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jpg" ContentType="image/jpeg"/>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pivotTables/pivotTable7.xml" ContentType="application/vnd.openxmlformats-officedocument.spreadsheetml.pivotTable+xml"/>
  <Override PartName="/xl/pivotTables/pivotTable8.xml" ContentType="application/vnd.openxmlformats-officedocument.spreadsheetml.pivotTable+xml"/>
  <Override PartName="/xl/pivotTables/pivotTable9.xml" ContentType="application/vnd.openxmlformats-officedocument.spreadsheetml.pivotTable+xml"/>
  <Override PartName="/xl/pivotTables/pivotTable10.xml" ContentType="application/vnd.openxmlformats-officedocument.spreadsheetml.pivotTable+xml"/>
  <Override PartName="/xl/pivotTables/pivotTable11.xml" ContentType="application/vnd.openxmlformats-officedocument.spreadsheetml.pivotTable+xml"/>
  <Override PartName="/xl/pivotTables/pivotTable12.xml" ContentType="application/vnd.openxmlformats-officedocument.spreadsheetml.pivotTable+xml"/>
  <Override PartName="/xl/pivotTables/pivotTable13.xml" ContentType="application/vnd.openxmlformats-officedocument.spreadsheetml.pivotTable+xml"/>
  <Override PartName="/xl/pivotTables/pivotTable14.xml" ContentType="application/vnd.openxmlformats-officedocument.spreadsheetml.pivotTable+xml"/>
  <Override PartName="/xl/worksheets/sheet3.xml" ContentType="application/vnd.openxmlformats-officedocument.spreadsheetml.worksheet+xml"/>
  <Override PartName="/xl/worksheets/sheet1.xml" ContentType="application/vnd.openxmlformats-officedocument.spreadsheetml.worksheet+xml"/>
  <Override PartName="/xl/drawings/drawing7.xml" ContentType="application/vnd.openxmlformats-officedocument.drawing+xml"/>
  <Override PartName="/xl/worksheets/sheet5.xml" ContentType="application/vnd.openxmlformats-officedocument.spreadsheetml.worksheet+xml"/>
  <Override PartName="/xl/charts/chart3.xml" ContentType="application/vnd.openxmlformats-officedocument.drawingml.chart+xml"/>
  <Override PartName="/xl/charts/style2.xml" ContentType="application/vnd.ms-office.chartstyle+xml"/>
  <Override PartName="/xl/charts/colors2.xml" ContentType="application/vnd.ms-office.chartcolorstyle+xml"/>
  <Override PartName="/xl/charts/chart4.xml" ContentType="application/vnd.openxmlformats-officedocument.drawingml.chart+xml"/>
  <Override PartName="/xl/charts/style3.xml" ContentType="application/vnd.ms-office.chartstyle+xml"/>
  <Override PartName="/xl/charts/colors3.xml" ContentType="application/vnd.ms-office.chartcolorstyle+xml"/>
  <Override PartName="/xl/charts/chart5.xml" ContentType="application/vnd.openxmlformats-officedocument.drawingml.chart+xml"/>
  <Override PartName="/xl/pivotTables/pivotTable6.xml" ContentType="application/vnd.openxmlformats-officedocument.spreadsheetml.pivotTable+xml"/>
  <Override PartName="/xl/charts/colors1.xml" ContentType="application/vnd.ms-office.chartcolorstyle+xml"/>
  <Override PartName="/xl/charts/style1.xml" ContentType="application/vnd.ms-office.chartstyle+xml"/>
  <Override PartName="/xl/charts/chart2.xml" ContentType="application/vnd.openxmlformats-officedocument.drawingml.char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harts/chart1.xml" ContentType="application/vnd.openxmlformats-officedocument.drawingml.chart+xml"/>
  <Override PartName="/xl/charts/colors4.xml" ContentType="application/vnd.ms-office.chartcolorstyle+xml"/>
  <Override PartName="/xl/charts/style4.xml" ContentType="application/vnd.ms-office.chartstyle+xml"/>
  <Override PartName="/xl/drawings/drawing4.xml" ContentType="application/vnd.openxmlformats-officedocument.drawing+xml"/>
  <Override PartName="/xl/drawings/drawing6.xml" ContentType="application/vnd.openxmlformats-officedocument.drawing+xml"/>
  <Override PartName="/xl/drawings/drawing3.xml" ContentType="application/vnd.openxmlformats-officedocument.drawing+xml"/>
  <Override PartName="/xl/pivotTables/pivotTable5.xml" ContentType="application/vnd.openxmlformats-officedocument.spreadsheetml.pivotTable+xml"/>
  <Override PartName="/xl/pivotTables/pivotTable3.xml" ContentType="application/vnd.openxmlformats-officedocument.spreadsheetml.pivotTable+xml"/>
  <Override PartName="/xl/charts/chart6.xml" ContentType="application/vnd.openxmlformats-officedocument.drawingml.chart+xml"/>
  <Override PartName="/xl/pivotTables/pivotTable4.xml" ContentType="application/vnd.openxmlformats-officedocument.spreadsheetml.pivotTable+xml"/>
  <Override PartName="/xl/pivotTables/pivotTable2.xml" ContentType="application/vnd.openxmlformats-officedocument.spreadsheetml.pivotTable+xml"/>
  <Override PartName="/xl/drawings/drawing5.xml" ContentType="application/vnd.openxmlformats-officedocument.drawing+xml"/>
  <Override PartName="/xl/charts/style5.xml" ContentType="application/vnd.ms-office.chartstyle+xml"/>
  <Override PartName="/xl/charts/colors5.xml" ContentType="application/vnd.ms-office.chartcolorstyle+xml"/>
  <Override PartName="/xl/pivotTables/pivotTable1.xml" ContentType="application/vnd.openxmlformats-officedocument.spreadsheetml.pivotTable+xml"/>
  <Override PartName="/xl/drawings/drawing2.xml" ContentType="application/vnd.openxmlformats-officedocument.drawing+xml"/>
  <Override PartName="/xl/pivotCache/pivotCacheDefinition1.xml" ContentType="application/vnd.openxmlformats-officedocument.spreadsheetml.pivotCacheDefinition+xml"/>
  <Override PartName="/xl/pivotCache/pivotCacheDefinition2.xml" ContentType="application/vnd.openxmlformats-officedocument.spreadsheetml.pivotCacheDefinition+xml"/>
  <Override PartName="/xl/externalLinks/externalLink1.xml" ContentType="application/vnd.openxmlformats-officedocument.spreadsheetml.externalLink+xml"/>
  <Override PartName="/docProps/app.xml" ContentType="application/vnd.openxmlformats-officedocument.extended-properties+xml"/>
  <Override PartName="/docProps/core.xml" ContentType="application/vnd.openxmlformats-package.core-properties+xml"/>
  <Override PartName="/xl/pivotCache/pivotCacheDefinition3.xml" ContentType="application/vnd.openxmlformats-officedocument.spreadsheetml.pivotCacheDefinition+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showInkAnnotation="0" codeName="ThisWorkbook" hidePivotFieldList="1" autoCompressPictures="0"/>
  <mc:AlternateContent xmlns:mc="http://schemas.openxmlformats.org/markup-compatibility/2006">
    <mc:Choice Requires="x15">
      <x15ac:absPath xmlns:x15ac="http://schemas.microsoft.com/office/spreadsheetml/2010/11/ac" url="C:\Dropbox\Dropbox (GSC)\NEW 2013 Haiyan Typhoon\07 IM\05 SC Reports\141010\"/>
    </mc:Choice>
  </mc:AlternateContent>
  <bookViews>
    <workbookView xWindow="0" yWindow="180" windowWidth="24240" windowHeight="13560" tabRatio="811"/>
  </bookViews>
  <sheets>
    <sheet name="Summary" sheetId="142" r:id="rId1"/>
    <sheet name="By Mun" sheetId="134" r:id="rId2"/>
    <sheet name="By Agency" sheetId="135" r:id="rId3"/>
    <sheet name="By Mun, Agency" sheetId="138" r:id="rId4"/>
    <sheet name="By Agency, Mun" sheetId="139" r:id="rId5"/>
    <sheet name="By Mun, Bgy" sheetId="137" r:id="rId6"/>
    <sheet name="By Mun, Bgy, Agency" sheetId="140" r:id="rId7"/>
    <sheet name="SummaryCalc" sheetId="141" state="hidden" r:id="rId8"/>
  </sheets>
  <externalReferences>
    <externalReference r:id="rId9"/>
  </externalReferences>
  <definedNames>
    <definedName name="admin2PcodeLookup">INDEX(Admin2NameCodeCol, MATCH(PROVINCE,admin2Name, 0), 2)</definedName>
    <definedName name="admin3ColCode">[1]AdminNames!$O:$O</definedName>
    <definedName name="Admin3NamePcode">"AdminNames!$Q:$R"</definedName>
    <definedName name="Admin3PcodeLookup">INDEX(Admin3NameCodeCol, MATCH(CONCATENATE(admin2PcodeLookup, MUNICIPALITY),Admin2Index, 0), 2)</definedName>
    <definedName name="Admin3PCodLookup">INDEX(Admin3NameCodeCol, MATCH(CONCATENATE([0]!admin2PcodeLookup, [0]!MUNICIPALITY),Admin2Index, 0), 2)</definedName>
    <definedName name="admin3Start">[1]AdminNames!$N$1</definedName>
    <definedName name="AllData">#REF!</definedName>
    <definedName name="Outreach">#REF!</definedName>
    <definedName name="provincialhub">#REF!</definedName>
    <definedName name="reportinghub">#REF!</definedName>
    <definedName name="Training">#REF!</definedName>
  </definedNames>
  <calcPr calcId="152511" calcMode="manual" concurrentCalc="0"/>
  <pivotCaches>
    <pivotCache cacheId="0" r:id="rId10"/>
    <pivotCache cacheId="1" r:id="rId11"/>
    <pivotCache cacheId="2" r:id="rId12"/>
  </pivotCaches>
  <extLst>
    <ext xmlns:mx="http://schemas.microsoft.com/office/mac/excel/2008/main" uri="{7523E5D3-25F3-A5E0-1632-64F254C22452}">
      <mx:ArchID Flags="2"/>
    </ext>
  </extLst>
</workbook>
</file>

<file path=xl/sharedStrings.xml><?xml version="1.0" encoding="utf-8"?>
<sst xmlns="http://schemas.openxmlformats.org/spreadsheetml/2006/main" count="3277" uniqueCount="840">
  <si>
    <t>Municipality</t>
  </si>
  <si>
    <t>PILAR</t>
  </si>
  <si>
    <t>CORTES</t>
  </si>
  <si>
    <t>BUENAVISTA</t>
  </si>
  <si>
    <t>BATUAN</t>
  </si>
  <si>
    <t>SAN ISIDRO</t>
  </si>
  <si>
    <t>TRINIDAD</t>
  </si>
  <si>
    <t>CATMON</t>
  </si>
  <si>
    <t>SANTA FE</t>
  </si>
  <si>
    <t>World Vision</t>
  </si>
  <si>
    <t>IOM</t>
  </si>
  <si>
    <t>Habitat for Humanity</t>
  </si>
  <si>
    <t>SANTA CRUZ</t>
  </si>
  <si>
    <t>SAN ROQUE</t>
  </si>
  <si>
    <t>RIZAL</t>
  </si>
  <si>
    <t>ROXAS</t>
  </si>
  <si>
    <t>BATO</t>
  </si>
  <si>
    <t>LA PAZ</t>
  </si>
  <si>
    <t>ROSARIO</t>
  </si>
  <si>
    <t>CANDELARIA</t>
  </si>
  <si>
    <t>CONCEPCION</t>
  </si>
  <si>
    <t>DAO</t>
  </si>
  <si>
    <t>SAN PEDRO</t>
  </si>
  <si>
    <t>MALINAO</t>
  </si>
  <si>
    <t>CAWAYAN</t>
  </si>
  <si>
    <t>SAN JOSE</t>
  </si>
  <si>
    <t>SAN RAFAEL</t>
  </si>
  <si>
    <t>SAN ANTONIO</t>
  </si>
  <si>
    <t>BURGOS</t>
  </si>
  <si>
    <t>PANDAN</t>
  </si>
  <si>
    <t>Region</t>
  </si>
  <si>
    <t>REGION VI (WESTERN VISAYAS)</t>
  </si>
  <si>
    <t>DOLORES</t>
  </si>
  <si>
    <t>AKLAN</t>
  </si>
  <si>
    <t>ANTIQUE</t>
  </si>
  <si>
    <t>CAPIZ</t>
  </si>
  <si>
    <t>ILOILO</t>
  </si>
  <si>
    <t>ALTAVAS</t>
  </si>
  <si>
    <t>NEGROS OCCIDENTAL</t>
  </si>
  <si>
    <t>BALETE</t>
  </si>
  <si>
    <t>BANGA</t>
  </si>
  <si>
    <t>BATAN</t>
  </si>
  <si>
    <t>KALIBO (CAPITAL)</t>
  </si>
  <si>
    <t>LEZO</t>
  </si>
  <si>
    <t>LIBACAO</t>
  </si>
  <si>
    <t>MADALAG</t>
  </si>
  <si>
    <t>NEW WASHINGTON</t>
  </si>
  <si>
    <t>NUMANCIA</t>
  </si>
  <si>
    <t>TANGALAN</t>
  </si>
  <si>
    <t>LIBON</t>
  </si>
  <si>
    <t>BARBAZA</t>
  </si>
  <si>
    <t>CULASI</t>
  </si>
  <si>
    <t>LAUA-AN</t>
  </si>
  <si>
    <t>SAN REMIGIO</t>
  </si>
  <si>
    <t>SEBASTE</t>
  </si>
  <si>
    <t>SIBALOM</t>
  </si>
  <si>
    <t>TIBIAO</t>
  </si>
  <si>
    <t>LUNA</t>
  </si>
  <si>
    <t>TUBURAN</t>
  </si>
  <si>
    <t>SAN NICOLAS</t>
  </si>
  <si>
    <t>SAN FERNANDO</t>
  </si>
  <si>
    <t>SANTA ANA</t>
  </si>
  <si>
    <t>MERCEDES</t>
  </si>
  <si>
    <t>CUARTERO</t>
  </si>
  <si>
    <t>DUMALAG</t>
  </si>
  <si>
    <t>DUMARAO</t>
  </si>
  <si>
    <t>IVISAN</t>
  </si>
  <si>
    <t>JAMINDAN</t>
  </si>
  <si>
    <t>MA-AYON</t>
  </si>
  <si>
    <t>MAMBUSAO</t>
  </si>
  <si>
    <t>PANAY</t>
  </si>
  <si>
    <t>PANITAN</t>
  </si>
  <si>
    <t>PONTEVEDRA</t>
  </si>
  <si>
    <t>PRESIDENT ROXAS</t>
  </si>
  <si>
    <t>ROXAS CITY (CAPITAL)</t>
  </si>
  <si>
    <t>SAPI-AN</t>
  </si>
  <si>
    <t>SIGMA</t>
  </si>
  <si>
    <t>TAPAZ</t>
  </si>
  <si>
    <t>TANZA</t>
  </si>
  <si>
    <t>BANAYBANAY</t>
  </si>
  <si>
    <t>LAWAAN</t>
  </si>
  <si>
    <t>SALCEDO</t>
  </si>
  <si>
    <t>CABUGAO</t>
  </si>
  <si>
    <t>SAN ESTEBAN</t>
  </si>
  <si>
    <t>AJUY</t>
  </si>
  <si>
    <t>BADIANGAN</t>
  </si>
  <si>
    <t>BALASAN</t>
  </si>
  <si>
    <t>BATAD</t>
  </si>
  <si>
    <t>CALINOG</t>
  </si>
  <si>
    <t>CARLES</t>
  </si>
  <si>
    <t>DINGLE</t>
  </si>
  <si>
    <t>DUMANGAS</t>
  </si>
  <si>
    <t>ESTANCIA</t>
  </si>
  <si>
    <t>MINA</t>
  </si>
  <si>
    <t>CITY OF PASSI</t>
  </si>
  <si>
    <t>SAN DIONISIO</t>
  </si>
  <si>
    <t>SARA</t>
  </si>
  <si>
    <t>SANTOL</t>
  </si>
  <si>
    <t>ALAMINOS</t>
  </si>
  <si>
    <t>BACOLOD</t>
  </si>
  <si>
    <t>JULITA</t>
  </si>
  <si>
    <t>MEDINA</t>
  </si>
  <si>
    <t>BACOLOD CITY (CAPITAL)</t>
  </si>
  <si>
    <t>CADIZ CITY</t>
  </si>
  <si>
    <t>ENRIQUE B. MAGALONA (SARAVIA)</t>
  </si>
  <si>
    <t>CITY OF ESCALANTE</t>
  </si>
  <si>
    <t>MANAPLA</t>
  </si>
  <si>
    <t>SAGAY CITY</t>
  </si>
  <si>
    <t>NATIVIDAD</t>
  </si>
  <si>
    <t>PAGSANGHAN</t>
  </si>
  <si>
    <t>MARIA</t>
  </si>
  <si>
    <t>MATNOG</t>
  </si>
  <si>
    <t>MAINIT</t>
  </si>
  <si>
    <t>In pipeline (procurement/onroute)</t>
  </si>
  <si>
    <t>Ongoing distributions</t>
  </si>
  <si>
    <t xml:space="preserve">Completed distributions </t>
  </si>
  <si>
    <t>CARE</t>
  </si>
  <si>
    <t>Enfants du Mekong</t>
  </si>
  <si>
    <t>DACULAN</t>
  </si>
  <si>
    <t>GOGO</t>
  </si>
  <si>
    <t>BADIANGON</t>
  </si>
  <si>
    <t>ENSENAGAN</t>
  </si>
  <si>
    <t>TINCUPON</t>
  </si>
  <si>
    <t>TAPULANG</t>
  </si>
  <si>
    <t>OLOTAYAN</t>
  </si>
  <si>
    <t>COGON</t>
  </si>
  <si>
    <t>Handicap International</t>
  </si>
  <si>
    <t>Not specified</t>
  </si>
  <si>
    <t>MAYA</t>
  </si>
  <si>
    <t>POBLACION</t>
  </si>
  <si>
    <t>MOLOCABOC</t>
  </si>
  <si>
    <t>MALBOG</t>
  </si>
  <si>
    <t>IPIL</t>
  </si>
  <si>
    <t>JAWILI</t>
  </si>
  <si>
    <t>CARATAYA</t>
  </si>
  <si>
    <t>BUNGSUAN</t>
  </si>
  <si>
    <t>CAGAY</t>
  </si>
  <si>
    <t>DINGINAN</t>
  </si>
  <si>
    <t>LIBAS</t>
  </si>
  <si>
    <t>PUNTA COGON</t>
  </si>
  <si>
    <t>DAGA</t>
  </si>
  <si>
    <t>MALASIBOG</t>
  </si>
  <si>
    <t>PILI</t>
  </si>
  <si>
    <t>TARONG</t>
  </si>
  <si>
    <t>TABA-AO</t>
  </si>
  <si>
    <t>TIGLAWIGAN</t>
  </si>
  <si>
    <t>NIPA</t>
  </si>
  <si>
    <t>MAGUGBA</t>
  </si>
  <si>
    <t>SINGAY</t>
  </si>
  <si>
    <t>CABILAWAN</t>
  </si>
  <si>
    <t>DIT-ANA</t>
  </si>
  <si>
    <t>MAMBA</t>
  </si>
  <si>
    <t>MABILO</t>
  </si>
  <si>
    <t>MANHOY</t>
  </si>
  <si>
    <t>QUINAYUYA</t>
  </si>
  <si>
    <t>PINAMALATICAN</t>
  </si>
  <si>
    <t>DAYHAGON</t>
  </si>
  <si>
    <t>LINAO</t>
  </si>
  <si>
    <t>DAYHAGAN</t>
  </si>
  <si>
    <t>CABARIWAN</t>
  </si>
  <si>
    <t>CABANGILA</t>
  </si>
  <si>
    <t>CAN-AWAN</t>
  </si>
  <si>
    <t>ORTEGA</t>
  </si>
  <si>
    <t>ROSAL</t>
  </si>
  <si>
    <t>OYANG</t>
  </si>
  <si>
    <t>LINABUAN SUR</t>
  </si>
  <si>
    <t>AGBANAWAN</t>
  </si>
  <si>
    <t>LUPIT</t>
  </si>
  <si>
    <t>TABON</t>
  </si>
  <si>
    <t>BAY-ANG</t>
  </si>
  <si>
    <t>GANZON</t>
  </si>
  <si>
    <t>LAPAZ</t>
  </si>
  <si>
    <t>LONOY</t>
  </si>
  <si>
    <t>DAPDAPAN</t>
  </si>
  <si>
    <t>BURIAS</t>
  </si>
  <si>
    <t>NASUNOGAN</t>
  </si>
  <si>
    <t>AGCABUGAO</t>
  </si>
  <si>
    <t>LUS-ONAN</t>
  </si>
  <si>
    <t>LOMBOY</t>
  </si>
  <si>
    <t>NAVITAS</t>
  </si>
  <si>
    <t>TICO</t>
  </si>
  <si>
    <t>MAGUBILAN</t>
  </si>
  <si>
    <t>DULANGAN</t>
  </si>
  <si>
    <t>PUNTA TABUC</t>
  </si>
  <si>
    <t>BOLO</t>
  </si>
  <si>
    <t>DAYAO</t>
  </si>
  <si>
    <t>LANOT</t>
  </si>
  <si>
    <t>BAGO</t>
  </si>
  <si>
    <t>BALIJUAGAN</t>
  </si>
  <si>
    <t>CANAPIAN</t>
  </si>
  <si>
    <t>MANAPAO</t>
  </si>
  <si>
    <t>TAWOG</t>
  </si>
  <si>
    <t>MARTINEZ</t>
  </si>
  <si>
    <t>ABIERA</t>
  </si>
  <si>
    <t>ARAS-ASAN</t>
  </si>
  <si>
    <t>BOTONGAN</t>
  </si>
  <si>
    <t>SILAGON</t>
  </si>
  <si>
    <t>AGLALANA</t>
  </si>
  <si>
    <t>MANINANG</t>
  </si>
  <si>
    <t>BASIAO</t>
  </si>
  <si>
    <t>POBLACION NORTE</t>
  </si>
  <si>
    <t>AMBILAY</t>
  </si>
  <si>
    <t>CAPAGAO</t>
  </si>
  <si>
    <t>CABANGAHAN</t>
  </si>
  <si>
    <t>ALAPASCO</t>
  </si>
  <si>
    <t>ALINSOLONG</t>
  </si>
  <si>
    <t>BANBAN</t>
  </si>
  <si>
    <t>BINON-AN</t>
  </si>
  <si>
    <t>BOLHOG</t>
  </si>
  <si>
    <t>BULAK NORTE</t>
  </si>
  <si>
    <t>BULAK SUR</t>
  </si>
  <si>
    <t>CABAGOHAN</t>
  </si>
  <si>
    <t>CALANGAG</t>
  </si>
  <si>
    <t>CAW-I</t>
  </si>
  <si>
    <t>DRANCALAN</t>
  </si>
  <si>
    <t>EMBARCADERO</t>
  </si>
  <si>
    <t>TANAO</t>
  </si>
  <si>
    <t>BAGACAY</t>
  </si>
  <si>
    <t>CUBAY</t>
  </si>
  <si>
    <t>ALEGRE</t>
  </si>
  <si>
    <t>ASLUMAN</t>
  </si>
  <si>
    <t>GABI</t>
  </si>
  <si>
    <t>LANTANGAN</t>
  </si>
  <si>
    <t>PANTALAN</t>
  </si>
  <si>
    <t>TAMBALIZA</t>
  </si>
  <si>
    <t>PA-ON</t>
  </si>
  <si>
    <t>BANAGO</t>
  </si>
  <si>
    <t>AGTANGUAY</t>
  </si>
  <si>
    <t>BONGBONGAN</t>
  </si>
  <si>
    <t>BALATUCAN</t>
  </si>
  <si>
    <t>BANTIQUE</t>
  </si>
  <si>
    <t>ESPARAR</t>
  </si>
  <si>
    <t>GUA</t>
  </si>
  <si>
    <t>MABLAD</t>
  </si>
  <si>
    <t>MAYOS</t>
  </si>
  <si>
    <t>SAN RAMON</t>
  </si>
  <si>
    <t>PAWA</t>
  </si>
  <si>
    <t>CAPUYHAN</t>
  </si>
  <si>
    <t>ABONG</t>
  </si>
  <si>
    <t>CABILAO GRANDE</t>
  </si>
  <si>
    <t>TUPAZ</t>
  </si>
  <si>
    <t>DAJA SUR</t>
  </si>
  <si>
    <t>DAJA NORTE</t>
  </si>
  <si>
    <t>DAGUITAN</t>
  </si>
  <si>
    <t>CERRUDO</t>
  </si>
  <si>
    <t>CALAPAWAN</t>
  </si>
  <si>
    <t>KINALKALAN</t>
  </si>
  <si>
    <t>CAMAMBUGAN</t>
  </si>
  <si>
    <t>GIBATO</t>
  </si>
  <si>
    <t>ARANJUEZ</t>
  </si>
  <si>
    <t>PANIPIASON</t>
  </si>
  <si>
    <t>LAPNAG</t>
  </si>
  <si>
    <t>SIGCAY</t>
  </si>
  <si>
    <t>SIBARIWAN</t>
  </si>
  <si>
    <t>IMPORTANTE</t>
  </si>
  <si>
    <t>ESPARAGOZA</t>
  </si>
  <si>
    <t>BULABUD</t>
  </si>
  <si>
    <t>CABAYUGAN</t>
  </si>
  <si>
    <t>KINALANGAY NUEVO</t>
  </si>
  <si>
    <t>KINALANGAY VIEJO</t>
  </si>
  <si>
    <t>MANHANIP</t>
  </si>
  <si>
    <t>TAMBUAN</t>
  </si>
  <si>
    <t>ARTUZ</t>
  </si>
  <si>
    <t>TALON</t>
  </si>
  <si>
    <t>DALIPDIP</t>
  </si>
  <si>
    <t>AMBOLONG</t>
  </si>
  <si>
    <t>CAMANCI</t>
  </si>
  <si>
    <t>MALAPOC</t>
  </si>
  <si>
    <t>BERI</t>
  </si>
  <si>
    <t>PALMA</t>
  </si>
  <si>
    <t>ARANAS</t>
  </si>
  <si>
    <t>CALIZO</t>
  </si>
  <si>
    <t>FELICIANO</t>
  </si>
  <si>
    <t>FULGENCIO</t>
  </si>
  <si>
    <t>MORALES</t>
  </si>
  <si>
    <t>CABALIC</t>
  </si>
  <si>
    <t>ZARAGOSA</t>
  </si>
  <si>
    <t>MIANAY</t>
  </si>
  <si>
    <t>ONDOY</t>
  </si>
  <si>
    <t>PINAMUK-AN</t>
  </si>
  <si>
    <t>OCHANDO</t>
  </si>
  <si>
    <t>PUIS</t>
  </si>
  <si>
    <t>JALAS</t>
  </si>
  <si>
    <t>JUGAS</t>
  </si>
  <si>
    <t>GUINBALIWAN</t>
  </si>
  <si>
    <t>LAWA-AN</t>
  </si>
  <si>
    <t>TINGUI-AN</t>
  </si>
  <si>
    <t>GIMAMANAY</t>
  </si>
  <si>
    <t>BALOGO</t>
  </si>
  <si>
    <t>TIGBAWAN</t>
  </si>
  <si>
    <t>MAMHUT NORTE</t>
  </si>
  <si>
    <t>BANCAL</t>
  </si>
  <si>
    <t>CABUGUANA</t>
  </si>
  <si>
    <t>BAYUYAN</t>
  </si>
  <si>
    <t>JOLOG</t>
  </si>
  <si>
    <t>ANORING</t>
  </si>
  <si>
    <t>TAMANGI</t>
  </si>
  <si>
    <t>AMAYONG</t>
  </si>
  <si>
    <t>MADANLOG</t>
  </si>
  <si>
    <t>HACIENDA CONCHITA</t>
  </si>
  <si>
    <t>BARANGCALAN</t>
  </si>
  <si>
    <t>PUNTA BATUANAN</t>
  </si>
  <si>
    <t>MANLOT</t>
  </si>
  <si>
    <t>TALINGTING</t>
  </si>
  <si>
    <t>TINIGBAN</t>
  </si>
  <si>
    <t>BATAD VIEJO</t>
  </si>
  <si>
    <t>CALAPDAN</t>
  </si>
  <si>
    <t>TACBUYAN</t>
  </si>
  <si>
    <t>ASPERA</t>
  </si>
  <si>
    <t>MUYCO</t>
  </si>
  <si>
    <t>DEL CASTILLO</t>
  </si>
  <si>
    <t>LATAWAN</t>
  </si>
  <si>
    <t>ARDEMIL</t>
  </si>
  <si>
    <t>AGLOWAY</t>
  </si>
  <si>
    <t>AGLINAB</t>
  </si>
  <si>
    <t>LAHUG</t>
  </si>
  <si>
    <t>SIYA</t>
  </si>
  <si>
    <t>TACAYAN</t>
  </si>
  <si>
    <t>CANABAJAN</t>
  </si>
  <si>
    <t>BALACTASAN</t>
  </si>
  <si>
    <t>NAPNOT</t>
  </si>
  <si>
    <t>DANGCALAN</t>
  </si>
  <si>
    <t>SAN DIMAS</t>
  </si>
  <si>
    <t>JINALINAN</t>
  </si>
  <si>
    <t>CASIT-AN</t>
  </si>
  <si>
    <t>GUISIJAN</t>
  </si>
  <si>
    <t>OLOC</t>
  </si>
  <si>
    <t>SANTO ANGEL</t>
  </si>
  <si>
    <t>SANTA TERESA</t>
  </si>
  <si>
    <t>GUADALUPE</t>
  </si>
  <si>
    <t>TABUGON</t>
  </si>
  <si>
    <t>SAGRADA FAMILIA</t>
  </si>
  <si>
    <t>TABUC</t>
  </si>
  <si>
    <t>BIGA-A</t>
  </si>
  <si>
    <t>ARCANGEL</t>
  </si>
  <si>
    <t>GUANKO</t>
  </si>
  <si>
    <t>OQUENDO</t>
  </si>
  <si>
    <t>DALAGSA-AN</t>
  </si>
  <si>
    <t>MANIKA</t>
  </si>
  <si>
    <t>MALALISON ISLAND</t>
  </si>
  <si>
    <t>AGUILA</t>
  </si>
  <si>
    <t>AGDAHON</t>
  </si>
  <si>
    <t>BITO-ON ILAYA</t>
  </si>
  <si>
    <t>PUTI-AN</t>
  </si>
  <si>
    <t>SANTA CARMEN</t>
  </si>
  <si>
    <t>AGLIMOCON</t>
  </si>
  <si>
    <t>PANGPANG NORTE</t>
  </si>
  <si>
    <t>BAGO CHIQUITO</t>
  </si>
  <si>
    <t>BUTACAL</t>
  </si>
  <si>
    <t>LINATERAN</t>
  </si>
  <si>
    <t>BANGA-AN</t>
  </si>
  <si>
    <t>TACAS</t>
  </si>
  <si>
    <t>BANICA</t>
  </si>
  <si>
    <t>BARRA</t>
  </si>
  <si>
    <t>CULAJAO</t>
  </si>
  <si>
    <t>DUMOLOG</t>
  </si>
  <si>
    <t>GABU-AN</t>
  </si>
  <si>
    <t>LOCTUGAN</t>
  </si>
  <si>
    <t>MILIBILI</t>
  </si>
  <si>
    <t>TIZA</t>
  </si>
  <si>
    <t>MATINABUS</t>
  </si>
  <si>
    <t>BALANTI-AN</t>
  </si>
  <si>
    <t>PASAYAN</t>
  </si>
  <si>
    <t>QUIAZAN FLORETE</t>
  </si>
  <si>
    <t>BITO-ON</t>
  </si>
  <si>
    <t>DAAN BANUA</t>
  </si>
  <si>
    <t>POBLACION ZONE 1</t>
  </si>
  <si>
    <t>JONOBJONOB</t>
  </si>
  <si>
    <t>HIMOGA-AN BAYBAY</t>
  </si>
  <si>
    <t>POBLACION IX (BARANGAY IX)</t>
  </si>
  <si>
    <t>ILAYA (POB.)</t>
  </si>
  <si>
    <t>CABILAO PEQUEÑO</t>
  </si>
  <si>
    <t>ILAWOD (POB.)</t>
  </si>
  <si>
    <t>BOROÑGON</t>
  </si>
  <si>
    <t>BULAQUEÑA</t>
  </si>
  <si>
    <t>ACUÑA</t>
  </si>
  <si>
    <t>IGANG</t>
  </si>
  <si>
    <t>CARATAGAN</t>
  </si>
  <si>
    <t>GALICIA</t>
  </si>
  <si>
    <t>PANGPANG</t>
  </si>
  <si>
    <t>CABANBANAN</t>
  </si>
  <si>
    <t>LANIPGA</t>
  </si>
  <si>
    <t>CASTILLO</t>
  </si>
  <si>
    <t>DISTRICT I (POB.)</t>
  </si>
  <si>
    <t>DISTRICT II (POB.)</t>
  </si>
  <si>
    <t>PALALE</t>
  </si>
  <si>
    <t>VITO</t>
  </si>
  <si>
    <t>PROGRESO</t>
  </si>
  <si>
    <t>LIONG</t>
  </si>
  <si>
    <t>ALBASAN</t>
  </si>
  <si>
    <t>PASIG</t>
  </si>
  <si>
    <t>MAMBOG</t>
  </si>
  <si>
    <t>LABIGAN</t>
  </si>
  <si>
    <t>TANQUE</t>
  </si>
  <si>
    <t>DISTRICT III (POB.)</t>
  </si>
  <si>
    <t>WASHINGTON</t>
  </si>
  <si>
    <t>PANGI</t>
  </si>
  <si>
    <t>LUMAYNAY</t>
  </si>
  <si>
    <t>MAN-UP</t>
  </si>
  <si>
    <t>ODIONG</t>
  </si>
  <si>
    <t>BACAN</t>
  </si>
  <si>
    <t>CUPANG</t>
  </si>
  <si>
    <t>JUMARAP</t>
  </si>
  <si>
    <t>MANGAN</t>
  </si>
  <si>
    <t>MUGUING</t>
  </si>
  <si>
    <t>POLO</t>
  </si>
  <si>
    <t>POLOCATE</t>
  </si>
  <si>
    <t>SIBALEW</t>
  </si>
  <si>
    <t>TABAYON</t>
  </si>
  <si>
    <t>TINAPUAY</t>
  </si>
  <si>
    <t>TORRALBA</t>
  </si>
  <si>
    <t>UGSOD</t>
  </si>
  <si>
    <t>VENTURANZA</t>
  </si>
  <si>
    <t>MAMBUQUIAO</t>
  </si>
  <si>
    <t>BAGONGBAYAN</t>
  </si>
  <si>
    <t>NAZARETH</t>
  </si>
  <si>
    <t>RIVERA</t>
  </si>
  <si>
    <t>BACHAW SUR</t>
  </si>
  <si>
    <t>TIGAYON</t>
  </si>
  <si>
    <t>AGCAWILAN</t>
  </si>
  <si>
    <t>BAGTO</t>
  </si>
  <si>
    <t>BUGASONGAN</t>
  </si>
  <si>
    <t>CARUGDOG</t>
  </si>
  <si>
    <t>IBAO</t>
  </si>
  <si>
    <t>SANTA CRUZ BIGAA</t>
  </si>
  <si>
    <t>SILAKAT-NONOK</t>
  </si>
  <si>
    <t>TAYHAWAN</t>
  </si>
  <si>
    <t>AGMAILIG</t>
  </si>
  <si>
    <t>ALFONSO XII</t>
  </si>
  <si>
    <t>BATOBATO</t>
  </si>
  <si>
    <t>BONZA</t>
  </si>
  <si>
    <t>CALACABIAN</t>
  </si>
  <si>
    <t>CALAMCAN</t>
  </si>
  <si>
    <t>JANLUD</t>
  </si>
  <si>
    <t>LUCTOGA</t>
  </si>
  <si>
    <t>OGSIP</t>
  </si>
  <si>
    <t>PAMPANGO</t>
  </si>
  <si>
    <t>PINONOY</t>
  </si>
  <si>
    <t>ALAS-AS</t>
  </si>
  <si>
    <t>BACYANG</t>
  </si>
  <si>
    <t>CATABANA</t>
  </si>
  <si>
    <t>GUINATU-AN</t>
  </si>
  <si>
    <t>LOGOHON</t>
  </si>
  <si>
    <t>MARIA CRISTINA</t>
  </si>
  <si>
    <t>PANG-ITAN</t>
  </si>
  <si>
    <t>PANINGAYAN</t>
  </si>
  <si>
    <t>TALANGBAN</t>
  </si>
  <si>
    <t>TALIMAGAO</t>
  </si>
  <si>
    <t>BAGONG BARRIO</t>
  </si>
  <si>
    <t>TINA</t>
  </si>
  <si>
    <t>CAPATAGA</t>
  </si>
  <si>
    <t>LILO-AN</t>
  </si>
  <si>
    <t>MALANDAYON</t>
  </si>
  <si>
    <t>OSMAN</t>
  </si>
  <si>
    <t>SIPAC</t>
  </si>
  <si>
    <t>SUGNOD</t>
  </si>
  <si>
    <t>TIGPALAS</t>
  </si>
  <si>
    <t>DUMAGUIT</t>
  </si>
  <si>
    <t>TAMBAK</t>
  </si>
  <si>
    <t>BADIO</t>
  </si>
  <si>
    <t>BUBOG</t>
  </si>
  <si>
    <t>BULWANG</t>
  </si>
  <si>
    <t>CAMANCI NORTE</t>
  </si>
  <si>
    <t>CAMANCI SUR</t>
  </si>
  <si>
    <t>DONGON EAST</t>
  </si>
  <si>
    <t>DONGON WEST</t>
  </si>
  <si>
    <t>JOYAO-JOYAO</t>
  </si>
  <si>
    <t>LAGUINBANUA EAST</t>
  </si>
  <si>
    <t>LAGUINBANUA WEST</t>
  </si>
  <si>
    <t>MARIANOS</t>
  </si>
  <si>
    <t>PUSIW</t>
  </si>
  <si>
    <t>TABANGKA</t>
  </si>
  <si>
    <t>IGPALGE</t>
  </si>
  <si>
    <t>BAGHARI</t>
  </si>
  <si>
    <t>BAHUYAN</t>
  </si>
  <si>
    <t>BINANGBANG CENTRO</t>
  </si>
  <si>
    <t>BINANU-AN</t>
  </si>
  <si>
    <t>EMBRANGGA-AN</t>
  </si>
  <si>
    <t>LISUB</t>
  </si>
  <si>
    <t>MAGTULIS</t>
  </si>
  <si>
    <t>YAPO</t>
  </si>
  <si>
    <t>BATBATAN ISLAND</t>
  </si>
  <si>
    <t>GUINTAS</t>
  </si>
  <si>
    <t>INABASAN</t>
  </si>
  <si>
    <t>GUINBANGA-AN</t>
  </si>
  <si>
    <t>IGTADIAO</t>
  </si>
  <si>
    <t>INTAO</t>
  </si>
  <si>
    <t>LIYA-LIYA</t>
  </si>
  <si>
    <t>MAUNO</t>
  </si>
  <si>
    <t>OMLOT</t>
  </si>
  <si>
    <t>DUYONG</t>
  </si>
  <si>
    <t>PATRIA</t>
  </si>
  <si>
    <t>AGRICULA</t>
  </si>
  <si>
    <t>BUGO</t>
  </si>
  <si>
    <t>POBLACION (CALAG-ITAN)</t>
  </si>
  <si>
    <t>NAGBANGI I (AMATONG)</t>
  </si>
  <si>
    <t>OSORIO I</t>
  </si>
  <si>
    <t>OSORIO II</t>
  </si>
  <si>
    <t>PANPANAN I</t>
  </si>
  <si>
    <t>PANPANAN II</t>
  </si>
  <si>
    <t>BACALAN</t>
  </si>
  <si>
    <t>CALLAN</t>
  </si>
  <si>
    <t>NAUHON</t>
  </si>
  <si>
    <t>P. JAVIER</t>
  </si>
  <si>
    <t>IDIO</t>
  </si>
  <si>
    <t>ESPERANZA I</t>
  </si>
  <si>
    <t>IGPARAS</t>
  </si>
  <si>
    <t>ILABAS</t>
  </si>
  <si>
    <t>LACARON</t>
  </si>
  <si>
    <t>LAGDO</t>
  </si>
  <si>
    <t>PASONG</t>
  </si>
  <si>
    <t>PIS-ANAN</t>
  </si>
  <si>
    <t>VILLAFONT</t>
  </si>
  <si>
    <t>VILLAR</t>
  </si>
  <si>
    <t>SAN FRANCISCO NORTE</t>
  </si>
  <si>
    <t>TIGBABOY</t>
  </si>
  <si>
    <t>MAHUNODHUNOD</t>
  </si>
  <si>
    <t>NAGBA</t>
  </si>
  <si>
    <t>POBLACION ILAYA</t>
  </si>
  <si>
    <t>BALUCUAN</t>
  </si>
  <si>
    <t>DUYOC</t>
  </si>
  <si>
    <t>MATAGNOP</t>
  </si>
  <si>
    <t>QUINABCABAN</t>
  </si>
  <si>
    <t>AGLANOT</t>
  </si>
  <si>
    <t>AGSIRAB</t>
  </si>
  <si>
    <t>AGMALOBO</t>
  </si>
  <si>
    <t>AGUSTIN NAVARRA</t>
  </si>
  <si>
    <t>MALOCLOC NORTE</t>
  </si>
  <si>
    <t>MALOCLOC SUR</t>
  </si>
  <si>
    <t>AGAMBULONG</t>
  </si>
  <si>
    <t>AGCAGAY</t>
  </si>
  <si>
    <t>AGLIBACAO</t>
  </si>
  <si>
    <t>BAYEBAYE</t>
  </si>
  <si>
    <t>MILAN</t>
  </si>
  <si>
    <t>MOLET</t>
  </si>
  <si>
    <t>PANGABUAN</t>
  </si>
  <si>
    <t>ALASAGING</t>
  </si>
  <si>
    <t>GUINBI-ALAN</t>
  </si>
  <si>
    <t>MAALAN</t>
  </si>
  <si>
    <t>PALAGUIAN</t>
  </si>
  <si>
    <t>CALA-AGUS</t>
  </si>
  <si>
    <t>AGBALO</t>
  </si>
  <si>
    <t>AGBANBAN</t>
  </si>
  <si>
    <t>ANHAWON</t>
  </si>
  <si>
    <t>BAGO GRANDE</t>
  </si>
  <si>
    <t>BAHIT</t>
  </si>
  <si>
    <t>BINANGIG</t>
  </si>
  <si>
    <t>BINANTUAN</t>
  </si>
  <si>
    <t>CABUGAO ESTE</t>
  </si>
  <si>
    <t>CABUGAO OESTE</t>
  </si>
  <si>
    <t>CALITAN</t>
  </si>
  <si>
    <t>CANDUAL</t>
  </si>
  <si>
    <t>TANZA NORTE</t>
  </si>
  <si>
    <t>TANZA SUR</t>
  </si>
  <si>
    <t>CADIO</t>
  </si>
  <si>
    <t>CALA-AN</t>
  </si>
  <si>
    <t>CONCIENCIA</t>
  </si>
  <si>
    <t>INTAMPILAN</t>
  </si>
  <si>
    <t>PASUGUE</t>
  </si>
  <si>
    <t>QUIOS</t>
  </si>
  <si>
    <t>SALOCON</t>
  </si>
  <si>
    <t>TABUC NORTE</t>
  </si>
  <si>
    <t>TABUC SUR</t>
  </si>
  <si>
    <t>BLASCO</t>
  </si>
  <si>
    <t>CASANAYAN</t>
  </si>
  <si>
    <t>CAYUS</t>
  </si>
  <si>
    <t>MONTEFLOR</t>
  </si>
  <si>
    <t>OLALO</t>
  </si>
  <si>
    <t>SAN BLAS</t>
  </si>
  <si>
    <t>SAN SILVESTRE</t>
  </si>
  <si>
    <t>SINAMONGAN</t>
  </si>
  <si>
    <t>TABUN-ACAN</t>
  </si>
  <si>
    <t>YATING</t>
  </si>
  <si>
    <t>BAILAN</t>
  </si>
  <si>
    <t>GUBA</t>
  </si>
  <si>
    <t>LINAMPONGAN</t>
  </si>
  <si>
    <t>MALAG-IT</t>
  </si>
  <si>
    <t>SOLO</t>
  </si>
  <si>
    <t>SUBLANGON</t>
  </si>
  <si>
    <t>YATINGAN</t>
  </si>
  <si>
    <t>CABUGCABUG</t>
  </si>
  <si>
    <t>GOCE</t>
  </si>
  <si>
    <t>ADLAWAN</t>
  </si>
  <si>
    <t>POBLACION X (BARANGAY X)</t>
  </si>
  <si>
    <t>INZO ARNALDO VILLAGE (CADIMAHAN)</t>
  </si>
  <si>
    <t>JUMAGUICJIC</t>
  </si>
  <si>
    <t>MONGPONG</t>
  </si>
  <si>
    <t>AGSILAB</t>
  </si>
  <si>
    <t>AGTATACAY SUR</t>
  </si>
  <si>
    <t>DAMAYAN</t>
  </si>
  <si>
    <t>MAJANLUD</t>
  </si>
  <si>
    <t>ACBO</t>
  </si>
  <si>
    <t>AMAGA</t>
  </si>
  <si>
    <t>BANGONBANGON</t>
  </si>
  <si>
    <t>MALAPAD COGON</t>
  </si>
  <si>
    <t>MANGOSO</t>
  </si>
  <si>
    <t>MANSACUL</t>
  </si>
  <si>
    <t>MATANGCONG</t>
  </si>
  <si>
    <t>OYONG</t>
  </si>
  <si>
    <t>PAGBUNITAN</t>
  </si>
  <si>
    <t>PARIAN</t>
  </si>
  <si>
    <t>SANTA PETRONILA</t>
  </si>
  <si>
    <t>ADCADARAO</t>
  </si>
  <si>
    <t>AGBOBOLO</t>
  </si>
  <si>
    <t>BARRIDO</t>
  </si>
  <si>
    <t>BATO BIASONG</t>
  </si>
  <si>
    <t>BUCANA BUNGLAS</t>
  </si>
  <si>
    <t>CENTRAL</t>
  </si>
  <si>
    <t>LANJAGAN</t>
  </si>
  <si>
    <t>LUCA</t>
  </si>
  <si>
    <t>MALAYU-AN</t>
  </si>
  <si>
    <t>MANGOROCORO</t>
  </si>
  <si>
    <t>PANTALAN NAVARRO</t>
  </si>
  <si>
    <t>PEDADA</t>
  </si>
  <si>
    <t>PINANTAN DIEL</t>
  </si>
  <si>
    <t>PINANTAN ELIZALDE</t>
  </si>
  <si>
    <t>PINAY ESPINOSA</t>
  </si>
  <si>
    <t>PUENTE BUNGLAS</t>
  </si>
  <si>
    <t>ROJAS</t>
  </si>
  <si>
    <t>TAGUBANHAN</t>
  </si>
  <si>
    <t>TAGUHANGIN</t>
  </si>
  <si>
    <t>TANDUYAN</t>
  </si>
  <si>
    <t>TIPACLA</t>
  </si>
  <si>
    <t>TUBOGAN</t>
  </si>
  <si>
    <t>AGLONOK</t>
  </si>
  <si>
    <t>SUPANGA</t>
  </si>
  <si>
    <t>ISLA DE CANA</t>
  </si>
  <si>
    <t>GRANADA</t>
  </si>
  <si>
    <t>PUNTA (BOLOCAWE)</t>
  </si>
  <si>
    <t>LUMBIA (ANA CUENCA)</t>
  </si>
  <si>
    <t>TABU-AN</t>
  </si>
  <si>
    <t>CAPINANG</t>
  </si>
  <si>
    <t>DUGMAN</t>
  </si>
  <si>
    <t>TALO-ATO</t>
  </si>
  <si>
    <t>TUBLE</t>
  </si>
  <si>
    <t>APOSAGA</t>
  </si>
  <si>
    <t>CRESPO</t>
  </si>
  <si>
    <t>DOMINGO</t>
  </si>
  <si>
    <t>JUANEZA</t>
  </si>
  <si>
    <t>MALAPAYA</t>
  </si>
  <si>
    <t>POSADAS</t>
  </si>
  <si>
    <t>TADY</t>
  </si>
  <si>
    <t>ZERRUDO</t>
  </si>
  <si>
    <t>TANGUB</t>
  </si>
  <si>
    <t>BANQUEROHAN</t>
  </si>
  <si>
    <t>BARANGAY 4 POB. (ZONE 4)</t>
  </si>
  <si>
    <t>BARANGAY 6 POB. (ZONE 6)</t>
  </si>
  <si>
    <t>CABAHUG</t>
  </si>
  <si>
    <t>CADIZ VIEJO</t>
  </si>
  <si>
    <t>SICABA</t>
  </si>
  <si>
    <t>TINAMPA-AN</t>
  </si>
  <si>
    <t>BULANON</t>
  </si>
  <si>
    <t>OLD SAGAY</t>
  </si>
  <si>
    <t>Cabunga-an</t>
  </si>
  <si>
    <t>Salvacion</t>
  </si>
  <si>
    <t>7. Core House</t>
  </si>
  <si>
    <t>On original site</t>
  </si>
  <si>
    <t>8. Permanent House</t>
  </si>
  <si>
    <t>6. Repairs &amp; Retrofit</t>
  </si>
  <si>
    <t>Row Labels</t>
  </si>
  <si>
    <t>(blank)</t>
  </si>
  <si>
    <t>Grand Total</t>
  </si>
  <si>
    <t>Column Labels</t>
  </si>
  <si>
    <t>Sum of HH_target</t>
  </si>
  <si>
    <t>Total HH Reached</t>
  </si>
  <si>
    <t>HH Reached</t>
  </si>
  <si>
    <t>ADRA Philippines</t>
  </si>
  <si>
    <t>Caritas Austria</t>
  </si>
  <si>
    <t>NCCP-ACT ALLIANCE</t>
  </si>
  <si>
    <t xml:space="preserve">2. Temporary Shelter </t>
  </si>
  <si>
    <t>Alibagon</t>
  </si>
  <si>
    <t>Baybay</t>
  </si>
  <si>
    <t>Tugas</t>
  </si>
  <si>
    <t>WASH partner needed</t>
  </si>
  <si>
    <t>Amity Volunteer Fire Brigade</t>
  </si>
  <si>
    <t>Ayala Land</t>
  </si>
  <si>
    <t>SICOGON ISLAND</t>
  </si>
  <si>
    <t>CapizNED</t>
  </si>
  <si>
    <t>MAHULAC</t>
  </si>
  <si>
    <t>YABTON</t>
  </si>
  <si>
    <t>TANZA DULUNAN</t>
  </si>
  <si>
    <t>MALIC</t>
  </si>
  <si>
    <t>Vizcaya</t>
  </si>
  <si>
    <t>Boulevard</t>
  </si>
  <si>
    <t>9. Settlement Planning</t>
  </si>
  <si>
    <t>Caritas Austria / Italiana</t>
  </si>
  <si>
    <t>Caritas Kalibo (DSAC)</t>
  </si>
  <si>
    <t>Minor repairs</t>
  </si>
  <si>
    <t>Citizens' Disaster Response Center</t>
  </si>
  <si>
    <t>Major repairs</t>
  </si>
  <si>
    <t>Don Bosco Network</t>
  </si>
  <si>
    <t>Green Forum Western Visayas</t>
  </si>
  <si>
    <t>HEKS - TFM</t>
  </si>
  <si>
    <t>Humanity First</t>
  </si>
  <si>
    <t>Iloilo Peoples Habitat Foundation</t>
  </si>
  <si>
    <t>IRC</t>
  </si>
  <si>
    <t>Hamod</t>
  </si>
  <si>
    <t>Malico</t>
  </si>
  <si>
    <t>Nangka</t>
  </si>
  <si>
    <t>Quiazan Lopez</t>
  </si>
  <si>
    <t>Salong</t>
  </si>
  <si>
    <t>Tapi-an</t>
  </si>
  <si>
    <t>Agdaliran</t>
  </si>
  <si>
    <t>Bondulan</t>
  </si>
  <si>
    <t>Canas</t>
  </si>
  <si>
    <t>Cudionan</t>
  </si>
  <si>
    <t>Naborot</t>
  </si>
  <si>
    <t>Odiongan</t>
  </si>
  <si>
    <t>Pase</t>
  </si>
  <si>
    <t>Siempreviva</t>
  </si>
  <si>
    <t>sua</t>
  </si>
  <si>
    <t>tiabas</t>
  </si>
  <si>
    <t>PRAY</t>
  </si>
  <si>
    <t>Relief operation for Northern Iloilo</t>
  </si>
  <si>
    <t>Save The Children</t>
  </si>
  <si>
    <t>Solidar Suisse</t>
  </si>
  <si>
    <t>Task Force Buliganay</t>
  </si>
  <si>
    <t>Tearfund</t>
  </si>
  <si>
    <t>World Renew</t>
  </si>
  <si>
    <t>YARP</t>
  </si>
  <si>
    <t>Calimbajan</t>
  </si>
  <si>
    <t>Luhod-Bayang</t>
  </si>
  <si>
    <t>Ilaya-Ivisan</t>
  </si>
  <si>
    <t>Lonoy (Roman Mosqueda)</t>
  </si>
  <si>
    <t>Communal facilities available/provided</t>
  </si>
  <si>
    <t>HH level facilities available / provided</t>
  </si>
  <si>
    <t>Planned</t>
  </si>
  <si>
    <t>Full details of all activities can be found HERE</t>
  </si>
  <si>
    <t>By Municipality</t>
  </si>
  <si>
    <t>By Agency</t>
  </si>
  <si>
    <t>By Agency and then by Municipality</t>
  </si>
  <si>
    <t>By Municipality and then by Agency</t>
  </si>
  <si>
    <t>By Municipality and Barangay</t>
  </si>
  <si>
    <t>By Municiipality, Barangay and Agency</t>
  </si>
  <si>
    <t>Click to view tables showing the number of households targeted, and reached to date by Intervention type, and by:</t>
  </si>
  <si>
    <t>1. ACTIVITIES BY LOCATION AND AGENCY</t>
  </si>
  <si>
    <t xml:space="preserve">Is your data missing or shown incorrectly? Please contact the IM team: reporting.phil@sheltercluster.org </t>
  </si>
  <si>
    <t xml:space="preserve">2. INTERVENTION SUB-CATEGORIES </t>
  </si>
  <si>
    <t>For explanation of intervention types, please see Recovery guidelines</t>
  </si>
  <si>
    <t>3. SHELTER AND WASH</t>
  </si>
  <si>
    <t>* SSRS shelter kits are material packages that followed the shelter cluster's initial strategy, valuing up to 10,000 PHP. Minor repairs = P10,000 to P20,000, Major repairs = P20,000 and above</t>
  </si>
  <si>
    <t xml:space="preserve">Partners were asked to indicate whether their programmes cover the provision of latrines, if required, at either the household or communal level, or to identify whether WASH partners were needed. </t>
  </si>
  <si>
    <t>Most data has been reported without these details, therefore the second graph shows only those activities where a response was provided.</t>
  </si>
  <si>
    <t>4. ACTIVITY STATUS</t>
  </si>
  <si>
    <t>Activity status by intervention type. Repairs and retrofit sub-categories are also shown, as the majority of completed activities are within major repair and SSRS kit sub-catgories.</t>
  </si>
  <si>
    <t>Activity Type</t>
  </si>
  <si>
    <t xml:space="preserve">This represents ALL targeted activities,not just those that have already been completed. </t>
  </si>
  <si>
    <t>Total HH Targeted</t>
  </si>
  <si>
    <t>HH Targeted</t>
  </si>
  <si>
    <t>Municipality, Barangay, Agency</t>
  </si>
  <si>
    <t>Total HH targeted</t>
  </si>
  <si>
    <t>HH targeted</t>
  </si>
  <si>
    <t>Municipality, Agency</t>
  </si>
  <si>
    <t>Agency, Municipality</t>
  </si>
  <si>
    <t>Municipality, Barangay</t>
  </si>
  <si>
    <t xml:space="preserve">This file contains summary data from the latest agency reporting. </t>
  </si>
  <si>
    <t>Makato</t>
  </si>
  <si>
    <t>UN-Habitat</t>
  </si>
  <si>
    <t>Agency</t>
  </si>
  <si>
    <t>To view interactive charts showing  municipality totals by intervention type (HH reached and HH targeted but not yet reached), click here</t>
  </si>
  <si>
    <t>Lawis</t>
  </si>
  <si>
    <t>Welthungerhilfe (WHH)</t>
  </si>
  <si>
    <t>Jamul-awon</t>
  </si>
  <si>
    <t>Bito-on Ilawod</t>
  </si>
  <si>
    <t>Esperanza</t>
  </si>
  <si>
    <t>Pani-an</t>
  </si>
  <si>
    <t>Poblacion I (Barangay 1)</t>
  </si>
  <si>
    <t>Poblacion II (Barangay 2)</t>
  </si>
  <si>
    <t>Santo Niño</t>
  </si>
  <si>
    <t>PRC - Spanish Red Cross</t>
  </si>
  <si>
    <t>PRC - IFRC</t>
  </si>
  <si>
    <t>PRC - German Red Cross</t>
  </si>
  <si>
    <t>HSWG Partner reporting - Recovery activities, Region VI (as of 06/10/14)</t>
  </si>
  <si>
    <t>Region VI - Recovery Shelter Activities by Municipality - reported by 06/10/14</t>
  </si>
  <si>
    <t>Region VI - Recovery Shelter Activities by Agency - reported by 06/10/14</t>
  </si>
  <si>
    <t>Region VI - Recovery Shelter Activities by Municipality, Agency - reported by 06/10/14</t>
  </si>
  <si>
    <t>Region VI - Recovery Shelter Activities by Agency, Municipality - reported by 06/10/14</t>
  </si>
  <si>
    <t>Region VI - Recovery Shelter Activities by Municipality, Barangay - reported by 06/10/14</t>
  </si>
  <si>
    <t>Region VI - Recovery Shelter Activities by Municipality, Barangay, Agency - reported by 06/10/14</t>
  </si>
  <si>
    <t>PRC - Air Asia</t>
  </si>
  <si>
    <t>PRC - British Red Cross</t>
  </si>
  <si>
    <t>PRC - CUBE</t>
  </si>
  <si>
    <t>PRC - Finnish Red Cross</t>
  </si>
  <si>
    <t>PRC - Hong Kong Red Cross</t>
  </si>
  <si>
    <t>PRC - HSBC</t>
  </si>
  <si>
    <t>Mixed program</t>
  </si>
  <si>
    <t xml:space="preserve">Minor repairs  </t>
  </si>
  <si>
    <t xml:space="preserve">SSRS Shelter kit   </t>
  </si>
  <si>
    <t xml:space="preserve">SSRS Shelter kit </t>
  </si>
  <si>
    <t>Agencyname</t>
  </si>
  <si>
    <t>Topic</t>
  </si>
  <si>
    <t>Profile</t>
  </si>
  <si>
    <t xml:space="preserve">Brgy.Hazard Profile Development  </t>
  </si>
  <si>
    <t>Govt. Technical Professionals</t>
  </si>
  <si>
    <t>DRR-Sensitive Construction Plan Development</t>
  </si>
  <si>
    <t>Participatory Community Needs Assessment Training for Partially Damaged HHs</t>
  </si>
  <si>
    <t xml:space="preserve">DRR &amp; Contingency Planning Training </t>
  </si>
  <si>
    <t>Carpenters/Masons/Foreman</t>
  </si>
  <si>
    <t>Inclusive Build Back Better Principles and Techniques</t>
  </si>
  <si>
    <t>Save the Children</t>
  </si>
  <si>
    <t>Disaster Risk Reduction (DRR) with Build Back Safer (BBS)</t>
  </si>
  <si>
    <t>Households</t>
  </si>
  <si>
    <t xml:space="preserve">Disaster risk reduction and management is through direct community engagement. Activities include training in disaster preparedness, evacuation procedures, basic First Aid (community First Aid), community mitigation, health and hygiene immediately after disasters and related topics. These interventions complement those described above, and are designed to reduce dependence on external interventions and increase the resilience of civil society and vulnerable populations. </t>
  </si>
  <si>
    <t xml:space="preserve"> Safer Repair Methods/SRK Scheme</t>
  </si>
  <si>
    <t>Core Shelter  Design and Construction Scheme</t>
  </si>
  <si>
    <t>General CFW / Construction Micro-Level Plan/CBPMS</t>
  </si>
  <si>
    <t xml:space="preserve">Project Proposal Development </t>
  </si>
  <si>
    <t>Simple bookkeeping and accounting</t>
  </si>
  <si>
    <t>Basic Project Management</t>
  </si>
  <si>
    <t>Basic Budget Management</t>
  </si>
  <si>
    <t>Orientation on WASH to Barangay officials and key leaders</t>
  </si>
  <si>
    <t>Participatory Development of Information, Education &amp; Communication (IEC)  in Community Level (DRR)</t>
  </si>
  <si>
    <t>Techniques on durable gender-sensitive shelter construction Training</t>
  </si>
  <si>
    <t>TESDA Carpentry training</t>
  </si>
  <si>
    <t>Type</t>
  </si>
  <si>
    <t>IEC Material</t>
  </si>
  <si>
    <t>Radio</t>
  </si>
  <si>
    <t>8 Shelter Key Messages (English)</t>
  </si>
  <si>
    <t>5. Training</t>
  </si>
  <si>
    <t>Types of training by agency</t>
  </si>
  <si>
    <t>Number show the total trained in each category - please note some are individuals, others are households.</t>
  </si>
  <si>
    <t>Profile of people trained</t>
  </si>
  <si>
    <t xml:space="preserve">Agency </t>
  </si>
  <si>
    <t>Training Topic</t>
  </si>
  <si>
    <t>ADRA Philippines Total</t>
  </si>
  <si>
    <t>IOM Total</t>
  </si>
  <si>
    <t>Save the Children Total</t>
  </si>
  <si>
    <t>Numbers not provided</t>
  </si>
  <si>
    <t>World Vision Total</t>
  </si>
  <si>
    <t>6. Public Outreach</t>
  </si>
  <si>
    <t>Types of public outreach by agency</t>
  </si>
  <si>
    <t>Number show the estimated audience/receipients of the activity</t>
  </si>
  <si>
    <t>Estimated audience</t>
  </si>
  <si>
    <t>Sum of Individuals</t>
  </si>
  <si>
    <t>Handicap International Total</t>
  </si>
  <si>
    <t>Tearfund Total</t>
  </si>
  <si>
    <t>Please note that only a limited number of agencies provided information on training during recent data gathering, therefore this is unlikely to represent all training in Region VI</t>
  </si>
  <si>
    <t>Please note that only a limited number of agencies provided information on public outreach activities during recent data gathering, therefore this is unlikely to represent all outreach activities in Region VI</t>
  </si>
  <si>
    <t>Sum of Recepients</t>
  </si>
  <si>
    <t>Unspecified</t>
  </si>
</sst>
</file>

<file path=xl/styles.xml><?xml version="1.0" encoding="utf-8"?>
<styleSheet xmlns="http://schemas.openxmlformats.org/spreadsheetml/2006/main" xmlns:mc="http://schemas.openxmlformats.org/markup-compatibility/2006" xmlns:x14ac="http://schemas.microsoft.com/office/spreadsheetml/2009/9/ac" mc:Ignorable="x14ac">
  <numFmts count="3">
    <numFmt numFmtId="43" formatCode="_-* #,##0.00_-;\-* #,##0.00_-;_-* &quot;-&quot;??_-;_-@_-"/>
    <numFmt numFmtId="164" formatCode="_(* #,##0.00_);_(* \(#,##0.00\);_(* &quot;-&quot;??_);_(@_)"/>
    <numFmt numFmtId="165" formatCode="dd/mm/yy;@"/>
  </numFmts>
  <fonts count="23" x14ac:knownFonts="1">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Arial"/>
      <family val="2"/>
    </font>
    <font>
      <sz val="11"/>
      <color indexed="8"/>
      <name val="Calibri"/>
      <family val="2"/>
    </font>
    <font>
      <sz val="12"/>
      <color theme="1"/>
      <name val="Calibri"/>
      <family val="2"/>
      <scheme val="minor"/>
    </font>
    <font>
      <sz val="11"/>
      <color theme="1"/>
      <name val="Calibri"/>
      <family val="2"/>
      <scheme val="minor"/>
    </font>
    <font>
      <u/>
      <sz val="10"/>
      <color theme="10"/>
      <name val="Arial"/>
      <family val="2"/>
    </font>
    <font>
      <u/>
      <sz val="10"/>
      <color theme="11"/>
      <name val="Arial"/>
      <family val="2"/>
    </font>
    <font>
      <sz val="10"/>
      <color rgb="FF000000"/>
      <name val="Arial"/>
      <family val="2"/>
    </font>
    <font>
      <u/>
      <sz val="12"/>
      <color theme="10"/>
      <name val="Calibri"/>
      <family val="2"/>
      <scheme val="minor"/>
    </font>
    <font>
      <u/>
      <sz val="12"/>
      <color theme="11"/>
      <name val="Calibri"/>
      <family val="2"/>
      <scheme val="minor"/>
    </font>
    <font>
      <b/>
      <sz val="10"/>
      <name val="Arial"/>
      <family val="2"/>
    </font>
    <font>
      <b/>
      <sz val="14"/>
      <name val="Calibri"/>
      <family val="2"/>
      <scheme val="minor"/>
    </font>
    <font>
      <b/>
      <sz val="14"/>
      <name val="Arial"/>
      <family val="2"/>
    </font>
    <font>
      <b/>
      <sz val="12"/>
      <name val="Arial"/>
      <family val="2"/>
    </font>
    <font>
      <sz val="9"/>
      <name val="Arial"/>
      <family val="2"/>
    </font>
    <font>
      <sz val="11"/>
      <name val="Arial"/>
      <family val="2"/>
    </font>
    <font>
      <sz val="12"/>
      <name val="Arial"/>
      <family val="2"/>
    </font>
    <font>
      <b/>
      <sz val="9"/>
      <name val="Arial"/>
      <family val="2"/>
    </font>
  </fonts>
  <fills count="6">
    <fill>
      <patternFill patternType="none"/>
    </fill>
    <fill>
      <patternFill patternType="gray125"/>
    </fill>
    <fill>
      <patternFill patternType="solid">
        <fgColor theme="0" tint="-0.34998626667073579"/>
        <bgColor indexed="64"/>
      </patternFill>
    </fill>
    <fill>
      <patternFill patternType="solid">
        <fgColor theme="0"/>
        <bgColor indexed="64"/>
      </patternFill>
    </fill>
    <fill>
      <patternFill patternType="solid">
        <fgColor theme="0" tint="-0.14999847407452621"/>
        <bgColor indexed="64"/>
      </patternFill>
    </fill>
    <fill>
      <patternFill patternType="solid">
        <fgColor theme="0" tint="-0.249977111117893"/>
        <bgColor indexed="64"/>
      </patternFill>
    </fill>
  </fills>
  <borders count="23">
    <border>
      <left/>
      <right/>
      <top/>
      <bottom/>
      <diagonal/>
    </border>
    <border>
      <left style="thin">
        <color indexed="64"/>
      </left>
      <right style="thin">
        <color indexed="64"/>
      </right>
      <top style="thin">
        <color indexed="64"/>
      </top>
      <bottom style="thin">
        <color indexed="64"/>
      </bottom>
      <diagonal/>
    </border>
    <border>
      <left style="thin">
        <color auto="1"/>
      </left>
      <right/>
      <top/>
      <bottom style="thin">
        <color auto="1"/>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style="thin">
        <color indexed="64"/>
      </right>
      <top/>
      <bottom style="thin">
        <color indexed="64"/>
      </bottom>
      <diagonal/>
    </border>
    <border>
      <left/>
      <right/>
      <top style="thin">
        <color indexed="64"/>
      </top>
      <bottom style="thin">
        <color indexed="64"/>
      </bottom>
      <diagonal/>
    </border>
  </borders>
  <cellStyleXfs count="12894">
    <xf numFmtId="0" fontId="0" fillId="0" borderId="0"/>
    <xf numFmtId="164" fontId="6"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164" fontId="7" fillId="0" borderId="0" applyFont="0" applyFill="0" applyBorder="0" applyAlignment="0" applyProtection="0"/>
    <xf numFmtId="0" fontId="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8"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6" fillId="0" borderId="0"/>
    <xf numFmtId="0" fontId="9" fillId="0" borderId="0"/>
    <xf numFmtId="0" fontId="9" fillId="0" borderId="0"/>
    <xf numFmtId="0" fontId="9" fillId="0" borderId="0"/>
    <xf numFmtId="0" fontId="9" fillId="0" borderId="0"/>
    <xf numFmtId="0" fontId="9" fillId="0" borderId="0"/>
    <xf numFmtId="0" fontId="9" fillId="0" borderId="0"/>
    <xf numFmtId="0" fontId="6"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9" fontId="6" fillId="0" borderId="0" applyFont="0" applyFill="0" applyBorder="0" applyAlignment="0" applyProtection="0"/>
    <xf numFmtId="43" fontId="6" fillId="0" borderId="0" applyFont="0" applyFill="0" applyBorder="0" applyAlignment="0" applyProtection="0"/>
    <xf numFmtId="0" fontId="6" fillId="0" borderId="0"/>
    <xf numFmtId="0" fontId="6" fillId="0" borderId="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0" fontId="6" fillId="0" borderId="0"/>
    <xf numFmtId="0" fontId="6" fillId="0" borderId="0"/>
    <xf numFmtId="0" fontId="6" fillId="0" borderId="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0" fontId="6" fillId="0" borderId="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0" fontId="5" fillId="0" borderId="0"/>
    <xf numFmtId="0" fontId="5" fillId="0" borderId="0"/>
    <xf numFmtId="0" fontId="4" fillId="0" borderId="0"/>
    <xf numFmtId="43" fontId="8" fillId="0" borderId="0" applyFont="0" applyFill="0" applyBorder="0" applyAlignment="0" applyProtection="0"/>
    <xf numFmtId="0" fontId="6" fillId="0" borderId="0">
      <alignment vertical="center"/>
    </xf>
    <xf numFmtId="0" fontId="7" fillId="0" borderId="0"/>
    <xf numFmtId="0" fontId="4" fillId="0" borderId="0"/>
    <xf numFmtId="0" fontId="3" fillId="0" borderId="0"/>
    <xf numFmtId="0" fontId="2" fillId="0" borderId="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2" fillId="0" borderId="0"/>
    <xf numFmtId="0" fontId="1" fillId="0" borderId="0"/>
    <xf numFmtId="0" fontId="13"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4"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xf numFmtId="0" fontId="11" fillId="0" borderId="0" applyNumberFormat="0" applyFill="0" applyBorder="0" applyAlignment="0" applyProtection="0"/>
    <xf numFmtId="0" fontId="10" fillId="0" borderId="0" applyNumberFormat="0" applyFill="0" applyBorder="0" applyAlignment="0" applyProtection="0"/>
  </cellStyleXfs>
  <cellXfs count="116">
    <xf numFmtId="0" fontId="0" fillId="0" borderId="0" xfId="0"/>
    <xf numFmtId="0" fontId="0" fillId="0" borderId="0" xfId="0" applyAlignment="1">
      <alignment horizontal="left"/>
    </xf>
    <xf numFmtId="0" fontId="0" fillId="0" borderId="0" xfId="0"/>
    <xf numFmtId="0" fontId="6" fillId="0" borderId="0" xfId="0" applyFont="1"/>
    <xf numFmtId="0" fontId="0" fillId="2" borderId="1" xfId="0" applyFill="1" applyBorder="1"/>
    <xf numFmtId="0" fontId="0" fillId="0" borderId="0" xfId="0" applyNumberFormat="1"/>
    <xf numFmtId="0" fontId="0" fillId="0" borderId="0" xfId="0" pivotButton="1"/>
    <xf numFmtId="0" fontId="0" fillId="0" borderId="0" xfId="0" applyAlignment="1">
      <alignment horizontal="left" indent="1"/>
    </xf>
    <xf numFmtId="0" fontId="16" fillId="0" borderId="0" xfId="0" applyFont="1"/>
    <xf numFmtId="3" fontId="0" fillId="0" borderId="0" xfId="0" applyNumberFormat="1" applyAlignment="1">
      <alignment horizontal="left"/>
    </xf>
    <xf numFmtId="3" fontId="0" fillId="0" borderId="0" xfId="0" applyNumberFormat="1"/>
    <xf numFmtId="0" fontId="0" fillId="0" borderId="0" xfId="0" applyAlignment="1">
      <alignment horizontal="left" indent="2"/>
    </xf>
    <xf numFmtId="0" fontId="0" fillId="3" borderId="0" xfId="0" applyFill="1"/>
    <xf numFmtId="0" fontId="6" fillId="3" borderId="0" xfId="0" applyFont="1" applyFill="1"/>
    <xf numFmtId="0" fontId="6" fillId="3" borderId="3" xfId="0" applyFont="1" applyFill="1" applyBorder="1"/>
    <xf numFmtId="0" fontId="6" fillId="3" borderId="4" xfId="0" applyFont="1" applyFill="1" applyBorder="1"/>
    <xf numFmtId="0" fontId="17" fillId="3" borderId="4" xfId="0" applyFont="1" applyFill="1" applyBorder="1"/>
    <xf numFmtId="0" fontId="6" fillId="3" borderId="5" xfId="0" applyFont="1" applyFill="1" applyBorder="1"/>
    <xf numFmtId="0" fontId="6" fillId="3" borderId="6" xfId="0" applyFont="1" applyFill="1" applyBorder="1"/>
    <xf numFmtId="0" fontId="6" fillId="3" borderId="0" xfId="0" applyFont="1" applyFill="1" applyBorder="1"/>
    <xf numFmtId="0" fontId="6" fillId="3" borderId="7" xfId="0" applyFont="1" applyFill="1" applyBorder="1"/>
    <xf numFmtId="0" fontId="6" fillId="3" borderId="0" xfId="0" applyFont="1" applyFill="1" applyAlignment="1">
      <alignment vertical="top"/>
    </xf>
    <xf numFmtId="0" fontId="6" fillId="3" borderId="8" xfId="0" applyFont="1" applyFill="1" applyBorder="1" applyAlignment="1">
      <alignment vertical="top"/>
    </xf>
    <xf numFmtId="0" fontId="6" fillId="3" borderId="9" xfId="0" applyFont="1" applyFill="1" applyBorder="1" applyAlignment="1">
      <alignment vertical="top"/>
    </xf>
    <xf numFmtId="0" fontId="6" fillId="3" borderId="10" xfId="0" applyFont="1" applyFill="1" applyBorder="1" applyAlignment="1">
      <alignment vertical="top"/>
    </xf>
    <xf numFmtId="0" fontId="18" fillId="3" borderId="11" xfId="0" applyFont="1" applyFill="1" applyBorder="1"/>
    <xf numFmtId="0" fontId="6" fillId="3" borderId="12" xfId="0" applyFont="1" applyFill="1" applyBorder="1"/>
    <xf numFmtId="0" fontId="6" fillId="3" borderId="13" xfId="0" applyFont="1" applyFill="1" applyBorder="1"/>
    <xf numFmtId="0" fontId="6" fillId="3" borderId="15" xfId="0" applyFont="1" applyFill="1" applyBorder="1"/>
    <xf numFmtId="0" fontId="6" fillId="3" borderId="14" xfId="0" applyFont="1" applyFill="1" applyBorder="1"/>
    <xf numFmtId="0" fontId="10" fillId="3" borderId="0" xfId="12893" applyFill="1" applyBorder="1"/>
    <xf numFmtId="0" fontId="15" fillId="3" borderId="0" xfId="0" applyFont="1" applyFill="1"/>
    <xf numFmtId="0" fontId="0" fillId="3" borderId="12" xfId="0" applyFill="1" applyBorder="1"/>
    <xf numFmtId="0" fontId="0" fillId="3" borderId="13" xfId="0" applyFill="1" applyBorder="1"/>
    <xf numFmtId="0" fontId="0" fillId="3" borderId="14" xfId="0" applyFill="1" applyBorder="1"/>
    <xf numFmtId="0" fontId="0" fillId="3" borderId="0" xfId="0" applyFill="1" applyBorder="1"/>
    <xf numFmtId="0" fontId="0" fillId="3" borderId="15" xfId="0" applyFill="1" applyBorder="1"/>
    <xf numFmtId="0" fontId="0" fillId="3" borderId="2" xfId="0" applyFill="1" applyBorder="1"/>
    <xf numFmtId="0" fontId="0" fillId="3" borderId="16" xfId="0" applyFill="1" applyBorder="1"/>
    <xf numFmtId="0" fontId="19" fillId="3" borderId="0" xfId="0" applyFont="1" applyFill="1" applyBorder="1" applyAlignment="1">
      <alignment wrapText="1"/>
    </xf>
    <xf numFmtId="0" fontId="0" fillId="3" borderId="17" xfId="0" applyFill="1" applyBorder="1"/>
    <xf numFmtId="0" fontId="0" fillId="0" borderId="0" xfId="0" applyAlignment="1">
      <alignment horizontal="center" vertical="center" wrapText="1"/>
    </xf>
    <xf numFmtId="0" fontId="0" fillId="0" borderId="0" xfId="0" applyAlignment="1">
      <alignment horizontal="left" vertical="center"/>
    </xf>
    <xf numFmtId="0" fontId="6" fillId="0" borderId="0" xfId="0" applyFont="1" applyAlignment="1">
      <alignment horizontal="left" vertical="center"/>
    </xf>
    <xf numFmtId="0" fontId="0" fillId="2" borderId="1" xfId="0" applyFill="1" applyBorder="1" applyAlignment="1">
      <alignment vertical="center"/>
    </xf>
    <xf numFmtId="0" fontId="0" fillId="2" borderId="1" xfId="0" applyFill="1" applyBorder="1" applyAlignment="1">
      <alignment wrapText="1"/>
    </xf>
    <xf numFmtId="0" fontId="0" fillId="2" borderId="1" xfId="0" applyFill="1" applyBorder="1" applyAlignment="1">
      <alignment horizontal="center" vertical="center" wrapText="1"/>
    </xf>
    <xf numFmtId="0" fontId="0" fillId="0" borderId="0" xfId="0" applyAlignment="1">
      <alignment horizontal="left" indent="3"/>
    </xf>
    <xf numFmtId="0" fontId="20" fillId="3" borderId="14" xfId="0" applyFont="1" applyFill="1" applyBorder="1"/>
    <xf numFmtId="0" fontId="10" fillId="3" borderId="16" xfId="12893" applyFill="1" applyBorder="1" applyAlignment="1">
      <alignment horizontal="left" vertical="center"/>
    </xf>
    <xf numFmtId="0" fontId="6" fillId="3" borderId="16" xfId="0" applyFont="1" applyFill="1" applyBorder="1" applyAlignment="1">
      <alignment horizontal="left" vertical="center"/>
    </xf>
    <xf numFmtId="0" fontId="6" fillId="3" borderId="17" xfId="0" applyFont="1" applyFill="1" applyBorder="1" applyAlignment="1">
      <alignment horizontal="left" vertical="center"/>
    </xf>
    <xf numFmtId="0" fontId="6" fillId="3" borderId="0" xfId="0" applyFont="1" applyFill="1" applyAlignment="1">
      <alignment horizontal="left" vertical="center"/>
    </xf>
    <xf numFmtId="0" fontId="0" fillId="2" borderId="1" xfId="0" applyFill="1" applyBorder="1" applyAlignment="1">
      <alignment horizontal="left" vertical="center"/>
    </xf>
    <xf numFmtId="0" fontId="0" fillId="2" borderId="13" xfId="0" applyFill="1" applyBorder="1" applyAlignment="1">
      <alignment vertical="center"/>
    </xf>
    <xf numFmtId="0" fontId="0" fillId="2" borderId="19" xfId="0" applyFill="1" applyBorder="1" applyAlignment="1">
      <alignment horizontal="center" vertical="center" wrapText="1"/>
    </xf>
    <xf numFmtId="0" fontId="0" fillId="2" borderId="1" xfId="0" applyFill="1" applyBorder="1" applyAlignment="1">
      <alignment horizontal="center" wrapText="1"/>
    </xf>
    <xf numFmtId="0" fontId="0" fillId="2" borderId="16" xfId="0" applyFill="1" applyBorder="1" applyAlignment="1">
      <alignment horizontal="center" wrapText="1"/>
    </xf>
    <xf numFmtId="0" fontId="0" fillId="2" borderId="19" xfId="0" applyFill="1" applyBorder="1" applyAlignment="1">
      <alignment horizontal="center" wrapText="1"/>
    </xf>
    <xf numFmtId="0" fontId="0" fillId="2" borderId="20" xfId="0" applyFill="1" applyBorder="1" applyAlignment="1">
      <alignment horizontal="center" wrapText="1"/>
    </xf>
    <xf numFmtId="0" fontId="0" fillId="2" borderId="19" xfId="0" applyFill="1" applyBorder="1" applyAlignment="1">
      <alignment vertical="center"/>
    </xf>
    <xf numFmtId="0" fontId="0" fillId="2" borderId="20" xfId="0" applyFill="1" applyBorder="1" applyAlignment="1">
      <alignment vertical="center"/>
    </xf>
    <xf numFmtId="0" fontId="0" fillId="2" borderId="18" xfId="0" applyFill="1" applyBorder="1" applyAlignment="1">
      <alignment vertical="center"/>
    </xf>
    <xf numFmtId="0" fontId="0" fillId="2" borderId="18" xfId="0" applyFill="1" applyBorder="1"/>
    <xf numFmtId="0" fontId="0" fillId="2" borderId="21" xfId="0" applyFill="1" applyBorder="1" applyAlignment="1">
      <alignment horizontal="center" vertical="center" wrapText="1"/>
    </xf>
    <xf numFmtId="0" fontId="0" fillId="2" borderId="21" xfId="0" applyFill="1" applyBorder="1"/>
    <xf numFmtId="0" fontId="10" fillId="3" borderId="2" xfId="12893" applyFill="1" applyBorder="1" applyAlignment="1">
      <alignment horizontal="left" vertical="center"/>
    </xf>
    <xf numFmtId="0" fontId="18" fillId="3" borderId="14" xfId="0" applyFont="1" applyFill="1" applyBorder="1"/>
    <xf numFmtId="0" fontId="21" fillId="3" borderId="14" xfId="0" applyFont="1" applyFill="1" applyBorder="1"/>
    <xf numFmtId="0" fontId="0" fillId="3" borderId="11" xfId="0" applyFill="1" applyBorder="1"/>
    <xf numFmtId="0" fontId="0" fillId="4" borderId="0" xfId="0" applyFill="1" applyBorder="1"/>
    <xf numFmtId="0" fontId="0" fillId="4" borderId="0" xfId="0" applyFill="1" applyBorder="1" applyAlignment="1">
      <alignment horizontal="left" wrapText="1"/>
    </xf>
    <xf numFmtId="0" fontId="0" fillId="4" borderId="15" xfId="0" applyFill="1" applyBorder="1"/>
    <xf numFmtId="0" fontId="6" fillId="3" borderId="14" xfId="0" applyFont="1" applyFill="1" applyBorder="1" applyAlignment="1">
      <alignment horizontal="left" vertical="top" wrapText="1"/>
    </xf>
    <xf numFmtId="0" fontId="6" fillId="3" borderId="0" xfId="0" applyFont="1" applyFill="1" applyBorder="1" applyAlignment="1">
      <alignment horizontal="left" vertical="top" wrapText="1"/>
    </xf>
    <xf numFmtId="0" fontId="6" fillId="3" borderId="15" xfId="0" applyFont="1" applyFill="1" applyBorder="1" applyAlignment="1">
      <alignment horizontal="left" vertical="top" wrapText="1"/>
    </xf>
    <xf numFmtId="0" fontId="6" fillId="3" borderId="0" xfId="0" applyFont="1" applyFill="1" applyBorder="1" applyAlignment="1">
      <alignment vertical="top" wrapText="1"/>
    </xf>
    <xf numFmtId="0" fontId="6" fillId="3" borderId="15" xfId="0" applyFont="1" applyFill="1" applyBorder="1" applyAlignment="1">
      <alignment vertical="top" wrapText="1"/>
    </xf>
    <xf numFmtId="0" fontId="15" fillId="5" borderId="1" xfId="0" applyFont="1" applyFill="1" applyBorder="1"/>
    <xf numFmtId="0" fontId="22" fillId="2" borderId="18" xfId="0" applyFont="1" applyFill="1" applyBorder="1" applyAlignment="1">
      <alignment horizontal="center" textRotation="90" wrapText="1"/>
    </xf>
    <xf numFmtId="0" fontId="6" fillId="3" borderId="0" xfId="0" applyFont="1" applyFill="1" applyBorder="1" applyAlignment="1">
      <alignment horizontal="center"/>
    </xf>
    <xf numFmtId="0" fontId="0" fillId="3" borderId="0" xfId="0" applyFill="1" applyBorder="1" applyAlignment="1">
      <alignment horizontal="center"/>
    </xf>
    <xf numFmtId="0" fontId="0" fillId="3" borderId="15" xfId="0" applyFill="1" applyBorder="1" applyAlignment="1">
      <alignment horizontal="center"/>
    </xf>
    <xf numFmtId="0" fontId="0" fillId="3" borderId="12" xfId="0" applyFill="1" applyBorder="1" applyAlignment="1">
      <alignment horizontal="right"/>
    </xf>
    <xf numFmtId="0" fontId="0" fillId="3" borderId="13" xfId="0" applyFill="1" applyBorder="1" applyAlignment="1">
      <alignment horizontal="right"/>
    </xf>
    <xf numFmtId="0" fontId="0" fillId="3" borderId="0" xfId="0" applyFill="1" applyBorder="1" applyAlignment="1">
      <alignment horizontal="right"/>
    </xf>
    <xf numFmtId="0" fontId="0" fillId="3" borderId="15" xfId="0" applyFill="1" applyBorder="1" applyAlignment="1">
      <alignment horizontal="right"/>
    </xf>
    <xf numFmtId="0" fontId="0" fillId="2" borderId="20" xfId="0" applyFill="1" applyBorder="1" applyAlignment="1">
      <alignment horizontal="right"/>
    </xf>
    <xf numFmtId="0" fontId="0" fillId="2" borderId="19" xfId="0" applyFill="1" applyBorder="1" applyAlignment="1">
      <alignment horizontal="right"/>
    </xf>
    <xf numFmtId="0" fontId="15" fillId="2" borderId="20" xfId="0" applyFont="1" applyFill="1" applyBorder="1" applyAlignment="1">
      <alignment horizontal="left"/>
    </xf>
    <xf numFmtId="0" fontId="15" fillId="2" borderId="22" xfId="0" applyFont="1" applyFill="1" applyBorder="1" applyAlignment="1">
      <alignment horizontal="left"/>
    </xf>
    <xf numFmtId="0" fontId="15" fillId="2" borderId="19" xfId="0" applyFont="1" applyFill="1" applyBorder="1" applyAlignment="1">
      <alignment horizontal="left"/>
    </xf>
    <xf numFmtId="0" fontId="0" fillId="4" borderId="14" xfId="0" applyFill="1" applyBorder="1" applyAlignment="1">
      <alignment horizontal="right"/>
    </xf>
    <xf numFmtId="0" fontId="0" fillId="4" borderId="0" xfId="0" applyFill="1" applyBorder="1" applyAlignment="1">
      <alignment horizontal="right"/>
    </xf>
    <xf numFmtId="0" fontId="0" fillId="3" borderId="0" xfId="0" applyFill="1" applyBorder="1" applyAlignment="1">
      <alignment horizontal="left" wrapText="1"/>
    </xf>
    <xf numFmtId="0" fontId="6" fillId="4" borderId="14" xfId="0" applyFont="1" applyFill="1" applyBorder="1" applyAlignment="1">
      <alignment horizontal="right"/>
    </xf>
    <xf numFmtId="0" fontId="6" fillId="4" borderId="2" xfId="0" applyFont="1" applyFill="1" applyBorder="1" applyAlignment="1">
      <alignment horizontal="right"/>
    </xf>
    <xf numFmtId="0" fontId="0" fillId="4" borderId="16" xfId="0" applyFill="1" applyBorder="1" applyAlignment="1">
      <alignment horizontal="right"/>
    </xf>
    <xf numFmtId="0" fontId="15" fillId="2" borderId="20" xfId="0" applyFont="1" applyFill="1" applyBorder="1" applyAlignment="1">
      <alignment horizontal="left" vertical="center"/>
    </xf>
    <xf numFmtId="0" fontId="15" fillId="2" borderId="22" xfId="0" applyFont="1" applyFill="1" applyBorder="1" applyAlignment="1">
      <alignment horizontal="left" vertical="center"/>
    </xf>
    <xf numFmtId="0" fontId="15" fillId="2" borderId="19" xfId="0" applyFont="1" applyFill="1" applyBorder="1" applyAlignment="1">
      <alignment horizontal="left" vertical="center"/>
    </xf>
    <xf numFmtId="0" fontId="15" fillId="2" borderId="20" xfId="0" applyFont="1" applyFill="1" applyBorder="1" applyAlignment="1">
      <alignment horizontal="center" wrapText="1"/>
    </xf>
    <xf numFmtId="0" fontId="15" fillId="2" borderId="22" xfId="0" applyFont="1" applyFill="1" applyBorder="1" applyAlignment="1">
      <alignment horizontal="center" wrapText="1"/>
    </xf>
    <xf numFmtId="0" fontId="15" fillId="2" borderId="19" xfId="0" applyFont="1" applyFill="1" applyBorder="1" applyAlignment="1">
      <alignment horizontal="center" wrapText="1"/>
    </xf>
    <xf numFmtId="0" fontId="0" fillId="3" borderId="12" xfId="0" applyFill="1" applyBorder="1" applyAlignment="1">
      <alignment horizontal="left" wrapText="1"/>
    </xf>
    <xf numFmtId="0" fontId="6" fillId="3" borderId="14" xfId="0" applyFont="1" applyFill="1" applyBorder="1" applyAlignment="1">
      <alignment horizontal="left" vertical="top" wrapText="1"/>
    </xf>
    <xf numFmtId="0" fontId="6" fillId="3" borderId="0" xfId="0" applyFont="1" applyFill="1" applyBorder="1" applyAlignment="1">
      <alignment horizontal="left" vertical="top" wrapText="1"/>
    </xf>
    <xf numFmtId="0" fontId="6" fillId="3" borderId="15" xfId="0" applyFont="1" applyFill="1" applyBorder="1" applyAlignment="1">
      <alignment horizontal="left" vertical="top" wrapText="1"/>
    </xf>
    <xf numFmtId="0" fontId="15" fillId="2" borderId="1" xfId="0" applyFont="1" applyFill="1" applyBorder="1" applyAlignment="1">
      <alignment horizontal="center" wrapText="1"/>
    </xf>
    <xf numFmtId="0" fontId="15" fillId="5" borderId="1" xfId="0" applyFont="1" applyFill="1" applyBorder="1" applyAlignment="1">
      <alignment horizontal="left"/>
    </xf>
    <xf numFmtId="0" fontId="19" fillId="3" borderId="0" xfId="0" applyFont="1" applyFill="1" applyBorder="1" applyAlignment="1">
      <alignment horizontal="center" wrapText="1"/>
    </xf>
    <xf numFmtId="0" fontId="19" fillId="3" borderId="15" xfId="0" applyFont="1" applyFill="1" applyBorder="1" applyAlignment="1">
      <alignment horizontal="center" wrapText="1"/>
    </xf>
    <xf numFmtId="0" fontId="19" fillId="3" borderId="16" xfId="0" applyFont="1" applyFill="1" applyBorder="1" applyAlignment="1">
      <alignment horizontal="center" wrapText="1"/>
    </xf>
    <xf numFmtId="0" fontId="19" fillId="3" borderId="17" xfId="0" applyFont="1" applyFill="1" applyBorder="1" applyAlignment="1">
      <alignment horizontal="center" wrapText="1"/>
    </xf>
    <xf numFmtId="0" fontId="15" fillId="2" borderId="18" xfId="0" applyFont="1" applyFill="1" applyBorder="1" applyAlignment="1">
      <alignment horizontal="center" wrapText="1"/>
    </xf>
    <xf numFmtId="0" fontId="15" fillId="2" borderId="18" xfId="0" applyFont="1" applyFill="1" applyBorder="1" applyAlignment="1">
      <alignment horizontal="left" vertical="center"/>
    </xf>
  </cellXfs>
  <cellStyles count="12894">
    <cellStyle name="Comma 2" xfId="1"/>
    <cellStyle name="Comma 2 2" xfId="12598"/>
    <cellStyle name="Comma 2 3" xfId="12602"/>
    <cellStyle name="Comma 2 4" xfId="12607"/>
    <cellStyle name="Comma 2 5" xfId="12611"/>
    <cellStyle name="Comma 2 6" xfId="12615"/>
    <cellStyle name="Comma 2 7" xfId="12619"/>
    <cellStyle name="Comma 2 8" xfId="12621"/>
    <cellStyle name="Comma 2 9" xfId="12591"/>
    <cellStyle name="Comma 3" xfId="2"/>
    <cellStyle name="Comma 3 10" xfId="3"/>
    <cellStyle name="Comma 3 11" xfId="4"/>
    <cellStyle name="Comma 3 12" xfId="5"/>
    <cellStyle name="Comma 3 13" xfId="6"/>
    <cellStyle name="Comma 3 14" xfId="7"/>
    <cellStyle name="Comma 3 15" xfId="8"/>
    <cellStyle name="Comma 3 16" xfId="9"/>
    <cellStyle name="Comma 3 17" xfId="10"/>
    <cellStyle name="Comma 3 18" xfId="11"/>
    <cellStyle name="Comma 3 19" xfId="12"/>
    <cellStyle name="Comma 3 2" xfId="13"/>
    <cellStyle name="Comma 3 2 10" xfId="14"/>
    <cellStyle name="Comma 3 2 11" xfId="15"/>
    <cellStyle name="Comma 3 2 12" xfId="16"/>
    <cellStyle name="Comma 3 2 13" xfId="17"/>
    <cellStyle name="Comma 3 2 14" xfId="18"/>
    <cellStyle name="Comma 3 2 15" xfId="19"/>
    <cellStyle name="Comma 3 2 16" xfId="20"/>
    <cellStyle name="Comma 3 2 17" xfId="21"/>
    <cellStyle name="Comma 3 2 18" xfId="22"/>
    <cellStyle name="Comma 3 2 19" xfId="23"/>
    <cellStyle name="Comma 3 2 2" xfId="24"/>
    <cellStyle name="Comma 3 2 2 10" xfId="25"/>
    <cellStyle name="Comma 3 2 2 11" xfId="26"/>
    <cellStyle name="Comma 3 2 2 12" xfId="27"/>
    <cellStyle name="Comma 3 2 2 13" xfId="28"/>
    <cellStyle name="Comma 3 2 2 14" xfId="29"/>
    <cellStyle name="Comma 3 2 2 15" xfId="30"/>
    <cellStyle name="Comma 3 2 2 16" xfId="31"/>
    <cellStyle name="Comma 3 2 2 17" xfId="32"/>
    <cellStyle name="Comma 3 2 2 18" xfId="33"/>
    <cellStyle name="Comma 3 2 2 19" xfId="34"/>
    <cellStyle name="Comma 3 2 2 2" xfId="35"/>
    <cellStyle name="Comma 3 2 2 20" xfId="36"/>
    <cellStyle name="Comma 3 2 2 21" xfId="37"/>
    <cellStyle name="Comma 3 2 2 22" xfId="38"/>
    <cellStyle name="Comma 3 2 2 23" xfId="39"/>
    <cellStyle name="Comma 3 2 2 3" xfId="40"/>
    <cellStyle name="Comma 3 2 2 4" xfId="41"/>
    <cellStyle name="Comma 3 2 2 5" xfId="42"/>
    <cellStyle name="Comma 3 2 2 6" xfId="43"/>
    <cellStyle name="Comma 3 2 2 7" xfId="44"/>
    <cellStyle name="Comma 3 2 2 8" xfId="45"/>
    <cellStyle name="Comma 3 2 2 9" xfId="46"/>
    <cellStyle name="Comma 3 2 20" xfId="47"/>
    <cellStyle name="Comma 3 2 21" xfId="48"/>
    <cellStyle name="Comma 3 2 22" xfId="49"/>
    <cellStyle name="Comma 3 2 23" xfId="50"/>
    <cellStyle name="Comma 3 2 24" xfId="51"/>
    <cellStyle name="Comma 3 2 25" xfId="52"/>
    <cellStyle name="Comma 3 2 26" xfId="53"/>
    <cellStyle name="Comma 3 2 27" xfId="12599"/>
    <cellStyle name="Comma 3 2 3" xfId="54"/>
    <cellStyle name="Comma 3 2 3 10" xfId="55"/>
    <cellStyle name="Comma 3 2 3 11" xfId="56"/>
    <cellStyle name="Comma 3 2 3 12" xfId="57"/>
    <cellStyle name="Comma 3 2 3 13" xfId="58"/>
    <cellStyle name="Comma 3 2 3 14" xfId="59"/>
    <cellStyle name="Comma 3 2 3 15" xfId="60"/>
    <cellStyle name="Comma 3 2 3 16" xfId="61"/>
    <cellStyle name="Comma 3 2 3 17" xfId="62"/>
    <cellStyle name="Comma 3 2 3 18" xfId="63"/>
    <cellStyle name="Comma 3 2 3 19" xfId="64"/>
    <cellStyle name="Comma 3 2 3 2" xfId="65"/>
    <cellStyle name="Comma 3 2 3 20" xfId="66"/>
    <cellStyle name="Comma 3 2 3 21" xfId="67"/>
    <cellStyle name="Comma 3 2 3 22" xfId="68"/>
    <cellStyle name="Comma 3 2 3 23" xfId="69"/>
    <cellStyle name="Comma 3 2 3 3" xfId="70"/>
    <cellStyle name="Comma 3 2 3 4" xfId="71"/>
    <cellStyle name="Comma 3 2 3 5" xfId="72"/>
    <cellStyle name="Comma 3 2 3 6" xfId="73"/>
    <cellStyle name="Comma 3 2 3 7" xfId="74"/>
    <cellStyle name="Comma 3 2 3 8" xfId="75"/>
    <cellStyle name="Comma 3 2 3 9" xfId="76"/>
    <cellStyle name="Comma 3 2 4" xfId="77"/>
    <cellStyle name="Comma 3 2 4 10" xfId="78"/>
    <cellStyle name="Comma 3 2 4 11" xfId="79"/>
    <cellStyle name="Comma 3 2 4 12" xfId="80"/>
    <cellStyle name="Comma 3 2 4 13" xfId="81"/>
    <cellStyle name="Comma 3 2 4 14" xfId="82"/>
    <cellStyle name="Comma 3 2 4 15" xfId="83"/>
    <cellStyle name="Comma 3 2 4 16" xfId="84"/>
    <cellStyle name="Comma 3 2 4 17" xfId="85"/>
    <cellStyle name="Comma 3 2 4 18" xfId="86"/>
    <cellStyle name="Comma 3 2 4 19" xfId="87"/>
    <cellStyle name="Comma 3 2 4 2" xfId="88"/>
    <cellStyle name="Comma 3 2 4 20" xfId="89"/>
    <cellStyle name="Comma 3 2 4 21" xfId="90"/>
    <cellStyle name="Comma 3 2 4 22" xfId="91"/>
    <cellStyle name="Comma 3 2 4 23" xfId="92"/>
    <cellStyle name="Comma 3 2 4 3" xfId="93"/>
    <cellStyle name="Comma 3 2 4 4" xfId="94"/>
    <cellStyle name="Comma 3 2 4 5" xfId="95"/>
    <cellStyle name="Comma 3 2 4 6" xfId="96"/>
    <cellStyle name="Comma 3 2 4 7" xfId="97"/>
    <cellStyle name="Comma 3 2 4 8" xfId="98"/>
    <cellStyle name="Comma 3 2 4 9" xfId="99"/>
    <cellStyle name="Comma 3 2 5" xfId="100"/>
    <cellStyle name="Comma 3 2 6" xfId="101"/>
    <cellStyle name="Comma 3 2 7" xfId="102"/>
    <cellStyle name="Comma 3 2 8" xfId="103"/>
    <cellStyle name="Comma 3 2 9" xfId="104"/>
    <cellStyle name="Comma 3 20" xfId="105"/>
    <cellStyle name="Comma 3 21" xfId="106"/>
    <cellStyle name="Comma 3 22" xfId="107"/>
    <cellStyle name="Comma 3 23" xfId="108"/>
    <cellStyle name="Comma 3 24" xfId="109"/>
    <cellStyle name="Comma 3 25" xfId="110"/>
    <cellStyle name="Comma 3 26" xfId="111"/>
    <cellStyle name="Comma 3 27" xfId="112"/>
    <cellStyle name="Comma 3 28" xfId="113"/>
    <cellStyle name="Comma 3 29" xfId="114"/>
    <cellStyle name="Comma 3 3" xfId="115"/>
    <cellStyle name="Comma 3 3 10" xfId="116"/>
    <cellStyle name="Comma 3 3 11" xfId="117"/>
    <cellStyle name="Comma 3 3 12" xfId="118"/>
    <cellStyle name="Comma 3 3 13" xfId="119"/>
    <cellStyle name="Comma 3 3 14" xfId="120"/>
    <cellStyle name="Comma 3 3 15" xfId="121"/>
    <cellStyle name="Comma 3 3 16" xfId="122"/>
    <cellStyle name="Comma 3 3 17" xfId="123"/>
    <cellStyle name="Comma 3 3 18" xfId="124"/>
    <cellStyle name="Comma 3 3 19" xfId="125"/>
    <cellStyle name="Comma 3 3 2" xfId="126"/>
    <cellStyle name="Comma 3 3 2 10" xfId="127"/>
    <cellStyle name="Comma 3 3 2 11" xfId="128"/>
    <cellStyle name="Comma 3 3 2 12" xfId="129"/>
    <cellStyle name="Comma 3 3 2 13" xfId="130"/>
    <cellStyle name="Comma 3 3 2 14" xfId="131"/>
    <cellStyle name="Comma 3 3 2 15" xfId="132"/>
    <cellStyle name="Comma 3 3 2 16" xfId="133"/>
    <cellStyle name="Comma 3 3 2 17" xfId="134"/>
    <cellStyle name="Comma 3 3 2 18" xfId="135"/>
    <cellStyle name="Comma 3 3 2 19" xfId="136"/>
    <cellStyle name="Comma 3 3 2 2" xfId="137"/>
    <cellStyle name="Comma 3 3 2 20" xfId="138"/>
    <cellStyle name="Comma 3 3 2 21" xfId="139"/>
    <cellStyle name="Comma 3 3 2 22" xfId="140"/>
    <cellStyle name="Comma 3 3 2 23" xfId="141"/>
    <cellStyle name="Comma 3 3 2 3" xfId="142"/>
    <cellStyle name="Comma 3 3 2 4" xfId="143"/>
    <cellStyle name="Comma 3 3 2 5" xfId="144"/>
    <cellStyle name="Comma 3 3 2 6" xfId="145"/>
    <cellStyle name="Comma 3 3 2 7" xfId="146"/>
    <cellStyle name="Comma 3 3 2 8" xfId="147"/>
    <cellStyle name="Comma 3 3 2 9" xfId="148"/>
    <cellStyle name="Comma 3 3 20" xfId="149"/>
    <cellStyle name="Comma 3 3 21" xfId="150"/>
    <cellStyle name="Comma 3 3 22" xfId="151"/>
    <cellStyle name="Comma 3 3 23" xfId="152"/>
    <cellStyle name="Comma 3 3 24" xfId="153"/>
    <cellStyle name="Comma 3 3 25" xfId="154"/>
    <cellStyle name="Comma 3 3 26" xfId="155"/>
    <cellStyle name="Comma 3 3 27" xfId="12603"/>
    <cellStyle name="Comma 3 3 3" xfId="156"/>
    <cellStyle name="Comma 3 3 3 10" xfId="157"/>
    <cellStyle name="Comma 3 3 3 11" xfId="158"/>
    <cellStyle name="Comma 3 3 3 12" xfId="159"/>
    <cellStyle name="Comma 3 3 3 13" xfId="160"/>
    <cellStyle name="Comma 3 3 3 14" xfId="161"/>
    <cellStyle name="Comma 3 3 3 15" xfId="162"/>
    <cellStyle name="Comma 3 3 3 16" xfId="163"/>
    <cellStyle name="Comma 3 3 3 17" xfId="164"/>
    <cellStyle name="Comma 3 3 3 18" xfId="165"/>
    <cellStyle name="Comma 3 3 3 19" xfId="166"/>
    <cellStyle name="Comma 3 3 3 2" xfId="167"/>
    <cellStyle name="Comma 3 3 3 20" xfId="168"/>
    <cellStyle name="Comma 3 3 3 21" xfId="169"/>
    <cellStyle name="Comma 3 3 3 22" xfId="170"/>
    <cellStyle name="Comma 3 3 3 23" xfId="171"/>
    <cellStyle name="Comma 3 3 3 3" xfId="172"/>
    <cellStyle name="Comma 3 3 3 4" xfId="173"/>
    <cellStyle name="Comma 3 3 3 5" xfId="174"/>
    <cellStyle name="Comma 3 3 3 6" xfId="175"/>
    <cellStyle name="Comma 3 3 3 7" xfId="176"/>
    <cellStyle name="Comma 3 3 3 8" xfId="177"/>
    <cellStyle name="Comma 3 3 3 9" xfId="178"/>
    <cellStyle name="Comma 3 3 4" xfId="179"/>
    <cellStyle name="Comma 3 3 4 10" xfId="180"/>
    <cellStyle name="Comma 3 3 4 11" xfId="181"/>
    <cellStyle name="Comma 3 3 4 12" xfId="182"/>
    <cellStyle name="Comma 3 3 4 13" xfId="183"/>
    <cellStyle name="Comma 3 3 4 14" xfId="184"/>
    <cellStyle name="Comma 3 3 4 15" xfId="185"/>
    <cellStyle name="Comma 3 3 4 16" xfId="186"/>
    <cellStyle name="Comma 3 3 4 17" xfId="187"/>
    <cellStyle name="Comma 3 3 4 18" xfId="188"/>
    <cellStyle name="Comma 3 3 4 19" xfId="189"/>
    <cellStyle name="Comma 3 3 4 2" xfId="190"/>
    <cellStyle name="Comma 3 3 4 20" xfId="191"/>
    <cellStyle name="Comma 3 3 4 21" xfId="192"/>
    <cellStyle name="Comma 3 3 4 22" xfId="193"/>
    <cellStyle name="Comma 3 3 4 23" xfId="194"/>
    <cellStyle name="Comma 3 3 4 3" xfId="195"/>
    <cellStyle name="Comma 3 3 4 4" xfId="196"/>
    <cellStyle name="Comma 3 3 4 5" xfId="197"/>
    <cellStyle name="Comma 3 3 4 6" xfId="198"/>
    <cellStyle name="Comma 3 3 4 7" xfId="199"/>
    <cellStyle name="Comma 3 3 4 8" xfId="200"/>
    <cellStyle name="Comma 3 3 4 9" xfId="201"/>
    <cellStyle name="Comma 3 3 5" xfId="202"/>
    <cellStyle name="Comma 3 3 6" xfId="203"/>
    <cellStyle name="Comma 3 3 7" xfId="204"/>
    <cellStyle name="Comma 3 3 8" xfId="205"/>
    <cellStyle name="Comma 3 3 9" xfId="206"/>
    <cellStyle name="Comma 3 30" xfId="207"/>
    <cellStyle name="Comma 3 31" xfId="12592"/>
    <cellStyle name="Comma 3 4" xfId="208"/>
    <cellStyle name="Comma 3 4 10" xfId="209"/>
    <cellStyle name="Comma 3 4 11" xfId="210"/>
    <cellStyle name="Comma 3 4 12" xfId="211"/>
    <cellStyle name="Comma 3 4 13" xfId="212"/>
    <cellStyle name="Comma 3 4 14" xfId="213"/>
    <cellStyle name="Comma 3 4 15" xfId="214"/>
    <cellStyle name="Comma 3 4 16" xfId="215"/>
    <cellStyle name="Comma 3 4 17" xfId="216"/>
    <cellStyle name="Comma 3 4 18" xfId="217"/>
    <cellStyle name="Comma 3 4 19" xfId="218"/>
    <cellStyle name="Comma 3 4 2" xfId="219"/>
    <cellStyle name="Comma 3 4 20" xfId="220"/>
    <cellStyle name="Comma 3 4 21" xfId="221"/>
    <cellStyle name="Comma 3 4 22" xfId="222"/>
    <cellStyle name="Comma 3 4 23" xfId="223"/>
    <cellStyle name="Comma 3 4 24" xfId="12608"/>
    <cellStyle name="Comma 3 4 3" xfId="224"/>
    <cellStyle name="Comma 3 4 4" xfId="225"/>
    <cellStyle name="Comma 3 4 5" xfId="226"/>
    <cellStyle name="Comma 3 4 6" xfId="227"/>
    <cellStyle name="Comma 3 4 7" xfId="228"/>
    <cellStyle name="Comma 3 4 8" xfId="229"/>
    <cellStyle name="Comma 3 4 9" xfId="230"/>
    <cellStyle name="Comma 3 5" xfId="231"/>
    <cellStyle name="Comma 3 5 10" xfId="232"/>
    <cellStyle name="Comma 3 5 11" xfId="233"/>
    <cellStyle name="Comma 3 5 12" xfId="234"/>
    <cellStyle name="Comma 3 5 13" xfId="235"/>
    <cellStyle name="Comma 3 5 14" xfId="236"/>
    <cellStyle name="Comma 3 5 15" xfId="237"/>
    <cellStyle name="Comma 3 5 16" xfId="238"/>
    <cellStyle name="Comma 3 5 17" xfId="239"/>
    <cellStyle name="Comma 3 5 18" xfId="240"/>
    <cellStyle name="Comma 3 5 19" xfId="241"/>
    <cellStyle name="Comma 3 5 2" xfId="242"/>
    <cellStyle name="Comma 3 5 20" xfId="243"/>
    <cellStyle name="Comma 3 5 21" xfId="244"/>
    <cellStyle name="Comma 3 5 22" xfId="245"/>
    <cellStyle name="Comma 3 5 23" xfId="246"/>
    <cellStyle name="Comma 3 5 24" xfId="12612"/>
    <cellStyle name="Comma 3 5 3" xfId="247"/>
    <cellStyle name="Comma 3 5 4" xfId="248"/>
    <cellStyle name="Comma 3 5 5" xfId="249"/>
    <cellStyle name="Comma 3 5 6" xfId="250"/>
    <cellStyle name="Comma 3 5 7" xfId="251"/>
    <cellStyle name="Comma 3 5 8" xfId="252"/>
    <cellStyle name="Comma 3 5 9" xfId="253"/>
    <cellStyle name="Comma 3 6" xfId="254"/>
    <cellStyle name="Comma 3 6 10" xfId="255"/>
    <cellStyle name="Comma 3 6 11" xfId="256"/>
    <cellStyle name="Comma 3 6 12" xfId="257"/>
    <cellStyle name="Comma 3 6 13" xfId="258"/>
    <cellStyle name="Comma 3 6 14" xfId="259"/>
    <cellStyle name="Comma 3 6 15" xfId="260"/>
    <cellStyle name="Comma 3 6 16" xfId="261"/>
    <cellStyle name="Comma 3 6 17" xfId="262"/>
    <cellStyle name="Comma 3 6 18" xfId="263"/>
    <cellStyle name="Comma 3 6 19" xfId="264"/>
    <cellStyle name="Comma 3 6 2" xfId="265"/>
    <cellStyle name="Comma 3 6 20" xfId="266"/>
    <cellStyle name="Comma 3 6 21" xfId="267"/>
    <cellStyle name="Comma 3 6 22" xfId="268"/>
    <cellStyle name="Comma 3 6 23" xfId="269"/>
    <cellStyle name="Comma 3 6 24" xfId="12616"/>
    <cellStyle name="Comma 3 6 3" xfId="270"/>
    <cellStyle name="Comma 3 6 4" xfId="271"/>
    <cellStyle name="Comma 3 6 5" xfId="272"/>
    <cellStyle name="Comma 3 6 6" xfId="273"/>
    <cellStyle name="Comma 3 6 7" xfId="274"/>
    <cellStyle name="Comma 3 6 8" xfId="275"/>
    <cellStyle name="Comma 3 6 9" xfId="276"/>
    <cellStyle name="Comma 3 7" xfId="277"/>
    <cellStyle name="Comma 3 7 10" xfId="278"/>
    <cellStyle name="Comma 3 7 11" xfId="279"/>
    <cellStyle name="Comma 3 7 12" xfId="280"/>
    <cellStyle name="Comma 3 7 13" xfId="281"/>
    <cellStyle name="Comma 3 7 14" xfId="282"/>
    <cellStyle name="Comma 3 7 15" xfId="283"/>
    <cellStyle name="Comma 3 7 16" xfId="284"/>
    <cellStyle name="Comma 3 7 17" xfId="285"/>
    <cellStyle name="Comma 3 7 18" xfId="286"/>
    <cellStyle name="Comma 3 7 19" xfId="287"/>
    <cellStyle name="Comma 3 7 2" xfId="288"/>
    <cellStyle name="Comma 3 7 20" xfId="289"/>
    <cellStyle name="Comma 3 7 21" xfId="290"/>
    <cellStyle name="Comma 3 7 22" xfId="291"/>
    <cellStyle name="Comma 3 7 23" xfId="292"/>
    <cellStyle name="Comma 3 7 24" xfId="12620"/>
    <cellStyle name="Comma 3 7 3" xfId="293"/>
    <cellStyle name="Comma 3 7 4" xfId="294"/>
    <cellStyle name="Comma 3 7 5" xfId="295"/>
    <cellStyle name="Comma 3 7 6" xfId="296"/>
    <cellStyle name="Comma 3 7 7" xfId="297"/>
    <cellStyle name="Comma 3 7 8" xfId="298"/>
    <cellStyle name="Comma 3 7 9" xfId="299"/>
    <cellStyle name="Comma 3 8" xfId="300"/>
    <cellStyle name="Comma 3 8 10" xfId="301"/>
    <cellStyle name="Comma 3 8 11" xfId="302"/>
    <cellStyle name="Comma 3 8 12" xfId="303"/>
    <cellStyle name="Comma 3 8 13" xfId="304"/>
    <cellStyle name="Comma 3 8 14" xfId="305"/>
    <cellStyle name="Comma 3 8 15" xfId="306"/>
    <cellStyle name="Comma 3 8 16" xfId="307"/>
    <cellStyle name="Comma 3 8 17" xfId="308"/>
    <cellStyle name="Comma 3 8 18" xfId="309"/>
    <cellStyle name="Comma 3 8 19" xfId="310"/>
    <cellStyle name="Comma 3 8 2" xfId="311"/>
    <cellStyle name="Comma 3 8 20" xfId="312"/>
    <cellStyle name="Comma 3 8 21" xfId="313"/>
    <cellStyle name="Comma 3 8 22" xfId="314"/>
    <cellStyle name="Comma 3 8 23" xfId="315"/>
    <cellStyle name="Comma 3 8 24" xfId="12622"/>
    <cellStyle name="Comma 3 8 3" xfId="316"/>
    <cellStyle name="Comma 3 8 4" xfId="317"/>
    <cellStyle name="Comma 3 8 5" xfId="318"/>
    <cellStyle name="Comma 3 8 6" xfId="319"/>
    <cellStyle name="Comma 3 8 7" xfId="320"/>
    <cellStyle name="Comma 3 8 8" xfId="321"/>
    <cellStyle name="Comma 3 8 9" xfId="322"/>
    <cellStyle name="Comma 3 9" xfId="323"/>
    <cellStyle name="Comma 4" xfId="12588"/>
    <cellStyle name="Comma 5" xfId="12626"/>
    <cellStyle name="Followed Hyperlink" xfId="12570" builtinId="9" hidden="1"/>
    <cellStyle name="Followed Hyperlink" xfId="12572" builtinId="9" hidden="1"/>
    <cellStyle name="Followed Hyperlink" xfId="12574" builtinId="9" hidden="1"/>
    <cellStyle name="Followed Hyperlink" xfId="12576" builtinId="9" hidden="1"/>
    <cellStyle name="Followed Hyperlink" xfId="12578" builtinId="9" hidden="1"/>
    <cellStyle name="Followed Hyperlink" xfId="12580" builtinId="9" hidden="1"/>
    <cellStyle name="Followed Hyperlink" xfId="12582" builtinId="9" hidden="1"/>
    <cellStyle name="Followed Hyperlink" xfId="12584" builtinId="9" hidden="1"/>
    <cellStyle name="Followed Hyperlink" xfId="12586" builtinId="9" hidden="1"/>
    <cellStyle name="Followed Hyperlink" xfId="12633" builtinId="9" hidden="1"/>
    <cellStyle name="Followed Hyperlink" xfId="12635" builtinId="9" hidden="1"/>
    <cellStyle name="Followed Hyperlink" xfId="12637" builtinId="9" hidden="1"/>
    <cellStyle name="Followed Hyperlink" xfId="12639" builtinId="9" hidden="1"/>
    <cellStyle name="Followed Hyperlink" xfId="12641" builtinId="9" hidden="1"/>
    <cellStyle name="Followed Hyperlink" xfId="12643" builtinId="9" hidden="1"/>
    <cellStyle name="Followed Hyperlink" xfId="12645" builtinId="9" hidden="1"/>
    <cellStyle name="Followed Hyperlink" xfId="12647" builtinId="9" hidden="1"/>
    <cellStyle name="Followed Hyperlink" xfId="12649" builtinId="9" hidden="1"/>
    <cellStyle name="Followed Hyperlink" xfId="12651" builtinId="9" hidden="1"/>
    <cellStyle name="Followed Hyperlink" xfId="12653" builtinId="9" hidden="1"/>
    <cellStyle name="Followed Hyperlink" xfId="12655" builtinId="9" hidden="1"/>
    <cellStyle name="Followed Hyperlink" xfId="12657" builtinId="9" hidden="1"/>
    <cellStyle name="Followed Hyperlink" xfId="12659" builtinId="9" hidden="1"/>
    <cellStyle name="Followed Hyperlink" xfId="12661" builtinId="9" hidden="1"/>
    <cellStyle name="Followed Hyperlink" xfId="12663" builtinId="9" hidden="1"/>
    <cellStyle name="Followed Hyperlink" xfId="12665" builtinId="9" hidden="1"/>
    <cellStyle name="Followed Hyperlink" xfId="12667" builtinId="9" hidden="1"/>
    <cellStyle name="Followed Hyperlink" xfId="12669" builtinId="9" hidden="1"/>
    <cellStyle name="Followed Hyperlink" xfId="12671" builtinId="9" hidden="1"/>
    <cellStyle name="Followed Hyperlink" xfId="12673" builtinId="9" hidden="1"/>
    <cellStyle name="Followed Hyperlink" xfId="12675" builtinId="9" hidden="1"/>
    <cellStyle name="Followed Hyperlink" xfId="12677" builtinId="9" hidden="1"/>
    <cellStyle name="Followed Hyperlink" xfId="12679" builtinId="9" hidden="1"/>
    <cellStyle name="Followed Hyperlink" xfId="12681" builtinId="9" hidden="1"/>
    <cellStyle name="Followed Hyperlink" xfId="12683" builtinId="9" hidden="1"/>
    <cellStyle name="Followed Hyperlink" xfId="12685" builtinId="9" hidden="1"/>
    <cellStyle name="Followed Hyperlink" xfId="12687" builtinId="9" hidden="1"/>
    <cellStyle name="Followed Hyperlink" xfId="12689" builtinId="9" hidden="1"/>
    <cellStyle name="Followed Hyperlink" xfId="12691" builtinId="9" hidden="1"/>
    <cellStyle name="Followed Hyperlink" xfId="12693" builtinId="9" hidden="1"/>
    <cellStyle name="Followed Hyperlink" xfId="12695" builtinId="9" hidden="1"/>
    <cellStyle name="Followed Hyperlink" xfId="12697" builtinId="9" hidden="1"/>
    <cellStyle name="Followed Hyperlink" xfId="12699" builtinId="9" hidden="1"/>
    <cellStyle name="Followed Hyperlink" xfId="12701" builtinId="9" hidden="1"/>
    <cellStyle name="Followed Hyperlink" xfId="12703" builtinId="9" hidden="1"/>
    <cellStyle name="Followed Hyperlink" xfId="12705" builtinId="9" hidden="1"/>
    <cellStyle name="Followed Hyperlink" xfId="12707" builtinId="9" hidden="1"/>
    <cellStyle name="Followed Hyperlink" xfId="12709" builtinId="9" hidden="1"/>
    <cellStyle name="Followed Hyperlink" xfId="12711" builtinId="9" hidden="1"/>
    <cellStyle name="Followed Hyperlink" xfId="12713" builtinId="9" hidden="1"/>
    <cellStyle name="Followed Hyperlink" xfId="12715" builtinId="9" hidden="1"/>
    <cellStyle name="Followed Hyperlink" xfId="12717" builtinId="9" hidden="1"/>
    <cellStyle name="Followed Hyperlink" xfId="12719" builtinId="9" hidden="1"/>
    <cellStyle name="Followed Hyperlink" xfId="12721" builtinId="9" hidden="1"/>
    <cellStyle name="Followed Hyperlink" xfId="12723" builtinId="9" hidden="1"/>
    <cellStyle name="Followed Hyperlink" xfId="12725" builtinId="9" hidden="1"/>
    <cellStyle name="Followed Hyperlink" xfId="12727" builtinId="9" hidden="1"/>
    <cellStyle name="Followed Hyperlink" xfId="12729" builtinId="9" hidden="1"/>
    <cellStyle name="Followed Hyperlink" xfId="12731" builtinId="9" hidden="1"/>
    <cellStyle name="Followed Hyperlink" xfId="12733" builtinId="9" hidden="1"/>
    <cellStyle name="Followed Hyperlink" xfId="12735" builtinId="9" hidden="1"/>
    <cellStyle name="Followed Hyperlink" xfId="12737" builtinId="9" hidden="1"/>
    <cellStyle name="Followed Hyperlink" xfId="12739" builtinId="9" hidden="1"/>
    <cellStyle name="Followed Hyperlink" xfId="12741" builtinId="9" hidden="1"/>
    <cellStyle name="Followed Hyperlink" xfId="12743" builtinId="9" hidden="1"/>
    <cellStyle name="Followed Hyperlink" xfId="12745" builtinId="9" hidden="1"/>
    <cellStyle name="Followed Hyperlink" xfId="12747" builtinId="9" hidden="1"/>
    <cellStyle name="Followed Hyperlink" xfId="12749" builtinId="9" hidden="1"/>
    <cellStyle name="Followed Hyperlink" xfId="12751" builtinId="9" hidden="1"/>
    <cellStyle name="Followed Hyperlink" xfId="12753" builtinId="9" hidden="1"/>
    <cellStyle name="Followed Hyperlink" xfId="12755" builtinId="9" hidden="1"/>
    <cellStyle name="Followed Hyperlink" xfId="12757" builtinId="9" hidden="1"/>
    <cellStyle name="Followed Hyperlink" xfId="12759" builtinId="9" hidden="1"/>
    <cellStyle name="Followed Hyperlink" xfId="12761" builtinId="9" hidden="1"/>
    <cellStyle name="Followed Hyperlink" xfId="12763" builtinId="9" hidden="1"/>
    <cellStyle name="Followed Hyperlink" xfId="12765" builtinId="9" hidden="1"/>
    <cellStyle name="Followed Hyperlink" xfId="12767" builtinId="9" hidden="1"/>
    <cellStyle name="Followed Hyperlink" xfId="12769" builtinId="9" hidden="1"/>
    <cellStyle name="Followed Hyperlink" xfId="12771" builtinId="9" hidden="1"/>
    <cellStyle name="Followed Hyperlink" xfId="12773" builtinId="9" hidden="1"/>
    <cellStyle name="Followed Hyperlink" xfId="12775" builtinId="9" hidden="1"/>
    <cellStyle name="Followed Hyperlink" xfId="12777" builtinId="9" hidden="1"/>
    <cellStyle name="Followed Hyperlink" xfId="12779" builtinId="9" hidden="1"/>
    <cellStyle name="Followed Hyperlink" xfId="12781" builtinId="9" hidden="1"/>
    <cellStyle name="Followed Hyperlink" xfId="12783" builtinId="9" hidden="1"/>
    <cellStyle name="Followed Hyperlink" xfId="12785" builtinId="9" hidden="1"/>
    <cellStyle name="Followed Hyperlink" xfId="12787" builtinId="9" hidden="1"/>
    <cellStyle name="Followed Hyperlink" xfId="12789" builtinId="9" hidden="1"/>
    <cellStyle name="Followed Hyperlink" xfId="12791" builtinId="9" hidden="1"/>
    <cellStyle name="Followed Hyperlink" xfId="12793" builtinId="9" hidden="1"/>
    <cellStyle name="Followed Hyperlink" xfId="12795" builtinId="9" hidden="1"/>
    <cellStyle name="Followed Hyperlink" xfId="12797" builtinId="9" hidden="1"/>
    <cellStyle name="Followed Hyperlink" xfId="12799" builtinId="9" hidden="1"/>
    <cellStyle name="Followed Hyperlink" xfId="12801" builtinId="9" hidden="1"/>
    <cellStyle name="Followed Hyperlink" xfId="12803" builtinId="9" hidden="1"/>
    <cellStyle name="Followed Hyperlink" xfId="12805" builtinId="9" hidden="1"/>
    <cellStyle name="Followed Hyperlink" xfId="12807" builtinId="9" hidden="1"/>
    <cellStyle name="Followed Hyperlink" xfId="12809" builtinId="9" hidden="1"/>
    <cellStyle name="Followed Hyperlink" xfId="12811" builtinId="9" hidden="1"/>
    <cellStyle name="Followed Hyperlink" xfId="12813" builtinId="9" hidden="1"/>
    <cellStyle name="Followed Hyperlink" xfId="12815" builtinId="9" hidden="1"/>
    <cellStyle name="Followed Hyperlink" xfId="12817" builtinId="9" hidden="1"/>
    <cellStyle name="Followed Hyperlink" xfId="12819" builtinId="9" hidden="1"/>
    <cellStyle name="Followed Hyperlink" xfId="12821" builtinId="9" hidden="1"/>
    <cellStyle name="Followed Hyperlink" xfId="12823" builtinId="9" hidden="1"/>
    <cellStyle name="Followed Hyperlink" xfId="12825" builtinId="9" hidden="1"/>
    <cellStyle name="Followed Hyperlink" xfId="12827" builtinId="9" hidden="1"/>
    <cellStyle name="Followed Hyperlink" xfId="12829" builtinId="9" hidden="1"/>
    <cellStyle name="Followed Hyperlink" xfId="12831" builtinId="9" hidden="1"/>
    <cellStyle name="Followed Hyperlink" xfId="12833" builtinId="9" hidden="1"/>
    <cellStyle name="Followed Hyperlink" xfId="12835" builtinId="9" hidden="1"/>
    <cellStyle name="Followed Hyperlink" xfId="12837" builtinId="9" hidden="1"/>
    <cellStyle name="Followed Hyperlink" xfId="12839" builtinId="9" hidden="1"/>
    <cellStyle name="Followed Hyperlink" xfId="12841" builtinId="9" hidden="1"/>
    <cellStyle name="Followed Hyperlink" xfId="12843" builtinId="9" hidden="1"/>
    <cellStyle name="Followed Hyperlink" xfId="12845" builtinId="9" hidden="1"/>
    <cellStyle name="Followed Hyperlink" xfId="12847" builtinId="9" hidden="1"/>
    <cellStyle name="Followed Hyperlink" xfId="12849" builtinId="9" hidden="1"/>
    <cellStyle name="Followed Hyperlink" xfId="12851" builtinId="9" hidden="1"/>
    <cellStyle name="Followed Hyperlink" xfId="12853" builtinId="9" hidden="1"/>
    <cellStyle name="Followed Hyperlink" xfId="12855" builtinId="9" hidden="1"/>
    <cellStyle name="Followed Hyperlink" xfId="12857" builtinId="9" hidden="1"/>
    <cellStyle name="Followed Hyperlink" xfId="12859" builtinId="9" hidden="1"/>
    <cellStyle name="Followed Hyperlink" xfId="12861" builtinId="9" hidden="1"/>
    <cellStyle name="Followed Hyperlink" xfId="12863" builtinId="9" hidden="1"/>
    <cellStyle name="Followed Hyperlink" xfId="12865" builtinId="9" hidden="1"/>
    <cellStyle name="Followed Hyperlink" xfId="12867" builtinId="9" hidden="1"/>
    <cellStyle name="Followed Hyperlink" xfId="12869" builtinId="9" hidden="1"/>
    <cellStyle name="Followed Hyperlink" xfId="12871" builtinId="9" hidden="1"/>
    <cellStyle name="Followed Hyperlink" xfId="12873" builtinId="9" hidden="1"/>
    <cellStyle name="Followed Hyperlink" xfId="12875" builtinId="9" hidden="1"/>
    <cellStyle name="Followed Hyperlink" xfId="12877" builtinId="9" hidden="1"/>
    <cellStyle name="Followed Hyperlink" xfId="12879" builtinId="9" hidden="1"/>
    <cellStyle name="Followed Hyperlink" xfId="12881" builtinId="9" hidden="1"/>
    <cellStyle name="Followed Hyperlink" xfId="12885" builtinId="9" hidden="1"/>
    <cellStyle name="Followed Hyperlink" xfId="12886" builtinId="9" hidden="1"/>
    <cellStyle name="Followed Hyperlink" xfId="12887" builtinId="9" hidden="1"/>
    <cellStyle name="Followed Hyperlink" xfId="12888" builtinId="9" hidden="1"/>
    <cellStyle name="Followed Hyperlink" xfId="12890" builtinId="9" hidden="1"/>
    <cellStyle name="Followed Hyperlink" xfId="12892" builtinId="9" hidden="1"/>
    <cellStyle name="Hyperlink" xfId="12569" builtinId="8" hidden="1"/>
    <cellStyle name="Hyperlink" xfId="12571" builtinId="8" hidden="1"/>
    <cellStyle name="Hyperlink" xfId="12573" builtinId="8" hidden="1"/>
    <cellStyle name="Hyperlink" xfId="12575" builtinId="8" hidden="1"/>
    <cellStyle name="Hyperlink" xfId="12577" builtinId="8" hidden="1"/>
    <cellStyle name="Hyperlink" xfId="12579" builtinId="8" hidden="1"/>
    <cellStyle name="Hyperlink" xfId="12581" builtinId="8" hidden="1"/>
    <cellStyle name="Hyperlink" xfId="12583" builtinId="8" hidden="1"/>
    <cellStyle name="Hyperlink" xfId="12585" builtinId="8" hidden="1"/>
    <cellStyle name="Hyperlink" xfId="12632" builtinId="8" hidden="1"/>
    <cellStyle name="Hyperlink" xfId="12634" builtinId="8" hidden="1"/>
    <cellStyle name="Hyperlink" xfId="12636" builtinId="8" hidden="1"/>
    <cellStyle name="Hyperlink" xfId="12638" builtinId="8" hidden="1"/>
    <cellStyle name="Hyperlink" xfId="12640" builtinId="8" hidden="1"/>
    <cellStyle name="Hyperlink" xfId="12642" builtinId="8" hidden="1"/>
    <cellStyle name="Hyperlink" xfId="12644" builtinId="8" hidden="1"/>
    <cellStyle name="Hyperlink" xfId="12646" builtinId="8" hidden="1"/>
    <cellStyle name="Hyperlink" xfId="12648" builtinId="8" hidden="1"/>
    <cellStyle name="Hyperlink" xfId="12650" builtinId="8" hidden="1"/>
    <cellStyle name="Hyperlink" xfId="12652" builtinId="8" hidden="1"/>
    <cellStyle name="Hyperlink" xfId="12654" builtinId="8" hidden="1"/>
    <cellStyle name="Hyperlink" xfId="12656" builtinId="8" hidden="1"/>
    <cellStyle name="Hyperlink" xfId="12658" builtinId="8" hidden="1"/>
    <cellStyle name="Hyperlink" xfId="12660" builtinId="8" hidden="1"/>
    <cellStyle name="Hyperlink" xfId="12662" builtinId="8" hidden="1"/>
    <cellStyle name="Hyperlink" xfId="12664" builtinId="8" hidden="1"/>
    <cellStyle name="Hyperlink" xfId="12666" builtinId="8" hidden="1"/>
    <cellStyle name="Hyperlink" xfId="12668" builtinId="8" hidden="1"/>
    <cellStyle name="Hyperlink" xfId="12670" builtinId="8" hidden="1"/>
    <cellStyle name="Hyperlink" xfId="12672" builtinId="8" hidden="1"/>
    <cellStyle name="Hyperlink" xfId="12674" builtinId="8" hidden="1"/>
    <cellStyle name="Hyperlink" xfId="12676" builtinId="8" hidden="1"/>
    <cellStyle name="Hyperlink" xfId="12678" builtinId="8" hidden="1"/>
    <cellStyle name="Hyperlink" xfId="12680" builtinId="8" hidden="1"/>
    <cellStyle name="Hyperlink" xfId="12682" builtinId="8" hidden="1"/>
    <cellStyle name="Hyperlink" xfId="12684" builtinId="8" hidden="1"/>
    <cellStyle name="Hyperlink" xfId="12686" builtinId="8" hidden="1"/>
    <cellStyle name="Hyperlink" xfId="12688" builtinId="8" hidden="1"/>
    <cellStyle name="Hyperlink" xfId="12690" builtinId="8" hidden="1"/>
    <cellStyle name="Hyperlink" xfId="12692" builtinId="8" hidden="1"/>
    <cellStyle name="Hyperlink" xfId="12694" builtinId="8" hidden="1"/>
    <cellStyle name="Hyperlink" xfId="12696" builtinId="8" hidden="1"/>
    <cellStyle name="Hyperlink" xfId="12698" builtinId="8" hidden="1"/>
    <cellStyle name="Hyperlink" xfId="12700" builtinId="8" hidden="1"/>
    <cellStyle name="Hyperlink" xfId="12702" builtinId="8" hidden="1"/>
    <cellStyle name="Hyperlink" xfId="12704" builtinId="8" hidden="1"/>
    <cellStyle name="Hyperlink" xfId="12706" builtinId="8" hidden="1"/>
    <cellStyle name="Hyperlink" xfId="12708" builtinId="8" hidden="1"/>
    <cellStyle name="Hyperlink" xfId="12710" builtinId="8" hidden="1"/>
    <cellStyle name="Hyperlink" xfId="12712" builtinId="8" hidden="1"/>
    <cellStyle name="Hyperlink" xfId="12714" builtinId="8" hidden="1"/>
    <cellStyle name="Hyperlink" xfId="12716" builtinId="8" hidden="1"/>
    <cellStyle name="Hyperlink" xfId="12718" builtinId="8" hidden="1"/>
    <cellStyle name="Hyperlink" xfId="12720" builtinId="8" hidden="1"/>
    <cellStyle name="Hyperlink" xfId="12722" builtinId="8" hidden="1"/>
    <cellStyle name="Hyperlink" xfId="12724" builtinId="8" hidden="1"/>
    <cellStyle name="Hyperlink" xfId="12726" builtinId="8" hidden="1"/>
    <cellStyle name="Hyperlink" xfId="12728" builtinId="8" hidden="1"/>
    <cellStyle name="Hyperlink" xfId="12730" builtinId="8" hidden="1"/>
    <cellStyle name="Hyperlink" xfId="12732" builtinId="8" hidden="1"/>
    <cellStyle name="Hyperlink" xfId="12734" builtinId="8" hidden="1"/>
    <cellStyle name="Hyperlink" xfId="12736" builtinId="8" hidden="1"/>
    <cellStyle name="Hyperlink" xfId="12738" builtinId="8" hidden="1"/>
    <cellStyle name="Hyperlink" xfId="12740" builtinId="8" hidden="1"/>
    <cellStyle name="Hyperlink" xfId="12742" builtinId="8" hidden="1"/>
    <cellStyle name="Hyperlink" xfId="12744" builtinId="8" hidden="1"/>
    <cellStyle name="Hyperlink" xfId="12746" builtinId="8" hidden="1"/>
    <cellStyle name="Hyperlink" xfId="12748" builtinId="8" hidden="1"/>
    <cellStyle name="Hyperlink" xfId="12750" builtinId="8" hidden="1"/>
    <cellStyle name="Hyperlink" xfId="12752" builtinId="8" hidden="1"/>
    <cellStyle name="Hyperlink" xfId="12754" builtinId="8" hidden="1"/>
    <cellStyle name="Hyperlink" xfId="12756" builtinId="8" hidden="1"/>
    <cellStyle name="Hyperlink" xfId="12758" builtinId="8" hidden="1"/>
    <cellStyle name="Hyperlink" xfId="12760" builtinId="8" hidden="1"/>
    <cellStyle name="Hyperlink" xfId="12762" builtinId="8" hidden="1"/>
    <cellStyle name="Hyperlink" xfId="12764" builtinId="8" hidden="1"/>
    <cellStyle name="Hyperlink" xfId="12766" builtinId="8" hidden="1"/>
    <cellStyle name="Hyperlink" xfId="12768" builtinId="8" hidden="1"/>
    <cellStyle name="Hyperlink" xfId="12770" builtinId="8" hidden="1"/>
    <cellStyle name="Hyperlink" xfId="12772" builtinId="8" hidden="1"/>
    <cellStyle name="Hyperlink" xfId="12774" builtinId="8" hidden="1"/>
    <cellStyle name="Hyperlink" xfId="12776" builtinId="8" hidden="1"/>
    <cellStyle name="Hyperlink" xfId="12778" builtinId="8" hidden="1"/>
    <cellStyle name="Hyperlink" xfId="12780" builtinId="8" hidden="1"/>
    <cellStyle name="Hyperlink" xfId="12782" builtinId="8" hidden="1"/>
    <cellStyle name="Hyperlink" xfId="12784" builtinId="8" hidden="1"/>
    <cellStyle name="Hyperlink" xfId="12786" builtinId="8" hidden="1"/>
    <cellStyle name="Hyperlink" xfId="12788" builtinId="8" hidden="1"/>
    <cellStyle name="Hyperlink" xfId="12790" builtinId="8" hidden="1"/>
    <cellStyle name="Hyperlink" xfId="12792" builtinId="8" hidden="1"/>
    <cellStyle name="Hyperlink" xfId="12794" builtinId="8" hidden="1"/>
    <cellStyle name="Hyperlink" xfId="12796" builtinId="8" hidden="1"/>
    <cellStyle name="Hyperlink" xfId="12798" builtinId="8" hidden="1"/>
    <cellStyle name="Hyperlink" xfId="12800" builtinId="8" hidden="1"/>
    <cellStyle name="Hyperlink" xfId="12802" builtinId="8" hidden="1"/>
    <cellStyle name="Hyperlink" xfId="12804" builtinId="8" hidden="1"/>
    <cellStyle name="Hyperlink" xfId="12806" builtinId="8" hidden="1"/>
    <cellStyle name="Hyperlink" xfId="12808" builtinId="8" hidden="1"/>
    <cellStyle name="Hyperlink" xfId="12810" builtinId="8" hidden="1"/>
    <cellStyle name="Hyperlink" xfId="12812" builtinId="8" hidden="1"/>
    <cellStyle name="Hyperlink" xfId="12814" builtinId="8" hidden="1"/>
    <cellStyle name="Hyperlink" xfId="12816" builtinId="8" hidden="1"/>
    <cellStyle name="Hyperlink" xfId="12818" builtinId="8" hidden="1"/>
    <cellStyle name="Hyperlink" xfId="12820" builtinId="8" hidden="1"/>
    <cellStyle name="Hyperlink" xfId="12822" builtinId="8" hidden="1"/>
    <cellStyle name="Hyperlink" xfId="12824" builtinId="8" hidden="1"/>
    <cellStyle name="Hyperlink" xfId="12826" builtinId="8" hidden="1"/>
    <cellStyle name="Hyperlink" xfId="12828" builtinId="8" hidden="1"/>
    <cellStyle name="Hyperlink" xfId="12830" builtinId="8" hidden="1"/>
    <cellStyle name="Hyperlink" xfId="12832" builtinId="8" hidden="1"/>
    <cellStyle name="Hyperlink" xfId="12834" builtinId="8" hidden="1"/>
    <cellStyle name="Hyperlink" xfId="12836" builtinId="8" hidden="1"/>
    <cellStyle name="Hyperlink" xfId="12838" builtinId="8" hidden="1"/>
    <cellStyle name="Hyperlink" xfId="12840" builtinId="8" hidden="1"/>
    <cellStyle name="Hyperlink" xfId="12842" builtinId="8" hidden="1"/>
    <cellStyle name="Hyperlink" xfId="12844" builtinId="8" hidden="1"/>
    <cellStyle name="Hyperlink" xfId="12846" builtinId="8" hidden="1"/>
    <cellStyle name="Hyperlink" xfId="12848" builtinId="8" hidden="1"/>
    <cellStyle name="Hyperlink" xfId="12850" builtinId="8" hidden="1"/>
    <cellStyle name="Hyperlink" xfId="12852" builtinId="8" hidden="1"/>
    <cellStyle name="Hyperlink" xfId="12854" builtinId="8" hidden="1"/>
    <cellStyle name="Hyperlink" xfId="12856" builtinId="8" hidden="1"/>
    <cellStyle name="Hyperlink" xfId="12858" builtinId="8" hidden="1"/>
    <cellStyle name="Hyperlink" xfId="12860" builtinId="8" hidden="1"/>
    <cellStyle name="Hyperlink" xfId="12862" builtinId="8" hidden="1"/>
    <cellStyle name="Hyperlink" xfId="12864" builtinId="8" hidden="1"/>
    <cellStyle name="Hyperlink" xfId="12866" builtinId="8" hidden="1"/>
    <cellStyle name="Hyperlink" xfId="12868" builtinId="8" hidden="1"/>
    <cellStyle name="Hyperlink" xfId="12870" builtinId="8" hidden="1"/>
    <cellStyle name="Hyperlink" xfId="12872" builtinId="8" hidden="1"/>
    <cellStyle name="Hyperlink" xfId="12874" builtinId="8" hidden="1"/>
    <cellStyle name="Hyperlink" xfId="12876" builtinId="8" hidden="1"/>
    <cellStyle name="Hyperlink" xfId="12878" builtinId="8" hidden="1"/>
    <cellStyle name="Hyperlink" xfId="12880" builtinId="8" hidden="1"/>
    <cellStyle name="Hyperlink" xfId="12884" builtinId="8" hidden="1"/>
    <cellStyle name="Hyperlink" xfId="12889" builtinId="8" hidden="1"/>
    <cellStyle name="Hyperlink" xfId="12891" builtinId="8" hidden="1"/>
    <cellStyle name="Hyperlink" xfId="12893" builtinId="8"/>
    <cellStyle name="Normal" xfId="0" builtinId="0"/>
    <cellStyle name="Normal 10" xfId="324"/>
    <cellStyle name="Normal 11" xfId="325"/>
    <cellStyle name="Normal 11 10" xfId="326"/>
    <cellStyle name="Normal 11 11" xfId="327"/>
    <cellStyle name="Normal 11 12" xfId="328"/>
    <cellStyle name="Normal 11 13" xfId="329"/>
    <cellStyle name="Normal 11 14" xfId="330"/>
    <cellStyle name="Normal 11 15" xfId="331"/>
    <cellStyle name="Normal 11 16" xfId="332"/>
    <cellStyle name="Normal 11 17" xfId="333"/>
    <cellStyle name="Normal 11 18" xfId="334"/>
    <cellStyle name="Normal 11 19" xfId="335"/>
    <cellStyle name="Normal 11 2" xfId="336"/>
    <cellStyle name="Normal 11 2 10" xfId="337"/>
    <cellStyle name="Normal 11 2 11" xfId="338"/>
    <cellStyle name="Normal 11 2 12" xfId="339"/>
    <cellStyle name="Normal 11 2 13" xfId="340"/>
    <cellStyle name="Normal 11 2 14" xfId="341"/>
    <cellStyle name="Normal 11 2 15" xfId="342"/>
    <cellStyle name="Normal 11 2 16" xfId="343"/>
    <cellStyle name="Normal 11 2 17" xfId="344"/>
    <cellStyle name="Normal 11 2 18" xfId="345"/>
    <cellStyle name="Normal 11 2 19" xfId="346"/>
    <cellStyle name="Normal 11 2 2" xfId="347"/>
    <cellStyle name="Normal 11 2 20" xfId="348"/>
    <cellStyle name="Normal 11 2 21" xfId="349"/>
    <cellStyle name="Normal 11 2 22" xfId="350"/>
    <cellStyle name="Normal 11 2 23" xfId="351"/>
    <cellStyle name="Normal 11 2 3" xfId="352"/>
    <cellStyle name="Normal 11 2 4" xfId="353"/>
    <cellStyle name="Normal 11 2 5" xfId="354"/>
    <cellStyle name="Normal 11 2 6" xfId="355"/>
    <cellStyle name="Normal 11 2 7" xfId="356"/>
    <cellStyle name="Normal 11 2 8" xfId="357"/>
    <cellStyle name="Normal 11 2 9" xfId="358"/>
    <cellStyle name="Normal 11 20" xfId="359"/>
    <cellStyle name="Normal 11 21" xfId="360"/>
    <cellStyle name="Normal 11 22" xfId="361"/>
    <cellStyle name="Normal 11 23" xfId="362"/>
    <cellStyle name="Normal 11 24" xfId="363"/>
    <cellStyle name="Normal 11 25" xfId="364"/>
    <cellStyle name="Normal 11 26" xfId="365"/>
    <cellStyle name="Normal 11 27" xfId="366"/>
    <cellStyle name="Normal 11 28" xfId="367"/>
    <cellStyle name="Normal 11 29" xfId="12589"/>
    <cellStyle name="Normal 11 3" xfId="368"/>
    <cellStyle name="Normal 11 3 10" xfId="369"/>
    <cellStyle name="Normal 11 3 11" xfId="370"/>
    <cellStyle name="Normal 11 3 12" xfId="371"/>
    <cellStyle name="Normal 11 3 13" xfId="372"/>
    <cellStyle name="Normal 11 3 14" xfId="373"/>
    <cellStyle name="Normal 11 3 15" xfId="374"/>
    <cellStyle name="Normal 11 3 16" xfId="375"/>
    <cellStyle name="Normal 11 3 17" xfId="376"/>
    <cellStyle name="Normal 11 3 18" xfId="377"/>
    <cellStyle name="Normal 11 3 19" xfId="378"/>
    <cellStyle name="Normal 11 3 2" xfId="379"/>
    <cellStyle name="Normal 11 3 20" xfId="380"/>
    <cellStyle name="Normal 11 3 21" xfId="381"/>
    <cellStyle name="Normal 11 3 22" xfId="382"/>
    <cellStyle name="Normal 11 3 23" xfId="383"/>
    <cellStyle name="Normal 11 3 3" xfId="384"/>
    <cellStyle name="Normal 11 3 4" xfId="385"/>
    <cellStyle name="Normal 11 3 5" xfId="386"/>
    <cellStyle name="Normal 11 3 6" xfId="387"/>
    <cellStyle name="Normal 11 3 7" xfId="388"/>
    <cellStyle name="Normal 11 3 8" xfId="389"/>
    <cellStyle name="Normal 11 3 9" xfId="390"/>
    <cellStyle name="Normal 11 4" xfId="391"/>
    <cellStyle name="Normal 11 4 10" xfId="392"/>
    <cellStyle name="Normal 11 4 11" xfId="393"/>
    <cellStyle name="Normal 11 4 12" xfId="394"/>
    <cellStyle name="Normal 11 4 13" xfId="395"/>
    <cellStyle name="Normal 11 4 14" xfId="396"/>
    <cellStyle name="Normal 11 4 15" xfId="397"/>
    <cellStyle name="Normal 11 4 16" xfId="398"/>
    <cellStyle name="Normal 11 4 17" xfId="399"/>
    <cellStyle name="Normal 11 4 18" xfId="400"/>
    <cellStyle name="Normal 11 4 19" xfId="401"/>
    <cellStyle name="Normal 11 4 2" xfId="402"/>
    <cellStyle name="Normal 11 4 20" xfId="403"/>
    <cellStyle name="Normal 11 4 21" xfId="404"/>
    <cellStyle name="Normal 11 4 22" xfId="405"/>
    <cellStyle name="Normal 11 4 23" xfId="406"/>
    <cellStyle name="Normal 11 4 3" xfId="407"/>
    <cellStyle name="Normal 11 4 4" xfId="408"/>
    <cellStyle name="Normal 11 4 5" xfId="409"/>
    <cellStyle name="Normal 11 4 6" xfId="410"/>
    <cellStyle name="Normal 11 4 7" xfId="411"/>
    <cellStyle name="Normal 11 4 8" xfId="412"/>
    <cellStyle name="Normal 11 4 9" xfId="413"/>
    <cellStyle name="Normal 11 5" xfId="414"/>
    <cellStyle name="Normal 11 5 10" xfId="415"/>
    <cellStyle name="Normal 11 5 11" xfId="416"/>
    <cellStyle name="Normal 11 5 12" xfId="417"/>
    <cellStyle name="Normal 11 5 13" xfId="418"/>
    <cellStyle name="Normal 11 5 14" xfId="419"/>
    <cellStyle name="Normal 11 5 15" xfId="420"/>
    <cellStyle name="Normal 11 5 16" xfId="421"/>
    <cellStyle name="Normal 11 5 17" xfId="422"/>
    <cellStyle name="Normal 11 5 18" xfId="423"/>
    <cellStyle name="Normal 11 5 19" xfId="424"/>
    <cellStyle name="Normal 11 5 2" xfId="425"/>
    <cellStyle name="Normal 11 5 20" xfId="426"/>
    <cellStyle name="Normal 11 5 21" xfId="427"/>
    <cellStyle name="Normal 11 5 22" xfId="428"/>
    <cellStyle name="Normal 11 5 23" xfId="429"/>
    <cellStyle name="Normal 11 5 3" xfId="430"/>
    <cellStyle name="Normal 11 5 4" xfId="431"/>
    <cellStyle name="Normal 11 5 5" xfId="432"/>
    <cellStyle name="Normal 11 5 6" xfId="433"/>
    <cellStyle name="Normal 11 5 7" xfId="434"/>
    <cellStyle name="Normal 11 5 8" xfId="435"/>
    <cellStyle name="Normal 11 5 9" xfId="436"/>
    <cellStyle name="Normal 11 6" xfId="437"/>
    <cellStyle name="Normal 11 6 10" xfId="438"/>
    <cellStyle name="Normal 11 6 11" xfId="439"/>
    <cellStyle name="Normal 11 6 12" xfId="440"/>
    <cellStyle name="Normal 11 6 13" xfId="441"/>
    <cellStyle name="Normal 11 6 14" xfId="442"/>
    <cellStyle name="Normal 11 6 15" xfId="443"/>
    <cellStyle name="Normal 11 6 16" xfId="444"/>
    <cellStyle name="Normal 11 6 17" xfId="445"/>
    <cellStyle name="Normal 11 6 18" xfId="446"/>
    <cellStyle name="Normal 11 6 19" xfId="447"/>
    <cellStyle name="Normal 11 6 2" xfId="448"/>
    <cellStyle name="Normal 11 6 20" xfId="449"/>
    <cellStyle name="Normal 11 6 21" xfId="450"/>
    <cellStyle name="Normal 11 6 22" xfId="451"/>
    <cellStyle name="Normal 11 6 23" xfId="452"/>
    <cellStyle name="Normal 11 6 3" xfId="453"/>
    <cellStyle name="Normal 11 6 4" xfId="454"/>
    <cellStyle name="Normal 11 6 5" xfId="455"/>
    <cellStyle name="Normal 11 6 6" xfId="456"/>
    <cellStyle name="Normal 11 6 7" xfId="457"/>
    <cellStyle name="Normal 11 6 8" xfId="458"/>
    <cellStyle name="Normal 11 6 9" xfId="459"/>
    <cellStyle name="Normal 11 7" xfId="460"/>
    <cellStyle name="Normal 11 8" xfId="461"/>
    <cellStyle name="Normal 11 9" xfId="462"/>
    <cellStyle name="Normal 12" xfId="463"/>
    <cellStyle name="Normal 12 10" xfId="464"/>
    <cellStyle name="Normal 12 11" xfId="465"/>
    <cellStyle name="Normal 12 12" xfId="466"/>
    <cellStyle name="Normal 12 13" xfId="467"/>
    <cellStyle name="Normal 12 14" xfId="468"/>
    <cellStyle name="Normal 12 15" xfId="469"/>
    <cellStyle name="Normal 12 16" xfId="470"/>
    <cellStyle name="Normal 12 17" xfId="471"/>
    <cellStyle name="Normal 12 18" xfId="472"/>
    <cellStyle name="Normal 12 19" xfId="473"/>
    <cellStyle name="Normal 12 2" xfId="474"/>
    <cellStyle name="Normal 12 2 10" xfId="475"/>
    <cellStyle name="Normal 12 2 11" xfId="476"/>
    <cellStyle name="Normal 12 2 12" xfId="477"/>
    <cellStyle name="Normal 12 2 13" xfId="478"/>
    <cellStyle name="Normal 12 2 14" xfId="479"/>
    <cellStyle name="Normal 12 2 15" xfId="480"/>
    <cellStyle name="Normal 12 2 16" xfId="481"/>
    <cellStyle name="Normal 12 2 17" xfId="482"/>
    <cellStyle name="Normal 12 2 18" xfId="483"/>
    <cellStyle name="Normal 12 2 19" xfId="484"/>
    <cellStyle name="Normal 12 2 2" xfId="485"/>
    <cellStyle name="Normal 12 2 20" xfId="486"/>
    <cellStyle name="Normal 12 2 21" xfId="487"/>
    <cellStyle name="Normal 12 2 22" xfId="488"/>
    <cellStyle name="Normal 12 2 23" xfId="489"/>
    <cellStyle name="Normal 12 2 3" xfId="490"/>
    <cellStyle name="Normal 12 2 4" xfId="491"/>
    <cellStyle name="Normal 12 2 5" xfId="492"/>
    <cellStyle name="Normal 12 2 6" xfId="493"/>
    <cellStyle name="Normal 12 2 7" xfId="494"/>
    <cellStyle name="Normal 12 2 8" xfId="495"/>
    <cellStyle name="Normal 12 2 9" xfId="496"/>
    <cellStyle name="Normal 12 20" xfId="497"/>
    <cellStyle name="Normal 12 21" xfId="498"/>
    <cellStyle name="Normal 12 22" xfId="499"/>
    <cellStyle name="Normal 12 23" xfId="500"/>
    <cellStyle name="Normal 12 24" xfId="501"/>
    <cellStyle name="Normal 12 25" xfId="502"/>
    <cellStyle name="Normal 12 26" xfId="503"/>
    <cellStyle name="Normal 12 27" xfId="504"/>
    <cellStyle name="Normal 12 28" xfId="505"/>
    <cellStyle name="Normal 12 29" xfId="12590"/>
    <cellStyle name="Normal 12 3" xfId="506"/>
    <cellStyle name="Normal 12 3 10" xfId="507"/>
    <cellStyle name="Normal 12 3 11" xfId="508"/>
    <cellStyle name="Normal 12 3 12" xfId="509"/>
    <cellStyle name="Normal 12 3 13" xfId="510"/>
    <cellStyle name="Normal 12 3 14" xfId="511"/>
    <cellStyle name="Normal 12 3 15" xfId="512"/>
    <cellStyle name="Normal 12 3 16" xfId="513"/>
    <cellStyle name="Normal 12 3 17" xfId="514"/>
    <cellStyle name="Normal 12 3 18" xfId="515"/>
    <cellStyle name="Normal 12 3 19" xfId="516"/>
    <cellStyle name="Normal 12 3 2" xfId="517"/>
    <cellStyle name="Normal 12 3 20" xfId="518"/>
    <cellStyle name="Normal 12 3 21" xfId="519"/>
    <cellStyle name="Normal 12 3 22" xfId="520"/>
    <cellStyle name="Normal 12 3 23" xfId="521"/>
    <cellStyle name="Normal 12 3 3" xfId="522"/>
    <cellStyle name="Normal 12 3 4" xfId="523"/>
    <cellStyle name="Normal 12 3 5" xfId="524"/>
    <cellStyle name="Normal 12 3 6" xfId="525"/>
    <cellStyle name="Normal 12 3 7" xfId="526"/>
    <cellStyle name="Normal 12 3 8" xfId="527"/>
    <cellStyle name="Normal 12 3 9" xfId="528"/>
    <cellStyle name="Normal 12 4" xfId="529"/>
    <cellStyle name="Normal 12 4 10" xfId="530"/>
    <cellStyle name="Normal 12 4 11" xfId="531"/>
    <cellStyle name="Normal 12 4 12" xfId="532"/>
    <cellStyle name="Normal 12 4 13" xfId="533"/>
    <cellStyle name="Normal 12 4 14" xfId="534"/>
    <cellStyle name="Normal 12 4 15" xfId="535"/>
    <cellStyle name="Normal 12 4 16" xfId="536"/>
    <cellStyle name="Normal 12 4 17" xfId="537"/>
    <cellStyle name="Normal 12 4 18" xfId="538"/>
    <cellStyle name="Normal 12 4 19" xfId="539"/>
    <cellStyle name="Normal 12 4 2" xfId="540"/>
    <cellStyle name="Normal 12 4 20" xfId="541"/>
    <cellStyle name="Normal 12 4 21" xfId="542"/>
    <cellStyle name="Normal 12 4 22" xfId="543"/>
    <cellStyle name="Normal 12 4 23" xfId="544"/>
    <cellStyle name="Normal 12 4 3" xfId="545"/>
    <cellStyle name="Normal 12 4 4" xfId="546"/>
    <cellStyle name="Normal 12 4 5" xfId="547"/>
    <cellStyle name="Normal 12 4 6" xfId="548"/>
    <cellStyle name="Normal 12 4 7" xfId="549"/>
    <cellStyle name="Normal 12 4 8" xfId="550"/>
    <cellStyle name="Normal 12 4 9" xfId="551"/>
    <cellStyle name="Normal 12 5" xfId="552"/>
    <cellStyle name="Normal 12 5 10" xfId="553"/>
    <cellStyle name="Normal 12 5 11" xfId="554"/>
    <cellStyle name="Normal 12 5 12" xfId="555"/>
    <cellStyle name="Normal 12 5 13" xfId="556"/>
    <cellStyle name="Normal 12 5 14" xfId="557"/>
    <cellStyle name="Normal 12 5 15" xfId="558"/>
    <cellStyle name="Normal 12 5 16" xfId="559"/>
    <cellStyle name="Normal 12 5 17" xfId="560"/>
    <cellStyle name="Normal 12 5 18" xfId="561"/>
    <cellStyle name="Normal 12 5 19" xfId="562"/>
    <cellStyle name="Normal 12 5 2" xfId="563"/>
    <cellStyle name="Normal 12 5 20" xfId="564"/>
    <cellStyle name="Normal 12 5 21" xfId="565"/>
    <cellStyle name="Normal 12 5 22" xfId="566"/>
    <cellStyle name="Normal 12 5 23" xfId="567"/>
    <cellStyle name="Normal 12 5 3" xfId="568"/>
    <cellStyle name="Normal 12 5 4" xfId="569"/>
    <cellStyle name="Normal 12 5 5" xfId="570"/>
    <cellStyle name="Normal 12 5 6" xfId="571"/>
    <cellStyle name="Normal 12 5 7" xfId="572"/>
    <cellStyle name="Normal 12 5 8" xfId="573"/>
    <cellStyle name="Normal 12 5 9" xfId="574"/>
    <cellStyle name="Normal 12 6" xfId="575"/>
    <cellStyle name="Normal 12 6 10" xfId="576"/>
    <cellStyle name="Normal 12 6 11" xfId="577"/>
    <cellStyle name="Normal 12 6 12" xfId="578"/>
    <cellStyle name="Normal 12 6 13" xfId="579"/>
    <cellStyle name="Normal 12 6 14" xfId="580"/>
    <cellStyle name="Normal 12 6 15" xfId="581"/>
    <cellStyle name="Normal 12 6 16" xfId="582"/>
    <cellStyle name="Normal 12 6 17" xfId="583"/>
    <cellStyle name="Normal 12 6 18" xfId="584"/>
    <cellStyle name="Normal 12 6 19" xfId="585"/>
    <cellStyle name="Normal 12 6 2" xfId="586"/>
    <cellStyle name="Normal 12 6 20" xfId="587"/>
    <cellStyle name="Normal 12 6 21" xfId="588"/>
    <cellStyle name="Normal 12 6 22" xfId="589"/>
    <cellStyle name="Normal 12 6 23" xfId="590"/>
    <cellStyle name="Normal 12 6 3" xfId="591"/>
    <cellStyle name="Normal 12 6 4" xfId="592"/>
    <cellStyle name="Normal 12 6 5" xfId="593"/>
    <cellStyle name="Normal 12 6 6" xfId="594"/>
    <cellStyle name="Normal 12 6 7" xfId="595"/>
    <cellStyle name="Normal 12 6 8" xfId="596"/>
    <cellStyle name="Normal 12 6 9" xfId="597"/>
    <cellStyle name="Normal 12 7" xfId="598"/>
    <cellStyle name="Normal 12 8" xfId="599"/>
    <cellStyle name="Normal 12 9" xfId="600"/>
    <cellStyle name="Normal 13" xfId="601"/>
    <cellStyle name="Normal 13 10" xfId="602"/>
    <cellStyle name="Normal 13 11" xfId="603"/>
    <cellStyle name="Normal 13 12" xfId="604"/>
    <cellStyle name="Normal 13 13" xfId="605"/>
    <cellStyle name="Normal 13 14" xfId="606"/>
    <cellStyle name="Normal 13 15" xfId="607"/>
    <cellStyle name="Normal 13 16" xfId="608"/>
    <cellStyle name="Normal 13 17" xfId="609"/>
    <cellStyle name="Normal 13 18" xfId="610"/>
    <cellStyle name="Normal 13 19" xfId="611"/>
    <cellStyle name="Normal 13 2" xfId="612"/>
    <cellStyle name="Normal 13 2 10" xfId="613"/>
    <cellStyle name="Normal 13 2 11" xfId="614"/>
    <cellStyle name="Normal 13 2 12" xfId="615"/>
    <cellStyle name="Normal 13 2 13" xfId="616"/>
    <cellStyle name="Normal 13 2 14" xfId="617"/>
    <cellStyle name="Normal 13 2 15" xfId="618"/>
    <cellStyle name="Normal 13 2 16" xfId="619"/>
    <cellStyle name="Normal 13 2 17" xfId="620"/>
    <cellStyle name="Normal 13 2 18" xfId="621"/>
    <cellStyle name="Normal 13 2 19" xfId="622"/>
    <cellStyle name="Normal 13 2 2" xfId="623"/>
    <cellStyle name="Normal 13 2 20" xfId="624"/>
    <cellStyle name="Normal 13 2 21" xfId="625"/>
    <cellStyle name="Normal 13 2 22" xfId="626"/>
    <cellStyle name="Normal 13 2 23" xfId="627"/>
    <cellStyle name="Normal 13 2 24" xfId="12600"/>
    <cellStyle name="Normal 13 2 3" xfId="628"/>
    <cellStyle name="Normal 13 2 4" xfId="629"/>
    <cellStyle name="Normal 13 2 5" xfId="630"/>
    <cellStyle name="Normal 13 2 6" xfId="631"/>
    <cellStyle name="Normal 13 2 7" xfId="632"/>
    <cellStyle name="Normal 13 2 8" xfId="633"/>
    <cellStyle name="Normal 13 2 9" xfId="634"/>
    <cellStyle name="Normal 13 20" xfId="635"/>
    <cellStyle name="Normal 13 21" xfId="636"/>
    <cellStyle name="Normal 13 22" xfId="637"/>
    <cellStyle name="Normal 13 23" xfId="638"/>
    <cellStyle name="Normal 13 24" xfId="639"/>
    <cellStyle name="Normal 13 25" xfId="640"/>
    <cellStyle name="Normal 13 26" xfId="641"/>
    <cellStyle name="Normal 13 27" xfId="642"/>
    <cellStyle name="Normal 13 28" xfId="643"/>
    <cellStyle name="Normal 13 29" xfId="12593"/>
    <cellStyle name="Normal 13 3" xfId="644"/>
    <cellStyle name="Normal 13 3 10" xfId="645"/>
    <cellStyle name="Normal 13 3 11" xfId="646"/>
    <cellStyle name="Normal 13 3 12" xfId="647"/>
    <cellStyle name="Normal 13 3 13" xfId="648"/>
    <cellStyle name="Normal 13 3 14" xfId="649"/>
    <cellStyle name="Normal 13 3 15" xfId="650"/>
    <cellStyle name="Normal 13 3 16" xfId="651"/>
    <cellStyle name="Normal 13 3 17" xfId="652"/>
    <cellStyle name="Normal 13 3 18" xfId="653"/>
    <cellStyle name="Normal 13 3 19" xfId="654"/>
    <cellStyle name="Normal 13 3 2" xfId="655"/>
    <cellStyle name="Normal 13 3 20" xfId="656"/>
    <cellStyle name="Normal 13 3 21" xfId="657"/>
    <cellStyle name="Normal 13 3 22" xfId="658"/>
    <cellStyle name="Normal 13 3 23" xfId="659"/>
    <cellStyle name="Normal 13 3 24" xfId="12604"/>
    <cellStyle name="Normal 13 3 3" xfId="660"/>
    <cellStyle name="Normal 13 3 4" xfId="661"/>
    <cellStyle name="Normal 13 3 5" xfId="662"/>
    <cellStyle name="Normal 13 3 6" xfId="663"/>
    <cellStyle name="Normal 13 3 7" xfId="664"/>
    <cellStyle name="Normal 13 3 8" xfId="665"/>
    <cellStyle name="Normal 13 3 9" xfId="666"/>
    <cellStyle name="Normal 13 4" xfId="667"/>
    <cellStyle name="Normal 13 4 10" xfId="668"/>
    <cellStyle name="Normal 13 4 11" xfId="669"/>
    <cellStyle name="Normal 13 4 12" xfId="670"/>
    <cellStyle name="Normal 13 4 13" xfId="671"/>
    <cellStyle name="Normal 13 4 14" xfId="672"/>
    <cellStyle name="Normal 13 4 15" xfId="673"/>
    <cellStyle name="Normal 13 4 16" xfId="674"/>
    <cellStyle name="Normal 13 4 17" xfId="675"/>
    <cellStyle name="Normal 13 4 18" xfId="676"/>
    <cellStyle name="Normal 13 4 19" xfId="677"/>
    <cellStyle name="Normal 13 4 2" xfId="678"/>
    <cellStyle name="Normal 13 4 20" xfId="679"/>
    <cellStyle name="Normal 13 4 21" xfId="680"/>
    <cellStyle name="Normal 13 4 22" xfId="681"/>
    <cellStyle name="Normal 13 4 23" xfId="682"/>
    <cellStyle name="Normal 13 4 24" xfId="12609"/>
    <cellStyle name="Normal 13 4 3" xfId="683"/>
    <cellStyle name="Normal 13 4 4" xfId="684"/>
    <cellStyle name="Normal 13 4 5" xfId="685"/>
    <cellStyle name="Normal 13 4 6" xfId="686"/>
    <cellStyle name="Normal 13 4 7" xfId="687"/>
    <cellStyle name="Normal 13 4 8" xfId="688"/>
    <cellStyle name="Normal 13 4 9" xfId="689"/>
    <cellStyle name="Normal 13 5" xfId="690"/>
    <cellStyle name="Normal 13 5 10" xfId="691"/>
    <cellStyle name="Normal 13 5 11" xfId="692"/>
    <cellStyle name="Normal 13 5 12" xfId="693"/>
    <cellStyle name="Normal 13 5 13" xfId="694"/>
    <cellStyle name="Normal 13 5 14" xfId="695"/>
    <cellStyle name="Normal 13 5 15" xfId="696"/>
    <cellStyle name="Normal 13 5 16" xfId="697"/>
    <cellStyle name="Normal 13 5 17" xfId="698"/>
    <cellStyle name="Normal 13 5 18" xfId="699"/>
    <cellStyle name="Normal 13 5 19" xfId="700"/>
    <cellStyle name="Normal 13 5 2" xfId="701"/>
    <cellStyle name="Normal 13 5 20" xfId="702"/>
    <cellStyle name="Normal 13 5 21" xfId="703"/>
    <cellStyle name="Normal 13 5 22" xfId="704"/>
    <cellStyle name="Normal 13 5 23" xfId="705"/>
    <cellStyle name="Normal 13 5 24" xfId="12613"/>
    <cellStyle name="Normal 13 5 3" xfId="706"/>
    <cellStyle name="Normal 13 5 4" xfId="707"/>
    <cellStyle name="Normal 13 5 5" xfId="708"/>
    <cellStyle name="Normal 13 5 6" xfId="709"/>
    <cellStyle name="Normal 13 5 7" xfId="710"/>
    <cellStyle name="Normal 13 5 8" xfId="711"/>
    <cellStyle name="Normal 13 5 9" xfId="712"/>
    <cellStyle name="Normal 13 6" xfId="713"/>
    <cellStyle name="Normal 13 6 10" xfId="714"/>
    <cellStyle name="Normal 13 6 11" xfId="715"/>
    <cellStyle name="Normal 13 6 12" xfId="716"/>
    <cellStyle name="Normal 13 6 13" xfId="717"/>
    <cellStyle name="Normal 13 6 14" xfId="718"/>
    <cellStyle name="Normal 13 6 15" xfId="719"/>
    <cellStyle name="Normal 13 6 16" xfId="720"/>
    <cellStyle name="Normal 13 6 17" xfId="721"/>
    <cellStyle name="Normal 13 6 18" xfId="722"/>
    <cellStyle name="Normal 13 6 19" xfId="723"/>
    <cellStyle name="Normal 13 6 2" xfId="724"/>
    <cellStyle name="Normal 13 6 20" xfId="725"/>
    <cellStyle name="Normal 13 6 21" xfId="726"/>
    <cellStyle name="Normal 13 6 22" xfId="727"/>
    <cellStyle name="Normal 13 6 23" xfId="728"/>
    <cellStyle name="Normal 13 6 24" xfId="12617"/>
    <cellStyle name="Normal 13 6 3" xfId="729"/>
    <cellStyle name="Normal 13 6 4" xfId="730"/>
    <cellStyle name="Normal 13 6 5" xfId="731"/>
    <cellStyle name="Normal 13 6 6" xfId="732"/>
    <cellStyle name="Normal 13 6 7" xfId="733"/>
    <cellStyle name="Normal 13 6 8" xfId="734"/>
    <cellStyle name="Normal 13 6 9" xfId="735"/>
    <cellStyle name="Normal 13 7" xfId="736"/>
    <cellStyle name="Normal 13 7 2" xfId="12623"/>
    <cellStyle name="Normal 13 8" xfId="737"/>
    <cellStyle name="Normal 13 9" xfId="738"/>
    <cellStyle name="Normal 14" xfId="739"/>
    <cellStyle name="Normal 14 10" xfId="740"/>
    <cellStyle name="Normal 14 11" xfId="741"/>
    <cellStyle name="Normal 14 12" xfId="742"/>
    <cellStyle name="Normal 14 13" xfId="743"/>
    <cellStyle name="Normal 14 14" xfId="744"/>
    <cellStyle name="Normal 14 15" xfId="745"/>
    <cellStyle name="Normal 14 16" xfId="746"/>
    <cellStyle name="Normal 14 17" xfId="747"/>
    <cellStyle name="Normal 14 18" xfId="748"/>
    <cellStyle name="Normal 14 19" xfId="749"/>
    <cellStyle name="Normal 14 2" xfId="750"/>
    <cellStyle name="Normal 14 2 10" xfId="751"/>
    <cellStyle name="Normal 14 2 11" xfId="752"/>
    <cellStyle name="Normal 14 2 12" xfId="753"/>
    <cellStyle name="Normal 14 2 13" xfId="754"/>
    <cellStyle name="Normal 14 2 14" xfId="755"/>
    <cellStyle name="Normal 14 2 15" xfId="756"/>
    <cellStyle name="Normal 14 2 16" xfId="757"/>
    <cellStyle name="Normal 14 2 17" xfId="758"/>
    <cellStyle name="Normal 14 2 18" xfId="759"/>
    <cellStyle name="Normal 14 2 19" xfId="760"/>
    <cellStyle name="Normal 14 2 2" xfId="761"/>
    <cellStyle name="Normal 14 2 20" xfId="762"/>
    <cellStyle name="Normal 14 2 21" xfId="763"/>
    <cellStyle name="Normal 14 2 22" xfId="764"/>
    <cellStyle name="Normal 14 2 23" xfId="765"/>
    <cellStyle name="Normal 14 2 24" xfId="12601"/>
    <cellStyle name="Normal 14 2 3" xfId="766"/>
    <cellStyle name="Normal 14 2 4" xfId="767"/>
    <cellStyle name="Normal 14 2 5" xfId="768"/>
    <cellStyle name="Normal 14 2 6" xfId="769"/>
    <cellStyle name="Normal 14 2 7" xfId="770"/>
    <cellStyle name="Normal 14 2 8" xfId="771"/>
    <cellStyle name="Normal 14 2 9" xfId="772"/>
    <cellStyle name="Normal 14 20" xfId="773"/>
    <cellStyle name="Normal 14 21" xfId="774"/>
    <cellStyle name="Normal 14 22" xfId="775"/>
    <cellStyle name="Normal 14 23" xfId="776"/>
    <cellStyle name="Normal 14 24" xfId="777"/>
    <cellStyle name="Normal 14 25" xfId="778"/>
    <cellStyle name="Normal 14 26" xfId="779"/>
    <cellStyle name="Normal 14 27" xfId="780"/>
    <cellStyle name="Normal 14 28" xfId="781"/>
    <cellStyle name="Normal 14 29" xfId="12594"/>
    <cellStyle name="Normal 14 3" xfId="782"/>
    <cellStyle name="Normal 14 3 10" xfId="783"/>
    <cellStyle name="Normal 14 3 11" xfId="784"/>
    <cellStyle name="Normal 14 3 12" xfId="785"/>
    <cellStyle name="Normal 14 3 13" xfId="786"/>
    <cellStyle name="Normal 14 3 14" xfId="787"/>
    <cellStyle name="Normal 14 3 15" xfId="788"/>
    <cellStyle name="Normal 14 3 16" xfId="789"/>
    <cellStyle name="Normal 14 3 17" xfId="790"/>
    <cellStyle name="Normal 14 3 18" xfId="791"/>
    <cellStyle name="Normal 14 3 19" xfId="792"/>
    <cellStyle name="Normal 14 3 2" xfId="793"/>
    <cellStyle name="Normal 14 3 20" xfId="794"/>
    <cellStyle name="Normal 14 3 21" xfId="795"/>
    <cellStyle name="Normal 14 3 22" xfId="796"/>
    <cellStyle name="Normal 14 3 23" xfId="797"/>
    <cellStyle name="Normal 14 3 24" xfId="12605"/>
    <cellStyle name="Normal 14 3 3" xfId="798"/>
    <cellStyle name="Normal 14 3 4" xfId="799"/>
    <cellStyle name="Normal 14 3 5" xfId="800"/>
    <cellStyle name="Normal 14 3 6" xfId="801"/>
    <cellStyle name="Normal 14 3 7" xfId="802"/>
    <cellStyle name="Normal 14 3 8" xfId="803"/>
    <cellStyle name="Normal 14 3 9" xfId="804"/>
    <cellStyle name="Normal 14 4" xfId="805"/>
    <cellStyle name="Normal 14 4 10" xfId="806"/>
    <cellStyle name="Normal 14 4 11" xfId="807"/>
    <cellStyle name="Normal 14 4 12" xfId="808"/>
    <cellStyle name="Normal 14 4 13" xfId="809"/>
    <cellStyle name="Normal 14 4 14" xfId="810"/>
    <cellStyle name="Normal 14 4 15" xfId="811"/>
    <cellStyle name="Normal 14 4 16" xfId="812"/>
    <cellStyle name="Normal 14 4 17" xfId="813"/>
    <cellStyle name="Normal 14 4 18" xfId="814"/>
    <cellStyle name="Normal 14 4 19" xfId="815"/>
    <cellStyle name="Normal 14 4 2" xfId="816"/>
    <cellStyle name="Normal 14 4 20" xfId="817"/>
    <cellStyle name="Normal 14 4 21" xfId="818"/>
    <cellStyle name="Normal 14 4 22" xfId="819"/>
    <cellStyle name="Normal 14 4 23" xfId="820"/>
    <cellStyle name="Normal 14 4 24" xfId="12610"/>
    <cellStyle name="Normal 14 4 3" xfId="821"/>
    <cellStyle name="Normal 14 4 4" xfId="822"/>
    <cellStyle name="Normal 14 4 5" xfId="823"/>
    <cellStyle name="Normal 14 4 6" xfId="824"/>
    <cellStyle name="Normal 14 4 7" xfId="825"/>
    <cellStyle name="Normal 14 4 8" xfId="826"/>
    <cellStyle name="Normal 14 4 9" xfId="827"/>
    <cellStyle name="Normal 14 5" xfId="828"/>
    <cellStyle name="Normal 14 5 10" xfId="829"/>
    <cellStyle name="Normal 14 5 11" xfId="830"/>
    <cellStyle name="Normal 14 5 12" xfId="831"/>
    <cellStyle name="Normal 14 5 13" xfId="832"/>
    <cellStyle name="Normal 14 5 14" xfId="833"/>
    <cellStyle name="Normal 14 5 15" xfId="834"/>
    <cellStyle name="Normal 14 5 16" xfId="835"/>
    <cellStyle name="Normal 14 5 17" xfId="836"/>
    <cellStyle name="Normal 14 5 18" xfId="837"/>
    <cellStyle name="Normal 14 5 19" xfId="838"/>
    <cellStyle name="Normal 14 5 2" xfId="839"/>
    <cellStyle name="Normal 14 5 20" xfId="840"/>
    <cellStyle name="Normal 14 5 21" xfId="841"/>
    <cellStyle name="Normal 14 5 22" xfId="842"/>
    <cellStyle name="Normal 14 5 23" xfId="843"/>
    <cellStyle name="Normal 14 5 24" xfId="12614"/>
    <cellStyle name="Normal 14 5 3" xfId="844"/>
    <cellStyle name="Normal 14 5 4" xfId="845"/>
    <cellStyle name="Normal 14 5 5" xfId="846"/>
    <cellStyle name="Normal 14 5 6" xfId="847"/>
    <cellStyle name="Normal 14 5 7" xfId="848"/>
    <cellStyle name="Normal 14 5 8" xfId="849"/>
    <cellStyle name="Normal 14 5 9" xfId="850"/>
    <cellStyle name="Normal 14 6" xfId="851"/>
    <cellStyle name="Normal 14 6 10" xfId="852"/>
    <cellStyle name="Normal 14 6 11" xfId="853"/>
    <cellStyle name="Normal 14 6 12" xfId="854"/>
    <cellStyle name="Normal 14 6 13" xfId="855"/>
    <cellStyle name="Normal 14 6 14" xfId="856"/>
    <cellStyle name="Normal 14 6 15" xfId="857"/>
    <cellStyle name="Normal 14 6 16" xfId="858"/>
    <cellStyle name="Normal 14 6 17" xfId="859"/>
    <cellStyle name="Normal 14 6 18" xfId="860"/>
    <cellStyle name="Normal 14 6 19" xfId="861"/>
    <cellStyle name="Normal 14 6 2" xfId="862"/>
    <cellStyle name="Normal 14 6 20" xfId="863"/>
    <cellStyle name="Normal 14 6 21" xfId="864"/>
    <cellStyle name="Normal 14 6 22" xfId="865"/>
    <cellStyle name="Normal 14 6 23" xfId="866"/>
    <cellStyle name="Normal 14 6 24" xfId="12618"/>
    <cellStyle name="Normal 14 6 3" xfId="867"/>
    <cellStyle name="Normal 14 6 4" xfId="868"/>
    <cellStyle name="Normal 14 6 5" xfId="869"/>
    <cellStyle name="Normal 14 6 6" xfId="870"/>
    <cellStyle name="Normal 14 6 7" xfId="871"/>
    <cellStyle name="Normal 14 6 8" xfId="872"/>
    <cellStyle name="Normal 14 6 9" xfId="873"/>
    <cellStyle name="Normal 14 7" xfId="874"/>
    <cellStyle name="Normal 14 7 2" xfId="12624"/>
    <cellStyle name="Normal 14 8" xfId="875"/>
    <cellStyle name="Normal 14 9" xfId="876"/>
    <cellStyle name="Normal 15" xfId="877"/>
    <cellStyle name="Normal 15 10" xfId="878"/>
    <cellStyle name="Normal 15 11" xfId="879"/>
    <cellStyle name="Normal 15 12" xfId="880"/>
    <cellStyle name="Normal 15 13" xfId="881"/>
    <cellStyle name="Normal 15 14" xfId="882"/>
    <cellStyle name="Normal 15 15" xfId="883"/>
    <cellStyle name="Normal 15 16" xfId="884"/>
    <cellStyle name="Normal 15 17" xfId="885"/>
    <cellStyle name="Normal 15 18" xfId="886"/>
    <cellStyle name="Normal 15 19" xfId="887"/>
    <cellStyle name="Normal 15 2" xfId="888"/>
    <cellStyle name="Normal 15 2 10" xfId="889"/>
    <cellStyle name="Normal 15 2 11" xfId="890"/>
    <cellStyle name="Normal 15 2 12" xfId="891"/>
    <cellStyle name="Normal 15 2 13" xfId="892"/>
    <cellStyle name="Normal 15 2 14" xfId="893"/>
    <cellStyle name="Normal 15 2 15" xfId="894"/>
    <cellStyle name="Normal 15 2 16" xfId="895"/>
    <cellStyle name="Normal 15 2 17" xfId="896"/>
    <cellStyle name="Normal 15 2 18" xfId="897"/>
    <cellStyle name="Normal 15 2 19" xfId="898"/>
    <cellStyle name="Normal 15 2 2" xfId="899"/>
    <cellStyle name="Normal 15 2 20" xfId="900"/>
    <cellStyle name="Normal 15 2 21" xfId="901"/>
    <cellStyle name="Normal 15 2 22" xfId="902"/>
    <cellStyle name="Normal 15 2 23" xfId="903"/>
    <cellStyle name="Normal 15 2 3" xfId="904"/>
    <cellStyle name="Normal 15 2 4" xfId="905"/>
    <cellStyle name="Normal 15 2 5" xfId="906"/>
    <cellStyle name="Normal 15 2 6" xfId="907"/>
    <cellStyle name="Normal 15 2 7" xfId="908"/>
    <cellStyle name="Normal 15 2 8" xfId="909"/>
    <cellStyle name="Normal 15 2 9" xfId="910"/>
    <cellStyle name="Normal 15 20" xfId="911"/>
    <cellStyle name="Normal 15 21" xfId="912"/>
    <cellStyle name="Normal 15 22" xfId="913"/>
    <cellStyle name="Normal 15 23" xfId="914"/>
    <cellStyle name="Normal 15 24" xfId="915"/>
    <cellStyle name="Normal 15 25" xfId="916"/>
    <cellStyle name="Normal 15 26" xfId="917"/>
    <cellStyle name="Normal 15 27" xfId="918"/>
    <cellStyle name="Normal 15 28" xfId="919"/>
    <cellStyle name="Normal 15 29" xfId="12596"/>
    <cellStyle name="Normal 15 3" xfId="920"/>
    <cellStyle name="Normal 15 3 10" xfId="921"/>
    <cellStyle name="Normal 15 3 11" xfId="922"/>
    <cellStyle name="Normal 15 3 12" xfId="923"/>
    <cellStyle name="Normal 15 3 13" xfId="924"/>
    <cellStyle name="Normal 15 3 14" xfId="925"/>
    <cellStyle name="Normal 15 3 15" xfId="926"/>
    <cellStyle name="Normal 15 3 16" xfId="927"/>
    <cellStyle name="Normal 15 3 17" xfId="928"/>
    <cellStyle name="Normal 15 3 18" xfId="929"/>
    <cellStyle name="Normal 15 3 19" xfId="930"/>
    <cellStyle name="Normal 15 3 2" xfId="931"/>
    <cellStyle name="Normal 15 3 20" xfId="932"/>
    <cellStyle name="Normal 15 3 21" xfId="933"/>
    <cellStyle name="Normal 15 3 22" xfId="934"/>
    <cellStyle name="Normal 15 3 23" xfId="935"/>
    <cellStyle name="Normal 15 3 3" xfId="936"/>
    <cellStyle name="Normal 15 3 4" xfId="937"/>
    <cellStyle name="Normal 15 3 5" xfId="938"/>
    <cellStyle name="Normal 15 3 6" xfId="939"/>
    <cellStyle name="Normal 15 3 7" xfId="940"/>
    <cellStyle name="Normal 15 3 8" xfId="941"/>
    <cellStyle name="Normal 15 3 9" xfId="942"/>
    <cellStyle name="Normal 15 4" xfId="943"/>
    <cellStyle name="Normal 15 4 10" xfId="944"/>
    <cellStyle name="Normal 15 4 11" xfId="945"/>
    <cellStyle name="Normal 15 4 12" xfId="946"/>
    <cellStyle name="Normal 15 4 13" xfId="947"/>
    <cellStyle name="Normal 15 4 14" xfId="948"/>
    <cellStyle name="Normal 15 4 15" xfId="949"/>
    <cellStyle name="Normal 15 4 16" xfId="950"/>
    <cellStyle name="Normal 15 4 17" xfId="951"/>
    <cellStyle name="Normal 15 4 18" xfId="952"/>
    <cellStyle name="Normal 15 4 19" xfId="953"/>
    <cellStyle name="Normal 15 4 2" xfId="954"/>
    <cellStyle name="Normal 15 4 20" xfId="955"/>
    <cellStyle name="Normal 15 4 21" xfId="956"/>
    <cellStyle name="Normal 15 4 22" xfId="957"/>
    <cellStyle name="Normal 15 4 23" xfId="958"/>
    <cellStyle name="Normal 15 4 3" xfId="959"/>
    <cellStyle name="Normal 15 4 4" xfId="960"/>
    <cellStyle name="Normal 15 4 5" xfId="961"/>
    <cellStyle name="Normal 15 4 6" xfId="962"/>
    <cellStyle name="Normal 15 4 7" xfId="963"/>
    <cellStyle name="Normal 15 4 8" xfId="964"/>
    <cellStyle name="Normal 15 4 9" xfId="965"/>
    <cellStyle name="Normal 15 5" xfId="966"/>
    <cellStyle name="Normal 15 5 10" xfId="967"/>
    <cellStyle name="Normal 15 5 11" xfId="968"/>
    <cellStyle name="Normal 15 5 12" xfId="969"/>
    <cellStyle name="Normal 15 5 13" xfId="970"/>
    <cellStyle name="Normal 15 5 14" xfId="971"/>
    <cellStyle name="Normal 15 5 15" xfId="972"/>
    <cellStyle name="Normal 15 5 16" xfId="973"/>
    <cellStyle name="Normal 15 5 17" xfId="974"/>
    <cellStyle name="Normal 15 5 18" xfId="975"/>
    <cellStyle name="Normal 15 5 19" xfId="976"/>
    <cellStyle name="Normal 15 5 2" xfId="977"/>
    <cellStyle name="Normal 15 5 20" xfId="978"/>
    <cellStyle name="Normal 15 5 21" xfId="979"/>
    <cellStyle name="Normal 15 5 22" xfId="980"/>
    <cellStyle name="Normal 15 5 23" xfId="981"/>
    <cellStyle name="Normal 15 5 3" xfId="982"/>
    <cellStyle name="Normal 15 5 4" xfId="983"/>
    <cellStyle name="Normal 15 5 5" xfId="984"/>
    <cellStyle name="Normal 15 5 6" xfId="985"/>
    <cellStyle name="Normal 15 5 7" xfId="986"/>
    <cellStyle name="Normal 15 5 8" xfId="987"/>
    <cellStyle name="Normal 15 5 9" xfId="988"/>
    <cellStyle name="Normal 15 6" xfId="989"/>
    <cellStyle name="Normal 15 6 10" xfId="990"/>
    <cellStyle name="Normal 15 6 11" xfId="991"/>
    <cellStyle name="Normal 15 6 12" xfId="992"/>
    <cellStyle name="Normal 15 6 13" xfId="993"/>
    <cellStyle name="Normal 15 6 14" xfId="994"/>
    <cellStyle name="Normal 15 6 15" xfId="995"/>
    <cellStyle name="Normal 15 6 16" xfId="996"/>
    <cellStyle name="Normal 15 6 17" xfId="997"/>
    <cellStyle name="Normal 15 6 18" xfId="998"/>
    <cellStyle name="Normal 15 6 19" xfId="999"/>
    <cellStyle name="Normal 15 6 2" xfId="1000"/>
    <cellStyle name="Normal 15 6 20" xfId="1001"/>
    <cellStyle name="Normal 15 6 21" xfId="1002"/>
    <cellStyle name="Normal 15 6 22" xfId="1003"/>
    <cellStyle name="Normal 15 6 23" xfId="1004"/>
    <cellStyle name="Normal 15 6 3" xfId="1005"/>
    <cellStyle name="Normal 15 6 4" xfId="1006"/>
    <cellStyle name="Normal 15 6 5" xfId="1007"/>
    <cellStyle name="Normal 15 6 6" xfId="1008"/>
    <cellStyle name="Normal 15 6 7" xfId="1009"/>
    <cellStyle name="Normal 15 6 8" xfId="1010"/>
    <cellStyle name="Normal 15 6 9" xfId="1011"/>
    <cellStyle name="Normal 15 7" xfId="1012"/>
    <cellStyle name="Normal 15 8" xfId="1013"/>
    <cellStyle name="Normal 15 9" xfId="1014"/>
    <cellStyle name="Normal 16" xfId="1015"/>
    <cellStyle name="Normal 16 10" xfId="1016"/>
    <cellStyle name="Normal 16 11" xfId="1017"/>
    <cellStyle name="Normal 16 12" xfId="1018"/>
    <cellStyle name="Normal 16 13" xfId="1019"/>
    <cellStyle name="Normal 16 14" xfId="1020"/>
    <cellStyle name="Normal 16 15" xfId="1021"/>
    <cellStyle name="Normal 16 16" xfId="1022"/>
    <cellStyle name="Normal 16 17" xfId="1023"/>
    <cellStyle name="Normal 16 18" xfId="1024"/>
    <cellStyle name="Normal 16 19" xfId="1025"/>
    <cellStyle name="Normal 16 2" xfId="1026"/>
    <cellStyle name="Normal 16 2 10" xfId="1027"/>
    <cellStyle name="Normal 16 2 11" xfId="1028"/>
    <cellStyle name="Normal 16 2 12" xfId="1029"/>
    <cellStyle name="Normal 16 2 13" xfId="1030"/>
    <cellStyle name="Normal 16 2 14" xfId="1031"/>
    <cellStyle name="Normal 16 2 15" xfId="1032"/>
    <cellStyle name="Normal 16 2 16" xfId="1033"/>
    <cellStyle name="Normal 16 2 17" xfId="1034"/>
    <cellStyle name="Normal 16 2 18" xfId="1035"/>
    <cellStyle name="Normal 16 2 19" xfId="1036"/>
    <cellStyle name="Normal 16 2 2" xfId="1037"/>
    <cellStyle name="Normal 16 2 20" xfId="1038"/>
    <cellStyle name="Normal 16 2 21" xfId="1039"/>
    <cellStyle name="Normal 16 2 22" xfId="1040"/>
    <cellStyle name="Normal 16 2 23" xfId="1041"/>
    <cellStyle name="Normal 16 2 3" xfId="1042"/>
    <cellStyle name="Normal 16 2 4" xfId="1043"/>
    <cellStyle name="Normal 16 2 5" xfId="1044"/>
    <cellStyle name="Normal 16 2 6" xfId="1045"/>
    <cellStyle name="Normal 16 2 7" xfId="1046"/>
    <cellStyle name="Normal 16 2 8" xfId="1047"/>
    <cellStyle name="Normal 16 2 9" xfId="1048"/>
    <cellStyle name="Normal 16 20" xfId="1049"/>
    <cellStyle name="Normal 16 21" xfId="1050"/>
    <cellStyle name="Normal 16 22" xfId="1051"/>
    <cellStyle name="Normal 16 23" xfId="1052"/>
    <cellStyle name="Normal 16 24" xfId="1053"/>
    <cellStyle name="Normal 16 25" xfId="1054"/>
    <cellStyle name="Normal 16 26" xfId="1055"/>
    <cellStyle name="Normal 16 27" xfId="1056"/>
    <cellStyle name="Normal 16 28" xfId="1057"/>
    <cellStyle name="Normal 16 29" xfId="12597"/>
    <cellStyle name="Normal 16 3" xfId="1058"/>
    <cellStyle name="Normal 16 3 10" xfId="1059"/>
    <cellStyle name="Normal 16 3 11" xfId="1060"/>
    <cellStyle name="Normal 16 3 12" xfId="1061"/>
    <cellStyle name="Normal 16 3 13" xfId="1062"/>
    <cellStyle name="Normal 16 3 14" xfId="1063"/>
    <cellStyle name="Normal 16 3 15" xfId="1064"/>
    <cellStyle name="Normal 16 3 16" xfId="1065"/>
    <cellStyle name="Normal 16 3 17" xfId="1066"/>
    <cellStyle name="Normal 16 3 18" xfId="1067"/>
    <cellStyle name="Normal 16 3 19" xfId="1068"/>
    <cellStyle name="Normal 16 3 2" xfId="1069"/>
    <cellStyle name="Normal 16 3 20" xfId="1070"/>
    <cellStyle name="Normal 16 3 21" xfId="1071"/>
    <cellStyle name="Normal 16 3 22" xfId="1072"/>
    <cellStyle name="Normal 16 3 23" xfId="1073"/>
    <cellStyle name="Normal 16 3 3" xfId="1074"/>
    <cellStyle name="Normal 16 3 4" xfId="1075"/>
    <cellStyle name="Normal 16 3 5" xfId="1076"/>
    <cellStyle name="Normal 16 3 6" xfId="1077"/>
    <cellStyle name="Normal 16 3 7" xfId="1078"/>
    <cellStyle name="Normal 16 3 8" xfId="1079"/>
    <cellStyle name="Normal 16 3 9" xfId="1080"/>
    <cellStyle name="Normal 16 4" xfId="1081"/>
    <cellStyle name="Normal 16 4 10" xfId="1082"/>
    <cellStyle name="Normal 16 4 11" xfId="1083"/>
    <cellStyle name="Normal 16 4 12" xfId="1084"/>
    <cellStyle name="Normal 16 4 13" xfId="1085"/>
    <cellStyle name="Normal 16 4 14" xfId="1086"/>
    <cellStyle name="Normal 16 4 15" xfId="1087"/>
    <cellStyle name="Normal 16 4 16" xfId="1088"/>
    <cellStyle name="Normal 16 4 17" xfId="1089"/>
    <cellStyle name="Normal 16 4 18" xfId="1090"/>
    <cellStyle name="Normal 16 4 19" xfId="1091"/>
    <cellStyle name="Normal 16 4 2" xfId="1092"/>
    <cellStyle name="Normal 16 4 20" xfId="1093"/>
    <cellStyle name="Normal 16 4 21" xfId="1094"/>
    <cellStyle name="Normal 16 4 22" xfId="1095"/>
    <cellStyle name="Normal 16 4 23" xfId="1096"/>
    <cellStyle name="Normal 16 4 3" xfId="1097"/>
    <cellStyle name="Normal 16 4 4" xfId="1098"/>
    <cellStyle name="Normal 16 4 5" xfId="1099"/>
    <cellStyle name="Normal 16 4 6" xfId="1100"/>
    <cellStyle name="Normal 16 4 7" xfId="1101"/>
    <cellStyle name="Normal 16 4 8" xfId="1102"/>
    <cellStyle name="Normal 16 4 9" xfId="1103"/>
    <cellStyle name="Normal 16 5" xfId="1104"/>
    <cellStyle name="Normal 16 5 10" xfId="1105"/>
    <cellStyle name="Normal 16 5 11" xfId="1106"/>
    <cellStyle name="Normal 16 5 12" xfId="1107"/>
    <cellStyle name="Normal 16 5 13" xfId="1108"/>
    <cellStyle name="Normal 16 5 14" xfId="1109"/>
    <cellStyle name="Normal 16 5 15" xfId="1110"/>
    <cellStyle name="Normal 16 5 16" xfId="1111"/>
    <cellStyle name="Normal 16 5 17" xfId="1112"/>
    <cellStyle name="Normal 16 5 18" xfId="1113"/>
    <cellStyle name="Normal 16 5 19" xfId="1114"/>
    <cellStyle name="Normal 16 5 2" xfId="1115"/>
    <cellStyle name="Normal 16 5 20" xfId="1116"/>
    <cellStyle name="Normal 16 5 21" xfId="1117"/>
    <cellStyle name="Normal 16 5 22" xfId="1118"/>
    <cellStyle name="Normal 16 5 23" xfId="1119"/>
    <cellStyle name="Normal 16 5 3" xfId="1120"/>
    <cellStyle name="Normal 16 5 4" xfId="1121"/>
    <cellStyle name="Normal 16 5 5" xfId="1122"/>
    <cellStyle name="Normal 16 5 6" xfId="1123"/>
    <cellStyle name="Normal 16 5 7" xfId="1124"/>
    <cellStyle name="Normal 16 5 8" xfId="1125"/>
    <cellStyle name="Normal 16 5 9" xfId="1126"/>
    <cellStyle name="Normal 16 6" xfId="1127"/>
    <cellStyle name="Normal 16 6 10" xfId="1128"/>
    <cellStyle name="Normal 16 6 11" xfId="1129"/>
    <cellStyle name="Normal 16 6 12" xfId="1130"/>
    <cellStyle name="Normal 16 6 13" xfId="1131"/>
    <cellStyle name="Normal 16 6 14" xfId="1132"/>
    <cellStyle name="Normal 16 6 15" xfId="1133"/>
    <cellStyle name="Normal 16 6 16" xfId="1134"/>
    <cellStyle name="Normal 16 6 17" xfId="1135"/>
    <cellStyle name="Normal 16 6 18" xfId="1136"/>
    <cellStyle name="Normal 16 6 19" xfId="1137"/>
    <cellStyle name="Normal 16 6 2" xfId="1138"/>
    <cellStyle name="Normal 16 6 20" xfId="1139"/>
    <cellStyle name="Normal 16 6 21" xfId="1140"/>
    <cellStyle name="Normal 16 6 22" xfId="1141"/>
    <cellStyle name="Normal 16 6 23" xfId="1142"/>
    <cellStyle name="Normal 16 6 3" xfId="1143"/>
    <cellStyle name="Normal 16 6 4" xfId="1144"/>
    <cellStyle name="Normal 16 6 5" xfId="1145"/>
    <cellStyle name="Normal 16 6 6" xfId="1146"/>
    <cellStyle name="Normal 16 6 7" xfId="1147"/>
    <cellStyle name="Normal 16 6 8" xfId="1148"/>
    <cellStyle name="Normal 16 6 9" xfId="1149"/>
    <cellStyle name="Normal 16 7" xfId="1150"/>
    <cellStyle name="Normal 16 8" xfId="1151"/>
    <cellStyle name="Normal 16 9" xfId="1152"/>
    <cellStyle name="Normal 17" xfId="1153"/>
    <cellStyle name="Normal 17 10" xfId="1154"/>
    <cellStyle name="Normal 17 11" xfId="1155"/>
    <cellStyle name="Normal 17 12" xfId="1156"/>
    <cellStyle name="Normal 17 13" xfId="1157"/>
    <cellStyle name="Normal 17 14" xfId="1158"/>
    <cellStyle name="Normal 17 15" xfId="1159"/>
    <cellStyle name="Normal 17 16" xfId="1160"/>
    <cellStyle name="Normal 17 17" xfId="1161"/>
    <cellStyle name="Normal 17 18" xfId="1162"/>
    <cellStyle name="Normal 17 19" xfId="1163"/>
    <cellStyle name="Normal 17 2" xfId="1164"/>
    <cellStyle name="Normal 17 2 10" xfId="1165"/>
    <cellStyle name="Normal 17 2 11" xfId="1166"/>
    <cellStyle name="Normal 17 2 12" xfId="1167"/>
    <cellStyle name="Normal 17 2 13" xfId="1168"/>
    <cellStyle name="Normal 17 2 14" xfId="1169"/>
    <cellStyle name="Normal 17 2 15" xfId="1170"/>
    <cellStyle name="Normal 17 2 16" xfId="1171"/>
    <cellStyle name="Normal 17 2 17" xfId="1172"/>
    <cellStyle name="Normal 17 2 18" xfId="1173"/>
    <cellStyle name="Normal 17 2 19" xfId="1174"/>
    <cellStyle name="Normal 17 2 2" xfId="1175"/>
    <cellStyle name="Normal 17 2 20" xfId="1176"/>
    <cellStyle name="Normal 17 2 21" xfId="1177"/>
    <cellStyle name="Normal 17 2 22" xfId="1178"/>
    <cellStyle name="Normal 17 2 23" xfId="1179"/>
    <cellStyle name="Normal 17 2 3" xfId="1180"/>
    <cellStyle name="Normal 17 2 4" xfId="1181"/>
    <cellStyle name="Normal 17 2 5" xfId="1182"/>
    <cellStyle name="Normal 17 2 6" xfId="1183"/>
    <cellStyle name="Normal 17 2 7" xfId="1184"/>
    <cellStyle name="Normal 17 2 8" xfId="1185"/>
    <cellStyle name="Normal 17 2 9" xfId="1186"/>
    <cellStyle name="Normal 17 20" xfId="1187"/>
    <cellStyle name="Normal 17 21" xfId="1188"/>
    <cellStyle name="Normal 17 22" xfId="1189"/>
    <cellStyle name="Normal 17 23" xfId="1190"/>
    <cellStyle name="Normal 17 24" xfId="1191"/>
    <cellStyle name="Normal 17 25" xfId="1192"/>
    <cellStyle name="Normal 17 26" xfId="1193"/>
    <cellStyle name="Normal 17 27" xfId="1194"/>
    <cellStyle name="Normal 17 28" xfId="1195"/>
    <cellStyle name="Normal 17 29" xfId="12595"/>
    <cellStyle name="Normal 17 3" xfId="1196"/>
    <cellStyle name="Normal 17 3 10" xfId="1197"/>
    <cellStyle name="Normal 17 3 11" xfId="1198"/>
    <cellStyle name="Normal 17 3 12" xfId="1199"/>
    <cellStyle name="Normal 17 3 13" xfId="1200"/>
    <cellStyle name="Normal 17 3 14" xfId="1201"/>
    <cellStyle name="Normal 17 3 15" xfId="1202"/>
    <cellStyle name="Normal 17 3 16" xfId="1203"/>
    <cellStyle name="Normal 17 3 17" xfId="1204"/>
    <cellStyle name="Normal 17 3 18" xfId="1205"/>
    <cellStyle name="Normal 17 3 19" xfId="1206"/>
    <cellStyle name="Normal 17 3 2" xfId="1207"/>
    <cellStyle name="Normal 17 3 20" xfId="1208"/>
    <cellStyle name="Normal 17 3 21" xfId="1209"/>
    <cellStyle name="Normal 17 3 22" xfId="1210"/>
    <cellStyle name="Normal 17 3 23" xfId="1211"/>
    <cellStyle name="Normal 17 3 3" xfId="1212"/>
    <cellStyle name="Normal 17 3 4" xfId="1213"/>
    <cellStyle name="Normal 17 3 5" xfId="1214"/>
    <cellStyle name="Normal 17 3 6" xfId="1215"/>
    <cellStyle name="Normal 17 3 7" xfId="1216"/>
    <cellStyle name="Normal 17 3 8" xfId="1217"/>
    <cellStyle name="Normal 17 3 9" xfId="1218"/>
    <cellStyle name="Normal 17 4" xfId="1219"/>
    <cellStyle name="Normal 17 4 10" xfId="1220"/>
    <cellStyle name="Normal 17 4 11" xfId="1221"/>
    <cellStyle name="Normal 17 4 12" xfId="1222"/>
    <cellStyle name="Normal 17 4 13" xfId="1223"/>
    <cellStyle name="Normal 17 4 14" xfId="1224"/>
    <cellStyle name="Normal 17 4 15" xfId="1225"/>
    <cellStyle name="Normal 17 4 16" xfId="1226"/>
    <cellStyle name="Normal 17 4 17" xfId="1227"/>
    <cellStyle name="Normal 17 4 18" xfId="1228"/>
    <cellStyle name="Normal 17 4 19" xfId="1229"/>
    <cellStyle name="Normal 17 4 2" xfId="1230"/>
    <cellStyle name="Normal 17 4 20" xfId="1231"/>
    <cellStyle name="Normal 17 4 21" xfId="1232"/>
    <cellStyle name="Normal 17 4 22" xfId="1233"/>
    <cellStyle name="Normal 17 4 23" xfId="1234"/>
    <cellStyle name="Normal 17 4 3" xfId="1235"/>
    <cellStyle name="Normal 17 4 4" xfId="1236"/>
    <cellStyle name="Normal 17 4 5" xfId="1237"/>
    <cellStyle name="Normal 17 4 6" xfId="1238"/>
    <cellStyle name="Normal 17 4 7" xfId="1239"/>
    <cellStyle name="Normal 17 4 8" xfId="1240"/>
    <cellStyle name="Normal 17 4 9" xfId="1241"/>
    <cellStyle name="Normal 17 5" xfId="1242"/>
    <cellStyle name="Normal 17 5 10" xfId="1243"/>
    <cellStyle name="Normal 17 5 11" xfId="1244"/>
    <cellStyle name="Normal 17 5 12" xfId="1245"/>
    <cellStyle name="Normal 17 5 13" xfId="1246"/>
    <cellStyle name="Normal 17 5 14" xfId="1247"/>
    <cellStyle name="Normal 17 5 15" xfId="1248"/>
    <cellStyle name="Normal 17 5 16" xfId="1249"/>
    <cellStyle name="Normal 17 5 17" xfId="1250"/>
    <cellStyle name="Normal 17 5 18" xfId="1251"/>
    <cellStyle name="Normal 17 5 19" xfId="1252"/>
    <cellStyle name="Normal 17 5 2" xfId="1253"/>
    <cellStyle name="Normal 17 5 20" xfId="1254"/>
    <cellStyle name="Normal 17 5 21" xfId="1255"/>
    <cellStyle name="Normal 17 5 22" xfId="1256"/>
    <cellStyle name="Normal 17 5 23" xfId="1257"/>
    <cellStyle name="Normal 17 5 3" xfId="1258"/>
    <cellStyle name="Normal 17 5 4" xfId="1259"/>
    <cellStyle name="Normal 17 5 5" xfId="1260"/>
    <cellStyle name="Normal 17 5 6" xfId="1261"/>
    <cellStyle name="Normal 17 5 7" xfId="1262"/>
    <cellStyle name="Normal 17 5 8" xfId="1263"/>
    <cellStyle name="Normal 17 5 9" xfId="1264"/>
    <cellStyle name="Normal 17 6" xfId="1265"/>
    <cellStyle name="Normal 17 6 10" xfId="1266"/>
    <cellStyle name="Normal 17 6 11" xfId="1267"/>
    <cellStyle name="Normal 17 6 12" xfId="1268"/>
    <cellStyle name="Normal 17 6 13" xfId="1269"/>
    <cellStyle name="Normal 17 6 14" xfId="1270"/>
    <cellStyle name="Normal 17 6 15" xfId="1271"/>
    <cellStyle name="Normal 17 6 16" xfId="1272"/>
    <cellStyle name="Normal 17 6 17" xfId="1273"/>
    <cellStyle name="Normal 17 6 18" xfId="1274"/>
    <cellStyle name="Normal 17 6 19" xfId="1275"/>
    <cellStyle name="Normal 17 6 2" xfId="1276"/>
    <cellStyle name="Normal 17 6 20" xfId="1277"/>
    <cellStyle name="Normal 17 6 21" xfId="1278"/>
    <cellStyle name="Normal 17 6 22" xfId="1279"/>
    <cellStyle name="Normal 17 6 23" xfId="1280"/>
    <cellStyle name="Normal 17 6 3" xfId="1281"/>
    <cellStyle name="Normal 17 6 4" xfId="1282"/>
    <cellStyle name="Normal 17 6 5" xfId="1283"/>
    <cellStyle name="Normal 17 6 6" xfId="1284"/>
    <cellStyle name="Normal 17 6 7" xfId="1285"/>
    <cellStyle name="Normal 17 6 8" xfId="1286"/>
    <cellStyle name="Normal 17 6 9" xfId="1287"/>
    <cellStyle name="Normal 17 7" xfId="1288"/>
    <cellStyle name="Normal 17 8" xfId="1289"/>
    <cellStyle name="Normal 17 9" xfId="1290"/>
    <cellStyle name="Normal 18" xfId="1291"/>
    <cellStyle name="Normal 18 10" xfId="1292"/>
    <cellStyle name="Normal 18 11" xfId="1293"/>
    <cellStyle name="Normal 18 12" xfId="1294"/>
    <cellStyle name="Normal 18 13" xfId="1295"/>
    <cellStyle name="Normal 18 14" xfId="1296"/>
    <cellStyle name="Normal 18 15" xfId="1297"/>
    <cellStyle name="Normal 18 16" xfId="1298"/>
    <cellStyle name="Normal 18 17" xfId="1299"/>
    <cellStyle name="Normal 18 18" xfId="1300"/>
    <cellStyle name="Normal 18 19" xfId="1301"/>
    <cellStyle name="Normal 18 2" xfId="1302"/>
    <cellStyle name="Normal 18 2 10" xfId="1303"/>
    <cellStyle name="Normal 18 2 11" xfId="1304"/>
    <cellStyle name="Normal 18 2 12" xfId="1305"/>
    <cellStyle name="Normal 18 2 13" xfId="1306"/>
    <cellStyle name="Normal 18 2 14" xfId="1307"/>
    <cellStyle name="Normal 18 2 15" xfId="1308"/>
    <cellStyle name="Normal 18 2 16" xfId="1309"/>
    <cellStyle name="Normal 18 2 17" xfId="1310"/>
    <cellStyle name="Normal 18 2 18" xfId="1311"/>
    <cellStyle name="Normal 18 2 19" xfId="1312"/>
    <cellStyle name="Normal 18 2 2" xfId="1313"/>
    <cellStyle name="Normal 18 2 20" xfId="1314"/>
    <cellStyle name="Normal 18 2 21" xfId="1315"/>
    <cellStyle name="Normal 18 2 22" xfId="1316"/>
    <cellStyle name="Normal 18 2 23" xfId="1317"/>
    <cellStyle name="Normal 18 2 3" xfId="1318"/>
    <cellStyle name="Normal 18 2 4" xfId="1319"/>
    <cellStyle name="Normal 18 2 5" xfId="1320"/>
    <cellStyle name="Normal 18 2 6" xfId="1321"/>
    <cellStyle name="Normal 18 2 7" xfId="1322"/>
    <cellStyle name="Normal 18 2 8" xfId="1323"/>
    <cellStyle name="Normal 18 2 9" xfId="1324"/>
    <cellStyle name="Normal 18 20" xfId="1325"/>
    <cellStyle name="Normal 18 21" xfId="1326"/>
    <cellStyle name="Normal 18 22" xfId="1327"/>
    <cellStyle name="Normal 18 23" xfId="1328"/>
    <cellStyle name="Normal 18 24" xfId="1329"/>
    <cellStyle name="Normal 18 25" xfId="1330"/>
    <cellStyle name="Normal 18 26" xfId="1331"/>
    <cellStyle name="Normal 18 27" xfId="1332"/>
    <cellStyle name="Normal 18 28" xfId="1333"/>
    <cellStyle name="Normal 18 29" xfId="12606"/>
    <cellStyle name="Normal 18 3" xfId="1334"/>
    <cellStyle name="Normal 18 3 10" xfId="1335"/>
    <cellStyle name="Normal 18 3 11" xfId="1336"/>
    <cellStyle name="Normal 18 3 12" xfId="1337"/>
    <cellStyle name="Normal 18 3 13" xfId="1338"/>
    <cellStyle name="Normal 18 3 14" xfId="1339"/>
    <cellStyle name="Normal 18 3 15" xfId="1340"/>
    <cellStyle name="Normal 18 3 16" xfId="1341"/>
    <cellStyle name="Normal 18 3 17" xfId="1342"/>
    <cellStyle name="Normal 18 3 18" xfId="1343"/>
    <cellStyle name="Normal 18 3 19" xfId="1344"/>
    <cellStyle name="Normal 18 3 2" xfId="1345"/>
    <cellStyle name="Normal 18 3 20" xfId="1346"/>
    <cellStyle name="Normal 18 3 21" xfId="1347"/>
    <cellStyle name="Normal 18 3 22" xfId="1348"/>
    <cellStyle name="Normal 18 3 23" xfId="1349"/>
    <cellStyle name="Normal 18 3 3" xfId="1350"/>
    <cellStyle name="Normal 18 3 4" xfId="1351"/>
    <cellStyle name="Normal 18 3 5" xfId="1352"/>
    <cellStyle name="Normal 18 3 6" xfId="1353"/>
    <cellStyle name="Normal 18 3 7" xfId="1354"/>
    <cellStyle name="Normal 18 3 8" xfId="1355"/>
    <cellStyle name="Normal 18 3 9" xfId="1356"/>
    <cellStyle name="Normal 18 4" xfId="1357"/>
    <cellStyle name="Normal 18 4 10" xfId="1358"/>
    <cellStyle name="Normal 18 4 11" xfId="1359"/>
    <cellStyle name="Normal 18 4 12" xfId="1360"/>
    <cellStyle name="Normal 18 4 13" xfId="1361"/>
    <cellStyle name="Normal 18 4 14" xfId="1362"/>
    <cellStyle name="Normal 18 4 15" xfId="1363"/>
    <cellStyle name="Normal 18 4 16" xfId="1364"/>
    <cellStyle name="Normal 18 4 17" xfId="1365"/>
    <cellStyle name="Normal 18 4 18" xfId="1366"/>
    <cellStyle name="Normal 18 4 19" xfId="1367"/>
    <cellStyle name="Normal 18 4 2" xfId="1368"/>
    <cellStyle name="Normal 18 4 20" xfId="1369"/>
    <cellStyle name="Normal 18 4 21" xfId="1370"/>
    <cellStyle name="Normal 18 4 22" xfId="1371"/>
    <cellStyle name="Normal 18 4 23" xfId="1372"/>
    <cellStyle name="Normal 18 4 3" xfId="1373"/>
    <cellStyle name="Normal 18 4 4" xfId="1374"/>
    <cellStyle name="Normal 18 4 5" xfId="1375"/>
    <cellStyle name="Normal 18 4 6" xfId="1376"/>
    <cellStyle name="Normal 18 4 7" xfId="1377"/>
    <cellStyle name="Normal 18 4 8" xfId="1378"/>
    <cellStyle name="Normal 18 4 9" xfId="1379"/>
    <cellStyle name="Normal 18 5" xfId="1380"/>
    <cellStyle name="Normal 18 5 10" xfId="1381"/>
    <cellStyle name="Normal 18 5 11" xfId="1382"/>
    <cellStyle name="Normal 18 5 12" xfId="1383"/>
    <cellStyle name="Normal 18 5 13" xfId="1384"/>
    <cellStyle name="Normal 18 5 14" xfId="1385"/>
    <cellStyle name="Normal 18 5 15" xfId="1386"/>
    <cellStyle name="Normal 18 5 16" xfId="1387"/>
    <cellStyle name="Normal 18 5 17" xfId="1388"/>
    <cellStyle name="Normal 18 5 18" xfId="1389"/>
    <cellStyle name="Normal 18 5 19" xfId="1390"/>
    <cellStyle name="Normal 18 5 2" xfId="1391"/>
    <cellStyle name="Normal 18 5 20" xfId="1392"/>
    <cellStyle name="Normal 18 5 21" xfId="1393"/>
    <cellStyle name="Normal 18 5 22" xfId="1394"/>
    <cellStyle name="Normal 18 5 23" xfId="1395"/>
    <cellStyle name="Normal 18 5 3" xfId="1396"/>
    <cellStyle name="Normal 18 5 4" xfId="1397"/>
    <cellStyle name="Normal 18 5 5" xfId="1398"/>
    <cellStyle name="Normal 18 5 6" xfId="1399"/>
    <cellStyle name="Normal 18 5 7" xfId="1400"/>
    <cellStyle name="Normal 18 5 8" xfId="1401"/>
    <cellStyle name="Normal 18 5 9" xfId="1402"/>
    <cellStyle name="Normal 18 6" xfId="1403"/>
    <cellStyle name="Normal 18 6 10" xfId="1404"/>
    <cellStyle name="Normal 18 6 11" xfId="1405"/>
    <cellStyle name="Normal 18 6 12" xfId="1406"/>
    <cellStyle name="Normal 18 6 13" xfId="1407"/>
    <cellStyle name="Normal 18 6 14" xfId="1408"/>
    <cellStyle name="Normal 18 6 15" xfId="1409"/>
    <cellStyle name="Normal 18 6 16" xfId="1410"/>
    <cellStyle name="Normal 18 6 17" xfId="1411"/>
    <cellStyle name="Normal 18 6 18" xfId="1412"/>
    <cellStyle name="Normal 18 6 19" xfId="1413"/>
    <cellStyle name="Normal 18 6 2" xfId="1414"/>
    <cellStyle name="Normal 18 6 20" xfId="1415"/>
    <cellStyle name="Normal 18 6 21" xfId="1416"/>
    <cellStyle name="Normal 18 6 22" xfId="1417"/>
    <cellStyle name="Normal 18 6 23" xfId="1418"/>
    <cellStyle name="Normal 18 6 3" xfId="1419"/>
    <cellStyle name="Normal 18 6 4" xfId="1420"/>
    <cellStyle name="Normal 18 6 5" xfId="1421"/>
    <cellStyle name="Normal 18 6 6" xfId="1422"/>
    <cellStyle name="Normal 18 6 7" xfId="1423"/>
    <cellStyle name="Normal 18 6 8" xfId="1424"/>
    <cellStyle name="Normal 18 6 9" xfId="1425"/>
    <cellStyle name="Normal 18 7" xfId="1426"/>
    <cellStyle name="Normal 18 8" xfId="1427"/>
    <cellStyle name="Normal 18 9" xfId="1428"/>
    <cellStyle name="Normal 19" xfId="1429"/>
    <cellStyle name="Normal 19 10" xfId="1430"/>
    <cellStyle name="Normal 19 11" xfId="1431"/>
    <cellStyle name="Normal 19 12" xfId="1432"/>
    <cellStyle name="Normal 19 13" xfId="1433"/>
    <cellStyle name="Normal 19 14" xfId="1434"/>
    <cellStyle name="Normal 19 15" xfId="1435"/>
    <cellStyle name="Normal 19 16" xfId="1436"/>
    <cellStyle name="Normal 19 17" xfId="1437"/>
    <cellStyle name="Normal 19 18" xfId="1438"/>
    <cellStyle name="Normal 19 19" xfId="1439"/>
    <cellStyle name="Normal 19 2" xfId="1440"/>
    <cellStyle name="Normal 19 2 10" xfId="1441"/>
    <cellStyle name="Normal 19 2 11" xfId="1442"/>
    <cellStyle name="Normal 19 2 12" xfId="1443"/>
    <cellStyle name="Normal 19 2 13" xfId="1444"/>
    <cellStyle name="Normal 19 2 14" xfId="1445"/>
    <cellStyle name="Normal 19 2 15" xfId="1446"/>
    <cellStyle name="Normal 19 2 16" xfId="1447"/>
    <cellStyle name="Normal 19 2 17" xfId="1448"/>
    <cellStyle name="Normal 19 2 18" xfId="1449"/>
    <cellStyle name="Normal 19 2 19" xfId="1450"/>
    <cellStyle name="Normal 19 2 2" xfId="1451"/>
    <cellStyle name="Normal 19 2 20" xfId="1452"/>
    <cellStyle name="Normal 19 2 21" xfId="1453"/>
    <cellStyle name="Normal 19 2 22" xfId="1454"/>
    <cellStyle name="Normal 19 2 23" xfId="1455"/>
    <cellStyle name="Normal 19 2 3" xfId="1456"/>
    <cellStyle name="Normal 19 2 4" xfId="1457"/>
    <cellStyle name="Normal 19 2 5" xfId="1458"/>
    <cellStyle name="Normal 19 2 6" xfId="1459"/>
    <cellStyle name="Normal 19 2 7" xfId="1460"/>
    <cellStyle name="Normal 19 2 8" xfId="1461"/>
    <cellStyle name="Normal 19 2 9" xfId="1462"/>
    <cellStyle name="Normal 19 20" xfId="1463"/>
    <cellStyle name="Normal 19 21" xfId="1464"/>
    <cellStyle name="Normal 19 22" xfId="1465"/>
    <cellStyle name="Normal 19 23" xfId="1466"/>
    <cellStyle name="Normal 19 24" xfId="1467"/>
    <cellStyle name="Normal 19 25" xfId="1468"/>
    <cellStyle name="Normal 19 26" xfId="1469"/>
    <cellStyle name="Normal 19 27" xfId="1470"/>
    <cellStyle name="Normal 19 28" xfId="1471"/>
    <cellStyle name="Normal 19 3" xfId="1472"/>
    <cellStyle name="Normal 19 3 10" xfId="1473"/>
    <cellStyle name="Normal 19 3 11" xfId="1474"/>
    <cellStyle name="Normal 19 3 12" xfId="1475"/>
    <cellStyle name="Normal 19 3 13" xfId="1476"/>
    <cellStyle name="Normal 19 3 14" xfId="1477"/>
    <cellStyle name="Normal 19 3 15" xfId="1478"/>
    <cellStyle name="Normal 19 3 16" xfId="1479"/>
    <cellStyle name="Normal 19 3 17" xfId="1480"/>
    <cellStyle name="Normal 19 3 18" xfId="1481"/>
    <cellStyle name="Normal 19 3 19" xfId="1482"/>
    <cellStyle name="Normal 19 3 2" xfId="1483"/>
    <cellStyle name="Normal 19 3 20" xfId="1484"/>
    <cellStyle name="Normal 19 3 21" xfId="1485"/>
    <cellStyle name="Normal 19 3 22" xfId="1486"/>
    <cellStyle name="Normal 19 3 23" xfId="1487"/>
    <cellStyle name="Normal 19 3 3" xfId="1488"/>
    <cellStyle name="Normal 19 3 4" xfId="1489"/>
    <cellStyle name="Normal 19 3 5" xfId="1490"/>
    <cellStyle name="Normal 19 3 6" xfId="1491"/>
    <cellStyle name="Normal 19 3 7" xfId="1492"/>
    <cellStyle name="Normal 19 3 8" xfId="1493"/>
    <cellStyle name="Normal 19 3 9" xfId="1494"/>
    <cellStyle name="Normal 19 4" xfId="1495"/>
    <cellStyle name="Normal 19 4 10" xfId="1496"/>
    <cellStyle name="Normal 19 4 11" xfId="1497"/>
    <cellStyle name="Normal 19 4 12" xfId="1498"/>
    <cellStyle name="Normal 19 4 13" xfId="1499"/>
    <cellStyle name="Normal 19 4 14" xfId="1500"/>
    <cellStyle name="Normal 19 4 15" xfId="1501"/>
    <cellStyle name="Normal 19 4 16" xfId="1502"/>
    <cellStyle name="Normal 19 4 17" xfId="1503"/>
    <cellStyle name="Normal 19 4 18" xfId="1504"/>
    <cellStyle name="Normal 19 4 19" xfId="1505"/>
    <cellStyle name="Normal 19 4 2" xfId="1506"/>
    <cellStyle name="Normal 19 4 20" xfId="1507"/>
    <cellStyle name="Normal 19 4 21" xfId="1508"/>
    <cellStyle name="Normal 19 4 22" xfId="1509"/>
    <cellStyle name="Normal 19 4 23" xfId="1510"/>
    <cellStyle name="Normal 19 4 3" xfId="1511"/>
    <cellStyle name="Normal 19 4 4" xfId="1512"/>
    <cellStyle name="Normal 19 4 5" xfId="1513"/>
    <cellStyle name="Normal 19 4 6" xfId="1514"/>
    <cellStyle name="Normal 19 4 7" xfId="1515"/>
    <cellStyle name="Normal 19 4 8" xfId="1516"/>
    <cellStyle name="Normal 19 4 9" xfId="1517"/>
    <cellStyle name="Normal 19 5" xfId="1518"/>
    <cellStyle name="Normal 19 5 10" xfId="1519"/>
    <cellStyle name="Normal 19 5 11" xfId="1520"/>
    <cellStyle name="Normal 19 5 12" xfId="1521"/>
    <cellStyle name="Normal 19 5 13" xfId="1522"/>
    <cellStyle name="Normal 19 5 14" xfId="1523"/>
    <cellStyle name="Normal 19 5 15" xfId="1524"/>
    <cellStyle name="Normal 19 5 16" xfId="1525"/>
    <cellStyle name="Normal 19 5 17" xfId="1526"/>
    <cellStyle name="Normal 19 5 18" xfId="1527"/>
    <cellStyle name="Normal 19 5 19" xfId="1528"/>
    <cellStyle name="Normal 19 5 2" xfId="1529"/>
    <cellStyle name="Normal 19 5 20" xfId="1530"/>
    <cellStyle name="Normal 19 5 21" xfId="1531"/>
    <cellStyle name="Normal 19 5 22" xfId="1532"/>
    <cellStyle name="Normal 19 5 23" xfId="1533"/>
    <cellStyle name="Normal 19 5 3" xfId="1534"/>
    <cellStyle name="Normal 19 5 4" xfId="1535"/>
    <cellStyle name="Normal 19 5 5" xfId="1536"/>
    <cellStyle name="Normal 19 5 6" xfId="1537"/>
    <cellStyle name="Normal 19 5 7" xfId="1538"/>
    <cellStyle name="Normal 19 5 8" xfId="1539"/>
    <cellStyle name="Normal 19 5 9" xfId="1540"/>
    <cellStyle name="Normal 19 6" xfId="1541"/>
    <cellStyle name="Normal 19 6 10" xfId="1542"/>
    <cellStyle name="Normal 19 6 11" xfId="1543"/>
    <cellStyle name="Normal 19 6 12" xfId="1544"/>
    <cellStyle name="Normal 19 6 13" xfId="1545"/>
    <cellStyle name="Normal 19 6 14" xfId="1546"/>
    <cellStyle name="Normal 19 6 15" xfId="1547"/>
    <cellStyle name="Normal 19 6 16" xfId="1548"/>
    <cellStyle name="Normal 19 6 17" xfId="1549"/>
    <cellStyle name="Normal 19 6 18" xfId="1550"/>
    <cellStyle name="Normal 19 6 19" xfId="1551"/>
    <cellStyle name="Normal 19 6 2" xfId="1552"/>
    <cellStyle name="Normal 19 6 20" xfId="1553"/>
    <cellStyle name="Normal 19 6 21" xfId="1554"/>
    <cellStyle name="Normal 19 6 22" xfId="1555"/>
    <cellStyle name="Normal 19 6 23" xfId="1556"/>
    <cellStyle name="Normal 19 6 3" xfId="1557"/>
    <cellStyle name="Normal 19 6 4" xfId="1558"/>
    <cellStyle name="Normal 19 6 5" xfId="1559"/>
    <cellStyle name="Normal 19 6 6" xfId="1560"/>
    <cellStyle name="Normal 19 6 7" xfId="1561"/>
    <cellStyle name="Normal 19 6 8" xfId="1562"/>
    <cellStyle name="Normal 19 6 9" xfId="1563"/>
    <cellStyle name="Normal 19 7" xfId="1564"/>
    <cellStyle name="Normal 19 8" xfId="1565"/>
    <cellStyle name="Normal 19 9" xfId="1566"/>
    <cellStyle name="Normal 2" xfId="1567"/>
    <cellStyle name="Normal 2 10" xfId="1568"/>
    <cellStyle name="Normal 2 11" xfId="1569"/>
    <cellStyle name="Normal 2 12" xfId="1570"/>
    <cellStyle name="Normal 2 13" xfId="1571"/>
    <cellStyle name="Normal 2 14" xfId="1572"/>
    <cellStyle name="Normal 2 15" xfId="1573"/>
    <cellStyle name="Normal 2 16" xfId="1574"/>
    <cellStyle name="Normal 2 17" xfId="1575"/>
    <cellStyle name="Normal 2 18" xfId="1576"/>
    <cellStyle name="Normal 2 19" xfId="1577"/>
    <cellStyle name="Normal 2 2" xfId="1578"/>
    <cellStyle name="Normal 2 20" xfId="1579"/>
    <cellStyle name="Normal 2 21" xfId="1580"/>
    <cellStyle name="Normal 2 22" xfId="1581"/>
    <cellStyle name="Normal 2 23" xfId="1582"/>
    <cellStyle name="Normal 2 24" xfId="1583"/>
    <cellStyle name="Normal 2 25" xfId="1584"/>
    <cellStyle name="Normal 2 26" xfId="1585"/>
    <cellStyle name="Normal 2 27" xfId="1586"/>
    <cellStyle name="Normal 2 28" xfId="1587"/>
    <cellStyle name="Normal 2 29" xfId="1588"/>
    <cellStyle name="Normal 2 3" xfId="1589"/>
    <cellStyle name="Normal 2 30" xfId="1590"/>
    <cellStyle name="Normal 2 31" xfId="1591"/>
    <cellStyle name="Normal 2 32" xfId="1592"/>
    <cellStyle name="Normal 2 33" xfId="1593"/>
    <cellStyle name="Normal 2 34" xfId="1594"/>
    <cellStyle name="Normal 2 35" xfId="1595"/>
    <cellStyle name="Normal 2 36" xfId="1596"/>
    <cellStyle name="Normal 2 37" xfId="1597"/>
    <cellStyle name="Normal 2 38" xfId="1598"/>
    <cellStyle name="Normal 2 39" xfId="1599"/>
    <cellStyle name="Normal 2 4" xfId="1600"/>
    <cellStyle name="Normal 2 40" xfId="1601"/>
    <cellStyle name="Normal 2 41" xfId="1602"/>
    <cellStyle name="Normal 2 42" xfId="1603"/>
    <cellStyle name="Normal 2 43" xfId="1604"/>
    <cellStyle name="Normal 2 44" xfId="1605"/>
    <cellStyle name="Normal 2 45" xfId="1606"/>
    <cellStyle name="Normal 2 46" xfId="1607"/>
    <cellStyle name="Normal 2 47" xfId="1608"/>
    <cellStyle name="Normal 2 48" xfId="1609"/>
    <cellStyle name="Normal 2 49" xfId="1610"/>
    <cellStyle name="Normal 2 5" xfId="1611"/>
    <cellStyle name="Normal 2 50" xfId="1612"/>
    <cellStyle name="Normal 2 51" xfId="1613"/>
    <cellStyle name="Normal 2 52" xfId="1614"/>
    <cellStyle name="Normal 2 53" xfId="1615"/>
    <cellStyle name="Normal 2 54" xfId="1616"/>
    <cellStyle name="Normal 2 54 10" xfId="1617"/>
    <cellStyle name="Normal 2 54 11" xfId="1618"/>
    <cellStyle name="Normal 2 54 12" xfId="1619"/>
    <cellStyle name="Normal 2 54 13" xfId="1620"/>
    <cellStyle name="Normal 2 54 14" xfId="1621"/>
    <cellStyle name="Normal 2 54 15" xfId="1622"/>
    <cellStyle name="Normal 2 54 16" xfId="1623"/>
    <cellStyle name="Normal 2 54 17" xfId="1624"/>
    <cellStyle name="Normal 2 54 18" xfId="1625"/>
    <cellStyle name="Normal 2 54 19" xfId="1626"/>
    <cellStyle name="Normal 2 54 2" xfId="1627"/>
    <cellStyle name="Normal 2 54 2 10" xfId="1628"/>
    <cellStyle name="Normal 2 54 2 11" xfId="1629"/>
    <cellStyle name="Normal 2 54 2 12" xfId="1630"/>
    <cellStyle name="Normal 2 54 2 13" xfId="1631"/>
    <cellStyle name="Normal 2 54 2 14" xfId="1632"/>
    <cellStyle name="Normal 2 54 2 15" xfId="1633"/>
    <cellStyle name="Normal 2 54 2 16" xfId="1634"/>
    <cellStyle name="Normal 2 54 2 17" xfId="1635"/>
    <cellStyle name="Normal 2 54 2 18" xfId="1636"/>
    <cellStyle name="Normal 2 54 2 19" xfId="1637"/>
    <cellStyle name="Normal 2 54 2 2" xfId="1638"/>
    <cellStyle name="Normal 2 54 2 2 10" xfId="1639"/>
    <cellStyle name="Normal 2 54 2 2 11" xfId="1640"/>
    <cellStyle name="Normal 2 54 2 2 12" xfId="1641"/>
    <cellStyle name="Normal 2 54 2 2 13" xfId="1642"/>
    <cellStyle name="Normal 2 54 2 2 14" xfId="1643"/>
    <cellStyle name="Normal 2 54 2 2 15" xfId="1644"/>
    <cellStyle name="Normal 2 54 2 2 16" xfId="1645"/>
    <cellStyle name="Normal 2 54 2 2 17" xfId="1646"/>
    <cellStyle name="Normal 2 54 2 2 18" xfId="1647"/>
    <cellStyle name="Normal 2 54 2 2 19" xfId="1648"/>
    <cellStyle name="Normal 2 54 2 2 2" xfId="1649"/>
    <cellStyle name="Normal 2 54 2 2 20" xfId="1650"/>
    <cellStyle name="Normal 2 54 2 2 21" xfId="1651"/>
    <cellStyle name="Normal 2 54 2 2 22" xfId="1652"/>
    <cellStyle name="Normal 2 54 2 2 23" xfId="1653"/>
    <cellStyle name="Normal 2 54 2 2 3" xfId="1654"/>
    <cellStyle name="Normal 2 54 2 2 4" xfId="1655"/>
    <cellStyle name="Normal 2 54 2 2 5" xfId="1656"/>
    <cellStyle name="Normal 2 54 2 2 6" xfId="1657"/>
    <cellStyle name="Normal 2 54 2 2 7" xfId="1658"/>
    <cellStyle name="Normal 2 54 2 2 8" xfId="1659"/>
    <cellStyle name="Normal 2 54 2 2 9" xfId="1660"/>
    <cellStyle name="Normal 2 54 2 20" xfId="1661"/>
    <cellStyle name="Normal 2 54 2 21" xfId="1662"/>
    <cellStyle name="Normal 2 54 2 22" xfId="1663"/>
    <cellStyle name="Normal 2 54 2 23" xfId="1664"/>
    <cellStyle name="Normal 2 54 2 24" xfId="1665"/>
    <cellStyle name="Normal 2 54 2 25" xfId="1666"/>
    <cellStyle name="Normal 2 54 2 26" xfId="1667"/>
    <cellStyle name="Normal 2 54 2 3" xfId="1668"/>
    <cellStyle name="Normal 2 54 2 3 10" xfId="1669"/>
    <cellStyle name="Normal 2 54 2 3 11" xfId="1670"/>
    <cellStyle name="Normal 2 54 2 3 12" xfId="1671"/>
    <cellStyle name="Normal 2 54 2 3 13" xfId="1672"/>
    <cellStyle name="Normal 2 54 2 3 14" xfId="1673"/>
    <cellStyle name="Normal 2 54 2 3 15" xfId="1674"/>
    <cellStyle name="Normal 2 54 2 3 16" xfId="1675"/>
    <cellStyle name="Normal 2 54 2 3 17" xfId="1676"/>
    <cellStyle name="Normal 2 54 2 3 18" xfId="1677"/>
    <cellStyle name="Normal 2 54 2 3 19" xfId="1678"/>
    <cellStyle name="Normal 2 54 2 3 2" xfId="1679"/>
    <cellStyle name="Normal 2 54 2 3 20" xfId="1680"/>
    <cellStyle name="Normal 2 54 2 3 21" xfId="1681"/>
    <cellStyle name="Normal 2 54 2 3 22" xfId="1682"/>
    <cellStyle name="Normal 2 54 2 3 23" xfId="1683"/>
    <cellStyle name="Normal 2 54 2 3 3" xfId="1684"/>
    <cellStyle name="Normal 2 54 2 3 4" xfId="1685"/>
    <cellStyle name="Normal 2 54 2 3 5" xfId="1686"/>
    <cellStyle name="Normal 2 54 2 3 6" xfId="1687"/>
    <cellStyle name="Normal 2 54 2 3 7" xfId="1688"/>
    <cellStyle name="Normal 2 54 2 3 8" xfId="1689"/>
    <cellStyle name="Normal 2 54 2 3 9" xfId="1690"/>
    <cellStyle name="Normal 2 54 2 4" xfId="1691"/>
    <cellStyle name="Normal 2 54 2 4 10" xfId="1692"/>
    <cellStyle name="Normal 2 54 2 4 11" xfId="1693"/>
    <cellStyle name="Normal 2 54 2 4 12" xfId="1694"/>
    <cellStyle name="Normal 2 54 2 4 13" xfId="1695"/>
    <cellStyle name="Normal 2 54 2 4 14" xfId="1696"/>
    <cellStyle name="Normal 2 54 2 4 15" xfId="1697"/>
    <cellStyle name="Normal 2 54 2 4 16" xfId="1698"/>
    <cellStyle name="Normal 2 54 2 4 17" xfId="1699"/>
    <cellStyle name="Normal 2 54 2 4 18" xfId="1700"/>
    <cellStyle name="Normal 2 54 2 4 19" xfId="1701"/>
    <cellStyle name="Normal 2 54 2 4 2" xfId="1702"/>
    <cellStyle name="Normal 2 54 2 4 20" xfId="1703"/>
    <cellStyle name="Normal 2 54 2 4 21" xfId="1704"/>
    <cellStyle name="Normal 2 54 2 4 22" xfId="1705"/>
    <cellStyle name="Normal 2 54 2 4 23" xfId="1706"/>
    <cellStyle name="Normal 2 54 2 4 3" xfId="1707"/>
    <cellStyle name="Normal 2 54 2 4 4" xfId="1708"/>
    <cellStyle name="Normal 2 54 2 4 5" xfId="1709"/>
    <cellStyle name="Normal 2 54 2 4 6" xfId="1710"/>
    <cellStyle name="Normal 2 54 2 4 7" xfId="1711"/>
    <cellStyle name="Normal 2 54 2 4 8" xfId="1712"/>
    <cellStyle name="Normal 2 54 2 4 9" xfId="1713"/>
    <cellStyle name="Normal 2 54 2 5" xfId="1714"/>
    <cellStyle name="Normal 2 54 2 6" xfId="1715"/>
    <cellStyle name="Normal 2 54 2 7" xfId="1716"/>
    <cellStyle name="Normal 2 54 2 8" xfId="1717"/>
    <cellStyle name="Normal 2 54 2 9" xfId="1718"/>
    <cellStyle name="Normal 2 54 20" xfId="1719"/>
    <cellStyle name="Normal 2 54 21" xfId="1720"/>
    <cellStyle name="Normal 2 54 22" xfId="1721"/>
    <cellStyle name="Normal 2 54 23" xfId="1722"/>
    <cellStyle name="Normal 2 54 24" xfId="1723"/>
    <cellStyle name="Normal 2 54 25" xfId="1724"/>
    <cellStyle name="Normal 2 54 26" xfId="1725"/>
    <cellStyle name="Normal 2 54 27" xfId="1726"/>
    <cellStyle name="Normal 2 54 28" xfId="1727"/>
    <cellStyle name="Normal 2 54 29" xfId="1728"/>
    <cellStyle name="Normal 2 54 3" xfId="1729"/>
    <cellStyle name="Normal 2 54 3 10" xfId="1730"/>
    <cellStyle name="Normal 2 54 3 11" xfId="1731"/>
    <cellStyle name="Normal 2 54 3 12" xfId="1732"/>
    <cellStyle name="Normal 2 54 3 13" xfId="1733"/>
    <cellStyle name="Normal 2 54 3 14" xfId="1734"/>
    <cellStyle name="Normal 2 54 3 15" xfId="1735"/>
    <cellStyle name="Normal 2 54 3 16" xfId="1736"/>
    <cellStyle name="Normal 2 54 3 17" xfId="1737"/>
    <cellStyle name="Normal 2 54 3 18" xfId="1738"/>
    <cellStyle name="Normal 2 54 3 19" xfId="1739"/>
    <cellStyle name="Normal 2 54 3 2" xfId="1740"/>
    <cellStyle name="Normal 2 54 3 2 10" xfId="1741"/>
    <cellStyle name="Normal 2 54 3 2 11" xfId="1742"/>
    <cellStyle name="Normal 2 54 3 2 12" xfId="1743"/>
    <cellStyle name="Normal 2 54 3 2 13" xfId="1744"/>
    <cellStyle name="Normal 2 54 3 2 14" xfId="1745"/>
    <cellStyle name="Normal 2 54 3 2 15" xfId="1746"/>
    <cellStyle name="Normal 2 54 3 2 16" xfId="1747"/>
    <cellStyle name="Normal 2 54 3 2 17" xfId="1748"/>
    <cellStyle name="Normal 2 54 3 2 18" xfId="1749"/>
    <cellStyle name="Normal 2 54 3 2 19" xfId="1750"/>
    <cellStyle name="Normal 2 54 3 2 2" xfId="1751"/>
    <cellStyle name="Normal 2 54 3 2 20" xfId="1752"/>
    <cellStyle name="Normal 2 54 3 2 21" xfId="1753"/>
    <cellStyle name="Normal 2 54 3 2 22" xfId="1754"/>
    <cellStyle name="Normal 2 54 3 2 23" xfId="1755"/>
    <cellStyle name="Normal 2 54 3 2 3" xfId="1756"/>
    <cellStyle name="Normal 2 54 3 2 4" xfId="1757"/>
    <cellStyle name="Normal 2 54 3 2 5" xfId="1758"/>
    <cellStyle name="Normal 2 54 3 2 6" xfId="1759"/>
    <cellStyle name="Normal 2 54 3 2 7" xfId="1760"/>
    <cellStyle name="Normal 2 54 3 2 8" xfId="1761"/>
    <cellStyle name="Normal 2 54 3 2 9" xfId="1762"/>
    <cellStyle name="Normal 2 54 3 20" xfId="1763"/>
    <cellStyle name="Normal 2 54 3 21" xfId="1764"/>
    <cellStyle name="Normal 2 54 3 22" xfId="1765"/>
    <cellStyle name="Normal 2 54 3 23" xfId="1766"/>
    <cellStyle name="Normal 2 54 3 24" xfId="1767"/>
    <cellStyle name="Normal 2 54 3 25" xfId="1768"/>
    <cellStyle name="Normal 2 54 3 26" xfId="1769"/>
    <cellStyle name="Normal 2 54 3 3" xfId="1770"/>
    <cellStyle name="Normal 2 54 3 3 10" xfId="1771"/>
    <cellStyle name="Normal 2 54 3 3 11" xfId="1772"/>
    <cellStyle name="Normal 2 54 3 3 12" xfId="1773"/>
    <cellStyle name="Normal 2 54 3 3 13" xfId="1774"/>
    <cellStyle name="Normal 2 54 3 3 14" xfId="1775"/>
    <cellStyle name="Normal 2 54 3 3 15" xfId="1776"/>
    <cellStyle name="Normal 2 54 3 3 16" xfId="1777"/>
    <cellStyle name="Normal 2 54 3 3 17" xfId="1778"/>
    <cellStyle name="Normal 2 54 3 3 18" xfId="1779"/>
    <cellStyle name="Normal 2 54 3 3 19" xfId="1780"/>
    <cellStyle name="Normal 2 54 3 3 2" xfId="1781"/>
    <cellStyle name="Normal 2 54 3 3 20" xfId="1782"/>
    <cellStyle name="Normal 2 54 3 3 21" xfId="1783"/>
    <cellStyle name="Normal 2 54 3 3 22" xfId="1784"/>
    <cellStyle name="Normal 2 54 3 3 23" xfId="1785"/>
    <cellStyle name="Normal 2 54 3 3 3" xfId="1786"/>
    <cellStyle name="Normal 2 54 3 3 4" xfId="1787"/>
    <cellStyle name="Normal 2 54 3 3 5" xfId="1788"/>
    <cellStyle name="Normal 2 54 3 3 6" xfId="1789"/>
    <cellStyle name="Normal 2 54 3 3 7" xfId="1790"/>
    <cellStyle name="Normal 2 54 3 3 8" xfId="1791"/>
    <cellStyle name="Normal 2 54 3 3 9" xfId="1792"/>
    <cellStyle name="Normal 2 54 3 4" xfId="1793"/>
    <cellStyle name="Normal 2 54 3 4 10" xfId="1794"/>
    <cellStyle name="Normal 2 54 3 4 11" xfId="1795"/>
    <cellStyle name="Normal 2 54 3 4 12" xfId="1796"/>
    <cellStyle name="Normal 2 54 3 4 13" xfId="1797"/>
    <cellStyle name="Normal 2 54 3 4 14" xfId="1798"/>
    <cellStyle name="Normal 2 54 3 4 15" xfId="1799"/>
    <cellStyle name="Normal 2 54 3 4 16" xfId="1800"/>
    <cellStyle name="Normal 2 54 3 4 17" xfId="1801"/>
    <cellStyle name="Normal 2 54 3 4 18" xfId="1802"/>
    <cellStyle name="Normal 2 54 3 4 19" xfId="1803"/>
    <cellStyle name="Normal 2 54 3 4 2" xfId="1804"/>
    <cellStyle name="Normal 2 54 3 4 20" xfId="1805"/>
    <cellStyle name="Normal 2 54 3 4 21" xfId="1806"/>
    <cellStyle name="Normal 2 54 3 4 22" xfId="1807"/>
    <cellStyle name="Normal 2 54 3 4 23" xfId="1808"/>
    <cellStyle name="Normal 2 54 3 4 3" xfId="1809"/>
    <cellStyle name="Normal 2 54 3 4 4" xfId="1810"/>
    <cellStyle name="Normal 2 54 3 4 5" xfId="1811"/>
    <cellStyle name="Normal 2 54 3 4 6" xfId="1812"/>
    <cellStyle name="Normal 2 54 3 4 7" xfId="1813"/>
    <cellStyle name="Normal 2 54 3 4 8" xfId="1814"/>
    <cellStyle name="Normal 2 54 3 4 9" xfId="1815"/>
    <cellStyle name="Normal 2 54 3 5" xfId="1816"/>
    <cellStyle name="Normal 2 54 3 6" xfId="1817"/>
    <cellStyle name="Normal 2 54 3 7" xfId="1818"/>
    <cellStyle name="Normal 2 54 3 8" xfId="1819"/>
    <cellStyle name="Normal 2 54 3 9" xfId="1820"/>
    <cellStyle name="Normal 2 54 4" xfId="1821"/>
    <cellStyle name="Normal 2 54 4 10" xfId="1822"/>
    <cellStyle name="Normal 2 54 4 11" xfId="1823"/>
    <cellStyle name="Normal 2 54 4 12" xfId="1824"/>
    <cellStyle name="Normal 2 54 4 13" xfId="1825"/>
    <cellStyle name="Normal 2 54 4 14" xfId="1826"/>
    <cellStyle name="Normal 2 54 4 15" xfId="1827"/>
    <cellStyle name="Normal 2 54 4 16" xfId="1828"/>
    <cellStyle name="Normal 2 54 4 17" xfId="1829"/>
    <cellStyle name="Normal 2 54 4 18" xfId="1830"/>
    <cellStyle name="Normal 2 54 4 19" xfId="1831"/>
    <cellStyle name="Normal 2 54 4 2" xfId="1832"/>
    <cellStyle name="Normal 2 54 4 20" xfId="1833"/>
    <cellStyle name="Normal 2 54 4 21" xfId="1834"/>
    <cellStyle name="Normal 2 54 4 22" xfId="1835"/>
    <cellStyle name="Normal 2 54 4 23" xfId="1836"/>
    <cellStyle name="Normal 2 54 4 3" xfId="1837"/>
    <cellStyle name="Normal 2 54 4 4" xfId="1838"/>
    <cellStyle name="Normal 2 54 4 5" xfId="1839"/>
    <cellStyle name="Normal 2 54 4 6" xfId="1840"/>
    <cellStyle name="Normal 2 54 4 7" xfId="1841"/>
    <cellStyle name="Normal 2 54 4 8" xfId="1842"/>
    <cellStyle name="Normal 2 54 4 9" xfId="1843"/>
    <cellStyle name="Normal 2 54 5" xfId="1844"/>
    <cellStyle name="Normal 2 54 5 10" xfId="1845"/>
    <cellStyle name="Normal 2 54 5 11" xfId="1846"/>
    <cellStyle name="Normal 2 54 5 12" xfId="1847"/>
    <cellStyle name="Normal 2 54 5 13" xfId="1848"/>
    <cellStyle name="Normal 2 54 5 14" xfId="1849"/>
    <cellStyle name="Normal 2 54 5 15" xfId="1850"/>
    <cellStyle name="Normal 2 54 5 16" xfId="1851"/>
    <cellStyle name="Normal 2 54 5 17" xfId="1852"/>
    <cellStyle name="Normal 2 54 5 18" xfId="1853"/>
    <cellStyle name="Normal 2 54 5 19" xfId="1854"/>
    <cellStyle name="Normal 2 54 5 2" xfId="1855"/>
    <cellStyle name="Normal 2 54 5 20" xfId="1856"/>
    <cellStyle name="Normal 2 54 5 21" xfId="1857"/>
    <cellStyle name="Normal 2 54 5 22" xfId="1858"/>
    <cellStyle name="Normal 2 54 5 23" xfId="1859"/>
    <cellStyle name="Normal 2 54 5 3" xfId="1860"/>
    <cellStyle name="Normal 2 54 5 4" xfId="1861"/>
    <cellStyle name="Normal 2 54 5 5" xfId="1862"/>
    <cellStyle name="Normal 2 54 5 6" xfId="1863"/>
    <cellStyle name="Normal 2 54 5 7" xfId="1864"/>
    <cellStyle name="Normal 2 54 5 8" xfId="1865"/>
    <cellStyle name="Normal 2 54 5 9" xfId="1866"/>
    <cellStyle name="Normal 2 54 6" xfId="1867"/>
    <cellStyle name="Normal 2 54 6 10" xfId="1868"/>
    <cellStyle name="Normal 2 54 6 11" xfId="1869"/>
    <cellStyle name="Normal 2 54 6 12" xfId="1870"/>
    <cellStyle name="Normal 2 54 6 13" xfId="1871"/>
    <cellStyle name="Normal 2 54 6 14" xfId="1872"/>
    <cellStyle name="Normal 2 54 6 15" xfId="1873"/>
    <cellStyle name="Normal 2 54 6 16" xfId="1874"/>
    <cellStyle name="Normal 2 54 6 17" xfId="1875"/>
    <cellStyle name="Normal 2 54 6 18" xfId="1876"/>
    <cellStyle name="Normal 2 54 6 19" xfId="1877"/>
    <cellStyle name="Normal 2 54 6 2" xfId="1878"/>
    <cellStyle name="Normal 2 54 6 20" xfId="1879"/>
    <cellStyle name="Normal 2 54 6 21" xfId="1880"/>
    <cellStyle name="Normal 2 54 6 22" xfId="1881"/>
    <cellStyle name="Normal 2 54 6 23" xfId="1882"/>
    <cellStyle name="Normal 2 54 6 3" xfId="1883"/>
    <cellStyle name="Normal 2 54 6 4" xfId="1884"/>
    <cellStyle name="Normal 2 54 6 5" xfId="1885"/>
    <cellStyle name="Normal 2 54 6 6" xfId="1886"/>
    <cellStyle name="Normal 2 54 6 7" xfId="1887"/>
    <cellStyle name="Normal 2 54 6 8" xfId="1888"/>
    <cellStyle name="Normal 2 54 6 9" xfId="1889"/>
    <cellStyle name="Normal 2 54 7" xfId="1890"/>
    <cellStyle name="Normal 2 54 7 10" xfId="1891"/>
    <cellStyle name="Normal 2 54 7 11" xfId="1892"/>
    <cellStyle name="Normal 2 54 7 12" xfId="1893"/>
    <cellStyle name="Normal 2 54 7 13" xfId="1894"/>
    <cellStyle name="Normal 2 54 7 14" xfId="1895"/>
    <cellStyle name="Normal 2 54 7 15" xfId="1896"/>
    <cellStyle name="Normal 2 54 7 16" xfId="1897"/>
    <cellStyle name="Normal 2 54 7 17" xfId="1898"/>
    <cellStyle name="Normal 2 54 7 18" xfId="1899"/>
    <cellStyle name="Normal 2 54 7 19" xfId="1900"/>
    <cellStyle name="Normal 2 54 7 2" xfId="1901"/>
    <cellStyle name="Normal 2 54 7 20" xfId="1902"/>
    <cellStyle name="Normal 2 54 7 21" xfId="1903"/>
    <cellStyle name="Normal 2 54 7 22" xfId="1904"/>
    <cellStyle name="Normal 2 54 7 23" xfId="1905"/>
    <cellStyle name="Normal 2 54 7 3" xfId="1906"/>
    <cellStyle name="Normal 2 54 7 4" xfId="1907"/>
    <cellStyle name="Normal 2 54 7 5" xfId="1908"/>
    <cellStyle name="Normal 2 54 7 6" xfId="1909"/>
    <cellStyle name="Normal 2 54 7 7" xfId="1910"/>
    <cellStyle name="Normal 2 54 7 8" xfId="1911"/>
    <cellStyle name="Normal 2 54 7 9" xfId="1912"/>
    <cellStyle name="Normal 2 54 8" xfId="1913"/>
    <cellStyle name="Normal 2 54 9" xfId="1914"/>
    <cellStyle name="Normal 2 55" xfId="1915"/>
    <cellStyle name="Normal 2 55 10" xfId="1916"/>
    <cellStyle name="Normal 2 55 11" xfId="1917"/>
    <cellStyle name="Normal 2 55 12" xfId="1918"/>
    <cellStyle name="Normal 2 55 13" xfId="1919"/>
    <cellStyle name="Normal 2 55 14" xfId="1920"/>
    <cellStyle name="Normal 2 55 15" xfId="1921"/>
    <cellStyle name="Normal 2 55 16" xfId="1922"/>
    <cellStyle name="Normal 2 55 17" xfId="1923"/>
    <cellStyle name="Normal 2 55 18" xfId="1924"/>
    <cellStyle name="Normal 2 55 19" xfId="1925"/>
    <cellStyle name="Normal 2 55 2" xfId="1926"/>
    <cellStyle name="Normal 2 55 2 10" xfId="1927"/>
    <cellStyle name="Normal 2 55 2 11" xfId="1928"/>
    <cellStyle name="Normal 2 55 2 12" xfId="1929"/>
    <cellStyle name="Normal 2 55 2 13" xfId="1930"/>
    <cellStyle name="Normal 2 55 2 14" xfId="1931"/>
    <cellStyle name="Normal 2 55 2 15" xfId="1932"/>
    <cellStyle name="Normal 2 55 2 16" xfId="1933"/>
    <cellStyle name="Normal 2 55 2 17" xfId="1934"/>
    <cellStyle name="Normal 2 55 2 18" xfId="1935"/>
    <cellStyle name="Normal 2 55 2 19" xfId="1936"/>
    <cellStyle name="Normal 2 55 2 2" xfId="1937"/>
    <cellStyle name="Normal 2 55 2 2 10" xfId="1938"/>
    <cellStyle name="Normal 2 55 2 2 11" xfId="1939"/>
    <cellStyle name="Normal 2 55 2 2 12" xfId="1940"/>
    <cellStyle name="Normal 2 55 2 2 13" xfId="1941"/>
    <cellStyle name="Normal 2 55 2 2 14" xfId="1942"/>
    <cellStyle name="Normal 2 55 2 2 15" xfId="1943"/>
    <cellStyle name="Normal 2 55 2 2 16" xfId="1944"/>
    <cellStyle name="Normal 2 55 2 2 17" xfId="1945"/>
    <cellStyle name="Normal 2 55 2 2 18" xfId="1946"/>
    <cellStyle name="Normal 2 55 2 2 19" xfId="1947"/>
    <cellStyle name="Normal 2 55 2 2 2" xfId="1948"/>
    <cellStyle name="Normal 2 55 2 2 20" xfId="1949"/>
    <cellStyle name="Normal 2 55 2 2 21" xfId="1950"/>
    <cellStyle name="Normal 2 55 2 2 22" xfId="1951"/>
    <cellStyle name="Normal 2 55 2 2 23" xfId="1952"/>
    <cellStyle name="Normal 2 55 2 2 3" xfId="1953"/>
    <cellStyle name="Normal 2 55 2 2 4" xfId="1954"/>
    <cellStyle name="Normal 2 55 2 2 5" xfId="1955"/>
    <cellStyle name="Normal 2 55 2 2 6" xfId="1956"/>
    <cellStyle name="Normal 2 55 2 2 7" xfId="1957"/>
    <cellStyle name="Normal 2 55 2 2 8" xfId="1958"/>
    <cellStyle name="Normal 2 55 2 2 9" xfId="1959"/>
    <cellStyle name="Normal 2 55 2 20" xfId="1960"/>
    <cellStyle name="Normal 2 55 2 21" xfId="1961"/>
    <cellStyle name="Normal 2 55 2 22" xfId="1962"/>
    <cellStyle name="Normal 2 55 2 23" xfId="1963"/>
    <cellStyle name="Normal 2 55 2 24" xfId="1964"/>
    <cellStyle name="Normal 2 55 2 25" xfId="1965"/>
    <cellStyle name="Normal 2 55 2 26" xfId="1966"/>
    <cellStyle name="Normal 2 55 2 3" xfId="1967"/>
    <cellStyle name="Normal 2 55 2 3 10" xfId="1968"/>
    <cellStyle name="Normal 2 55 2 3 11" xfId="1969"/>
    <cellStyle name="Normal 2 55 2 3 12" xfId="1970"/>
    <cellStyle name="Normal 2 55 2 3 13" xfId="1971"/>
    <cellStyle name="Normal 2 55 2 3 14" xfId="1972"/>
    <cellStyle name="Normal 2 55 2 3 15" xfId="1973"/>
    <cellStyle name="Normal 2 55 2 3 16" xfId="1974"/>
    <cellStyle name="Normal 2 55 2 3 17" xfId="1975"/>
    <cellStyle name="Normal 2 55 2 3 18" xfId="1976"/>
    <cellStyle name="Normal 2 55 2 3 19" xfId="1977"/>
    <cellStyle name="Normal 2 55 2 3 2" xfId="1978"/>
    <cellStyle name="Normal 2 55 2 3 20" xfId="1979"/>
    <cellStyle name="Normal 2 55 2 3 21" xfId="1980"/>
    <cellStyle name="Normal 2 55 2 3 22" xfId="1981"/>
    <cellStyle name="Normal 2 55 2 3 23" xfId="1982"/>
    <cellStyle name="Normal 2 55 2 3 3" xfId="1983"/>
    <cellStyle name="Normal 2 55 2 3 4" xfId="1984"/>
    <cellStyle name="Normal 2 55 2 3 5" xfId="1985"/>
    <cellStyle name="Normal 2 55 2 3 6" xfId="1986"/>
    <cellStyle name="Normal 2 55 2 3 7" xfId="1987"/>
    <cellStyle name="Normal 2 55 2 3 8" xfId="1988"/>
    <cellStyle name="Normal 2 55 2 3 9" xfId="1989"/>
    <cellStyle name="Normal 2 55 2 4" xfId="1990"/>
    <cellStyle name="Normal 2 55 2 4 10" xfId="1991"/>
    <cellStyle name="Normal 2 55 2 4 11" xfId="1992"/>
    <cellStyle name="Normal 2 55 2 4 12" xfId="1993"/>
    <cellStyle name="Normal 2 55 2 4 13" xfId="1994"/>
    <cellStyle name="Normal 2 55 2 4 14" xfId="1995"/>
    <cellStyle name="Normal 2 55 2 4 15" xfId="1996"/>
    <cellStyle name="Normal 2 55 2 4 16" xfId="1997"/>
    <cellStyle name="Normal 2 55 2 4 17" xfId="1998"/>
    <cellStyle name="Normal 2 55 2 4 18" xfId="1999"/>
    <cellStyle name="Normal 2 55 2 4 19" xfId="2000"/>
    <cellStyle name="Normal 2 55 2 4 2" xfId="2001"/>
    <cellStyle name="Normal 2 55 2 4 20" xfId="2002"/>
    <cellStyle name="Normal 2 55 2 4 21" xfId="2003"/>
    <cellStyle name="Normal 2 55 2 4 22" xfId="2004"/>
    <cellStyle name="Normal 2 55 2 4 23" xfId="2005"/>
    <cellStyle name="Normal 2 55 2 4 3" xfId="2006"/>
    <cellStyle name="Normal 2 55 2 4 4" xfId="2007"/>
    <cellStyle name="Normal 2 55 2 4 5" xfId="2008"/>
    <cellStyle name="Normal 2 55 2 4 6" xfId="2009"/>
    <cellStyle name="Normal 2 55 2 4 7" xfId="2010"/>
    <cellStyle name="Normal 2 55 2 4 8" xfId="2011"/>
    <cellStyle name="Normal 2 55 2 4 9" xfId="2012"/>
    <cellStyle name="Normal 2 55 2 5" xfId="2013"/>
    <cellStyle name="Normal 2 55 2 6" xfId="2014"/>
    <cellStyle name="Normal 2 55 2 7" xfId="2015"/>
    <cellStyle name="Normal 2 55 2 8" xfId="2016"/>
    <cellStyle name="Normal 2 55 2 9" xfId="2017"/>
    <cellStyle name="Normal 2 55 20" xfId="2018"/>
    <cellStyle name="Normal 2 55 21" xfId="2019"/>
    <cellStyle name="Normal 2 55 22" xfId="2020"/>
    <cellStyle name="Normal 2 55 23" xfId="2021"/>
    <cellStyle name="Normal 2 55 24" xfId="2022"/>
    <cellStyle name="Normal 2 55 25" xfId="2023"/>
    <cellStyle name="Normal 2 55 26" xfId="2024"/>
    <cellStyle name="Normal 2 55 27" xfId="2025"/>
    <cellStyle name="Normal 2 55 28" xfId="2026"/>
    <cellStyle name="Normal 2 55 29" xfId="2027"/>
    <cellStyle name="Normal 2 55 3" xfId="2028"/>
    <cellStyle name="Normal 2 55 3 10" xfId="2029"/>
    <cellStyle name="Normal 2 55 3 11" xfId="2030"/>
    <cellStyle name="Normal 2 55 3 12" xfId="2031"/>
    <cellStyle name="Normal 2 55 3 13" xfId="2032"/>
    <cellStyle name="Normal 2 55 3 14" xfId="2033"/>
    <cellStyle name="Normal 2 55 3 15" xfId="2034"/>
    <cellStyle name="Normal 2 55 3 16" xfId="2035"/>
    <cellStyle name="Normal 2 55 3 17" xfId="2036"/>
    <cellStyle name="Normal 2 55 3 18" xfId="2037"/>
    <cellStyle name="Normal 2 55 3 19" xfId="2038"/>
    <cellStyle name="Normal 2 55 3 2" xfId="2039"/>
    <cellStyle name="Normal 2 55 3 2 10" xfId="2040"/>
    <cellStyle name="Normal 2 55 3 2 11" xfId="2041"/>
    <cellStyle name="Normal 2 55 3 2 12" xfId="2042"/>
    <cellStyle name="Normal 2 55 3 2 13" xfId="2043"/>
    <cellStyle name="Normal 2 55 3 2 14" xfId="2044"/>
    <cellStyle name="Normal 2 55 3 2 15" xfId="2045"/>
    <cellStyle name="Normal 2 55 3 2 16" xfId="2046"/>
    <cellStyle name="Normal 2 55 3 2 17" xfId="2047"/>
    <cellStyle name="Normal 2 55 3 2 18" xfId="2048"/>
    <cellStyle name="Normal 2 55 3 2 19" xfId="2049"/>
    <cellStyle name="Normal 2 55 3 2 2" xfId="2050"/>
    <cellStyle name="Normal 2 55 3 2 20" xfId="2051"/>
    <cellStyle name="Normal 2 55 3 2 21" xfId="2052"/>
    <cellStyle name="Normal 2 55 3 2 22" xfId="2053"/>
    <cellStyle name="Normal 2 55 3 2 23" xfId="2054"/>
    <cellStyle name="Normal 2 55 3 2 3" xfId="2055"/>
    <cellStyle name="Normal 2 55 3 2 4" xfId="2056"/>
    <cellStyle name="Normal 2 55 3 2 5" xfId="2057"/>
    <cellStyle name="Normal 2 55 3 2 6" xfId="2058"/>
    <cellStyle name="Normal 2 55 3 2 7" xfId="2059"/>
    <cellStyle name="Normal 2 55 3 2 8" xfId="2060"/>
    <cellStyle name="Normal 2 55 3 2 9" xfId="2061"/>
    <cellStyle name="Normal 2 55 3 20" xfId="2062"/>
    <cellStyle name="Normal 2 55 3 21" xfId="2063"/>
    <cellStyle name="Normal 2 55 3 22" xfId="2064"/>
    <cellStyle name="Normal 2 55 3 23" xfId="2065"/>
    <cellStyle name="Normal 2 55 3 24" xfId="2066"/>
    <cellStyle name="Normal 2 55 3 25" xfId="2067"/>
    <cellStyle name="Normal 2 55 3 26" xfId="2068"/>
    <cellStyle name="Normal 2 55 3 3" xfId="2069"/>
    <cellStyle name="Normal 2 55 3 3 10" xfId="2070"/>
    <cellStyle name="Normal 2 55 3 3 11" xfId="2071"/>
    <cellStyle name="Normal 2 55 3 3 12" xfId="2072"/>
    <cellStyle name="Normal 2 55 3 3 13" xfId="2073"/>
    <cellStyle name="Normal 2 55 3 3 14" xfId="2074"/>
    <cellStyle name="Normal 2 55 3 3 15" xfId="2075"/>
    <cellStyle name="Normal 2 55 3 3 16" xfId="2076"/>
    <cellStyle name="Normal 2 55 3 3 17" xfId="2077"/>
    <cellStyle name="Normal 2 55 3 3 18" xfId="2078"/>
    <cellStyle name="Normal 2 55 3 3 19" xfId="2079"/>
    <cellStyle name="Normal 2 55 3 3 2" xfId="2080"/>
    <cellStyle name="Normal 2 55 3 3 20" xfId="2081"/>
    <cellStyle name="Normal 2 55 3 3 21" xfId="2082"/>
    <cellStyle name="Normal 2 55 3 3 22" xfId="2083"/>
    <cellStyle name="Normal 2 55 3 3 23" xfId="2084"/>
    <cellStyle name="Normal 2 55 3 3 3" xfId="2085"/>
    <cellStyle name="Normal 2 55 3 3 4" xfId="2086"/>
    <cellStyle name="Normal 2 55 3 3 5" xfId="2087"/>
    <cellStyle name="Normal 2 55 3 3 6" xfId="2088"/>
    <cellStyle name="Normal 2 55 3 3 7" xfId="2089"/>
    <cellStyle name="Normal 2 55 3 3 8" xfId="2090"/>
    <cellStyle name="Normal 2 55 3 3 9" xfId="2091"/>
    <cellStyle name="Normal 2 55 3 4" xfId="2092"/>
    <cellStyle name="Normal 2 55 3 4 10" xfId="2093"/>
    <cellStyle name="Normal 2 55 3 4 11" xfId="2094"/>
    <cellStyle name="Normal 2 55 3 4 12" xfId="2095"/>
    <cellStyle name="Normal 2 55 3 4 13" xfId="2096"/>
    <cellStyle name="Normal 2 55 3 4 14" xfId="2097"/>
    <cellStyle name="Normal 2 55 3 4 15" xfId="2098"/>
    <cellStyle name="Normal 2 55 3 4 16" xfId="2099"/>
    <cellStyle name="Normal 2 55 3 4 17" xfId="2100"/>
    <cellStyle name="Normal 2 55 3 4 18" xfId="2101"/>
    <cellStyle name="Normal 2 55 3 4 19" xfId="2102"/>
    <cellStyle name="Normal 2 55 3 4 2" xfId="2103"/>
    <cellStyle name="Normal 2 55 3 4 20" xfId="2104"/>
    <cellStyle name="Normal 2 55 3 4 21" xfId="2105"/>
    <cellStyle name="Normal 2 55 3 4 22" xfId="2106"/>
    <cellStyle name="Normal 2 55 3 4 23" xfId="2107"/>
    <cellStyle name="Normal 2 55 3 4 3" xfId="2108"/>
    <cellStyle name="Normal 2 55 3 4 4" xfId="2109"/>
    <cellStyle name="Normal 2 55 3 4 5" xfId="2110"/>
    <cellStyle name="Normal 2 55 3 4 6" xfId="2111"/>
    <cellStyle name="Normal 2 55 3 4 7" xfId="2112"/>
    <cellStyle name="Normal 2 55 3 4 8" xfId="2113"/>
    <cellStyle name="Normal 2 55 3 4 9" xfId="2114"/>
    <cellStyle name="Normal 2 55 3 5" xfId="2115"/>
    <cellStyle name="Normal 2 55 3 6" xfId="2116"/>
    <cellStyle name="Normal 2 55 3 7" xfId="2117"/>
    <cellStyle name="Normal 2 55 3 8" xfId="2118"/>
    <cellStyle name="Normal 2 55 3 9" xfId="2119"/>
    <cellStyle name="Normal 2 55 4" xfId="2120"/>
    <cellStyle name="Normal 2 55 4 10" xfId="2121"/>
    <cellStyle name="Normal 2 55 4 11" xfId="2122"/>
    <cellStyle name="Normal 2 55 4 12" xfId="2123"/>
    <cellStyle name="Normal 2 55 4 13" xfId="2124"/>
    <cellStyle name="Normal 2 55 4 14" xfId="2125"/>
    <cellStyle name="Normal 2 55 4 15" xfId="2126"/>
    <cellStyle name="Normal 2 55 4 16" xfId="2127"/>
    <cellStyle name="Normal 2 55 4 17" xfId="2128"/>
    <cellStyle name="Normal 2 55 4 18" xfId="2129"/>
    <cellStyle name="Normal 2 55 4 19" xfId="2130"/>
    <cellStyle name="Normal 2 55 4 2" xfId="2131"/>
    <cellStyle name="Normal 2 55 4 20" xfId="2132"/>
    <cellStyle name="Normal 2 55 4 21" xfId="2133"/>
    <cellStyle name="Normal 2 55 4 22" xfId="2134"/>
    <cellStyle name="Normal 2 55 4 23" xfId="2135"/>
    <cellStyle name="Normal 2 55 4 3" xfId="2136"/>
    <cellStyle name="Normal 2 55 4 4" xfId="2137"/>
    <cellStyle name="Normal 2 55 4 5" xfId="2138"/>
    <cellStyle name="Normal 2 55 4 6" xfId="2139"/>
    <cellStyle name="Normal 2 55 4 7" xfId="2140"/>
    <cellStyle name="Normal 2 55 4 8" xfId="2141"/>
    <cellStyle name="Normal 2 55 4 9" xfId="2142"/>
    <cellStyle name="Normal 2 55 5" xfId="2143"/>
    <cellStyle name="Normal 2 55 5 10" xfId="2144"/>
    <cellStyle name="Normal 2 55 5 11" xfId="2145"/>
    <cellStyle name="Normal 2 55 5 12" xfId="2146"/>
    <cellStyle name="Normal 2 55 5 13" xfId="2147"/>
    <cellStyle name="Normal 2 55 5 14" xfId="2148"/>
    <cellStyle name="Normal 2 55 5 15" xfId="2149"/>
    <cellStyle name="Normal 2 55 5 16" xfId="2150"/>
    <cellStyle name="Normal 2 55 5 17" xfId="2151"/>
    <cellStyle name="Normal 2 55 5 18" xfId="2152"/>
    <cellStyle name="Normal 2 55 5 19" xfId="2153"/>
    <cellStyle name="Normal 2 55 5 2" xfId="2154"/>
    <cellStyle name="Normal 2 55 5 20" xfId="2155"/>
    <cellStyle name="Normal 2 55 5 21" xfId="2156"/>
    <cellStyle name="Normal 2 55 5 22" xfId="2157"/>
    <cellStyle name="Normal 2 55 5 23" xfId="2158"/>
    <cellStyle name="Normal 2 55 5 3" xfId="2159"/>
    <cellStyle name="Normal 2 55 5 4" xfId="2160"/>
    <cellStyle name="Normal 2 55 5 5" xfId="2161"/>
    <cellStyle name="Normal 2 55 5 6" xfId="2162"/>
    <cellStyle name="Normal 2 55 5 7" xfId="2163"/>
    <cellStyle name="Normal 2 55 5 8" xfId="2164"/>
    <cellStyle name="Normal 2 55 5 9" xfId="2165"/>
    <cellStyle name="Normal 2 55 6" xfId="2166"/>
    <cellStyle name="Normal 2 55 6 10" xfId="2167"/>
    <cellStyle name="Normal 2 55 6 11" xfId="2168"/>
    <cellStyle name="Normal 2 55 6 12" xfId="2169"/>
    <cellStyle name="Normal 2 55 6 13" xfId="2170"/>
    <cellStyle name="Normal 2 55 6 14" xfId="2171"/>
    <cellStyle name="Normal 2 55 6 15" xfId="2172"/>
    <cellStyle name="Normal 2 55 6 16" xfId="2173"/>
    <cellStyle name="Normal 2 55 6 17" xfId="2174"/>
    <cellStyle name="Normal 2 55 6 18" xfId="2175"/>
    <cellStyle name="Normal 2 55 6 19" xfId="2176"/>
    <cellStyle name="Normal 2 55 6 2" xfId="2177"/>
    <cellStyle name="Normal 2 55 6 20" xfId="2178"/>
    <cellStyle name="Normal 2 55 6 21" xfId="2179"/>
    <cellStyle name="Normal 2 55 6 22" xfId="2180"/>
    <cellStyle name="Normal 2 55 6 23" xfId="2181"/>
    <cellStyle name="Normal 2 55 6 3" xfId="2182"/>
    <cellStyle name="Normal 2 55 6 4" xfId="2183"/>
    <cellStyle name="Normal 2 55 6 5" xfId="2184"/>
    <cellStyle name="Normal 2 55 6 6" xfId="2185"/>
    <cellStyle name="Normal 2 55 6 7" xfId="2186"/>
    <cellStyle name="Normal 2 55 6 8" xfId="2187"/>
    <cellStyle name="Normal 2 55 6 9" xfId="2188"/>
    <cellStyle name="Normal 2 55 7" xfId="2189"/>
    <cellStyle name="Normal 2 55 7 10" xfId="2190"/>
    <cellStyle name="Normal 2 55 7 11" xfId="2191"/>
    <cellStyle name="Normal 2 55 7 12" xfId="2192"/>
    <cellStyle name="Normal 2 55 7 13" xfId="2193"/>
    <cellStyle name="Normal 2 55 7 14" xfId="2194"/>
    <cellStyle name="Normal 2 55 7 15" xfId="2195"/>
    <cellStyle name="Normal 2 55 7 16" xfId="2196"/>
    <cellStyle name="Normal 2 55 7 17" xfId="2197"/>
    <cellStyle name="Normal 2 55 7 18" xfId="2198"/>
    <cellStyle name="Normal 2 55 7 19" xfId="2199"/>
    <cellStyle name="Normal 2 55 7 2" xfId="2200"/>
    <cellStyle name="Normal 2 55 7 20" xfId="2201"/>
    <cellStyle name="Normal 2 55 7 21" xfId="2202"/>
    <cellStyle name="Normal 2 55 7 22" xfId="2203"/>
    <cellStyle name="Normal 2 55 7 23" xfId="2204"/>
    <cellStyle name="Normal 2 55 7 3" xfId="2205"/>
    <cellStyle name="Normal 2 55 7 4" xfId="2206"/>
    <cellStyle name="Normal 2 55 7 5" xfId="2207"/>
    <cellStyle name="Normal 2 55 7 6" xfId="2208"/>
    <cellStyle name="Normal 2 55 7 7" xfId="2209"/>
    <cellStyle name="Normal 2 55 7 8" xfId="2210"/>
    <cellStyle name="Normal 2 55 7 9" xfId="2211"/>
    <cellStyle name="Normal 2 55 8" xfId="2212"/>
    <cellStyle name="Normal 2 55 9" xfId="2213"/>
    <cellStyle name="Normal 2 56" xfId="2214"/>
    <cellStyle name="Normal 2 56 10" xfId="2215"/>
    <cellStyle name="Normal 2 56 11" xfId="2216"/>
    <cellStyle name="Normal 2 56 12" xfId="2217"/>
    <cellStyle name="Normal 2 56 13" xfId="2218"/>
    <cellStyle name="Normal 2 56 14" xfId="2219"/>
    <cellStyle name="Normal 2 56 15" xfId="2220"/>
    <cellStyle name="Normal 2 56 16" xfId="2221"/>
    <cellStyle name="Normal 2 56 17" xfId="2222"/>
    <cellStyle name="Normal 2 56 18" xfId="2223"/>
    <cellStyle name="Normal 2 56 19" xfId="2224"/>
    <cellStyle name="Normal 2 56 2" xfId="2225"/>
    <cellStyle name="Normal 2 56 2 10" xfId="2226"/>
    <cellStyle name="Normal 2 56 2 11" xfId="2227"/>
    <cellStyle name="Normal 2 56 2 12" xfId="2228"/>
    <cellStyle name="Normal 2 56 2 13" xfId="2229"/>
    <cellStyle name="Normal 2 56 2 14" xfId="2230"/>
    <cellStyle name="Normal 2 56 2 15" xfId="2231"/>
    <cellStyle name="Normal 2 56 2 16" xfId="2232"/>
    <cellStyle name="Normal 2 56 2 17" xfId="2233"/>
    <cellStyle name="Normal 2 56 2 18" xfId="2234"/>
    <cellStyle name="Normal 2 56 2 19" xfId="2235"/>
    <cellStyle name="Normal 2 56 2 2" xfId="2236"/>
    <cellStyle name="Normal 2 56 2 2 10" xfId="2237"/>
    <cellStyle name="Normal 2 56 2 2 11" xfId="2238"/>
    <cellStyle name="Normal 2 56 2 2 12" xfId="2239"/>
    <cellStyle name="Normal 2 56 2 2 13" xfId="2240"/>
    <cellStyle name="Normal 2 56 2 2 14" xfId="2241"/>
    <cellStyle name="Normal 2 56 2 2 15" xfId="2242"/>
    <cellStyle name="Normal 2 56 2 2 16" xfId="2243"/>
    <cellStyle name="Normal 2 56 2 2 17" xfId="2244"/>
    <cellStyle name="Normal 2 56 2 2 18" xfId="2245"/>
    <cellStyle name="Normal 2 56 2 2 19" xfId="2246"/>
    <cellStyle name="Normal 2 56 2 2 2" xfId="2247"/>
    <cellStyle name="Normal 2 56 2 2 20" xfId="2248"/>
    <cellStyle name="Normal 2 56 2 2 21" xfId="2249"/>
    <cellStyle name="Normal 2 56 2 2 22" xfId="2250"/>
    <cellStyle name="Normal 2 56 2 2 23" xfId="2251"/>
    <cellStyle name="Normal 2 56 2 2 3" xfId="2252"/>
    <cellStyle name="Normal 2 56 2 2 4" xfId="2253"/>
    <cellStyle name="Normal 2 56 2 2 5" xfId="2254"/>
    <cellStyle name="Normal 2 56 2 2 6" xfId="2255"/>
    <cellStyle name="Normal 2 56 2 2 7" xfId="2256"/>
    <cellStyle name="Normal 2 56 2 2 8" xfId="2257"/>
    <cellStyle name="Normal 2 56 2 2 9" xfId="2258"/>
    <cellStyle name="Normal 2 56 2 20" xfId="2259"/>
    <cellStyle name="Normal 2 56 2 21" xfId="2260"/>
    <cellStyle name="Normal 2 56 2 22" xfId="2261"/>
    <cellStyle name="Normal 2 56 2 23" xfId="2262"/>
    <cellStyle name="Normal 2 56 2 24" xfId="2263"/>
    <cellStyle name="Normal 2 56 2 25" xfId="2264"/>
    <cellStyle name="Normal 2 56 2 26" xfId="2265"/>
    <cellStyle name="Normal 2 56 2 3" xfId="2266"/>
    <cellStyle name="Normal 2 56 2 3 10" xfId="2267"/>
    <cellStyle name="Normal 2 56 2 3 11" xfId="2268"/>
    <cellStyle name="Normal 2 56 2 3 12" xfId="2269"/>
    <cellStyle name="Normal 2 56 2 3 13" xfId="2270"/>
    <cellStyle name="Normal 2 56 2 3 14" xfId="2271"/>
    <cellStyle name="Normal 2 56 2 3 15" xfId="2272"/>
    <cellStyle name="Normal 2 56 2 3 16" xfId="2273"/>
    <cellStyle name="Normal 2 56 2 3 17" xfId="2274"/>
    <cellStyle name="Normal 2 56 2 3 18" xfId="2275"/>
    <cellStyle name="Normal 2 56 2 3 19" xfId="2276"/>
    <cellStyle name="Normal 2 56 2 3 2" xfId="2277"/>
    <cellStyle name="Normal 2 56 2 3 20" xfId="2278"/>
    <cellStyle name="Normal 2 56 2 3 21" xfId="2279"/>
    <cellStyle name="Normal 2 56 2 3 22" xfId="2280"/>
    <cellStyle name="Normal 2 56 2 3 23" xfId="2281"/>
    <cellStyle name="Normal 2 56 2 3 3" xfId="2282"/>
    <cellStyle name="Normal 2 56 2 3 4" xfId="2283"/>
    <cellStyle name="Normal 2 56 2 3 5" xfId="2284"/>
    <cellStyle name="Normal 2 56 2 3 6" xfId="2285"/>
    <cellStyle name="Normal 2 56 2 3 7" xfId="2286"/>
    <cellStyle name="Normal 2 56 2 3 8" xfId="2287"/>
    <cellStyle name="Normal 2 56 2 3 9" xfId="2288"/>
    <cellStyle name="Normal 2 56 2 4" xfId="2289"/>
    <cellStyle name="Normal 2 56 2 4 10" xfId="2290"/>
    <cellStyle name="Normal 2 56 2 4 11" xfId="2291"/>
    <cellStyle name="Normal 2 56 2 4 12" xfId="2292"/>
    <cellStyle name="Normal 2 56 2 4 13" xfId="2293"/>
    <cellStyle name="Normal 2 56 2 4 14" xfId="2294"/>
    <cellStyle name="Normal 2 56 2 4 15" xfId="2295"/>
    <cellStyle name="Normal 2 56 2 4 16" xfId="2296"/>
    <cellStyle name="Normal 2 56 2 4 17" xfId="2297"/>
    <cellStyle name="Normal 2 56 2 4 18" xfId="2298"/>
    <cellStyle name="Normal 2 56 2 4 19" xfId="2299"/>
    <cellStyle name="Normal 2 56 2 4 2" xfId="2300"/>
    <cellStyle name="Normal 2 56 2 4 20" xfId="2301"/>
    <cellStyle name="Normal 2 56 2 4 21" xfId="2302"/>
    <cellStyle name="Normal 2 56 2 4 22" xfId="2303"/>
    <cellStyle name="Normal 2 56 2 4 23" xfId="2304"/>
    <cellStyle name="Normal 2 56 2 4 3" xfId="2305"/>
    <cellStyle name="Normal 2 56 2 4 4" xfId="2306"/>
    <cellStyle name="Normal 2 56 2 4 5" xfId="2307"/>
    <cellStyle name="Normal 2 56 2 4 6" xfId="2308"/>
    <cellStyle name="Normal 2 56 2 4 7" xfId="2309"/>
    <cellStyle name="Normal 2 56 2 4 8" xfId="2310"/>
    <cellStyle name="Normal 2 56 2 4 9" xfId="2311"/>
    <cellStyle name="Normal 2 56 2 5" xfId="2312"/>
    <cellStyle name="Normal 2 56 2 6" xfId="2313"/>
    <cellStyle name="Normal 2 56 2 7" xfId="2314"/>
    <cellStyle name="Normal 2 56 2 8" xfId="2315"/>
    <cellStyle name="Normal 2 56 2 9" xfId="2316"/>
    <cellStyle name="Normal 2 56 20" xfId="2317"/>
    <cellStyle name="Normal 2 56 21" xfId="2318"/>
    <cellStyle name="Normal 2 56 22" xfId="2319"/>
    <cellStyle name="Normal 2 56 23" xfId="2320"/>
    <cellStyle name="Normal 2 56 24" xfId="2321"/>
    <cellStyle name="Normal 2 56 25" xfId="2322"/>
    <cellStyle name="Normal 2 56 26" xfId="2323"/>
    <cellStyle name="Normal 2 56 27" xfId="2324"/>
    <cellStyle name="Normal 2 56 28" xfId="2325"/>
    <cellStyle name="Normal 2 56 29" xfId="2326"/>
    <cellStyle name="Normal 2 56 3" xfId="2327"/>
    <cellStyle name="Normal 2 56 3 10" xfId="2328"/>
    <cellStyle name="Normal 2 56 3 11" xfId="2329"/>
    <cellStyle name="Normal 2 56 3 12" xfId="2330"/>
    <cellStyle name="Normal 2 56 3 13" xfId="2331"/>
    <cellStyle name="Normal 2 56 3 14" xfId="2332"/>
    <cellStyle name="Normal 2 56 3 15" xfId="2333"/>
    <cellStyle name="Normal 2 56 3 16" xfId="2334"/>
    <cellStyle name="Normal 2 56 3 17" xfId="2335"/>
    <cellStyle name="Normal 2 56 3 18" xfId="2336"/>
    <cellStyle name="Normal 2 56 3 19" xfId="2337"/>
    <cellStyle name="Normal 2 56 3 2" xfId="2338"/>
    <cellStyle name="Normal 2 56 3 2 10" xfId="2339"/>
    <cellStyle name="Normal 2 56 3 2 11" xfId="2340"/>
    <cellStyle name="Normal 2 56 3 2 12" xfId="2341"/>
    <cellStyle name="Normal 2 56 3 2 13" xfId="2342"/>
    <cellStyle name="Normal 2 56 3 2 14" xfId="2343"/>
    <cellStyle name="Normal 2 56 3 2 15" xfId="2344"/>
    <cellStyle name="Normal 2 56 3 2 16" xfId="2345"/>
    <cellStyle name="Normal 2 56 3 2 17" xfId="2346"/>
    <cellStyle name="Normal 2 56 3 2 18" xfId="2347"/>
    <cellStyle name="Normal 2 56 3 2 19" xfId="2348"/>
    <cellStyle name="Normal 2 56 3 2 2" xfId="2349"/>
    <cellStyle name="Normal 2 56 3 2 20" xfId="2350"/>
    <cellStyle name="Normal 2 56 3 2 21" xfId="2351"/>
    <cellStyle name="Normal 2 56 3 2 22" xfId="2352"/>
    <cellStyle name="Normal 2 56 3 2 23" xfId="2353"/>
    <cellStyle name="Normal 2 56 3 2 3" xfId="2354"/>
    <cellStyle name="Normal 2 56 3 2 4" xfId="2355"/>
    <cellStyle name="Normal 2 56 3 2 5" xfId="2356"/>
    <cellStyle name="Normal 2 56 3 2 6" xfId="2357"/>
    <cellStyle name="Normal 2 56 3 2 7" xfId="2358"/>
    <cellStyle name="Normal 2 56 3 2 8" xfId="2359"/>
    <cellStyle name="Normal 2 56 3 2 9" xfId="2360"/>
    <cellStyle name="Normal 2 56 3 20" xfId="2361"/>
    <cellStyle name="Normal 2 56 3 21" xfId="2362"/>
    <cellStyle name="Normal 2 56 3 22" xfId="2363"/>
    <cellStyle name="Normal 2 56 3 23" xfId="2364"/>
    <cellStyle name="Normal 2 56 3 24" xfId="2365"/>
    <cellStyle name="Normal 2 56 3 25" xfId="2366"/>
    <cellStyle name="Normal 2 56 3 26" xfId="2367"/>
    <cellStyle name="Normal 2 56 3 3" xfId="2368"/>
    <cellStyle name="Normal 2 56 3 3 10" xfId="2369"/>
    <cellStyle name="Normal 2 56 3 3 11" xfId="2370"/>
    <cellStyle name="Normal 2 56 3 3 12" xfId="2371"/>
    <cellStyle name="Normal 2 56 3 3 13" xfId="2372"/>
    <cellStyle name="Normal 2 56 3 3 14" xfId="2373"/>
    <cellStyle name="Normal 2 56 3 3 15" xfId="2374"/>
    <cellStyle name="Normal 2 56 3 3 16" xfId="2375"/>
    <cellStyle name="Normal 2 56 3 3 17" xfId="2376"/>
    <cellStyle name="Normal 2 56 3 3 18" xfId="2377"/>
    <cellStyle name="Normal 2 56 3 3 19" xfId="2378"/>
    <cellStyle name="Normal 2 56 3 3 2" xfId="2379"/>
    <cellStyle name="Normal 2 56 3 3 20" xfId="2380"/>
    <cellStyle name="Normal 2 56 3 3 21" xfId="2381"/>
    <cellStyle name="Normal 2 56 3 3 22" xfId="2382"/>
    <cellStyle name="Normal 2 56 3 3 23" xfId="2383"/>
    <cellStyle name="Normal 2 56 3 3 3" xfId="2384"/>
    <cellStyle name="Normal 2 56 3 3 4" xfId="2385"/>
    <cellStyle name="Normal 2 56 3 3 5" xfId="2386"/>
    <cellStyle name="Normal 2 56 3 3 6" xfId="2387"/>
    <cellStyle name="Normal 2 56 3 3 7" xfId="2388"/>
    <cellStyle name="Normal 2 56 3 3 8" xfId="2389"/>
    <cellStyle name="Normal 2 56 3 3 9" xfId="2390"/>
    <cellStyle name="Normal 2 56 3 4" xfId="2391"/>
    <cellStyle name="Normal 2 56 3 4 10" xfId="2392"/>
    <cellStyle name="Normal 2 56 3 4 11" xfId="2393"/>
    <cellStyle name="Normal 2 56 3 4 12" xfId="2394"/>
    <cellStyle name="Normal 2 56 3 4 13" xfId="2395"/>
    <cellStyle name="Normal 2 56 3 4 14" xfId="2396"/>
    <cellStyle name="Normal 2 56 3 4 15" xfId="2397"/>
    <cellStyle name="Normal 2 56 3 4 16" xfId="2398"/>
    <cellStyle name="Normal 2 56 3 4 17" xfId="2399"/>
    <cellStyle name="Normal 2 56 3 4 18" xfId="2400"/>
    <cellStyle name="Normal 2 56 3 4 19" xfId="2401"/>
    <cellStyle name="Normal 2 56 3 4 2" xfId="2402"/>
    <cellStyle name="Normal 2 56 3 4 20" xfId="2403"/>
    <cellStyle name="Normal 2 56 3 4 21" xfId="2404"/>
    <cellStyle name="Normal 2 56 3 4 22" xfId="2405"/>
    <cellStyle name="Normal 2 56 3 4 23" xfId="2406"/>
    <cellStyle name="Normal 2 56 3 4 3" xfId="2407"/>
    <cellStyle name="Normal 2 56 3 4 4" xfId="2408"/>
    <cellStyle name="Normal 2 56 3 4 5" xfId="2409"/>
    <cellStyle name="Normal 2 56 3 4 6" xfId="2410"/>
    <cellStyle name="Normal 2 56 3 4 7" xfId="2411"/>
    <cellStyle name="Normal 2 56 3 4 8" xfId="2412"/>
    <cellStyle name="Normal 2 56 3 4 9" xfId="2413"/>
    <cellStyle name="Normal 2 56 3 5" xfId="2414"/>
    <cellStyle name="Normal 2 56 3 6" xfId="2415"/>
    <cellStyle name="Normal 2 56 3 7" xfId="2416"/>
    <cellStyle name="Normal 2 56 3 8" xfId="2417"/>
    <cellStyle name="Normal 2 56 3 9" xfId="2418"/>
    <cellStyle name="Normal 2 56 4" xfId="2419"/>
    <cellStyle name="Normal 2 56 4 10" xfId="2420"/>
    <cellStyle name="Normal 2 56 4 11" xfId="2421"/>
    <cellStyle name="Normal 2 56 4 12" xfId="2422"/>
    <cellStyle name="Normal 2 56 4 13" xfId="2423"/>
    <cellStyle name="Normal 2 56 4 14" xfId="2424"/>
    <cellStyle name="Normal 2 56 4 15" xfId="2425"/>
    <cellStyle name="Normal 2 56 4 16" xfId="2426"/>
    <cellStyle name="Normal 2 56 4 17" xfId="2427"/>
    <cellStyle name="Normal 2 56 4 18" xfId="2428"/>
    <cellStyle name="Normal 2 56 4 19" xfId="2429"/>
    <cellStyle name="Normal 2 56 4 2" xfId="2430"/>
    <cellStyle name="Normal 2 56 4 20" xfId="2431"/>
    <cellStyle name="Normal 2 56 4 21" xfId="2432"/>
    <cellStyle name="Normal 2 56 4 22" xfId="2433"/>
    <cellStyle name="Normal 2 56 4 23" xfId="2434"/>
    <cellStyle name="Normal 2 56 4 3" xfId="2435"/>
    <cellStyle name="Normal 2 56 4 4" xfId="2436"/>
    <cellStyle name="Normal 2 56 4 5" xfId="2437"/>
    <cellStyle name="Normal 2 56 4 6" xfId="2438"/>
    <cellStyle name="Normal 2 56 4 7" xfId="2439"/>
    <cellStyle name="Normal 2 56 4 8" xfId="2440"/>
    <cellStyle name="Normal 2 56 4 9" xfId="2441"/>
    <cellStyle name="Normal 2 56 5" xfId="2442"/>
    <cellStyle name="Normal 2 56 5 10" xfId="2443"/>
    <cellStyle name="Normal 2 56 5 11" xfId="2444"/>
    <cellStyle name="Normal 2 56 5 12" xfId="2445"/>
    <cellStyle name="Normal 2 56 5 13" xfId="2446"/>
    <cellStyle name="Normal 2 56 5 14" xfId="2447"/>
    <cellStyle name="Normal 2 56 5 15" xfId="2448"/>
    <cellStyle name="Normal 2 56 5 16" xfId="2449"/>
    <cellStyle name="Normal 2 56 5 17" xfId="2450"/>
    <cellStyle name="Normal 2 56 5 18" xfId="2451"/>
    <cellStyle name="Normal 2 56 5 19" xfId="2452"/>
    <cellStyle name="Normal 2 56 5 2" xfId="2453"/>
    <cellStyle name="Normal 2 56 5 20" xfId="2454"/>
    <cellStyle name="Normal 2 56 5 21" xfId="2455"/>
    <cellStyle name="Normal 2 56 5 22" xfId="2456"/>
    <cellStyle name="Normal 2 56 5 23" xfId="2457"/>
    <cellStyle name="Normal 2 56 5 3" xfId="2458"/>
    <cellStyle name="Normal 2 56 5 4" xfId="2459"/>
    <cellStyle name="Normal 2 56 5 5" xfId="2460"/>
    <cellStyle name="Normal 2 56 5 6" xfId="2461"/>
    <cellStyle name="Normal 2 56 5 7" xfId="2462"/>
    <cellStyle name="Normal 2 56 5 8" xfId="2463"/>
    <cellStyle name="Normal 2 56 5 9" xfId="2464"/>
    <cellStyle name="Normal 2 56 6" xfId="2465"/>
    <cellStyle name="Normal 2 56 6 10" xfId="2466"/>
    <cellStyle name="Normal 2 56 6 11" xfId="2467"/>
    <cellStyle name="Normal 2 56 6 12" xfId="2468"/>
    <cellStyle name="Normal 2 56 6 13" xfId="2469"/>
    <cellStyle name="Normal 2 56 6 14" xfId="2470"/>
    <cellStyle name="Normal 2 56 6 15" xfId="2471"/>
    <cellStyle name="Normal 2 56 6 16" xfId="2472"/>
    <cellStyle name="Normal 2 56 6 17" xfId="2473"/>
    <cellStyle name="Normal 2 56 6 18" xfId="2474"/>
    <cellStyle name="Normal 2 56 6 19" xfId="2475"/>
    <cellStyle name="Normal 2 56 6 2" xfId="2476"/>
    <cellStyle name="Normal 2 56 6 20" xfId="2477"/>
    <cellStyle name="Normal 2 56 6 21" xfId="2478"/>
    <cellStyle name="Normal 2 56 6 22" xfId="2479"/>
    <cellStyle name="Normal 2 56 6 23" xfId="2480"/>
    <cellStyle name="Normal 2 56 6 3" xfId="2481"/>
    <cellStyle name="Normal 2 56 6 4" xfId="2482"/>
    <cellStyle name="Normal 2 56 6 5" xfId="2483"/>
    <cellStyle name="Normal 2 56 6 6" xfId="2484"/>
    <cellStyle name="Normal 2 56 6 7" xfId="2485"/>
    <cellStyle name="Normal 2 56 6 8" xfId="2486"/>
    <cellStyle name="Normal 2 56 6 9" xfId="2487"/>
    <cellStyle name="Normal 2 56 7" xfId="2488"/>
    <cellStyle name="Normal 2 56 7 10" xfId="2489"/>
    <cellStyle name="Normal 2 56 7 11" xfId="2490"/>
    <cellStyle name="Normal 2 56 7 12" xfId="2491"/>
    <cellStyle name="Normal 2 56 7 13" xfId="2492"/>
    <cellStyle name="Normal 2 56 7 14" xfId="2493"/>
    <cellStyle name="Normal 2 56 7 15" xfId="2494"/>
    <cellStyle name="Normal 2 56 7 16" xfId="2495"/>
    <cellStyle name="Normal 2 56 7 17" xfId="2496"/>
    <cellStyle name="Normal 2 56 7 18" xfId="2497"/>
    <cellStyle name="Normal 2 56 7 19" xfId="2498"/>
    <cellStyle name="Normal 2 56 7 2" xfId="2499"/>
    <cellStyle name="Normal 2 56 7 20" xfId="2500"/>
    <cellStyle name="Normal 2 56 7 21" xfId="2501"/>
    <cellStyle name="Normal 2 56 7 22" xfId="2502"/>
    <cellStyle name="Normal 2 56 7 23" xfId="2503"/>
    <cellStyle name="Normal 2 56 7 3" xfId="2504"/>
    <cellStyle name="Normal 2 56 7 4" xfId="2505"/>
    <cellStyle name="Normal 2 56 7 5" xfId="2506"/>
    <cellStyle name="Normal 2 56 7 6" xfId="2507"/>
    <cellStyle name="Normal 2 56 7 7" xfId="2508"/>
    <cellStyle name="Normal 2 56 7 8" xfId="2509"/>
    <cellStyle name="Normal 2 56 7 9" xfId="2510"/>
    <cellStyle name="Normal 2 56 8" xfId="2511"/>
    <cellStyle name="Normal 2 56 9" xfId="2512"/>
    <cellStyle name="Normal 2 57" xfId="2513"/>
    <cellStyle name="Normal 2 57 10" xfId="2514"/>
    <cellStyle name="Normal 2 57 11" xfId="2515"/>
    <cellStyle name="Normal 2 57 12" xfId="2516"/>
    <cellStyle name="Normal 2 57 13" xfId="2517"/>
    <cellStyle name="Normal 2 57 14" xfId="2518"/>
    <cellStyle name="Normal 2 57 15" xfId="2519"/>
    <cellStyle name="Normal 2 57 16" xfId="2520"/>
    <cellStyle name="Normal 2 57 17" xfId="2521"/>
    <cellStyle name="Normal 2 57 18" xfId="2522"/>
    <cellStyle name="Normal 2 57 19" xfId="2523"/>
    <cellStyle name="Normal 2 57 2" xfId="2524"/>
    <cellStyle name="Normal 2 57 2 10" xfId="2525"/>
    <cellStyle name="Normal 2 57 2 11" xfId="2526"/>
    <cellStyle name="Normal 2 57 2 12" xfId="2527"/>
    <cellStyle name="Normal 2 57 2 13" xfId="2528"/>
    <cellStyle name="Normal 2 57 2 14" xfId="2529"/>
    <cellStyle name="Normal 2 57 2 15" xfId="2530"/>
    <cellStyle name="Normal 2 57 2 16" xfId="2531"/>
    <cellStyle name="Normal 2 57 2 17" xfId="2532"/>
    <cellStyle name="Normal 2 57 2 18" xfId="2533"/>
    <cellStyle name="Normal 2 57 2 19" xfId="2534"/>
    <cellStyle name="Normal 2 57 2 2" xfId="2535"/>
    <cellStyle name="Normal 2 57 2 2 10" xfId="2536"/>
    <cellStyle name="Normal 2 57 2 2 11" xfId="2537"/>
    <cellStyle name="Normal 2 57 2 2 12" xfId="2538"/>
    <cellStyle name="Normal 2 57 2 2 13" xfId="2539"/>
    <cellStyle name="Normal 2 57 2 2 14" xfId="2540"/>
    <cellStyle name="Normal 2 57 2 2 15" xfId="2541"/>
    <cellStyle name="Normal 2 57 2 2 16" xfId="2542"/>
    <cellStyle name="Normal 2 57 2 2 17" xfId="2543"/>
    <cellStyle name="Normal 2 57 2 2 18" xfId="2544"/>
    <cellStyle name="Normal 2 57 2 2 19" xfId="2545"/>
    <cellStyle name="Normal 2 57 2 2 2" xfId="2546"/>
    <cellStyle name="Normal 2 57 2 2 20" xfId="2547"/>
    <cellStyle name="Normal 2 57 2 2 21" xfId="2548"/>
    <cellStyle name="Normal 2 57 2 2 22" xfId="2549"/>
    <cellStyle name="Normal 2 57 2 2 23" xfId="2550"/>
    <cellStyle name="Normal 2 57 2 2 3" xfId="2551"/>
    <cellStyle name="Normal 2 57 2 2 4" xfId="2552"/>
    <cellStyle name="Normal 2 57 2 2 5" xfId="2553"/>
    <cellStyle name="Normal 2 57 2 2 6" xfId="2554"/>
    <cellStyle name="Normal 2 57 2 2 7" xfId="2555"/>
    <cellStyle name="Normal 2 57 2 2 8" xfId="2556"/>
    <cellStyle name="Normal 2 57 2 2 9" xfId="2557"/>
    <cellStyle name="Normal 2 57 2 20" xfId="2558"/>
    <cellStyle name="Normal 2 57 2 21" xfId="2559"/>
    <cellStyle name="Normal 2 57 2 22" xfId="2560"/>
    <cellStyle name="Normal 2 57 2 23" xfId="2561"/>
    <cellStyle name="Normal 2 57 2 24" xfId="2562"/>
    <cellStyle name="Normal 2 57 2 25" xfId="2563"/>
    <cellStyle name="Normal 2 57 2 26" xfId="2564"/>
    <cellStyle name="Normal 2 57 2 3" xfId="2565"/>
    <cellStyle name="Normal 2 57 2 3 10" xfId="2566"/>
    <cellStyle name="Normal 2 57 2 3 11" xfId="2567"/>
    <cellStyle name="Normal 2 57 2 3 12" xfId="2568"/>
    <cellStyle name="Normal 2 57 2 3 13" xfId="2569"/>
    <cellStyle name="Normal 2 57 2 3 14" xfId="2570"/>
    <cellStyle name="Normal 2 57 2 3 15" xfId="2571"/>
    <cellStyle name="Normal 2 57 2 3 16" xfId="2572"/>
    <cellStyle name="Normal 2 57 2 3 17" xfId="2573"/>
    <cellStyle name="Normal 2 57 2 3 18" xfId="2574"/>
    <cellStyle name="Normal 2 57 2 3 19" xfId="2575"/>
    <cellStyle name="Normal 2 57 2 3 2" xfId="2576"/>
    <cellStyle name="Normal 2 57 2 3 20" xfId="2577"/>
    <cellStyle name="Normal 2 57 2 3 21" xfId="2578"/>
    <cellStyle name="Normal 2 57 2 3 22" xfId="2579"/>
    <cellStyle name="Normal 2 57 2 3 23" xfId="2580"/>
    <cellStyle name="Normal 2 57 2 3 3" xfId="2581"/>
    <cellStyle name="Normal 2 57 2 3 4" xfId="2582"/>
    <cellStyle name="Normal 2 57 2 3 5" xfId="2583"/>
    <cellStyle name="Normal 2 57 2 3 6" xfId="2584"/>
    <cellStyle name="Normal 2 57 2 3 7" xfId="2585"/>
    <cellStyle name="Normal 2 57 2 3 8" xfId="2586"/>
    <cellStyle name="Normal 2 57 2 3 9" xfId="2587"/>
    <cellStyle name="Normal 2 57 2 4" xfId="2588"/>
    <cellStyle name="Normal 2 57 2 4 10" xfId="2589"/>
    <cellStyle name="Normal 2 57 2 4 11" xfId="2590"/>
    <cellStyle name="Normal 2 57 2 4 12" xfId="2591"/>
    <cellStyle name="Normal 2 57 2 4 13" xfId="2592"/>
    <cellStyle name="Normal 2 57 2 4 14" xfId="2593"/>
    <cellStyle name="Normal 2 57 2 4 15" xfId="2594"/>
    <cellStyle name="Normal 2 57 2 4 16" xfId="2595"/>
    <cellStyle name="Normal 2 57 2 4 17" xfId="2596"/>
    <cellStyle name="Normal 2 57 2 4 18" xfId="2597"/>
    <cellStyle name="Normal 2 57 2 4 19" xfId="2598"/>
    <cellStyle name="Normal 2 57 2 4 2" xfId="2599"/>
    <cellStyle name="Normal 2 57 2 4 20" xfId="2600"/>
    <cellStyle name="Normal 2 57 2 4 21" xfId="2601"/>
    <cellStyle name="Normal 2 57 2 4 22" xfId="2602"/>
    <cellStyle name="Normal 2 57 2 4 23" xfId="2603"/>
    <cellStyle name="Normal 2 57 2 4 3" xfId="2604"/>
    <cellStyle name="Normal 2 57 2 4 4" xfId="2605"/>
    <cellStyle name="Normal 2 57 2 4 5" xfId="2606"/>
    <cellStyle name="Normal 2 57 2 4 6" xfId="2607"/>
    <cellStyle name="Normal 2 57 2 4 7" xfId="2608"/>
    <cellStyle name="Normal 2 57 2 4 8" xfId="2609"/>
    <cellStyle name="Normal 2 57 2 4 9" xfId="2610"/>
    <cellStyle name="Normal 2 57 2 5" xfId="2611"/>
    <cellStyle name="Normal 2 57 2 6" xfId="2612"/>
    <cellStyle name="Normal 2 57 2 7" xfId="2613"/>
    <cellStyle name="Normal 2 57 2 8" xfId="2614"/>
    <cellStyle name="Normal 2 57 2 9" xfId="2615"/>
    <cellStyle name="Normal 2 57 20" xfId="2616"/>
    <cellStyle name="Normal 2 57 21" xfId="2617"/>
    <cellStyle name="Normal 2 57 22" xfId="2618"/>
    <cellStyle name="Normal 2 57 23" xfId="2619"/>
    <cellStyle name="Normal 2 57 24" xfId="2620"/>
    <cellStyle name="Normal 2 57 25" xfId="2621"/>
    <cellStyle name="Normal 2 57 26" xfId="2622"/>
    <cellStyle name="Normal 2 57 27" xfId="2623"/>
    <cellStyle name="Normal 2 57 28" xfId="2624"/>
    <cellStyle name="Normal 2 57 29" xfId="2625"/>
    <cellStyle name="Normal 2 57 3" xfId="2626"/>
    <cellStyle name="Normal 2 57 3 10" xfId="2627"/>
    <cellStyle name="Normal 2 57 3 11" xfId="2628"/>
    <cellStyle name="Normal 2 57 3 12" xfId="2629"/>
    <cellStyle name="Normal 2 57 3 13" xfId="2630"/>
    <cellStyle name="Normal 2 57 3 14" xfId="2631"/>
    <cellStyle name="Normal 2 57 3 15" xfId="2632"/>
    <cellStyle name="Normal 2 57 3 16" xfId="2633"/>
    <cellStyle name="Normal 2 57 3 17" xfId="2634"/>
    <cellStyle name="Normal 2 57 3 18" xfId="2635"/>
    <cellStyle name="Normal 2 57 3 19" xfId="2636"/>
    <cellStyle name="Normal 2 57 3 2" xfId="2637"/>
    <cellStyle name="Normal 2 57 3 2 10" xfId="2638"/>
    <cellStyle name="Normal 2 57 3 2 11" xfId="2639"/>
    <cellStyle name="Normal 2 57 3 2 12" xfId="2640"/>
    <cellStyle name="Normal 2 57 3 2 13" xfId="2641"/>
    <cellStyle name="Normal 2 57 3 2 14" xfId="2642"/>
    <cellStyle name="Normal 2 57 3 2 15" xfId="2643"/>
    <cellStyle name="Normal 2 57 3 2 16" xfId="2644"/>
    <cellStyle name="Normal 2 57 3 2 17" xfId="2645"/>
    <cellStyle name="Normal 2 57 3 2 18" xfId="2646"/>
    <cellStyle name="Normal 2 57 3 2 19" xfId="2647"/>
    <cellStyle name="Normal 2 57 3 2 2" xfId="2648"/>
    <cellStyle name="Normal 2 57 3 2 20" xfId="2649"/>
    <cellStyle name="Normal 2 57 3 2 21" xfId="2650"/>
    <cellStyle name="Normal 2 57 3 2 22" xfId="2651"/>
    <cellStyle name="Normal 2 57 3 2 23" xfId="2652"/>
    <cellStyle name="Normal 2 57 3 2 3" xfId="2653"/>
    <cellStyle name="Normal 2 57 3 2 4" xfId="2654"/>
    <cellStyle name="Normal 2 57 3 2 5" xfId="2655"/>
    <cellStyle name="Normal 2 57 3 2 6" xfId="2656"/>
    <cellStyle name="Normal 2 57 3 2 7" xfId="2657"/>
    <cellStyle name="Normal 2 57 3 2 8" xfId="2658"/>
    <cellStyle name="Normal 2 57 3 2 9" xfId="2659"/>
    <cellStyle name="Normal 2 57 3 20" xfId="2660"/>
    <cellStyle name="Normal 2 57 3 21" xfId="2661"/>
    <cellStyle name="Normal 2 57 3 22" xfId="2662"/>
    <cellStyle name="Normal 2 57 3 23" xfId="2663"/>
    <cellStyle name="Normal 2 57 3 24" xfId="2664"/>
    <cellStyle name="Normal 2 57 3 25" xfId="2665"/>
    <cellStyle name="Normal 2 57 3 26" xfId="2666"/>
    <cellStyle name="Normal 2 57 3 3" xfId="2667"/>
    <cellStyle name="Normal 2 57 3 3 10" xfId="2668"/>
    <cellStyle name="Normal 2 57 3 3 11" xfId="2669"/>
    <cellStyle name="Normal 2 57 3 3 12" xfId="2670"/>
    <cellStyle name="Normal 2 57 3 3 13" xfId="2671"/>
    <cellStyle name="Normal 2 57 3 3 14" xfId="2672"/>
    <cellStyle name="Normal 2 57 3 3 15" xfId="2673"/>
    <cellStyle name="Normal 2 57 3 3 16" xfId="2674"/>
    <cellStyle name="Normal 2 57 3 3 17" xfId="2675"/>
    <cellStyle name="Normal 2 57 3 3 18" xfId="2676"/>
    <cellStyle name="Normal 2 57 3 3 19" xfId="2677"/>
    <cellStyle name="Normal 2 57 3 3 2" xfId="2678"/>
    <cellStyle name="Normal 2 57 3 3 20" xfId="2679"/>
    <cellStyle name="Normal 2 57 3 3 21" xfId="2680"/>
    <cellStyle name="Normal 2 57 3 3 22" xfId="2681"/>
    <cellStyle name="Normal 2 57 3 3 23" xfId="2682"/>
    <cellStyle name="Normal 2 57 3 3 3" xfId="2683"/>
    <cellStyle name="Normal 2 57 3 3 4" xfId="2684"/>
    <cellStyle name="Normal 2 57 3 3 5" xfId="2685"/>
    <cellStyle name="Normal 2 57 3 3 6" xfId="2686"/>
    <cellStyle name="Normal 2 57 3 3 7" xfId="2687"/>
    <cellStyle name="Normal 2 57 3 3 8" xfId="2688"/>
    <cellStyle name="Normal 2 57 3 3 9" xfId="2689"/>
    <cellStyle name="Normal 2 57 3 4" xfId="2690"/>
    <cellStyle name="Normal 2 57 3 4 10" xfId="2691"/>
    <cellStyle name="Normal 2 57 3 4 11" xfId="2692"/>
    <cellStyle name="Normal 2 57 3 4 12" xfId="2693"/>
    <cellStyle name="Normal 2 57 3 4 13" xfId="2694"/>
    <cellStyle name="Normal 2 57 3 4 14" xfId="2695"/>
    <cellStyle name="Normal 2 57 3 4 15" xfId="2696"/>
    <cellStyle name="Normal 2 57 3 4 16" xfId="2697"/>
    <cellStyle name="Normal 2 57 3 4 17" xfId="2698"/>
    <cellStyle name="Normal 2 57 3 4 18" xfId="2699"/>
    <cellStyle name="Normal 2 57 3 4 19" xfId="2700"/>
    <cellStyle name="Normal 2 57 3 4 2" xfId="2701"/>
    <cellStyle name="Normal 2 57 3 4 20" xfId="2702"/>
    <cellStyle name="Normal 2 57 3 4 21" xfId="2703"/>
    <cellStyle name="Normal 2 57 3 4 22" xfId="2704"/>
    <cellStyle name="Normal 2 57 3 4 23" xfId="2705"/>
    <cellStyle name="Normal 2 57 3 4 3" xfId="2706"/>
    <cellStyle name="Normal 2 57 3 4 4" xfId="2707"/>
    <cellStyle name="Normal 2 57 3 4 5" xfId="2708"/>
    <cellStyle name="Normal 2 57 3 4 6" xfId="2709"/>
    <cellStyle name="Normal 2 57 3 4 7" xfId="2710"/>
    <cellStyle name="Normal 2 57 3 4 8" xfId="2711"/>
    <cellStyle name="Normal 2 57 3 4 9" xfId="2712"/>
    <cellStyle name="Normal 2 57 3 5" xfId="2713"/>
    <cellStyle name="Normal 2 57 3 6" xfId="2714"/>
    <cellStyle name="Normal 2 57 3 7" xfId="2715"/>
    <cellStyle name="Normal 2 57 3 8" xfId="2716"/>
    <cellStyle name="Normal 2 57 3 9" xfId="2717"/>
    <cellStyle name="Normal 2 57 4" xfId="2718"/>
    <cellStyle name="Normal 2 57 4 10" xfId="2719"/>
    <cellStyle name="Normal 2 57 4 11" xfId="2720"/>
    <cellStyle name="Normal 2 57 4 12" xfId="2721"/>
    <cellStyle name="Normal 2 57 4 13" xfId="2722"/>
    <cellStyle name="Normal 2 57 4 14" xfId="2723"/>
    <cellStyle name="Normal 2 57 4 15" xfId="2724"/>
    <cellStyle name="Normal 2 57 4 16" xfId="2725"/>
    <cellStyle name="Normal 2 57 4 17" xfId="2726"/>
    <cellStyle name="Normal 2 57 4 18" xfId="2727"/>
    <cellStyle name="Normal 2 57 4 19" xfId="2728"/>
    <cellStyle name="Normal 2 57 4 2" xfId="2729"/>
    <cellStyle name="Normal 2 57 4 20" xfId="2730"/>
    <cellStyle name="Normal 2 57 4 21" xfId="2731"/>
    <cellStyle name="Normal 2 57 4 22" xfId="2732"/>
    <cellStyle name="Normal 2 57 4 23" xfId="2733"/>
    <cellStyle name="Normal 2 57 4 3" xfId="2734"/>
    <cellStyle name="Normal 2 57 4 4" xfId="2735"/>
    <cellStyle name="Normal 2 57 4 5" xfId="2736"/>
    <cellStyle name="Normal 2 57 4 6" xfId="2737"/>
    <cellStyle name="Normal 2 57 4 7" xfId="2738"/>
    <cellStyle name="Normal 2 57 4 8" xfId="2739"/>
    <cellStyle name="Normal 2 57 4 9" xfId="2740"/>
    <cellStyle name="Normal 2 57 5" xfId="2741"/>
    <cellStyle name="Normal 2 57 5 10" xfId="2742"/>
    <cellStyle name="Normal 2 57 5 11" xfId="2743"/>
    <cellStyle name="Normal 2 57 5 12" xfId="2744"/>
    <cellStyle name="Normal 2 57 5 13" xfId="2745"/>
    <cellStyle name="Normal 2 57 5 14" xfId="2746"/>
    <cellStyle name="Normal 2 57 5 15" xfId="2747"/>
    <cellStyle name="Normal 2 57 5 16" xfId="2748"/>
    <cellStyle name="Normal 2 57 5 17" xfId="2749"/>
    <cellStyle name="Normal 2 57 5 18" xfId="2750"/>
    <cellStyle name="Normal 2 57 5 19" xfId="2751"/>
    <cellStyle name="Normal 2 57 5 2" xfId="2752"/>
    <cellStyle name="Normal 2 57 5 20" xfId="2753"/>
    <cellStyle name="Normal 2 57 5 21" xfId="2754"/>
    <cellStyle name="Normal 2 57 5 22" xfId="2755"/>
    <cellStyle name="Normal 2 57 5 23" xfId="2756"/>
    <cellStyle name="Normal 2 57 5 3" xfId="2757"/>
    <cellStyle name="Normal 2 57 5 4" xfId="2758"/>
    <cellStyle name="Normal 2 57 5 5" xfId="2759"/>
    <cellStyle name="Normal 2 57 5 6" xfId="2760"/>
    <cellStyle name="Normal 2 57 5 7" xfId="2761"/>
    <cellStyle name="Normal 2 57 5 8" xfId="2762"/>
    <cellStyle name="Normal 2 57 5 9" xfId="2763"/>
    <cellStyle name="Normal 2 57 6" xfId="2764"/>
    <cellStyle name="Normal 2 57 6 10" xfId="2765"/>
    <cellStyle name="Normal 2 57 6 11" xfId="2766"/>
    <cellStyle name="Normal 2 57 6 12" xfId="2767"/>
    <cellStyle name="Normal 2 57 6 13" xfId="2768"/>
    <cellStyle name="Normal 2 57 6 14" xfId="2769"/>
    <cellStyle name="Normal 2 57 6 15" xfId="2770"/>
    <cellStyle name="Normal 2 57 6 16" xfId="2771"/>
    <cellStyle name="Normal 2 57 6 17" xfId="2772"/>
    <cellStyle name="Normal 2 57 6 18" xfId="2773"/>
    <cellStyle name="Normal 2 57 6 19" xfId="2774"/>
    <cellStyle name="Normal 2 57 6 2" xfId="2775"/>
    <cellStyle name="Normal 2 57 6 20" xfId="2776"/>
    <cellStyle name="Normal 2 57 6 21" xfId="2777"/>
    <cellStyle name="Normal 2 57 6 22" xfId="2778"/>
    <cellStyle name="Normal 2 57 6 23" xfId="2779"/>
    <cellStyle name="Normal 2 57 6 3" xfId="2780"/>
    <cellStyle name="Normal 2 57 6 4" xfId="2781"/>
    <cellStyle name="Normal 2 57 6 5" xfId="2782"/>
    <cellStyle name="Normal 2 57 6 6" xfId="2783"/>
    <cellStyle name="Normal 2 57 6 7" xfId="2784"/>
    <cellStyle name="Normal 2 57 6 8" xfId="2785"/>
    <cellStyle name="Normal 2 57 6 9" xfId="2786"/>
    <cellStyle name="Normal 2 57 7" xfId="2787"/>
    <cellStyle name="Normal 2 57 7 10" xfId="2788"/>
    <cellStyle name="Normal 2 57 7 11" xfId="2789"/>
    <cellStyle name="Normal 2 57 7 12" xfId="2790"/>
    <cellStyle name="Normal 2 57 7 13" xfId="2791"/>
    <cellStyle name="Normal 2 57 7 14" xfId="2792"/>
    <cellStyle name="Normal 2 57 7 15" xfId="2793"/>
    <cellStyle name="Normal 2 57 7 16" xfId="2794"/>
    <cellStyle name="Normal 2 57 7 17" xfId="2795"/>
    <cellStyle name="Normal 2 57 7 18" xfId="2796"/>
    <cellStyle name="Normal 2 57 7 19" xfId="2797"/>
    <cellStyle name="Normal 2 57 7 2" xfId="2798"/>
    <cellStyle name="Normal 2 57 7 20" xfId="2799"/>
    <cellStyle name="Normal 2 57 7 21" xfId="2800"/>
    <cellStyle name="Normal 2 57 7 22" xfId="2801"/>
    <cellStyle name="Normal 2 57 7 23" xfId="2802"/>
    <cellStyle name="Normal 2 57 7 3" xfId="2803"/>
    <cellStyle name="Normal 2 57 7 4" xfId="2804"/>
    <cellStyle name="Normal 2 57 7 5" xfId="2805"/>
    <cellStyle name="Normal 2 57 7 6" xfId="2806"/>
    <cellStyle name="Normal 2 57 7 7" xfId="2807"/>
    <cellStyle name="Normal 2 57 7 8" xfId="2808"/>
    <cellStyle name="Normal 2 57 7 9" xfId="2809"/>
    <cellStyle name="Normal 2 57 8" xfId="2810"/>
    <cellStyle name="Normal 2 57 9" xfId="2811"/>
    <cellStyle name="Normal 2 58" xfId="2812"/>
    <cellStyle name="Normal 2 58 10" xfId="2813"/>
    <cellStyle name="Normal 2 58 11" xfId="2814"/>
    <cellStyle name="Normal 2 58 12" xfId="2815"/>
    <cellStyle name="Normal 2 58 13" xfId="2816"/>
    <cellStyle name="Normal 2 58 14" xfId="2817"/>
    <cellStyle name="Normal 2 58 15" xfId="2818"/>
    <cellStyle name="Normal 2 58 16" xfId="2819"/>
    <cellStyle name="Normal 2 58 17" xfId="2820"/>
    <cellStyle name="Normal 2 58 18" xfId="2821"/>
    <cellStyle name="Normal 2 58 19" xfId="2822"/>
    <cellStyle name="Normal 2 58 2" xfId="2823"/>
    <cellStyle name="Normal 2 58 2 10" xfId="2824"/>
    <cellStyle name="Normal 2 58 2 11" xfId="2825"/>
    <cellStyle name="Normal 2 58 2 12" xfId="2826"/>
    <cellStyle name="Normal 2 58 2 13" xfId="2827"/>
    <cellStyle name="Normal 2 58 2 14" xfId="2828"/>
    <cellStyle name="Normal 2 58 2 15" xfId="2829"/>
    <cellStyle name="Normal 2 58 2 16" xfId="2830"/>
    <cellStyle name="Normal 2 58 2 17" xfId="2831"/>
    <cellStyle name="Normal 2 58 2 18" xfId="2832"/>
    <cellStyle name="Normal 2 58 2 19" xfId="2833"/>
    <cellStyle name="Normal 2 58 2 2" xfId="2834"/>
    <cellStyle name="Normal 2 58 2 20" xfId="2835"/>
    <cellStyle name="Normal 2 58 2 21" xfId="2836"/>
    <cellStyle name="Normal 2 58 2 22" xfId="2837"/>
    <cellStyle name="Normal 2 58 2 23" xfId="2838"/>
    <cellStyle name="Normal 2 58 2 3" xfId="2839"/>
    <cellStyle name="Normal 2 58 2 4" xfId="2840"/>
    <cellStyle name="Normal 2 58 2 5" xfId="2841"/>
    <cellStyle name="Normal 2 58 2 6" xfId="2842"/>
    <cellStyle name="Normal 2 58 2 7" xfId="2843"/>
    <cellStyle name="Normal 2 58 2 8" xfId="2844"/>
    <cellStyle name="Normal 2 58 2 9" xfId="2845"/>
    <cellStyle name="Normal 2 58 20" xfId="2846"/>
    <cellStyle name="Normal 2 58 21" xfId="2847"/>
    <cellStyle name="Normal 2 58 22" xfId="2848"/>
    <cellStyle name="Normal 2 58 23" xfId="2849"/>
    <cellStyle name="Normal 2 58 24" xfId="2850"/>
    <cellStyle name="Normal 2 58 25" xfId="2851"/>
    <cellStyle name="Normal 2 58 26" xfId="2852"/>
    <cellStyle name="Normal 2 58 3" xfId="2853"/>
    <cellStyle name="Normal 2 58 3 10" xfId="2854"/>
    <cellStyle name="Normal 2 58 3 11" xfId="2855"/>
    <cellStyle name="Normal 2 58 3 12" xfId="2856"/>
    <cellStyle name="Normal 2 58 3 13" xfId="2857"/>
    <cellStyle name="Normal 2 58 3 14" xfId="2858"/>
    <cellStyle name="Normal 2 58 3 15" xfId="2859"/>
    <cellStyle name="Normal 2 58 3 16" xfId="2860"/>
    <cellStyle name="Normal 2 58 3 17" xfId="2861"/>
    <cellStyle name="Normal 2 58 3 18" xfId="2862"/>
    <cellStyle name="Normal 2 58 3 19" xfId="2863"/>
    <cellStyle name="Normal 2 58 3 2" xfId="2864"/>
    <cellStyle name="Normal 2 58 3 20" xfId="2865"/>
    <cellStyle name="Normal 2 58 3 21" xfId="2866"/>
    <cellStyle name="Normal 2 58 3 22" xfId="2867"/>
    <cellStyle name="Normal 2 58 3 23" xfId="2868"/>
    <cellStyle name="Normal 2 58 3 3" xfId="2869"/>
    <cellStyle name="Normal 2 58 3 4" xfId="2870"/>
    <cellStyle name="Normal 2 58 3 5" xfId="2871"/>
    <cellStyle name="Normal 2 58 3 6" xfId="2872"/>
    <cellStyle name="Normal 2 58 3 7" xfId="2873"/>
    <cellStyle name="Normal 2 58 3 8" xfId="2874"/>
    <cellStyle name="Normal 2 58 3 9" xfId="2875"/>
    <cellStyle name="Normal 2 58 4" xfId="2876"/>
    <cellStyle name="Normal 2 58 4 10" xfId="2877"/>
    <cellStyle name="Normal 2 58 4 11" xfId="2878"/>
    <cellStyle name="Normal 2 58 4 12" xfId="2879"/>
    <cellStyle name="Normal 2 58 4 13" xfId="2880"/>
    <cellStyle name="Normal 2 58 4 14" xfId="2881"/>
    <cellStyle name="Normal 2 58 4 15" xfId="2882"/>
    <cellStyle name="Normal 2 58 4 16" xfId="2883"/>
    <cellStyle name="Normal 2 58 4 17" xfId="2884"/>
    <cellStyle name="Normal 2 58 4 18" xfId="2885"/>
    <cellStyle name="Normal 2 58 4 19" xfId="2886"/>
    <cellStyle name="Normal 2 58 4 2" xfId="2887"/>
    <cellStyle name="Normal 2 58 4 20" xfId="2888"/>
    <cellStyle name="Normal 2 58 4 21" xfId="2889"/>
    <cellStyle name="Normal 2 58 4 22" xfId="2890"/>
    <cellStyle name="Normal 2 58 4 23" xfId="2891"/>
    <cellStyle name="Normal 2 58 4 3" xfId="2892"/>
    <cellStyle name="Normal 2 58 4 4" xfId="2893"/>
    <cellStyle name="Normal 2 58 4 5" xfId="2894"/>
    <cellStyle name="Normal 2 58 4 6" xfId="2895"/>
    <cellStyle name="Normal 2 58 4 7" xfId="2896"/>
    <cellStyle name="Normal 2 58 4 8" xfId="2897"/>
    <cellStyle name="Normal 2 58 4 9" xfId="2898"/>
    <cellStyle name="Normal 2 58 5" xfId="2899"/>
    <cellStyle name="Normal 2 58 6" xfId="2900"/>
    <cellStyle name="Normal 2 58 7" xfId="2901"/>
    <cellStyle name="Normal 2 58 8" xfId="2902"/>
    <cellStyle name="Normal 2 58 9" xfId="2903"/>
    <cellStyle name="Normal 2 59" xfId="2904"/>
    <cellStyle name="Normal 2 59 10" xfId="2905"/>
    <cellStyle name="Normal 2 59 11" xfId="2906"/>
    <cellStyle name="Normal 2 59 12" xfId="2907"/>
    <cellStyle name="Normal 2 59 13" xfId="2908"/>
    <cellStyle name="Normal 2 59 14" xfId="2909"/>
    <cellStyle name="Normal 2 59 15" xfId="2910"/>
    <cellStyle name="Normal 2 59 16" xfId="2911"/>
    <cellStyle name="Normal 2 59 17" xfId="2912"/>
    <cellStyle name="Normal 2 59 18" xfId="2913"/>
    <cellStyle name="Normal 2 59 19" xfId="2914"/>
    <cellStyle name="Normal 2 59 2" xfId="2915"/>
    <cellStyle name="Normal 2 59 2 10" xfId="2916"/>
    <cellStyle name="Normal 2 59 2 11" xfId="2917"/>
    <cellStyle name="Normal 2 59 2 12" xfId="2918"/>
    <cellStyle name="Normal 2 59 2 13" xfId="2919"/>
    <cellStyle name="Normal 2 59 2 14" xfId="2920"/>
    <cellStyle name="Normal 2 59 2 15" xfId="2921"/>
    <cellStyle name="Normal 2 59 2 16" xfId="2922"/>
    <cellStyle name="Normal 2 59 2 17" xfId="2923"/>
    <cellStyle name="Normal 2 59 2 18" xfId="2924"/>
    <cellStyle name="Normal 2 59 2 19" xfId="2925"/>
    <cellStyle name="Normal 2 59 2 2" xfId="2926"/>
    <cellStyle name="Normal 2 59 2 20" xfId="2927"/>
    <cellStyle name="Normal 2 59 2 21" xfId="2928"/>
    <cellStyle name="Normal 2 59 2 22" xfId="2929"/>
    <cellStyle name="Normal 2 59 2 23" xfId="2930"/>
    <cellStyle name="Normal 2 59 2 3" xfId="2931"/>
    <cellStyle name="Normal 2 59 2 4" xfId="2932"/>
    <cellStyle name="Normal 2 59 2 5" xfId="2933"/>
    <cellStyle name="Normal 2 59 2 6" xfId="2934"/>
    <cellStyle name="Normal 2 59 2 7" xfId="2935"/>
    <cellStyle name="Normal 2 59 2 8" xfId="2936"/>
    <cellStyle name="Normal 2 59 2 9" xfId="2937"/>
    <cellStyle name="Normal 2 59 20" xfId="2938"/>
    <cellStyle name="Normal 2 59 21" xfId="2939"/>
    <cellStyle name="Normal 2 59 22" xfId="2940"/>
    <cellStyle name="Normal 2 59 23" xfId="2941"/>
    <cellStyle name="Normal 2 59 24" xfId="2942"/>
    <cellStyle name="Normal 2 59 25" xfId="2943"/>
    <cellStyle name="Normal 2 59 26" xfId="2944"/>
    <cellStyle name="Normal 2 59 3" xfId="2945"/>
    <cellStyle name="Normal 2 59 3 10" xfId="2946"/>
    <cellStyle name="Normal 2 59 3 11" xfId="2947"/>
    <cellStyle name="Normal 2 59 3 12" xfId="2948"/>
    <cellStyle name="Normal 2 59 3 13" xfId="2949"/>
    <cellStyle name="Normal 2 59 3 14" xfId="2950"/>
    <cellStyle name="Normal 2 59 3 15" xfId="2951"/>
    <cellStyle name="Normal 2 59 3 16" xfId="2952"/>
    <cellStyle name="Normal 2 59 3 17" xfId="2953"/>
    <cellStyle name="Normal 2 59 3 18" xfId="2954"/>
    <cellStyle name="Normal 2 59 3 19" xfId="2955"/>
    <cellStyle name="Normal 2 59 3 2" xfId="2956"/>
    <cellStyle name="Normal 2 59 3 20" xfId="2957"/>
    <cellStyle name="Normal 2 59 3 21" xfId="2958"/>
    <cellStyle name="Normal 2 59 3 22" xfId="2959"/>
    <cellStyle name="Normal 2 59 3 23" xfId="2960"/>
    <cellStyle name="Normal 2 59 3 3" xfId="2961"/>
    <cellStyle name="Normal 2 59 3 4" xfId="2962"/>
    <cellStyle name="Normal 2 59 3 5" xfId="2963"/>
    <cellStyle name="Normal 2 59 3 6" xfId="2964"/>
    <cellStyle name="Normal 2 59 3 7" xfId="2965"/>
    <cellStyle name="Normal 2 59 3 8" xfId="2966"/>
    <cellStyle name="Normal 2 59 3 9" xfId="2967"/>
    <cellStyle name="Normal 2 59 4" xfId="2968"/>
    <cellStyle name="Normal 2 59 4 10" xfId="2969"/>
    <cellStyle name="Normal 2 59 4 11" xfId="2970"/>
    <cellStyle name="Normal 2 59 4 12" xfId="2971"/>
    <cellStyle name="Normal 2 59 4 13" xfId="2972"/>
    <cellStyle name="Normal 2 59 4 14" xfId="2973"/>
    <cellStyle name="Normal 2 59 4 15" xfId="2974"/>
    <cellStyle name="Normal 2 59 4 16" xfId="2975"/>
    <cellStyle name="Normal 2 59 4 17" xfId="2976"/>
    <cellStyle name="Normal 2 59 4 18" xfId="2977"/>
    <cellStyle name="Normal 2 59 4 19" xfId="2978"/>
    <cellStyle name="Normal 2 59 4 2" xfId="2979"/>
    <cellStyle name="Normal 2 59 4 20" xfId="2980"/>
    <cellStyle name="Normal 2 59 4 21" xfId="2981"/>
    <cellStyle name="Normal 2 59 4 22" xfId="2982"/>
    <cellStyle name="Normal 2 59 4 23" xfId="2983"/>
    <cellStyle name="Normal 2 59 4 3" xfId="2984"/>
    <cellStyle name="Normal 2 59 4 4" xfId="2985"/>
    <cellStyle name="Normal 2 59 4 5" xfId="2986"/>
    <cellStyle name="Normal 2 59 4 6" xfId="2987"/>
    <cellStyle name="Normal 2 59 4 7" xfId="2988"/>
    <cellStyle name="Normal 2 59 4 8" xfId="2989"/>
    <cellStyle name="Normal 2 59 4 9" xfId="2990"/>
    <cellStyle name="Normal 2 59 5" xfId="2991"/>
    <cellStyle name="Normal 2 59 6" xfId="2992"/>
    <cellStyle name="Normal 2 59 7" xfId="2993"/>
    <cellStyle name="Normal 2 59 8" xfId="2994"/>
    <cellStyle name="Normal 2 59 9" xfId="2995"/>
    <cellStyle name="Normal 2 6" xfId="2996"/>
    <cellStyle name="Normal 2 60" xfId="2997"/>
    <cellStyle name="Normal 2 60 10" xfId="2998"/>
    <cellStyle name="Normal 2 60 11" xfId="2999"/>
    <cellStyle name="Normal 2 60 12" xfId="3000"/>
    <cellStyle name="Normal 2 60 13" xfId="3001"/>
    <cellStyle name="Normal 2 60 14" xfId="3002"/>
    <cellStyle name="Normal 2 60 15" xfId="3003"/>
    <cellStyle name="Normal 2 60 16" xfId="3004"/>
    <cellStyle name="Normal 2 60 17" xfId="3005"/>
    <cellStyle name="Normal 2 60 18" xfId="3006"/>
    <cellStyle name="Normal 2 60 19" xfId="3007"/>
    <cellStyle name="Normal 2 60 2" xfId="3008"/>
    <cellStyle name="Normal 2 60 20" xfId="3009"/>
    <cellStyle name="Normal 2 60 21" xfId="3010"/>
    <cellStyle name="Normal 2 60 22" xfId="3011"/>
    <cellStyle name="Normal 2 60 23" xfId="3012"/>
    <cellStyle name="Normal 2 60 3" xfId="3013"/>
    <cellStyle name="Normal 2 60 4" xfId="3014"/>
    <cellStyle name="Normal 2 60 5" xfId="3015"/>
    <cellStyle name="Normal 2 60 6" xfId="3016"/>
    <cellStyle name="Normal 2 60 7" xfId="3017"/>
    <cellStyle name="Normal 2 60 8" xfId="3018"/>
    <cellStyle name="Normal 2 60 9" xfId="3019"/>
    <cellStyle name="Normal 2 61" xfId="3020"/>
    <cellStyle name="Normal 2 61 10" xfId="3021"/>
    <cellStyle name="Normal 2 61 11" xfId="3022"/>
    <cellStyle name="Normal 2 61 12" xfId="3023"/>
    <cellStyle name="Normal 2 61 13" xfId="3024"/>
    <cellStyle name="Normal 2 61 14" xfId="3025"/>
    <cellStyle name="Normal 2 61 15" xfId="3026"/>
    <cellStyle name="Normal 2 61 16" xfId="3027"/>
    <cellStyle name="Normal 2 61 17" xfId="3028"/>
    <cellStyle name="Normal 2 61 18" xfId="3029"/>
    <cellStyle name="Normal 2 61 19" xfId="3030"/>
    <cellStyle name="Normal 2 61 2" xfId="3031"/>
    <cellStyle name="Normal 2 61 20" xfId="3032"/>
    <cellStyle name="Normal 2 61 21" xfId="3033"/>
    <cellStyle name="Normal 2 61 22" xfId="3034"/>
    <cellStyle name="Normal 2 61 23" xfId="3035"/>
    <cellStyle name="Normal 2 61 3" xfId="3036"/>
    <cellStyle name="Normal 2 61 4" xfId="3037"/>
    <cellStyle name="Normal 2 61 5" xfId="3038"/>
    <cellStyle name="Normal 2 61 6" xfId="3039"/>
    <cellStyle name="Normal 2 61 7" xfId="3040"/>
    <cellStyle name="Normal 2 61 8" xfId="3041"/>
    <cellStyle name="Normal 2 61 9" xfId="3042"/>
    <cellStyle name="Normal 2 62" xfId="3043"/>
    <cellStyle name="Normal 2 62 10" xfId="3044"/>
    <cellStyle name="Normal 2 62 11" xfId="3045"/>
    <cellStyle name="Normal 2 62 12" xfId="3046"/>
    <cellStyle name="Normal 2 62 13" xfId="3047"/>
    <cellStyle name="Normal 2 62 14" xfId="3048"/>
    <cellStyle name="Normal 2 62 15" xfId="3049"/>
    <cellStyle name="Normal 2 62 16" xfId="3050"/>
    <cellStyle name="Normal 2 62 17" xfId="3051"/>
    <cellStyle name="Normal 2 62 18" xfId="3052"/>
    <cellStyle name="Normal 2 62 19" xfId="3053"/>
    <cellStyle name="Normal 2 62 2" xfId="3054"/>
    <cellStyle name="Normal 2 62 20" xfId="3055"/>
    <cellStyle name="Normal 2 62 21" xfId="3056"/>
    <cellStyle name="Normal 2 62 22" xfId="3057"/>
    <cellStyle name="Normal 2 62 23" xfId="3058"/>
    <cellStyle name="Normal 2 62 3" xfId="3059"/>
    <cellStyle name="Normal 2 62 4" xfId="3060"/>
    <cellStyle name="Normal 2 62 5" xfId="3061"/>
    <cellStyle name="Normal 2 62 6" xfId="3062"/>
    <cellStyle name="Normal 2 62 7" xfId="3063"/>
    <cellStyle name="Normal 2 62 8" xfId="3064"/>
    <cellStyle name="Normal 2 62 9" xfId="3065"/>
    <cellStyle name="Normal 2 63" xfId="3066"/>
    <cellStyle name="Normal 2 63 10" xfId="3067"/>
    <cellStyle name="Normal 2 63 11" xfId="3068"/>
    <cellStyle name="Normal 2 63 12" xfId="3069"/>
    <cellStyle name="Normal 2 63 13" xfId="3070"/>
    <cellStyle name="Normal 2 63 14" xfId="3071"/>
    <cellStyle name="Normal 2 63 15" xfId="3072"/>
    <cellStyle name="Normal 2 63 16" xfId="3073"/>
    <cellStyle name="Normal 2 63 17" xfId="3074"/>
    <cellStyle name="Normal 2 63 18" xfId="3075"/>
    <cellStyle name="Normal 2 63 19" xfId="3076"/>
    <cellStyle name="Normal 2 63 2" xfId="3077"/>
    <cellStyle name="Normal 2 63 20" xfId="3078"/>
    <cellStyle name="Normal 2 63 21" xfId="3079"/>
    <cellStyle name="Normal 2 63 22" xfId="3080"/>
    <cellStyle name="Normal 2 63 23" xfId="3081"/>
    <cellStyle name="Normal 2 63 3" xfId="3082"/>
    <cellStyle name="Normal 2 63 4" xfId="3083"/>
    <cellStyle name="Normal 2 63 5" xfId="3084"/>
    <cellStyle name="Normal 2 63 6" xfId="3085"/>
    <cellStyle name="Normal 2 63 7" xfId="3086"/>
    <cellStyle name="Normal 2 63 8" xfId="3087"/>
    <cellStyle name="Normal 2 63 9" xfId="3088"/>
    <cellStyle name="Normal 2 64" xfId="3089"/>
    <cellStyle name="Normal 2 65" xfId="3090"/>
    <cellStyle name="Normal 2 66" xfId="3091"/>
    <cellStyle name="Normal 2 67" xfId="3092"/>
    <cellStyle name="Normal 2 68" xfId="3093"/>
    <cellStyle name="Normal 2 69" xfId="3094"/>
    <cellStyle name="Normal 2 7" xfId="3095"/>
    <cellStyle name="Normal 2 70" xfId="3096"/>
    <cellStyle name="Normal 2 71" xfId="3097"/>
    <cellStyle name="Normal 2 72" xfId="3098"/>
    <cellStyle name="Normal 2 73" xfId="3099"/>
    <cellStyle name="Normal 2 74" xfId="3100"/>
    <cellStyle name="Normal 2 75" xfId="3101"/>
    <cellStyle name="Normal 2 76" xfId="3102"/>
    <cellStyle name="Normal 2 77" xfId="3103"/>
    <cellStyle name="Normal 2 78" xfId="3104"/>
    <cellStyle name="Normal 2 79" xfId="3105"/>
    <cellStyle name="Normal 2 8" xfId="3106"/>
    <cellStyle name="Normal 2 80" xfId="3107"/>
    <cellStyle name="Normal 2 81" xfId="3108"/>
    <cellStyle name="Normal 2 82" xfId="3109"/>
    <cellStyle name="Normal 2 83" xfId="3110"/>
    <cellStyle name="Normal 2 84" xfId="3111"/>
    <cellStyle name="Normal 2 85" xfId="3112"/>
    <cellStyle name="Normal 2 86" xfId="12627"/>
    <cellStyle name="Normal 2 9" xfId="3113"/>
    <cellStyle name="Normal 20" xfId="3114"/>
    <cellStyle name="Normal 20 10" xfId="3115"/>
    <cellStyle name="Normal 20 11" xfId="3116"/>
    <cellStyle name="Normal 20 12" xfId="3117"/>
    <cellStyle name="Normal 20 13" xfId="3118"/>
    <cellStyle name="Normal 20 14" xfId="3119"/>
    <cellStyle name="Normal 20 15" xfId="3120"/>
    <cellStyle name="Normal 20 16" xfId="3121"/>
    <cellStyle name="Normal 20 17" xfId="3122"/>
    <cellStyle name="Normal 20 18" xfId="3123"/>
    <cellStyle name="Normal 20 19" xfId="3124"/>
    <cellStyle name="Normal 20 2" xfId="3125"/>
    <cellStyle name="Normal 20 2 10" xfId="3126"/>
    <cellStyle name="Normal 20 2 11" xfId="3127"/>
    <cellStyle name="Normal 20 2 12" xfId="3128"/>
    <cellStyle name="Normal 20 2 13" xfId="3129"/>
    <cellStyle name="Normal 20 2 14" xfId="3130"/>
    <cellStyle name="Normal 20 2 15" xfId="3131"/>
    <cellStyle name="Normal 20 2 16" xfId="3132"/>
    <cellStyle name="Normal 20 2 17" xfId="3133"/>
    <cellStyle name="Normal 20 2 18" xfId="3134"/>
    <cellStyle name="Normal 20 2 19" xfId="3135"/>
    <cellStyle name="Normal 20 2 2" xfId="3136"/>
    <cellStyle name="Normal 20 2 20" xfId="3137"/>
    <cellStyle name="Normal 20 2 21" xfId="3138"/>
    <cellStyle name="Normal 20 2 22" xfId="3139"/>
    <cellStyle name="Normal 20 2 23" xfId="3140"/>
    <cellStyle name="Normal 20 2 3" xfId="3141"/>
    <cellStyle name="Normal 20 2 4" xfId="3142"/>
    <cellStyle name="Normal 20 2 5" xfId="3143"/>
    <cellStyle name="Normal 20 2 6" xfId="3144"/>
    <cellStyle name="Normal 20 2 7" xfId="3145"/>
    <cellStyle name="Normal 20 2 8" xfId="3146"/>
    <cellStyle name="Normal 20 2 9" xfId="3147"/>
    <cellStyle name="Normal 20 20" xfId="3148"/>
    <cellStyle name="Normal 20 21" xfId="3149"/>
    <cellStyle name="Normal 20 22" xfId="3150"/>
    <cellStyle name="Normal 20 23" xfId="3151"/>
    <cellStyle name="Normal 20 24" xfId="3152"/>
    <cellStyle name="Normal 20 25" xfId="3153"/>
    <cellStyle name="Normal 20 26" xfId="3154"/>
    <cellStyle name="Normal 20 27" xfId="3155"/>
    <cellStyle name="Normal 20 28" xfId="3156"/>
    <cellStyle name="Normal 20 3" xfId="3157"/>
    <cellStyle name="Normal 20 3 10" xfId="3158"/>
    <cellStyle name="Normal 20 3 11" xfId="3159"/>
    <cellStyle name="Normal 20 3 12" xfId="3160"/>
    <cellStyle name="Normal 20 3 13" xfId="3161"/>
    <cellStyle name="Normal 20 3 14" xfId="3162"/>
    <cellStyle name="Normal 20 3 15" xfId="3163"/>
    <cellStyle name="Normal 20 3 16" xfId="3164"/>
    <cellStyle name="Normal 20 3 17" xfId="3165"/>
    <cellStyle name="Normal 20 3 18" xfId="3166"/>
    <cellStyle name="Normal 20 3 19" xfId="3167"/>
    <cellStyle name="Normal 20 3 2" xfId="3168"/>
    <cellStyle name="Normal 20 3 20" xfId="3169"/>
    <cellStyle name="Normal 20 3 21" xfId="3170"/>
    <cellStyle name="Normal 20 3 22" xfId="3171"/>
    <cellStyle name="Normal 20 3 23" xfId="3172"/>
    <cellStyle name="Normal 20 3 3" xfId="3173"/>
    <cellStyle name="Normal 20 3 4" xfId="3174"/>
    <cellStyle name="Normal 20 3 5" xfId="3175"/>
    <cellStyle name="Normal 20 3 6" xfId="3176"/>
    <cellStyle name="Normal 20 3 7" xfId="3177"/>
    <cellStyle name="Normal 20 3 8" xfId="3178"/>
    <cellStyle name="Normal 20 3 9" xfId="3179"/>
    <cellStyle name="Normal 20 4" xfId="3180"/>
    <cellStyle name="Normal 20 4 10" xfId="3181"/>
    <cellStyle name="Normal 20 4 11" xfId="3182"/>
    <cellStyle name="Normal 20 4 12" xfId="3183"/>
    <cellStyle name="Normal 20 4 13" xfId="3184"/>
    <cellStyle name="Normal 20 4 14" xfId="3185"/>
    <cellStyle name="Normal 20 4 15" xfId="3186"/>
    <cellStyle name="Normal 20 4 16" xfId="3187"/>
    <cellStyle name="Normal 20 4 17" xfId="3188"/>
    <cellStyle name="Normal 20 4 18" xfId="3189"/>
    <cellStyle name="Normal 20 4 19" xfId="3190"/>
    <cellStyle name="Normal 20 4 2" xfId="3191"/>
    <cellStyle name="Normal 20 4 20" xfId="3192"/>
    <cellStyle name="Normal 20 4 21" xfId="3193"/>
    <cellStyle name="Normal 20 4 22" xfId="3194"/>
    <cellStyle name="Normal 20 4 23" xfId="3195"/>
    <cellStyle name="Normal 20 4 3" xfId="3196"/>
    <cellStyle name="Normal 20 4 4" xfId="3197"/>
    <cellStyle name="Normal 20 4 5" xfId="3198"/>
    <cellStyle name="Normal 20 4 6" xfId="3199"/>
    <cellStyle name="Normal 20 4 7" xfId="3200"/>
    <cellStyle name="Normal 20 4 8" xfId="3201"/>
    <cellStyle name="Normal 20 4 9" xfId="3202"/>
    <cellStyle name="Normal 20 5" xfId="3203"/>
    <cellStyle name="Normal 20 5 10" xfId="3204"/>
    <cellStyle name="Normal 20 5 11" xfId="3205"/>
    <cellStyle name="Normal 20 5 12" xfId="3206"/>
    <cellStyle name="Normal 20 5 13" xfId="3207"/>
    <cellStyle name="Normal 20 5 14" xfId="3208"/>
    <cellStyle name="Normal 20 5 15" xfId="3209"/>
    <cellStyle name="Normal 20 5 16" xfId="3210"/>
    <cellStyle name="Normal 20 5 17" xfId="3211"/>
    <cellStyle name="Normal 20 5 18" xfId="3212"/>
    <cellStyle name="Normal 20 5 19" xfId="3213"/>
    <cellStyle name="Normal 20 5 2" xfId="3214"/>
    <cellStyle name="Normal 20 5 20" xfId="3215"/>
    <cellStyle name="Normal 20 5 21" xfId="3216"/>
    <cellStyle name="Normal 20 5 22" xfId="3217"/>
    <cellStyle name="Normal 20 5 23" xfId="3218"/>
    <cellStyle name="Normal 20 5 3" xfId="3219"/>
    <cellStyle name="Normal 20 5 4" xfId="3220"/>
    <cellStyle name="Normal 20 5 5" xfId="3221"/>
    <cellStyle name="Normal 20 5 6" xfId="3222"/>
    <cellStyle name="Normal 20 5 7" xfId="3223"/>
    <cellStyle name="Normal 20 5 8" xfId="3224"/>
    <cellStyle name="Normal 20 5 9" xfId="3225"/>
    <cellStyle name="Normal 20 6" xfId="3226"/>
    <cellStyle name="Normal 20 6 10" xfId="3227"/>
    <cellStyle name="Normal 20 6 11" xfId="3228"/>
    <cellStyle name="Normal 20 6 12" xfId="3229"/>
    <cellStyle name="Normal 20 6 13" xfId="3230"/>
    <cellStyle name="Normal 20 6 14" xfId="3231"/>
    <cellStyle name="Normal 20 6 15" xfId="3232"/>
    <cellStyle name="Normal 20 6 16" xfId="3233"/>
    <cellStyle name="Normal 20 6 17" xfId="3234"/>
    <cellStyle name="Normal 20 6 18" xfId="3235"/>
    <cellStyle name="Normal 20 6 19" xfId="3236"/>
    <cellStyle name="Normal 20 6 2" xfId="3237"/>
    <cellStyle name="Normal 20 6 20" xfId="3238"/>
    <cellStyle name="Normal 20 6 21" xfId="3239"/>
    <cellStyle name="Normal 20 6 22" xfId="3240"/>
    <cellStyle name="Normal 20 6 23" xfId="3241"/>
    <cellStyle name="Normal 20 6 3" xfId="3242"/>
    <cellStyle name="Normal 20 6 4" xfId="3243"/>
    <cellStyle name="Normal 20 6 5" xfId="3244"/>
    <cellStyle name="Normal 20 6 6" xfId="3245"/>
    <cellStyle name="Normal 20 6 7" xfId="3246"/>
    <cellStyle name="Normal 20 6 8" xfId="3247"/>
    <cellStyle name="Normal 20 6 9" xfId="3248"/>
    <cellStyle name="Normal 20 7" xfId="3249"/>
    <cellStyle name="Normal 20 8" xfId="3250"/>
    <cellStyle name="Normal 20 9" xfId="3251"/>
    <cellStyle name="Normal 21" xfId="3252"/>
    <cellStyle name="Normal 21 10" xfId="3253"/>
    <cellStyle name="Normal 21 11" xfId="3254"/>
    <cellStyle name="Normal 21 12" xfId="3255"/>
    <cellStyle name="Normal 21 13" xfId="3256"/>
    <cellStyle name="Normal 21 14" xfId="3257"/>
    <cellStyle name="Normal 21 15" xfId="3258"/>
    <cellStyle name="Normal 21 16" xfId="3259"/>
    <cellStyle name="Normal 21 17" xfId="3260"/>
    <cellStyle name="Normal 21 18" xfId="3261"/>
    <cellStyle name="Normal 21 19" xfId="3262"/>
    <cellStyle name="Normal 21 2" xfId="3263"/>
    <cellStyle name="Normal 21 2 10" xfId="3264"/>
    <cellStyle name="Normal 21 2 11" xfId="3265"/>
    <cellStyle name="Normal 21 2 12" xfId="3266"/>
    <cellStyle name="Normal 21 2 13" xfId="3267"/>
    <cellStyle name="Normal 21 2 14" xfId="3268"/>
    <cellStyle name="Normal 21 2 15" xfId="3269"/>
    <cellStyle name="Normal 21 2 16" xfId="3270"/>
    <cellStyle name="Normal 21 2 17" xfId="3271"/>
    <cellStyle name="Normal 21 2 18" xfId="3272"/>
    <cellStyle name="Normal 21 2 19" xfId="3273"/>
    <cellStyle name="Normal 21 2 2" xfId="3274"/>
    <cellStyle name="Normal 21 2 20" xfId="3275"/>
    <cellStyle name="Normal 21 2 21" xfId="3276"/>
    <cellStyle name="Normal 21 2 22" xfId="3277"/>
    <cellStyle name="Normal 21 2 23" xfId="3278"/>
    <cellStyle name="Normal 21 2 3" xfId="3279"/>
    <cellStyle name="Normal 21 2 4" xfId="3280"/>
    <cellStyle name="Normal 21 2 5" xfId="3281"/>
    <cellStyle name="Normal 21 2 6" xfId="3282"/>
    <cellStyle name="Normal 21 2 7" xfId="3283"/>
    <cellStyle name="Normal 21 2 8" xfId="3284"/>
    <cellStyle name="Normal 21 2 9" xfId="3285"/>
    <cellStyle name="Normal 21 20" xfId="3286"/>
    <cellStyle name="Normal 21 21" xfId="3287"/>
    <cellStyle name="Normal 21 22" xfId="3288"/>
    <cellStyle name="Normal 21 23" xfId="3289"/>
    <cellStyle name="Normal 21 24" xfId="3290"/>
    <cellStyle name="Normal 21 25" xfId="3291"/>
    <cellStyle name="Normal 21 26" xfId="3292"/>
    <cellStyle name="Normal 21 27" xfId="3293"/>
    <cellStyle name="Normal 21 28" xfId="3294"/>
    <cellStyle name="Normal 21 3" xfId="3295"/>
    <cellStyle name="Normal 21 3 10" xfId="3296"/>
    <cellStyle name="Normal 21 3 11" xfId="3297"/>
    <cellStyle name="Normal 21 3 12" xfId="3298"/>
    <cellStyle name="Normal 21 3 13" xfId="3299"/>
    <cellStyle name="Normal 21 3 14" xfId="3300"/>
    <cellStyle name="Normal 21 3 15" xfId="3301"/>
    <cellStyle name="Normal 21 3 16" xfId="3302"/>
    <cellStyle name="Normal 21 3 17" xfId="3303"/>
    <cellStyle name="Normal 21 3 18" xfId="3304"/>
    <cellStyle name="Normal 21 3 19" xfId="3305"/>
    <cellStyle name="Normal 21 3 2" xfId="3306"/>
    <cellStyle name="Normal 21 3 20" xfId="3307"/>
    <cellStyle name="Normal 21 3 21" xfId="3308"/>
    <cellStyle name="Normal 21 3 22" xfId="3309"/>
    <cellStyle name="Normal 21 3 23" xfId="3310"/>
    <cellStyle name="Normal 21 3 3" xfId="3311"/>
    <cellStyle name="Normal 21 3 4" xfId="3312"/>
    <cellStyle name="Normal 21 3 5" xfId="3313"/>
    <cellStyle name="Normal 21 3 6" xfId="3314"/>
    <cellStyle name="Normal 21 3 7" xfId="3315"/>
    <cellStyle name="Normal 21 3 8" xfId="3316"/>
    <cellStyle name="Normal 21 3 9" xfId="3317"/>
    <cellStyle name="Normal 21 4" xfId="3318"/>
    <cellStyle name="Normal 21 4 10" xfId="3319"/>
    <cellStyle name="Normal 21 4 11" xfId="3320"/>
    <cellStyle name="Normal 21 4 12" xfId="3321"/>
    <cellStyle name="Normal 21 4 13" xfId="3322"/>
    <cellStyle name="Normal 21 4 14" xfId="3323"/>
    <cellStyle name="Normal 21 4 15" xfId="3324"/>
    <cellStyle name="Normal 21 4 16" xfId="3325"/>
    <cellStyle name="Normal 21 4 17" xfId="3326"/>
    <cellStyle name="Normal 21 4 18" xfId="3327"/>
    <cellStyle name="Normal 21 4 19" xfId="3328"/>
    <cellStyle name="Normal 21 4 2" xfId="3329"/>
    <cellStyle name="Normal 21 4 20" xfId="3330"/>
    <cellStyle name="Normal 21 4 21" xfId="3331"/>
    <cellStyle name="Normal 21 4 22" xfId="3332"/>
    <cellStyle name="Normal 21 4 23" xfId="3333"/>
    <cellStyle name="Normal 21 4 3" xfId="3334"/>
    <cellStyle name="Normal 21 4 4" xfId="3335"/>
    <cellStyle name="Normal 21 4 5" xfId="3336"/>
    <cellStyle name="Normal 21 4 6" xfId="3337"/>
    <cellStyle name="Normal 21 4 7" xfId="3338"/>
    <cellStyle name="Normal 21 4 8" xfId="3339"/>
    <cellStyle name="Normal 21 4 9" xfId="3340"/>
    <cellStyle name="Normal 21 5" xfId="3341"/>
    <cellStyle name="Normal 21 5 10" xfId="3342"/>
    <cellStyle name="Normal 21 5 11" xfId="3343"/>
    <cellStyle name="Normal 21 5 12" xfId="3344"/>
    <cellStyle name="Normal 21 5 13" xfId="3345"/>
    <cellStyle name="Normal 21 5 14" xfId="3346"/>
    <cellStyle name="Normal 21 5 15" xfId="3347"/>
    <cellStyle name="Normal 21 5 16" xfId="3348"/>
    <cellStyle name="Normal 21 5 17" xfId="3349"/>
    <cellStyle name="Normal 21 5 18" xfId="3350"/>
    <cellStyle name="Normal 21 5 19" xfId="3351"/>
    <cellStyle name="Normal 21 5 2" xfId="3352"/>
    <cellStyle name="Normal 21 5 20" xfId="3353"/>
    <cellStyle name="Normal 21 5 21" xfId="3354"/>
    <cellStyle name="Normal 21 5 22" xfId="3355"/>
    <cellStyle name="Normal 21 5 23" xfId="3356"/>
    <cellStyle name="Normal 21 5 3" xfId="3357"/>
    <cellStyle name="Normal 21 5 4" xfId="3358"/>
    <cellStyle name="Normal 21 5 5" xfId="3359"/>
    <cellStyle name="Normal 21 5 6" xfId="3360"/>
    <cellStyle name="Normal 21 5 7" xfId="3361"/>
    <cellStyle name="Normal 21 5 8" xfId="3362"/>
    <cellStyle name="Normal 21 5 9" xfId="3363"/>
    <cellStyle name="Normal 21 6" xfId="3364"/>
    <cellStyle name="Normal 21 6 10" xfId="3365"/>
    <cellStyle name="Normal 21 6 11" xfId="3366"/>
    <cellStyle name="Normal 21 6 12" xfId="3367"/>
    <cellStyle name="Normal 21 6 13" xfId="3368"/>
    <cellStyle name="Normal 21 6 14" xfId="3369"/>
    <cellStyle name="Normal 21 6 15" xfId="3370"/>
    <cellStyle name="Normal 21 6 16" xfId="3371"/>
    <cellStyle name="Normal 21 6 17" xfId="3372"/>
    <cellStyle name="Normal 21 6 18" xfId="3373"/>
    <cellStyle name="Normal 21 6 19" xfId="3374"/>
    <cellStyle name="Normal 21 6 2" xfId="3375"/>
    <cellStyle name="Normal 21 6 20" xfId="3376"/>
    <cellStyle name="Normal 21 6 21" xfId="3377"/>
    <cellStyle name="Normal 21 6 22" xfId="3378"/>
    <cellStyle name="Normal 21 6 23" xfId="3379"/>
    <cellStyle name="Normal 21 6 3" xfId="3380"/>
    <cellStyle name="Normal 21 6 4" xfId="3381"/>
    <cellStyle name="Normal 21 6 5" xfId="3382"/>
    <cellStyle name="Normal 21 6 6" xfId="3383"/>
    <cellStyle name="Normal 21 6 7" xfId="3384"/>
    <cellStyle name="Normal 21 6 8" xfId="3385"/>
    <cellStyle name="Normal 21 6 9" xfId="3386"/>
    <cellStyle name="Normal 21 7" xfId="3387"/>
    <cellStyle name="Normal 21 8" xfId="3388"/>
    <cellStyle name="Normal 21 9" xfId="3389"/>
    <cellStyle name="Normal 22" xfId="3390"/>
    <cellStyle name="Normal 22 10" xfId="3391"/>
    <cellStyle name="Normal 22 11" xfId="3392"/>
    <cellStyle name="Normal 22 12" xfId="3393"/>
    <cellStyle name="Normal 22 13" xfId="3394"/>
    <cellStyle name="Normal 22 14" xfId="3395"/>
    <cellStyle name="Normal 22 15" xfId="3396"/>
    <cellStyle name="Normal 22 16" xfId="3397"/>
    <cellStyle name="Normal 22 17" xfId="3398"/>
    <cellStyle name="Normal 22 18" xfId="3399"/>
    <cellStyle name="Normal 22 19" xfId="3400"/>
    <cellStyle name="Normal 22 2" xfId="3401"/>
    <cellStyle name="Normal 22 2 10" xfId="3402"/>
    <cellStyle name="Normal 22 2 11" xfId="3403"/>
    <cellStyle name="Normal 22 2 12" xfId="3404"/>
    <cellStyle name="Normal 22 2 13" xfId="3405"/>
    <cellStyle name="Normal 22 2 14" xfId="3406"/>
    <cellStyle name="Normal 22 2 15" xfId="3407"/>
    <cellStyle name="Normal 22 2 16" xfId="3408"/>
    <cellStyle name="Normal 22 2 17" xfId="3409"/>
    <cellStyle name="Normal 22 2 18" xfId="3410"/>
    <cellStyle name="Normal 22 2 19" xfId="3411"/>
    <cellStyle name="Normal 22 2 2" xfId="3412"/>
    <cellStyle name="Normal 22 2 20" xfId="3413"/>
    <cellStyle name="Normal 22 2 21" xfId="3414"/>
    <cellStyle name="Normal 22 2 22" xfId="3415"/>
    <cellStyle name="Normal 22 2 23" xfId="3416"/>
    <cellStyle name="Normal 22 2 3" xfId="3417"/>
    <cellStyle name="Normal 22 2 4" xfId="3418"/>
    <cellStyle name="Normal 22 2 5" xfId="3419"/>
    <cellStyle name="Normal 22 2 6" xfId="3420"/>
    <cellStyle name="Normal 22 2 7" xfId="3421"/>
    <cellStyle name="Normal 22 2 8" xfId="3422"/>
    <cellStyle name="Normal 22 2 9" xfId="3423"/>
    <cellStyle name="Normal 22 20" xfId="3424"/>
    <cellStyle name="Normal 22 21" xfId="3425"/>
    <cellStyle name="Normal 22 22" xfId="3426"/>
    <cellStyle name="Normal 22 23" xfId="3427"/>
    <cellStyle name="Normal 22 24" xfId="3428"/>
    <cellStyle name="Normal 22 25" xfId="3429"/>
    <cellStyle name="Normal 22 26" xfId="3430"/>
    <cellStyle name="Normal 22 27" xfId="3431"/>
    <cellStyle name="Normal 22 28" xfId="3432"/>
    <cellStyle name="Normal 22 3" xfId="3433"/>
    <cellStyle name="Normal 22 3 10" xfId="3434"/>
    <cellStyle name="Normal 22 3 11" xfId="3435"/>
    <cellStyle name="Normal 22 3 12" xfId="3436"/>
    <cellStyle name="Normal 22 3 13" xfId="3437"/>
    <cellStyle name="Normal 22 3 14" xfId="3438"/>
    <cellStyle name="Normal 22 3 15" xfId="3439"/>
    <cellStyle name="Normal 22 3 16" xfId="3440"/>
    <cellStyle name="Normal 22 3 17" xfId="3441"/>
    <cellStyle name="Normal 22 3 18" xfId="3442"/>
    <cellStyle name="Normal 22 3 19" xfId="3443"/>
    <cellStyle name="Normal 22 3 2" xfId="3444"/>
    <cellStyle name="Normal 22 3 20" xfId="3445"/>
    <cellStyle name="Normal 22 3 21" xfId="3446"/>
    <cellStyle name="Normal 22 3 22" xfId="3447"/>
    <cellStyle name="Normal 22 3 23" xfId="3448"/>
    <cellStyle name="Normal 22 3 3" xfId="3449"/>
    <cellStyle name="Normal 22 3 4" xfId="3450"/>
    <cellStyle name="Normal 22 3 5" xfId="3451"/>
    <cellStyle name="Normal 22 3 6" xfId="3452"/>
    <cellStyle name="Normal 22 3 7" xfId="3453"/>
    <cellStyle name="Normal 22 3 8" xfId="3454"/>
    <cellStyle name="Normal 22 3 9" xfId="3455"/>
    <cellStyle name="Normal 22 4" xfId="3456"/>
    <cellStyle name="Normal 22 4 10" xfId="3457"/>
    <cellStyle name="Normal 22 4 11" xfId="3458"/>
    <cellStyle name="Normal 22 4 12" xfId="3459"/>
    <cellStyle name="Normal 22 4 13" xfId="3460"/>
    <cellStyle name="Normal 22 4 14" xfId="3461"/>
    <cellStyle name="Normal 22 4 15" xfId="3462"/>
    <cellStyle name="Normal 22 4 16" xfId="3463"/>
    <cellStyle name="Normal 22 4 17" xfId="3464"/>
    <cellStyle name="Normal 22 4 18" xfId="3465"/>
    <cellStyle name="Normal 22 4 19" xfId="3466"/>
    <cellStyle name="Normal 22 4 2" xfId="3467"/>
    <cellStyle name="Normal 22 4 20" xfId="3468"/>
    <cellStyle name="Normal 22 4 21" xfId="3469"/>
    <cellStyle name="Normal 22 4 22" xfId="3470"/>
    <cellStyle name="Normal 22 4 23" xfId="3471"/>
    <cellStyle name="Normal 22 4 3" xfId="3472"/>
    <cellStyle name="Normal 22 4 4" xfId="3473"/>
    <cellStyle name="Normal 22 4 5" xfId="3474"/>
    <cellStyle name="Normal 22 4 6" xfId="3475"/>
    <cellStyle name="Normal 22 4 7" xfId="3476"/>
    <cellStyle name="Normal 22 4 8" xfId="3477"/>
    <cellStyle name="Normal 22 4 9" xfId="3478"/>
    <cellStyle name="Normal 22 5" xfId="3479"/>
    <cellStyle name="Normal 22 5 10" xfId="3480"/>
    <cellStyle name="Normal 22 5 11" xfId="3481"/>
    <cellStyle name="Normal 22 5 12" xfId="3482"/>
    <cellStyle name="Normal 22 5 13" xfId="3483"/>
    <cellStyle name="Normal 22 5 14" xfId="3484"/>
    <cellStyle name="Normal 22 5 15" xfId="3485"/>
    <cellStyle name="Normal 22 5 16" xfId="3486"/>
    <cellStyle name="Normal 22 5 17" xfId="3487"/>
    <cellStyle name="Normal 22 5 18" xfId="3488"/>
    <cellStyle name="Normal 22 5 19" xfId="3489"/>
    <cellStyle name="Normal 22 5 2" xfId="3490"/>
    <cellStyle name="Normal 22 5 20" xfId="3491"/>
    <cellStyle name="Normal 22 5 21" xfId="3492"/>
    <cellStyle name="Normal 22 5 22" xfId="3493"/>
    <cellStyle name="Normal 22 5 23" xfId="3494"/>
    <cellStyle name="Normal 22 5 3" xfId="3495"/>
    <cellStyle name="Normal 22 5 4" xfId="3496"/>
    <cellStyle name="Normal 22 5 5" xfId="3497"/>
    <cellStyle name="Normal 22 5 6" xfId="3498"/>
    <cellStyle name="Normal 22 5 7" xfId="3499"/>
    <cellStyle name="Normal 22 5 8" xfId="3500"/>
    <cellStyle name="Normal 22 5 9" xfId="3501"/>
    <cellStyle name="Normal 22 6" xfId="3502"/>
    <cellStyle name="Normal 22 6 10" xfId="3503"/>
    <cellStyle name="Normal 22 6 11" xfId="3504"/>
    <cellStyle name="Normal 22 6 12" xfId="3505"/>
    <cellStyle name="Normal 22 6 13" xfId="3506"/>
    <cellStyle name="Normal 22 6 14" xfId="3507"/>
    <cellStyle name="Normal 22 6 15" xfId="3508"/>
    <cellStyle name="Normal 22 6 16" xfId="3509"/>
    <cellStyle name="Normal 22 6 17" xfId="3510"/>
    <cellStyle name="Normal 22 6 18" xfId="3511"/>
    <cellStyle name="Normal 22 6 19" xfId="3512"/>
    <cellStyle name="Normal 22 6 2" xfId="3513"/>
    <cellStyle name="Normal 22 6 20" xfId="3514"/>
    <cellStyle name="Normal 22 6 21" xfId="3515"/>
    <cellStyle name="Normal 22 6 22" xfId="3516"/>
    <cellStyle name="Normal 22 6 23" xfId="3517"/>
    <cellStyle name="Normal 22 6 3" xfId="3518"/>
    <cellStyle name="Normal 22 6 4" xfId="3519"/>
    <cellStyle name="Normal 22 6 5" xfId="3520"/>
    <cellStyle name="Normal 22 6 6" xfId="3521"/>
    <cellStyle name="Normal 22 6 7" xfId="3522"/>
    <cellStyle name="Normal 22 6 8" xfId="3523"/>
    <cellStyle name="Normal 22 6 9" xfId="3524"/>
    <cellStyle name="Normal 22 7" xfId="3525"/>
    <cellStyle name="Normal 22 8" xfId="3526"/>
    <cellStyle name="Normal 22 9" xfId="3527"/>
    <cellStyle name="Normal 23" xfId="3528"/>
    <cellStyle name="Normal 23 10" xfId="3529"/>
    <cellStyle name="Normal 23 11" xfId="3530"/>
    <cellStyle name="Normal 23 12" xfId="3531"/>
    <cellStyle name="Normal 23 13" xfId="3532"/>
    <cellStyle name="Normal 23 14" xfId="3533"/>
    <cellStyle name="Normal 23 15" xfId="3534"/>
    <cellStyle name="Normal 23 16" xfId="3535"/>
    <cellStyle name="Normal 23 17" xfId="3536"/>
    <cellStyle name="Normal 23 18" xfId="3537"/>
    <cellStyle name="Normal 23 19" xfId="3538"/>
    <cellStyle name="Normal 23 2" xfId="3539"/>
    <cellStyle name="Normal 23 2 10" xfId="3540"/>
    <cellStyle name="Normal 23 2 11" xfId="3541"/>
    <cellStyle name="Normal 23 2 12" xfId="3542"/>
    <cellStyle name="Normal 23 2 13" xfId="3543"/>
    <cellStyle name="Normal 23 2 14" xfId="3544"/>
    <cellStyle name="Normal 23 2 15" xfId="3545"/>
    <cellStyle name="Normal 23 2 16" xfId="3546"/>
    <cellStyle name="Normal 23 2 17" xfId="3547"/>
    <cellStyle name="Normal 23 2 18" xfId="3548"/>
    <cellStyle name="Normal 23 2 19" xfId="3549"/>
    <cellStyle name="Normal 23 2 2" xfId="3550"/>
    <cellStyle name="Normal 23 2 20" xfId="3551"/>
    <cellStyle name="Normal 23 2 21" xfId="3552"/>
    <cellStyle name="Normal 23 2 22" xfId="3553"/>
    <cellStyle name="Normal 23 2 23" xfId="3554"/>
    <cellStyle name="Normal 23 2 3" xfId="3555"/>
    <cellStyle name="Normal 23 2 4" xfId="3556"/>
    <cellStyle name="Normal 23 2 5" xfId="3557"/>
    <cellStyle name="Normal 23 2 6" xfId="3558"/>
    <cellStyle name="Normal 23 2 7" xfId="3559"/>
    <cellStyle name="Normal 23 2 8" xfId="3560"/>
    <cellStyle name="Normal 23 2 9" xfId="3561"/>
    <cellStyle name="Normal 23 20" xfId="3562"/>
    <cellStyle name="Normal 23 21" xfId="3563"/>
    <cellStyle name="Normal 23 22" xfId="3564"/>
    <cellStyle name="Normal 23 23" xfId="3565"/>
    <cellStyle name="Normal 23 24" xfId="3566"/>
    <cellStyle name="Normal 23 25" xfId="3567"/>
    <cellStyle name="Normal 23 26" xfId="3568"/>
    <cellStyle name="Normal 23 27" xfId="3569"/>
    <cellStyle name="Normal 23 28" xfId="3570"/>
    <cellStyle name="Normal 23 3" xfId="3571"/>
    <cellStyle name="Normal 23 3 10" xfId="3572"/>
    <cellStyle name="Normal 23 3 11" xfId="3573"/>
    <cellStyle name="Normal 23 3 12" xfId="3574"/>
    <cellStyle name="Normal 23 3 13" xfId="3575"/>
    <cellStyle name="Normal 23 3 14" xfId="3576"/>
    <cellStyle name="Normal 23 3 15" xfId="3577"/>
    <cellStyle name="Normal 23 3 16" xfId="3578"/>
    <cellStyle name="Normal 23 3 17" xfId="3579"/>
    <cellStyle name="Normal 23 3 18" xfId="3580"/>
    <cellStyle name="Normal 23 3 19" xfId="3581"/>
    <cellStyle name="Normal 23 3 2" xfId="3582"/>
    <cellStyle name="Normal 23 3 20" xfId="3583"/>
    <cellStyle name="Normal 23 3 21" xfId="3584"/>
    <cellStyle name="Normal 23 3 22" xfId="3585"/>
    <cellStyle name="Normal 23 3 23" xfId="3586"/>
    <cellStyle name="Normal 23 3 3" xfId="3587"/>
    <cellStyle name="Normal 23 3 4" xfId="3588"/>
    <cellStyle name="Normal 23 3 5" xfId="3589"/>
    <cellStyle name="Normal 23 3 6" xfId="3590"/>
    <cellStyle name="Normal 23 3 7" xfId="3591"/>
    <cellStyle name="Normal 23 3 8" xfId="3592"/>
    <cellStyle name="Normal 23 3 9" xfId="3593"/>
    <cellStyle name="Normal 23 4" xfId="3594"/>
    <cellStyle name="Normal 23 4 10" xfId="3595"/>
    <cellStyle name="Normal 23 4 11" xfId="3596"/>
    <cellStyle name="Normal 23 4 12" xfId="3597"/>
    <cellStyle name="Normal 23 4 13" xfId="3598"/>
    <cellStyle name="Normal 23 4 14" xfId="3599"/>
    <cellStyle name="Normal 23 4 15" xfId="3600"/>
    <cellStyle name="Normal 23 4 16" xfId="3601"/>
    <cellStyle name="Normal 23 4 17" xfId="3602"/>
    <cellStyle name="Normal 23 4 18" xfId="3603"/>
    <cellStyle name="Normal 23 4 19" xfId="3604"/>
    <cellStyle name="Normal 23 4 2" xfId="3605"/>
    <cellStyle name="Normal 23 4 20" xfId="3606"/>
    <cellStyle name="Normal 23 4 21" xfId="3607"/>
    <cellStyle name="Normal 23 4 22" xfId="3608"/>
    <cellStyle name="Normal 23 4 23" xfId="3609"/>
    <cellStyle name="Normal 23 4 3" xfId="3610"/>
    <cellStyle name="Normal 23 4 4" xfId="3611"/>
    <cellStyle name="Normal 23 4 5" xfId="3612"/>
    <cellStyle name="Normal 23 4 6" xfId="3613"/>
    <cellStyle name="Normal 23 4 7" xfId="3614"/>
    <cellStyle name="Normal 23 4 8" xfId="3615"/>
    <cellStyle name="Normal 23 4 9" xfId="3616"/>
    <cellStyle name="Normal 23 5" xfId="3617"/>
    <cellStyle name="Normal 23 5 10" xfId="3618"/>
    <cellStyle name="Normal 23 5 11" xfId="3619"/>
    <cellStyle name="Normal 23 5 12" xfId="3620"/>
    <cellStyle name="Normal 23 5 13" xfId="3621"/>
    <cellStyle name="Normal 23 5 14" xfId="3622"/>
    <cellStyle name="Normal 23 5 15" xfId="3623"/>
    <cellStyle name="Normal 23 5 16" xfId="3624"/>
    <cellStyle name="Normal 23 5 17" xfId="3625"/>
    <cellStyle name="Normal 23 5 18" xfId="3626"/>
    <cellStyle name="Normal 23 5 19" xfId="3627"/>
    <cellStyle name="Normal 23 5 2" xfId="3628"/>
    <cellStyle name="Normal 23 5 20" xfId="3629"/>
    <cellStyle name="Normal 23 5 21" xfId="3630"/>
    <cellStyle name="Normal 23 5 22" xfId="3631"/>
    <cellStyle name="Normal 23 5 23" xfId="3632"/>
    <cellStyle name="Normal 23 5 3" xfId="3633"/>
    <cellStyle name="Normal 23 5 4" xfId="3634"/>
    <cellStyle name="Normal 23 5 5" xfId="3635"/>
    <cellStyle name="Normal 23 5 6" xfId="3636"/>
    <cellStyle name="Normal 23 5 7" xfId="3637"/>
    <cellStyle name="Normal 23 5 8" xfId="3638"/>
    <cellStyle name="Normal 23 5 9" xfId="3639"/>
    <cellStyle name="Normal 23 6" xfId="3640"/>
    <cellStyle name="Normal 23 6 10" xfId="3641"/>
    <cellStyle name="Normal 23 6 11" xfId="3642"/>
    <cellStyle name="Normal 23 6 12" xfId="3643"/>
    <cellStyle name="Normal 23 6 13" xfId="3644"/>
    <cellStyle name="Normal 23 6 14" xfId="3645"/>
    <cellStyle name="Normal 23 6 15" xfId="3646"/>
    <cellStyle name="Normal 23 6 16" xfId="3647"/>
    <cellStyle name="Normal 23 6 17" xfId="3648"/>
    <cellStyle name="Normal 23 6 18" xfId="3649"/>
    <cellStyle name="Normal 23 6 19" xfId="3650"/>
    <cellStyle name="Normal 23 6 2" xfId="3651"/>
    <cellStyle name="Normal 23 6 20" xfId="3652"/>
    <cellStyle name="Normal 23 6 21" xfId="3653"/>
    <cellStyle name="Normal 23 6 22" xfId="3654"/>
    <cellStyle name="Normal 23 6 23" xfId="3655"/>
    <cellStyle name="Normal 23 6 3" xfId="3656"/>
    <cellStyle name="Normal 23 6 4" xfId="3657"/>
    <cellStyle name="Normal 23 6 5" xfId="3658"/>
    <cellStyle name="Normal 23 6 6" xfId="3659"/>
    <cellStyle name="Normal 23 6 7" xfId="3660"/>
    <cellStyle name="Normal 23 6 8" xfId="3661"/>
    <cellStyle name="Normal 23 6 9" xfId="3662"/>
    <cellStyle name="Normal 23 7" xfId="3663"/>
    <cellStyle name="Normal 23 8" xfId="3664"/>
    <cellStyle name="Normal 23 9" xfId="3665"/>
    <cellStyle name="Normal 24" xfId="3666"/>
    <cellStyle name="Normal 24 10" xfId="3667"/>
    <cellStyle name="Normal 24 11" xfId="3668"/>
    <cellStyle name="Normal 24 12" xfId="3669"/>
    <cellStyle name="Normal 24 13" xfId="3670"/>
    <cellStyle name="Normal 24 14" xfId="3671"/>
    <cellStyle name="Normal 24 15" xfId="3672"/>
    <cellStyle name="Normal 24 16" xfId="3673"/>
    <cellStyle name="Normal 24 17" xfId="3674"/>
    <cellStyle name="Normal 24 18" xfId="3675"/>
    <cellStyle name="Normal 24 19" xfId="3676"/>
    <cellStyle name="Normal 24 2" xfId="3677"/>
    <cellStyle name="Normal 24 2 10" xfId="3678"/>
    <cellStyle name="Normal 24 2 11" xfId="3679"/>
    <cellStyle name="Normal 24 2 12" xfId="3680"/>
    <cellStyle name="Normal 24 2 13" xfId="3681"/>
    <cellStyle name="Normal 24 2 14" xfId="3682"/>
    <cellStyle name="Normal 24 2 15" xfId="3683"/>
    <cellStyle name="Normal 24 2 16" xfId="3684"/>
    <cellStyle name="Normal 24 2 17" xfId="3685"/>
    <cellStyle name="Normal 24 2 18" xfId="3686"/>
    <cellStyle name="Normal 24 2 19" xfId="3687"/>
    <cellStyle name="Normal 24 2 2" xfId="3688"/>
    <cellStyle name="Normal 24 2 20" xfId="3689"/>
    <cellStyle name="Normal 24 2 21" xfId="3690"/>
    <cellStyle name="Normal 24 2 22" xfId="3691"/>
    <cellStyle name="Normal 24 2 23" xfId="3692"/>
    <cellStyle name="Normal 24 2 3" xfId="3693"/>
    <cellStyle name="Normal 24 2 4" xfId="3694"/>
    <cellStyle name="Normal 24 2 5" xfId="3695"/>
    <cellStyle name="Normal 24 2 6" xfId="3696"/>
    <cellStyle name="Normal 24 2 7" xfId="3697"/>
    <cellStyle name="Normal 24 2 8" xfId="3698"/>
    <cellStyle name="Normal 24 2 9" xfId="3699"/>
    <cellStyle name="Normal 24 20" xfId="3700"/>
    <cellStyle name="Normal 24 21" xfId="3701"/>
    <cellStyle name="Normal 24 22" xfId="3702"/>
    <cellStyle name="Normal 24 23" xfId="3703"/>
    <cellStyle name="Normal 24 24" xfId="3704"/>
    <cellStyle name="Normal 24 25" xfId="3705"/>
    <cellStyle name="Normal 24 26" xfId="3706"/>
    <cellStyle name="Normal 24 27" xfId="3707"/>
    <cellStyle name="Normal 24 28" xfId="3708"/>
    <cellStyle name="Normal 24 3" xfId="3709"/>
    <cellStyle name="Normal 24 3 10" xfId="3710"/>
    <cellStyle name="Normal 24 3 11" xfId="3711"/>
    <cellStyle name="Normal 24 3 12" xfId="3712"/>
    <cellStyle name="Normal 24 3 13" xfId="3713"/>
    <cellStyle name="Normal 24 3 14" xfId="3714"/>
    <cellStyle name="Normal 24 3 15" xfId="3715"/>
    <cellStyle name="Normal 24 3 16" xfId="3716"/>
    <cellStyle name="Normal 24 3 17" xfId="3717"/>
    <cellStyle name="Normal 24 3 18" xfId="3718"/>
    <cellStyle name="Normal 24 3 19" xfId="3719"/>
    <cellStyle name="Normal 24 3 2" xfId="3720"/>
    <cellStyle name="Normal 24 3 20" xfId="3721"/>
    <cellStyle name="Normal 24 3 21" xfId="3722"/>
    <cellStyle name="Normal 24 3 22" xfId="3723"/>
    <cellStyle name="Normal 24 3 23" xfId="3724"/>
    <cellStyle name="Normal 24 3 3" xfId="3725"/>
    <cellStyle name="Normal 24 3 4" xfId="3726"/>
    <cellStyle name="Normal 24 3 5" xfId="3727"/>
    <cellStyle name="Normal 24 3 6" xfId="3728"/>
    <cellStyle name="Normal 24 3 7" xfId="3729"/>
    <cellStyle name="Normal 24 3 8" xfId="3730"/>
    <cellStyle name="Normal 24 3 9" xfId="3731"/>
    <cellStyle name="Normal 24 4" xfId="3732"/>
    <cellStyle name="Normal 24 4 10" xfId="3733"/>
    <cellStyle name="Normal 24 4 11" xfId="3734"/>
    <cellStyle name="Normal 24 4 12" xfId="3735"/>
    <cellStyle name="Normal 24 4 13" xfId="3736"/>
    <cellStyle name="Normal 24 4 14" xfId="3737"/>
    <cellStyle name="Normal 24 4 15" xfId="3738"/>
    <cellStyle name="Normal 24 4 16" xfId="3739"/>
    <cellStyle name="Normal 24 4 17" xfId="3740"/>
    <cellStyle name="Normal 24 4 18" xfId="3741"/>
    <cellStyle name="Normal 24 4 19" xfId="3742"/>
    <cellStyle name="Normal 24 4 2" xfId="3743"/>
    <cellStyle name="Normal 24 4 20" xfId="3744"/>
    <cellStyle name="Normal 24 4 21" xfId="3745"/>
    <cellStyle name="Normal 24 4 22" xfId="3746"/>
    <cellStyle name="Normal 24 4 23" xfId="3747"/>
    <cellStyle name="Normal 24 4 3" xfId="3748"/>
    <cellStyle name="Normal 24 4 4" xfId="3749"/>
    <cellStyle name="Normal 24 4 5" xfId="3750"/>
    <cellStyle name="Normal 24 4 6" xfId="3751"/>
    <cellStyle name="Normal 24 4 7" xfId="3752"/>
    <cellStyle name="Normal 24 4 8" xfId="3753"/>
    <cellStyle name="Normal 24 4 9" xfId="3754"/>
    <cellStyle name="Normal 24 5" xfId="3755"/>
    <cellStyle name="Normal 24 5 10" xfId="3756"/>
    <cellStyle name="Normal 24 5 11" xfId="3757"/>
    <cellStyle name="Normal 24 5 12" xfId="3758"/>
    <cellStyle name="Normal 24 5 13" xfId="3759"/>
    <cellStyle name="Normal 24 5 14" xfId="3760"/>
    <cellStyle name="Normal 24 5 15" xfId="3761"/>
    <cellStyle name="Normal 24 5 16" xfId="3762"/>
    <cellStyle name="Normal 24 5 17" xfId="3763"/>
    <cellStyle name="Normal 24 5 18" xfId="3764"/>
    <cellStyle name="Normal 24 5 19" xfId="3765"/>
    <cellStyle name="Normal 24 5 2" xfId="3766"/>
    <cellStyle name="Normal 24 5 20" xfId="3767"/>
    <cellStyle name="Normal 24 5 21" xfId="3768"/>
    <cellStyle name="Normal 24 5 22" xfId="3769"/>
    <cellStyle name="Normal 24 5 23" xfId="3770"/>
    <cellStyle name="Normal 24 5 3" xfId="3771"/>
    <cellStyle name="Normal 24 5 4" xfId="3772"/>
    <cellStyle name="Normal 24 5 5" xfId="3773"/>
    <cellStyle name="Normal 24 5 6" xfId="3774"/>
    <cellStyle name="Normal 24 5 7" xfId="3775"/>
    <cellStyle name="Normal 24 5 8" xfId="3776"/>
    <cellStyle name="Normal 24 5 9" xfId="3777"/>
    <cellStyle name="Normal 24 6" xfId="3778"/>
    <cellStyle name="Normal 24 6 10" xfId="3779"/>
    <cellStyle name="Normal 24 6 11" xfId="3780"/>
    <cellStyle name="Normal 24 6 12" xfId="3781"/>
    <cellStyle name="Normal 24 6 13" xfId="3782"/>
    <cellStyle name="Normal 24 6 14" xfId="3783"/>
    <cellStyle name="Normal 24 6 15" xfId="3784"/>
    <cellStyle name="Normal 24 6 16" xfId="3785"/>
    <cellStyle name="Normal 24 6 17" xfId="3786"/>
    <cellStyle name="Normal 24 6 18" xfId="3787"/>
    <cellStyle name="Normal 24 6 19" xfId="3788"/>
    <cellStyle name="Normal 24 6 2" xfId="3789"/>
    <cellStyle name="Normal 24 6 20" xfId="3790"/>
    <cellStyle name="Normal 24 6 21" xfId="3791"/>
    <cellStyle name="Normal 24 6 22" xfId="3792"/>
    <cellStyle name="Normal 24 6 23" xfId="3793"/>
    <cellStyle name="Normal 24 6 3" xfId="3794"/>
    <cellStyle name="Normal 24 6 4" xfId="3795"/>
    <cellStyle name="Normal 24 6 5" xfId="3796"/>
    <cellStyle name="Normal 24 6 6" xfId="3797"/>
    <cellStyle name="Normal 24 6 7" xfId="3798"/>
    <cellStyle name="Normal 24 6 8" xfId="3799"/>
    <cellStyle name="Normal 24 6 9" xfId="3800"/>
    <cellStyle name="Normal 24 7" xfId="3801"/>
    <cellStyle name="Normal 24 8" xfId="3802"/>
    <cellStyle name="Normal 24 9" xfId="3803"/>
    <cellStyle name="Normal 25" xfId="3804"/>
    <cellStyle name="Normal 25 10" xfId="3805"/>
    <cellStyle name="Normal 25 11" xfId="3806"/>
    <cellStyle name="Normal 25 12" xfId="3807"/>
    <cellStyle name="Normal 25 13" xfId="3808"/>
    <cellStyle name="Normal 25 14" xfId="3809"/>
    <cellStyle name="Normal 25 15" xfId="3810"/>
    <cellStyle name="Normal 25 16" xfId="3811"/>
    <cellStyle name="Normal 25 17" xfId="3812"/>
    <cellStyle name="Normal 25 18" xfId="3813"/>
    <cellStyle name="Normal 25 19" xfId="3814"/>
    <cellStyle name="Normal 25 2" xfId="3815"/>
    <cellStyle name="Normal 25 2 10" xfId="3816"/>
    <cellStyle name="Normal 25 2 11" xfId="3817"/>
    <cellStyle name="Normal 25 2 12" xfId="3818"/>
    <cellStyle name="Normal 25 2 13" xfId="3819"/>
    <cellStyle name="Normal 25 2 14" xfId="3820"/>
    <cellStyle name="Normal 25 2 15" xfId="3821"/>
    <cellStyle name="Normal 25 2 16" xfId="3822"/>
    <cellStyle name="Normal 25 2 17" xfId="3823"/>
    <cellStyle name="Normal 25 2 18" xfId="3824"/>
    <cellStyle name="Normal 25 2 19" xfId="3825"/>
    <cellStyle name="Normal 25 2 2" xfId="3826"/>
    <cellStyle name="Normal 25 2 20" xfId="3827"/>
    <cellStyle name="Normal 25 2 21" xfId="3828"/>
    <cellStyle name="Normal 25 2 22" xfId="3829"/>
    <cellStyle name="Normal 25 2 23" xfId="3830"/>
    <cellStyle name="Normal 25 2 3" xfId="3831"/>
    <cellStyle name="Normal 25 2 4" xfId="3832"/>
    <cellStyle name="Normal 25 2 5" xfId="3833"/>
    <cellStyle name="Normal 25 2 6" xfId="3834"/>
    <cellStyle name="Normal 25 2 7" xfId="3835"/>
    <cellStyle name="Normal 25 2 8" xfId="3836"/>
    <cellStyle name="Normal 25 2 9" xfId="3837"/>
    <cellStyle name="Normal 25 20" xfId="3838"/>
    <cellStyle name="Normal 25 21" xfId="3839"/>
    <cellStyle name="Normal 25 22" xfId="3840"/>
    <cellStyle name="Normal 25 23" xfId="3841"/>
    <cellStyle name="Normal 25 24" xfId="3842"/>
    <cellStyle name="Normal 25 25" xfId="3843"/>
    <cellStyle name="Normal 25 26" xfId="3844"/>
    <cellStyle name="Normal 25 27" xfId="3845"/>
    <cellStyle name="Normal 25 28" xfId="3846"/>
    <cellStyle name="Normal 25 3" xfId="3847"/>
    <cellStyle name="Normal 25 3 10" xfId="3848"/>
    <cellStyle name="Normal 25 3 11" xfId="3849"/>
    <cellStyle name="Normal 25 3 12" xfId="3850"/>
    <cellStyle name="Normal 25 3 13" xfId="3851"/>
    <cellStyle name="Normal 25 3 14" xfId="3852"/>
    <cellStyle name="Normal 25 3 15" xfId="3853"/>
    <cellStyle name="Normal 25 3 16" xfId="3854"/>
    <cellStyle name="Normal 25 3 17" xfId="3855"/>
    <cellStyle name="Normal 25 3 18" xfId="3856"/>
    <cellStyle name="Normal 25 3 19" xfId="3857"/>
    <cellStyle name="Normal 25 3 2" xfId="3858"/>
    <cellStyle name="Normal 25 3 20" xfId="3859"/>
    <cellStyle name="Normal 25 3 21" xfId="3860"/>
    <cellStyle name="Normal 25 3 22" xfId="3861"/>
    <cellStyle name="Normal 25 3 23" xfId="3862"/>
    <cellStyle name="Normal 25 3 3" xfId="3863"/>
    <cellStyle name="Normal 25 3 4" xfId="3864"/>
    <cellStyle name="Normal 25 3 5" xfId="3865"/>
    <cellStyle name="Normal 25 3 6" xfId="3866"/>
    <cellStyle name="Normal 25 3 7" xfId="3867"/>
    <cellStyle name="Normal 25 3 8" xfId="3868"/>
    <cellStyle name="Normal 25 3 9" xfId="3869"/>
    <cellStyle name="Normal 25 4" xfId="3870"/>
    <cellStyle name="Normal 25 4 10" xfId="3871"/>
    <cellStyle name="Normal 25 4 11" xfId="3872"/>
    <cellStyle name="Normal 25 4 12" xfId="3873"/>
    <cellStyle name="Normal 25 4 13" xfId="3874"/>
    <cellStyle name="Normal 25 4 14" xfId="3875"/>
    <cellStyle name="Normal 25 4 15" xfId="3876"/>
    <cellStyle name="Normal 25 4 16" xfId="3877"/>
    <cellStyle name="Normal 25 4 17" xfId="3878"/>
    <cellStyle name="Normal 25 4 18" xfId="3879"/>
    <cellStyle name="Normal 25 4 19" xfId="3880"/>
    <cellStyle name="Normal 25 4 2" xfId="3881"/>
    <cellStyle name="Normal 25 4 20" xfId="3882"/>
    <cellStyle name="Normal 25 4 21" xfId="3883"/>
    <cellStyle name="Normal 25 4 22" xfId="3884"/>
    <cellStyle name="Normal 25 4 23" xfId="3885"/>
    <cellStyle name="Normal 25 4 3" xfId="3886"/>
    <cellStyle name="Normal 25 4 4" xfId="3887"/>
    <cellStyle name="Normal 25 4 5" xfId="3888"/>
    <cellStyle name="Normal 25 4 6" xfId="3889"/>
    <cellStyle name="Normal 25 4 7" xfId="3890"/>
    <cellStyle name="Normal 25 4 8" xfId="3891"/>
    <cellStyle name="Normal 25 4 9" xfId="3892"/>
    <cellStyle name="Normal 25 5" xfId="3893"/>
    <cellStyle name="Normal 25 5 10" xfId="3894"/>
    <cellStyle name="Normal 25 5 11" xfId="3895"/>
    <cellStyle name="Normal 25 5 12" xfId="3896"/>
    <cellStyle name="Normal 25 5 13" xfId="3897"/>
    <cellStyle name="Normal 25 5 14" xfId="3898"/>
    <cellStyle name="Normal 25 5 15" xfId="3899"/>
    <cellStyle name="Normal 25 5 16" xfId="3900"/>
    <cellStyle name="Normal 25 5 17" xfId="3901"/>
    <cellStyle name="Normal 25 5 18" xfId="3902"/>
    <cellStyle name="Normal 25 5 19" xfId="3903"/>
    <cellStyle name="Normal 25 5 2" xfId="3904"/>
    <cellStyle name="Normal 25 5 20" xfId="3905"/>
    <cellStyle name="Normal 25 5 21" xfId="3906"/>
    <cellStyle name="Normal 25 5 22" xfId="3907"/>
    <cellStyle name="Normal 25 5 23" xfId="3908"/>
    <cellStyle name="Normal 25 5 3" xfId="3909"/>
    <cellStyle name="Normal 25 5 4" xfId="3910"/>
    <cellStyle name="Normal 25 5 5" xfId="3911"/>
    <cellStyle name="Normal 25 5 6" xfId="3912"/>
    <cellStyle name="Normal 25 5 7" xfId="3913"/>
    <cellStyle name="Normal 25 5 8" xfId="3914"/>
    <cellStyle name="Normal 25 5 9" xfId="3915"/>
    <cellStyle name="Normal 25 6" xfId="3916"/>
    <cellStyle name="Normal 25 6 10" xfId="3917"/>
    <cellStyle name="Normal 25 6 11" xfId="3918"/>
    <cellStyle name="Normal 25 6 12" xfId="3919"/>
    <cellStyle name="Normal 25 6 13" xfId="3920"/>
    <cellStyle name="Normal 25 6 14" xfId="3921"/>
    <cellStyle name="Normal 25 6 15" xfId="3922"/>
    <cellStyle name="Normal 25 6 16" xfId="3923"/>
    <cellStyle name="Normal 25 6 17" xfId="3924"/>
    <cellStyle name="Normal 25 6 18" xfId="3925"/>
    <cellStyle name="Normal 25 6 19" xfId="3926"/>
    <cellStyle name="Normal 25 6 2" xfId="3927"/>
    <cellStyle name="Normal 25 6 20" xfId="3928"/>
    <cellStyle name="Normal 25 6 21" xfId="3929"/>
    <cellStyle name="Normal 25 6 22" xfId="3930"/>
    <cellStyle name="Normal 25 6 23" xfId="3931"/>
    <cellStyle name="Normal 25 6 3" xfId="3932"/>
    <cellStyle name="Normal 25 6 4" xfId="3933"/>
    <cellStyle name="Normal 25 6 5" xfId="3934"/>
    <cellStyle name="Normal 25 6 6" xfId="3935"/>
    <cellStyle name="Normal 25 6 7" xfId="3936"/>
    <cellStyle name="Normal 25 6 8" xfId="3937"/>
    <cellStyle name="Normal 25 6 9" xfId="3938"/>
    <cellStyle name="Normal 25 7" xfId="3939"/>
    <cellStyle name="Normal 25 8" xfId="3940"/>
    <cellStyle name="Normal 25 9" xfId="3941"/>
    <cellStyle name="Normal 26" xfId="3942"/>
    <cellStyle name="Normal 26 10" xfId="3943"/>
    <cellStyle name="Normal 26 11" xfId="3944"/>
    <cellStyle name="Normal 26 12" xfId="3945"/>
    <cellStyle name="Normal 26 13" xfId="3946"/>
    <cellStyle name="Normal 26 14" xfId="3947"/>
    <cellStyle name="Normal 26 15" xfId="3948"/>
    <cellStyle name="Normal 26 16" xfId="3949"/>
    <cellStyle name="Normal 26 17" xfId="3950"/>
    <cellStyle name="Normal 26 18" xfId="3951"/>
    <cellStyle name="Normal 26 19" xfId="3952"/>
    <cellStyle name="Normal 26 2" xfId="3953"/>
    <cellStyle name="Normal 26 2 10" xfId="3954"/>
    <cellStyle name="Normal 26 2 11" xfId="3955"/>
    <cellStyle name="Normal 26 2 12" xfId="3956"/>
    <cellStyle name="Normal 26 2 13" xfId="3957"/>
    <cellStyle name="Normal 26 2 14" xfId="3958"/>
    <cellStyle name="Normal 26 2 15" xfId="3959"/>
    <cellStyle name="Normal 26 2 16" xfId="3960"/>
    <cellStyle name="Normal 26 2 17" xfId="3961"/>
    <cellStyle name="Normal 26 2 18" xfId="3962"/>
    <cellStyle name="Normal 26 2 19" xfId="3963"/>
    <cellStyle name="Normal 26 2 2" xfId="3964"/>
    <cellStyle name="Normal 26 2 20" xfId="3965"/>
    <cellStyle name="Normal 26 2 21" xfId="3966"/>
    <cellStyle name="Normal 26 2 22" xfId="3967"/>
    <cellStyle name="Normal 26 2 23" xfId="3968"/>
    <cellStyle name="Normal 26 2 3" xfId="3969"/>
    <cellStyle name="Normal 26 2 4" xfId="3970"/>
    <cellStyle name="Normal 26 2 5" xfId="3971"/>
    <cellStyle name="Normal 26 2 6" xfId="3972"/>
    <cellStyle name="Normal 26 2 7" xfId="3973"/>
    <cellStyle name="Normal 26 2 8" xfId="3974"/>
    <cellStyle name="Normal 26 2 9" xfId="3975"/>
    <cellStyle name="Normal 26 20" xfId="3976"/>
    <cellStyle name="Normal 26 21" xfId="3977"/>
    <cellStyle name="Normal 26 22" xfId="3978"/>
    <cellStyle name="Normal 26 23" xfId="3979"/>
    <cellStyle name="Normal 26 24" xfId="3980"/>
    <cellStyle name="Normal 26 25" xfId="3981"/>
    <cellStyle name="Normal 26 26" xfId="3982"/>
    <cellStyle name="Normal 26 27" xfId="3983"/>
    <cellStyle name="Normal 26 28" xfId="3984"/>
    <cellStyle name="Normal 26 3" xfId="3985"/>
    <cellStyle name="Normal 26 3 10" xfId="3986"/>
    <cellStyle name="Normal 26 3 11" xfId="3987"/>
    <cellStyle name="Normal 26 3 12" xfId="3988"/>
    <cellStyle name="Normal 26 3 13" xfId="3989"/>
    <cellStyle name="Normal 26 3 14" xfId="3990"/>
    <cellStyle name="Normal 26 3 15" xfId="3991"/>
    <cellStyle name="Normal 26 3 16" xfId="3992"/>
    <cellStyle name="Normal 26 3 17" xfId="3993"/>
    <cellStyle name="Normal 26 3 18" xfId="3994"/>
    <cellStyle name="Normal 26 3 19" xfId="3995"/>
    <cellStyle name="Normal 26 3 2" xfId="3996"/>
    <cellStyle name="Normal 26 3 20" xfId="3997"/>
    <cellStyle name="Normal 26 3 21" xfId="3998"/>
    <cellStyle name="Normal 26 3 22" xfId="3999"/>
    <cellStyle name="Normal 26 3 23" xfId="4000"/>
    <cellStyle name="Normal 26 3 3" xfId="4001"/>
    <cellStyle name="Normal 26 3 4" xfId="4002"/>
    <cellStyle name="Normal 26 3 5" xfId="4003"/>
    <cellStyle name="Normal 26 3 6" xfId="4004"/>
    <cellStyle name="Normal 26 3 7" xfId="4005"/>
    <cellStyle name="Normal 26 3 8" xfId="4006"/>
    <cellStyle name="Normal 26 3 9" xfId="4007"/>
    <cellStyle name="Normal 26 4" xfId="4008"/>
    <cellStyle name="Normal 26 4 10" xfId="4009"/>
    <cellStyle name="Normal 26 4 11" xfId="4010"/>
    <cellStyle name="Normal 26 4 12" xfId="4011"/>
    <cellStyle name="Normal 26 4 13" xfId="4012"/>
    <cellStyle name="Normal 26 4 14" xfId="4013"/>
    <cellStyle name="Normal 26 4 15" xfId="4014"/>
    <cellStyle name="Normal 26 4 16" xfId="4015"/>
    <cellStyle name="Normal 26 4 17" xfId="4016"/>
    <cellStyle name="Normal 26 4 18" xfId="4017"/>
    <cellStyle name="Normal 26 4 19" xfId="4018"/>
    <cellStyle name="Normal 26 4 2" xfId="4019"/>
    <cellStyle name="Normal 26 4 20" xfId="4020"/>
    <cellStyle name="Normal 26 4 21" xfId="4021"/>
    <cellStyle name="Normal 26 4 22" xfId="4022"/>
    <cellStyle name="Normal 26 4 23" xfId="4023"/>
    <cellStyle name="Normal 26 4 3" xfId="4024"/>
    <cellStyle name="Normal 26 4 4" xfId="4025"/>
    <cellStyle name="Normal 26 4 5" xfId="4026"/>
    <cellStyle name="Normal 26 4 6" xfId="4027"/>
    <cellStyle name="Normal 26 4 7" xfId="4028"/>
    <cellStyle name="Normal 26 4 8" xfId="4029"/>
    <cellStyle name="Normal 26 4 9" xfId="4030"/>
    <cellStyle name="Normal 26 5" xfId="4031"/>
    <cellStyle name="Normal 26 5 10" xfId="4032"/>
    <cellStyle name="Normal 26 5 11" xfId="4033"/>
    <cellStyle name="Normal 26 5 12" xfId="4034"/>
    <cellStyle name="Normal 26 5 13" xfId="4035"/>
    <cellStyle name="Normal 26 5 14" xfId="4036"/>
    <cellStyle name="Normal 26 5 15" xfId="4037"/>
    <cellStyle name="Normal 26 5 16" xfId="4038"/>
    <cellStyle name="Normal 26 5 17" xfId="4039"/>
    <cellStyle name="Normal 26 5 18" xfId="4040"/>
    <cellStyle name="Normal 26 5 19" xfId="4041"/>
    <cellStyle name="Normal 26 5 2" xfId="4042"/>
    <cellStyle name="Normal 26 5 20" xfId="4043"/>
    <cellStyle name="Normal 26 5 21" xfId="4044"/>
    <cellStyle name="Normal 26 5 22" xfId="4045"/>
    <cellStyle name="Normal 26 5 23" xfId="4046"/>
    <cellStyle name="Normal 26 5 3" xfId="4047"/>
    <cellStyle name="Normal 26 5 4" xfId="4048"/>
    <cellStyle name="Normal 26 5 5" xfId="4049"/>
    <cellStyle name="Normal 26 5 6" xfId="4050"/>
    <cellStyle name="Normal 26 5 7" xfId="4051"/>
    <cellStyle name="Normal 26 5 8" xfId="4052"/>
    <cellStyle name="Normal 26 5 9" xfId="4053"/>
    <cellStyle name="Normal 26 6" xfId="4054"/>
    <cellStyle name="Normal 26 6 10" xfId="4055"/>
    <cellStyle name="Normal 26 6 11" xfId="4056"/>
    <cellStyle name="Normal 26 6 12" xfId="4057"/>
    <cellStyle name="Normal 26 6 13" xfId="4058"/>
    <cellStyle name="Normal 26 6 14" xfId="4059"/>
    <cellStyle name="Normal 26 6 15" xfId="4060"/>
    <cellStyle name="Normal 26 6 16" xfId="4061"/>
    <cellStyle name="Normal 26 6 17" xfId="4062"/>
    <cellStyle name="Normal 26 6 18" xfId="4063"/>
    <cellStyle name="Normal 26 6 19" xfId="4064"/>
    <cellStyle name="Normal 26 6 2" xfId="4065"/>
    <cellStyle name="Normal 26 6 20" xfId="4066"/>
    <cellStyle name="Normal 26 6 21" xfId="4067"/>
    <cellStyle name="Normal 26 6 22" xfId="4068"/>
    <cellStyle name="Normal 26 6 23" xfId="4069"/>
    <cellStyle name="Normal 26 6 3" xfId="4070"/>
    <cellStyle name="Normal 26 6 4" xfId="4071"/>
    <cellStyle name="Normal 26 6 5" xfId="4072"/>
    <cellStyle name="Normal 26 6 6" xfId="4073"/>
    <cellStyle name="Normal 26 6 7" xfId="4074"/>
    <cellStyle name="Normal 26 6 8" xfId="4075"/>
    <cellStyle name="Normal 26 6 9" xfId="4076"/>
    <cellStyle name="Normal 26 7" xfId="4077"/>
    <cellStyle name="Normal 26 8" xfId="4078"/>
    <cellStyle name="Normal 26 9" xfId="4079"/>
    <cellStyle name="Normal 27" xfId="4080"/>
    <cellStyle name="Normal 27 10" xfId="4081"/>
    <cellStyle name="Normal 27 11" xfId="4082"/>
    <cellStyle name="Normal 27 12" xfId="4083"/>
    <cellStyle name="Normal 27 13" xfId="4084"/>
    <cellStyle name="Normal 27 14" xfId="4085"/>
    <cellStyle name="Normal 27 15" xfId="4086"/>
    <cellStyle name="Normal 27 16" xfId="4087"/>
    <cellStyle name="Normal 27 17" xfId="4088"/>
    <cellStyle name="Normal 27 18" xfId="4089"/>
    <cellStyle name="Normal 27 19" xfId="4090"/>
    <cellStyle name="Normal 27 2" xfId="4091"/>
    <cellStyle name="Normal 27 2 10" xfId="4092"/>
    <cellStyle name="Normal 27 2 11" xfId="4093"/>
    <cellStyle name="Normal 27 2 12" xfId="4094"/>
    <cellStyle name="Normal 27 2 13" xfId="4095"/>
    <cellStyle name="Normal 27 2 14" xfId="4096"/>
    <cellStyle name="Normal 27 2 15" xfId="4097"/>
    <cellStyle name="Normal 27 2 16" xfId="4098"/>
    <cellStyle name="Normal 27 2 17" xfId="4099"/>
    <cellStyle name="Normal 27 2 18" xfId="4100"/>
    <cellStyle name="Normal 27 2 19" xfId="4101"/>
    <cellStyle name="Normal 27 2 2" xfId="4102"/>
    <cellStyle name="Normal 27 2 20" xfId="4103"/>
    <cellStyle name="Normal 27 2 21" xfId="4104"/>
    <cellStyle name="Normal 27 2 22" xfId="4105"/>
    <cellStyle name="Normal 27 2 23" xfId="4106"/>
    <cellStyle name="Normal 27 2 3" xfId="4107"/>
    <cellStyle name="Normal 27 2 4" xfId="4108"/>
    <cellStyle name="Normal 27 2 5" xfId="4109"/>
    <cellStyle name="Normal 27 2 6" xfId="4110"/>
    <cellStyle name="Normal 27 2 7" xfId="4111"/>
    <cellStyle name="Normal 27 2 8" xfId="4112"/>
    <cellStyle name="Normal 27 2 9" xfId="4113"/>
    <cellStyle name="Normal 27 20" xfId="4114"/>
    <cellStyle name="Normal 27 21" xfId="4115"/>
    <cellStyle name="Normal 27 22" xfId="4116"/>
    <cellStyle name="Normal 27 23" xfId="4117"/>
    <cellStyle name="Normal 27 24" xfId="4118"/>
    <cellStyle name="Normal 27 25" xfId="4119"/>
    <cellStyle name="Normal 27 26" xfId="4120"/>
    <cellStyle name="Normal 27 27" xfId="4121"/>
    <cellStyle name="Normal 27 28" xfId="4122"/>
    <cellStyle name="Normal 27 3" xfId="4123"/>
    <cellStyle name="Normal 27 3 10" xfId="4124"/>
    <cellStyle name="Normal 27 3 11" xfId="4125"/>
    <cellStyle name="Normal 27 3 12" xfId="4126"/>
    <cellStyle name="Normal 27 3 13" xfId="4127"/>
    <cellStyle name="Normal 27 3 14" xfId="4128"/>
    <cellStyle name="Normal 27 3 15" xfId="4129"/>
    <cellStyle name="Normal 27 3 16" xfId="4130"/>
    <cellStyle name="Normal 27 3 17" xfId="4131"/>
    <cellStyle name="Normal 27 3 18" xfId="4132"/>
    <cellStyle name="Normal 27 3 19" xfId="4133"/>
    <cellStyle name="Normal 27 3 2" xfId="4134"/>
    <cellStyle name="Normal 27 3 20" xfId="4135"/>
    <cellStyle name="Normal 27 3 21" xfId="4136"/>
    <cellStyle name="Normal 27 3 22" xfId="4137"/>
    <cellStyle name="Normal 27 3 23" xfId="4138"/>
    <cellStyle name="Normal 27 3 3" xfId="4139"/>
    <cellStyle name="Normal 27 3 4" xfId="4140"/>
    <cellStyle name="Normal 27 3 5" xfId="4141"/>
    <cellStyle name="Normal 27 3 6" xfId="4142"/>
    <cellStyle name="Normal 27 3 7" xfId="4143"/>
    <cellStyle name="Normal 27 3 8" xfId="4144"/>
    <cellStyle name="Normal 27 3 9" xfId="4145"/>
    <cellStyle name="Normal 27 4" xfId="4146"/>
    <cellStyle name="Normal 27 4 10" xfId="4147"/>
    <cellStyle name="Normal 27 4 11" xfId="4148"/>
    <cellStyle name="Normal 27 4 12" xfId="4149"/>
    <cellStyle name="Normal 27 4 13" xfId="4150"/>
    <cellStyle name="Normal 27 4 14" xfId="4151"/>
    <cellStyle name="Normal 27 4 15" xfId="4152"/>
    <cellStyle name="Normal 27 4 16" xfId="4153"/>
    <cellStyle name="Normal 27 4 17" xfId="4154"/>
    <cellStyle name="Normal 27 4 18" xfId="4155"/>
    <cellStyle name="Normal 27 4 19" xfId="4156"/>
    <cellStyle name="Normal 27 4 2" xfId="4157"/>
    <cellStyle name="Normal 27 4 20" xfId="4158"/>
    <cellStyle name="Normal 27 4 21" xfId="4159"/>
    <cellStyle name="Normal 27 4 22" xfId="4160"/>
    <cellStyle name="Normal 27 4 23" xfId="4161"/>
    <cellStyle name="Normal 27 4 3" xfId="4162"/>
    <cellStyle name="Normal 27 4 4" xfId="4163"/>
    <cellStyle name="Normal 27 4 5" xfId="4164"/>
    <cellStyle name="Normal 27 4 6" xfId="4165"/>
    <cellStyle name="Normal 27 4 7" xfId="4166"/>
    <cellStyle name="Normal 27 4 8" xfId="4167"/>
    <cellStyle name="Normal 27 4 9" xfId="4168"/>
    <cellStyle name="Normal 27 5" xfId="4169"/>
    <cellStyle name="Normal 27 5 10" xfId="4170"/>
    <cellStyle name="Normal 27 5 11" xfId="4171"/>
    <cellStyle name="Normal 27 5 12" xfId="4172"/>
    <cellStyle name="Normal 27 5 13" xfId="4173"/>
    <cellStyle name="Normal 27 5 14" xfId="4174"/>
    <cellStyle name="Normal 27 5 15" xfId="4175"/>
    <cellStyle name="Normal 27 5 16" xfId="4176"/>
    <cellStyle name="Normal 27 5 17" xfId="4177"/>
    <cellStyle name="Normal 27 5 18" xfId="4178"/>
    <cellStyle name="Normal 27 5 19" xfId="4179"/>
    <cellStyle name="Normal 27 5 2" xfId="4180"/>
    <cellStyle name="Normal 27 5 20" xfId="4181"/>
    <cellStyle name="Normal 27 5 21" xfId="4182"/>
    <cellStyle name="Normal 27 5 22" xfId="4183"/>
    <cellStyle name="Normal 27 5 23" xfId="4184"/>
    <cellStyle name="Normal 27 5 3" xfId="4185"/>
    <cellStyle name="Normal 27 5 4" xfId="4186"/>
    <cellStyle name="Normal 27 5 5" xfId="4187"/>
    <cellStyle name="Normal 27 5 6" xfId="4188"/>
    <cellStyle name="Normal 27 5 7" xfId="4189"/>
    <cellStyle name="Normal 27 5 8" xfId="4190"/>
    <cellStyle name="Normal 27 5 9" xfId="4191"/>
    <cellStyle name="Normal 27 6" xfId="4192"/>
    <cellStyle name="Normal 27 6 10" xfId="4193"/>
    <cellStyle name="Normal 27 6 11" xfId="4194"/>
    <cellStyle name="Normal 27 6 12" xfId="4195"/>
    <cellStyle name="Normal 27 6 13" xfId="4196"/>
    <cellStyle name="Normal 27 6 14" xfId="4197"/>
    <cellStyle name="Normal 27 6 15" xfId="4198"/>
    <cellStyle name="Normal 27 6 16" xfId="4199"/>
    <cellStyle name="Normal 27 6 17" xfId="4200"/>
    <cellStyle name="Normal 27 6 18" xfId="4201"/>
    <cellStyle name="Normal 27 6 19" xfId="4202"/>
    <cellStyle name="Normal 27 6 2" xfId="4203"/>
    <cellStyle name="Normal 27 6 20" xfId="4204"/>
    <cellStyle name="Normal 27 6 21" xfId="4205"/>
    <cellStyle name="Normal 27 6 22" xfId="4206"/>
    <cellStyle name="Normal 27 6 23" xfId="4207"/>
    <cellStyle name="Normal 27 6 3" xfId="4208"/>
    <cellStyle name="Normal 27 6 4" xfId="4209"/>
    <cellStyle name="Normal 27 6 5" xfId="4210"/>
    <cellStyle name="Normal 27 6 6" xfId="4211"/>
    <cellStyle name="Normal 27 6 7" xfId="4212"/>
    <cellStyle name="Normal 27 6 8" xfId="4213"/>
    <cellStyle name="Normal 27 6 9" xfId="4214"/>
    <cellStyle name="Normal 27 7" xfId="4215"/>
    <cellStyle name="Normal 27 8" xfId="4216"/>
    <cellStyle name="Normal 27 9" xfId="4217"/>
    <cellStyle name="Normal 28" xfId="4218"/>
    <cellStyle name="Normal 28 10" xfId="4219"/>
    <cellStyle name="Normal 28 11" xfId="4220"/>
    <cellStyle name="Normal 28 12" xfId="4221"/>
    <cellStyle name="Normal 28 13" xfId="4222"/>
    <cellStyle name="Normal 28 14" xfId="4223"/>
    <cellStyle name="Normal 28 15" xfId="4224"/>
    <cellStyle name="Normal 28 16" xfId="4225"/>
    <cellStyle name="Normal 28 17" xfId="4226"/>
    <cellStyle name="Normal 28 18" xfId="4227"/>
    <cellStyle name="Normal 28 19" xfId="4228"/>
    <cellStyle name="Normal 28 2" xfId="4229"/>
    <cellStyle name="Normal 28 2 10" xfId="4230"/>
    <cellStyle name="Normal 28 2 11" xfId="4231"/>
    <cellStyle name="Normal 28 2 12" xfId="4232"/>
    <cellStyle name="Normal 28 2 13" xfId="4233"/>
    <cellStyle name="Normal 28 2 14" xfId="4234"/>
    <cellStyle name="Normal 28 2 15" xfId="4235"/>
    <cellStyle name="Normal 28 2 16" xfId="4236"/>
    <cellStyle name="Normal 28 2 17" xfId="4237"/>
    <cellStyle name="Normal 28 2 18" xfId="4238"/>
    <cellStyle name="Normal 28 2 19" xfId="4239"/>
    <cellStyle name="Normal 28 2 2" xfId="4240"/>
    <cellStyle name="Normal 28 2 20" xfId="4241"/>
    <cellStyle name="Normal 28 2 21" xfId="4242"/>
    <cellStyle name="Normal 28 2 22" xfId="4243"/>
    <cellStyle name="Normal 28 2 23" xfId="4244"/>
    <cellStyle name="Normal 28 2 3" xfId="4245"/>
    <cellStyle name="Normal 28 2 4" xfId="4246"/>
    <cellStyle name="Normal 28 2 5" xfId="4247"/>
    <cellStyle name="Normal 28 2 6" xfId="4248"/>
    <cellStyle name="Normal 28 2 7" xfId="4249"/>
    <cellStyle name="Normal 28 2 8" xfId="4250"/>
    <cellStyle name="Normal 28 2 9" xfId="4251"/>
    <cellStyle name="Normal 28 20" xfId="4252"/>
    <cellStyle name="Normal 28 21" xfId="4253"/>
    <cellStyle name="Normal 28 22" xfId="4254"/>
    <cellStyle name="Normal 28 23" xfId="4255"/>
    <cellStyle name="Normal 28 24" xfId="4256"/>
    <cellStyle name="Normal 28 25" xfId="4257"/>
    <cellStyle name="Normal 28 26" xfId="4258"/>
    <cellStyle name="Normal 28 27" xfId="4259"/>
    <cellStyle name="Normal 28 28" xfId="4260"/>
    <cellStyle name="Normal 28 3" xfId="4261"/>
    <cellStyle name="Normal 28 3 10" xfId="4262"/>
    <cellStyle name="Normal 28 3 11" xfId="4263"/>
    <cellStyle name="Normal 28 3 12" xfId="4264"/>
    <cellStyle name="Normal 28 3 13" xfId="4265"/>
    <cellStyle name="Normal 28 3 14" xfId="4266"/>
    <cellStyle name="Normal 28 3 15" xfId="4267"/>
    <cellStyle name="Normal 28 3 16" xfId="4268"/>
    <cellStyle name="Normal 28 3 17" xfId="4269"/>
    <cellStyle name="Normal 28 3 18" xfId="4270"/>
    <cellStyle name="Normal 28 3 19" xfId="4271"/>
    <cellStyle name="Normal 28 3 2" xfId="4272"/>
    <cellStyle name="Normal 28 3 20" xfId="4273"/>
    <cellStyle name="Normal 28 3 21" xfId="4274"/>
    <cellStyle name="Normal 28 3 22" xfId="4275"/>
    <cellStyle name="Normal 28 3 23" xfId="4276"/>
    <cellStyle name="Normal 28 3 3" xfId="4277"/>
    <cellStyle name="Normal 28 3 4" xfId="4278"/>
    <cellStyle name="Normal 28 3 5" xfId="4279"/>
    <cellStyle name="Normal 28 3 6" xfId="4280"/>
    <cellStyle name="Normal 28 3 7" xfId="4281"/>
    <cellStyle name="Normal 28 3 8" xfId="4282"/>
    <cellStyle name="Normal 28 3 9" xfId="4283"/>
    <cellStyle name="Normal 28 4" xfId="4284"/>
    <cellStyle name="Normal 28 4 10" xfId="4285"/>
    <cellStyle name="Normal 28 4 11" xfId="4286"/>
    <cellStyle name="Normal 28 4 12" xfId="4287"/>
    <cellStyle name="Normal 28 4 13" xfId="4288"/>
    <cellStyle name="Normal 28 4 14" xfId="4289"/>
    <cellStyle name="Normal 28 4 15" xfId="4290"/>
    <cellStyle name="Normal 28 4 16" xfId="4291"/>
    <cellStyle name="Normal 28 4 17" xfId="4292"/>
    <cellStyle name="Normal 28 4 18" xfId="4293"/>
    <cellStyle name="Normal 28 4 19" xfId="4294"/>
    <cellStyle name="Normal 28 4 2" xfId="4295"/>
    <cellStyle name="Normal 28 4 20" xfId="4296"/>
    <cellStyle name="Normal 28 4 21" xfId="4297"/>
    <cellStyle name="Normal 28 4 22" xfId="4298"/>
    <cellStyle name="Normal 28 4 23" xfId="4299"/>
    <cellStyle name="Normal 28 4 3" xfId="4300"/>
    <cellStyle name="Normal 28 4 4" xfId="4301"/>
    <cellStyle name="Normal 28 4 5" xfId="4302"/>
    <cellStyle name="Normal 28 4 6" xfId="4303"/>
    <cellStyle name="Normal 28 4 7" xfId="4304"/>
    <cellStyle name="Normal 28 4 8" xfId="4305"/>
    <cellStyle name="Normal 28 4 9" xfId="4306"/>
    <cellStyle name="Normal 28 5" xfId="4307"/>
    <cellStyle name="Normal 28 5 10" xfId="4308"/>
    <cellStyle name="Normal 28 5 11" xfId="4309"/>
    <cellStyle name="Normal 28 5 12" xfId="4310"/>
    <cellStyle name="Normal 28 5 13" xfId="4311"/>
    <cellStyle name="Normal 28 5 14" xfId="4312"/>
    <cellStyle name="Normal 28 5 15" xfId="4313"/>
    <cellStyle name="Normal 28 5 16" xfId="4314"/>
    <cellStyle name="Normal 28 5 17" xfId="4315"/>
    <cellStyle name="Normal 28 5 18" xfId="4316"/>
    <cellStyle name="Normal 28 5 19" xfId="4317"/>
    <cellStyle name="Normal 28 5 2" xfId="4318"/>
    <cellStyle name="Normal 28 5 20" xfId="4319"/>
    <cellStyle name="Normal 28 5 21" xfId="4320"/>
    <cellStyle name="Normal 28 5 22" xfId="4321"/>
    <cellStyle name="Normal 28 5 23" xfId="4322"/>
    <cellStyle name="Normal 28 5 3" xfId="4323"/>
    <cellStyle name="Normal 28 5 4" xfId="4324"/>
    <cellStyle name="Normal 28 5 5" xfId="4325"/>
    <cellStyle name="Normal 28 5 6" xfId="4326"/>
    <cellStyle name="Normal 28 5 7" xfId="4327"/>
    <cellStyle name="Normal 28 5 8" xfId="4328"/>
    <cellStyle name="Normal 28 5 9" xfId="4329"/>
    <cellStyle name="Normal 28 6" xfId="4330"/>
    <cellStyle name="Normal 28 6 10" xfId="4331"/>
    <cellStyle name="Normal 28 6 11" xfId="4332"/>
    <cellStyle name="Normal 28 6 12" xfId="4333"/>
    <cellStyle name="Normal 28 6 13" xfId="4334"/>
    <cellStyle name="Normal 28 6 14" xfId="4335"/>
    <cellStyle name="Normal 28 6 15" xfId="4336"/>
    <cellStyle name="Normal 28 6 16" xfId="4337"/>
    <cellStyle name="Normal 28 6 17" xfId="4338"/>
    <cellStyle name="Normal 28 6 18" xfId="4339"/>
    <cellStyle name="Normal 28 6 19" xfId="4340"/>
    <cellStyle name="Normal 28 6 2" xfId="4341"/>
    <cellStyle name="Normal 28 6 20" xfId="4342"/>
    <cellStyle name="Normal 28 6 21" xfId="4343"/>
    <cellStyle name="Normal 28 6 22" xfId="4344"/>
    <cellStyle name="Normal 28 6 23" xfId="4345"/>
    <cellStyle name="Normal 28 6 3" xfId="4346"/>
    <cellStyle name="Normal 28 6 4" xfId="4347"/>
    <cellStyle name="Normal 28 6 5" xfId="4348"/>
    <cellStyle name="Normal 28 6 6" xfId="4349"/>
    <cellStyle name="Normal 28 6 7" xfId="4350"/>
    <cellStyle name="Normal 28 6 8" xfId="4351"/>
    <cellStyle name="Normal 28 6 9" xfId="4352"/>
    <cellStyle name="Normal 28 7" xfId="4353"/>
    <cellStyle name="Normal 28 8" xfId="4354"/>
    <cellStyle name="Normal 28 9" xfId="4355"/>
    <cellStyle name="Normal 29" xfId="4356"/>
    <cellStyle name="Normal 29 10" xfId="4357"/>
    <cellStyle name="Normal 29 11" xfId="4358"/>
    <cellStyle name="Normal 29 12" xfId="4359"/>
    <cellStyle name="Normal 29 13" xfId="4360"/>
    <cellStyle name="Normal 29 14" xfId="4361"/>
    <cellStyle name="Normal 29 15" xfId="4362"/>
    <cellStyle name="Normal 29 16" xfId="4363"/>
    <cellStyle name="Normal 29 17" xfId="4364"/>
    <cellStyle name="Normal 29 18" xfId="4365"/>
    <cellStyle name="Normal 29 19" xfId="4366"/>
    <cellStyle name="Normal 29 2" xfId="4367"/>
    <cellStyle name="Normal 29 2 10" xfId="4368"/>
    <cellStyle name="Normal 29 2 11" xfId="4369"/>
    <cellStyle name="Normal 29 2 12" xfId="4370"/>
    <cellStyle name="Normal 29 2 13" xfId="4371"/>
    <cellStyle name="Normal 29 2 14" xfId="4372"/>
    <cellStyle name="Normal 29 2 15" xfId="4373"/>
    <cellStyle name="Normal 29 2 16" xfId="4374"/>
    <cellStyle name="Normal 29 2 17" xfId="4375"/>
    <cellStyle name="Normal 29 2 18" xfId="4376"/>
    <cellStyle name="Normal 29 2 19" xfId="4377"/>
    <cellStyle name="Normal 29 2 2" xfId="4378"/>
    <cellStyle name="Normal 29 2 20" xfId="4379"/>
    <cellStyle name="Normal 29 2 21" xfId="4380"/>
    <cellStyle name="Normal 29 2 22" xfId="4381"/>
    <cellStyle name="Normal 29 2 23" xfId="4382"/>
    <cellStyle name="Normal 29 2 3" xfId="4383"/>
    <cellStyle name="Normal 29 2 4" xfId="4384"/>
    <cellStyle name="Normal 29 2 5" xfId="4385"/>
    <cellStyle name="Normal 29 2 6" xfId="4386"/>
    <cellStyle name="Normal 29 2 7" xfId="4387"/>
    <cellStyle name="Normal 29 2 8" xfId="4388"/>
    <cellStyle name="Normal 29 2 9" xfId="4389"/>
    <cellStyle name="Normal 29 20" xfId="4390"/>
    <cellStyle name="Normal 29 21" xfId="4391"/>
    <cellStyle name="Normal 29 22" xfId="4392"/>
    <cellStyle name="Normal 29 23" xfId="4393"/>
    <cellStyle name="Normal 29 24" xfId="4394"/>
    <cellStyle name="Normal 29 25" xfId="4395"/>
    <cellStyle name="Normal 29 26" xfId="4396"/>
    <cellStyle name="Normal 29 27" xfId="4397"/>
    <cellStyle name="Normal 29 28" xfId="4398"/>
    <cellStyle name="Normal 29 3" xfId="4399"/>
    <cellStyle name="Normal 29 3 10" xfId="4400"/>
    <cellStyle name="Normal 29 3 11" xfId="4401"/>
    <cellStyle name="Normal 29 3 12" xfId="4402"/>
    <cellStyle name="Normal 29 3 13" xfId="4403"/>
    <cellStyle name="Normal 29 3 14" xfId="4404"/>
    <cellStyle name="Normal 29 3 15" xfId="4405"/>
    <cellStyle name="Normal 29 3 16" xfId="4406"/>
    <cellStyle name="Normal 29 3 17" xfId="4407"/>
    <cellStyle name="Normal 29 3 18" xfId="4408"/>
    <cellStyle name="Normal 29 3 19" xfId="4409"/>
    <cellStyle name="Normal 29 3 2" xfId="4410"/>
    <cellStyle name="Normal 29 3 20" xfId="4411"/>
    <cellStyle name="Normal 29 3 21" xfId="4412"/>
    <cellStyle name="Normal 29 3 22" xfId="4413"/>
    <cellStyle name="Normal 29 3 23" xfId="4414"/>
    <cellStyle name="Normal 29 3 3" xfId="4415"/>
    <cellStyle name="Normal 29 3 4" xfId="4416"/>
    <cellStyle name="Normal 29 3 5" xfId="4417"/>
    <cellStyle name="Normal 29 3 6" xfId="4418"/>
    <cellStyle name="Normal 29 3 7" xfId="4419"/>
    <cellStyle name="Normal 29 3 8" xfId="4420"/>
    <cellStyle name="Normal 29 3 9" xfId="4421"/>
    <cellStyle name="Normal 29 4" xfId="4422"/>
    <cellStyle name="Normal 29 4 10" xfId="4423"/>
    <cellStyle name="Normal 29 4 11" xfId="4424"/>
    <cellStyle name="Normal 29 4 12" xfId="4425"/>
    <cellStyle name="Normal 29 4 13" xfId="4426"/>
    <cellStyle name="Normal 29 4 14" xfId="4427"/>
    <cellStyle name="Normal 29 4 15" xfId="4428"/>
    <cellStyle name="Normal 29 4 16" xfId="4429"/>
    <cellStyle name="Normal 29 4 17" xfId="4430"/>
    <cellStyle name="Normal 29 4 18" xfId="4431"/>
    <cellStyle name="Normal 29 4 19" xfId="4432"/>
    <cellStyle name="Normal 29 4 2" xfId="4433"/>
    <cellStyle name="Normal 29 4 20" xfId="4434"/>
    <cellStyle name="Normal 29 4 21" xfId="4435"/>
    <cellStyle name="Normal 29 4 22" xfId="4436"/>
    <cellStyle name="Normal 29 4 23" xfId="4437"/>
    <cellStyle name="Normal 29 4 3" xfId="4438"/>
    <cellStyle name="Normal 29 4 4" xfId="4439"/>
    <cellStyle name="Normal 29 4 5" xfId="4440"/>
    <cellStyle name="Normal 29 4 6" xfId="4441"/>
    <cellStyle name="Normal 29 4 7" xfId="4442"/>
    <cellStyle name="Normal 29 4 8" xfId="4443"/>
    <cellStyle name="Normal 29 4 9" xfId="4444"/>
    <cellStyle name="Normal 29 5" xfId="4445"/>
    <cellStyle name="Normal 29 5 10" xfId="4446"/>
    <cellStyle name="Normal 29 5 11" xfId="4447"/>
    <cellStyle name="Normal 29 5 12" xfId="4448"/>
    <cellStyle name="Normal 29 5 13" xfId="4449"/>
    <cellStyle name="Normal 29 5 14" xfId="4450"/>
    <cellStyle name="Normal 29 5 15" xfId="4451"/>
    <cellStyle name="Normal 29 5 16" xfId="4452"/>
    <cellStyle name="Normal 29 5 17" xfId="4453"/>
    <cellStyle name="Normal 29 5 18" xfId="4454"/>
    <cellStyle name="Normal 29 5 19" xfId="4455"/>
    <cellStyle name="Normal 29 5 2" xfId="4456"/>
    <cellStyle name="Normal 29 5 20" xfId="4457"/>
    <cellStyle name="Normal 29 5 21" xfId="4458"/>
    <cellStyle name="Normal 29 5 22" xfId="4459"/>
    <cellStyle name="Normal 29 5 23" xfId="4460"/>
    <cellStyle name="Normal 29 5 3" xfId="4461"/>
    <cellStyle name="Normal 29 5 4" xfId="4462"/>
    <cellStyle name="Normal 29 5 5" xfId="4463"/>
    <cellStyle name="Normal 29 5 6" xfId="4464"/>
    <cellStyle name="Normal 29 5 7" xfId="4465"/>
    <cellStyle name="Normal 29 5 8" xfId="4466"/>
    <cellStyle name="Normal 29 5 9" xfId="4467"/>
    <cellStyle name="Normal 29 6" xfId="4468"/>
    <cellStyle name="Normal 29 6 10" xfId="4469"/>
    <cellStyle name="Normal 29 6 11" xfId="4470"/>
    <cellStyle name="Normal 29 6 12" xfId="4471"/>
    <cellStyle name="Normal 29 6 13" xfId="4472"/>
    <cellStyle name="Normal 29 6 14" xfId="4473"/>
    <cellStyle name="Normal 29 6 15" xfId="4474"/>
    <cellStyle name="Normal 29 6 16" xfId="4475"/>
    <cellStyle name="Normal 29 6 17" xfId="4476"/>
    <cellStyle name="Normal 29 6 18" xfId="4477"/>
    <cellStyle name="Normal 29 6 19" xfId="4478"/>
    <cellStyle name="Normal 29 6 2" xfId="4479"/>
    <cellStyle name="Normal 29 6 20" xfId="4480"/>
    <cellStyle name="Normal 29 6 21" xfId="4481"/>
    <cellStyle name="Normal 29 6 22" xfId="4482"/>
    <cellStyle name="Normal 29 6 23" xfId="4483"/>
    <cellStyle name="Normal 29 6 3" xfId="4484"/>
    <cellStyle name="Normal 29 6 4" xfId="4485"/>
    <cellStyle name="Normal 29 6 5" xfId="4486"/>
    <cellStyle name="Normal 29 6 6" xfId="4487"/>
    <cellStyle name="Normal 29 6 7" xfId="4488"/>
    <cellStyle name="Normal 29 6 8" xfId="4489"/>
    <cellStyle name="Normal 29 6 9" xfId="4490"/>
    <cellStyle name="Normal 29 7" xfId="4491"/>
    <cellStyle name="Normal 29 8" xfId="4492"/>
    <cellStyle name="Normal 29 9" xfId="4493"/>
    <cellStyle name="Normal 3" xfId="4494"/>
    <cellStyle name="Normal 3 2" xfId="4495"/>
    <cellStyle name="Normal 3 2 2" xfId="12629"/>
    <cellStyle name="Normal 3 2 3" xfId="12883"/>
    <cellStyle name="Normal 3 3" xfId="4496"/>
    <cellStyle name="Normal 3 4" xfId="12628"/>
    <cellStyle name="Normal 30" xfId="4497"/>
    <cellStyle name="Normal 30 10" xfId="4498"/>
    <cellStyle name="Normal 30 11" xfId="4499"/>
    <cellStyle name="Normal 30 12" xfId="4500"/>
    <cellStyle name="Normal 30 13" xfId="4501"/>
    <cellStyle name="Normal 30 14" xfId="4502"/>
    <cellStyle name="Normal 30 15" xfId="4503"/>
    <cellStyle name="Normal 30 16" xfId="4504"/>
    <cellStyle name="Normal 30 17" xfId="4505"/>
    <cellStyle name="Normal 30 18" xfId="4506"/>
    <cellStyle name="Normal 30 19" xfId="4507"/>
    <cellStyle name="Normal 30 2" xfId="4508"/>
    <cellStyle name="Normal 30 2 10" xfId="4509"/>
    <cellStyle name="Normal 30 2 11" xfId="4510"/>
    <cellStyle name="Normal 30 2 12" xfId="4511"/>
    <cellStyle name="Normal 30 2 13" xfId="4512"/>
    <cellStyle name="Normal 30 2 14" xfId="4513"/>
    <cellStyle name="Normal 30 2 15" xfId="4514"/>
    <cellStyle name="Normal 30 2 16" xfId="4515"/>
    <cellStyle name="Normal 30 2 17" xfId="4516"/>
    <cellStyle name="Normal 30 2 18" xfId="4517"/>
    <cellStyle name="Normal 30 2 19" xfId="4518"/>
    <cellStyle name="Normal 30 2 2" xfId="4519"/>
    <cellStyle name="Normal 30 2 20" xfId="4520"/>
    <cellStyle name="Normal 30 2 21" xfId="4521"/>
    <cellStyle name="Normal 30 2 22" xfId="4522"/>
    <cellStyle name="Normal 30 2 23" xfId="4523"/>
    <cellStyle name="Normal 30 2 3" xfId="4524"/>
    <cellStyle name="Normal 30 2 4" xfId="4525"/>
    <cellStyle name="Normal 30 2 5" xfId="4526"/>
    <cellStyle name="Normal 30 2 6" xfId="4527"/>
    <cellStyle name="Normal 30 2 7" xfId="4528"/>
    <cellStyle name="Normal 30 2 8" xfId="4529"/>
    <cellStyle name="Normal 30 2 9" xfId="4530"/>
    <cellStyle name="Normal 30 20" xfId="4531"/>
    <cellStyle name="Normal 30 21" xfId="4532"/>
    <cellStyle name="Normal 30 22" xfId="4533"/>
    <cellStyle name="Normal 30 23" xfId="4534"/>
    <cellStyle name="Normal 30 24" xfId="4535"/>
    <cellStyle name="Normal 30 25" xfId="4536"/>
    <cellStyle name="Normal 30 26" xfId="4537"/>
    <cellStyle name="Normal 30 27" xfId="4538"/>
    <cellStyle name="Normal 30 28" xfId="4539"/>
    <cellStyle name="Normal 30 3" xfId="4540"/>
    <cellStyle name="Normal 30 3 10" xfId="4541"/>
    <cellStyle name="Normal 30 3 11" xfId="4542"/>
    <cellStyle name="Normal 30 3 12" xfId="4543"/>
    <cellStyle name="Normal 30 3 13" xfId="4544"/>
    <cellStyle name="Normal 30 3 14" xfId="4545"/>
    <cellStyle name="Normal 30 3 15" xfId="4546"/>
    <cellStyle name="Normal 30 3 16" xfId="4547"/>
    <cellStyle name="Normal 30 3 17" xfId="4548"/>
    <cellStyle name="Normal 30 3 18" xfId="4549"/>
    <cellStyle name="Normal 30 3 19" xfId="4550"/>
    <cellStyle name="Normal 30 3 2" xfId="4551"/>
    <cellStyle name="Normal 30 3 20" xfId="4552"/>
    <cellStyle name="Normal 30 3 21" xfId="4553"/>
    <cellStyle name="Normal 30 3 22" xfId="4554"/>
    <cellStyle name="Normal 30 3 23" xfId="4555"/>
    <cellStyle name="Normal 30 3 3" xfId="4556"/>
    <cellStyle name="Normal 30 3 4" xfId="4557"/>
    <cellStyle name="Normal 30 3 5" xfId="4558"/>
    <cellStyle name="Normal 30 3 6" xfId="4559"/>
    <cellStyle name="Normal 30 3 7" xfId="4560"/>
    <cellStyle name="Normal 30 3 8" xfId="4561"/>
    <cellStyle name="Normal 30 3 9" xfId="4562"/>
    <cellStyle name="Normal 30 4" xfId="4563"/>
    <cellStyle name="Normal 30 4 10" xfId="4564"/>
    <cellStyle name="Normal 30 4 11" xfId="4565"/>
    <cellStyle name="Normal 30 4 12" xfId="4566"/>
    <cellStyle name="Normal 30 4 13" xfId="4567"/>
    <cellStyle name="Normal 30 4 14" xfId="4568"/>
    <cellStyle name="Normal 30 4 15" xfId="4569"/>
    <cellStyle name="Normal 30 4 16" xfId="4570"/>
    <cellStyle name="Normal 30 4 17" xfId="4571"/>
    <cellStyle name="Normal 30 4 18" xfId="4572"/>
    <cellStyle name="Normal 30 4 19" xfId="4573"/>
    <cellStyle name="Normal 30 4 2" xfId="4574"/>
    <cellStyle name="Normal 30 4 20" xfId="4575"/>
    <cellStyle name="Normal 30 4 21" xfId="4576"/>
    <cellStyle name="Normal 30 4 22" xfId="4577"/>
    <cellStyle name="Normal 30 4 23" xfId="4578"/>
    <cellStyle name="Normal 30 4 3" xfId="4579"/>
    <cellStyle name="Normal 30 4 4" xfId="4580"/>
    <cellStyle name="Normal 30 4 5" xfId="4581"/>
    <cellStyle name="Normal 30 4 6" xfId="4582"/>
    <cellStyle name="Normal 30 4 7" xfId="4583"/>
    <cellStyle name="Normal 30 4 8" xfId="4584"/>
    <cellStyle name="Normal 30 4 9" xfId="4585"/>
    <cellStyle name="Normal 30 5" xfId="4586"/>
    <cellStyle name="Normal 30 5 10" xfId="4587"/>
    <cellStyle name="Normal 30 5 11" xfId="4588"/>
    <cellStyle name="Normal 30 5 12" xfId="4589"/>
    <cellStyle name="Normal 30 5 13" xfId="4590"/>
    <cellStyle name="Normal 30 5 14" xfId="4591"/>
    <cellStyle name="Normal 30 5 15" xfId="4592"/>
    <cellStyle name="Normal 30 5 16" xfId="4593"/>
    <cellStyle name="Normal 30 5 17" xfId="4594"/>
    <cellStyle name="Normal 30 5 18" xfId="4595"/>
    <cellStyle name="Normal 30 5 19" xfId="4596"/>
    <cellStyle name="Normal 30 5 2" xfId="4597"/>
    <cellStyle name="Normal 30 5 20" xfId="4598"/>
    <cellStyle name="Normal 30 5 21" xfId="4599"/>
    <cellStyle name="Normal 30 5 22" xfId="4600"/>
    <cellStyle name="Normal 30 5 23" xfId="4601"/>
    <cellStyle name="Normal 30 5 3" xfId="4602"/>
    <cellStyle name="Normal 30 5 4" xfId="4603"/>
    <cellStyle name="Normal 30 5 5" xfId="4604"/>
    <cellStyle name="Normal 30 5 6" xfId="4605"/>
    <cellStyle name="Normal 30 5 7" xfId="4606"/>
    <cellStyle name="Normal 30 5 8" xfId="4607"/>
    <cellStyle name="Normal 30 5 9" xfId="4608"/>
    <cellStyle name="Normal 30 6" xfId="4609"/>
    <cellStyle name="Normal 30 6 10" xfId="4610"/>
    <cellStyle name="Normal 30 6 11" xfId="4611"/>
    <cellStyle name="Normal 30 6 12" xfId="4612"/>
    <cellStyle name="Normal 30 6 13" xfId="4613"/>
    <cellStyle name="Normal 30 6 14" xfId="4614"/>
    <cellStyle name="Normal 30 6 15" xfId="4615"/>
    <cellStyle name="Normal 30 6 16" xfId="4616"/>
    <cellStyle name="Normal 30 6 17" xfId="4617"/>
    <cellStyle name="Normal 30 6 18" xfId="4618"/>
    <cellStyle name="Normal 30 6 19" xfId="4619"/>
    <cellStyle name="Normal 30 6 2" xfId="4620"/>
    <cellStyle name="Normal 30 6 20" xfId="4621"/>
    <cellStyle name="Normal 30 6 21" xfId="4622"/>
    <cellStyle name="Normal 30 6 22" xfId="4623"/>
    <cellStyle name="Normal 30 6 23" xfId="4624"/>
    <cellStyle name="Normal 30 6 3" xfId="4625"/>
    <cellStyle name="Normal 30 6 4" xfId="4626"/>
    <cellStyle name="Normal 30 6 5" xfId="4627"/>
    <cellStyle name="Normal 30 6 6" xfId="4628"/>
    <cellStyle name="Normal 30 6 7" xfId="4629"/>
    <cellStyle name="Normal 30 6 8" xfId="4630"/>
    <cellStyle name="Normal 30 6 9" xfId="4631"/>
    <cellStyle name="Normal 30 7" xfId="4632"/>
    <cellStyle name="Normal 30 8" xfId="4633"/>
    <cellStyle name="Normal 30 9" xfId="4634"/>
    <cellStyle name="Normal 31" xfId="4635"/>
    <cellStyle name="Normal 31 10" xfId="4636"/>
    <cellStyle name="Normal 31 11" xfId="4637"/>
    <cellStyle name="Normal 31 12" xfId="4638"/>
    <cellStyle name="Normal 31 13" xfId="4639"/>
    <cellStyle name="Normal 31 14" xfId="4640"/>
    <cellStyle name="Normal 31 15" xfId="4641"/>
    <cellStyle name="Normal 31 16" xfId="4642"/>
    <cellStyle name="Normal 31 17" xfId="4643"/>
    <cellStyle name="Normal 31 18" xfId="4644"/>
    <cellStyle name="Normal 31 19" xfId="4645"/>
    <cellStyle name="Normal 31 2" xfId="4646"/>
    <cellStyle name="Normal 31 2 10" xfId="4647"/>
    <cellStyle name="Normal 31 2 11" xfId="4648"/>
    <cellStyle name="Normal 31 2 12" xfId="4649"/>
    <cellStyle name="Normal 31 2 13" xfId="4650"/>
    <cellStyle name="Normal 31 2 14" xfId="4651"/>
    <cellStyle name="Normal 31 2 15" xfId="4652"/>
    <cellStyle name="Normal 31 2 16" xfId="4653"/>
    <cellStyle name="Normal 31 2 17" xfId="4654"/>
    <cellStyle name="Normal 31 2 18" xfId="4655"/>
    <cellStyle name="Normal 31 2 19" xfId="4656"/>
    <cellStyle name="Normal 31 2 2" xfId="4657"/>
    <cellStyle name="Normal 31 2 20" xfId="4658"/>
    <cellStyle name="Normal 31 2 21" xfId="4659"/>
    <cellStyle name="Normal 31 2 22" xfId="4660"/>
    <cellStyle name="Normal 31 2 23" xfId="4661"/>
    <cellStyle name="Normal 31 2 3" xfId="4662"/>
    <cellStyle name="Normal 31 2 4" xfId="4663"/>
    <cellStyle name="Normal 31 2 5" xfId="4664"/>
    <cellStyle name="Normal 31 2 6" xfId="4665"/>
    <cellStyle name="Normal 31 2 7" xfId="4666"/>
    <cellStyle name="Normal 31 2 8" xfId="4667"/>
    <cellStyle name="Normal 31 2 9" xfId="4668"/>
    <cellStyle name="Normal 31 20" xfId="4669"/>
    <cellStyle name="Normal 31 21" xfId="4670"/>
    <cellStyle name="Normal 31 22" xfId="4671"/>
    <cellStyle name="Normal 31 23" xfId="4672"/>
    <cellStyle name="Normal 31 24" xfId="4673"/>
    <cellStyle name="Normal 31 25" xfId="4674"/>
    <cellStyle name="Normal 31 26" xfId="4675"/>
    <cellStyle name="Normal 31 27" xfId="4676"/>
    <cellStyle name="Normal 31 28" xfId="4677"/>
    <cellStyle name="Normal 31 3" xfId="4678"/>
    <cellStyle name="Normal 31 3 10" xfId="4679"/>
    <cellStyle name="Normal 31 3 11" xfId="4680"/>
    <cellStyle name="Normal 31 3 12" xfId="4681"/>
    <cellStyle name="Normal 31 3 13" xfId="4682"/>
    <cellStyle name="Normal 31 3 14" xfId="4683"/>
    <cellStyle name="Normal 31 3 15" xfId="4684"/>
    <cellStyle name="Normal 31 3 16" xfId="4685"/>
    <cellStyle name="Normal 31 3 17" xfId="4686"/>
    <cellStyle name="Normal 31 3 18" xfId="4687"/>
    <cellStyle name="Normal 31 3 19" xfId="4688"/>
    <cellStyle name="Normal 31 3 2" xfId="4689"/>
    <cellStyle name="Normal 31 3 20" xfId="4690"/>
    <cellStyle name="Normal 31 3 21" xfId="4691"/>
    <cellStyle name="Normal 31 3 22" xfId="4692"/>
    <cellStyle name="Normal 31 3 23" xfId="4693"/>
    <cellStyle name="Normal 31 3 3" xfId="4694"/>
    <cellStyle name="Normal 31 3 4" xfId="4695"/>
    <cellStyle name="Normal 31 3 5" xfId="4696"/>
    <cellStyle name="Normal 31 3 6" xfId="4697"/>
    <cellStyle name="Normal 31 3 7" xfId="4698"/>
    <cellStyle name="Normal 31 3 8" xfId="4699"/>
    <cellStyle name="Normal 31 3 9" xfId="4700"/>
    <cellStyle name="Normal 31 4" xfId="4701"/>
    <cellStyle name="Normal 31 4 10" xfId="4702"/>
    <cellStyle name="Normal 31 4 11" xfId="4703"/>
    <cellStyle name="Normal 31 4 12" xfId="4704"/>
    <cellStyle name="Normal 31 4 13" xfId="4705"/>
    <cellStyle name="Normal 31 4 14" xfId="4706"/>
    <cellStyle name="Normal 31 4 15" xfId="4707"/>
    <cellStyle name="Normal 31 4 16" xfId="4708"/>
    <cellStyle name="Normal 31 4 17" xfId="4709"/>
    <cellStyle name="Normal 31 4 18" xfId="4710"/>
    <cellStyle name="Normal 31 4 19" xfId="4711"/>
    <cellStyle name="Normal 31 4 2" xfId="4712"/>
    <cellStyle name="Normal 31 4 20" xfId="4713"/>
    <cellStyle name="Normal 31 4 21" xfId="4714"/>
    <cellStyle name="Normal 31 4 22" xfId="4715"/>
    <cellStyle name="Normal 31 4 23" xfId="4716"/>
    <cellStyle name="Normal 31 4 3" xfId="4717"/>
    <cellStyle name="Normal 31 4 4" xfId="4718"/>
    <cellStyle name="Normal 31 4 5" xfId="4719"/>
    <cellStyle name="Normal 31 4 6" xfId="4720"/>
    <cellStyle name="Normal 31 4 7" xfId="4721"/>
    <cellStyle name="Normal 31 4 8" xfId="4722"/>
    <cellStyle name="Normal 31 4 9" xfId="4723"/>
    <cellStyle name="Normal 31 5" xfId="4724"/>
    <cellStyle name="Normal 31 5 10" xfId="4725"/>
    <cellStyle name="Normal 31 5 11" xfId="4726"/>
    <cellStyle name="Normal 31 5 12" xfId="4727"/>
    <cellStyle name="Normal 31 5 13" xfId="4728"/>
    <cellStyle name="Normal 31 5 14" xfId="4729"/>
    <cellStyle name="Normal 31 5 15" xfId="4730"/>
    <cellStyle name="Normal 31 5 16" xfId="4731"/>
    <cellStyle name="Normal 31 5 17" xfId="4732"/>
    <cellStyle name="Normal 31 5 18" xfId="4733"/>
    <cellStyle name="Normal 31 5 19" xfId="4734"/>
    <cellStyle name="Normal 31 5 2" xfId="4735"/>
    <cellStyle name="Normal 31 5 20" xfId="4736"/>
    <cellStyle name="Normal 31 5 21" xfId="4737"/>
    <cellStyle name="Normal 31 5 22" xfId="4738"/>
    <cellStyle name="Normal 31 5 23" xfId="4739"/>
    <cellStyle name="Normal 31 5 3" xfId="4740"/>
    <cellStyle name="Normal 31 5 4" xfId="4741"/>
    <cellStyle name="Normal 31 5 5" xfId="4742"/>
    <cellStyle name="Normal 31 5 6" xfId="4743"/>
    <cellStyle name="Normal 31 5 7" xfId="4744"/>
    <cellStyle name="Normal 31 5 8" xfId="4745"/>
    <cellStyle name="Normal 31 5 9" xfId="4746"/>
    <cellStyle name="Normal 31 6" xfId="4747"/>
    <cellStyle name="Normal 31 6 10" xfId="4748"/>
    <cellStyle name="Normal 31 6 11" xfId="4749"/>
    <cellStyle name="Normal 31 6 12" xfId="4750"/>
    <cellStyle name="Normal 31 6 13" xfId="4751"/>
    <cellStyle name="Normal 31 6 14" xfId="4752"/>
    <cellStyle name="Normal 31 6 15" xfId="4753"/>
    <cellStyle name="Normal 31 6 16" xfId="4754"/>
    <cellStyle name="Normal 31 6 17" xfId="4755"/>
    <cellStyle name="Normal 31 6 18" xfId="4756"/>
    <cellStyle name="Normal 31 6 19" xfId="4757"/>
    <cellStyle name="Normal 31 6 2" xfId="4758"/>
    <cellStyle name="Normal 31 6 20" xfId="4759"/>
    <cellStyle name="Normal 31 6 21" xfId="4760"/>
    <cellStyle name="Normal 31 6 22" xfId="4761"/>
    <cellStyle name="Normal 31 6 23" xfId="4762"/>
    <cellStyle name="Normal 31 6 3" xfId="4763"/>
    <cellStyle name="Normal 31 6 4" xfId="4764"/>
    <cellStyle name="Normal 31 6 5" xfId="4765"/>
    <cellStyle name="Normal 31 6 6" xfId="4766"/>
    <cellStyle name="Normal 31 6 7" xfId="4767"/>
    <cellStyle name="Normal 31 6 8" xfId="4768"/>
    <cellStyle name="Normal 31 6 9" xfId="4769"/>
    <cellStyle name="Normal 31 7" xfId="4770"/>
    <cellStyle name="Normal 31 8" xfId="4771"/>
    <cellStyle name="Normal 31 9" xfId="4772"/>
    <cellStyle name="Normal 32" xfId="4773"/>
    <cellStyle name="Normal 32 10" xfId="4774"/>
    <cellStyle name="Normal 32 11" xfId="4775"/>
    <cellStyle name="Normal 32 12" xfId="4776"/>
    <cellStyle name="Normal 32 13" xfId="4777"/>
    <cellStyle name="Normal 32 14" xfId="4778"/>
    <cellStyle name="Normal 32 15" xfId="4779"/>
    <cellStyle name="Normal 32 16" xfId="4780"/>
    <cellStyle name="Normal 32 17" xfId="4781"/>
    <cellStyle name="Normal 32 18" xfId="4782"/>
    <cellStyle name="Normal 32 19" xfId="4783"/>
    <cellStyle name="Normal 32 2" xfId="4784"/>
    <cellStyle name="Normal 32 2 10" xfId="4785"/>
    <cellStyle name="Normal 32 2 11" xfId="4786"/>
    <cellStyle name="Normal 32 2 12" xfId="4787"/>
    <cellStyle name="Normal 32 2 13" xfId="4788"/>
    <cellStyle name="Normal 32 2 14" xfId="4789"/>
    <cellStyle name="Normal 32 2 15" xfId="4790"/>
    <cellStyle name="Normal 32 2 16" xfId="4791"/>
    <cellStyle name="Normal 32 2 17" xfId="4792"/>
    <cellStyle name="Normal 32 2 18" xfId="4793"/>
    <cellStyle name="Normal 32 2 19" xfId="4794"/>
    <cellStyle name="Normal 32 2 2" xfId="4795"/>
    <cellStyle name="Normal 32 2 20" xfId="4796"/>
    <cellStyle name="Normal 32 2 21" xfId="4797"/>
    <cellStyle name="Normal 32 2 22" xfId="4798"/>
    <cellStyle name="Normal 32 2 23" xfId="4799"/>
    <cellStyle name="Normal 32 2 3" xfId="4800"/>
    <cellStyle name="Normal 32 2 4" xfId="4801"/>
    <cellStyle name="Normal 32 2 5" xfId="4802"/>
    <cellStyle name="Normal 32 2 6" xfId="4803"/>
    <cellStyle name="Normal 32 2 7" xfId="4804"/>
    <cellStyle name="Normal 32 2 8" xfId="4805"/>
    <cellStyle name="Normal 32 2 9" xfId="4806"/>
    <cellStyle name="Normal 32 20" xfId="4807"/>
    <cellStyle name="Normal 32 21" xfId="4808"/>
    <cellStyle name="Normal 32 22" xfId="4809"/>
    <cellStyle name="Normal 32 23" xfId="4810"/>
    <cellStyle name="Normal 32 24" xfId="4811"/>
    <cellStyle name="Normal 32 25" xfId="4812"/>
    <cellStyle name="Normal 32 26" xfId="4813"/>
    <cellStyle name="Normal 32 27" xfId="4814"/>
    <cellStyle name="Normal 32 28" xfId="4815"/>
    <cellStyle name="Normal 32 3" xfId="4816"/>
    <cellStyle name="Normal 32 3 10" xfId="4817"/>
    <cellStyle name="Normal 32 3 11" xfId="4818"/>
    <cellStyle name="Normal 32 3 12" xfId="4819"/>
    <cellStyle name="Normal 32 3 13" xfId="4820"/>
    <cellStyle name="Normal 32 3 14" xfId="4821"/>
    <cellStyle name="Normal 32 3 15" xfId="4822"/>
    <cellStyle name="Normal 32 3 16" xfId="4823"/>
    <cellStyle name="Normal 32 3 17" xfId="4824"/>
    <cellStyle name="Normal 32 3 18" xfId="4825"/>
    <cellStyle name="Normal 32 3 19" xfId="4826"/>
    <cellStyle name="Normal 32 3 2" xfId="4827"/>
    <cellStyle name="Normal 32 3 20" xfId="4828"/>
    <cellStyle name="Normal 32 3 21" xfId="4829"/>
    <cellStyle name="Normal 32 3 22" xfId="4830"/>
    <cellStyle name="Normal 32 3 23" xfId="4831"/>
    <cellStyle name="Normal 32 3 3" xfId="4832"/>
    <cellStyle name="Normal 32 3 4" xfId="4833"/>
    <cellStyle name="Normal 32 3 5" xfId="4834"/>
    <cellStyle name="Normal 32 3 6" xfId="4835"/>
    <cellStyle name="Normal 32 3 7" xfId="4836"/>
    <cellStyle name="Normal 32 3 8" xfId="4837"/>
    <cellStyle name="Normal 32 3 9" xfId="4838"/>
    <cellStyle name="Normal 32 4" xfId="4839"/>
    <cellStyle name="Normal 32 4 10" xfId="4840"/>
    <cellStyle name="Normal 32 4 11" xfId="4841"/>
    <cellStyle name="Normal 32 4 12" xfId="4842"/>
    <cellStyle name="Normal 32 4 13" xfId="4843"/>
    <cellStyle name="Normal 32 4 14" xfId="4844"/>
    <cellStyle name="Normal 32 4 15" xfId="4845"/>
    <cellStyle name="Normal 32 4 16" xfId="4846"/>
    <cellStyle name="Normal 32 4 17" xfId="4847"/>
    <cellStyle name="Normal 32 4 18" xfId="4848"/>
    <cellStyle name="Normal 32 4 19" xfId="4849"/>
    <cellStyle name="Normal 32 4 2" xfId="4850"/>
    <cellStyle name="Normal 32 4 20" xfId="4851"/>
    <cellStyle name="Normal 32 4 21" xfId="4852"/>
    <cellStyle name="Normal 32 4 22" xfId="4853"/>
    <cellStyle name="Normal 32 4 23" xfId="4854"/>
    <cellStyle name="Normal 32 4 3" xfId="4855"/>
    <cellStyle name="Normal 32 4 4" xfId="4856"/>
    <cellStyle name="Normal 32 4 5" xfId="4857"/>
    <cellStyle name="Normal 32 4 6" xfId="4858"/>
    <cellStyle name="Normal 32 4 7" xfId="4859"/>
    <cellStyle name="Normal 32 4 8" xfId="4860"/>
    <cellStyle name="Normal 32 4 9" xfId="4861"/>
    <cellStyle name="Normal 32 5" xfId="4862"/>
    <cellStyle name="Normal 32 5 10" xfId="4863"/>
    <cellStyle name="Normal 32 5 11" xfId="4864"/>
    <cellStyle name="Normal 32 5 12" xfId="4865"/>
    <cellStyle name="Normal 32 5 13" xfId="4866"/>
    <cellStyle name="Normal 32 5 14" xfId="4867"/>
    <cellStyle name="Normal 32 5 15" xfId="4868"/>
    <cellStyle name="Normal 32 5 16" xfId="4869"/>
    <cellStyle name="Normal 32 5 17" xfId="4870"/>
    <cellStyle name="Normal 32 5 18" xfId="4871"/>
    <cellStyle name="Normal 32 5 19" xfId="4872"/>
    <cellStyle name="Normal 32 5 2" xfId="4873"/>
    <cellStyle name="Normal 32 5 20" xfId="4874"/>
    <cellStyle name="Normal 32 5 21" xfId="4875"/>
    <cellStyle name="Normal 32 5 22" xfId="4876"/>
    <cellStyle name="Normal 32 5 23" xfId="4877"/>
    <cellStyle name="Normal 32 5 3" xfId="4878"/>
    <cellStyle name="Normal 32 5 4" xfId="4879"/>
    <cellStyle name="Normal 32 5 5" xfId="4880"/>
    <cellStyle name="Normal 32 5 6" xfId="4881"/>
    <cellStyle name="Normal 32 5 7" xfId="4882"/>
    <cellStyle name="Normal 32 5 8" xfId="4883"/>
    <cellStyle name="Normal 32 5 9" xfId="4884"/>
    <cellStyle name="Normal 32 6" xfId="4885"/>
    <cellStyle name="Normal 32 6 10" xfId="4886"/>
    <cellStyle name="Normal 32 6 11" xfId="4887"/>
    <cellStyle name="Normal 32 6 12" xfId="4888"/>
    <cellStyle name="Normal 32 6 13" xfId="4889"/>
    <cellStyle name="Normal 32 6 14" xfId="4890"/>
    <cellStyle name="Normal 32 6 15" xfId="4891"/>
    <cellStyle name="Normal 32 6 16" xfId="4892"/>
    <cellStyle name="Normal 32 6 17" xfId="4893"/>
    <cellStyle name="Normal 32 6 18" xfId="4894"/>
    <cellStyle name="Normal 32 6 19" xfId="4895"/>
    <cellStyle name="Normal 32 6 2" xfId="4896"/>
    <cellStyle name="Normal 32 6 20" xfId="4897"/>
    <cellStyle name="Normal 32 6 21" xfId="4898"/>
    <cellStyle name="Normal 32 6 22" xfId="4899"/>
    <cellStyle name="Normal 32 6 23" xfId="4900"/>
    <cellStyle name="Normal 32 6 3" xfId="4901"/>
    <cellStyle name="Normal 32 6 4" xfId="4902"/>
    <cellStyle name="Normal 32 6 5" xfId="4903"/>
    <cellStyle name="Normal 32 6 6" xfId="4904"/>
    <cellStyle name="Normal 32 6 7" xfId="4905"/>
    <cellStyle name="Normal 32 6 8" xfId="4906"/>
    <cellStyle name="Normal 32 6 9" xfId="4907"/>
    <cellStyle name="Normal 32 7" xfId="4908"/>
    <cellStyle name="Normal 32 8" xfId="4909"/>
    <cellStyle name="Normal 32 9" xfId="4910"/>
    <cellStyle name="Normal 33" xfId="4911"/>
    <cellStyle name="Normal 33 10" xfId="4912"/>
    <cellStyle name="Normal 33 11" xfId="4913"/>
    <cellStyle name="Normal 33 12" xfId="4914"/>
    <cellStyle name="Normal 33 13" xfId="4915"/>
    <cellStyle name="Normal 33 14" xfId="4916"/>
    <cellStyle name="Normal 33 15" xfId="4917"/>
    <cellStyle name="Normal 33 16" xfId="4918"/>
    <cellStyle name="Normal 33 17" xfId="4919"/>
    <cellStyle name="Normal 33 18" xfId="4920"/>
    <cellStyle name="Normal 33 19" xfId="4921"/>
    <cellStyle name="Normal 33 2" xfId="4922"/>
    <cellStyle name="Normal 33 2 10" xfId="4923"/>
    <cellStyle name="Normal 33 2 11" xfId="4924"/>
    <cellStyle name="Normal 33 2 12" xfId="4925"/>
    <cellStyle name="Normal 33 2 13" xfId="4926"/>
    <cellStyle name="Normal 33 2 14" xfId="4927"/>
    <cellStyle name="Normal 33 2 15" xfId="4928"/>
    <cellStyle name="Normal 33 2 16" xfId="4929"/>
    <cellStyle name="Normal 33 2 17" xfId="4930"/>
    <cellStyle name="Normal 33 2 18" xfId="4931"/>
    <cellStyle name="Normal 33 2 19" xfId="4932"/>
    <cellStyle name="Normal 33 2 2" xfId="4933"/>
    <cellStyle name="Normal 33 2 20" xfId="4934"/>
    <cellStyle name="Normal 33 2 21" xfId="4935"/>
    <cellStyle name="Normal 33 2 22" xfId="4936"/>
    <cellStyle name="Normal 33 2 23" xfId="4937"/>
    <cellStyle name="Normal 33 2 3" xfId="4938"/>
    <cellStyle name="Normal 33 2 4" xfId="4939"/>
    <cellStyle name="Normal 33 2 5" xfId="4940"/>
    <cellStyle name="Normal 33 2 6" xfId="4941"/>
    <cellStyle name="Normal 33 2 7" xfId="4942"/>
    <cellStyle name="Normal 33 2 8" xfId="4943"/>
    <cellStyle name="Normal 33 2 9" xfId="4944"/>
    <cellStyle name="Normal 33 20" xfId="4945"/>
    <cellStyle name="Normal 33 21" xfId="4946"/>
    <cellStyle name="Normal 33 22" xfId="4947"/>
    <cellStyle name="Normal 33 23" xfId="4948"/>
    <cellStyle name="Normal 33 24" xfId="4949"/>
    <cellStyle name="Normal 33 25" xfId="4950"/>
    <cellStyle name="Normal 33 26" xfId="4951"/>
    <cellStyle name="Normal 33 27" xfId="4952"/>
    <cellStyle name="Normal 33 28" xfId="4953"/>
    <cellStyle name="Normal 33 3" xfId="4954"/>
    <cellStyle name="Normal 33 3 10" xfId="4955"/>
    <cellStyle name="Normal 33 3 11" xfId="4956"/>
    <cellStyle name="Normal 33 3 12" xfId="4957"/>
    <cellStyle name="Normal 33 3 13" xfId="4958"/>
    <cellStyle name="Normal 33 3 14" xfId="4959"/>
    <cellStyle name="Normal 33 3 15" xfId="4960"/>
    <cellStyle name="Normal 33 3 16" xfId="4961"/>
    <cellStyle name="Normal 33 3 17" xfId="4962"/>
    <cellStyle name="Normal 33 3 18" xfId="4963"/>
    <cellStyle name="Normal 33 3 19" xfId="4964"/>
    <cellStyle name="Normal 33 3 2" xfId="4965"/>
    <cellStyle name="Normal 33 3 20" xfId="4966"/>
    <cellStyle name="Normal 33 3 21" xfId="4967"/>
    <cellStyle name="Normal 33 3 22" xfId="4968"/>
    <cellStyle name="Normal 33 3 23" xfId="4969"/>
    <cellStyle name="Normal 33 3 3" xfId="4970"/>
    <cellStyle name="Normal 33 3 4" xfId="4971"/>
    <cellStyle name="Normal 33 3 5" xfId="4972"/>
    <cellStyle name="Normal 33 3 6" xfId="4973"/>
    <cellStyle name="Normal 33 3 7" xfId="4974"/>
    <cellStyle name="Normal 33 3 8" xfId="4975"/>
    <cellStyle name="Normal 33 3 9" xfId="4976"/>
    <cellStyle name="Normal 33 4" xfId="4977"/>
    <cellStyle name="Normal 33 4 10" xfId="4978"/>
    <cellStyle name="Normal 33 4 11" xfId="4979"/>
    <cellStyle name="Normal 33 4 12" xfId="4980"/>
    <cellStyle name="Normal 33 4 13" xfId="4981"/>
    <cellStyle name="Normal 33 4 14" xfId="4982"/>
    <cellStyle name="Normal 33 4 15" xfId="4983"/>
    <cellStyle name="Normal 33 4 16" xfId="4984"/>
    <cellStyle name="Normal 33 4 17" xfId="4985"/>
    <cellStyle name="Normal 33 4 18" xfId="4986"/>
    <cellStyle name="Normal 33 4 19" xfId="4987"/>
    <cellStyle name="Normal 33 4 2" xfId="4988"/>
    <cellStyle name="Normal 33 4 20" xfId="4989"/>
    <cellStyle name="Normal 33 4 21" xfId="4990"/>
    <cellStyle name="Normal 33 4 22" xfId="4991"/>
    <cellStyle name="Normal 33 4 23" xfId="4992"/>
    <cellStyle name="Normal 33 4 3" xfId="4993"/>
    <cellStyle name="Normal 33 4 4" xfId="4994"/>
    <cellStyle name="Normal 33 4 5" xfId="4995"/>
    <cellStyle name="Normal 33 4 6" xfId="4996"/>
    <cellStyle name="Normal 33 4 7" xfId="4997"/>
    <cellStyle name="Normal 33 4 8" xfId="4998"/>
    <cellStyle name="Normal 33 4 9" xfId="4999"/>
    <cellStyle name="Normal 33 5" xfId="5000"/>
    <cellStyle name="Normal 33 5 10" xfId="5001"/>
    <cellStyle name="Normal 33 5 11" xfId="5002"/>
    <cellStyle name="Normal 33 5 12" xfId="5003"/>
    <cellStyle name="Normal 33 5 13" xfId="5004"/>
    <cellStyle name="Normal 33 5 14" xfId="5005"/>
    <cellStyle name="Normal 33 5 15" xfId="5006"/>
    <cellStyle name="Normal 33 5 16" xfId="5007"/>
    <cellStyle name="Normal 33 5 17" xfId="5008"/>
    <cellStyle name="Normal 33 5 18" xfId="5009"/>
    <cellStyle name="Normal 33 5 19" xfId="5010"/>
    <cellStyle name="Normal 33 5 2" xfId="5011"/>
    <cellStyle name="Normal 33 5 20" xfId="5012"/>
    <cellStyle name="Normal 33 5 21" xfId="5013"/>
    <cellStyle name="Normal 33 5 22" xfId="5014"/>
    <cellStyle name="Normal 33 5 23" xfId="5015"/>
    <cellStyle name="Normal 33 5 3" xfId="5016"/>
    <cellStyle name="Normal 33 5 4" xfId="5017"/>
    <cellStyle name="Normal 33 5 5" xfId="5018"/>
    <cellStyle name="Normal 33 5 6" xfId="5019"/>
    <cellStyle name="Normal 33 5 7" xfId="5020"/>
    <cellStyle name="Normal 33 5 8" xfId="5021"/>
    <cellStyle name="Normal 33 5 9" xfId="5022"/>
    <cellStyle name="Normal 33 6" xfId="5023"/>
    <cellStyle name="Normal 33 6 10" xfId="5024"/>
    <cellStyle name="Normal 33 6 11" xfId="5025"/>
    <cellStyle name="Normal 33 6 12" xfId="5026"/>
    <cellStyle name="Normal 33 6 13" xfId="5027"/>
    <cellStyle name="Normal 33 6 14" xfId="5028"/>
    <cellStyle name="Normal 33 6 15" xfId="5029"/>
    <cellStyle name="Normal 33 6 16" xfId="5030"/>
    <cellStyle name="Normal 33 6 17" xfId="5031"/>
    <cellStyle name="Normal 33 6 18" xfId="5032"/>
    <cellStyle name="Normal 33 6 19" xfId="5033"/>
    <cellStyle name="Normal 33 6 2" xfId="5034"/>
    <cellStyle name="Normal 33 6 20" xfId="5035"/>
    <cellStyle name="Normal 33 6 21" xfId="5036"/>
    <cellStyle name="Normal 33 6 22" xfId="5037"/>
    <cellStyle name="Normal 33 6 23" xfId="5038"/>
    <cellStyle name="Normal 33 6 3" xfId="5039"/>
    <cellStyle name="Normal 33 6 4" xfId="5040"/>
    <cellStyle name="Normal 33 6 5" xfId="5041"/>
    <cellStyle name="Normal 33 6 6" xfId="5042"/>
    <cellStyle name="Normal 33 6 7" xfId="5043"/>
    <cellStyle name="Normal 33 6 8" xfId="5044"/>
    <cellStyle name="Normal 33 6 9" xfId="5045"/>
    <cellStyle name="Normal 33 7" xfId="5046"/>
    <cellStyle name="Normal 33 8" xfId="5047"/>
    <cellStyle name="Normal 33 9" xfId="5048"/>
    <cellStyle name="Normal 34" xfId="5049"/>
    <cellStyle name="Normal 34 10" xfId="5050"/>
    <cellStyle name="Normal 34 11" xfId="5051"/>
    <cellStyle name="Normal 34 12" xfId="5052"/>
    <cellStyle name="Normal 34 13" xfId="5053"/>
    <cellStyle name="Normal 34 14" xfId="5054"/>
    <cellStyle name="Normal 34 15" xfId="5055"/>
    <cellStyle name="Normal 34 16" xfId="5056"/>
    <cellStyle name="Normal 34 17" xfId="5057"/>
    <cellStyle name="Normal 34 18" xfId="5058"/>
    <cellStyle name="Normal 34 19" xfId="5059"/>
    <cellStyle name="Normal 34 2" xfId="5060"/>
    <cellStyle name="Normal 34 2 10" xfId="5061"/>
    <cellStyle name="Normal 34 2 11" xfId="5062"/>
    <cellStyle name="Normal 34 2 12" xfId="5063"/>
    <cellStyle name="Normal 34 2 13" xfId="5064"/>
    <cellStyle name="Normal 34 2 14" xfId="5065"/>
    <cellStyle name="Normal 34 2 15" xfId="5066"/>
    <cellStyle name="Normal 34 2 16" xfId="5067"/>
    <cellStyle name="Normal 34 2 17" xfId="5068"/>
    <cellStyle name="Normal 34 2 18" xfId="5069"/>
    <cellStyle name="Normal 34 2 19" xfId="5070"/>
    <cellStyle name="Normal 34 2 2" xfId="5071"/>
    <cellStyle name="Normal 34 2 20" xfId="5072"/>
    <cellStyle name="Normal 34 2 21" xfId="5073"/>
    <cellStyle name="Normal 34 2 22" xfId="5074"/>
    <cellStyle name="Normal 34 2 23" xfId="5075"/>
    <cellStyle name="Normal 34 2 3" xfId="5076"/>
    <cellStyle name="Normal 34 2 4" xfId="5077"/>
    <cellStyle name="Normal 34 2 5" xfId="5078"/>
    <cellStyle name="Normal 34 2 6" xfId="5079"/>
    <cellStyle name="Normal 34 2 7" xfId="5080"/>
    <cellStyle name="Normal 34 2 8" xfId="5081"/>
    <cellStyle name="Normal 34 2 9" xfId="5082"/>
    <cellStyle name="Normal 34 20" xfId="5083"/>
    <cellStyle name="Normal 34 21" xfId="5084"/>
    <cellStyle name="Normal 34 22" xfId="5085"/>
    <cellStyle name="Normal 34 23" xfId="5086"/>
    <cellStyle name="Normal 34 24" xfId="5087"/>
    <cellStyle name="Normal 34 25" xfId="5088"/>
    <cellStyle name="Normal 34 26" xfId="5089"/>
    <cellStyle name="Normal 34 27" xfId="5090"/>
    <cellStyle name="Normal 34 28" xfId="5091"/>
    <cellStyle name="Normal 34 3" xfId="5092"/>
    <cellStyle name="Normal 34 3 10" xfId="5093"/>
    <cellStyle name="Normal 34 3 11" xfId="5094"/>
    <cellStyle name="Normal 34 3 12" xfId="5095"/>
    <cellStyle name="Normal 34 3 13" xfId="5096"/>
    <cellStyle name="Normal 34 3 14" xfId="5097"/>
    <cellStyle name="Normal 34 3 15" xfId="5098"/>
    <cellStyle name="Normal 34 3 16" xfId="5099"/>
    <cellStyle name="Normal 34 3 17" xfId="5100"/>
    <cellStyle name="Normal 34 3 18" xfId="5101"/>
    <cellStyle name="Normal 34 3 19" xfId="5102"/>
    <cellStyle name="Normal 34 3 2" xfId="5103"/>
    <cellStyle name="Normal 34 3 20" xfId="5104"/>
    <cellStyle name="Normal 34 3 21" xfId="5105"/>
    <cellStyle name="Normal 34 3 22" xfId="5106"/>
    <cellStyle name="Normal 34 3 23" xfId="5107"/>
    <cellStyle name="Normal 34 3 3" xfId="5108"/>
    <cellStyle name="Normal 34 3 4" xfId="5109"/>
    <cellStyle name="Normal 34 3 5" xfId="5110"/>
    <cellStyle name="Normal 34 3 6" xfId="5111"/>
    <cellStyle name="Normal 34 3 7" xfId="5112"/>
    <cellStyle name="Normal 34 3 8" xfId="5113"/>
    <cellStyle name="Normal 34 3 9" xfId="5114"/>
    <cellStyle name="Normal 34 4" xfId="5115"/>
    <cellStyle name="Normal 34 4 10" xfId="5116"/>
    <cellStyle name="Normal 34 4 11" xfId="5117"/>
    <cellStyle name="Normal 34 4 12" xfId="5118"/>
    <cellStyle name="Normal 34 4 13" xfId="5119"/>
    <cellStyle name="Normal 34 4 14" xfId="5120"/>
    <cellStyle name="Normal 34 4 15" xfId="5121"/>
    <cellStyle name="Normal 34 4 16" xfId="5122"/>
    <cellStyle name="Normal 34 4 17" xfId="5123"/>
    <cellStyle name="Normal 34 4 18" xfId="5124"/>
    <cellStyle name="Normal 34 4 19" xfId="5125"/>
    <cellStyle name="Normal 34 4 2" xfId="5126"/>
    <cellStyle name="Normal 34 4 20" xfId="5127"/>
    <cellStyle name="Normal 34 4 21" xfId="5128"/>
    <cellStyle name="Normal 34 4 22" xfId="5129"/>
    <cellStyle name="Normal 34 4 23" xfId="5130"/>
    <cellStyle name="Normal 34 4 3" xfId="5131"/>
    <cellStyle name="Normal 34 4 4" xfId="5132"/>
    <cellStyle name="Normal 34 4 5" xfId="5133"/>
    <cellStyle name="Normal 34 4 6" xfId="5134"/>
    <cellStyle name="Normal 34 4 7" xfId="5135"/>
    <cellStyle name="Normal 34 4 8" xfId="5136"/>
    <cellStyle name="Normal 34 4 9" xfId="5137"/>
    <cellStyle name="Normal 34 5" xfId="5138"/>
    <cellStyle name="Normal 34 5 10" xfId="5139"/>
    <cellStyle name="Normal 34 5 11" xfId="5140"/>
    <cellStyle name="Normal 34 5 12" xfId="5141"/>
    <cellStyle name="Normal 34 5 13" xfId="5142"/>
    <cellStyle name="Normal 34 5 14" xfId="5143"/>
    <cellStyle name="Normal 34 5 15" xfId="5144"/>
    <cellStyle name="Normal 34 5 16" xfId="5145"/>
    <cellStyle name="Normal 34 5 17" xfId="5146"/>
    <cellStyle name="Normal 34 5 18" xfId="5147"/>
    <cellStyle name="Normal 34 5 19" xfId="5148"/>
    <cellStyle name="Normal 34 5 2" xfId="5149"/>
    <cellStyle name="Normal 34 5 20" xfId="5150"/>
    <cellStyle name="Normal 34 5 21" xfId="5151"/>
    <cellStyle name="Normal 34 5 22" xfId="5152"/>
    <cellStyle name="Normal 34 5 23" xfId="5153"/>
    <cellStyle name="Normal 34 5 3" xfId="5154"/>
    <cellStyle name="Normal 34 5 4" xfId="5155"/>
    <cellStyle name="Normal 34 5 5" xfId="5156"/>
    <cellStyle name="Normal 34 5 6" xfId="5157"/>
    <cellStyle name="Normal 34 5 7" xfId="5158"/>
    <cellStyle name="Normal 34 5 8" xfId="5159"/>
    <cellStyle name="Normal 34 5 9" xfId="5160"/>
    <cellStyle name="Normal 34 6" xfId="5161"/>
    <cellStyle name="Normal 34 6 10" xfId="5162"/>
    <cellStyle name="Normal 34 6 11" xfId="5163"/>
    <cellStyle name="Normal 34 6 12" xfId="5164"/>
    <cellStyle name="Normal 34 6 13" xfId="5165"/>
    <cellStyle name="Normal 34 6 14" xfId="5166"/>
    <cellStyle name="Normal 34 6 15" xfId="5167"/>
    <cellStyle name="Normal 34 6 16" xfId="5168"/>
    <cellStyle name="Normal 34 6 17" xfId="5169"/>
    <cellStyle name="Normal 34 6 18" xfId="5170"/>
    <cellStyle name="Normal 34 6 19" xfId="5171"/>
    <cellStyle name="Normal 34 6 2" xfId="5172"/>
    <cellStyle name="Normal 34 6 20" xfId="5173"/>
    <cellStyle name="Normal 34 6 21" xfId="5174"/>
    <cellStyle name="Normal 34 6 22" xfId="5175"/>
    <cellStyle name="Normal 34 6 23" xfId="5176"/>
    <cellStyle name="Normal 34 6 3" xfId="5177"/>
    <cellStyle name="Normal 34 6 4" xfId="5178"/>
    <cellStyle name="Normal 34 6 5" xfId="5179"/>
    <cellStyle name="Normal 34 6 6" xfId="5180"/>
    <cellStyle name="Normal 34 6 7" xfId="5181"/>
    <cellStyle name="Normal 34 6 8" xfId="5182"/>
    <cellStyle name="Normal 34 6 9" xfId="5183"/>
    <cellStyle name="Normal 34 7" xfId="5184"/>
    <cellStyle name="Normal 34 8" xfId="5185"/>
    <cellStyle name="Normal 34 9" xfId="5186"/>
    <cellStyle name="Normal 35" xfId="5187"/>
    <cellStyle name="Normal 35 10" xfId="5188"/>
    <cellStyle name="Normal 35 11" xfId="5189"/>
    <cellStyle name="Normal 35 12" xfId="5190"/>
    <cellStyle name="Normal 35 13" xfId="5191"/>
    <cellStyle name="Normal 35 14" xfId="5192"/>
    <cellStyle name="Normal 35 15" xfId="5193"/>
    <cellStyle name="Normal 35 16" xfId="5194"/>
    <cellStyle name="Normal 35 17" xfId="5195"/>
    <cellStyle name="Normal 35 18" xfId="5196"/>
    <cellStyle name="Normal 35 19" xfId="5197"/>
    <cellStyle name="Normal 35 2" xfId="5198"/>
    <cellStyle name="Normal 35 2 10" xfId="5199"/>
    <cellStyle name="Normal 35 2 11" xfId="5200"/>
    <cellStyle name="Normal 35 2 12" xfId="5201"/>
    <cellStyle name="Normal 35 2 13" xfId="5202"/>
    <cellStyle name="Normal 35 2 14" xfId="5203"/>
    <cellStyle name="Normal 35 2 15" xfId="5204"/>
    <cellStyle name="Normal 35 2 16" xfId="5205"/>
    <cellStyle name="Normal 35 2 17" xfId="5206"/>
    <cellStyle name="Normal 35 2 18" xfId="5207"/>
    <cellStyle name="Normal 35 2 19" xfId="5208"/>
    <cellStyle name="Normal 35 2 2" xfId="5209"/>
    <cellStyle name="Normal 35 2 20" xfId="5210"/>
    <cellStyle name="Normal 35 2 21" xfId="5211"/>
    <cellStyle name="Normal 35 2 22" xfId="5212"/>
    <cellStyle name="Normal 35 2 23" xfId="5213"/>
    <cellStyle name="Normal 35 2 3" xfId="5214"/>
    <cellStyle name="Normal 35 2 4" xfId="5215"/>
    <cellStyle name="Normal 35 2 5" xfId="5216"/>
    <cellStyle name="Normal 35 2 6" xfId="5217"/>
    <cellStyle name="Normal 35 2 7" xfId="5218"/>
    <cellStyle name="Normal 35 2 8" xfId="5219"/>
    <cellStyle name="Normal 35 2 9" xfId="5220"/>
    <cellStyle name="Normal 35 20" xfId="5221"/>
    <cellStyle name="Normal 35 21" xfId="5222"/>
    <cellStyle name="Normal 35 22" xfId="5223"/>
    <cellStyle name="Normal 35 23" xfId="5224"/>
    <cellStyle name="Normal 35 24" xfId="5225"/>
    <cellStyle name="Normal 35 25" xfId="5226"/>
    <cellStyle name="Normal 35 26" xfId="5227"/>
    <cellStyle name="Normal 35 27" xfId="5228"/>
    <cellStyle name="Normal 35 28" xfId="5229"/>
    <cellStyle name="Normal 35 3" xfId="5230"/>
    <cellStyle name="Normal 35 3 10" xfId="5231"/>
    <cellStyle name="Normal 35 3 11" xfId="5232"/>
    <cellStyle name="Normal 35 3 12" xfId="5233"/>
    <cellStyle name="Normal 35 3 13" xfId="5234"/>
    <cellStyle name="Normal 35 3 14" xfId="5235"/>
    <cellStyle name="Normal 35 3 15" xfId="5236"/>
    <cellStyle name="Normal 35 3 16" xfId="5237"/>
    <cellStyle name="Normal 35 3 17" xfId="5238"/>
    <cellStyle name="Normal 35 3 18" xfId="5239"/>
    <cellStyle name="Normal 35 3 19" xfId="5240"/>
    <cellStyle name="Normal 35 3 2" xfId="5241"/>
    <cellStyle name="Normal 35 3 20" xfId="5242"/>
    <cellStyle name="Normal 35 3 21" xfId="5243"/>
    <cellStyle name="Normal 35 3 22" xfId="5244"/>
    <cellStyle name="Normal 35 3 23" xfId="5245"/>
    <cellStyle name="Normal 35 3 3" xfId="5246"/>
    <cellStyle name="Normal 35 3 4" xfId="5247"/>
    <cellStyle name="Normal 35 3 5" xfId="5248"/>
    <cellStyle name="Normal 35 3 6" xfId="5249"/>
    <cellStyle name="Normal 35 3 7" xfId="5250"/>
    <cellStyle name="Normal 35 3 8" xfId="5251"/>
    <cellStyle name="Normal 35 3 9" xfId="5252"/>
    <cellStyle name="Normal 35 4" xfId="5253"/>
    <cellStyle name="Normal 35 4 10" xfId="5254"/>
    <cellStyle name="Normal 35 4 11" xfId="5255"/>
    <cellStyle name="Normal 35 4 12" xfId="5256"/>
    <cellStyle name="Normal 35 4 13" xfId="5257"/>
    <cellStyle name="Normal 35 4 14" xfId="5258"/>
    <cellStyle name="Normal 35 4 15" xfId="5259"/>
    <cellStyle name="Normal 35 4 16" xfId="5260"/>
    <cellStyle name="Normal 35 4 17" xfId="5261"/>
    <cellStyle name="Normal 35 4 18" xfId="5262"/>
    <cellStyle name="Normal 35 4 19" xfId="5263"/>
    <cellStyle name="Normal 35 4 2" xfId="5264"/>
    <cellStyle name="Normal 35 4 20" xfId="5265"/>
    <cellStyle name="Normal 35 4 21" xfId="5266"/>
    <cellStyle name="Normal 35 4 22" xfId="5267"/>
    <cellStyle name="Normal 35 4 23" xfId="5268"/>
    <cellStyle name="Normal 35 4 3" xfId="5269"/>
    <cellStyle name="Normal 35 4 4" xfId="5270"/>
    <cellStyle name="Normal 35 4 5" xfId="5271"/>
    <cellStyle name="Normal 35 4 6" xfId="5272"/>
    <cellStyle name="Normal 35 4 7" xfId="5273"/>
    <cellStyle name="Normal 35 4 8" xfId="5274"/>
    <cellStyle name="Normal 35 4 9" xfId="5275"/>
    <cellStyle name="Normal 35 5" xfId="5276"/>
    <cellStyle name="Normal 35 5 10" xfId="5277"/>
    <cellStyle name="Normal 35 5 11" xfId="5278"/>
    <cellStyle name="Normal 35 5 12" xfId="5279"/>
    <cellStyle name="Normal 35 5 13" xfId="5280"/>
    <cellStyle name="Normal 35 5 14" xfId="5281"/>
    <cellStyle name="Normal 35 5 15" xfId="5282"/>
    <cellStyle name="Normal 35 5 16" xfId="5283"/>
    <cellStyle name="Normal 35 5 17" xfId="5284"/>
    <cellStyle name="Normal 35 5 18" xfId="5285"/>
    <cellStyle name="Normal 35 5 19" xfId="5286"/>
    <cellStyle name="Normal 35 5 2" xfId="5287"/>
    <cellStyle name="Normal 35 5 20" xfId="5288"/>
    <cellStyle name="Normal 35 5 21" xfId="5289"/>
    <cellStyle name="Normal 35 5 22" xfId="5290"/>
    <cellStyle name="Normal 35 5 23" xfId="5291"/>
    <cellStyle name="Normal 35 5 3" xfId="5292"/>
    <cellStyle name="Normal 35 5 4" xfId="5293"/>
    <cellStyle name="Normal 35 5 5" xfId="5294"/>
    <cellStyle name="Normal 35 5 6" xfId="5295"/>
    <cellStyle name="Normal 35 5 7" xfId="5296"/>
    <cellStyle name="Normal 35 5 8" xfId="5297"/>
    <cellStyle name="Normal 35 5 9" xfId="5298"/>
    <cellStyle name="Normal 35 6" xfId="5299"/>
    <cellStyle name="Normal 35 6 10" xfId="5300"/>
    <cellStyle name="Normal 35 6 11" xfId="5301"/>
    <cellStyle name="Normal 35 6 12" xfId="5302"/>
    <cellStyle name="Normal 35 6 13" xfId="5303"/>
    <cellStyle name="Normal 35 6 14" xfId="5304"/>
    <cellStyle name="Normal 35 6 15" xfId="5305"/>
    <cellStyle name="Normal 35 6 16" xfId="5306"/>
    <cellStyle name="Normal 35 6 17" xfId="5307"/>
    <cellStyle name="Normal 35 6 18" xfId="5308"/>
    <cellStyle name="Normal 35 6 19" xfId="5309"/>
    <cellStyle name="Normal 35 6 2" xfId="5310"/>
    <cellStyle name="Normal 35 6 20" xfId="5311"/>
    <cellStyle name="Normal 35 6 21" xfId="5312"/>
    <cellStyle name="Normal 35 6 22" xfId="5313"/>
    <cellStyle name="Normal 35 6 23" xfId="5314"/>
    <cellStyle name="Normal 35 6 3" xfId="5315"/>
    <cellStyle name="Normal 35 6 4" xfId="5316"/>
    <cellStyle name="Normal 35 6 5" xfId="5317"/>
    <cellStyle name="Normal 35 6 6" xfId="5318"/>
    <cellStyle name="Normal 35 6 7" xfId="5319"/>
    <cellStyle name="Normal 35 6 8" xfId="5320"/>
    <cellStyle name="Normal 35 6 9" xfId="5321"/>
    <cellStyle name="Normal 35 7" xfId="5322"/>
    <cellStyle name="Normal 35 8" xfId="5323"/>
    <cellStyle name="Normal 35 9" xfId="5324"/>
    <cellStyle name="Normal 36" xfId="5325"/>
    <cellStyle name="Normal 36 10" xfId="5326"/>
    <cellStyle name="Normal 36 11" xfId="5327"/>
    <cellStyle name="Normal 36 12" xfId="5328"/>
    <cellStyle name="Normal 36 13" xfId="5329"/>
    <cellStyle name="Normal 36 14" xfId="5330"/>
    <cellStyle name="Normal 36 15" xfId="5331"/>
    <cellStyle name="Normal 36 16" xfId="5332"/>
    <cellStyle name="Normal 36 17" xfId="5333"/>
    <cellStyle name="Normal 36 18" xfId="5334"/>
    <cellStyle name="Normal 36 19" xfId="5335"/>
    <cellStyle name="Normal 36 2" xfId="5336"/>
    <cellStyle name="Normal 36 2 10" xfId="5337"/>
    <cellStyle name="Normal 36 2 11" xfId="5338"/>
    <cellStyle name="Normal 36 2 12" xfId="5339"/>
    <cellStyle name="Normal 36 2 13" xfId="5340"/>
    <cellStyle name="Normal 36 2 14" xfId="5341"/>
    <cellStyle name="Normal 36 2 15" xfId="5342"/>
    <cellStyle name="Normal 36 2 16" xfId="5343"/>
    <cellStyle name="Normal 36 2 17" xfId="5344"/>
    <cellStyle name="Normal 36 2 18" xfId="5345"/>
    <cellStyle name="Normal 36 2 19" xfId="5346"/>
    <cellStyle name="Normal 36 2 2" xfId="5347"/>
    <cellStyle name="Normal 36 2 20" xfId="5348"/>
    <cellStyle name="Normal 36 2 21" xfId="5349"/>
    <cellStyle name="Normal 36 2 22" xfId="5350"/>
    <cellStyle name="Normal 36 2 23" xfId="5351"/>
    <cellStyle name="Normal 36 2 3" xfId="5352"/>
    <cellStyle name="Normal 36 2 4" xfId="5353"/>
    <cellStyle name="Normal 36 2 5" xfId="5354"/>
    <cellStyle name="Normal 36 2 6" xfId="5355"/>
    <cellStyle name="Normal 36 2 7" xfId="5356"/>
    <cellStyle name="Normal 36 2 8" xfId="5357"/>
    <cellStyle name="Normal 36 2 9" xfId="5358"/>
    <cellStyle name="Normal 36 20" xfId="5359"/>
    <cellStyle name="Normal 36 21" xfId="5360"/>
    <cellStyle name="Normal 36 22" xfId="5361"/>
    <cellStyle name="Normal 36 23" xfId="5362"/>
    <cellStyle name="Normal 36 24" xfId="5363"/>
    <cellStyle name="Normal 36 25" xfId="5364"/>
    <cellStyle name="Normal 36 26" xfId="5365"/>
    <cellStyle name="Normal 36 27" xfId="5366"/>
    <cellStyle name="Normal 36 28" xfId="5367"/>
    <cellStyle name="Normal 36 3" xfId="5368"/>
    <cellStyle name="Normal 36 3 10" xfId="5369"/>
    <cellStyle name="Normal 36 3 11" xfId="5370"/>
    <cellStyle name="Normal 36 3 12" xfId="5371"/>
    <cellStyle name="Normal 36 3 13" xfId="5372"/>
    <cellStyle name="Normal 36 3 14" xfId="5373"/>
    <cellStyle name="Normal 36 3 15" xfId="5374"/>
    <cellStyle name="Normal 36 3 16" xfId="5375"/>
    <cellStyle name="Normal 36 3 17" xfId="5376"/>
    <cellStyle name="Normal 36 3 18" xfId="5377"/>
    <cellStyle name="Normal 36 3 19" xfId="5378"/>
    <cellStyle name="Normal 36 3 2" xfId="5379"/>
    <cellStyle name="Normal 36 3 20" xfId="5380"/>
    <cellStyle name="Normal 36 3 21" xfId="5381"/>
    <cellStyle name="Normal 36 3 22" xfId="5382"/>
    <cellStyle name="Normal 36 3 23" xfId="5383"/>
    <cellStyle name="Normal 36 3 3" xfId="5384"/>
    <cellStyle name="Normal 36 3 4" xfId="5385"/>
    <cellStyle name="Normal 36 3 5" xfId="5386"/>
    <cellStyle name="Normal 36 3 6" xfId="5387"/>
    <cellStyle name="Normal 36 3 7" xfId="5388"/>
    <cellStyle name="Normal 36 3 8" xfId="5389"/>
    <cellStyle name="Normal 36 3 9" xfId="5390"/>
    <cellStyle name="Normal 36 4" xfId="5391"/>
    <cellStyle name="Normal 36 4 10" xfId="5392"/>
    <cellStyle name="Normal 36 4 11" xfId="5393"/>
    <cellStyle name="Normal 36 4 12" xfId="5394"/>
    <cellStyle name="Normal 36 4 13" xfId="5395"/>
    <cellStyle name="Normal 36 4 14" xfId="5396"/>
    <cellStyle name="Normal 36 4 15" xfId="5397"/>
    <cellStyle name="Normal 36 4 16" xfId="5398"/>
    <cellStyle name="Normal 36 4 17" xfId="5399"/>
    <cellStyle name="Normal 36 4 18" xfId="5400"/>
    <cellStyle name="Normal 36 4 19" xfId="5401"/>
    <cellStyle name="Normal 36 4 2" xfId="5402"/>
    <cellStyle name="Normal 36 4 20" xfId="5403"/>
    <cellStyle name="Normal 36 4 21" xfId="5404"/>
    <cellStyle name="Normal 36 4 22" xfId="5405"/>
    <cellStyle name="Normal 36 4 23" xfId="5406"/>
    <cellStyle name="Normal 36 4 3" xfId="5407"/>
    <cellStyle name="Normal 36 4 4" xfId="5408"/>
    <cellStyle name="Normal 36 4 5" xfId="5409"/>
    <cellStyle name="Normal 36 4 6" xfId="5410"/>
    <cellStyle name="Normal 36 4 7" xfId="5411"/>
    <cellStyle name="Normal 36 4 8" xfId="5412"/>
    <cellStyle name="Normal 36 4 9" xfId="5413"/>
    <cellStyle name="Normal 36 5" xfId="5414"/>
    <cellStyle name="Normal 36 5 10" xfId="5415"/>
    <cellStyle name="Normal 36 5 11" xfId="5416"/>
    <cellStyle name="Normal 36 5 12" xfId="5417"/>
    <cellStyle name="Normal 36 5 13" xfId="5418"/>
    <cellStyle name="Normal 36 5 14" xfId="5419"/>
    <cellStyle name="Normal 36 5 15" xfId="5420"/>
    <cellStyle name="Normal 36 5 16" xfId="5421"/>
    <cellStyle name="Normal 36 5 17" xfId="5422"/>
    <cellStyle name="Normal 36 5 18" xfId="5423"/>
    <cellStyle name="Normal 36 5 19" xfId="5424"/>
    <cellStyle name="Normal 36 5 2" xfId="5425"/>
    <cellStyle name="Normal 36 5 20" xfId="5426"/>
    <cellStyle name="Normal 36 5 21" xfId="5427"/>
    <cellStyle name="Normal 36 5 22" xfId="5428"/>
    <cellStyle name="Normal 36 5 23" xfId="5429"/>
    <cellStyle name="Normal 36 5 3" xfId="5430"/>
    <cellStyle name="Normal 36 5 4" xfId="5431"/>
    <cellStyle name="Normal 36 5 5" xfId="5432"/>
    <cellStyle name="Normal 36 5 6" xfId="5433"/>
    <cellStyle name="Normal 36 5 7" xfId="5434"/>
    <cellStyle name="Normal 36 5 8" xfId="5435"/>
    <cellStyle name="Normal 36 5 9" xfId="5436"/>
    <cellStyle name="Normal 36 6" xfId="5437"/>
    <cellStyle name="Normal 36 6 10" xfId="5438"/>
    <cellStyle name="Normal 36 6 11" xfId="5439"/>
    <cellStyle name="Normal 36 6 12" xfId="5440"/>
    <cellStyle name="Normal 36 6 13" xfId="5441"/>
    <cellStyle name="Normal 36 6 14" xfId="5442"/>
    <cellStyle name="Normal 36 6 15" xfId="5443"/>
    <cellStyle name="Normal 36 6 16" xfId="5444"/>
    <cellStyle name="Normal 36 6 17" xfId="5445"/>
    <cellStyle name="Normal 36 6 18" xfId="5446"/>
    <cellStyle name="Normal 36 6 19" xfId="5447"/>
    <cellStyle name="Normal 36 6 2" xfId="5448"/>
    <cellStyle name="Normal 36 6 20" xfId="5449"/>
    <cellStyle name="Normal 36 6 21" xfId="5450"/>
    <cellStyle name="Normal 36 6 22" xfId="5451"/>
    <cellStyle name="Normal 36 6 23" xfId="5452"/>
    <cellStyle name="Normal 36 6 3" xfId="5453"/>
    <cellStyle name="Normal 36 6 4" xfId="5454"/>
    <cellStyle name="Normal 36 6 5" xfId="5455"/>
    <cellStyle name="Normal 36 6 6" xfId="5456"/>
    <cellStyle name="Normal 36 6 7" xfId="5457"/>
    <cellStyle name="Normal 36 6 8" xfId="5458"/>
    <cellStyle name="Normal 36 6 9" xfId="5459"/>
    <cellStyle name="Normal 36 7" xfId="5460"/>
    <cellStyle name="Normal 36 8" xfId="5461"/>
    <cellStyle name="Normal 36 9" xfId="5462"/>
    <cellStyle name="Normal 37" xfId="5463"/>
    <cellStyle name="Normal 37 10" xfId="5464"/>
    <cellStyle name="Normal 37 11" xfId="5465"/>
    <cellStyle name="Normal 37 12" xfId="5466"/>
    <cellStyle name="Normal 37 13" xfId="5467"/>
    <cellStyle name="Normal 37 14" xfId="5468"/>
    <cellStyle name="Normal 37 15" xfId="5469"/>
    <cellStyle name="Normal 37 16" xfId="5470"/>
    <cellStyle name="Normal 37 17" xfId="5471"/>
    <cellStyle name="Normal 37 18" xfId="5472"/>
    <cellStyle name="Normal 37 19" xfId="5473"/>
    <cellStyle name="Normal 37 2" xfId="5474"/>
    <cellStyle name="Normal 37 2 10" xfId="5475"/>
    <cellStyle name="Normal 37 2 11" xfId="5476"/>
    <cellStyle name="Normal 37 2 12" xfId="5477"/>
    <cellStyle name="Normal 37 2 13" xfId="5478"/>
    <cellStyle name="Normal 37 2 14" xfId="5479"/>
    <cellStyle name="Normal 37 2 15" xfId="5480"/>
    <cellStyle name="Normal 37 2 16" xfId="5481"/>
    <cellStyle name="Normal 37 2 17" xfId="5482"/>
    <cellStyle name="Normal 37 2 18" xfId="5483"/>
    <cellStyle name="Normal 37 2 19" xfId="5484"/>
    <cellStyle name="Normal 37 2 2" xfId="5485"/>
    <cellStyle name="Normal 37 2 20" xfId="5486"/>
    <cellStyle name="Normal 37 2 21" xfId="5487"/>
    <cellStyle name="Normal 37 2 22" xfId="5488"/>
    <cellStyle name="Normal 37 2 23" xfId="5489"/>
    <cellStyle name="Normal 37 2 3" xfId="5490"/>
    <cellStyle name="Normal 37 2 4" xfId="5491"/>
    <cellStyle name="Normal 37 2 5" xfId="5492"/>
    <cellStyle name="Normal 37 2 6" xfId="5493"/>
    <cellStyle name="Normal 37 2 7" xfId="5494"/>
    <cellStyle name="Normal 37 2 8" xfId="5495"/>
    <cellStyle name="Normal 37 2 9" xfId="5496"/>
    <cellStyle name="Normal 37 20" xfId="5497"/>
    <cellStyle name="Normal 37 21" xfId="5498"/>
    <cellStyle name="Normal 37 22" xfId="5499"/>
    <cellStyle name="Normal 37 23" xfId="5500"/>
    <cellStyle name="Normal 37 24" xfId="5501"/>
    <cellStyle name="Normal 37 25" xfId="5502"/>
    <cellStyle name="Normal 37 26" xfId="5503"/>
    <cellStyle name="Normal 37 27" xfId="5504"/>
    <cellStyle name="Normal 37 28" xfId="5505"/>
    <cellStyle name="Normal 37 3" xfId="5506"/>
    <cellStyle name="Normal 37 3 10" xfId="5507"/>
    <cellStyle name="Normal 37 3 11" xfId="5508"/>
    <cellStyle name="Normal 37 3 12" xfId="5509"/>
    <cellStyle name="Normal 37 3 13" xfId="5510"/>
    <cellStyle name="Normal 37 3 14" xfId="5511"/>
    <cellStyle name="Normal 37 3 15" xfId="5512"/>
    <cellStyle name="Normal 37 3 16" xfId="5513"/>
    <cellStyle name="Normal 37 3 17" xfId="5514"/>
    <cellStyle name="Normal 37 3 18" xfId="5515"/>
    <cellStyle name="Normal 37 3 19" xfId="5516"/>
    <cellStyle name="Normal 37 3 2" xfId="5517"/>
    <cellStyle name="Normal 37 3 20" xfId="5518"/>
    <cellStyle name="Normal 37 3 21" xfId="5519"/>
    <cellStyle name="Normal 37 3 22" xfId="5520"/>
    <cellStyle name="Normal 37 3 23" xfId="5521"/>
    <cellStyle name="Normal 37 3 3" xfId="5522"/>
    <cellStyle name="Normal 37 3 4" xfId="5523"/>
    <cellStyle name="Normal 37 3 5" xfId="5524"/>
    <cellStyle name="Normal 37 3 6" xfId="5525"/>
    <cellStyle name="Normal 37 3 7" xfId="5526"/>
    <cellStyle name="Normal 37 3 8" xfId="5527"/>
    <cellStyle name="Normal 37 3 9" xfId="5528"/>
    <cellStyle name="Normal 37 4" xfId="5529"/>
    <cellStyle name="Normal 37 4 10" xfId="5530"/>
    <cellStyle name="Normal 37 4 11" xfId="5531"/>
    <cellStyle name="Normal 37 4 12" xfId="5532"/>
    <cellStyle name="Normal 37 4 13" xfId="5533"/>
    <cellStyle name="Normal 37 4 14" xfId="5534"/>
    <cellStyle name="Normal 37 4 15" xfId="5535"/>
    <cellStyle name="Normal 37 4 16" xfId="5536"/>
    <cellStyle name="Normal 37 4 17" xfId="5537"/>
    <cellStyle name="Normal 37 4 18" xfId="5538"/>
    <cellStyle name="Normal 37 4 19" xfId="5539"/>
    <cellStyle name="Normal 37 4 2" xfId="5540"/>
    <cellStyle name="Normal 37 4 20" xfId="5541"/>
    <cellStyle name="Normal 37 4 21" xfId="5542"/>
    <cellStyle name="Normal 37 4 22" xfId="5543"/>
    <cellStyle name="Normal 37 4 23" xfId="5544"/>
    <cellStyle name="Normal 37 4 3" xfId="5545"/>
    <cellStyle name="Normal 37 4 4" xfId="5546"/>
    <cellStyle name="Normal 37 4 5" xfId="5547"/>
    <cellStyle name="Normal 37 4 6" xfId="5548"/>
    <cellStyle name="Normal 37 4 7" xfId="5549"/>
    <cellStyle name="Normal 37 4 8" xfId="5550"/>
    <cellStyle name="Normal 37 4 9" xfId="5551"/>
    <cellStyle name="Normal 37 5" xfId="5552"/>
    <cellStyle name="Normal 37 5 10" xfId="5553"/>
    <cellStyle name="Normal 37 5 11" xfId="5554"/>
    <cellStyle name="Normal 37 5 12" xfId="5555"/>
    <cellStyle name="Normal 37 5 13" xfId="5556"/>
    <cellStyle name="Normal 37 5 14" xfId="5557"/>
    <cellStyle name="Normal 37 5 15" xfId="5558"/>
    <cellStyle name="Normal 37 5 16" xfId="5559"/>
    <cellStyle name="Normal 37 5 17" xfId="5560"/>
    <cellStyle name="Normal 37 5 18" xfId="5561"/>
    <cellStyle name="Normal 37 5 19" xfId="5562"/>
    <cellStyle name="Normal 37 5 2" xfId="5563"/>
    <cellStyle name="Normal 37 5 20" xfId="5564"/>
    <cellStyle name="Normal 37 5 21" xfId="5565"/>
    <cellStyle name="Normal 37 5 22" xfId="5566"/>
    <cellStyle name="Normal 37 5 23" xfId="5567"/>
    <cellStyle name="Normal 37 5 3" xfId="5568"/>
    <cellStyle name="Normal 37 5 4" xfId="5569"/>
    <cellStyle name="Normal 37 5 5" xfId="5570"/>
    <cellStyle name="Normal 37 5 6" xfId="5571"/>
    <cellStyle name="Normal 37 5 7" xfId="5572"/>
    <cellStyle name="Normal 37 5 8" xfId="5573"/>
    <cellStyle name="Normal 37 5 9" xfId="5574"/>
    <cellStyle name="Normal 37 6" xfId="5575"/>
    <cellStyle name="Normal 37 6 10" xfId="5576"/>
    <cellStyle name="Normal 37 6 11" xfId="5577"/>
    <cellStyle name="Normal 37 6 12" xfId="5578"/>
    <cellStyle name="Normal 37 6 13" xfId="5579"/>
    <cellStyle name="Normal 37 6 14" xfId="5580"/>
    <cellStyle name="Normal 37 6 15" xfId="5581"/>
    <cellStyle name="Normal 37 6 16" xfId="5582"/>
    <cellStyle name="Normal 37 6 17" xfId="5583"/>
    <cellStyle name="Normal 37 6 18" xfId="5584"/>
    <cellStyle name="Normal 37 6 19" xfId="5585"/>
    <cellStyle name="Normal 37 6 2" xfId="5586"/>
    <cellStyle name="Normal 37 6 20" xfId="5587"/>
    <cellStyle name="Normal 37 6 21" xfId="5588"/>
    <cellStyle name="Normal 37 6 22" xfId="5589"/>
    <cellStyle name="Normal 37 6 23" xfId="5590"/>
    <cellStyle name="Normal 37 6 3" xfId="5591"/>
    <cellStyle name="Normal 37 6 4" xfId="5592"/>
    <cellStyle name="Normal 37 6 5" xfId="5593"/>
    <cellStyle name="Normal 37 6 6" xfId="5594"/>
    <cellStyle name="Normal 37 6 7" xfId="5595"/>
    <cellStyle name="Normal 37 6 8" xfId="5596"/>
    <cellStyle name="Normal 37 6 9" xfId="5597"/>
    <cellStyle name="Normal 37 7" xfId="5598"/>
    <cellStyle name="Normal 37 8" xfId="5599"/>
    <cellStyle name="Normal 37 9" xfId="5600"/>
    <cellStyle name="Normal 38" xfId="5601"/>
    <cellStyle name="Normal 38 10" xfId="5602"/>
    <cellStyle name="Normal 38 11" xfId="5603"/>
    <cellStyle name="Normal 38 12" xfId="5604"/>
    <cellStyle name="Normal 38 13" xfId="5605"/>
    <cellStyle name="Normal 38 14" xfId="5606"/>
    <cellStyle name="Normal 38 15" xfId="5607"/>
    <cellStyle name="Normal 38 16" xfId="5608"/>
    <cellStyle name="Normal 38 17" xfId="5609"/>
    <cellStyle name="Normal 38 18" xfId="5610"/>
    <cellStyle name="Normal 38 19" xfId="5611"/>
    <cellStyle name="Normal 38 2" xfId="5612"/>
    <cellStyle name="Normal 38 2 10" xfId="5613"/>
    <cellStyle name="Normal 38 2 11" xfId="5614"/>
    <cellStyle name="Normal 38 2 12" xfId="5615"/>
    <cellStyle name="Normal 38 2 13" xfId="5616"/>
    <cellStyle name="Normal 38 2 14" xfId="5617"/>
    <cellStyle name="Normal 38 2 15" xfId="5618"/>
    <cellStyle name="Normal 38 2 16" xfId="5619"/>
    <cellStyle name="Normal 38 2 17" xfId="5620"/>
    <cellStyle name="Normal 38 2 18" xfId="5621"/>
    <cellStyle name="Normal 38 2 19" xfId="5622"/>
    <cellStyle name="Normal 38 2 2" xfId="5623"/>
    <cellStyle name="Normal 38 2 20" xfId="5624"/>
    <cellStyle name="Normal 38 2 21" xfId="5625"/>
    <cellStyle name="Normal 38 2 22" xfId="5626"/>
    <cellStyle name="Normal 38 2 23" xfId="5627"/>
    <cellStyle name="Normal 38 2 3" xfId="5628"/>
    <cellStyle name="Normal 38 2 4" xfId="5629"/>
    <cellStyle name="Normal 38 2 5" xfId="5630"/>
    <cellStyle name="Normal 38 2 6" xfId="5631"/>
    <cellStyle name="Normal 38 2 7" xfId="5632"/>
    <cellStyle name="Normal 38 2 8" xfId="5633"/>
    <cellStyle name="Normal 38 2 9" xfId="5634"/>
    <cellStyle name="Normal 38 20" xfId="5635"/>
    <cellStyle name="Normal 38 21" xfId="5636"/>
    <cellStyle name="Normal 38 22" xfId="5637"/>
    <cellStyle name="Normal 38 23" xfId="5638"/>
    <cellStyle name="Normal 38 24" xfId="5639"/>
    <cellStyle name="Normal 38 25" xfId="5640"/>
    <cellStyle name="Normal 38 26" xfId="5641"/>
    <cellStyle name="Normal 38 27" xfId="5642"/>
    <cellStyle name="Normal 38 28" xfId="5643"/>
    <cellStyle name="Normal 38 3" xfId="5644"/>
    <cellStyle name="Normal 38 3 10" xfId="5645"/>
    <cellStyle name="Normal 38 3 11" xfId="5646"/>
    <cellStyle name="Normal 38 3 12" xfId="5647"/>
    <cellStyle name="Normal 38 3 13" xfId="5648"/>
    <cellStyle name="Normal 38 3 14" xfId="5649"/>
    <cellStyle name="Normal 38 3 15" xfId="5650"/>
    <cellStyle name="Normal 38 3 16" xfId="5651"/>
    <cellStyle name="Normal 38 3 17" xfId="5652"/>
    <cellStyle name="Normal 38 3 18" xfId="5653"/>
    <cellStyle name="Normal 38 3 19" xfId="5654"/>
    <cellStyle name="Normal 38 3 2" xfId="5655"/>
    <cellStyle name="Normal 38 3 20" xfId="5656"/>
    <cellStyle name="Normal 38 3 21" xfId="5657"/>
    <cellStyle name="Normal 38 3 22" xfId="5658"/>
    <cellStyle name="Normal 38 3 23" xfId="5659"/>
    <cellStyle name="Normal 38 3 3" xfId="5660"/>
    <cellStyle name="Normal 38 3 4" xfId="5661"/>
    <cellStyle name="Normal 38 3 5" xfId="5662"/>
    <cellStyle name="Normal 38 3 6" xfId="5663"/>
    <cellStyle name="Normal 38 3 7" xfId="5664"/>
    <cellStyle name="Normal 38 3 8" xfId="5665"/>
    <cellStyle name="Normal 38 3 9" xfId="5666"/>
    <cellStyle name="Normal 38 4" xfId="5667"/>
    <cellStyle name="Normal 38 4 10" xfId="5668"/>
    <cellStyle name="Normal 38 4 11" xfId="5669"/>
    <cellStyle name="Normal 38 4 12" xfId="5670"/>
    <cellStyle name="Normal 38 4 13" xfId="5671"/>
    <cellStyle name="Normal 38 4 14" xfId="5672"/>
    <cellStyle name="Normal 38 4 15" xfId="5673"/>
    <cellStyle name="Normal 38 4 16" xfId="5674"/>
    <cellStyle name="Normal 38 4 17" xfId="5675"/>
    <cellStyle name="Normal 38 4 18" xfId="5676"/>
    <cellStyle name="Normal 38 4 19" xfId="5677"/>
    <cellStyle name="Normal 38 4 2" xfId="5678"/>
    <cellStyle name="Normal 38 4 20" xfId="5679"/>
    <cellStyle name="Normal 38 4 21" xfId="5680"/>
    <cellStyle name="Normal 38 4 22" xfId="5681"/>
    <cellStyle name="Normal 38 4 23" xfId="5682"/>
    <cellStyle name="Normal 38 4 3" xfId="5683"/>
    <cellStyle name="Normal 38 4 4" xfId="5684"/>
    <cellStyle name="Normal 38 4 5" xfId="5685"/>
    <cellStyle name="Normal 38 4 6" xfId="5686"/>
    <cellStyle name="Normal 38 4 7" xfId="5687"/>
    <cellStyle name="Normal 38 4 8" xfId="5688"/>
    <cellStyle name="Normal 38 4 9" xfId="5689"/>
    <cellStyle name="Normal 38 5" xfId="5690"/>
    <cellStyle name="Normal 38 5 10" xfId="5691"/>
    <cellStyle name="Normal 38 5 11" xfId="5692"/>
    <cellStyle name="Normal 38 5 12" xfId="5693"/>
    <cellStyle name="Normal 38 5 13" xfId="5694"/>
    <cellStyle name="Normal 38 5 14" xfId="5695"/>
    <cellStyle name="Normal 38 5 15" xfId="5696"/>
    <cellStyle name="Normal 38 5 16" xfId="5697"/>
    <cellStyle name="Normal 38 5 17" xfId="5698"/>
    <cellStyle name="Normal 38 5 18" xfId="5699"/>
    <cellStyle name="Normal 38 5 19" xfId="5700"/>
    <cellStyle name="Normal 38 5 2" xfId="5701"/>
    <cellStyle name="Normal 38 5 20" xfId="5702"/>
    <cellStyle name="Normal 38 5 21" xfId="5703"/>
    <cellStyle name="Normal 38 5 22" xfId="5704"/>
    <cellStyle name="Normal 38 5 23" xfId="5705"/>
    <cellStyle name="Normal 38 5 3" xfId="5706"/>
    <cellStyle name="Normal 38 5 4" xfId="5707"/>
    <cellStyle name="Normal 38 5 5" xfId="5708"/>
    <cellStyle name="Normal 38 5 6" xfId="5709"/>
    <cellStyle name="Normal 38 5 7" xfId="5710"/>
    <cellStyle name="Normal 38 5 8" xfId="5711"/>
    <cellStyle name="Normal 38 5 9" xfId="5712"/>
    <cellStyle name="Normal 38 6" xfId="5713"/>
    <cellStyle name="Normal 38 6 10" xfId="5714"/>
    <cellStyle name="Normal 38 6 11" xfId="5715"/>
    <cellStyle name="Normal 38 6 12" xfId="5716"/>
    <cellStyle name="Normal 38 6 13" xfId="5717"/>
    <cellStyle name="Normal 38 6 14" xfId="5718"/>
    <cellStyle name="Normal 38 6 15" xfId="5719"/>
    <cellStyle name="Normal 38 6 16" xfId="5720"/>
    <cellStyle name="Normal 38 6 17" xfId="5721"/>
    <cellStyle name="Normal 38 6 18" xfId="5722"/>
    <cellStyle name="Normal 38 6 19" xfId="5723"/>
    <cellStyle name="Normal 38 6 2" xfId="5724"/>
    <cellStyle name="Normal 38 6 20" xfId="5725"/>
    <cellStyle name="Normal 38 6 21" xfId="5726"/>
    <cellStyle name="Normal 38 6 22" xfId="5727"/>
    <cellStyle name="Normal 38 6 23" xfId="5728"/>
    <cellStyle name="Normal 38 6 3" xfId="5729"/>
    <cellStyle name="Normal 38 6 4" xfId="5730"/>
    <cellStyle name="Normal 38 6 5" xfId="5731"/>
    <cellStyle name="Normal 38 6 6" xfId="5732"/>
    <cellStyle name="Normal 38 6 7" xfId="5733"/>
    <cellStyle name="Normal 38 6 8" xfId="5734"/>
    <cellStyle name="Normal 38 6 9" xfId="5735"/>
    <cellStyle name="Normal 38 7" xfId="5736"/>
    <cellStyle name="Normal 38 8" xfId="5737"/>
    <cellStyle name="Normal 38 9" xfId="5738"/>
    <cellStyle name="Normal 39" xfId="5739"/>
    <cellStyle name="Normal 39 10" xfId="5740"/>
    <cellStyle name="Normal 39 11" xfId="5741"/>
    <cellStyle name="Normal 39 12" xfId="5742"/>
    <cellStyle name="Normal 39 13" xfId="5743"/>
    <cellStyle name="Normal 39 14" xfId="5744"/>
    <cellStyle name="Normal 39 15" xfId="5745"/>
    <cellStyle name="Normal 39 16" xfId="5746"/>
    <cellStyle name="Normal 39 17" xfId="5747"/>
    <cellStyle name="Normal 39 18" xfId="5748"/>
    <cellStyle name="Normal 39 19" xfId="5749"/>
    <cellStyle name="Normal 39 2" xfId="5750"/>
    <cellStyle name="Normal 39 2 10" xfId="5751"/>
    <cellStyle name="Normal 39 2 11" xfId="5752"/>
    <cellStyle name="Normal 39 2 12" xfId="5753"/>
    <cellStyle name="Normal 39 2 13" xfId="5754"/>
    <cellStyle name="Normal 39 2 14" xfId="5755"/>
    <cellStyle name="Normal 39 2 15" xfId="5756"/>
    <cellStyle name="Normal 39 2 16" xfId="5757"/>
    <cellStyle name="Normal 39 2 17" xfId="5758"/>
    <cellStyle name="Normal 39 2 18" xfId="5759"/>
    <cellStyle name="Normal 39 2 19" xfId="5760"/>
    <cellStyle name="Normal 39 2 2" xfId="5761"/>
    <cellStyle name="Normal 39 2 20" xfId="5762"/>
    <cellStyle name="Normal 39 2 21" xfId="5763"/>
    <cellStyle name="Normal 39 2 22" xfId="5764"/>
    <cellStyle name="Normal 39 2 23" xfId="5765"/>
    <cellStyle name="Normal 39 2 3" xfId="5766"/>
    <cellStyle name="Normal 39 2 4" xfId="5767"/>
    <cellStyle name="Normal 39 2 5" xfId="5768"/>
    <cellStyle name="Normal 39 2 6" xfId="5769"/>
    <cellStyle name="Normal 39 2 7" xfId="5770"/>
    <cellStyle name="Normal 39 2 8" xfId="5771"/>
    <cellStyle name="Normal 39 2 9" xfId="5772"/>
    <cellStyle name="Normal 39 20" xfId="5773"/>
    <cellStyle name="Normal 39 21" xfId="5774"/>
    <cellStyle name="Normal 39 22" xfId="5775"/>
    <cellStyle name="Normal 39 23" xfId="5776"/>
    <cellStyle name="Normal 39 24" xfId="5777"/>
    <cellStyle name="Normal 39 25" xfId="5778"/>
    <cellStyle name="Normal 39 26" xfId="5779"/>
    <cellStyle name="Normal 39 27" xfId="5780"/>
    <cellStyle name="Normal 39 28" xfId="5781"/>
    <cellStyle name="Normal 39 3" xfId="5782"/>
    <cellStyle name="Normal 39 3 10" xfId="5783"/>
    <cellStyle name="Normal 39 3 11" xfId="5784"/>
    <cellStyle name="Normal 39 3 12" xfId="5785"/>
    <cellStyle name="Normal 39 3 13" xfId="5786"/>
    <cellStyle name="Normal 39 3 14" xfId="5787"/>
    <cellStyle name="Normal 39 3 15" xfId="5788"/>
    <cellStyle name="Normal 39 3 16" xfId="5789"/>
    <cellStyle name="Normal 39 3 17" xfId="5790"/>
    <cellStyle name="Normal 39 3 18" xfId="5791"/>
    <cellStyle name="Normal 39 3 19" xfId="5792"/>
    <cellStyle name="Normal 39 3 2" xfId="5793"/>
    <cellStyle name="Normal 39 3 20" xfId="5794"/>
    <cellStyle name="Normal 39 3 21" xfId="5795"/>
    <cellStyle name="Normal 39 3 22" xfId="5796"/>
    <cellStyle name="Normal 39 3 23" xfId="5797"/>
    <cellStyle name="Normal 39 3 3" xfId="5798"/>
    <cellStyle name="Normal 39 3 4" xfId="5799"/>
    <cellStyle name="Normal 39 3 5" xfId="5800"/>
    <cellStyle name="Normal 39 3 6" xfId="5801"/>
    <cellStyle name="Normal 39 3 7" xfId="5802"/>
    <cellStyle name="Normal 39 3 8" xfId="5803"/>
    <cellStyle name="Normal 39 3 9" xfId="5804"/>
    <cellStyle name="Normal 39 4" xfId="5805"/>
    <cellStyle name="Normal 39 4 10" xfId="5806"/>
    <cellStyle name="Normal 39 4 11" xfId="5807"/>
    <cellStyle name="Normal 39 4 12" xfId="5808"/>
    <cellStyle name="Normal 39 4 13" xfId="5809"/>
    <cellStyle name="Normal 39 4 14" xfId="5810"/>
    <cellStyle name="Normal 39 4 15" xfId="5811"/>
    <cellStyle name="Normal 39 4 16" xfId="5812"/>
    <cellStyle name="Normal 39 4 17" xfId="5813"/>
    <cellStyle name="Normal 39 4 18" xfId="5814"/>
    <cellStyle name="Normal 39 4 19" xfId="5815"/>
    <cellStyle name="Normal 39 4 2" xfId="5816"/>
    <cellStyle name="Normal 39 4 20" xfId="5817"/>
    <cellStyle name="Normal 39 4 21" xfId="5818"/>
    <cellStyle name="Normal 39 4 22" xfId="5819"/>
    <cellStyle name="Normal 39 4 23" xfId="5820"/>
    <cellStyle name="Normal 39 4 3" xfId="5821"/>
    <cellStyle name="Normal 39 4 4" xfId="5822"/>
    <cellStyle name="Normal 39 4 5" xfId="5823"/>
    <cellStyle name="Normal 39 4 6" xfId="5824"/>
    <cellStyle name="Normal 39 4 7" xfId="5825"/>
    <cellStyle name="Normal 39 4 8" xfId="5826"/>
    <cellStyle name="Normal 39 4 9" xfId="5827"/>
    <cellStyle name="Normal 39 5" xfId="5828"/>
    <cellStyle name="Normal 39 5 10" xfId="5829"/>
    <cellStyle name="Normal 39 5 11" xfId="5830"/>
    <cellStyle name="Normal 39 5 12" xfId="5831"/>
    <cellStyle name="Normal 39 5 13" xfId="5832"/>
    <cellStyle name="Normal 39 5 14" xfId="5833"/>
    <cellStyle name="Normal 39 5 15" xfId="5834"/>
    <cellStyle name="Normal 39 5 16" xfId="5835"/>
    <cellStyle name="Normal 39 5 17" xfId="5836"/>
    <cellStyle name="Normal 39 5 18" xfId="5837"/>
    <cellStyle name="Normal 39 5 19" xfId="5838"/>
    <cellStyle name="Normal 39 5 2" xfId="5839"/>
    <cellStyle name="Normal 39 5 20" xfId="5840"/>
    <cellStyle name="Normal 39 5 21" xfId="5841"/>
    <cellStyle name="Normal 39 5 22" xfId="5842"/>
    <cellStyle name="Normal 39 5 23" xfId="5843"/>
    <cellStyle name="Normal 39 5 3" xfId="5844"/>
    <cellStyle name="Normal 39 5 4" xfId="5845"/>
    <cellStyle name="Normal 39 5 5" xfId="5846"/>
    <cellStyle name="Normal 39 5 6" xfId="5847"/>
    <cellStyle name="Normal 39 5 7" xfId="5848"/>
    <cellStyle name="Normal 39 5 8" xfId="5849"/>
    <cellStyle name="Normal 39 5 9" xfId="5850"/>
    <cellStyle name="Normal 39 6" xfId="5851"/>
    <cellStyle name="Normal 39 6 10" xfId="5852"/>
    <cellStyle name="Normal 39 6 11" xfId="5853"/>
    <cellStyle name="Normal 39 6 12" xfId="5854"/>
    <cellStyle name="Normal 39 6 13" xfId="5855"/>
    <cellStyle name="Normal 39 6 14" xfId="5856"/>
    <cellStyle name="Normal 39 6 15" xfId="5857"/>
    <cellStyle name="Normal 39 6 16" xfId="5858"/>
    <cellStyle name="Normal 39 6 17" xfId="5859"/>
    <cellStyle name="Normal 39 6 18" xfId="5860"/>
    <cellStyle name="Normal 39 6 19" xfId="5861"/>
    <cellStyle name="Normal 39 6 2" xfId="5862"/>
    <cellStyle name="Normal 39 6 20" xfId="5863"/>
    <cellStyle name="Normal 39 6 21" xfId="5864"/>
    <cellStyle name="Normal 39 6 22" xfId="5865"/>
    <cellStyle name="Normal 39 6 23" xfId="5866"/>
    <cellStyle name="Normal 39 6 3" xfId="5867"/>
    <cellStyle name="Normal 39 6 4" xfId="5868"/>
    <cellStyle name="Normal 39 6 5" xfId="5869"/>
    <cellStyle name="Normal 39 6 6" xfId="5870"/>
    <cellStyle name="Normal 39 6 7" xfId="5871"/>
    <cellStyle name="Normal 39 6 8" xfId="5872"/>
    <cellStyle name="Normal 39 6 9" xfId="5873"/>
    <cellStyle name="Normal 39 7" xfId="5874"/>
    <cellStyle name="Normal 39 8" xfId="5875"/>
    <cellStyle name="Normal 39 9" xfId="5876"/>
    <cellStyle name="Normal 4" xfId="5877"/>
    <cellStyle name="Normal 4 10" xfId="5878"/>
    <cellStyle name="Normal 4 10 10" xfId="5879"/>
    <cellStyle name="Normal 4 10 11" xfId="5880"/>
    <cellStyle name="Normal 4 10 12" xfId="5881"/>
    <cellStyle name="Normal 4 10 13" xfId="5882"/>
    <cellStyle name="Normal 4 10 14" xfId="5883"/>
    <cellStyle name="Normal 4 10 15" xfId="5884"/>
    <cellStyle name="Normal 4 10 16" xfId="5885"/>
    <cellStyle name="Normal 4 10 17" xfId="5886"/>
    <cellStyle name="Normal 4 10 18" xfId="5887"/>
    <cellStyle name="Normal 4 10 19" xfId="5888"/>
    <cellStyle name="Normal 4 10 2" xfId="5889"/>
    <cellStyle name="Normal 4 10 20" xfId="5890"/>
    <cellStyle name="Normal 4 10 21" xfId="5891"/>
    <cellStyle name="Normal 4 10 22" xfId="5892"/>
    <cellStyle name="Normal 4 10 23" xfId="5893"/>
    <cellStyle name="Normal 4 10 3" xfId="5894"/>
    <cellStyle name="Normal 4 10 4" xfId="5895"/>
    <cellStyle name="Normal 4 10 5" xfId="5896"/>
    <cellStyle name="Normal 4 10 6" xfId="5897"/>
    <cellStyle name="Normal 4 10 7" xfId="5898"/>
    <cellStyle name="Normal 4 10 8" xfId="5899"/>
    <cellStyle name="Normal 4 10 9" xfId="5900"/>
    <cellStyle name="Normal 4 11" xfId="5901"/>
    <cellStyle name="Normal 4 11 10" xfId="5902"/>
    <cellStyle name="Normal 4 11 11" xfId="5903"/>
    <cellStyle name="Normal 4 11 12" xfId="5904"/>
    <cellStyle name="Normal 4 11 13" xfId="5905"/>
    <cellStyle name="Normal 4 11 14" xfId="5906"/>
    <cellStyle name="Normal 4 11 15" xfId="5907"/>
    <cellStyle name="Normal 4 11 16" xfId="5908"/>
    <cellStyle name="Normal 4 11 17" xfId="5909"/>
    <cellStyle name="Normal 4 11 18" xfId="5910"/>
    <cellStyle name="Normal 4 11 19" xfId="5911"/>
    <cellStyle name="Normal 4 11 2" xfId="5912"/>
    <cellStyle name="Normal 4 11 20" xfId="5913"/>
    <cellStyle name="Normal 4 11 21" xfId="5914"/>
    <cellStyle name="Normal 4 11 22" xfId="5915"/>
    <cellStyle name="Normal 4 11 23" xfId="5916"/>
    <cellStyle name="Normal 4 11 3" xfId="5917"/>
    <cellStyle name="Normal 4 11 4" xfId="5918"/>
    <cellStyle name="Normal 4 11 5" xfId="5919"/>
    <cellStyle name="Normal 4 11 6" xfId="5920"/>
    <cellStyle name="Normal 4 11 7" xfId="5921"/>
    <cellStyle name="Normal 4 11 8" xfId="5922"/>
    <cellStyle name="Normal 4 11 9" xfId="5923"/>
    <cellStyle name="Normal 4 12" xfId="5924"/>
    <cellStyle name="Normal 4 13" xfId="5925"/>
    <cellStyle name="Normal 4 14" xfId="5926"/>
    <cellStyle name="Normal 4 15" xfId="5927"/>
    <cellStyle name="Normal 4 16" xfId="5928"/>
    <cellStyle name="Normal 4 17" xfId="5929"/>
    <cellStyle name="Normal 4 18" xfId="5930"/>
    <cellStyle name="Normal 4 19" xfId="5931"/>
    <cellStyle name="Normal 4 2" xfId="5932"/>
    <cellStyle name="Normal 4 2 10" xfId="5933"/>
    <cellStyle name="Normal 4 2 11" xfId="5934"/>
    <cellStyle name="Normal 4 2 12" xfId="5935"/>
    <cellStyle name="Normal 4 2 13" xfId="5936"/>
    <cellStyle name="Normal 4 2 14" xfId="5937"/>
    <cellStyle name="Normal 4 2 15" xfId="5938"/>
    <cellStyle name="Normal 4 2 16" xfId="5939"/>
    <cellStyle name="Normal 4 2 17" xfId="5940"/>
    <cellStyle name="Normal 4 2 18" xfId="5941"/>
    <cellStyle name="Normal 4 2 19" xfId="5942"/>
    <cellStyle name="Normal 4 2 2" xfId="5943"/>
    <cellStyle name="Normal 4 2 2 10" xfId="5944"/>
    <cellStyle name="Normal 4 2 2 11" xfId="5945"/>
    <cellStyle name="Normal 4 2 2 12" xfId="5946"/>
    <cellStyle name="Normal 4 2 2 13" xfId="5947"/>
    <cellStyle name="Normal 4 2 2 14" xfId="5948"/>
    <cellStyle name="Normal 4 2 2 15" xfId="5949"/>
    <cellStyle name="Normal 4 2 2 16" xfId="5950"/>
    <cellStyle name="Normal 4 2 2 17" xfId="5951"/>
    <cellStyle name="Normal 4 2 2 18" xfId="5952"/>
    <cellStyle name="Normal 4 2 2 19" xfId="5953"/>
    <cellStyle name="Normal 4 2 2 2" xfId="5954"/>
    <cellStyle name="Normal 4 2 2 2 10" xfId="5955"/>
    <cellStyle name="Normal 4 2 2 2 11" xfId="5956"/>
    <cellStyle name="Normal 4 2 2 2 12" xfId="5957"/>
    <cellStyle name="Normal 4 2 2 2 13" xfId="5958"/>
    <cellStyle name="Normal 4 2 2 2 14" xfId="5959"/>
    <cellStyle name="Normal 4 2 2 2 15" xfId="5960"/>
    <cellStyle name="Normal 4 2 2 2 16" xfId="5961"/>
    <cellStyle name="Normal 4 2 2 2 17" xfId="5962"/>
    <cellStyle name="Normal 4 2 2 2 18" xfId="5963"/>
    <cellStyle name="Normal 4 2 2 2 19" xfId="5964"/>
    <cellStyle name="Normal 4 2 2 2 2" xfId="5965"/>
    <cellStyle name="Normal 4 2 2 2 20" xfId="5966"/>
    <cellStyle name="Normal 4 2 2 2 21" xfId="5967"/>
    <cellStyle name="Normal 4 2 2 2 22" xfId="5968"/>
    <cellStyle name="Normal 4 2 2 2 23" xfId="5969"/>
    <cellStyle name="Normal 4 2 2 2 3" xfId="5970"/>
    <cellStyle name="Normal 4 2 2 2 4" xfId="5971"/>
    <cellStyle name="Normal 4 2 2 2 5" xfId="5972"/>
    <cellStyle name="Normal 4 2 2 2 6" xfId="5973"/>
    <cellStyle name="Normal 4 2 2 2 7" xfId="5974"/>
    <cellStyle name="Normal 4 2 2 2 8" xfId="5975"/>
    <cellStyle name="Normal 4 2 2 2 9" xfId="5976"/>
    <cellStyle name="Normal 4 2 2 20" xfId="5977"/>
    <cellStyle name="Normal 4 2 2 21" xfId="5978"/>
    <cellStyle name="Normal 4 2 2 22" xfId="5979"/>
    <cellStyle name="Normal 4 2 2 23" xfId="5980"/>
    <cellStyle name="Normal 4 2 2 24" xfId="5981"/>
    <cellStyle name="Normal 4 2 2 25" xfId="5982"/>
    <cellStyle name="Normal 4 2 2 26" xfId="5983"/>
    <cellStyle name="Normal 4 2 2 3" xfId="5984"/>
    <cellStyle name="Normal 4 2 2 3 10" xfId="5985"/>
    <cellStyle name="Normal 4 2 2 3 11" xfId="5986"/>
    <cellStyle name="Normal 4 2 2 3 12" xfId="5987"/>
    <cellStyle name="Normal 4 2 2 3 13" xfId="5988"/>
    <cellStyle name="Normal 4 2 2 3 14" xfId="5989"/>
    <cellStyle name="Normal 4 2 2 3 15" xfId="5990"/>
    <cellStyle name="Normal 4 2 2 3 16" xfId="5991"/>
    <cellStyle name="Normal 4 2 2 3 17" xfId="5992"/>
    <cellStyle name="Normal 4 2 2 3 18" xfId="5993"/>
    <cellStyle name="Normal 4 2 2 3 19" xfId="5994"/>
    <cellStyle name="Normal 4 2 2 3 2" xfId="5995"/>
    <cellStyle name="Normal 4 2 2 3 20" xfId="5996"/>
    <cellStyle name="Normal 4 2 2 3 21" xfId="5997"/>
    <cellStyle name="Normal 4 2 2 3 22" xfId="5998"/>
    <cellStyle name="Normal 4 2 2 3 23" xfId="5999"/>
    <cellStyle name="Normal 4 2 2 3 3" xfId="6000"/>
    <cellStyle name="Normal 4 2 2 3 4" xfId="6001"/>
    <cellStyle name="Normal 4 2 2 3 5" xfId="6002"/>
    <cellStyle name="Normal 4 2 2 3 6" xfId="6003"/>
    <cellStyle name="Normal 4 2 2 3 7" xfId="6004"/>
    <cellStyle name="Normal 4 2 2 3 8" xfId="6005"/>
    <cellStyle name="Normal 4 2 2 3 9" xfId="6006"/>
    <cellStyle name="Normal 4 2 2 4" xfId="6007"/>
    <cellStyle name="Normal 4 2 2 4 10" xfId="6008"/>
    <cellStyle name="Normal 4 2 2 4 11" xfId="6009"/>
    <cellStyle name="Normal 4 2 2 4 12" xfId="6010"/>
    <cellStyle name="Normal 4 2 2 4 13" xfId="6011"/>
    <cellStyle name="Normal 4 2 2 4 14" xfId="6012"/>
    <cellStyle name="Normal 4 2 2 4 15" xfId="6013"/>
    <cellStyle name="Normal 4 2 2 4 16" xfId="6014"/>
    <cellStyle name="Normal 4 2 2 4 17" xfId="6015"/>
    <cellStyle name="Normal 4 2 2 4 18" xfId="6016"/>
    <cellStyle name="Normal 4 2 2 4 19" xfId="6017"/>
    <cellStyle name="Normal 4 2 2 4 2" xfId="6018"/>
    <cellStyle name="Normal 4 2 2 4 20" xfId="6019"/>
    <cellStyle name="Normal 4 2 2 4 21" xfId="6020"/>
    <cellStyle name="Normal 4 2 2 4 22" xfId="6021"/>
    <cellStyle name="Normal 4 2 2 4 23" xfId="6022"/>
    <cellStyle name="Normal 4 2 2 4 3" xfId="6023"/>
    <cellStyle name="Normal 4 2 2 4 4" xfId="6024"/>
    <cellStyle name="Normal 4 2 2 4 5" xfId="6025"/>
    <cellStyle name="Normal 4 2 2 4 6" xfId="6026"/>
    <cellStyle name="Normal 4 2 2 4 7" xfId="6027"/>
    <cellStyle name="Normal 4 2 2 4 8" xfId="6028"/>
    <cellStyle name="Normal 4 2 2 4 9" xfId="6029"/>
    <cellStyle name="Normal 4 2 2 5" xfId="6030"/>
    <cellStyle name="Normal 4 2 2 6" xfId="6031"/>
    <cellStyle name="Normal 4 2 2 7" xfId="6032"/>
    <cellStyle name="Normal 4 2 2 8" xfId="6033"/>
    <cellStyle name="Normal 4 2 2 9" xfId="6034"/>
    <cellStyle name="Normal 4 2 20" xfId="6035"/>
    <cellStyle name="Normal 4 2 21" xfId="6036"/>
    <cellStyle name="Normal 4 2 22" xfId="6037"/>
    <cellStyle name="Normal 4 2 23" xfId="6038"/>
    <cellStyle name="Normal 4 2 24" xfId="6039"/>
    <cellStyle name="Normal 4 2 25" xfId="6040"/>
    <cellStyle name="Normal 4 2 26" xfId="6041"/>
    <cellStyle name="Normal 4 2 27" xfId="6042"/>
    <cellStyle name="Normal 4 2 28" xfId="6043"/>
    <cellStyle name="Normal 4 2 29" xfId="6044"/>
    <cellStyle name="Normal 4 2 3" xfId="6045"/>
    <cellStyle name="Normal 4 2 3 10" xfId="6046"/>
    <cellStyle name="Normal 4 2 3 11" xfId="6047"/>
    <cellStyle name="Normal 4 2 3 12" xfId="6048"/>
    <cellStyle name="Normal 4 2 3 13" xfId="6049"/>
    <cellStyle name="Normal 4 2 3 14" xfId="6050"/>
    <cellStyle name="Normal 4 2 3 15" xfId="6051"/>
    <cellStyle name="Normal 4 2 3 16" xfId="6052"/>
    <cellStyle name="Normal 4 2 3 17" xfId="6053"/>
    <cellStyle name="Normal 4 2 3 18" xfId="6054"/>
    <cellStyle name="Normal 4 2 3 19" xfId="6055"/>
    <cellStyle name="Normal 4 2 3 2" xfId="6056"/>
    <cellStyle name="Normal 4 2 3 2 10" xfId="6057"/>
    <cellStyle name="Normal 4 2 3 2 11" xfId="6058"/>
    <cellStyle name="Normal 4 2 3 2 12" xfId="6059"/>
    <cellStyle name="Normal 4 2 3 2 13" xfId="6060"/>
    <cellStyle name="Normal 4 2 3 2 14" xfId="6061"/>
    <cellStyle name="Normal 4 2 3 2 15" xfId="6062"/>
    <cellStyle name="Normal 4 2 3 2 16" xfId="6063"/>
    <cellStyle name="Normal 4 2 3 2 17" xfId="6064"/>
    <cellStyle name="Normal 4 2 3 2 18" xfId="6065"/>
    <cellStyle name="Normal 4 2 3 2 19" xfId="6066"/>
    <cellStyle name="Normal 4 2 3 2 2" xfId="6067"/>
    <cellStyle name="Normal 4 2 3 2 20" xfId="6068"/>
    <cellStyle name="Normal 4 2 3 2 21" xfId="6069"/>
    <cellStyle name="Normal 4 2 3 2 22" xfId="6070"/>
    <cellStyle name="Normal 4 2 3 2 23" xfId="6071"/>
    <cellStyle name="Normal 4 2 3 2 3" xfId="6072"/>
    <cellStyle name="Normal 4 2 3 2 4" xfId="6073"/>
    <cellStyle name="Normal 4 2 3 2 5" xfId="6074"/>
    <cellStyle name="Normal 4 2 3 2 6" xfId="6075"/>
    <cellStyle name="Normal 4 2 3 2 7" xfId="6076"/>
    <cellStyle name="Normal 4 2 3 2 8" xfId="6077"/>
    <cellStyle name="Normal 4 2 3 2 9" xfId="6078"/>
    <cellStyle name="Normal 4 2 3 20" xfId="6079"/>
    <cellStyle name="Normal 4 2 3 21" xfId="6080"/>
    <cellStyle name="Normal 4 2 3 22" xfId="6081"/>
    <cellStyle name="Normal 4 2 3 23" xfId="6082"/>
    <cellStyle name="Normal 4 2 3 24" xfId="6083"/>
    <cellStyle name="Normal 4 2 3 25" xfId="6084"/>
    <cellStyle name="Normal 4 2 3 26" xfId="6085"/>
    <cellStyle name="Normal 4 2 3 3" xfId="6086"/>
    <cellStyle name="Normal 4 2 3 3 10" xfId="6087"/>
    <cellStyle name="Normal 4 2 3 3 11" xfId="6088"/>
    <cellStyle name="Normal 4 2 3 3 12" xfId="6089"/>
    <cellStyle name="Normal 4 2 3 3 13" xfId="6090"/>
    <cellStyle name="Normal 4 2 3 3 14" xfId="6091"/>
    <cellStyle name="Normal 4 2 3 3 15" xfId="6092"/>
    <cellStyle name="Normal 4 2 3 3 16" xfId="6093"/>
    <cellStyle name="Normal 4 2 3 3 17" xfId="6094"/>
    <cellStyle name="Normal 4 2 3 3 18" xfId="6095"/>
    <cellStyle name="Normal 4 2 3 3 19" xfId="6096"/>
    <cellStyle name="Normal 4 2 3 3 2" xfId="6097"/>
    <cellStyle name="Normal 4 2 3 3 20" xfId="6098"/>
    <cellStyle name="Normal 4 2 3 3 21" xfId="6099"/>
    <cellStyle name="Normal 4 2 3 3 22" xfId="6100"/>
    <cellStyle name="Normal 4 2 3 3 23" xfId="6101"/>
    <cellStyle name="Normal 4 2 3 3 3" xfId="6102"/>
    <cellStyle name="Normal 4 2 3 3 4" xfId="6103"/>
    <cellStyle name="Normal 4 2 3 3 5" xfId="6104"/>
    <cellStyle name="Normal 4 2 3 3 6" xfId="6105"/>
    <cellStyle name="Normal 4 2 3 3 7" xfId="6106"/>
    <cellStyle name="Normal 4 2 3 3 8" xfId="6107"/>
    <cellStyle name="Normal 4 2 3 3 9" xfId="6108"/>
    <cellStyle name="Normal 4 2 3 4" xfId="6109"/>
    <cellStyle name="Normal 4 2 3 4 10" xfId="6110"/>
    <cellStyle name="Normal 4 2 3 4 11" xfId="6111"/>
    <cellStyle name="Normal 4 2 3 4 12" xfId="6112"/>
    <cellStyle name="Normal 4 2 3 4 13" xfId="6113"/>
    <cellStyle name="Normal 4 2 3 4 14" xfId="6114"/>
    <cellStyle name="Normal 4 2 3 4 15" xfId="6115"/>
    <cellStyle name="Normal 4 2 3 4 16" xfId="6116"/>
    <cellStyle name="Normal 4 2 3 4 17" xfId="6117"/>
    <cellStyle name="Normal 4 2 3 4 18" xfId="6118"/>
    <cellStyle name="Normal 4 2 3 4 19" xfId="6119"/>
    <cellStyle name="Normal 4 2 3 4 2" xfId="6120"/>
    <cellStyle name="Normal 4 2 3 4 20" xfId="6121"/>
    <cellStyle name="Normal 4 2 3 4 21" xfId="6122"/>
    <cellStyle name="Normal 4 2 3 4 22" xfId="6123"/>
    <cellStyle name="Normal 4 2 3 4 23" xfId="6124"/>
    <cellStyle name="Normal 4 2 3 4 3" xfId="6125"/>
    <cellStyle name="Normal 4 2 3 4 4" xfId="6126"/>
    <cellStyle name="Normal 4 2 3 4 5" xfId="6127"/>
    <cellStyle name="Normal 4 2 3 4 6" xfId="6128"/>
    <cellStyle name="Normal 4 2 3 4 7" xfId="6129"/>
    <cellStyle name="Normal 4 2 3 4 8" xfId="6130"/>
    <cellStyle name="Normal 4 2 3 4 9" xfId="6131"/>
    <cellStyle name="Normal 4 2 3 5" xfId="6132"/>
    <cellStyle name="Normal 4 2 3 6" xfId="6133"/>
    <cellStyle name="Normal 4 2 3 7" xfId="6134"/>
    <cellStyle name="Normal 4 2 3 8" xfId="6135"/>
    <cellStyle name="Normal 4 2 3 9" xfId="6136"/>
    <cellStyle name="Normal 4 2 4" xfId="6137"/>
    <cellStyle name="Normal 4 2 4 10" xfId="6138"/>
    <cellStyle name="Normal 4 2 4 11" xfId="6139"/>
    <cellStyle name="Normal 4 2 4 12" xfId="6140"/>
    <cellStyle name="Normal 4 2 4 13" xfId="6141"/>
    <cellStyle name="Normal 4 2 4 14" xfId="6142"/>
    <cellStyle name="Normal 4 2 4 15" xfId="6143"/>
    <cellStyle name="Normal 4 2 4 16" xfId="6144"/>
    <cellStyle name="Normal 4 2 4 17" xfId="6145"/>
    <cellStyle name="Normal 4 2 4 18" xfId="6146"/>
    <cellStyle name="Normal 4 2 4 19" xfId="6147"/>
    <cellStyle name="Normal 4 2 4 2" xfId="6148"/>
    <cellStyle name="Normal 4 2 4 20" xfId="6149"/>
    <cellStyle name="Normal 4 2 4 21" xfId="6150"/>
    <cellStyle name="Normal 4 2 4 22" xfId="6151"/>
    <cellStyle name="Normal 4 2 4 23" xfId="6152"/>
    <cellStyle name="Normal 4 2 4 3" xfId="6153"/>
    <cellStyle name="Normal 4 2 4 4" xfId="6154"/>
    <cellStyle name="Normal 4 2 4 5" xfId="6155"/>
    <cellStyle name="Normal 4 2 4 6" xfId="6156"/>
    <cellStyle name="Normal 4 2 4 7" xfId="6157"/>
    <cellStyle name="Normal 4 2 4 8" xfId="6158"/>
    <cellStyle name="Normal 4 2 4 9" xfId="6159"/>
    <cellStyle name="Normal 4 2 5" xfId="6160"/>
    <cellStyle name="Normal 4 2 5 10" xfId="6161"/>
    <cellStyle name="Normal 4 2 5 11" xfId="6162"/>
    <cellStyle name="Normal 4 2 5 12" xfId="6163"/>
    <cellStyle name="Normal 4 2 5 13" xfId="6164"/>
    <cellStyle name="Normal 4 2 5 14" xfId="6165"/>
    <cellStyle name="Normal 4 2 5 15" xfId="6166"/>
    <cellStyle name="Normal 4 2 5 16" xfId="6167"/>
    <cellStyle name="Normal 4 2 5 17" xfId="6168"/>
    <cellStyle name="Normal 4 2 5 18" xfId="6169"/>
    <cellStyle name="Normal 4 2 5 19" xfId="6170"/>
    <cellStyle name="Normal 4 2 5 2" xfId="6171"/>
    <cellStyle name="Normal 4 2 5 20" xfId="6172"/>
    <cellStyle name="Normal 4 2 5 21" xfId="6173"/>
    <cellStyle name="Normal 4 2 5 22" xfId="6174"/>
    <cellStyle name="Normal 4 2 5 23" xfId="6175"/>
    <cellStyle name="Normal 4 2 5 3" xfId="6176"/>
    <cellStyle name="Normal 4 2 5 4" xfId="6177"/>
    <cellStyle name="Normal 4 2 5 5" xfId="6178"/>
    <cellStyle name="Normal 4 2 5 6" xfId="6179"/>
    <cellStyle name="Normal 4 2 5 7" xfId="6180"/>
    <cellStyle name="Normal 4 2 5 8" xfId="6181"/>
    <cellStyle name="Normal 4 2 5 9" xfId="6182"/>
    <cellStyle name="Normal 4 2 6" xfId="6183"/>
    <cellStyle name="Normal 4 2 6 10" xfId="6184"/>
    <cellStyle name="Normal 4 2 6 11" xfId="6185"/>
    <cellStyle name="Normal 4 2 6 12" xfId="6186"/>
    <cellStyle name="Normal 4 2 6 13" xfId="6187"/>
    <cellStyle name="Normal 4 2 6 14" xfId="6188"/>
    <cellStyle name="Normal 4 2 6 15" xfId="6189"/>
    <cellStyle name="Normal 4 2 6 16" xfId="6190"/>
    <cellStyle name="Normal 4 2 6 17" xfId="6191"/>
    <cellStyle name="Normal 4 2 6 18" xfId="6192"/>
    <cellStyle name="Normal 4 2 6 19" xfId="6193"/>
    <cellStyle name="Normal 4 2 6 2" xfId="6194"/>
    <cellStyle name="Normal 4 2 6 20" xfId="6195"/>
    <cellStyle name="Normal 4 2 6 21" xfId="6196"/>
    <cellStyle name="Normal 4 2 6 22" xfId="6197"/>
    <cellStyle name="Normal 4 2 6 23" xfId="6198"/>
    <cellStyle name="Normal 4 2 6 3" xfId="6199"/>
    <cellStyle name="Normal 4 2 6 4" xfId="6200"/>
    <cellStyle name="Normal 4 2 6 5" xfId="6201"/>
    <cellStyle name="Normal 4 2 6 6" xfId="6202"/>
    <cellStyle name="Normal 4 2 6 7" xfId="6203"/>
    <cellStyle name="Normal 4 2 6 8" xfId="6204"/>
    <cellStyle name="Normal 4 2 6 9" xfId="6205"/>
    <cellStyle name="Normal 4 2 7" xfId="6206"/>
    <cellStyle name="Normal 4 2 7 10" xfId="6207"/>
    <cellStyle name="Normal 4 2 7 11" xfId="6208"/>
    <cellStyle name="Normal 4 2 7 12" xfId="6209"/>
    <cellStyle name="Normal 4 2 7 13" xfId="6210"/>
    <cellStyle name="Normal 4 2 7 14" xfId="6211"/>
    <cellStyle name="Normal 4 2 7 15" xfId="6212"/>
    <cellStyle name="Normal 4 2 7 16" xfId="6213"/>
    <cellStyle name="Normal 4 2 7 17" xfId="6214"/>
    <cellStyle name="Normal 4 2 7 18" xfId="6215"/>
    <cellStyle name="Normal 4 2 7 19" xfId="6216"/>
    <cellStyle name="Normal 4 2 7 2" xfId="6217"/>
    <cellStyle name="Normal 4 2 7 20" xfId="6218"/>
    <cellStyle name="Normal 4 2 7 21" xfId="6219"/>
    <cellStyle name="Normal 4 2 7 22" xfId="6220"/>
    <cellStyle name="Normal 4 2 7 23" xfId="6221"/>
    <cellStyle name="Normal 4 2 7 3" xfId="6222"/>
    <cellStyle name="Normal 4 2 7 4" xfId="6223"/>
    <cellStyle name="Normal 4 2 7 5" xfId="6224"/>
    <cellStyle name="Normal 4 2 7 6" xfId="6225"/>
    <cellStyle name="Normal 4 2 7 7" xfId="6226"/>
    <cellStyle name="Normal 4 2 7 8" xfId="6227"/>
    <cellStyle name="Normal 4 2 7 9" xfId="6228"/>
    <cellStyle name="Normal 4 2 8" xfId="6229"/>
    <cellStyle name="Normal 4 2 9" xfId="6230"/>
    <cellStyle name="Normal 4 20" xfId="6231"/>
    <cellStyle name="Normal 4 21" xfId="6232"/>
    <cellStyle name="Normal 4 22" xfId="6233"/>
    <cellStyle name="Normal 4 23" xfId="6234"/>
    <cellStyle name="Normal 4 24" xfId="6235"/>
    <cellStyle name="Normal 4 25" xfId="6236"/>
    <cellStyle name="Normal 4 26" xfId="6237"/>
    <cellStyle name="Normal 4 27" xfId="6238"/>
    <cellStyle name="Normal 4 28" xfId="6239"/>
    <cellStyle name="Normal 4 29" xfId="6240"/>
    <cellStyle name="Normal 4 3" xfId="6241"/>
    <cellStyle name="Normal 4 3 10" xfId="6242"/>
    <cellStyle name="Normal 4 3 11" xfId="6243"/>
    <cellStyle name="Normal 4 3 12" xfId="6244"/>
    <cellStyle name="Normal 4 3 13" xfId="6245"/>
    <cellStyle name="Normal 4 3 14" xfId="6246"/>
    <cellStyle name="Normal 4 3 15" xfId="6247"/>
    <cellStyle name="Normal 4 3 16" xfId="6248"/>
    <cellStyle name="Normal 4 3 17" xfId="6249"/>
    <cellStyle name="Normal 4 3 18" xfId="6250"/>
    <cellStyle name="Normal 4 3 19" xfId="6251"/>
    <cellStyle name="Normal 4 3 2" xfId="6252"/>
    <cellStyle name="Normal 4 3 2 10" xfId="6253"/>
    <cellStyle name="Normal 4 3 2 11" xfId="6254"/>
    <cellStyle name="Normal 4 3 2 12" xfId="6255"/>
    <cellStyle name="Normal 4 3 2 13" xfId="6256"/>
    <cellStyle name="Normal 4 3 2 14" xfId="6257"/>
    <cellStyle name="Normal 4 3 2 15" xfId="6258"/>
    <cellStyle name="Normal 4 3 2 16" xfId="6259"/>
    <cellStyle name="Normal 4 3 2 17" xfId="6260"/>
    <cellStyle name="Normal 4 3 2 18" xfId="6261"/>
    <cellStyle name="Normal 4 3 2 19" xfId="6262"/>
    <cellStyle name="Normal 4 3 2 2" xfId="6263"/>
    <cellStyle name="Normal 4 3 2 2 10" xfId="6264"/>
    <cellStyle name="Normal 4 3 2 2 11" xfId="6265"/>
    <cellStyle name="Normal 4 3 2 2 12" xfId="6266"/>
    <cellStyle name="Normal 4 3 2 2 13" xfId="6267"/>
    <cellStyle name="Normal 4 3 2 2 14" xfId="6268"/>
    <cellStyle name="Normal 4 3 2 2 15" xfId="6269"/>
    <cellStyle name="Normal 4 3 2 2 16" xfId="6270"/>
    <cellStyle name="Normal 4 3 2 2 17" xfId="6271"/>
    <cellStyle name="Normal 4 3 2 2 18" xfId="6272"/>
    <cellStyle name="Normal 4 3 2 2 19" xfId="6273"/>
    <cellStyle name="Normal 4 3 2 2 2" xfId="6274"/>
    <cellStyle name="Normal 4 3 2 2 20" xfId="6275"/>
    <cellStyle name="Normal 4 3 2 2 21" xfId="6276"/>
    <cellStyle name="Normal 4 3 2 2 22" xfId="6277"/>
    <cellStyle name="Normal 4 3 2 2 23" xfId="6278"/>
    <cellStyle name="Normal 4 3 2 2 3" xfId="6279"/>
    <cellStyle name="Normal 4 3 2 2 4" xfId="6280"/>
    <cellStyle name="Normal 4 3 2 2 5" xfId="6281"/>
    <cellStyle name="Normal 4 3 2 2 6" xfId="6282"/>
    <cellStyle name="Normal 4 3 2 2 7" xfId="6283"/>
    <cellStyle name="Normal 4 3 2 2 8" xfId="6284"/>
    <cellStyle name="Normal 4 3 2 2 9" xfId="6285"/>
    <cellStyle name="Normal 4 3 2 20" xfId="6286"/>
    <cellStyle name="Normal 4 3 2 21" xfId="6287"/>
    <cellStyle name="Normal 4 3 2 22" xfId="6288"/>
    <cellStyle name="Normal 4 3 2 23" xfId="6289"/>
    <cellStyle name="Normal 4 3 2 24" xfId="6290"/>
    <cellStyle name="Normal 4 3 2 25" xfId="6291"/>
    <cellStyle name="Normal 4 3 2 26" xfId="6292"/>
    <cellStyle name="Normal 4 3 2 3" xfId="6293"/>
    <cellStyle name="Normal 4 3 2 3 10" xfId="6294"/>
    <cellStyle name="Normal 4 3 2 3 11" xfId="6295"/>
    <cellStyle name="Normal 4 3 2 3 12" xfId="6296"/>
    <cellStyle name="Normal 4 3 2 3 13" xfId="6297"/>
    <cellStyle name="Normal 4 3 2 3 14" xfId="6298"/>
    <cellStyle name="Normal 4 3 2 3 15" xfId="6299"/>
    <cellStyle name="Normal 4 3 2 3 16" xfId="6300"/>
    <cellStyle name="Normal 4 3 2 3 17" xfId="6301"/>
    <cellStyle name="Normal 4 3 2 3 18" xfId="6302"/>
    <cellStyle name="Normal 4 3 2 3 19" xfId="6303"/>
    <cellStyle name="Normal 4 3 2 3 2" xfId="6304"/>
    <cellStyle name="Normal 4 3 2 3 20" xfId="6305"/>
    <cellStyle name="Normal 4 3 2 3 21" xfId="6306"/>
    <cellStyle name="Normal 4 3 2 3 22" xfId="6307"/>
    <cellStyle name="Normal 4 3 2 3 23" xfId="6308"/>
    <cellStyle name="Normal 4 3 2 3 3" xfId="6309"/>
    <cellStyle name="Normal 4 3 2 3 4" xfId="6310"/>
    <cellStyle name="Normal 4 3 2 3 5" xfId="6311"/>
    <cellStyle name="Normal 4 3 2 3 6" xfId="6312"/>
    <cellStyle name="Normal 4 3 2 3 7" xfId="6313"/>
    <cellStyle name="Normal 4 3 2 3 8" xfId="6314"/>
    <cellStyle name="Normal 4 3 2 3 9" xfId="6315"/>
    <cellStyle name="Normal 4 3 2 4" xfId="6316"/>
    <cellStyle name="Normal 4 3 2 4 10" xfId="6317"/>
    <cellStyle name="Normal 4 3 2 4 11" xfId="6318"/>
    <cellStyle name="Normal 4 3 2 4 12" xfId="6319"/>
    <cellStyle name="Normal 4 3 2 4 13" xfId="6320"/>
    <cellStyle name="Normal 4 3 2 4 14" xfId="6321"/>
    <cellStyle name="Normal 4 3 2 4 15" xfId="6322"/>
    <cellStyle name="Normal 4 3 2 4 16" xfId="6323"/>
    <cellStyle name="Normal 4 3 2 4 17" xfId="6324"/>
    <cellStyle name="Normal 4 3 2 4 18" xfId="6325"/>
    <cellStyle name="Normal 4 3 2 4 19" xfId="6326"/>
    <cellStyle name="Normal 4 3 2 4 2" xfId="6327"/>
    <cellStyle name="Normal 4 3 2 4 20" xfId="6328"/>
    <cellStyle name="Normal 4 3 2 4 21" xfId="6329"/>
    <cellStyle name="Normal 4 3 2 4 22" xfId="6330"/>
    <cellStyle name="Normal 4 3 2 4 23" xfId="6331"/>
    <cellStyle name="Normal 4 3 2 4 3" xfId="6332"/>
    <cellStyle name="Normal 4 3 2 4 4" xfId="6333"/>
    <cellStyle name="Normal 4 3 2 4 5" xfId="6334"/>
    <cellStyle name="Normal 4 3 2 4 6" xfId="6335"/>
    <cellStyle name="Normal 4 3 2 4 7" xfId="6336"/>
    <cellStyle name="Normal 4 3 2 4 8" xfId="6337"/>
    <cellStyle name="Normal 4 3 2 4 9" xfId="6338"/>
    <cellStyle name="Normal 4 3 2 5" xfId="6339"/>
    <cellStyle name="Normal 4 3 2 6" xfId="6340"/>
    <cellStyle name="Normal 4 3 2 7" xfId="6341"/>
    <cellStyle name="Normal 4 3 2 8" xfId="6342"/>
    <cellStyle name="Normal 4 3 2 9" xfId="6343"/>
    <cellStyle name="Normal 4 3 20" xfId="6344"/>
    <cellStyle name="Normal 4 3 21" xfId="6345"/>
    <cellStyle name="Normal 4 3 22" xfId="6346"/>
    <cellStyle name="Normal 4 3 23" xfId="6347"/>
    <cellStyle name="Normal 4 3 24" xfId="6348"/>
    <cellStyle name="Normal 4 3 25" xfId="6349"/>
    <cellStyle name="Normal 4 3 26" xfId="6350"/>
    <cellStyle name="Normal 4 3 27" xfId="6351"/>
    <cellStyle name="Normal 4 3 28" xfId="6352"/>
    <cellStyle name="Normal 4 3 29" xfId="6353"/>
    <cellStyle name="Normal 4 3 3" xfId="6354"/>
    <cellStyle name="Normal 4 3 3 10" xfId="6355"/>
    <cellStyle name="Normal 4 3 3 11" xfId="6356"/>
    <cellStyle name="Normal 4 3 3 12" xfId="6357"/>
    <cellStyle name="Normal 4 3 3 13" xfId="6358"/>
    <cellStyle name="Normal 4 3 3 14" xfId="6359"/>
    <cellStyle name="Normal 4 3 3 15" xfId="6360"/>
    <cellStyle name="Normal 4 3 3 16" xfId="6361"/>
    <cellStyle name="Normal 4 3 3 17" xfId="6362"/>
    <cellStyle name="Normal 4 3 3 18" xfId="6363"/>
    <cellStyle name="Normal 4 3 3 19" xfId="6364"/>
    <cellStyle name="Normal 4 3 3 2" xfId="6365"/>
    <cellStyle name="Normal 4 3 3 2 10" xfId="6366"/>
    <cellStyle name="Normal 4 3 3 2 11" xfId="6367"/>
    <cellStyle name="Normal 4 3 3 2 12" xfId="6368"/>
    <cellStyle name="Normal 4 3 3 2 13" xfId="6369"/>
    <cellStyle name="Normal 4 3 3 2 14" xfId="6370"/>
    <cellStyle name="Normal 4 3 3 2 15" xfId="6371"/>
    <cellStyle name="Normal 4 3 3 2 16" xfId="6372"/>
    <cellStyle name="Normal 4 3 3 2 17" xfId="6373"/>
    <cellStyle name="Normal 4 3 3 2 18" xfId="6374"/>
    <cellStyle name="Normal 4 3 3 2 19" xfId="6375"/>
    <cellStyle name="Normal 4 3 3 2 2" xfId="6376"/>
    <cellStyle name="Normal 4 3 3 2 20" xfId="6377"/>
    <cellStyle name="Normal 4 3 3 2 21" xfId="6378"/>
    <cellStyle name="Normal 4 3 3 2 22" xfId="6379"/>
    <cellStyle name="Normal 4 3 3 2 23" xfId="6380"/>
    <cellStyle name="Normal 4 3 3 2 3" xfId="6381"/>
    <cellStyle name="Normal 4 3 3 2 4" xfId="6382"/>
    <cellStyle name="Normal 4 3 3 2 5" xfId="6383"/>
    <cellStyle name="Normal 4 3 3 2 6" xfId="6384"/>
    <cellStyle name="Normal 4 3 3 2 7" xfId="6385"/>
    <cellStyle name="Normal 4 3 3 2 8" xfId="6386"/>
    <cellStyle name="Normal 4 3 3 2 9" xfId="6387"/>
    <cellStyle name="Normal 4 3 3 20" xfId="6388"/>
    <cellStyle name="Normal 4 3 3 21" xfId="6389"/>
    <cellStyle name="Normal 4 3 3 22" xfId="6390"/>
    <cellStyle name="Normal 4 3 3 23" xfId="6391"/>
    <cellStyle name="Normal 4 3 3 24" xfId="6392"/>
    <cellStyle name="Normal 4 3 3 25" xfId="6393"/>
    <cellStyle name="Normal 4 3 3 26" xfId="6394"/>
    <cellStyle name="Normal 4 3 3 3" xfId="6395"/>
    <cellStyle name="Normal 4 3 3 3 10" xfId="6396"/>
    <cellStyle name="Normal 4 3 3 3 11" xfId="6397"/>
    <cellStyle name="Normal 4 3 3 3 12" xfId="6398"/>
    <cellStyle name="Normal 4 3 3 3 13" xfId="6399"/>
    <cellStyle name="Normal 4 3 3 3 14" xfId="6400"/>
    <cellStyle name="Normal 4 3 3 3 15" xfId="6401"/>
    <cellStyle name="Normal 4 3 3 3 16" xfId="6402"/>
    <cellStyle name="Normal 4 3 3 3 17" xfId="6403"/>
    <cellStyle name="Normal 4 3 3 3 18" xfId="6404"/>
    <cellStyle name="Normal 4 3 3 3 19" xfId="6405"/>
    <cellStyle name="Normal 4 3 3 3 2" xfId="6406"/>
    <cellStyle name="Normal 4 3 3 3 20" xfId="6407"/>
    <cellStyle name="Normal 4 3 3 3 21" xfId="6408"/>
    <cellStyle name="Normal 4 3 3 3 22" xfId="6409"/>
    <cellStyle name="Normal 4 3 3 3 23" xfId="6410"/>
    <cellStyle name="Normal 4 3 3 3 3" xfId="6411"/>
    <cellStyle name="Normal 4 3 3 3 4" xfId="6412"/>
    <cellStyle name="Normal 4 3 3 3 5" xfId="6413"/>
    <cellStyle name="Normal 4 3 3 3 6" xfId="6414"/>
    <cellStyle name="Normal 4 3 3 3 7" xfId="6415"/>
    <cellStyle name="Normal 4 3 3 3 8" xfId="6416"/>
    <cellStyle name="Normal 4 3 3 3 9" xfId="6417"/>
    <cellStyle name="Normal 4 3 3 4" xfId="6418"/>
    <cellStyle name="Normal 4 3 3 4 10" xfId="6419"/>
    <cellStyle name="Normal 4 3 3 4 11" xfId="6420"/>
    <cellStyle name="Normal 4 3 3 4 12" xfId="6421"/>
    <cellStyle name="Normal 4 3 3 4 13" xfId="6422"/>
    <cellStyle name="Normal 4 3 3 4 14" xfId="6423"/>
    <cellStyle name="Normal 4 3 3 4 15" xfId="6424"/>
    <cellStyle name="Normal 4 3 3 4 16" xfId="6425"/>
    <cellStyle name="Normal 4 3 3 4 17" xfId="6426"/>
    <cellStyle name="Normal 4 3 3 4 18" xfId="6427"/>
    <cellStyle name="Normal 4 3 3 4 19" xfId="6428"/>
    <cellStyle name="Normal 4 3 3 4 2" xfId="6429"/>
    <cellStyle name="Normal 4 3 3 4 20" xfId="6430"/>
    <cellStyle name="Normal 4 3 3 4 21" xfId="6431"/>
    <cellStyle name="Normal 4 3 3 4 22" xfId="6432"/>
    <cellStyle name="Normal 4 3 3 4 23" xfId="6433"/>
    <cellStyle name="Normal 4 3 3 4 3" xfId="6434"/>
    <cellStyle name="Normal 4 3 3 4 4" xfId="6435"/>
    <cellStyle name="Normal 4 3 3 4 5" xfId="6436"/>
    <cellStyle name="Normal 4 3 3 4 6" xfId="6437"/>
    <cellStyle name="Normal 4 3 3 4 7" xfId="6438"/>
    <cellStyle name="Normal 4 3 3 4 8" xfId="6439"/>
    <cellStyle name="Normal 4 3 3 4 9" xfId="6440"/>
    <cellStyle name="Normal 4 3 3 5" xfId="6441"/>
    <cellStyle name="Normal 4 3 3 6" xfId="6442"/>
    <cellStyle name="Normal 4 3 3 7" xfId="6443"/>
    <cellStyle name="Normal 4 3 3 8" xfId="6444"/>
    <cellStyle name="Normal 4 3 3 9" xfId="6445"/>
    <cellStyle name="Normal 4 3 4" xfId="6446"/>
    <cellStyle name="Normal 4 3 4 10" xfId="6447"/>
    <cellStyle name="Normal 4 3 4 11" xfId="6448"/>
    <cellStyle name="Normal 4 3 4 12" xfId="6449"/>
    <cellStyle name="Normal 4 3 4 13" xfId="6450"/>
    <cellStyle name="Normal 4 3 4 14" xfId="6451"/>
    <cellStyle name="Normal 4 3 4 15" xfId="6452"/>
    <cellStyle name="Normal 4 3 4 16" xfId="6453"/>
    <cellStyle name="Normal 4 3 4 17" xfId="6454"/>
    <cellStyle name="Normal 4 3 4 18" xfId="6455"/>
    <cellStyle name="Normal 4 3 4 19" xfId="6456"/>
    <cellStyle name="Normal 4 3 4 2" xfId="6457"/>
    <cellStyle name="Normal 4 3 4 20" xfId="6458"/>
    <cellStyle name="Normal 4 3 4 21" xfId="6459"/>
    <cellStyle name="Normal 4 3 4 22" xfId="6460"/>
    <cellStyle name="Normal 4 3 4 23" xfId="6461"/>
    <cellStyle name="Normal 4 3 4 3" xfId="6462"/>
    <cellStyle name="Normal 4 3 4 4" xfId="6463"/>
    <cellStyle name="Normal 4 3 4 5" xfId="6464"/>
    <cellStyle name="Normal 4 3 4 6" xfId="6465"/>
    <cellStyle name="Normal 4 3 4 7" xfId="6466"/>
    <cellStyle name="Normal 4 3 4 8" xfId="6467"/>
    <cellStyle name="Normal 4 3 4 9" xfId="6468"/>
    <cellStyle name="Normal 4 3 5" xfId="6469"/>
    <cellStyle name="Normal 4 3 5 10" xfId="6470"/>
    <cellStyle name="Normal 4 3 5 11" xfId="6471"/>
    <cellStyle name="Normal 4 3 5 12" xfId="6472"/>
    <cellStyle name="Normal 4 3 5 13" xfId="6473"/>
    <cellStyle name="Normal 4 3 5 14" xfId="6474"/>
    <cellStyle name="Normal 4 3 5 15" xfId="6475"/>
    <cellStyle name="Normal 4 3 5 16" xfId="6476"/>
    <cellStyle name="Normal 4 3 5 17" xfId="6477"/>
    <cellStyle name="Normal 4 3 5 18" xfId="6478"/>
    <cellStyle name="Normal 4 3 5 19" xfId="6479"/>
    <cellStyle name="Normal 4 3 5 2" xfId="6480"/>
    <cellStyle name="Normal 4 3 5 20" xfId="6481"/>
    <cellStyle name="Normal 4 3 5 21" xfId="6482"/>
    <cellStyle name="Normal 4 3 5 22" xfId="6483"/>
    <cellStyle name="Normal 4 3 5 23" xfId="6484"/>
    <cellStyle name="Normal 4 3 5 3" xfId="6485"/>
    <cellStyle name="Normal 4 3 5 4" xfId="6486"/>
    <cellStyle name="Normal 4 3 5 5" xfId="6487"/>
    <cellStyle name="Normal 4 3 5 6" xfId="6488"/>
    <cellStyle name="Normal 4 3 5 7" xfId="6489"/>
    <cellStyle name="Normal 4 3 5 8" xfId="6490"/>
    <cellStyle name="Normal 4 3 5 9" xfId="6491"/>
    <cellStyle name="Normal 4 3 6" xfId="6492"/>
    <cellStyle name="Normal 4 3 6 10" xfId="6493"/>
    <cellStyle name="Normal 4 3 6 11" xfId="6494"/>
    <cellStyle name="Normal 4 3 6 12" xfId="6495"/>
    <cellStyle name="Normal 4 3 6 13" xfId="6496"/>
    <cellStyle name="Normal 4 3 6 14" xfId="6497"/>
    <cellStyle name="Normal 4 3 6 15" xfId="6498"/>
    <cellStyle name="Normal 4 3 6 16" xfId="6499"/>
    <cellStyle name="Normal 4 3 6 17" xfId="6500"/>
    <cellStyle name="Normal 4 3 6 18" xfId="6501"/>
    <cellStyle name="Normal 4 3 6 19" xfId="6502"/>
    <cellStyle name="Normal 4 3 6 2" xfId="6503"/>
    <cellStyle name="Normal 4 3 6 20" xfId="6504"/>
    <cellStyle name="Normal 4 3 6 21" xfId="6505"/>
    <cellStyle name="Normal 4 3 6 22" xfId="6506"/>
    <cellStyle name="Normal 4 3 6 23" xfId="6507"/>
    <cellStyle name="Normal 4 3 6 3" xfId="6508"/>
    <cellStyle name="Normal 4 3 6 4" xfId="6509"/>
    <cellStyle name="Normal 4 3 6 5" xfId="6510"/>
    <cellStyle name="Normal 4 3 6 6" xfId="6511"/>
    <cellStyle name="Normal 4 3 6 7" xfId="6512"/>
    <cellStyle name="Normal 4 3 6 8" xfId="6513"/>
    <cellStyle name="Normal 4 3 6 9" xfId="6514"/>
    <cellStyle name="Normal 4 3 7" xfId="6515"/>
    <cellStyle name="Normal 4 3 7 10" xfId="6516"/>
    <cellStyle name="Normal 4 3 7 11" xfId="6517"/>
    <cellStyle name="Normal 4 3 7 12" xfId="6518"/>
    <cellStyle name="Normal 4 3 7 13" xfId="6519"/>
    <cellStyle name="Normal 4 3 7 14" xfId="6520"/>
    <cellStyle name="Normal 4 3 7 15" xfId="6521"/>
    <cellStyle name="Normal 4 3 7 16" xfId="6522"/>
    <cellStyle name="Normal 4 3 7 17" xfId="6523"/>
    <cellStyle name="Normal 4 3 7 18" xfId="6524"/>
    <cellStyle name="Normal 4 3 7 19" xfId="6525"/>
    <cellStyle name="Normal 4 3 7 2" xfId="6526"/>
    <cellStyle name="Normal 4 3 7 20" xfId="6527"/>
    <cellStyle name="Normal 4 3 7 21" xfId="6528"/>
    <cellStyle name="Normal 4 3 7 22" xfId="6529"/>
    <cellStyle name="Normal 4 3 7 23" xfId="6530"/>
    <cellStyle name="Normal 4 3 7 3" xfId="6531"/>
    <cellStyle name="Normal 4 3 7 4" xfId="6532"/>
    <cellStyle name="Normal 4 3 7 5" xfId="6533"/>
    <cellStyle name="Normal 4 3 7 6" xfId="6534"/>
    <cellStyle name="Normal 4 3 7 7" xfId="6535"/>
    <cellStyle name="Normal 4 3 7 8" xfId="6536"/>
    <cellStyle name="Normal 4 3 7 9" xfId="6537"/>
    <cellStyle name="Normal 4 3 8" xfId="6538"/>
    <cellStyle name="Normal 4 3 9" xfId="6539"/>
    <cellStyle name="Normal 4 30" xfId="6540"/>
    <cellStyle name="Normal 4 31" xfId="6541"/>
    <cellStyle name="Normal 4 32" xfId="6542"/>
    <cellStyle name="Normal 4 33" xfId="6543"/>
    <cellStyle name="Normal 4 4" xfId="6544"/>
    <cellStyle name="Normal 4 4 10" xfId="6545"/>
    <cellStyle name="Normal 4 4 11" xfId="6546"/>
    <cellStyle name="Normal 4 4 12" xfId="6547"/>
    <cellStyle name="Normal 4 4 13" xfId="6548"/>
    <cellStyle name="Normal 4 4 14" xfId="6549"/>
    <cellStyle name="Normal 4 4 15" xfId="6550"/>
    <cellStyle name="Normal 4 4 16" xfId="6551"/>
    <cellStyle name="Normal 4 4 17" xfId="6552"/>
    <cellStyle name="Normal 4 4 18" xfId="6553"/>
    <cellStyle name="Normal 4 4 19" xfId="6554"/>
    <cellStyle name="Normal 4 4 2" xfId="6555"/>
    <cellStyle name="Normal 4 4 2 10" xfId="6556"/>
    <cellStyle name="Normal 4 4 2 11" xfId="6557"/>
    <cellStyle name="Normal 4 4 2 12" xfId="6558"/>
    <cellStyle name="Normal 4 4 2 13" xfId="6559"/>
    <cellStyle name="Normal 4 4 2 14" xfId="6560"/>
    <cellStyle name="Normal 4 4 2 15" xfId="6561"/>
    <cellStyle name="Normal 4 4 2 16" xfId="6562"/>
    <cellStyle name="Normal 4 4 2 17" xfId="6563"/>
    <cellStyle name="Normal 4 4 2 18" xfId="6564"/>
    <cellStyle name="Normal 4 4 2 19" xfId="6565"/>
    <cellStyle name="Normal 4 4 2 2" xfId="6566"/>
    <cellStyle name="Normal 4 4 2 2 10" xfId="6567"/>
    <cellStyle name="Normal 4 4 2 2 11" xfId="6568"/>
    <cellStyle name="Normal 4 4 2 2 12" xfId="6569"/>
    <cellStyle name="Normal 4 4 2 2 13" xfId="6570"/>
    <cellStyle name="Normal 4 4 2 2 14" xfId="6571"/>
    <cellStyle name="Normal 4 4 2 2 15" xfId="6572"/>
    <cellStyle name="Normal 4 4 2 2 16" xfId="6573"/>
    <cellStyle name="Normal 4 4 2 2 17" xfId="6574"/>
    <cellStyle name="Normal 4 4 2 2 18" xfId="6575"/>
    <cellStyle name="Normal 4 4 2 2 19" xfId="6576"/>
    <cellStyle name="Normal 4 4 2 2 2" xfId="6577"/>
    <cellStyle name="Normal 4 4 2 2 20" xfId="6578"/>
    <cellStyle name="Normal 4 4 2 2 21" xfId="6579"/>
    <cellStyle name="Normal 4 4 2 2 22" xfId="6580"/>
    <cellStyle name="Normal 4 4 2 2 23" xfId="6581"/>
    <cellStyle name="Normal 4 4 2 2 3" xfId="6582"/>
    <cellStyle name="Normal 4 4 2 2 4" xfId="6583"/>
    <cellStyle name="Normal 4 4 2 2 5" xfId="6584"/>
    <cellStyle name="Normal 4 4 2 2 6" xfId="6585"/>
    <cellStyle name="Normal 4 4 2 2 7" xfId="6586"/>
    <cellStyle name="Normal 4 4 2 2 8" xfId="6587"/>
    <cellStyle name="Normal 4 4 2 2 9" xfId="6588"/>
    <cellStyle name="Normal 4 4 2 20" xfId="6589"/>
    <cellStyle name="Normal 4 4 2 21" xfId="6590"/>
    <cellStyle name="Normal 4 4 2 22" xfId="6591"/>
    <cellStyle name="Normal 4 4 2 23" xfId="6592"/>
    <cellStyle name="Normal 4 4 2 24" xfId="6593"/>
    <cellStyle name="Normal 4 4 2 25" xfId="6594"/>
    <cellStyle name="Normal 4 4 2 26" xfId="6595"/>
    <cellStyle name="Normal 4 4 2 3" xfId="6596"/>
    <cellStyle name="Normal 4 4 2 3 10" xfId="6597"/>
    <cellStyle name="Normal 4 4 2 3 11" xfId="6598"/>
    <cellStyle name="Normal 4 4 2 3 12" xfId="6599"/>
    <cellStyle name="Normal 4 4 2 3 13" xfId="6600"/>
    <cellStyle name="Normal 4 4 2 3 14" xfId="6601"/>
    <cellStyle name="Normal 4 4 2 3 15" xfId="6602"/>
    <cellStyle name="Normal 4 4 2 3 16" xfId="6603"/>
    <cellStyle name="Normal 4 4 2 3 17" xfId="6604"/>
    <cellStyle name="Normal 4 4 2 3 18" xfId="6605"/>
    <cellStyle name="Normal 4 4 2 3 19" xfId="6606"/>
    <cellStyle name="Normal 4 4 2 3 2" xfId="6607"/>
    <cellStyle name="Normal 4 4 2 3 20" xfId="6608"/>
    <cellStyle name="Normal 4 4 2 3 21" xfId="6609"/>
    <cellStyle name="Normal 4 4 2 3 22" xfId="6610"/>
    <cellStyle name="Normal 4 4 2 3 23" xfId="6611"/>
    <cellStyle name="Normal 4 4 2 3 3" xfId="6612"/>
    <cellStyle name="Normal 4 4 2 3 4" xfId="6613"/>
    <cellStyle name="Normal 4 4 2 3 5" xfId="6614"/>
    <cellStyle name="Normal 4 4 2 3 6" xfId="6615"/>
    <cellStyle name="Normal 4 4 2 3 7" xfId="6616"/>
    <cellStyle name="Normal 4 4 2 3 8" xfId="6617"/>
    <cellStyle name="Normal 4 4 2 3 9" xfId="6618"/>
    <cellStyle name="Normal 4 4 2 4" xfId="6619"/>
    <cellStyle name="Normal 4 4 2 4 10" xfId="6620"/>
    <cellStyle name="Normal 4 4 2 4 11" xfId="6621"/>
    <cellStyle name="Normal 4 4 2 4 12" xfId="6622"/>
    <cellStyle name="Normal 4 4 2 4 13" xfId="6623"/>
    <cellStyle name="Normal 4 4 2 4 14" xfId="6624"/>
    <cellStyle name="Normal 4 4 2 4 15" xfId="6625"/>
    <cellStyle name="Normal 4 4 2 4 16" xfId="6626"/>
    <cellStyle name="Normal 4 4 2 4 17" xfId="6627"/>
    <cellStyle name="Normal 4 4 2 4 18" xfId="6628"/>
    <cellStyle name="Normal 4 4 2 4 19" xfId="6629"/>
    <cellStyle name="Normal 4 4 2 4 2" xfId="6630"/>
    <cellStyle name="Normal 4 4 2 4 20" xfId="6631"/>
    <cellStyle name="Normal 4 4 2 4 21" xfId="6632"/>
    <cellStyle name="Normal 4 4 2 4 22" xfId="6633"/>
    <cellStyle name="Normal 4 4 2 4 23" xfId="6634"/>
    <cellStyle name="Normal 4 4 2 4 3" xfId="6635"/>
    <cellStyle name="Normal 4 4 2 4 4" xfId="6636"/>
    <cellStyle name="Normal 4 4 2 4 5" xfId="6637"/>
    <cellStyle name="Normal 4 4 2 4 6" xfId="6638"/>
    <cellStyle name="Normal 4 4 2 4 7" xfId="6639"/>
    <cellStyle name="Normal 4 4 2 4 8" xfId="6640"/>
    <cellStyle name="Normal 4 4 2 4 9" xfId="6641"/>
    <cellStyle name="Normal 4 4 2 5" xfId="6642"/>
    <cellStyle name="Normal 4 4 2 6" xfId="6643"/>
    <cellStyle name="Normal 4 4 2 7" xfId="6644"/>
    <cellStyle name="Normal 4 4 2 8" xfId="6645"/>
    <cellStyle name="Normal 4 4 2 9" xfId="6646"/>
    <cellStyle name="Normal 4 4 20" xfId="6647"/>
    <cellStyle name="Normal 4 4 21" xfId="6648"/>
    <cellStyle name="Normal 4 4 22" xfId="6649"/>
    <cellStyle name="Normal 4 4 23" xfId="6650"/>
    <cellStyle name="Normal 4 4 24" xfId="6651"/>
    <cellStyle name="Normal 4 4 25" xfId="6652"/>
    <cellStyle name="Normal 4 4 26" xfId="6653"/>
    <cellStyle name="Normal 4 4 27" xfId="6654"/>
    <cellStyle name="Normal 4 4 28" xfId="6655"/>
    <cellStyle name="Normal 4 4 29" xfId="6656"/>
    <cellStyle name="Normal 4 4 3" xfId="6657"/>
    <cellStyle name="Normal 4 4 3 10" xfId="6658"/>
    <cellStyle name="Normal 4 4 3 11" xfId="6659"/>
    <cellStyle name="Normal 4 4 3 12" xfId="6660"/>
    <cellStyle name="Normal 4 4 3 13" xfId="6661"/>
    <cellStyle name="Normal 4 4 3 14" xfId="6662"/>
    <cellStyle name="Normal 4 4 3 15" xfId="6663"/>
    <cellStyle name="Normal 4 4 3 16" xfId="6664"/>
    <cellStyle name="Normal 4 4 3 17" xfId="6665"/>
    <cellStyle name="Normal 4 4 3 18" xfId="6666"/>
    <cellStyle name="Normal 4 4 3 19" xfId="6667"/>
    <cellStyle name="Normal 4 4 3 2" xfId="6668"/>
    <cellStyle name="Normal 4 4 3 2 10" xfId="6669"/>
    <cellStyle name="Normal 4 4 3 2 11" xfId="6670"/>
    <cellStyle name="Normal 4 4 3 2 12" xfId="6671"/>
    <cellStyle name="Normal 4 4 3 2 13" xfId="6672"/>
    <cellStyle name="Normal 4 4 3 2 14" xfId="6673"/>
    <cellStyle name="Normal 4 4 3 2 15" xfId="6674"/>
    <cellStyle name="Normal 4 4 3 2 16" xfId="6675"/>
    <cellStyle name="Normal 4 4 3 2 17" xfId="6676"/>
    <cellStyle name="Normal 4 4 3 2 18" xfId="6677"/>
    <cellStyle name="Normal 4 4 3 2 19" xfId="6678"/>
    <cellStyle name="Normal 4 4 3 2 2" xfId="6679"/>
    <cellStyle name="Normal 4 4 3 2 20" xfId="6680"/>
    <cellStyle name="Normal 4 4 3 2 21" xfId="6681"/>
    <cellStyle name="Normal 4 4 3 2 22" xfId="6682"/>
    <cellStyle name="Normal 4 4 3 2 23" xfId="6683"/>
    <cellStyle name="Normal 4 4 3 2 3" xfId="6684"/>
    <cellStyle name="Normal 4 4 3 2 4" xfId="6685"/>
    <cellStyle name="Normal 4 4 3 2 5" xfId="6686"/>
    <cellStyle name="Normal 4 4 3 2 6" xfId="6687"/>
    <cellStyle name="Normal 4 4 3 2 7" xfId="6688"/>
    <cellStyle name="Normal 4 4 3 2 8" xfId="6689"/>
    <cellStyle name="Normal 4 4 3 2 9" xfId="6690"/>
    <cellStyle name="Normal 4 4 3 20" xfId="6691"/>
    <cellStyle name="Normal 4 4 3 21" xfId="6692"/>
    <cellStyle name="Normal 4 4 3 22" xfId="6693"/>
    <cellStyle name="Normal 4 4 3 23" xfId="6694"/>
    <cellStyle name="Normal 4 4 3 24" xfId="6695"/>
    <cellStyle name="Normal 4 4 3 25" xfId="6696"/>
    <cellStyle name="Normal 4 4 3 26" xfId="6697"/>
    <cellStyle name="Normal 4 4 3 3" xfId="6698"/>
    <cellStyle name="Normal 4 4 3 3 10" xfId="6699"/>
    <cellStyle name="Normal 4 4 3 3 11" xfId="6700"/>
    <cellStyle name="Normal 4 4 3 3 12" xfId="6701"/>
    <cellStyle name="Normal 4 4 3 3 13" xfId="6702"/>
    <cellStyle name="Normal 4 4 3 3 14" xfId="6703"/>
    <cellStyle name="Normal 4 4 3 3 15" xfId="6704"/>
    <cellStyle name="Normal 4 4 3 3 16" xfId="6705"/>
    <cellStyle name="Normal 4 4 3 3 17" xfId="6706"/>
    <cellStyle name="Normal 4 4 3 3 18" xfId="6707"/>
    <cellStyle name="Normal 4 4 3 3 19" xfId="6708"/>
    <cellStyle name="Normal 4 4 3 3 2" xfId="6709"/>
    <cellStyle name="Normal 4 4 3 3 20" xfId="6710"/>
    <cellStyle name="Normal 4 4 3 3 21" xfId="6711"/>
    <cellStyle name="Normal 4 4 3 3 22" xfId="6712"/>
    <cellStyle name="Normal 4 4 3 3 23" xfId="6713"/>
    <cellStyle name="Normal 4 4 3 3 3" xfId="6714"/>
    <cellStyle name="Normal 4 4 3 3 4" xfId="6715"/>
    <cellStyle name="Normal 4 4 3 3 5" xfId="6716"/>
    <cellStyle name="Normal 4 4 3 3 6" xfId="6717"/>
    <cellStyle name="Normal 4 4 3 3 7" xfId="6718"/>
    <cellStyle name="Normal 4 4 3 3 8" xfId="6719"/>
    <cellStyle name="Normal 4 4 3 3 9" xfId="6720"/>
    <cellStyle name="Normal 4 4 3 4" xfId="6721"/>
    <cellStyle name="Normal 4 4 3 4 10" xfId="6722"/>
    <cellStyle name="Normal 4 4 3 4 11" xfId="6723"/>
    <cellStyle name="Normal 4 4 3 4 12" xfId="6724"/>
    <cellStyle name="Normal 4 4 3 4 13" xfId="6725"/>
    <cellStyle name="Normal 4 4 3 4 14" xfId="6726"/>
    <cellStyle name="Normal 4 4 3 4 15" xfId="6727"/>
    <cellStyle name="Normal 4 4 3 4 16" xfId="6728"/>
    <cellStyle name="Normal 4 4 3 4 17" xfId="6729"/>
    <cellStyle name="Normal 4 4 3 4 18" xfId="6730"/>
    <cellStyle name="Normal 4 4 3 4 19" xfId="6731"/>
    <cellStyle name="Normal 4 4 3 4 2" xfId="6732"/>
    <cellStyle name="Normal 4 4 3 4 20" xfId="6733"/>
    <cellStyle name="Normal 4 4 3 4 21" xfId="6734"/>
    <cellStyle name="Normal 4 4 3 4 22" xfId="6735"/>
    <cellStyle name="Normal 4 4 3 4 23" xfId="6736"/>
    <cellStyle name="Normal 4 4 3 4 3" xfId="6737"/>
    <cellStyle name="Normal 4 4 3 4 4" xfId="6738"/>
    <cellStyle name="Normal 4 4 3 4 5" xfId="6739"/>
    <cellStyle name="Normal 4 4 3 4 6" xfId="6740"/>
    <cellStyle name="Normal 4 4 3 4 7" xfId="6741"/>
    <cellStyle name="Normal 4 4 3 4 8" xfId="6742"/>
    <cellStyle name="Normal 4 4 3 4 9" xfId="6743"/>
    <cellStyle name="Normal 4 4 3 5" xfId="6744"/>
    <cellStyle name="Normal 4 4 3 6" xfId="6745"/>
    <cellStyle name="Normal 4 4 3 7" xfId="6746"/>
    <cellStyle name="Normal 4 4 3 8" xfId="6747"/>
    <cellStyle name="Normal 4 4 3 9" xfId="6748"/>
    <cellStyle name="Normal 4 4 4" xfId="6749"/>
    <cellStyle name="Normal 4 4 4 10" xfId="6750"/>
    <cellStyle name="Normal 4 4 4 11" xfId="6751"/>
    <cellStyle name="Normal 4 4 4 12" xfId="6752"/>
    <cellStyle name="Normal 4 4 4 13" xfId="6753"/>
    <cellStyle name="Normal 4 4 4 14" xfId="6754"/>
    <cellStyle name="Normal 4 4 4 15" xfId="6755"/>
    <cellStyle name="Normal 4 4 4 16" xfId="6756"/>
    <cellStyle name="Normal 4 4 4 17" xfId="6757"/>
    <cellStyle name="Normal 4 4 4 18" xfId="6758"/>
    <cellStyle name="Normal 4 4 4 19" xfId="6759"/>
    <cellStyle name="Normal 4 4 4 2" xfId="6760"/>
    <cellStyle name="Normal 4 4 4 20" xfId="6761"/>
    <cellStyle name="Normal 4 4 4 21" xfId="6762"/>
    <cellStyle name="Normal 4 4 4 22" xfId="6763"/>
    <cellStyle name="Normal 4 4 4 23" xfId="6764"/>
    <cellStyle name="Normal 4 4 4 3" xfId="6765"/>
    <cellStyle name="Normal 4 4 4 4" xfId="6766"/>
    <cellStyle name="Normal 4 4 4 5" xfId="6767"/>
    <cellStyle name="Normal 4 4 4 6" xfId="6768"/>
    <cellStyle name="Normal 4 4 4 7" xfId="6769"/>
    <cellStyle name="Normal 4 4 4 8" xfId="6770"/>
    <cellStyle name="Normal 4 4 4 9" xfId="6771"/>
    <cellStyle name="Normal 4 4 5" xfId="6772"/>
    <cellStyle name="Normal 4 4 5 10" xfId="6773"/>
    <cellStyle name="Normal 4 4 5 11" xfId="6774"/>
    <cellStyle name="Normal 4 4 5 12" xfId="6775"/>
    <cellStyle name="Normal 4 4 5 13" xfId="6776"/>
    <cellStyle name="Normal 4 4 5 14" xfId="6777"/>
    <cellStyle name="Normal 4 4 5 15" xfId="6778"/>
    <cellStyle name="Normal 4 4 5 16" xfId="6779"/>
    <cellStyle name="Normal 4 4 5 17" xfId="6780"/>
    <cellStyle name="Normal 4 4 5 18" xfId="6781"/>
    <cellStyle name="Normal 4 4 5 19" xfId="6782"/>
    <cellStyle name="Normal 4 4 5 2" xfId="6783"/>
    <cellStyle name="Normal 4 4 5 20" xfId="6784"/>
    <cellStyle name="Normal 4 4 5 21" xfId="6785"/>
    <cellStyle name="Normal 4 4 5 22" xfId="6786"/>
    <cellStyle name="Normal 4 4 5 23" xfId="6787"/>
    <cellStyle name="Normal 4 4 5 3" xfId="6788"/>
    <cellStyle name="Normal 4 4 5 4" xfId="6789"/>
    <cellStyle name="Normal 4 4 5 5" xfId="6790"/>
    <cellStyle name="Normal 4 4 5 6" xfId="6791"/>
    <cellStyle name="Normal 4 4 5 7" xfId="6792"/>
    <cellStyle name="Normal 4 4 5 8" xfId="6793"/>
    <cellStyle name="Normal 4 4 5 9" xfId="6794"/>
    <cellStyle name="Normal 4 4 6" xfId="6795"/>
    <cellStyle name="Normal 4 4 6 10" xfId="6796"/>
    <cellStyle name="Normal 4 4 6 11" xfId="6797"/>
    <cellStyle name="Normal 4 4 6 12" xfId="6798"/>
    <cellStyle name="Normal 4 4 6 13" xfId="6799"/>
    <cellStyle name="Normal 4 4 6 14" xfId="6800"/>
    <cellStyle name="Normal 4 4 6 15" xfId="6801"/>
    <cellStyle name="Normal 4 4 6 16" xfId="6802"/>
    <cellStyle name="Normal 4 4 6 17" xfId="6803"/>
    <cellStyle name="Normal 4 4 6 18" xfId="6804"/>
    <cellStyle name="Normal 4 4 6 19" xfId="6805"/>
    <cellStyle name="Normal 4 4 6 2" xfId="6806"/>
    <cellStyle name="Normal 4 4 6 20" xfId="6807"/>
    <cellStyle name="Normal 4 4 6 21" xfId="6808"/>
    <cellStyle name="Normal 4 4 6 22" xfId="6809"/>
    <cellStyle name="Normal 4 4 6 23" xfId="6810"/>
    <cellStyle name="Normal 4 4 6 3" xfId="6811"/>
    <cellStyle name="Normal 4 4 6 4" xfId="6812"/>
    <cellStyle name="Normal 4 4 6 5" xfId="6813"/>
    <cellStyle name="Normal 4 4 6 6" xfId="6814"/>
    <cellStyle name="Normal 4 4 6 7" xfId="6815"/>
    <cellStyle name="Normal 4 4 6 8" xfId="6816"/>
    <cellStyle name="Normal 4 4 6 9" xfId="6817"/>
    <cellStyle name="Normal 4 4 7" xfId="6818"/>
    <cellStyle name="Normal 4 4 7 10" xfId="6819"/>
    <cellStyle name="Normal 4 4 7 11" xfId="6820"/>
    <cellStyle name="Normal 4 4 7 12" xfId="6821"/>
    <cellStyle name="Normal 4 4 7 13" xfId="6822"/>
    <cellStyle name="Normal 4 4 7 14" xfId="6823"/>
    <cellStyle name="Normal 4 4 7 15" xfId="6824"/>
    <cellStyle name="Normal 4 4 7 16" xfId="6825"/>
    <cellStyle name="Normal 4 4 7 17" xfId="6826"/>
    <cellStyle name="Normal 4 4 7 18" xfId="6827"/>
    <cellStyle name="Normal 4 4 7 19" xfId="6828"/>
    <cellStyle name="Normal 4 4 7 2" xfId="6829"/>
    <cellStyle name="Normal 4 4 7 20" xfId="6830"/>
    <cellStyle name="Normal 4 4 7 21" xfId="6831"/>
    <cellStyle name="Normal 4 4 7 22" xfId="6832"/>
    <cellStyle name="Normal 4 4 7 23" xfId="6833"/>
    <cellStyle name="Normal 4 4 7 3" xfId="6834"/>
    <cellStyle name="Normal 4 4 7 4" xfId="6835"/>
    <cellStyle name="Normal 4 4 7 5" xfId="6836"/>
    <cellStyle name="Normal 4 4 7 6" xfId="6837"/>
    <cellStyle name="Normal 4 4 7 7" xfId="6838"/>
    <cellStyle name="Normal 4 4 7 8" xfId="6839"/>
    <cellStyle name="Normal 4 4 7 9" xfId="6840"/>
    <cellStyle name="Normal 4 4 8" xfId="6841"/>
    <cellStyle name="Normal 4 4 9" xfId="6842"/>
    <cellStyle name="Normal 4 5" xfId="6843"/>
    <cellStyle name="Normal 4 5 10" xfId="6844"/>
    <cellStyle name="Normal 4 5 11" xfId="6845"/>
    <cellStyle name="Normal 4 5 12" xfId="6846"/>
    <cellStyle name="Normal 4 5 13" xfId="6847"/>
    <cellStyle name="Normal 4 5 14" xfId="6848"/>
    <cellStyle name="Normal 4 5 15" xfId="6849"/>
    <cellStyle name="Normal 4 5 16" xfId="6850"/>
    <cellStyle name="Normal 4 5 17" xfId="6851"/>
    <cellStyle name="Normal 4 5 18" xfId="6852"/>
    <cellStyle name="Normal 4 5 19" xfId="6853"/>
    <cellStyle name="Normal 4 5 2" xfId="6854"/>
    <cellStyle name="Normal 4 5 2 10" xfId="6855"/>
    <cellStyle name="Normal 4 5 2 11" xfId="6856"/>
    <cellStyle name="Normal 4 5 2 12" xfId="6857"/>
    <cellStyle name="Normal 4 5 2 13" xfId="6858"/>
    <cellStyle name="Normal 4 5 2 14" xfId="6859"/>
    <cellStyle name="Normal 4 5 2 15" xfId="6860"/>
    <cellStyle name="Normal 4 5 2 16" xfId="6861"/>
    <cellStyle name="Normal 4 5 2 17" xfId="6862"/>
    <cellStyle name="Normal 4 5 2 18" xfId="6863"/>
    <cellStyle name="Normal 4 5 2 19" xfId="6864"/>
    <cellStyle name="Normal 4 5 2 2" xfId="6865"/>
    <cellStyle name="Normal 4 5 2 2 10" xfId="6866"/>
    <cellStyle name="Normal 4 5 2 2 11" xfId="6867"/>
    <cellStyle name="Normal 4 5 2 2 12" xfId="6868"/>
    <cellStyle name="Normal 4 5 2 2 13" xfId="6869"/>
    <cellStyle name="Normal 4 5 2 2 14" xfId="6870"/>
    <cellStyle name="Normal 4 5 2 2 15" xfId="6871"/>
    <cellStyle name="Normal 4 5 2 2 16" xfId="6872"/>
    <cellStyle name="Normal 4 5 2 2 17" xfId="6873"/>
    <cellStyle name="Normal 4 5 2 2 18" xfId="6874"/>
    <cellStyle name="Normal 4 5 2 2 19" xfId="6875"/>
    <cellStyle name="Normal 4 5 2 2 2" xfId="6876"/>
    <cellStyle name="Normal 4 5 2 2 20" xfId="6877"/>
    <cellStyle name="Normal 4 5 2 2 21" xfId="6878"/>
    <cellStyle name="Normal 4 5 2 2 22" xfId="6879"/>
    <cellStyle name="Normal 4 5 2 2 23" xfId="6880"/>
    <cellStyle name="Normal 4 5 2 2 3" xfId="6881"/>
    <cellStyle name="Normal 4 5 2 2 4" xfId="6882"/>
    <cellStyle name="Normal 4 5 2 2 5" xfId="6883"/>
    <cellStyle name="Normal 4 5 2 2 6" xfId="6884"/>
    <cellStyle name="Normal 4 5 2 2 7" xfId="6885"/>
    <cellStyle name="Normal 4 5 2 2 8" xfId="6886"/>
    <cellStyle name="Normal 4 5 2 2 9" xfId="6887"/>
    <cellStyle name="Normal 4 5 2 20" xfId="6888"/>
    <cellStyle name="Normal 4 5 2 21" xfId="6889"/>
    <cellStyle name="Normal 4 5 2 22" xfId="6890"/>
    <cellStyle name="Normal 4 5 2 23" xfId="6891"/>
    <cellStyle name="Normal 4 5 2 24" xfId="6892"/>
    <cellStyle name="Normal 4 5 2 25" xfId="6893"/>
    <cellStyle name="Normal 4 5 2 26" xfId="6894"/>
    <cellStyle name="Normal 4 5 2 3" xfId="6895"/>
    <cellStyle name="Normal 4 5 2 3 10" xfId="6896"/>
    <cellStyle name="Normal 4 5 2 3 11" xfId="6897"/>
    <cellStyle name="Normal 4 5 2 3 12" xfId="6898"/>
    <cellStyle name="Normal 4 5 2 3 13" xfId="6899"/>
    <cellStyle name="Normal 4 5 2 3 14" xfId="6900"/>
    <cellStyle name="Normal 4 5 2 3 15" xfId="6901"/>
    <cellStyle name="Normal 4 5 2 3 16" xfId="6902"/>
    <cellStyle name="Normal 4 5 2 3 17" xfId="6903"/>
    <cellStyle name="Normal 4 5 2 3 18" xfId="6904"/>
    <cellStyle name="Normal 4 5 2 3 19" xfId="6905"/>
    <cellStyle name="Normal 4 5 2 3 2" xfId="6906"/>
    <cellStyle name="Normal 4 5 2 3 20" xfId="6907"/>
    <cellStyle name="Normal 4 5 2 3 21" xfId="6908"/>
    <cellStyle name="Normal 4 5 2 3 22" xfId="6909"/>
    <cellStyle name="Normal 4 5 2 3 23" xfId="6910"/>
    <cellStyle name="Normal 4 5 2 3 3" xfId="6911"/>
    <cellStyle name="Normal 4 5 2 3 4" xfId="6912"/>
    <cellStyle name="Normal 4 5 2 3 5" xfId="6913"/>
    <cellStyle name="Normal 4 5 2 3 6" xfId="6914"/>
    <cellStyle name="Normal 4 5 2 3 7" xfId="6915"/>
    <cellStyle name="Normal 4 5 2 3 8" xfId="6916"/>
    <cellStyle name="Normal 4 5 2 3 9" xfId="6917"/>
    <cellStyle name="Normal 4 5 2 4" xfId="6918"/>
    <cellStyle name="Normal 4 5 2 4 10" xfId="6919"/>
    <cellStyle name="Normal 4 5 2 4 11" xfId="6920"/>
    <cellStyle name="Normal 4 5 2 4 12" xfId="6921"/>
    <cellStyle name="Normal 4 5 2 4 13" xfId="6922"/>
    <cellStyle name="Normal 4 5 2 4 14" xfId="6923"/>
    <cellStyle name="Normal 4 5 2 4 15" xfId="6924"/>
    <cellStyle name="Normal 4 5 2 4 16" xfId="6925"/>
    <cellStyle name="Normal 4 5 2 4 17" xfId="6926"/>
    <cellStyle name="Normal 4 5 2 4 18" xfId="6927"/>
    <cellStyle name="Normal 4 5 2 4 19" xfId="6928"/>
    <cellStyle name="Normal 4 5 2 4 2" xfId="6929"/>
    <cellStyle name="Normal 4 5 2 4 20" xfId="6930"/>
    <cellStyle name="Normal 4 5 2 4 21" xfId="6931"/>
    <cellStyle name="Normal 4 5 2 4 22" xfId="6932"/>
    <cellStyle name="Normal 4 5 2 4 23" xfId="6933"/>
    <cellStyle name="Normal 4 5 2 4 3" xfId="6934"/>
    <cellStyle name="Normal 4 5 2 4 4" xfId="6935"/>
    <cellStyle name="Normal 4 5 2 4 5" xfId="6936"/>
    <cellStyle name="Normal 4 5 2 4 6" xfId="6937"/>
    <cellStyle name="Normal 4 5 2 4 7" xfId="6938"/>
    <cellStyle name="Normal 4 5 2 4 8" xfId="6939"/>
    <cellStyle name="Normal 4 5 2 4 9" xfId="6940"/>
    <cellStyle name="Normal 4 5 2 5" xfId="6941"/>
    <cellStyle name="Normal 4 5 2 6" xfId="6942"/>
    <cellStyle name="Normal 4 5 2 7" xfId="6943"/>
    <cellStyle name="Normal 4 5 2 8" xfId="6944"/>
    <cellStyle name="Normal 4 5 2 9" xfId="6945"/>
    <cellStyle name="Normal 4 5 20" xfId="6946"/>
    <cellStyle name="Normal 4 5 21" xfId="6947"/>
    <cellStyle name="Normal 4 5 22" xfId="6948"/>
    <cellStyle name="Normal 4 5 23" xfId="6949"/>
    <cellStyle name="Normal 4 5 24" xfId="6950"/>
    <cellStyle name="Normal 4 5 25" xfId="6951"/>
    <cellStyle name="Normal 4 5 26" xfId="6952"/>
    <cellStyle name="Normal 4 5 27" xfId="6953"/>
    <cellStyle name="Normal 4 5 28" xfId="6954"/>
    <cellStyle name="Normal 4 5 29" xfId="6955"/>
    <cellStyle name="Normal 4 5 3" xfId="6956"/>
    <cellStyle name="Normal 4 5 3 10" xfId="6957"/>
    <cellStyle name="Normal 4 5 3 11" xfId="6958"/>
    <cellStyle name="Normal 4 5 3 12" xfId="6959"/>
    <cellStyle name="Normal 4 5 3 13" xfId="6960"/>
    <cellStyle name="Normal 4 5 3 14" xfId="6961"/>
    <cellStyle name="Normal 4 5 3 15" xfId="6962"/>
    <cellStyle name="Normal 4 5 3 16" xfId="6963"/>
    <cellStyle name="Normal 4 5 3 17" xfId="6964"/>
    <cellStyle name="Normal 4 5 3 18" xfId="6965"/>
    <cellStyle name="Normal 4 5 3 19" xfId="6966"/>
    <cellStyle name="Normal 4 5 3 2" xfId="6967"/>
    <cellStyle name="Normal 4 5 3 2 10" xfId="6968"/>
    <cellStyle name="Normal 4 5 3 2 11" xfId="6969"/>
    <cellStyle name="Normal 4 5 3 2 12" xfId="6970"/>
    <cellStyle name="Normal 4 5 3 2 13" xfId="6971"/>
    <cellStyle name="Normal 4 5 3 2 14" xfId="6972"/>
    <cellStyle name="Normal 4 5 3 2 15" xfId="6973"/>
    <cellStyle name="Normal 4 5 3 2 16" xfId="6974"/>
    <cellStyle name="Normal 4 5 3 2 17" xfId="6975"/>
    <cellStyle name="Normal 4 5 3 2 18" xfId="6976"/>
    <cellStyle name="Normal 4 5 3 2 19" xfId="6977"/>
    <cellStyle name="Normal 4 5 3 2 2" xfId="6978"/>
    <cellStyle name="Normal 4 5 3 2 20" xfId="6979"/>
    <cellStyle name="Normal 4 5 3 2 21" xfId="6980"/>
    <cellStyle name="Normal 4 5 3 2 22" xfId="6981"/>
    <cellStyle name="Normal 4 5 3 2 23" xfId="6982"/>
    <cellStyle name="Normal 4 5 3 2 3" xfId="6983"/>
    <cellStyle name="Normal 4 5 3 2 4" xfId="6984"/>
    <cellStyle name="Normal 4 5 3 2 5" xfId="6985"/>
    <cellStyle name="Normal 4 5 3 2 6" xfId="6986"/>
    <cellStyle name="Normal 4 5 3 2 7" xfId="6987"/>
    <cellStyle name="Normal 4 5 3 2 8" xfId="6988"/>
    <cellStyle name="Normal 4 5 3 2 9" xfId="6989"/>
    <cellStyle name="Normal 4 5 3 20" xfId="6990"/>
    <cellStyle name="Normal 4 5 3 21" xfId="6991"/>
    <cellStyle name="Normal 4 5 3 22" xfId="6992"/>
    <cellStyle name="Normal 4 5 3 23" xfId="6993"/>
    <cellStyle name="Normal 4 5 3 24" xfId="6994"/>
    <cellStyle name="Normal 4 5 3 25" xfId="6995"/>
    <cellStyle name="Normal 4 5 3 26" xfId="6996"/>
    <cellStyle name="Normal 4 5 3 3" xfId="6997"/>
    <cellStyle name="Normal 4 5 3 3 10" xfId="6998"/>
    <cellStyle name="Normal 4 5 3 3 11" xfId="6999"/>
    <cellStyle name="Normal 4 5 3 3 12" xfId="7000"/>
    <cellStyle name="Normal 4 5 3 3 13" xfId="7001"/>
    <cellStyle name="Normal 4 5 3 3 14" xfId="7002"/>
    <cellStyle name="Normal 4 5 3 3 15" xfId="7003"/>
    <cellStyle name="Normal 4 5 3 3 16" xfId="7004"/>
    <cellStyle name="Normal 4 5 3 3 17" xfId="7005"/>
    <cellStyle name="Normal 4 5 3 3 18" xfId="7006"/>
    <cellStyle name="Normal 4 5 3 3 19" xfId="7007"/>
    <cellStyle name="Normal 4 5 3 3 2" xfId="7008"/>
    <cellStyle name="Normal 4 5 3 3 20" xfId="7009"/>
    <cellStyle name="Normal 4 5 3 3 21" xfId="7010"/>
    <cellStyle name="Normal 4 5 3 3 22" xfId="7011"/>
    <cellStyle name="Normal 4 5 3 3 23" xfId="7012"/>
    <cellStyle name="Normal 4 5 3 3 3" xfId="7013"/>
    <cellStyle name="Normal 4 5 3 3 4" xfId="7014"/>
    <cellStyle name="Normal 4 5 3 3 5" xfId="7015"/>
    <cellStyle name="Normal 4 5 3 3 6" xfId="7016"/>
    <cellStyle name="Normal 4 5 3 3 7" xfId="7017"/>
    <cellStyle name="Normal 4 5 3 3 8" xfId="7018"/>
    <cellStyle name="Normal 4 5 3 3 9" xfId="7019"/>
    <cellStyle name="Normal 4 5 3 4" xfId="7020"/>
    <cellStyle name="Normal 4 5 3 4 10" xfId="7021"/>
    <cellStyle name="Normal 4 5 3 4 11" xfId="7022"/>
    <cellStyle name="Normal 4 5 3 4 12" xfId="7023"/>
    <cellStyle name="Normal 4 5 3 4 13" xfId="7024"/>
    <cellStyle name="Normal 4 5 3 4 14" xfId="7025"/>
    <cellStyle name="Normal 4 5 3 4 15" xfId="7026"/>
    <cellStyle name="Normal 4 5 3 4 16" xfId="7027"/>
    <cellStyle name="Normal 4 5 3 4 17" xfId="7028"/>
    <cellStyle name="Normal 4 5 3 4 18" xfId="7029"/>
    <cellStyle name="Normal 4 5 3 4 19" xfId="7030"/>
    <cellStyle name="Normal 4 5 3 4 2" xfId="7031"/>
    <cellStyle name="Normal 4 5 3 4 20" xfId="7032"/>
    <cellStyle name="Normal 4 5 3 4 21" xfId="7033"/>
    <cellStyle name="Normal 4 5 3 4 22" xfId="7034"/>
    <cellStyle name="Normal 4 5 3 4 23" xfId="7035"/>
    <cellStyle name="Normal 4 5 3 4 3" xfId="7036"/>
    <cellStyle name="Normal 4 5 3 4 4" xfId="7037"/>
    <cellStyle name="Normal 4 5 3 4 5" xfId="7038"/>
    <cellStyle name="Normal 4 5 3 4 6" xfId="7039"/>
    <cellStyle name="Normal 4 5 3 4 7" xfId="7040"/>
    <cellStyle name="Normal 4 5 3 4 8" xfId="7041"/>
    <cellStyle name="Normal 4 5 3 4 9" xfId="7042"/>
    <cellStyle name="Normal 4 5 3 5" xfId="7043"/>
    <cellStyle name="Normal 4 5 3 6" xfId="7044"/>
    <cellStyle name="Normal 4 5 3 7" xfId="7045"/>
    <cellStyle name="Normal 4 5 3 8" xfId="7046"/>
    <cellStyle name="Normal 4 5 3 9" xfId="7047"/>
    <cellStyle name="Normal 4 5 4" xfId="7048"/>
    <cellStyle name="Normal 4 5 4 10" xfId="7049"/>
    <cellStyle name="Normal 4 5 4 11" xfId="7050"/>
    <cellStyle name="Normal 4 5 4 12" xfId="7051"/>
    <cellStyle name="Normal 4 5 4 13" xfId="7052"/>
    <cellStyle name="Normal 4 5 4 14" xfId="7053"/>
    <cellStyle name="Normal 4 5 4 15" xfId="7054"/>
    <cellStyle name="Normal 4 5 4 16" xfId="7055"/>
    <cellStyle name="Normal 4 5 4 17" xfId="7056"/>
    <cellStyle name="Normal 4 5 4 18" xfId="7057"/>
    <cellStyle name="Normal 4 5 4 19" xfId="7058"/>
    <cellStyle name="Normal 4 5 4 2" xfId="7059"/>
    <cellStyle name="Normal 4 5 4 20" xfId="7060"/>
    <cellStyle name="Normal 4 5 4 21" xfId="7061"/>
    <cellStyle name="Normal 4 5 4 22" xfId="7062"/>
    <cellStyle name="Normal 4 5 4 23" xfId="7063"/>
    <cellStyle name="Normal 4 5 4 3" xfId="7064"/>
    <cellStyle name="Normal 4 5 4 4" xfId="7065"/>
    <cellStyle name="Normal 4 5 4 5" xfId="7066"/>
    <cellStyle name="Normal 4 5 4 6" xfId="7067"/>
    <cellStyle name="Normal 4 5 4 7" xfId="7068"/>
    <cellStyle name="Normal 4 5 4 8" xfId="7069"/>
    <cellStyle name="Normal 4 5 4 9" xfId="7070"/>
    <cellStyle name="Normal 4 5 5" xfId="7071"/>
    <cellStyle name="Normal 4 5 5 10" xfId="7072"/>
    <cellStyle name="Normal 4 5 5 11" xfId="7073"/>
    <cellStyle name="Normal 4 5 5 12" xfId="7074"/>
    <cellStyle name="Normal 4 5 5 13" xfId="7075"/>
    <cellStyle name="Normal 4 5 5 14" xfId="7076"/>
    <cellStyle name="Normal 4 5 5 15" xfId="7077"/>
    <cellStyle name="Normal 4 5 5 16" xfId="7078"/>
    <cellStyle name="Normal 4 5 5 17" xfId="7079"/>
    <cellStyle name="Normal 4 5 5 18" xfId="7080"/>
    <cellStyle name="Normal 4 5 5 19" xfId="7081"/>
    <cellStyle name="Normal 4 5 5 2" xfId="7082"/>
    <cellStyle name="Normal 4 5 5 20" xfId="7083"/>
    <cellStyle name="Normal 4 5 5 21" xfId="7084"/>
    <cellStyle name="Normal 4 5 5 22" xfId="7085"/>
    <cellStyle name="Normal 4 5 5 23" xfId="7086"/>
    <cellStyle name="Normal 4 5 5 3" xfId="7087"/>
    <cellStyle name="Normal 4 5 5 4" xfId="7088"/>
    <cellStyle name="Normal 4 5 5 5" xfId="7089"/>
    <cellStyle name="Normal 4 5 5 6" xfId="7090"/>
    <cellStyle name="Normal 4 5 5 7" xfId="7091"/>
    <cellStyle name="Normal 4 5 5 8" xfId="7092"/>
    <cellStyle name="Normal 4 5 5 9" xfId="7093"/>
    <cellStyle name="Normal 4 5 6" xfId="7094"/>
    <cellStyle name="Normal 4 5 6 10" xfId="7095"/>
    <cellStyle name="Normal 4 5 6 11" xfId="7096"/>
    <cellStyle name="Normal 4 5 6 12" xfId="7097"/>
    <cellStyle name="Normal 4 5 6 13" xfId="7098"/>
    <cellStyle name="Normal 4 5 6 14" xfId="7099"/>
    <cellStyle name="Normal 4 5 6 15" xfId="7100"/>
    <cellStyle name="Normal 4 5 6 16" xfId="7101"/>
    <cellStyle name="Normal 4 5 6 17" xfId="7102"/>
    <cellStyle name="Normal 4 5 6 18" xfId="7103"/>
    <cellStyle name="Normal 4 5 6 19" xfId="7104"/>
    <cellStyle name="Normal 4 5 6 2" xfId="7105"/>
    <cellStyle name="Normal 4 5 6 20" xfId="7106"/>
    <cellStyle name="Normal 4 5 6 21" xfId="7107"/>
    <cellStyle name="Normal 4 5 6 22" xfId="7108"/>
    <cellStyle name="Normal 4 5 6 23" xfId="7109"/>
    <cellStyle name="Normal 4 5 6 3" xfId="7110"/>
    <cellStyle name="Normal 4 5 6 4" xfId="7111"/>
    <cellStyle name="Normal 4 5 6 5" xfId="7112"/>
    <cellStyle name="Normal 4 5 6 6" xfId="7113"/>
    <cellStyle name="Normal 4 5 6 7" xfId="7114"/>
    <cellStyle name="Normal 4 5 6 8" xfId="7115"/>
    <cellStyle name="Normal 4 5 6 9" xfId="7116"/>
    <cellStyle name="Normal 4 5 7" xfId="7117"/>
    <cellStyle name="Normal 4 5 7 10" xfId="7118"/>
    <cellStyle name="Normal 4 5 7 11" xfId="7119"/>
    <cellStyle name="Normal 4 5 7 12" xfId="7120"/>
    <cellStyle name="Normal 4 5 7 13" xfId="7121"/>
    <cellStyle name="Normal 4 5 7 14" xfId="7122"/>
    <cellStyle name="Normal 4 5 7 15" xfId="7123"/>
    <cellStyle name="Normal 4 5 7 16" xfId="7124"/>
    <cellStyle name="Normal 4 5 7 17" xfId="7125"/>
    <cellStyle name="Normal 4 5 7 18" xfId="7126"/>
    <cellStyle name="Normal 4 5 7 19" xfId="7127"/>
    <cellStyle name="Normal 4 5 7 2" xfId="7128"/>
    <cellStyle name="Normal 4 5 7 20" xfId="7129"/>
    <cellStyle name="Normal 4 5 7 21" xfId="7130"/>
    <cellStyle name="Normal 4 5 7 22" xfId="7131"/>
    <cellStyle name="Normal 4 5 7 23" xfId="7132"/>
    <cellStyle name="Normal 4 5 7 3" xfId="7133"/>
    <cellStyle name="Normal 4 5 7 4" xfId="7134"/>
    <cellStyle name="Normal 4 5 7 5" xfId="7135"/>
    <cellStyle name="Normal 4 5 7 6" xfId="7136"/>
    <cellStyle name="Normal 4 5 7 7" xfId="7137"/>
    <cellStyle name="Normal 4 5 7 8" xfId="7138"/>
    <cellStyle name="Normal 4 5 7 9" xfId="7139"/>
    <cellStyle name="Normal 4 5 8" xfId="7140"/>
    <cellStyle name="Normal 4 5 9" xfId="7141"/>
    <cellStyle name="Normal 4 6" xfId="7142"/>
    <cellStyle name="Normal 4 6 10" xfId="7143"/>
    <cellStyle name="Normal 4 6 11" xfId="7144"/>
    <cellStyle name="Normal 4 6 12" xfId="7145"/>
    <cellStyle name="Normal 4 6 13" xfId="7146"/>
    <cellStyle name="Normal 4 6 14" xfId="7147"/>
    <cellStyle name="Normal 4 6 15" xfId="7148"/>
    <cellStyle name="Normal 4 6 16" xfId="7149"/>
    <cellStyle name="Normal 4 6 17" xfId="7150"/>
    <cellStyle name="Normal 4 6 18" xfId="7151"/>
    <cellStyle name="Normal 4 6 19" xfId="7152"/>
    <cellStyle name="Normal 4 6 2" xfId="7153"/>
    <cellStyle name="Normal 4 6 2 10" xfId="7154"/>
    <cellStyle name="Normal 4 6 2 11" xfId="7155"/>
    <cellStyle name="Normal 4 6 2 12" xfId="7156"/>
    <cellStyle name="Normal 4 6 2 13" xfId="7157"/>
    <cellStyle name="Normal 4 6 2 14" xfId="7158"/>
    <cellStyle name="Normal 4 6 2 15" xfId="7159"/>
    <cellStyle name="Normal 4 6 2 16" xfId="7160"/>
    <cellStyle name="Normal 4 6 2 17" xfId="7161"/>
    <cellStyle name="Normal 4 6 2 18" xfId="7162"/>
    <cellStyle name="Normal 4 6 2 19" xfId="7163"/>
    <cellStyle name="Normal 4 6 2 2" xfId="7164"/>
    <cellStyle name="Normal 4 6 2 20" xfId="7165"/>
    <cellStyle name="Normal 4 6 2 21" xfId="7166"/>
    <cellStyle name="Normal 4 6 2 22" xfId="7167"/>
    <cellStyle name="Normal 4 6 2 23" xfId="7168"/>
    <cellStyle name="Normal 4 6 2 3" xfId="7169"/>
    <cellStyle name="Normal 4 6 2 4" xfId="7170"/>
    <cellStyle name="Normal 4 6 2 5" xfId="7171"/>
    <cellStyle name="Normal 4 6 2 6" xfId="7172"/>
    <cellStyle name="Normal 4 6 2 7" xfId="7173"/>
    <cellStyle name="Normal 4 6 2 8" xfId="7174"/>
    <cellStyle name="Normal 4 6 2 9" xfId="7175"/>
    <cellStyle name="Normal 4 6 20" xfId="7176"/>
    <cellStyle name="Normal 4 6 21" xfId="7177"/>
    <cellStyle name="Normal 4 6 22" xfId="7178"/>
    <cellStyle name="Normal 4 6 23" xfId="7179"/>
    <cellStyle name="Normal 4 6 24" xfId="7180"/>
    <cellStyle name="Normal 4 6 25" xfId="7181"/>
    <cellStyle name="Normal 4 6 26" xfId="7182"/>
    <cellStyle name="Normal 4 6 3" xfId="7183"/>
    <cellStyle name="Normal 4 6 3 10" xfId="7184"/>
    <cellStyle name="Normal 4 6 3 11" xfId="7185"/>
    <cellStyle name="Normal 4 6 3 12" xfId="7186"/>
    <cellStyle name="Normal 4 6 3 13" xfId="7187"/>
    <cellStyle name="Normal 4 6 3 14" xfId="7188"/>
    <cellStyle name="Normal 4 6 3 15" xfId="7189"/>
    <cellStyle name="Normal 4 6 3 16" xfId="7190"/>
    <cellStyle name="Normal 4 6 3 17" xfId="7191"/>
    <cellStyle name="Normal 4 6 3 18" xfId="7192"/>
    <cellStyle name="Normal 4 6 3 19" xfId="7193"/>
    <cellStyle name="Normal 4 6 3 2" xfId="7194"/>
    <cellStyle name="Normal 4 6 3 20" xfId="7195"/>
    <cellStyle name="Normal 4 6 3 21" xfId="7196"/>
    <cellStyle name="Normal 4 6 3 22" xfId="7197"/>
    <cellStyle name="Normal 4 6 3 23" xfId="7198"/>
    <cellStyle name="Normal 4 6 3 3" xfId="7199"/>
    <cellStyle name="Normal 4 6 3 4" xfId="7200"/>
    <cellStyle name="Normal 4 6 3 5" xfId="7201"/>
    <cellStyle name="Normal 4 6 3 6" xfId="7202"/>
    <cellStyle name="Normal 4 6 3 7" xfId="7203"/>
    <cellStyle name="Normal 4 6 3 8" xfId="7204"/>
    <cellStyle name="Normal 4 6 3 9" xfId="7205"/>
    <cellStyle name="Normal 4 6 4" xfId="7206"/>
    <cellStyle name="Normal 4 6 4 10" xfId="7207"/>
    <cellStyle name="Normal 4 6 4 11" xfId="7208"/>
    <cellStyle name="Normal 4 6 4 12" xfId="7209"/>
    <cellStyle name="Normal 4 6 4 13" xfId="7210"/>
    <cellStyle name="Normal 4 6 4 14" xfId="7211"/>
    <cellStyle name="Normal 4 6 4 15" xfId="7212"/>
    <cellStyle name="Normal 4 6 4 16" xfId="7213"/>
    <cellStyle name="Normal 4 6 4 17" xfId="7214"/>
    <cellStyle name="Normal 4 6 4 18" xfId="7215"/>
    <cellStyle name="Normal 4 6 4 19" xfId="7216"/>
    <cellStyle name="Normal 4 6 4 2" xfId="7217"/>
    <cellStyle name="Normal 4 6 4 20" xfId="7218"/>
    <cellStyle name="Normal 4 6 4 21" xfId="7219"/>
    <cellStyle name="Normal 4 6 4 22" xfId="7220"/>
    <cellStyle name="Normal 4 6 4 23" xfId="7221"/>
    <cellStyle name="Normal 4 6 4 3" xfId="7222"/>
    <cellStyle name="Normal 4 6 4 4" xfId="7223"/>
    <cellStyle name="Normal 4 6 4 5" xfId="7224"/>
    <cellStyle name="Normal 4 6 4 6" xfId="7225"/>
    <cellStyle name="Normal 4 6 4 7" xfId="7226"/>
    <cellStyle name="Normal 4 6 4 8" xfId="7227"/>
    <cellStyle name="Normal 4 6 4 9" xfId="7228"/>
    <cellStyle name="Normal 4 6 5" xfId="7229"/>
    <cellStyle name="Normal 4 6 6" xfId="7230"/>
    <cellStyle name="Normal 4 6 7" xfId="7231"/>
    <cellStyle name="Normal 4 6 8" xfId="7232"/>
    <cellStyle name="Normal 4 6 9" xfId="7233"/>
    <cellStyle name="Normal 4 7" xfId="7234"/>
    <cellStyle name="Normal 4 7 10" xfId="7235"/>
    <cellStyle name="Normal 4 7 11" xfId="7236"/>
    <cellStyle name="Normal 4 7 12" xfId="7237"/>
    <cellStyle name="Normal 4 7 13" xfId="7238"/>
    <cellStyle name="Normal 4 7 14" xfId="7239"/>
    <cellStyle name="Normal 4 7 15" xfId="7240"/>
    <cellStyle name="Normal 4 7 16" xfId="7241"/>
    <cellStyle name="Normal 4 7 17" xfId="7242"/>
    <cellStyle name="Normal 4 7 18" xfId="7243"/>
    <cellStyle name="Normal 4 7 19" xfId="7244"/>
    <cellStyle name="Normal 4 7 2" xfId="7245"/>
    <cellStyle name="Normal 4 7 2 10" xfId="7246"/>
    <cellStyle name="Normal 4 7 2 11" xfId="7247"/>
    <cellStyle name="Normal 4 7 2 12" xfId="7248"/>
    <cellStyle name="Normal 4 7 2 13" xfId="7249"/>
    <cellStyle name="Normal 4 7 2 14" xfId="7250"/>
    <cellStyle name="Normal 4 7 2 15" xfId="7251"/>
    <cellStyle name="Normal 4 7 2 16" xfId="7252"/>
    <cellStyle name="Normal 4 7 2 17" xfId="7253"/>
    <cellStyle name="Normal 4 7 2 18" xfId="7254"/>
    <cellStyle name="Normal 4 7 2 19" xfId="7255"/>
    <cellStyle name="Normal 4 7 2 2" xfId="7256"/>
    <cellStyle name="Normal 4 7 2 20" xfId="7257"/>
    <cellStyle name="Normal 4 7 2 21" xfId="7258"/>
    <cellStyle name="Normal 4 7 2 22" xfId="7259"/>
    <cellStyle name="Normal 4 7 2 23" xfId="7260"/>
    <cellStyle name="Normal 4 7 2 3" xfId="7261"/>
    <cellStyle name="Normal 4 7 2 4" xfId="7262"/>
    <cellStyle name="Normal 4 7 2 5" xfId="7263"/>
    <cellStyle name="Normal 4 7 2 6" xfId="7264"/>
    <cellStyle name="Normal 4 7 2 7" xfId="7265"/>
    <cellStyle name="Normal 4 7 2 8" xfId="7266"/>
    <cellStyle name="Normal 4 7 2 9" xfId="7267"/>
    <cellStyle name="Normal 4 7 20" xfId="7268"/>
    <cellStyle name="Normal 4 7 21" xfId="7269"/>
    <cellStyle name="Normal 4 7 22" xfId="7270"/>
    <cellStyle name="Normal 4 7 23" xfId="7271"/>
    <cellStyle name="Normal 4 7 24" xfId="7272"/>
    <cellStyle name="Normal 4 7 25" xfId="7273"/>
    <cellStyle name="Normal 4 7 26" xfId="7274"/>
    <cellStyle name="Normal 4 7 3" xfId="7275"/>
    <cellStyle name="Normal 4 7 3 10" xfId="7276"/>
    <cellStyle name="Normal 4 7 3 11" xfId="7277"/>
    <cellStyle name="Normal 4 7 3 12" xfId="7278"/>
    <cellStyle name="Normal 4 7 3 13" xfId="7279"/>
    <cellStyle name="Normal 4 7 3 14" xfId="7280"/>
    <cellStyle name="Normal 4 7 3 15" xfId="7281"/>
    <cellStyle name="Normal 4 7 3 16" xfId="7282"/>
    <cellStyle name="Normal 4 7 3 17" xfId="7283"/>
    <cellStyle name="Normal 4 7 3 18" xfId="7284"/>
    <cellStyle name="Normal 4 7 3 19" xfId="7285"/>
    <cellStyle name="Normal 4 7 3 2" xfId="7286"/>
    <cellStyle name="Normal 4 7 3 20" xfId="7287"/>
    <cellStyle name="Normal 4 7 3 21" xfId="7288"/>
    <cellStyle name="Normal 4 7 3 22" xfId="7289"/>
    <cellStyle name="Normal 4 7 3 23" xfId="7290"/>
    <cellStyle name="Normal 4 7 3 3" xfId="7291"/>
    <cellStyle name="Normal 4 7 3 4" xfId="7292"/>
    <cellStyle name="Normal 4 7 3 5" xfId="7293"/>
    <cellStyle name="Normal 4 7 3 6" xfId="7294"/>
    <cellStyle name="Normal 4 7 3 7" xfId="7295"/>
    <cellStyle name="Normal 4 7 3 8" xfId="7296"/>
    <cellStyle name="Normal 4 7 3 9" xfId="7297"/>
    <cellStyle name="Normal 4 7 4" xfId="7298"/>
    <cellStyle name="Normal 4 7 4 10" xfId="7299"/>
    <cellStyle name="Normal 4 7 4 11" xfId="7300"/>
    <cellStyle name="Normal 4 7 4 12" xfId="7301"/>
    <cellStyle name="Normal 4 7 4 13" xfId="7302"/>
    <cellStyle name="Normal 4 7 4 14" xfId="7303"/>
    <cellStyle name="Normal 4 7 4 15" xfId="7304"/>
    <cellStyle name="Normal 4 7 4 16" xfId="7305"/>
    <cellStyle name="Normal 4 7 4 17" xfId="7306"/>
    <cellStyle name="Normal 4 7 4 18" xfId="7307"/>
    <cellStyle name="Normal 4 7 4 19" xfId="7308"/>
    <cellStyle name="Normal 4 7 4 2" xfId="7309"/>
    <cellStyle name="Normal 4 7 4 20" xfId="7310"/>
    <cellStyle name="Normal 4 7 4 21" xfId="7311"/>
    <cellStyle name="Normal 4 7 4 22" xfId="7312"/>
    <cellStyle name="Normal 4 7 4 23" xfId="7313"/>
    <cellStyle name="Normal 4 7 4 3" xfId="7314"/>
    <cellStyle name="Normal 4 7 4 4" xfId="7315"/>
    <cellStyle name="Normal 4 7 4 5" xfId="7316"/>
    <cellStyle name="Normal 4 7 4 6" xfId="7317"/>
    <cellStyle name="Normal 4 7 4 7" xfId="7318"/>
    <cellStyle name="Normal 4 7 4 8" xfId="7319"/>
    <cellStyle name="Normal 4 7 4 9" xfId="7320"/>
    <cellStyle name="Normal 4 7 5" xfId="7321"/>
    <cellStyle name="Normal 4 7 6" xfId="7322"/>
    <cellStyle name="Normal 4 7 7" xfId="7323"/>
    <cellStyle name="Normal 4 7 8" xfId="7324"/>
    <cellStyle name="Normal 4 7 9" xfId="7325"/>
    <cellStyle name="Normal 4 8" xfId="7326"/>
    <cellStyle name="Normal 4 8 10" xfId="7327"/>
    <cellStyle name="Normal 4 8 11" xfId="7328"/>
    <cellStyle name="Normal 4 8 12" xfId="7329"/>
    <cellStyle name="Normal 4 8 13" xfId="7330"/>
    <cellStyle name="Normal 4 8 14" xfId="7331"/>
    <cellStyle name="Normal 4 8 15" xfId="7332"/>
    <cellStyle name="Normal 4 8 16" xfId="7333"/>
    <cellStyle name="Normal 4 8 17" xfId="7334"/>
    <cellStyle name="Normal 4 8 18" xfId="7335"/>
    <cellStyle name="Normal 4 8 19" xfId="7336"/>
    <cellStyle name="Normal 4 8 2" xfId="7337"/>
    <cellStyle name="Normal 4 8 20" xfId="7338"/>
    <cellStyle name="Normal 4 8 21" xfId="7339"/>
    <cellStyle name="Normal 4 8 22" xfId="7340"/>
    <cellStyle name="Normal 4 8 23" xfId="7341"/>
    <cellStyle name="Normal 4 8 3" xfId="7342"/>
    <cellStyle name="Normal 4 8 4" xfId="7343"/>
    <cellStyle name="Normal 4 8 5" xfId="7344"/>
    <cellStyle name="Normal 4 8 6" xfId="7345"/>
    <cellStyle name="Normal 4 8 7" xfId="7346"/>
    <cellStyle name="Normal 4 8 8" xfId="7347"/>
    <cellStyle name="Normal 4 8 9" xfId="7348"/>
    <cellStyle name="Normal 4 9" xfId="7349"/>
    <cellStyle name="Normal 4 9 10" xfId="7350"/>
    <cellStyle name="Normal 4 9 11" xfId="7351"/>
    <cellStyle name="Normal 4 9 12" xfId="7352"/>
    <cellStyle name="Normal 4 9 13" xfId="7353"/>
    <cellStyle name="Normal 4 9 14" xfId="7354"/>
    <cellStyle name="Normal 4 9 15" xfId="7355"/>
    <cellStyle name="Normal 4 9 16" xfId="7356"/>
    <cellStyle name="Normal 4 9 17" xfId="7357"/>
    <cellStyle name="Normal 4 9 18" xfId="7358"/>
    <cellStyle name="Normal 4 9 19" xfId="7359"/>
    <cellStyle name="Normal 4 9 2" xfId="7360"/>
    <cellStyle name="Normal 4 9 20" xfId="7361"/>
    <cellStyle name="Normal 4 9 21" xfId="7362"/>
    <cellStyle name="Normal 4 9 22" xfId="7363"/>
    <cellStyle name="Normal 4 9 23" xfId="7364"/>
    <cellStyle name="Normal 4 9 3" xfId="7365"/>
    <cellStyle name="Normal 4 9 4" xfId="7366"/>
    <cellStyle name="Normal 4 9 5" xfId="7367"/>
    <cellStyle name="Normal 4 9 6" xfId="7368"/>
    <cellStyle name="Normal 4 9 7" xfId="7369"/>
    <cellStyle name="Normal 4 9 8" xfId="7370"/>
    <cellStyle name="Normal 4 9 9" xfId="7371"/>
    <cellStyle name="Normal 40" xfId="7372"/>
    <cellStyle name="Normal 40 10" xfId="7373"/>
    <cellStyle name="Normal 40 11" xfId="7374"/>
    <cellStyle name="Normal 40 12" xfId="7375"/>
    <cellStyle name="Normal 40 13" xfId="7376"/>
    <cellStyle name="Normal 40 14" xfId="7377"/>
    <cellStyle name="Normal 40 15" xfId="7378"/>
    <cellStyle name="Normal 40 16" xfId="7379"/>
    <cellStyle name="Normal 40 17" xfId="7380"/>
    <cellStyle name="Normal 40 18" xfId="7381"/>
    <cellStyle name="Normal 40 19" xfId="7382"/>
    <cellStyle name="Normal 40 2" xfId="7383"/>
    <cellStyle name="Normal 40 2 10" xfId="7384"/>
    <cellStyle name="Normal 40 2 11" xfId="7385"/>
    <cellStyle name="Normal 40 2 12" xfId="7386"/>
    <cellStyle name="Normal 40 2 13" xfId="7387"/>
    <cellStyle name="Normal 40 2 14" xfId="7388"/>
    <cellStyle name="Normal 40 2 15" xfId="7389"/>
    <cellStyle name="Normal 40 2 16" xfId="7390"/>
    <cellStyle name="Normal 40 2 17" xfId="7391"/>
    <cellStyle name="Normal 40 2 18" xfId="7392"/>
    <cellStyle name="Normal 40 2 19" xfId="7393"/>
    <cellStyle name="Normal 40 2 2" xfId="7394"/>
    <cellStyle name="Normal 40 2 20" xfId="7395"/>
    <cellStyle name="Normal 40 2 21" xfId="7396"/>
    <cellStyle name="Normal 40 2 22" xfId="7397"/>
    <cellStyle name="Normal 40 2 23" xfId="7398"/>
    <cellStyle name="Normal 40 2 3" xfId="7399"/>
    <cellStyle name="Normal 40 2 4" xfId="7400"/>
    <cellStyle name="Normal 40 2 5" xfId="7401"/>
    <cellStyle name="Normal 40 2 6" xfId="7402"/>
    <cellStyle name="Normal 40 2 7" xfId="7403"/>
    <cellStyle name="Normal 40 2 8" xfId="7404"/>
    <cellStyle name="Normal 40 2 9" xfId="7405"/>
    <cellStyle name="Normal 40 20" xfId="7406"/>
    <cellStyle name="Normal 40 21" xfId="7407"/>
    <cellStyle name="Normal 40 22" xfId="7408"/>
    <cellStyle name="Normal 40 23" xfId="7409"/>
    <cellStyle name="Normal 40 24" xfId="7410"/>
    <cellStyle name="Normal 40 25" xfId="7411"/>
    <cellStyle name="Normal 40 26" xfId="7412"/>
    <cellStyle name="Normal 40 27" xfId="7413"/>
    <cellStyle name="Normal 40 28" xfId="7414"/>
    <cellStyle name="Normal 40 3" xfId="7415"/>
    <cellStyle name="Normal 40 3 10" xfId="7416"/>
    <cellStyle name="Normal 40 3 11" xfId="7417"/>
    <cellStyle name="Normal 40 3 12" xfId="7418"/>
    <cellStyle name="Normal 40 3 13" xfId="7419"/>
    <cellStyle name="Normal 40 3 14" xfId="7420"/>
    <cellStyle name="Normal 40 3 15" xfId="7421"/>
    <cellStyle name="Normal 40 3 16" xfId="7422"/>
    <cellStyle name="Normal 40 3 17" xfId="7423"/>
    <cellStyle name="Normal 40 3 18" xfId="7424"/>
    <cellStyle name="Normal 40 3 19" xfId="7425"/>
    <cellStyle name="Normal 40 3 2" xfId="7426"/>
    <cellStyle name="Normal 40 3 20" xfId="7427"/>
    <cellStyle name="Normal 40 3 21" xfId="7428"/>
    <cellStyle name="Normal 40 3 22" xfId="7429"/>
    <cellStyle name="Normal 40 3 23" xfId="7430"/>
    <cellStyle name="Normal 40 3 3" xfId="7431"/>
    <cellStyle name="Normal 40 3 4" xfId="7432"/>
    <cellStyle name="Normal 40 3 5" xfId="7433"/>
    <cellStyle name="Normal 40 3 6" xfId="7434"/>
    <cellStyle name="Normal 40 3 7" xfId="7435"/>
    <cellStyle name="Normal 40 3 8" xfId="7436"/>
    <cellStyle name="Normal 40 3 9" xfId="7437"/>
    <cellStyle name="Normal 40 4" xfId="7438"/>
    <cellStyle name="Normal 40 4 10" xfId="7439"/>
    <cellStyle name="Normal 40 4 11" xfId="7440"/>
    <cellStyle name="Normal 40 4 12" xfId="7441"/>
    <cellStyle name="Normal 40 4 13" xfId="7442"/>
    <cellStyle name="Normal 40 4 14" xfId="7443"/>
    <cellStyle name="Normal 40 4 15" xfId="7444"/>
    <cellStyle name="Normal 40 4 16" xfId="7445"/>
    <cellStyle name="Normal 40 4 17" xfId="7446"/>
    <cellStyle name="Normal 40 4 18" xfId="7447"/>
    <cellStyle name="Normal 40 4 19" xfId="7448"/>
    <cellStyle name="Normal 40 4 2" xfId="7449"/>
    <cellStyle name="Normal 40 4 20" xfId="7450"/>
    <cellStyle name="Normal 40 4 21" xfId="7451"/>
    <cellStyle name="Normal 40 4 22" xfId="7452"/>
    <cellStyle name="Normal 40 4 23" xfId="7453"/>
    <cellStyle name="Normal 40 4 3" xfId="7454"/>
    <cellStyle name="Normal 40 4 4" xfId="7455"/>
    <cellStyle name="Normal 40 4 5" xfId="7456"/>
    <cellStyle name="Normal 40 4 6" xfId="7457"/>
    <cellStyle name="Normal 40 4 7" xfId="7458"/>
    <cellStyle name="Normal 40 4 8" xfId="7459"/>
    <cellStyle name="Normal 40 4 9" xfId="7460"/>
    <cellStyle name="Normal 40 5" xfId="7461"/>
    <cellStyle name="Normal 40 5 10" xfId="7462"/>
    <cellStyle name="Normal 40 5 11" xfId="7463"/>
    <cellStyle name="Normal 40 5 12" xfId="7464"/>
    <cellStyle name="Normal 40 5 13" xfId="7465"/>
    <cellStyle name="Normal 40 5 14" xfId="7466"/>
    <cellStyle name="Normal 40 5 15" xfId="7467"/>
    <cellStyle name="Normal 40 5 16" xfId="7468"/>
    <cellStyle name="Normal 40 5 17" xfId="7469"/>
    <cellStyle name="Normal 40 5 18" xfId="7470"/>
    <cellStyle name="Normal 40 5 19" xfId="7471"/>
    <cellStyle name="Normal 40 5 2" xfId="7472"/>
    <cellStyle name="Normal 40 5 20" xfId="7473"/>
    <cellStyle name="Normal 40 5 21" xfId="7474"/>
    <cellStyle name="Normal 40 5 22" xfId="7475"/>
    <cellStyle name="Normal 40 5 23" xfId="7476"/>
    <cellStyle name="Normal 40 5 3" xfId="7477"/>
    <cellStyle name="Normal 40 5 4" xfId="7478"/>
    <cellStyle name="Normal 40 5 5" xfId="7479"/>
    <cellStyle name="Normal 40 5 6" xfId="7480"/>
    <cellStyle name="Normal 40 5 7" xfId="7481"/>
    <cellStyle name="Normal 40 5 8" xfId="7482"/>
    <cellStyle name="Normal 40 5 9" xfId="7483"/>
    <cellStyle name="Normal 40 6" xfId="7484"/>
    <cellStyle name="Normal 40 6 10" xfId="7485"/>
    <cellStyle name="Normal 40 6 11" xfId="7486"/>
    <cellStyle name="Normal 40 6 12" xfId="7487"/>
    <cellStyle name="Normal 40 6 13" xfId="7488"/>
    <cellStyle name="Normal 40 6 14" xfId="7489"/>
    <cellStyle name="Normal 40 6 15" xfId="7490"/>
    <cellStyle name="Normal 40 6 16" xfId="7491"/>
    <cellStyle name="Normal 40 6 17" xfId="7492"/>
    <cellStyle name="Normal 40 6 18" xfId="7493"/>
    <cellStyle name="Normal 40 6 19" xfId="7494"/>
    <cellStyle name="Normal 40 6 2" xfId="7495"/>
    <cellStyle name="Normal 40 6 20" xfId="7496"/>
    <cellStyle name="Normal 40 6 21" xfId="7497"/>
    <cellStyle name="Normal 40 6 22" xfId="7498"/>
    <cellStyle name="Normal 40 6 23" xfId="7499"/>
    <cellStyle name="Normal 40 6 3" xfId="7500"/>
    <cellStyle name="Normal 40 6 4" xfId="7501"/>
    <cellStyle name="Normal 40 6 5" xfId="7502"/>
    <cellStyle name="Normal 40 6 6" xfId="7503"/>
    <cellStyle name="Normal 40 6 7" xfId="7504"/>
    <cellStyle name="Normal 40 6 8" xfId="7505"/>
    <cellStyle name="Normal 40 6 9" xfId="7506"/>
    <cellStyle name="Normal 40 7" xfId="7507"/>
    <cellStyle name="Normal 40 8" xfId="7508"/>
    <cellStyle name="Normal 40 9" xfId="7509"/>
    <cellStyle name="Normal 41" xfId="7510"/>
    <cellStyle name="Normal 41 10" xfId="7511"/>
    <cellStyle name="Normal 41 11" xfId="7512"/>
    <cellStyle name="Normal 41 12" xfId="7513"/>
    <cellStyle name="Normal 41 13" xfId="7514"/>
    <cellStyle name="Normal 41 14" xfId="7515"/>
    <cellStyle name="Normal 41 15" xfId="7516"/>
    <cellStyle name="Normal 41 16" xfId="7517"/>
    <cellStyle name="Normal 41 17" xfId="7518"/>
    <cellStyle name="Normal 41 18" xfId="7519"/>
    <cellStyle name="Normal 41 19" xfId="7520"/>
    <cellStyle name="Normal 41 2" xfId="7521"/>
    <cellStyle name="Normal 41 2 10" xfId="7522"/>
    <cellStyle name="Normal 41 2 11" xfId="7523"/>
    <cellStyle name="Normal 41 2 12" xfId="7524"/>
    <cellStyle name="Normal 41 2 13" xfId="7525"/>
    <cellStyle name="Normal 41 2 14" xfId="7526"/>
    <cellStyle name="Normal 41 2 15" xfId="7527"/>
    <cellStyle name="Normal 41 2 16" xfId="7528"/>
    <cellStyle name="Normal 41 2 17" xfId="7529"/>
    <cellStyle name="Normal 41 2 18" xfId="7530"/>
    <cellStyle name="Normal 41 2 19" xfId="7531"/>
    <cellStyle name="Normal 41 2 2" xfId="7532"/>
    <cellStyle name="Normal 41 2 20" xfId="7533"/>
    <cellStyle name="Normal 41 2 21" xfId="7534"/>
    <cellStyle name="Normal 41 2 22" xfId="7535"/>
    <cellStyle name="Normal 41 2 23" xfId="7536"/>
    <cellStyle name="Normal 41 2 3" xfId="7537"/>
    <cellStyle name="Normal 41 2 4" xfId="7538"/>
    <cellStyle name="Normal 41 2 5" xfId="7539"/>
    <cellStyle name="Normal 41 2 6" xfId="7540"/>
    <cellStyle name="Normal 41 2 7" xfId="7541"/>
    <cellStyle name="Normal 41 2 8" xfId="7542"/>
    <cellStyle name="Normal 41 2 9" xfId="7543"/>
    <cellStyle name="Normal 41 20" xfId="7544"/>
    <cellStyle name="Normal 41 21" xfId="7545"/>
    <cellStyle name="Normal 41 22" xfId="7546"/>
    <cellStyle name="Normal 41 23" xfId="7547"/>
    <cellStyle name="Normal 41 24" xfId="7548"/>
    <cellStyle name="Normal 41 25" xfId="7549"/>
    <cellStyle name="Normal 41 26" xfId="7550"/>
    <cellStyle name="Normal 41 27" xfId="7551"/>
    <cellStyle name="Normal 41 28" xfId="7552"/>
    <cellStyle name="Normal 41 3" xfId="7553"/>
    <cellStyle name="Normal 41 3 10" xfId="7554"/>
    <cellStyle name="Normal 41 3 11" xfId="7555"/>
    <cellStyle name="Normal 41 3 12" xfId="7556"/>
    <cellStyle name="Normal 41 3 13" xfId="7557"/>
    <cellStyle name="Normal 41 3 14" xfId="7558"/>
    <cellStyle name="Normal 41 3 15" xfId="7559"/>
    <cellStyle name="Normal 41 3 16" xfId="7560"/>
    <cellStyle name="Normal 41 3 17" xfId="7561"/>
    <cellStyle name="Normal 41 3 18" xfId="7562"/>
    <cellStyle name="Normal 41 3 19" xfId="7563"/>
    <cellStyle name="Normal 41 3 2" xfId="7564"/>
    <cellStyle name="Normal 41 3 20" xfId="7565"/>
    <cellStyle name="Normal 41 3 21" xfId="7566"/>
    <cellStyle name="Normal 41 3 22" xfId="7567"/>
    <cellStyle name="Normal 41 3 23" xfId="7568"/>
    <cellStyle name="Normal 41 3 3" xfId="7569"/>
    <cellStyle name="Normal 41 3 4" xfId="7570"/>
    <cellStyle name="Normal 41 3 5" xfId="7571"/>
    <cellStyle name="Normal 41 3 6" xfId="7572"/>
    <cellStyle name="Normal 41 3 7" xfId="7573"/>
    <cellStyle name="Normal 41 3 8" xfId="7574"/>
    <cellStyle name="Normal 41 3 9" xfId="7575"/>
    <cellStyle name="Normal 41 4" xfId="7576"/>
    <cellStyle name="Normal 41 4 10" xfId="7577"/>
    <cellStyle name="Normal 41 4 11" xfId="7578"/>
    <cellStyle name="Normal 41 4 12" xfId="7579"/>
    <cellStyle name="Normal 41 4 13" xfId="7580"/>
    <cellStyle name="Normal 41 4 14" xfId="7581"/>
    <cellStyle name="Normal 41 4 15" xfId="7582"/>
    <cellStyle name="Normal 41 4 16" xfId="7583"/>
    <cellStyle name="Normal 41 4 17" xfId="7584"/>
    <cellStyle name="Normal 41 4 18" xfId="7585"/>
    <cellStyle name="Normal 41 4 19" xfId="7586"/>
    <cellStyle name="Normal 41 4 2" xfId="7587"/>
    <cellStyle name="Normal 41 4 20" xfId="7588"/>
    <cellStyle name="Normal 41 4 21" xfId="7589"/>
    <cellStyle name="Normal 41 4 22" xfId="7590"/>
    <cellStyle name="Normal 41 4 23" xfId="7591"/>
    <cellStyle name="Normal 41 4 3" xfId="7592"/>
    <cellStyle name="Normal 41 4 4" xfId="7593"/>
    <cellStyle name="Normal 41 4 5" xfId="7594"/>
    <cellStyle name="Normal 41 4 6" xfId="7595"/>
    <cellStyle name="Normal 41 4 7" xfId="7596"/>
    <cellStyle name="Normal 41 4 8" xfId="7597"/>
    <cellStyle name="Normal 41 4 9" xfId="7598"/>
    <cellStyle name="Normal 41 5" xfId="7599"/>
    <cellStyle name="Normal 41 5 10" xfId="7600"/>
    <cellStyle name="Normal 41 5 11" xfId="7601"/>
    <cellStyle name="Normal 41 5 12" xfId="7602"/>
    <cellStyle name="Normal 41 5 13" xfId="7603"/>
    <cellStyle name="Normal 41 5 14" xfId="7604"/>
    <cellStyle name="Normal 41 5 15" xfId="7605"/>
    <cellStyle name="Normal 41 5 16" xfId="7606"/>
    <cellStyle name="Normal 41 5 17" xfId="7607"/>
    <cellStyle name="Normal 41 5 18" xfId="7608"/>
    <cellStyle name="Normal 41 5 19" xfId="7609"/>
    <cellStyle name="Normal 41 5 2" xfId="7610"/>
    <cellStyle name="Normal 41 5 20" xfId="7611"/>
    <cellStyle name="Normal 41 5 21" xfId="7612"/>
    <cellStyle name="Normal 41 5 22" xfId="7613"/>
    <cellStyle name="Normal 41 5 23" xfId="7614"/>
    <cellStyle name="Normal 41 5 3" xfId="7615"/>
    <cellStyle name="Normal 41 5 4" xfId="7616"/>
    <cellStyle name="Normal 41 5 5" xfId="7617"/>
    <cellStyle name="Normal 41 5 6" xfId="7618"/>
    <cellStyle name="Normal 41 5 7" xfId="7619"/>
    <cellStyle name="Normal 41 5 8" xfId="7620"/>
    <cellStyle name="Normal 41 5 9" xfId="7621"/>
    <cellStyle name="Normal 41 6" xfId="7622"/>
    <cellStyle name="Normal 41 6 10" xfId="7623"/>
    <cellStyle name="Normal 41 6 11" xfId="7624"/>
    <cellStyle name="Normal 41 6 12" xfId="7625"/>
    <cellStyle name="Normal 41 6 13" xfId="7626"/>
    <cellStyle name="Normal 41 6 14" xfId="7627"/>
    <cellStyle name="Normal 41 6 15" xfId="7628"/>
    <cellStyle name="Normal 41 6 16" xfId="7629"/>
    <cellStyle name="Normal 41 6 17" xfId="7630"/>
    <cellStyle name="Normal 41 6 18" xfId="7631"/>
    <cellStyle name="Normal 41 6 19" xfId="7632"/>
    <cellStyle name="Normal 41 6 2" xfId="7633"/>
    <cellStyle name="Normal 41 6 20" xfId="7634"/>
    <cellStyle name="Normal 41 6 21" xfId="7635"/>
    <cellStyle name="Normal 41 6 22" xfId="7636"/>
    <cellStyle name="Normal 41 6 23" xfId="7637"/>
    <cellStyle name="Normal 41 6 3" xfId="7638"/>
    <cellStyle name="Normal 41 6 4" xfId="7639"/>
    <cellStyle name="Normal 41 6 5" xfId="7640"/>
    <cellStyle name="Normal 41 6 6" xfId="7641"/>
    <cellStyle name="Normal 41 6 7" xfId="7642"/>
    <cellStyle name="Normal 41 6 8" xfId="7643"/>
    <cellStyle name="Normal 41 6 9" xfId="7644"/>
    <cellStyle name="Normal 41 7" xfId="7645"/>
    <cellStyle name="Normal 41 8" xfId="7646"/>
    <cellStyle name="Normal 41 9" xfId="7647"/>
    <cellStyle name="Normal 42" xfId="7648"/>
    <cellStyle name="Normal 42 10" xfId="7649"/>
    <cellStyle name="Normal 42 11" xfId="7650"/>
    <cellStyle name="Normal 42 12" xfId="7651"/>
    <cellStyle name="Normal 42 13" xfId="7652"/>
    <cellStyle name="Normal 42 14" xfId="7653"/>
    <cellStyle name="Normal 42 15" xfId="7654"/>
    <cellStyle name="Normal 42 16" xfId="7655"/>
    <cellStyle name="Normal 42 17" xfId="7656"/>
    <cellStyle name="Normal 42 18" xfId="7657"/>
    <cellStyle name="Normal 42 19" xfId="7658"/>
    <cellStyle name="Normal 42 2" xfId="7659"/>
    <cellStyle name="Normal 42 2 10" xfId="7660"/>
    <cellStyle name="Normal 42 2 11" xfId="7661"/>
    <cellStyle name="Normal 42 2 12" xfId="7662"/>
    <cellStyle name="Normal 42 2 13" xfId="7663"/>
    <cellStyle name="Normal 42 2 14" xfId="7664"/>
    <cellStyle name="Normal 42 2 15" xfId="7665"/>
    <cellStyle name="Normal 42 2 16" xfId="7666"/>
    <cellStyle name="Normal 42 2 17" xfId="7667"/>
    <cellStyle name="Normal 42 2 18" xfId="7668"/>
    <cellStyle name="Normal 42 2 19" xfId="7669"/>
    <cellStyle name="Normal 42 2 2" xfId="7670"/>
    <cellStyle name="Normal 42 2 20" xfId="7671"/>
    <cellStyle name="Normal 42 2 21" xfId="7672"/>
    <cellStyle name="Normal 42 2 22" xfId="7673"/>
    <cellStyle name="Normal 42 2 23" xfId="7674"/>
    <cellStyle name="Normal 42 2 3" xfId="7675"/>
    <cellStyle name="Normal 42 2 4" xfId="7676"/>
    <cellStyle name="Normal 42 2 5" xfId="7677"/>
    <cellStyle name="Normal 42 2 6" xfId="7678"/>
    <cellStyle name="Normal 42 2 7" xfId="7679"/>
    <cellStyle name="Normal 42 2 8" xfId="7680"/>
    <cellStyle name="Normal 42 2 9" xfId="7681"/>
    <cellStyle name="Normal 42 20" xfId="7682"/>
    <cellStyle name="Normal 42 21" xfId="7683"/>
    <cellStyle name="Normal 42 22" xfId="7684"/>
    <cellStyle name="Normal 42 23" xfId="7685"/>
    <cellStyle name="Normal 42 24" xfId="7686"/>
    <cellStyle name="Normal 42 25" xfId="7687"/>
    <cellStyle name="Normal 42 26" xfId="7688"/>
    <cellStyle name="Normal 42 27" xfId="7689"/>
    <cellStyle name="Normal 42 28" xfId="7690"/>
    <cellStyle name="Normal 42 3" xfId="7691"/>
    <cellStyle name="Normal 42 3 10" xfId="7692"/>
    <cellStyle name="Normal 42 3 11" xfId="7693"/>
    <cellStyle name="Normal 42 3 12" xfId="7694"/>
    <cellStyle name="Normal 42 3 13" xfId="7695"/>
    <cellStyle name="Normal 42 3 14" xfId="7696"/>
    <cellStyle name="Normal 42 3 15" xfId="7697"/>
    <cellStyle name="Normal 42 3 16" xfId="7698"/>
    <cellStyle name="Normal 42 3 17" xfId="7699"/>
    <cellStyle name="Normal 42 3 18" xfId="7700"/>
    <cellStyle name="Normal 42 3 19" xfId="7701"/>
    <cellStyle name="Normal 42 3 2" xfId="7702"/>
    <cellStyle name="Normal 42 3 20" xfId="7703"/>
    <cellStyle name="Normal 42 3 21" xfId="7704"/>
    <cellStyle name="Normal 42 3 22" xfId="7705"/>
    <cellStyle name="Normal 42 3 23" xfId="7706"/>
    <cellStyle name="Normal 42 3 3" xfId="7707"/>
    <cellStyle name="Normal 42 3 4" xfId="7708"/>
    <cellStyle name="Normal 42 3 5" xfId="7709"/>
    <cellStyle name="Normal 42 3 6" xfId="7710"/>
    <cellStyle name="Normal 42 3 7" xfId="7711"/>
    <cellStyle name="Normal 42 3 8" xfId="7712"/>
    <cellStyle name="Normal 42 3 9" xfId="7713"/>
    <cellStyle name="Normal 42 4" xfId="7714"/>
    <cellStyle name="Normal 42 4 10" xfId="7715"/>
    <cellStyle name="Normal 42 4 11" xfId="7716"/>
    <cellStyle name="Normal 42 4 12" xfId="7717"/>
    <cellStyle name="Normal 42 4 13" xfId="7718"/>
    <cellStyle name="Normal 42 4 14" xfId="7719"/>
    <cellStyle name="Normal 42 4 15" xfId="7720"/>
    <cellStyle name="Normal 42 4 16" xfId="7721"/>
    <cellStyle name="Normal 42 4 17" xfId="7722"/>
    <cellStyle name="Normal 42 4 18" xfId="7723"/>
    <cellStyle name="Normal 42 4 19" xfId="7724"/>
    <cellStyle name="Normal 42 4 2" xfId="7725"/>
    <cellStyle name="Normal 42 4 20" xfId="7726"/>
    <cellStyle name="Normal 42 4 21" xfId="7727"/>
    <cellStyle name="Normal 42 4 22" xfId="7728"/>
    <cellStyle name="Normal 42 4 23" xfId="7729"/>
    <cellStyle name="Normal 42 4 3" xfId="7730"/>
    <cellStyle name="Normal 42 4 4" xfId="7731"/>
    <cellStyle name="Normal 42 4 5" xfId="7732"/>
    <cellStyle name="Normal 42 4 6" xfId="7733"/>
    <cellStyle name="Normal 42 4 7" xfId="7734"/>
    <cellStyle name="Normal 42 4 8" xfId="7735"/>
    <cellStyle name="Normal 42 4 9" xfId="7736"/>
    <cellStyle name="Normal 42 5" xfId="7737"/>
    <cellStyle name="Normal 42 5 10" xfId="7738"/>
    <cellStyle name="Normal 42 5 11" xfId="7739"/>
    <cellStyle name="Normal 42 5 12" xfId="7740"/>
    <cellStyle name="Normal 42 5 13" xfId="7741"/>
    <cellStyle name="Normal 42 5 14" xfId="7742"/>
    <cellStyle name="Normal 42 5 15" xfId="7743"/>
    <cellStyle name="Normal 42 5 16" xfId="7744"/>
    <cellStyle name="Normal 42 5 17" xfId="7745"/>
    <cellStyle name="Normal 42 5 18" xfId="7746"/>
    <cellStyle name="Normal 42 5 19" xfId="7747"/>
    <cellStyle name="Normal 42 5 2" xfId="7748"/>
    <cellStyle name="Normal 42 5 20" xfId="7749"/>
    <cellStyle name="Normal 42 5 21" xfId="7750"/>
    <cellStyle name="Normal 42 5 22" xfId="7751"/>
    <cellStyle name="Normal 42 5 23" xfId="7752"/>
    <cellStyle name="Normal 42 5 3" xfId="7753"/>
    <cellStyle name="Normal 42 5 4" xfId="7754"/>
    <cellStyle name="Normal 42 5 5" xfId="7755"/>
    <cellStyle name="Normal 42 5 6" xfId="7756"/>
    <cellStyle name="Normal 42 5 7" xfId="7757"/>
    <cellStyle name="Normal 42 5 8" xfId="7758"/>
    <cellStyle name="Normal 42 5 9" xfId="7759"/>
    <cellStyle name="Normal 42 6" xfId="7760"/>
    <cellStyle name="Normal 42 6 10" xfId="7761"/>
    <cellStyle name="Normal 42 6 11" xfId="7762"/>
    <cellStyle name="Normal 42 6 12" xfId="7763"/>
    <cellStyle name="Normal 42 6 13" xfId="7764"/>
    <cellStyle name="Normal 42 6 14" xfId="7765"/>
    <cellStyle name="Normal 42 6 15" xfId="7766"/>
    <cellStyle name="Normal 42 6 16" xfId="7767"/>
    <cellStyle name="Normal 42 6 17" xfId="7768"/>
    <cellStyle name="Normal 42 6 18" xfId="7769"/>
    <cellStyle name="Normal 42 6 19" xfId="7770"/>
    <cellStyle name="Normal 42 6 2" xfId="7771"/>
    <cellStyle name="Normal 42 6 20" xfId="7772"/>
    <cellStyle name="Normal 42 6 21" xfId="7773"/>
    <cellStyle name="Normal 42 6 22" xfId="7774"/>
    <cellStyle name="Normal 42 6 23" xfId="7775"/>
    <cellStyle name="Normal 42 6 3" xfId="7776"/>
    <cellStyle name="Normal 42 6 4" xfId="7777"/>
    <cellStyle name="Normal 42 6 5" xfId="7778"/>
    <cellStyle name="Normal 42 6 6" xfId="7779"/>
    <cellStyle name="Normal 42 6 7" xfId="7780"/>
    <cellStyle name="Normal 42 6 8" xfId="7781"/>
    <cellStyle name="Normal 42 6 9" xfId="7782"/>
    <cellStyle name="Normal 42 7" xfId="7783"/>
    <cellStyle name="Normal 42 8" xfId="7784"/>
    <cellStyle name="Normal 42 9" xfId="7785"/>
    <cellStyle name="Normal 43" xfId="7786"/>
    <cellStyle name="Normal 43 10" xfId="7787"/>
    <cellStyle name="Normal 43 11" xfId="7788"/>
    <cellStyle name="Normal 43 12" xfId="7789"/>
    <cellStyle name="Normal 43 13" xfId="7790"/>
    <cellStyle name="Normal 43 14" xfId="7791"/>
    <cellStyle name="Normal 43 15" xfId="7792"/>
    <cellStyle name="Normal 43 16" xfId="7793"/>
    <cellStyle name="Normal 43 17" xfId="7794"/>
    <cellStyle name="Normal 43 18" xfId="7795"/>
    <cellStyle name="Normal 43 19" xfId="7796"/>
    <cellStyle name="Normal 43 2" xfId="7797"/>
    <cellStyle name="Normal 43 2 10" xfId="7798"/>
    <cellStyle name="Normal 43 2 11" xfId="7799"/>
    <cellStyle name="Normal 43 2 12" xfId="7800"/>
    <cellStyle name="Normal 43 2 13" xfId="7801"/>
    <cellStyle name="Normal 43 2 14" xfId="7802"/>
    <cellStyle name="Normal 43 2 15" xfId="7803"/>
    <cellStyle name="Normal 43 2 16" xfId="7804"/>
    <cellStyle name="Normal 43 2 17" xfId="7805"/>
    <cellStyle name="Normal 43 2 18" xfId="7806"/>
    <cellStyle name="Normal 43 2 19" xfId="7807"/>
    <cellStyle name="Normal 43 2 2" xfId="7808"/>
    <cellStyle name="Normal 43 2 20" xfId="7809"/>
    <cellStyle name="Normal 43 2 21" xfId="7810"/>
    <cellStyle name="Normal 43 2 22" xfId="7811"/>
    <cellStyle name="Normal 43 2 23" xfId="7812"/>
    <cellStyle name="Normal 43 2 3" xfId="7813"/>
    <cellStyle name="Normal 43 2 4" xfId="7814"/>
    <cellStyle name="Normal 43 2 5" xfId="7815"/>
    <cellStyle name="Normal 43 2 6" xfId="7816"/>
    <cellStyle name="Normal 43 2 7" xfId="7817"/>
    <cellStyle name="Normal 43 2 8" xfId="7818"/>
    <cellStyle name="Normal 43 2 9" xfId="7819"/>
    <cellStyle name="Normal 43 20" xfId="7820"/>
    <cellStyle name="Normal 43 21" xfId="7821"/>
    <cellStyle name="Normal 43 22" xfId="7822"/>
    <cellStyle name="Normal 43 23" xfId="7823"/>
    <cellStyle name="Normal 43 24" xfId="7824"/>
    <cellStyle name="Normal 43 25" xfId="7825"/>
    <cellStyle name="Normal 43 26" xfId="7826"/>
    <cellStyle name="Normal 43 27" xfId="7827"/>
    <cellStyle name="Normal 43 28" xfId="7828"/>
    <cellStyle name="Normal 43 3" xfId="7829"/>
    <cellStyle name="Normal 43 3 10" xfId="7830"/>
    <cellStyle name="Normal 43 3 11" xfId="7831"/>
    <cellStyle name="Normal 43 3 12" xfId="7832"/>
    <cellStyle name="Normal 43 3 13" xfId="7833"/>
    <cellStyle name="Normal 43 3 14" xfId="7834"/>
    <cellStyle name="Normal 43 3 15" xfId="7835"/>
    <cellStyle name="Normal 43 3 16" xfId="7836"/>
    <cellStyle name="Normal 43 3 17" xfId="7837"/>
    <cellStyle name="Normal 43 3 18" xfId="7838"/>
    <cellStyle name="Normal 43 3 19" xfId="7839"/>
    <cellStyle name="Normal 43 3 2" xfId="7840"/>
    <cellStyle name="Normal 43 3 20" xfId="7841"/>
    <cellStyle name="Normal 43 3 21" xfId="7842"/>
    <cellStyle name="Normal 43 3 22" xfId="7843"/>
    <cellStyle name="Normal 43 3 23" xfId="7844"/>
    <cellStyle name="Normal 43 3 3" xfId="7845"/>
    <cellStyle name="Normal 43 3 4" xfId="7846"/>
    <cellStyle name="Normal 43 3 5" xfId="7847"/>
    <cellStyle name="Normal 43 3 6" xfId="7848"/>
    <cellStyle name="Normal 43 3 7" xfId="7849"/>
    <cellStyle name="Normal 43 3 8" xfId="7850"/>
    <cellStyle name="Normal 43 3 9" xfId="7851"/>
    <cellStyle name="Normal 43 4" xfId="7852"/>
    <cellStyle name="Normal 43 4 10" xfId="7853"/>
    <cellStyle name="Normal 43 4 11" xfId="7854"/>
    <cellStyle name="Normal 43 4 12" xfId="7855"/>
    <cellStyle name="Normal 43 4 13" xfId="7856"/>
    <cellStyle name="Normal 43 4 14" xfId="7857"/>
    <cellStyle name="Normal 43 4 15" xfId="7858"/>
    <cellStyle name="Normal 43 4 16" xfId="7859"/>
    <cellStyle name="Normal 43 4 17" xfId="7860"/>
    <cellStyle name="Normal 43 4 18" xfId="7861"/>
    <cellStyle name="Normal 43 4 19" xfId="7862"/>
    <cellStyle name="Normal 43 4 2" xfId="7863"/>
    <cellStyle name="Normal 43 4 20" xfId="7864"/>
    <cellStyle name="Normal 43 4 21" xfId="7865"/>
    <cellStyle name="Normal 43 4 22" xfId="7866"/>
    <cellStyle name="Normal 43 4 23" xfId="7867"/>
    <cellStyle name="Normal 43 4 3" xfId="7868"/>
    <cellStyle name="Normal 43 4 4" xfId="7869"/>
    <cellStyle name="Normal 43 4 5" xfId="7870"/>
    <cellStyle name="Normal 43 4 6" xfId="7871"/>
    <cellStyle name="Normal 43 4 7" xfId="7872"/>
    <cellStyle name="Normal 43 4 8" xfId="7873"/>
    <cellStyle name="Normal 43 4 9" xfId="7874"/>
    <cellStyle name="Normal 43 5" xfId="7875"/>
    <cellStyle name="Normal 43 5 10" xfId="7876"/>
    <cellStyle name="Normal 43 5 11" xfId="7877"/>
    <cellStyle name="Normal 43 5 12" xfId="7878"/>
    <cellStyle name="Normal 43 5 13" xfId="7879"/>
    <cellStyle name="Normal 43 5 14" xfId="7880"/>
    <cellStyle name="Normal 43 5 15" xfId="7881"/>
    <cellStyle name="Normal 43 5 16" xfId="7882"/>
    <cellStyle name="Normal 43 5 17" xfId="7883"/>
    <cellStyle name="Normal 43 5 18" xfId="7884"/>
    <cellStyle name="Normal 43 5 19" xfId="7885"/>
    <cellStyle name="Normal 43 5 2" xfId="7886"/>
    <cellStyle name="Normal 43 5 20" xfId="7887"/>
    <cellStyle name="Normal 43 5 21" xfId="7888"/>
    <cellStyle name="Normal 43 5 22" xfId="7889"/>
    <cellStyle name="Normal 43 5 23" xfId="7890"/>
    <cellStyle name="Normal 43 5 3" xfId="7891"/>
    <cellStyle name="Normal 43 5 4" xfId="7892"/>
    <cellStyle name="Normal 43 5 5" xfId="7893"/>
    <cellStyle name="Normal 43 5 6" xfId="7894"/>
    <cellStyle name="Normal 43 5 7" xfId="7895"/>
    <cellStyle name="Normal 43 5 8" xfId="7896"/>
    <cellStyle name="Normal 43 5 9" xfId="7897"/>
    <cellStyle name="Normal 43 6" xfId="7898"/>
    <cellStyle name="Normal 43 6 10" xfId="7899"/>
    <cellStyle name="Normal 43 6 11" xfId="7900"/>
    <cellStyle name="Normal 43 6 12" xfId="7901"/>
    <cellStyle name="Normal 43 6 13" xfId="7902"/>
    <cellStyle name="Normal 43 6 14" xfId="7903"/>
    <cellStyle name="Normal 43 6 15" xfId="7904"/>
    <cellStyle name="Normal 43 6 16" xfId="7905"/>
    <cellStyle name="Normal 43 6 17" xfId="7906"/>
    <cellStyle name="Normal 43 6 18" xfId="7907"/>
    <cellStyle name="Normal 43 6 19" xfId="7908"/>
    <cellStyle name="Normal 43 6 2" xfId="7909"/>
    <cellStyle name="Normal 43 6 20" xfId="7910"/>
    <cellStyle name="Normal 43 6 21" xfId="7911"/>
    <cellStyle name="Normal 43 6 22" xfId="7912"/>
    <cellStyle name="Normal 43 6 23" xfId="7913"/>
    <cellStyle name="Normal 43 6 3" xfId="7914"/>
    <cellStyle name="Normal 43 6 4" xfId="7915"/>
    <cellStyle name="Normal 43 6 5" xfId="7916"/>
    <cellStyle name="Normal 43 6 6" xfId="7917"/>
    <cellStyle name="Normal 43 6 7" xfId="7918"/>
    <cellStyle name="Normal 43 6 8" xfId="7919"/>
    <cellStyle name="Normal 43 6 9" xfId="7920"/>
    <cellStyle name="Normal 43 7" xfId="7921"/>
    <cellStyle name="Normal 43 8" xfId="7922"/>
    <cellStyle name="Normal 43 9" xfId="7923"/>
    <cellStyle name="Normal 44" xfId="7924"/>
    <cellStyle name="Normal 44 10" xfId="7925"/>
    <cellStyle name="Normal 44 11" xfId="7926"/>
    <cellStyle name="Normal 44 12" xfId="7927"/>
    <cellStyle name="Normal 44 13" xfId="7928"/>
    <cellStyle name="Normal 44 14" xfId="7929"/>
    <cellStyle name="Normal 44 15" xfId="7930"/>
    <cellStyle name="Normal 44 16" xfId="7931"/>
    <cellStyle name="Normal 44 17" xfId="7932"/>
    <cellStyle name="Normal 44 18" xfId="7933"/>
    <cellStyle name="Normal 44 19" xfId="7934"/>
    <cellStyle name="Normal 44 2" xfId="7935"/>
    <cellStyle name="Normal 44 2 10" xfId="7936"/>
    <cellStyle name="Normal 44 2 11" xfId="7937"/>
    <cellStyle name="Normal 44 2 12" xfId="7938"/>
    <cellStyle name="Normal 44 2 13" xfId="7939"/>
    <cellStyle name="Normal 44 2 14" xfId="7940"/>
    <cellStyle name="Normal 44 2 15" xfId="7941"/>
    <cellStyle name="Normal 44 2 16" xfId="7942"/>
    <cellStyle name="Normal 44 2 17" xfId="7943"/>
    <cellStyle name="Normal 44 2 18" xfId="7944"/>
    <cellStyle name="Normal 44 2 19" xfId="7945"/>
    <cellStyle name="Normal 44 2 2" xfId="7946"/>
    <cellStyle name="Normal 44 2 20" xfId="7947"/>
    <cellStyle name="Normal 44 2 21" xfId="7948"/>
    <cellStyle name="Normal 44 2 22" xfId="7949"/>
    <cellStyle name="Normal 44 2 23" xfId="7950"/>
    <cellStyle name="Normal 44 2 3" xfId="7951"/>
    <cellStyle name="Normal 44 2 4" xfId="7952"/>
    <cellStyle name="Normal 44 2 5" xfId="7953"/>
    <cellStyle name="Normal 44 2 6" xfId="7954"/>
    <cellStyle name="Normal 44 2 7" xfId="7955"/>
    <cellStyle name="Normal 44 2 8" xfId="7956"/>
    <cellStyle name="Normal 44 2 9" xfId="7957"/>
    <cellStyle name="Normal 44 20" xfId="7958"/>
    <cellStyle name="Normal 44 21" xfId="7959"/>
    <cellStyle name="Normal 44 22" xfId="7960"/>
    <cellStyle name="Normal 44 23" xfId="7961"/>
    <cellStyle name="Normal 44 24" xfId="7962"/>
    <cellStyle name="Normal 44 25" xfId="7963"/>
    <cellStyle name="Normal 44 26" xfId="7964"/>
    <cellStyle name="Normal 44 27" xfId="7965"/>
    <cellStyle name="Normal 44 28" xfId="7966"/>
    <cellStyle name="Normal 44 3" xfId="7967"/>
    <cellStyle name="Normal 44 3 10" xfId="7968"/>
    <cellStyle name="Normal 44 3 11" xfId="7969"/>
    <cellStyle name="Normal 44 3 12" xfId="7970"/>
    <cellStyle name="Normal 44 3 13" xfId="7971"/>
    <cellStyle name="Normal 44 3 14" xfId="7972"/>
    <cellStyle name="Normal 44 3 15" xfId="7973"/>
    <cellStyle name="Normal 44 3 16" xfId="7974"/>
    <cellStyle name="Normal 44 3 17" xfId="7975"/>
    <cellStyle name="Normal 44 3 18" xfId="7976"/>
    <cellStyle name="Normal 44 3 19" xfId="7977"/>
    <cellStyle name="Normal 44 3 2" xfId="7978"/>
    <cellStyle name="Normal 44 3 20" xfId="7979"/>
    <cellStyle name="Normal 44 3 21" xfId="7980"/>
    <cellStyle name="Normal 44 3 22" xfId="7981"/>
    <cellStyle name="Normal 44 3 23" xfId="7982"/>
    <cellStyle name="Normal 44 3 3" xfId="7983"/>
    <cellStyle name="Normal 44 3 4" xfId="7984"/>
    <cellStyle name="Normal 44 3 5" xfId="7985"/>
    <cellStyle name="Normal 44 3 6" xfId="7986"/>
    <cellStyle name="Normal 44 3 7" xfId="7987"/>
    <cellStyle name="Normal 44 3 8" xfId="7988"/>
    <cellStyle name="Normal 44 3 9" xfId="7989"/>
    <cellStyle name="Normal 44 4" xfId="7990"/>
    <cellStyle name="Normal 44 4 10" xfId="7991"/>
    <cellStyle name="Normal 44 4 11" xfId="7992"/>
    <cellStyle name="Normal 44 4 12" xfId="7993"/>
    <cellStyle name="Normal 44 4 13" xfId="7994"/>
    <cellStyle name="Normal 44 4 14" xfId="7995"/>
    <cellStyle name="Normal 44 4 15" xfId="7996"/>
    <cellStyle name="Normal 44 4 16" xfId="7997"/>
    <cellStyle name="Normal 44 4 17" xfId="7998"/>
    <cellStyle name="Normal 44 4 18" xfId="7999"/>
    <cellStyle name="Normal 44 4 19" xfId="8000"/>
    <cellStyle name="Normal 44 4 2" xfId="8001"/>
    <cellStyle name="Normal 44 4 20" xfId="8002"/>
    <cellStyle name="Normal 44 4 21" xfId="8003"/>
    <cellStyle name="Normal 44 4 22" xfId="8004"/>
    <cellStyle name="Normal 44 4 23" xfId="8005"/>
    <cellStyle name="Normal 44 4 3" xfId="8006"/>
    <cellStyle name="Normal 44 4 4" xfId="8007"/>
    <cellStyle name="Normal 44 4 5" xfId="8008"/>
    <cellStyle name="Normal 44 4 6" xfId="8009"/>
    <cellStyle name="Normal 44 4 7" xfId="8010"/>
    <cellStyle name="Normal 44 4 8" xfId="8011"/>
    <cellStyle name="Normal 44 4 9" xfId="8012"/>
    <cellStyle name="Normal 44 5" xfId="8013"/>
    <cellStyle name="Normal 44 5 10" xfId="8014"/>
    <cellStyle name="Normal 44 5 11" xfId="8015"/>
    <cellStyle name="Normal 44 5 12" xfId="8016"/>
    <cellStyle name="Normal 44 5 13" xfId="8017"/>
    <cellStyle name="Normal 44 5 14" xfId="8018"/>
    <cellStyle name="Normal 44 5 15" xfId="8019"/>
    <cellStyle name="Normal 44 5 16" xfId="8020"/>
    <cellStyle name="Normal 44 5 17" xfId="8021"/>
    <cellStyle name="Normal 44 5 18" xfId="8022"/>
    <cellStyle name="Normal 44 5 19" xfId="8023"/>
    <cellStyle name="Normal 44 5 2" xfId="8024"/>
    <cellStyle name="Normal 44 5 20" xfId="8025"/>
    <cellStyle name="Normal 44 5 21" xfId="8026"/>
    <cellStyle name="Normal 44 5 22" xfId="8027"/>
    <cellStyle name="Normal 44 5 23" xfId="8028"/>
    <cellStyle name="Normal 44 5 3" xfId="8029"/>
    <cellStyle name="Normal 44 5 4" xfId="8030"/>
    <cellStyle name="Normal 44 5 5" xfId="8031"/>
    <cellStyle name="Normal 44 5 6" xfId="8032"/>
    <cellStyle name="Normal 44 5 7" xfId="8033"/>
    <cellStyle name="Normal 44 5 8" xfId="8034"/>
    <cellStyle name="Normal 44 5 9" xfId="8035"/>
    <cellStyle name="Normal 44 6" xfId="8036"/>
    <cellStyle name="Normal 44 6 10" xfId="8037"/>
    <cellStyle name="Normal 44 6 11" xfId="8038"/>
    <cellStyle name="Normal 44 6 12" xfId="8039"/>
    <cellStyle name="Normal 44 6 13" xfId="8040"/>
    <cellStyle name="Normal 44 6 14" xfId="8041"/>
    <cellStyle name="Normal 44 6 15" xfId="8042"/>
    <cellStyle name="Normal 44 6 16" xfId="8043"/>
    <cellStyle name="Normal 44 6 17" xfId="8044"/>
    <cellStyle name="Normal 44 6 18" xfId="8045"/>
    <cellStyle name="Normal 44 6 19" xfId="8046"/>
    <cellStyle name="Normal 44 6 2" xfId="8047"/>
    <cellStyle name="Normal 44 6 20" xfId="8048"/>
    <cellStyle name="Normal 44 6 21" xfId="8049"/>
    <cellStyle name="Normal 44 6 22" xfId="8050"/>
    <cellStyle name="Normal 44 6 23" xfId="8051"/>
    <cellStyle name="Normal 44 6 3" xfId="8052"/>
    <cellStyle name="Normal 44 6 4" xfId="8053"/>
    <cellStyle name="Normal 44 6 5" xfId="8054"/>
    <cellStyle name="Normal 44 6 6" xfId="8055"/>
    <cellStyle name="Normal 44 6 7" xfId="8056"/>
    <cellStyle name="Normal 44 6 8" xfId="8057"/>
    <cellStyle name="Normal 44 6 9" xfId="8058"/>
    <cellStyle name="Normal 44 7" xfId="8059"/>
    <cellStyle name="Normal 44 8" xfId="8060"/>
    <cellStyle name="Normal 44 9" xfId="8061"/>
    <cellStyle name="Normal 45" xfId="8062"/>
    <cellStyle name="Normal 45 10" xfId="8063"/>
    <cellStyle name="Normal 45 11" xfId="8064"/>
    <cellStyle name="Normal 45 12" xfId="8065"/>
    <cellStyle name="Normal 45 13" xfId="8066"/>
    <cellStyle name="Normal 45 14" xfId="8067"/>
    <cellStyle name="Normal 45 15" xfId="8068"/>
    <cellStyle name="Normal 45 16" xfId="8069"/>
    <cellStyle name="Normal 45 17" xfId="8070"/>
    <cellStyle name="Normal 45 18" xfId="8071"/>
    <cellStyle name="Normal 45 19" xfId="8072"/>
    <cellStyle name="Normal 45 2" xfId="8073"/>
    <cellStyle name="Normal 45 2 10" xfId="8074"/>
    <cellStyle name="Normal 45 2 11" xfId="8075"/>
    <cellStyle name="Normal 45 2 12" xfId="8076"/>
    <cellStyle name="Normal 45 2 13" xfId="8077"/>
    <cellStyle name="Normal 45 2 14" xfId="8078"/>
    <cellStyle name="Normal 45 2 15" xfId="8079"/>
    <cellStyle name="Normal 45 2 16" xfId="8080"/>
    <cellStyle name="Normal 45 2 17" xfId="8081"/>
    <cellStyle name="Normal 45 2 18" xfId="8082"/>
    <cellStyle name="Normal 45 2 19" xfId="8083"/>
    <cellStyle name="Normal 45 2 2" xfId="8084"/>
    <cellStyle name="Normal 45 2 20" xfId="8085"/>
    <cellStyle name="Normal 45 2 21" xfId="8086"/>
    <cellStyle name="Normal 45 2 22" xfId="8087"/>
    <cellStyle name="Normal 45 2 23" xfId="8088"/>
    <cellStyle name="Normal 45 2 3" xfId="8089"/>
    <cellStyle name="Normal 45 2 4" xfId="8090"/>
    <cellStyle name="Normal 45 2 5" xfId="8091"/>
    <cellStyle name="Normal 45 2 6" xfId="8092"/>
    <cellStyle name="Normal 45 2 7" xfId="8093"/>
    <cellStyle name="Normal 45 2 8" xfId="8094"/>
    <cellStyle name="Normal 45 2 9" xfId="8095"/>
    <cellStyle name="Normal 45 20" xfId="8096"/>
    <cellStyle name="Normal 45 21" xfId="8097"/>
    <cellStyle name="Normal 45 22" xfId="8098"/>
    <cellStyle name="Normal 45 23" xfId="8099"/>
    <cellStyle name="Normal 45 24" xfId="8100"/>
    <cellStyle name="Normal 45 25" xfId="8101"/>
    <cellStyle name="Normal 45 26" xfId="8102"/>
    <cellStyle name="Normal 45 27" xfId="8103"/>
    <cellStyle name="Normal 45 28" xfId="8104"/>
    <cellStyle name="Normal 45 3" xfId="8105"/>
    <cellStyle name="Normal 45 3 10" xfId="8106"/>
    <cellStyle name="Normal 45 3 11" xfId="8107"/>
    <cellStyle name="Normal 45 3 12" xfId="8108"/>
    <cellStyle name="Normal 45 3 13" xfId="8109"/>
    <cellStyle name="Normal 45 3 14" xfId="8110"/>
    <cellStyle name="Normal 45 3 15" xfId="8111"/>
    <cellStyle name="Normal 45 3 16" xfId="8112"/>
    <cellStyle name="Normal 45 3 17" xfId="8113"/>
    <cellStyle name="Normal 45 3 18" xfId="8114"/>
    <cellStyle name="Normal 45 3 19" xfId="8115"/>
    <cellStyle name="Normal 45 3 2" xfId="8116"/>
    <cellStyle name="Normal 45 3 20" xfId="8117"/>
    <cellStyle name="Normal 45 3 21" xfId="8118"/>
    <cellStyle name="Normal 45 3 22" xfId="8119"/>
    <cellStyle name="Normal 45 3 23" xfId="8120"/>
    <cellStyle name="Normal 45 3 3" xfId="8121"/>
    <cellStyle name="Normal 45 3 4" xfId="8122"/>
    <cellStyle name="Normal 45 3 5" xfId="8123"/>
    <cellStyle name="Normal 45 3 6" xfId="8124"/>
    <cellStyle name="Normal 45 3 7" xfId="8125"/>
    <cellStyle name="Normal 45 3 8" xfId="8126"/>
    <cellStyle name="Normal 45 3 9" xfId="8127"/>
    <cellStyle name="Normal 45 4" xfId="8128"/>
    <cellStyle name="Normal 45 4 10" xfId="8129"/>
    <cellStyle name="Normal 45 4 11" xfId="8130"/>
    <cellStyle name="Normal 45 4 12" xfId="8131"/>
    <cellStyle name="Normal 45 4 13" xfId="8132"/>
    <cellStyle name="Normal 45 4 14" xfId="8133"/>
    <cellStyle name="Normal 45 4 15" xfId="8134"/>
    <cellStyle name="Normal 45 4 16" xfId="8135"/>
    <cellStyle name="Normal 45 4 17" xfId="8136"/>
    <cellStyle name="Normal 45 4 18" xfId="8137"/>
    <cellStyle name="Normal 45 4 19" xfId="8138"/>
    <cellStyle name="Normal 45 4 2" xfId="8139"/>
    <cellStyle name="Normal 45 4 20" xfId="8140"/>
    <cellStyle name="Normal 45 4 21" xfId="8141"/>
    <cellStyle name="Normal 45 4 22" xfId="8142"/>
    <cellStyle name="Normal 45 4 23" xfId="8143"/>
    <cellStyle name="Normal 45 4 3" xfId="8144"/>
    <cellStyle name="Normal 45 4 4" xfId="8145"/>
    <cellStyle name="Normal 45 4 5" xfId="8146"/>
    <cellStyle name="Normal 45 4 6" xfId="8147"/>
    <cellStyle name="Normal 45 4 7" xfId="8148"/>
    <cellStyle name="Normal 45 4 8" xfId="8149"/>
    <cellStyle name="Normal 45 4 9" xfId="8150"/>
    <cellStyle name="Normal 45 5" xfId="8151"/>
    <cellStyle name="Normal 45 5 10" xfId="8152"/>
    <cellStyle name="Normal 45 5 11" xfId="8153"/>
    <cellStyle name="Normal 45 5 12" xfId="8154"/>
    <cellStyle name="Normal 45 5 13" xfId="8155"/>
    <cellStyle name="Normal 45 5 14" xfId="8156"/>
    <cellStyle name="Normal 45 5 15" xfId="8157"/>
    <cellStyle name="Normal 45 5 16" xfId="8158"/>
    <cellStyle name="Normal 45 5 17" xfId="8159"/>
    <cellStyle name="Normal 45 5 18" xfId="8160"/>
    <cellStyle name="Normal 45 5 19" xfId="8161"/>
    <cellStyle name="Normal 45 5 2" xfId="8162"/>
    <cellStyle name="Normal 45 5 20" xfId="8163"/>
    <cellStyle name="Normal 45 5 21" xfId="8164"/>
    <cellStyle name="Normal 45 5 22" xfId="8165"/>
    <cellStyle name="Normal 45 5 23" xfId="8166"/>
    <cellStyle name="Normal 45 5 3" xfId="8167"/>
    <cellStyle name="Normal 45 5 4" xfId="8168"/>
    <cellStyle name="Normal 45 5 5" xfId="8169"/>
    <cellStyle name="Normal 45 5 6" xfId="8170"/>
    <cellStyle name="Normal 45 5 7" xfId="8171"/>
    <cellStyle name="Normal 45 5 8" xfId="8172"/>
    <cellStyle name="Normal 45 5 9" xfId="8173"/>
    <cellStyle name="Normal 45 6" xfId="8174"/>
    <cellStyle name="Normal 45 6 10" xfId="8175"/>
    <cellStyle name="Normal 45 6 11" xfId="8176"/>
    <cellStyle name="Normal 45 6 12" xfId="8177"/>
    <cellStyle name="Normal 45 6 13" xfId="8178"/>
    <cellStyle name="Normal 45 6 14" xfId="8179"/>
    <cellStyle name="Normal 45 6 15" xfId="8180"/>
    <cellStyle name="Normal 45 6 16" xfId="8181"/>
    <cellStyle name="Normal 45 6 17" xfId="8182"/>
    <cellStyle name="Normal 45 6 18" xfId="8183"/>
    <cellStyle name="Normal 45 6 19" xfId="8184"/>
    <cellStyle name="Normal 45 6 2" xfId="8185"/>
    <cellStyle name="Normal 45 6 20" xfId="8186"/>
    <cellStyle name="Normal 45 6 21" xfId="8187"/>
    <cellStyle name="Normal 45 6 22" xfId="8188"/>
    <cellStyle name="Normal 45 6 23" xfId="8189"/>
    <cellStyle name="Normal 45 6 3" xfId="8190"/>
    <cellStyle name="Normal 45 6 4" xfId="8191"/>
    <cellStyle name="Normal 45 6 5" xfId="8192"/>
    <cellStyle name="Normal 45 6 6" xfId="8193"/>
    <cellStyle name="Normal 45 6 7" xfId="8194"/>
    <cellStyle name="Normal 45 6 8" xfId="8195"/>
    <cellStyle name="Normal 45 6 9" xfId="8196"/>
    <cellStyle name="Normal 45 7" xfId="8197"/>
    <cellStyle name="Normal 45 8" xfId="8198"/>
    <cellStyle name="Normal 45 9" xfId="8199"/>
    <cellStyle name="Normal 46" xfId="8200"/>
    <cellStyle name="Normal 46 10" xfId="8201"/>
    <cellStyle name="Normal 46 11" xfId="8202"/>
    <cellStyle name="Normal 46 12" xfId="8203"/>
    <cellStyle name="Normal 46 13" xfId="8204"/>
    <cellStyle name="Normal 46 14" xfId="8205"/>
    <cellStyle name="Normal 46 15" xfId="8206"/>
    <cellStyle name="Normal 46 16" xfId="8207"/>
    <cellStyle name="Normal 46 17" xfId="8208"/>
    <cellStyle name="Normal 46 18" xfId="8209"/>
    <cellStyle name="Normal 46 19" xfId="8210"/>
    <cellStyle name="Normal 46 2" xfId="8211"/>
    <cellStyle name="Normal 46 2 10" xfId="8212"/>
    <cellStyle name="Normal 46 2 11" xfId="8213"/>
    <cellStyle name="Normal 46 2 12" xfId="8214"/>
    <cellStyle name="Normal 46 2 13" xfId="8215"/>
    <cellStyle name="Normal 46 2 14" xfId="8216"/>
    <cellStyle name="Normal 46 2 15" xfId="8217"/>
    <cellStyle name="Normal 46 2 16" xfId="8218"/>
    <cellStyle name="Normal 46 2 17" xfId="8219"/>
    <cellStyle name="Normal 46 2 18" xfId="8220"/>
    <cellStyle name="Normal 46 2 19" xfId="8221"/>
    <cellStyle name="Normal 46 2 2" xfId="8222"/>
    <cellStyle name="Normal 46 2 20" xfId="8223"/>
    <cellStyle name="Normal 46 2 21" xfId="8224"/>
    <cellStyle name="Normal 46 2 22" xfId="8225"/>
    <cellStyle name="Normal 46 2 23" xfId="8226"/>
    <cellStyle name="Normal 46 2 3" xfId="8227"/>
    <cellStyle name="Normal 46 2 4" xfId="8228"/>
    <cellStyle name="Normal 46 2 5" xfId="8229"/>
    <cellStyle name="Normal 46 2 6" xfId="8230"/>
    <cellStyle name="Normal 46 2 7" xfId="8231"/>
    <cellStyle name="Normal 46 2 8" xfId="8232"/>
    <cellStyle name="Normal 46 2 9" xfId="8233"/>
    <cellStyle name="Normal 46 20" xfId="8234"/>
    <cellStyle name="Normal 46 21" xfId="8235"/>
    <cellStyle name="Normal 46 22" xfId="8236"/>
    <cellStyle name="Normal 46 23" xfId="8237"/>
    <cellStyle name="Normal 46 24" xfId="8238"/>
    <cellStyle name="Normal 46 25" xfId="8239"/>
    <cellStyle name="Normal 46 26" xfId="8240"/>
    <cellStyle name="Normal 46 27" xfId="8241"/>
    <cellStyle name="Normal 46 28" xfId="8242"/>
    <cellStyle name="Normal 46 3" xfId="8243"/>
    <cellStyle name="Normal 46 3 10" xfId="8244"/>
    <cellStyle name="Normal 46 3 11" xfId="8245"/>
    <cellStyle name="Normal 46 3 12" xfId="8246"/>
    <cellStyle name="Normal 46 3 13" xfId="8247"/>
    <cellStyle name="Normal 46 3 14" xfId="8248"/>
    <cellStyle name="Normal 46 3 15" xfId="8249"/>
    <cellStyle name="Normal 46 3 16" xfId="8250"/>
    <cellStyle name="Normal 46 3 17" xfId="8251"/>
    <cellStyle name="Normal 46 3 18" xfId="8252"/>
    <cellStyle name="Normal 46 3 19" xfId="8253"/>
    <cellStyle name="Normal 46 3 2" xfId="8254"/>
    <cellStyle name="Normal 46 3 20" xfId="8255"/>
    <cellStyle name="Normal 46 3 21" xfId="8256"/>
    <cellStyle name="Normal 46 3 22" xfId="8257"/>
    <cellStyle name="Normal 46 3 23" xfId="8258"/>
    <cellStyle name="Normal 46 3 3" xfId="8259"/>
    <cellStyle name="Normal 46 3 4" xfId="8260"/>
    <cellStyle name="Normal 46 3 5" xfId="8261"/>
    <cellStyle name="Normal 46 3 6" xfId="8262"/>
    <cellStyle name="Normal 46 3 7" xfId="8263"/>
    <cellStyle name="Normal 46 3 8" xfId="8264"/>
    <cellStyle name="Normal 46 3 9" xfId="8265"/>
    <cellStyle name="Normal 46 4" xfId="8266"/>
    <cellStyle name="Normal 46 4 10" xfId="8267"/>
    <cellStyle name="Normal 46 4 11" xfId="8268"/>
    <cellStyle name="Normal 46 4 12" xfId="8269"/>
    <cellStyle name="Normal 46 4 13" xfId="8270"/>
    <cellStyle name="Normal 46 4 14" xfId="8271"/>
    <cellStyle name="Normal 46 4 15" xfId="8272"/>
    <cellStyle name="Normal 46 4 16" xfId="8273"/>
    <cellStyle name="Normal 46 4 17" xfId="8274"/>
    <cellStyle name="Normal 46 4 18" xfId="8275"/>
    <cellStyle name="Normal 46 4 19" xfId="8276"/>
    <cellStyle name="Normal 46 4 2" xfId="8277"/>
    <cellStyle name="Normal 46 4 20" xfId="8278"/>
    <cellStyle name="Normal 46 4 21" xfId="8279"/>
    <cellStyle name="Normal 46 4 22" xfId="8280"/>
    <cellStyle name="Normal 46 4 23" xfId="8281"/>
    <cellStyle name="Normal 46 4 3" xfId="8282"/>
    <cellStyle name="Normal 46 4 4" xfId="8283"/>
    <cellStyle name="Normal 46 4 5" xfId="8284"/>
    <cellStyle name="Normal 46 4 6" xfId="8285"/>
    <cellStyle name="Normal 46 4 7" xfId="8286"/>
    <cellStyle name="Normal 46 4 8" xfId="8287"/>
    <cellStyle name="Normal 46 4 9" xfId="8288"/>
    <cellStyle name="Normal 46 5" xfId="8289"/>
    <cellStyle name="Normal 46 5 10" xfId="8290"/>
    <cellStyle name="Normal 46 5 11" xfId="8291"/>
    <cellStyle name="Normal 46 5 12" xfId="8292"/>
    <cellStyle name="Normal 46 5 13" xfId="8293"/>
    <cellStyle name="Normal 46 5 14" xfId="8294"/>
    <cellStyle name="Normal 46 5 15" xfId="8295"/>
    <cellStyle name="Normal 46 5 16" xfId="8296"/>
    <cellStyle name="Normal 46 5 17" xfId="8297"/>
    <cellStyle name="Normal 46 5 18" xfId="8298"/>
    <cellStyle name="Normal 46 5 19" xfId="8299"/>
    <cellStyle name="Normal 46 5 2" xfId="8300"/>
    <cellStyle name="Normal 46 5 20" xfId="8301"/>
    <cellStyle name="Normal 46 5 21" xfId="8302"/>
    <cellStyle name="Normal 46 5 22" xfId="8303"/>
    <cellStyle name="Normal 46 5 23" xfId="8304"/>
    <cellStyle name="Normal 46 5 3" xfId="8305"/>
    <cellStyle name="Normal 46 5 4" xfId="8306"/>
    <cellStyle name="Normal 46 5 5" xfId="8307"/>
    <cellStyle name="Normal 46 5 6" xfId="8308"/>
    <cellStyle name="Normal 46 5 7" xfId="8309"/>
    <cellStyle name="Normal 46 5 8" xfId="8310"/>
    <cellStyle name="Normal 46 5 9" xfId="8311"/>
    <cellStyle name="Normal 46 6" xfId="8312"/>
    <cellStyle name="Normal 46 6 10" xfId="8313"/>
    <cellStyle name="Normal 46 6 11" xfId="8314"/>
    <cellStyle name="Normal 46 6 12" xfId="8315"/>
    <cellStyle name="Normal 46 6 13" xfId="8316"/>
    <cellStyle name="Normal 46 6 14" xfId="8317"/>
    <cellStyle name="Normal 46 6 15" xfId="8318"/>
    <cellStyle name="Normal 46 6 16" xfId="8319"/>
    <cellStyle name="Normal 46 6 17" xfId="8320"/>
    <cellStyle name="Normal 46 6 18" xfId="8321"/>
    <cellStyle name="Normal 46 6 19" xfId="8322"/>
    <cellStyle name="Normal 46 6 2" xfId="8323"/>
    <cellStyle name="Normal 46 6 20" xfId="8324"/>
    <cellStyle name="Normal 46 6 21" xfId="8325"/>
    <cellStyle name="Normal 46 6 22" xfId="8326"/>
    <cellStyle name="Normal 46 6 23" xfId="8327"/>
    <cellStyle name="Normal 46 6 3" xfId="8328"/>
    <cellStyle name="Normal 46 6 4" xfId="8329"/>
    <cellStyle name="Normal 46 6 5" xfId="8330"/>
    <cellStyle name="Normal 46 6 6" xfId="8331"/>
    <cellStyle name="Normal 46 6 7" xfId="8332"/>
    <cellStyle name="Normal 46 6 8" xfId="8333"/>
    <cellStyle name="Normal 46 6 9" xfId="8334"/>
    <cellStyle name="Normal 46 7" xfId="8335"/>
    <cellStyle name="Normal 46 8" xfId="8336"/>
    <cellStyle name="Normal 46 9" xfId="8337"/>
    <cellStyle name="Normal 47" xfId="8338"/>
    <cellStyle name="Normal 47 10" xfId="8339"/>
    <cellStyle name="Normal 47 11" xfId="8340"/>
    <cellStyle name="Normal 47 12" xfId="8341"/>
    <cellStyle name="Normal 47 13" xfId="8342"/>
    <cellStyle name="Normal 47 14" xfId="8343"/>
    <cellStyle name="Normal 47 15" xfId="8344"/>
    <cellStyle name="Normal 47 16" xfId="8345"/>
    <cellStyle name="Normal 47 17" xfId="8346"/>
    <cellStyle name="Normal 47 18" xfId="8347"/>
    <cellStyle name="Normal 47 19" xfId="8348"/>
    <cellStyle name="Normal 47 2" xfId="8349"/>
    <cellStyle name="Normal 47 2 10" xfId="8350"/>
    <cellStyle name="Normal 47 2 11" xfId="8351"/>
    <cellStyle name="Normal 47 2 12" xfId="8352"/>
    <cellStyle name="Normal 47 2 13" xfId="8353"/>
    <cellStyle name="Normal 47 2 14" xfId="8354"/>
    <cellStyle name="Normal 47 2 15" xfId="8355"/>
    <cellStyle name="Normal 47 2 16" xfId="8356"/>
    <cellStyle name="Normal 47 2 17" xfId="8357"/>
    <cellStyle name="Normal 47 2 18" xfId="8358"/>
    <cellStyle name="Normal 47 2 19" xfId="8359"/>
    <cellStyle name="Normal 47 2 2" xfId="8360"/>
    <cellStyle name="Normal 47 2 20" xfId="8361"/>
    <cellStyle name="Normal 47 2 21" xfId="8362"/>
    <cellStyle name="Normal 47 2 22" xfId="8363"/>
    <cellStyle name="Normal 47 2 23" xfId="8364"/>
    <cellStyle name="Normal 47 2 3" xfId="8365"/>
    <cellStyle name="Normal 47 2 4" xfId="8366"/>
    <cellStyle name="Normal 47 2 5" xfId="8367"/>
    <cellStyle name="Normal 47 2 6" xfId="8368"/>
    <cellStyle name="Normal 47 2 7" xfId="8369"/>
    <cellStyle name="Normal 47 2 8" xfId="8370"/>
    <cellStyle name="Normal 47 2 9" xfId="8371"/>
    <cellStyle name="Normal 47 20" xfId="8372"/>
    <cellStyle name="Normal 47 21" xfId="8373"/>
    <cellStyle name="Normal 47 22" xfId="8374"/>
    <cellStyle name="Normal 47 23" xfId="8375"/>
    <cellStyle name="Normal 47 24" xfId="8376"/>
    <cellStyle name="Normal 47 25" xfId="8377"/>
    <cellStyle name="Normal 47 26" xfId="8378"/>
    <cellStyle name="Normal 47 27" xfId="8379"/>
    <cellStyle name="Normal 47 28" xfId="8380"/>
    <cellStyle name="Normal 47 3" xfId="8381"/>
    <cellStyle name="Normal 47 3 10" xfId="8382"/>
    <cellStyle name="Normal 47 3 11" xfId="8383"/>
    <cellStyle name="Normal 47 3 12" xfId="8384"/>
    <cellStyle name="Normal 47 3 13" xfId="8385"/>
    <cellStyle name="Normal 47 3 14" xfId="8386"/>
    <cellStyle name="Normal 47 3 15" xfId="8387"/>
    <cellStyle name="Normal 47 3 16" xfId="8388"/>
    <cellStyle name="Normal 47 3 17" xfId="8389"/>
    <cellStyle name="Normal 47 3 18" xfId="8390"/>
    <cellStyle name="Normal 47 3 19" xfId="8391"/>
    <cellStyle name="Normal 47 3 2" xfId="8392"/>
    <cellStyle name="Normal 47 3 20" xfId="8393"/>
    <cellStyle name="Normal 47 3 21" xfId="8394"/>
    <cellStyle name="Normal 47 3 22" xfId="8395"/>
    <cellStyle name="Normal 47 3 23" xfId="8396"/>
    <cellStyle name="Normal 47 3 3" xfId="8397"/>
    <cellStyle name="Normal 47 3 4" xfId="8398"/>
    <cellStyle name="Normal 47 3 5" xfId="8399"/>
    <cellStyle name="Normal 47 3 6" xfId="8400"/>
    <cellStyle name="Normal 47 3 7" xfId="8401"/>
    <cellStyle name="Normal 47 3 8" xfId="8402"/>
    <cellStyle name="Normal 47 3 9" xfId="8403"/>
    <cellStyle name="Normal 47 4" xfId="8404"/>
    <cellStyle name="Normal 47 4 10" xfId="8405"/>
    <cellStyle name="Normal 47 4 11" xfId="8406"/>
    <cellStyle name="Normal 47 4 12" xfId="8407"/>
    <cellStyle name="Normal 47 4 13" xfId="8408"/>
    <cellStyle name="Normal 47 4 14" xfId="8409"/>
    <cellStyle name="Normal 47 4 15" xfId="8410"/>
    <cellStyle name="Normal 47 4 16" xfId="8411"/>
    <cellStyle name="Normal 47 4 17" xfId="8412"/>
    <cellStyle name="Normal 47 4 18" xfId="8413"/>
    <cellStyle name="Normal 47 4 19" xfId="8414"/>
    <cellStyle name="Normal 47 4 2" xfId="8415"/>
    <cellStyle name="Normal 47 4 20" xfId="8416"/>
    <cellStyle name="Normal 47 4 21" xfId="8417"/>
    <cellStyle name="Normal 47 4 22" xfId="8418"/>
    <cellStyle name="Normal 47 4 23" xfId="8419"/>
    <cellStyle name="Normal 47 4 3" xfId="8420"/>
    <cellStyle name="Normal 47 4 4" xfId="8421"/>
    <cellStyle name="Normal 47 4 5" xfId="8422"/>
    <cellStyle name="Normal 47 4 6" xfId="8423"/>
    <cellStyle name="Normal 47 4 7" xfId="8424"/>
    <cellStyle name="Normal 47 4 8" xfId="8425"/>
    <cellStyle name="Normal 47 4 9" xfId="8426"/>
    <cellStyle name="Normal 47 5" xfId="8427"/>
    <cellStyle name="Normal 47 5 10" xfId="8428"/>
    <cellStyle name="Normal 47 5 11" xfId="8429"/>
    <cellStyle name="Normal 47 5 12" xfId="8430"/>
    <cellStyle name="Normal 47 5 13" xfId="8431"/>
    <cellStyle name="Normal 47 5 14" xfId="8432"/>
    <cellStyle name="Normal 47 5 15" xfId="8433"/>
    <cellStyle name="Normal 47 5 16" xfId="8434"/>
    <cellStyle name="Normal 47 5 17" xfId="8435"/>
    <cellStyle name="Normal 47 5 18" xfId="8436"/>
    <cellStyle name="Normal 47 5 19" xfId="8437"/>
    <cellStyle name="Normal 47 5 2" xfId="8438"/>
    <cellStyle name="Normal 47 5 20" xfId="8439"/>
    <cellStyle name="Normal 47 5 21" xfId="8440"/>
    <cellStyle name="Normal 47 5 22" xfId="8441"/>
    <cellStyle name="Normal 47 5 23" xfId="8442"/>
    <cellStyle name="Normal 47 5 3" xfId="8443"/>
    <cellStyle name="Normal 47 5 4" xfId="8444"/>
    <cellStyle name="Normal 47 5 5" xfId="8445"/>
    <cellStyle name="Normal 47 5 6" xfId="8446"/>
    <cellStyle name="Normal 47 5 7" xfId="8447"/>
    <cellStyle name="Normal 47 5 8" xfId="8448"/>
    <cellStyle name="Normal 47 5 9" xfId="8449"/>
    <cellStyle name="Normal 47 6" xfId="8450"/>
    <cellStyle name="Normal 47 6 10" xfId="8451"/>
    <cellStyle name="Normal 47 6 11" xfId="8452"/>
    <cellStyle name="Normal 47 6 12" xfId="8453"/>
    <cellStyle name="Normal 47 6 13" xfId="8454"/>
    <cellStyle name="Normal 47 6 14" xfId="8455"/>
    <cellStyle name="Normal 47 6 15" xfId="8456"/>
    <cellStyle name="Normal 47 6 16" xfId="8457"/>
    <cellStyle name="Normal 47 6 17" xfId="8458"/>
    <cellStyle name="Normal 47 6 18" xfId="8459"/>
    <cellStyle name="Normal 47 6 19" xfId="8460"/>
    <cellStyle name="Normal 47 6 2" xfId="8461"/>
    <cellStyle name="Normal 47 6 20" xfId="8462"/>
    <cellStyle name="Normal 47 6 21" xfId="8463"/>
    <cellStyle name="Normal 47 6 22" xfId="8464"/>
    <cellStyle name="Normal 47 6 23" xfId="8465"/>
    <cellStyle name="Normal 47 6 3" xfId="8466"/>
    <cellStyle name="Normal 47 6 4" xfId="8467"/>
    <cellStyle name="Normal 47 6 5" xfId="8468"/>
    <cellStyle name="Normal 47 6 6" xfId="8469"/>
    <cellStyle name="Normal 47 6 7" xfId="8470"/>
    <cellStyle name="Normal 47 6 8" xfId="8471"/>
    <cellStyle name="Normal 47 6 9" xfId="8472"/>
    <cellStyle name="Normal 47 7" xfId="8473"/>
    <cellStyle name="Normal 47 8" xfId="8474"/>
    <cellStyle name="Normal 47 9" xfId="8475"/>
    <cellStyle name="Normal 48" xfId="8476"/>
    <cellStyle name="Normal 48 10" xfId="8477"/>
    <cellStyle name="Normal 48 11" xfId="8478"/>
    <cellStyle name="Normal 48 12" xfId="8479"/>
    <cellStyle name="Normal 48 13" xfId="8480"/>
    <cellStyle name="Normal 48 14" xfId="8481"/>
    <cellStyle name="Normal 48 15" xfId="8482"/>
    <cellStyle name="Normal 48 16" xfId="8483"/>
    <cellStyle name="Normal 48 17" xfId="8484"/>
    <cellStyle name="Normal 48 18" xfId="8485"/>
    <cellStyle name="Normal 48 19" xfId="8486"/>
    <cellStyle name="Normal 48 2" xfId="8487"/>
    <cellStyle name="Normal 48 2 10" xfId="8488"/>
    <cellStyle name="Normal 48 2 11" xfId="8489"/>
    <cellStyle name="Normal 48 2 12" xfId="8490"/>
    <cellStyle name="Normal 48 2 13" xfId="8491"/>
    <cellStyle name="Normal 48 2 14" xfId="8492"/>
    <cellStyle name="Normal 48 2 15" xfId="8493"/>
    <cellStyle name="Normal 48 2 16" xfId="8494"/>
    <cellStyle name="Normal 48 2 17" xfId="8495"/>
    <cellStyle name="Normal 48 2 18" xfId="8496"/>
    <cellStyle name="Normal 48 2 19" xfId="8497"/>
    <cellStyle name="Normal 48 2 2" xfId="8498"/>
    <cellStyle name="Normal 48 2 20" xfId="8499"/>
    <cellStyle name="Normal 48 2 21" xfId="8500"/>
    <cellStyle name="Normal 48 2 22" xfId="8501"/>
    <cellStyle name="Normal 48 2 23" xfId="8502"/>
    <cellStyle name="Normal 48 2 3" xfId="8503"/>
    <cellStyle name="Normal 48 2 4" xfId="8504"/>
    <cellStyle name="Normal 48 2 5" xfId="8505"/>
    <cellStyle name="Normal 48 2 6" xfId="8506"/>
    <cellStyle name="Normal 48 2 7" xfId="8507"/>
    <cellStyle name="Normal 48 2 8" xfId="8508"/>
    <cellStyle name="Normal 48 2 9" xfId="8509"/>
    <cellStyle name="Normal 48 20" xfId="8510"/>
    <cellStyle name="Normal 48 21" xfId="8511"/>
    <cellStyle name="Normal 48 22" xfId="8512"/>
    <cellStyle name="Normal 48 23" xfId="8513"/>
    <cellStyle name="Normal 48 24" xfId="8514"/>
    <cellStyle name="Normal 48 25" xfId="8515"/>
    <cellStyle name="Normal 48 26" xfId="8516"/>
    <cellStyle name="Normal 48 27" xfId="8517"/>
    <cellStyle name="Normal 48 28" xfId="8518"/>
    <cellStyle name="Normal 48 3" xfId="8519"/>
    <cellStyle name="Normal 48 3 10" xfId="8520"/>
    <cellStyle name="Normal 48 3 11" xfId="8521"/>
    <cellStyle name="Normal 48 3 12" xfId="8522"/>
    <cellStyle name="Normal 48 3 13" xfId="8523"/>
    <cellStyle name="Normal 48 3 14" xfId="8524"/>
    <cellStyle name="Normal 48 3 15" xfId="8525"/>
    <cellStyle name="Normal 48 3 16" xfId="8526"/>
    <cellStyle name="Normal 48 3 17" xfId="8527"/>
    <cellStyle name="Normal 48 3 18" xfId="8528"/>
    <cellStyle name="Normal 48 3 19" xfId="8529"/>
    <cellStyle name="Normal 48 3 2" xfId="8530"/>
    <cellStyle name="Normal 48 3 20" xfId="8531"/>
    <cellStyle name="Normal 48 3 21" xfId="8532"/>
    <cellStyle name="Normal 48 3 22" xfId="8533"/>
    <cellStyle name="Normal 48 3 23" xfId="8534"/>
    <cellStyle name="Normal 48 3 3" xfId="8535"/>
    <cellStyle name="Normal 48 3 4" xfId="8536"/>
    <cellStyle name="Normal 48 3 5" xfId="8537"/>
    <cellStyle name="Normal 48 3 6" xfId="8538"/>
    <cellStyle name="Normal 48 3 7" xfId="8539"/>
    <cellStyle name="Normal 48 3 8" xfId="8540"/>
    <cellStyle name="Normal 48 3 9" xfId="8541"/>
    <cellStyle name="Normal 48 4" xfId="8542"/>
    <cellStyle name="Normal 48 4 10" xfId="8543"/>
    <cellStyle name="Normal 48 4 11" xfId="8544"/>
    <cellStyle name="Normal 48 4 12" xfId="8545"/>
    <cellStyle name="Normal 48 4 13" xfId="8546"/>
    <cellStyle name="Normal 48 4 14" xfId="8547"/>
    <cellStyle name="Normal 48 4 15" xfId="8548"/>
    <cellStyle name="Normal 48 4 16" xfId="8549"/>
    <cellStyle name="Normal 48 4 17" xfId="8550"/>
    <cellStyle name="Normal 48 4 18" xfId="8551"/>
    <cellStyle name="Normal 48 4 19" xfId="8552"/>
    <cellStyle name="Normal 48 4 2" xfId="8553"/>
    <cellStyle name="Normal 48 4 20" xfId="8554"/>
    <cellStyle name="Normal 48 4 21" xfId="8555"/>
    <cellStyle name="Normal 48 4 22" xfId="8556"/>
    <cellStyle name="Normal 48 4 23" xfId="8557"/>
    <cellStyle name="Normal 48 4 3" xfId="8558"/>
    <cellStyle name="Normal 48 4 4" xfId="8559"/>
    <cellStyle name="Normal 48 4 5" xfId="8560"/>
    <cellStyle name="Normal 48 4 6" xfId="8561"/>
    <cellStyle name="Normal 48 4 7" xfId="8562"/>
    <cellStyle name="Normal 48 4 8" xfId="8563"/>
    <cellStyle name="Normal 48 4 9" xfId="8564"/>
    <cellStyle name="Normal 48 5" xfId="8565"/>
    <cellStyle name="Normal 48 5 10" xfId="8566"/>
    <cellStyle name="Normal 48 5 11" xfId="8567"/>
    <cellStyle name="Normal 48 5 12" xfId="8568"/>
    <cellStyle name="Normal 48 5 13" xfId="8569"/>
    <cellStyle name="Normal 48 5 14" xfId="8570"/>
    <cellStyle name="Normal 48 5 15" xfId="8571"/>
    <cellStyle name="Normal 48 5 16" xfId="8572"/>
    <cellStyle name="Normal 48 5 17" xfId="8573"/>
    <cellStyle name="Normal 48 5 18" xfId="8574"/>
    <cellStyle name="Normal 48 5 19" xfId="8575"/>
    <cellStyle name="Normal 48 5 2" xfId="8576"/>
    <cellStyle name="Normal 48 5 20" xfId="8577"/>
    <cellStyle name="Normal 48 5 21" xfId="8578"/>
    <cellStyle name="Normal 48 5 22" xfId="8579"/>
    <cellStyle name="Normal 48 5 23" xfId="8580"/>
    <cellStyle name="Normal 48 5 3" xfId="8581"/>
    <cellStyle name="Normal 48 5 4" xfId="8582"/>
    <cellStyle name="Normal 48 5 5" xfId="8583"/>
    <cellStyle name="Normal 48 5 6" xfId="8584"/>
    <cellStyle name="Normal 48 5 7" xfId="8585"/>
    <cellStyle name="Normal 48 5 8" xfId="8586"/>
    <cellStyle name="Normal 48 5 9" xfId="8587"/>
    <cellStyle name="Normal 48 6" xfId="8588"/>
    <cellStyle name="Normal 48 6 10" xfId="8589"/>
    <cellStyle name="Normal 48 6 11" xfId="8590"/>
    <cellStyle name="Normal 48 6 12" xfId="8591"/>
    <cellStyle name="Normal 48 6 13" xfId="8592"/>
    <cellStyle name="Normal 48 6 14" xfId="8593"/>
    <cellStyle name="Normal 48 6 15" xfId="8594"/>
    <cellStyle name="Normal 48 6 16" xfId="8595"/>
    <cellStyle name="Normal 48 6 17" xfId="8596"/>
    <cellStyle name="Normal 48 6 18" xfId="8597"/>
    <cellStyle name="Normal 48 6 19" xfId="8598"/>
    <cellStyle name="Normal 48 6 2" xfId="8599"/>
    <cellStyle name="Normal 48 6 20" xfId="8600"/>
    <cellStyle name="Normal 48 6 21" xfId="8601"/>
    <cellStyle name="Normal 48 6 22" xfId="8602"/>
    <cellStyle name="Normal 48 6 23" xfId="8603"/>
    <cellStyle name="Normal 48 6 3" xfId="8604"/>
    <cellStyle name="Normal 48 6 4" xfId="8605"/>
    <cellStyle name="Normal 48 6 5" xfId="8606"/>
    <cellStyle name="Normal 48 6 6" xfId="8607"/>
    <cellStyle name="Normal 48 6 7" xfId="8608"/>
    <cellStyle name="Normal 48 6 8" xfId="8609"/>
    <cellStyle name="Normal 48 6 9" xfId="8610"/>
    <cellStyle name="Normal 48 7" xfId="8611"/>
    <cellStyle name="Normal 48 8" xfId="8612"/>
    <cellStyle name="Normal 48 9" xfId="8613"/>
    <cellStyle name="Normal 49" xfId="8614"/>
    <cellStyle name="Normal 49 10" xfId="8615"/>
    <cellStyle name="Normal 49 11" xfId="8616"/>
    <cellStyle name="Normal 49 12" xfId="8617"/>
    <cellStyle name="Normal 49 13" xfId="8618"/>
    <cellStyle name="Normal 49 14" xfId="8619"/>
    <cellStyle name="Normal 49 15" xfId="8620"/>
    <cellStyle name="Normal 49 16" xfId="8621"/>
    <cellStyle name="Normal 49 17" xfId="8622"/>
    <cellStyle name="Normal 49 18" xfId="8623"/>
    <cellStyle name="Normal 49 19" xfId="8624"/>
    <cellStyle name="Normal 49 2" xfId="8625"/>
    <cellStyle name="Normal 49 2 10" xfId="8626"/>
    <cellStyle name="Normal 49 2 11" xfId="8627"/>
    <cellStyle name="Normal 49 2 12" xfId="8628"/>
    <cellStyle name="Normal 49 2 13" xfId="8629"/>
    <cellStyle name="Normal 49 2 14" xfId="8630"/>
    <cellStyle name="Normal 49 2 15" xfId="8631"/>
    <cellStyle name="Normal 49 2 16" xfId="8632"/>
    <cellStyle name="Normal 49 2 17" xfId="8633"/>
    <cellStyle name="Normal 49 2 18" xfId="8634"/>
    <cellStyle name="Normal 49 2 19" xfId="8635"/>
    <cellStyle name="Normal 49 2 2" xfId="8636"/>
    <cellStyle name="Normal 49 2 20" xfId="8637"/>
    <cellStyle name="Normal 49 2 21" xfId="8638"/>
    <cellStyle name="Normal 49 2 22" xfId="8639"/>
    <cellStyle name="Normal 49 2 23" xfId="8640"/>
    <cellStyle name="Normal 49 2 3" xfId="8641"/>
    <cellStyle name="Normal 49 2 4" xfId="8642"/>
    <cellStyle name="Normal 49 2 5" xfId="8643"/>
    <cellStyle name="Normal 49 2 6" xfId="8644"/>
    <cellStyle name="Normal 49 2 7" xfId="8645"/>
    <cellStyle name="Normal 49 2 8" xfId="8646"/>
    <cellStyle name="Normal 49 2 9" xfId="8647"/>
    <cellStyle name="Normal 49 20" xfId="8648"/>
    <cellStyle name="Normal 49 21" xfId="8649"/>
    <cellStyle name="Normal 49 22" xfId="8650"/>
    <cellStyle name="Normal 49 23" xfId="8651"/>
    <cellStyle name="Normal 49 24" xfId="8652"/>
    <cellStyle name="Normal 49 25" xfId="8653"/>
    <cellStyle name="Normal 49 26" xfId="8654"/>
    <cellStyle name="Normal 49 27" xfId="8655"/>
    <cellStyle name="Normal 49 28" xfId="8656"/>
    <cellStyle name="Normal 49 3" xfId="8657"/>
    <cellStyle name="Normal 49 3 10" xfId="8658"/>
    <cellStyle name="Normal 49 3 11" xfId="8659"/>
    <cellStyle name="Normal 49 3 12" xfId="8660"/>
    <cellStyle name="Normal 49 3 13" xfId="8661"/>
    <cellStyle name="Normal 49 3 14" xfId="8662"/>
    <cellStyle name="Normal 49 3 15" xfId="8663"/>
    <cellStyle name="Normal 49 3 16" xfId="8664"/>
    <cellStyle name="Normal 49 3 17" xfId="8665"/>
    <cellStyle name="Normal 49 3 18" xfId="8666"/>
    <cellStyle name="Normal 49 3 19" xfId="8667"/>
    <cellStyle name="Normal 49 3 2" xfId="8668"/>
    <cellStyle name="Normal 49 3 20" xfId="8669"/>
    <cellStyle name="Normal 49 3 21" xfId="8670"/>
    <cellStyle name="Normal 49 3 22" xfId="8671"/>
    <cellStyle name="Normal 49 3 23" xfId="8672"/>
    <cellStyle name="Normal 49 3 3" xfId="8673"/>
    <cellStyle name="Normal 49 3 4" xfId="8674"/>
    <cellStyle name="Normal 49 3 5" xfId="8675"/>
    <cellStyle name="Normal 49 3 6" xfId="8676"/>
    <cellStyle name="Normal 49 3 7" xfId="8677"/>
    <cellStyle name="Normal 49 3 8" xfId="8678"/>
    <cellStyle name="Normal 49 3 9" xfId="8679"/>
    <cellStyle name="Normal 49 4" xfId="8680"/>
    <cellStyle name="Normal 49 4 10" xfId="8681"/>
    <cellStyle name="Normal 49 4 11" xfId="8682"/>
    <cellStyle name="Normal 49 4 12" xfId="8683"/>
    <cellStyle name="Normal 49 4 13" xfId="8684"/>
    <cellStyle name="Normal 49 4 14" xfId="8685"/>
    <cellStyle name="Normal 49 4 15" xfId="8686"/>
    <cellStyle name="Normal 49 4 16" xfId="8687"/>
    <cellStyle name="Normal 49 4 17" xfId="8688"/>
    <cellStyle name="Normal 49 4 18" xfId="8689"/>
    <cellStyle name="Normal 49 4 19" xfId="8690"/>
    <cellStyle name="Normal 49 4 2" xfId="8691"/>
    <cellStyle name="Normal 49 4 20" xfId="8692"/>
    <cellStyle name="Normal 49 4 21" xfId="8693"/>
    <cellStyle name="Normal 49 4 22" xfId="8694"/>
    <cellStyle name="Normal 49 4 23" xfId="8695"/>
    <cellStyle name="Normal 49 4 3" xfId="8696"/>
    <cellStyle name="Normal 49 4 4" xfId="8697"/>
    <cellStyle name="Normal 49 4 5" xfId="8698"/>
    <cellStyle name="Normal 49 4 6" xfId="8699"/>
    <cellStyle name="Normal 49 4 7" xfId="8700"/>
    <cellStyle name="Normal 49 4 8" xfId="8701"/>
    <cellStyle name="Normal 49 4 9" xfId="8702"/>
    <cellStyle name="Normal 49 5" xfId="8703"/>
    <cellStyle name="Normal 49 5 10" xfId="8704"/>
    <cellStyle name="Normal 49 5 11" xfId="8705"/>
    <cellStyle name="Normal 49 5 12" xfId="8706"/>
    <cellStyle name="Normal 49 5 13" xfId="8707"/>
    <cellStyle name="Normal 49 5 14" xfId="8708"/>
    <cellStyle name="Normal 49 5 15" xfId="8709"/>
    <cellStyle name="Normal 49 5 16" xfId="8710"/>
    <cellStyle name="Normal 49 5 17" xfId="8711"/>
    <cellStyle name="Normal 49 5 18" xfId="8712"/>
    <cellStyle name="Normal 49 5 19" xfId="8713"/>
    <cellStyle name="Normal 49 5 2" xfId="8714"/>
    <cellStyle name="Normal 49 5 20" xfId="8715"/>
    <cellStyle name="Normal 49 5 21" xfId="8716"/>
    <cellStyle name="Normal 49 5 22" xfId="8717"/>
    <cellStyle name="Normal 49 5 23" xfId="8718"/>
    <cellStyle name="Normal 49 5 3" xfId="8719"/>
    <cellStyle name="Normal 49 5 4" xfId="8720"/>
    <cellStyle name="Normal 49 5 5" xfId="8721"/>
    <cellStyle name="Normal 49 5 6" xfId="8722"/>
    <cellStyle name="Normal 49 5 7" xfId="8723"/>
    <cellStyle name="Normal 49 5 8" xfId="8724"/>
    <cellStyle name="Normal 49 5 9" xfId="8725"/>
    <cellStyle name="Normal 49 6" xfId="8726"/>
    <cellStyle name="Normal 49 6 10" xfId="8727"/>
    <cellStyle name="Normal 49 6 11" xfId="8728"/>
    <cellStyle name="Normal 49 6 12" xfId="8729"/>
    <cellStyle name="Normal 49 6 13" xfId="8730"/>
    <cellStyle name="Normal 49 6 14" xfId="8731"/>
    <cellStyle name="Normal 49 6 15" xfId="8732"/>
    <cellStyle name="Normal 49 6 16" xfId="8733"/>
    <cellStyle name="Normal 49 6 17" xfId="8734"/>
    <cellStyle name="Normal 49 6 18" xfId="8735"/>
    <cellStyle name="Normal 49 6 19" xfId="8736"/>
    <cellStyle name="Normal 49 6 2" xfId="8737"/>
    <cellStyle name="Normal 49 6 20" xfId="8738"/>
    <cellStyle name="Normal 49 6 21" xfId="8739"/>
    <cellStyle name="Normal 49 6 22" xfId="8740"/>
    <cellStyle name="Normal 49 6 23" xfId="8741"/>
    <cellStyle name="Normal 49 6 3" xfId="8742"/>
    <cellStyle name="Normal 49 6 4" xfId="8743"/>
    <cellStyle name="Normal 49 6 5" xfId="8744"/>
    <cellStyle name="Normal 49 6 6" xfId="8745"/>
    <cellStyle name="Normal 49 6 7" xfId="8746"/>
    <cellStyle name="Normal 49 6 8" xfId="8747"/>
    <cellStyle name="Normal 49 6 9" xfId="8748"/>
    <cellStyle name="Normal 49 7" xfId="8749"/>
    <cellStyle name="Normal 49 8" xfId="8750"/>
    <cellStyle name="Normal 49 9" xfId="8751"/>
    <cellStyle name="Normal 5" xfId="8752"/>
    <cellStyle name="Normal 5 10" xfId="8753"/>
    <cellStyle name="Normal 5 10 10" xfId="8754"/>
    <cellStyle name="Normal 5 10 11" xfId="8755"/>
    <cellStyle name="Normal 5 10 12" xfId="8756"/>
    <cellStyle name="Normal 5 10 13" xfId="8757"/>
    <cellStyle name="Normal 5 10 14" xfId="8758"/>
    <cellStyle name="Normal 5 10 15" xfId="8759"/>
    <cellStyle name="Normal 5 10 16" xfId="8760"/>
    <cellStyle name="Normal 5 10 17" xfId="8761"/>
    <cellStyle name="Normal 5 10 18" xfId="8762"/>
    <cellStyle name="Normal 5 10 19" xfId="8763"/>
    <cellStyle name="Normal 5 10 2" xfId="8764"/>
    <cellStyle name="Normal 5 10 20" xfId="8765"/>
    <cellStyle name="Normal 5 10 21" xfId="8766"/>
    <cellStyle name="Normal 5 10 22" xfId="8767"/>
    <cellStyle name="Normal 5 10 23" xfId="8768"/>
    <cellStyle name="Normal 5 10 3" xfId="8769"/>
    <cellStyle name="Normal 5 10 4" xfId="8770"/>
    <cellStyle name="Normal 5 10 5" xfId="8771"/>
    <cellStyle name="Normal 5 10 6" xfId="8772"/>
    <cellStyle name="Normal 5 10 7" xfId="8773"/>
    <cellStyle name="Normal 5 10 8" xfId="8774"/>
    <cellStyle name="Normal 5 10 9" xfId="8775"/>
    <cellStyle name="Normal 5 11" xfId="8776"/>
    <cellStyle name="Normal 5 11 10" xfId="8777"/>
    <cellStyle name="Normal 5 11 11" xfId="8778"/>
    <cellStyle name="Normal 5 11 12" xfId="8779"/>
    <cellStyle name="Normal 5 11 13" xfId="8780"/>
    <cellStyle name="Normal 5 11 14" xfId="8781"/>
    <cellStyle name="Normal 5 11 15" xfId="8782"/>
    <cellStyle name="Normal 5 11 16" xfId="8783"/>
    <cellStyle name="Normal 5 11 17" xfId="8784"/>
    <cellStyle name="Normal 5 11 18" xfId="8785"/>
    <cellStyle name="Normal 5 11 19" xfId="8786"/>
    <cellStyle name="Normal 5 11 2" xfId="8787"/>
    <cellStyle name="Normal 5 11 20" xfId="8788"/>
    <cellStyle name="Normal 5 11 21" xfId="8789"/>
    <cellStyle name="Normal 5 11 22" xfId="8790"/>
    <cellStyle name="Normal 5 11 23" xfId="8791"/>
    <cellStyle name="Normal 5 11 3" xfId="8792"/>
    <cellStyle name="Normal 5 11 4" xfId="8793"/>
    <cellStyle name="Normal 5 11 5" xfId="8794"/>
    <cellStyle name="Normal 5 11 6" xfId="8795"/>
    <cellStyle name="Normal 5 11 7" xfId="8796"/>
    <cellStyle name="Normal 5 11 8" xfId="8797"/>
    <cellStyle name="Normal 5 11 9" xfId="8798"/>
    <cellStyle name="Normal 5 12" xfId="8799"/>
    <cellStyle name="Normal 5 13" xfId="8800"/>
    <cellStyle name="Normal 5 14" xfId="8801"/>
    <cellStyle name="Normal 5 15" xfId="8802"/>
    <cellStyle name="Normal 5 16" xfId="8803"/>
    <cellStyle name="Normal 5 17" xfId="8804"/>
    <cellStyle name="Normal 5 18" xfId="8805"/>
    <cellStyle name="Normal 5 19" xfId="8806"/>
    <cellStyle name="Normal 5 2" xfId="8807"/>
    <cellStyle name="Normal 5 2 10" xfId="8808"/>
    <cellStyle name="Normal 5 2 11" xfId="8809"/>
    <cellStyle name="Normal 5 2 12" xfId="8810"/>
    <cellStyle name="Normal 5 2 13" xfId="8811"/>
    <cellStyle name="Normal 5 2 14" xfId="8812"/>
    <cellStyle name="Normal 5 2 15" xfId="8813"/>
    <cellStyle name="Normal 5 2 16" xfId="8814"/>
    <cellStyle name="Normal 5 2 17" xfId="8815"/>
    <cellStyle name="Normal 5 2 18" xfId="8816"/>
    <cellStyle name="Normal 5 2 19" xfId="8817"/>
    <cellStyle name="Normal 5 2 2" xfId="8818"/>
    <cellStyle name="Normal 5 2 2 10" xfId="8819"/>
    <cellStyle name="Normal 5 2 2 11" xfId="8820"/>
    <cellStyle name="Normal 5 2 2 12" xfId="8821"/>
    <cellStyle name="Normal 5 2 2 13" xfId="8822"/>
    <cellStyle name="Normal 5 2 2 14" xfId="8823"/>
    <cellStyle name="Normal 5 2 2 15" xfId="8824"/>
    <cellStyle name="Normal 5 2 2 16" xfId="8825"/>
    <cellStyle name="Normal 5 2 2 17" xfId="8826"/>
    <cellStyle name="Normal 5 2 2 18" xfId="8827"/>
    <cellStyle name="Normal 5 2 2 19" xfId="8828"/>
    <cellStyle name="Normal 5 2 2 2" xfId="8829"/>
    <cellStyle name="Normal 5 2 2 2 10" xfId="8830"/>
    <cellStyle name="Normal 5 2 2 2 11" xfId="8831"/>
    <cellStyle name="Normal 5 2 2 2 12" xfId="8832"/>
    <cellStyle name="Normal 5 2 2 2 13" xfId="8833"/>
    <cellStyle name="Normal 5 2 2 2 14" xfId="8834"/>
    <cellStyle name="Normal 5 2 2 2 15" xfId="8835"/>
    <cellStyle name="Normal 5 2 2 2 16" xfId="8836"/>
    <cellStyle name="Normal 5 2 2 2 17" xfId="8837"/>
    <cellStyle name="Normal 5 2 2 2 18" xfId="8838"/>
    <cellStyle name="Normal 5 2 2 2 19" xfId="8839"/>
    <cellStyle name="Normal 5 2 2 2 2" xfId="8840"/>
    <cellStyle name="Normal 5 2 2 2 20" xfId="8841"/>
    <cellStyle name="Normal 5 2 2 2 21" xfId="8842"/>
    <cellStyle name="Normal 5 2 2 2 22" xfId="8843"/>
    <cellStyle name="Normal 5 2 2 2 23" xfId="8844"/>
    <cellStyle name="Normal 5 2 2 2 3" xfId="8845"/>
    <cellStyle name="Normal 5 2 2 2 4" xfId="8846"/>
    <cellStyle name="Normal 5 2 2 2 5" xfId="8847"/>
    <cellStyle name="Normal 5 2 2 2 6" xfId="8848"/>
    <cellStyle name="Normal 5 2 2 2 7" xfId="8849"/>
    <cellStyle name="Normal 5 2 2 2 8" xfId="8850"/>
    <cellStyle name="Normal 5 2 2 2 9" xfId="8851"/>
    <cellStyle name="Normal 5 2 2 20" xfId="8852"/>
    <cellStyle name="Normal 5 2 2 21" xfId="8853"/>
    <cellStyle name="Normal 5 2 2 22" xfId="8854"/>
    <cellStyle name="Normal 5 2 2 23" xfId="8855"/>
    <cellStyle name="Normal 5 2 2 24" xfId="8856"/>
    <cellStyle name="Normal 5 2 2 25" xfId="8857"/>
    <cellStyle name="Normal 5 2 2 26" xfId="8858"/>
    <cellStyle name="Normal 5 2 2 3" xfId="8859"/>
    <cellStyle name="Normal 5 2 2 3 10" xfId="8860"/>
    <cellStyle name="Normal 5 2 2 3 11" xfId="8861"/>
    <cellStyle name="Normal 5 2 2 3 12" xfId="8862"/>
    <cellStyle name="Normal 5 2 2 3 13" xfId="8863"/>
    <cellStyle name="Normal 5 2 2 3 14" xfId="8864"/>
    <cellStyle name="Normal 5 2 2 3 15" xfId="8865"/>
    <cellStyle name="Normal 5 2 2 3 16" xfId="8866"/>
    <cellStyle name="Normal 5 2 2 3 17" xfId="8867"/>
    <cellStyle name="Normal 5 2 2 3 18" xfId="8868"/>
    <cellStyle name="Normal 5 2 2 3 19" xfId="8869"/>
    <cellStyle name="Normal 5 2 2 3 2" xfId="8870"/>
    <cellStyle name="Normal 5 2 2 3 20" xfId="8871"/>
    <cellStyle name="Normal 5 2 2 3 21" xfId="8872"/>
    <cellStyle name="Normal 5 2 2 3 22" xfId="8873"/>
    <cellStyle name="Normal 5 2 2 3 23" xfId="8874"/>
    <cellStyle name="Normal 5 2 2 3 3" xfId="8875"/>
    <cellStyle name="Normal 5 2 2 3 4" xfId="8876"/>
    <cellStyle name="Normal 5 2 2 3 5" xfId="8877"/>
    <cellStyle name="Normal 5 2 2 3 6" xfId="8878"/>
    <cellStyle name="Normal 5 2 2 3 7" xfId="8879"/>
    <cellStyle name="Normal 5 2 2 3 8" xfId="8880"/>
    <cellStyle name="Normal 5 2 2 3 9" xfId="8881"/>
    <cellStyle name="Normal 5 2 2 4" xfId="8882"/>
    <cellStyle name="Normal 5 2 2 4 10" xfId="8883"/>
    <cellStyle name="Normal 5 2 2 4 11" xfId="8884"/>
    <cellStyle name="Normal 5 2 2 4 12" xfId="8885"/>
    <cellStyle name="Normal 5 2 2 4 13" xfId="8886"/>
    <cellStyle name="Normal 5 2 2 4 14" xfId="8887"/>
    <cellStyle name="Normal 5 2 2 4 15" xfId="8888"/>
    <cellStyle name="Normal 5 2 2 4 16" xfId="8889"/>
    <cellStyle name="Normal 5 2 2 4 17" xfId="8890"/>
    <cellStyle name="Normal 5 2 2 4 18" xfId="8891"/>
    <cellStyle name="Normal 5 2 2 4 19" xfId="8892"/>
    <cellStyle name="Normal 5 2 2 4 2" xfId="8893"/>
    <cellStyle name="Normal 5 2 2 4 20" xfId="8894"/>
    <cellStyle name="Normal 5 2 2 4 21" xfId="8895"/>
    <cellStyle name="Normal 5 2 2 4 22" xfId="8896"/>
    <cellStyle name="Normal 5 2 2 4 23" xfId="8897"/>
    <cellStyle name="Normal 5 2 2 4 3" xfId="8898"/>
    <cellStyle name="Normal 5 2 2 4 4" xfId="8899"/>
    <cellStyle name="Normal 5 2 2 4 5" xfId="8900"/>
    <cellStyle name="Normal 5 2 2 4 6" xfId="8901"/>
    <cellStyle name="Normal 5 2 2 4 7" xfId="8902"/>
    <cellStyle name="Normal 5 2 2 4 8" xfId="8903"/>
    <cellStyle name="Normal 5 2 2 4 9" xfId="8904"/>
    <cellStyle name="Normal 5 2 2 5" xfId="8905"/>
    <cellStyle name="Normal 5 2 2 6" xfId="8906"/>
    <cellStyle name="Normal 5 2 2 7" xfId="8907"/>
    <cellStyle name="Normal 5 2 2 8" xfId="8908"/>
    <cellStyle name="Normal 5 2 2 9" xfId="8909"/>
    <cellStyle name="Normal 5 2 20" xfId="8910"/>
    <cellStyle name="Normal 5 2 21" xfId="8911"/>
    <cellStyle name="Normal 5 2 22" xfId="8912"/>
    <cellStyle name="Normal 5 2 23" xfId="8913"/>
    <cellStyle name="Normal 5 2 24" xfId="8914"/>
    <cellStyle name="Normal 5 2 25" xfId="8915"/>
    <cellStyle name="Normal 5 2 26" xfId="8916"/>
    <cellStyle name="Normal 5 2 27" xfId="8917"/>
    <cellStyle name="Normal 5 2 28" xfId="8918"/>
    <cellStyle name="Normal 5 2 29" xfId="8919"/>
    <cellStyle name="Normal 5 2 3" xfId="8920"/>
    <cellStyle name="Normal 5 2 3 10" xfId="8921"/>
    <cellStyle name="Normal 5 2 3 11" xfId="8922"/>
    <cellStyle name="Normal 5 2 3 12" xfId="8923"/>
    <cellStyle name="Normal 5 2 3 13" xfId="8924"/>
    <cellStyle name="Normal 5 2 3 14" xfId="8925"/>
    <cellStyle name="Normal 5 2 3 15" xfId="8926"/>
    <cellStyle name="Normal 5 2 3 16" xfId="8927"/>
    <cellStyle name="Normal 5 2 3 17" xfId="8928"/>
    <cellStyle name="Normal 5 2 3 18" xfId="8929"/>
    <cellStyle name="Normal 5 2 3 19" xfId="8930"/>
    <cellStyle name="Normal 5 2 3 2" xfId="8931"/>
    <cellStyle name="Normal 5 2 3 2 10" xfId="8932"/>
    <cellStyle name="Normal 5 2 3 2 11" xfId="8933"/>
    <cellStyle name="Normal 5 2 3 2 12" xfId="8934"/>
    <cellStyle name="Normal 5 2 3 2 13" xfId="8935"/>
    <cellStyle name="Normal 5 2 3 2 14" xfId="8936"/>
    <cellStyle name="Normal 5 2 3 2 15" xfId="8937"/>
    <cellStyle name="Normal 5 2 3 2 16" xfId="8938"/>
    <cellStyle name="Normal 5 2 3 2 17" xfId="8939"/>
    <cellStyle name="Normal 5 2 3 2 18" xfId="8940"/>
    <cellStyle name="Normal 5 2 3 2 19" xfId="8941"/>
    <cellStyle name="Normal 5 2 3 2 2" xfId="8942"/>
    <cellStyle name="Normal 5 2 3 2 20" xfId="8943"/>
    <cellStyle name="Normal 5 2 3 2 21" xfId="8944"/>
    <cellStyle name="Normal 5 2 3 2 22" xfId="8945"/>
    <cellStyle name="Normal 5 2 3 2 23" xfId="8946"/>
    <cellStyle name="Normal 5 2 3 2 3" xfId="8947"/>
    <cellStyle name="Normal 5 2 3 2 4" xfId="8948"/>
    <cellStyle name="Normal 5 2 3 2 5" xfId="8949"/>
    <cellStyle name="Normal 5 2 3 2 6" xfId="8950"/>
    <cellStyle name="Normal 5 2 3 2 7" xfId="8951"/>
    <cellStyle name="Normal 5 2 3 2 8" xfId="8952"/>
    <cellStyle name="Normal 5 2 3 2 9" xfId="8953"/>
    <cellStyle name="Normal 5 2 3 20" xfId="8954"/>
    <cellStyle name="Normal 5 2 3 21" xfId="8955"/>
    <cellStyle name="Normal 5 2 3 22" xfId="8956"/>
    <cellStyle name="Normal 5 2 3 23" xfId="8957"/>
    <cellStyle name="Normal 5 2 3 24" xfId="8958"/>
    <cellStyle name="Normal 5 2 3 25" xfId="8959"/>
    <cellStyle name="Normal 5 2 3 26" xfId="8960"/>
    <cellStyle name="Normal 5 2 3 3" xfId="8961"/>
    <cellStyle name="Normal 5 2 3 3 10" xfId="8962"/>
    <cellStyle name="Normal 5 2 3 3 11" xfId="8963"/>
    <cellStyle name="Normal 5 2 3 3 12" xfId="8964"/>
    <cellStyle name="Normal 5 2 3 3 13" xfId="8965"/>
    <cellStyle name="Normal 5 2 3 3 14" xfId="8966"/>
    <cellStyle name="Normal 5 2 3 3 15" xfId="8967"/>
    <cellStyle name="Normal 5 2 3 3 16" xfId="8968"/>
    <cellStyle name="Normal 5 2 3 3 17" xfId="8969"/>
    <cellStyle name="Normal 5 2 3 3 18" xfId="8970"/>
    <cellStyle name="Normal 5 2 3 3 19" xfId="8971"/>
    <cellStyle name="Normal 5 2 3 3 2" xfId="8972"/>
    <cellStyle name="Normal 5 2 3 3 20" xfId="8973"/>
    <cellStyle name="Normal 5 2 3 3 21" xfId="8974"/>
    <cellStyle name="Normal 5 2 3 3 22" xfId="8975"/>
    <cellStyle name="Normal 5 2 3 3 23" xfId="8976"/>
    <cellStyle name="Normal 5 2 3 3 3" xfId="8977"/>
    <cellStyle name="Normal 5 2 3 3 4" xfId="8978"/>
    <cellStyle name="Normal 5 2 3 3 5" xfId="8979"/>
    <cellStyle name="Normal 5 2 3 3 6" xfId="8980"/>
    <cellStyle name="Normal 5 2 3 3 7" xfId="8981"/>
    <cellStyle name="Normal 5 2 3 3 8" xfId="8982"/>
    <cellStyle name="Normal 5 2 3 3 9" xfId="8983"/>
    <cellStyle name="Normal 5 2 3 4" xfId="8984"/>
    <cellStyle name="Normal 5 2 3 4 10" xfId="8985"/>
    <cellStyle name="Normal 5 2 3 4 11" xfId="8986"/>
    <cellStyle name="Normal 5 2 3 4 12" xfId="8987"/>
    <cellStyle name="Normal 5 2 3 4 13" xfId="8988"/>
    <cellStyle name="Normal 5 2 3 4 14" xfId="8989"/>
    <cellStyle name="Normal 5 2 3 4 15" xfId="8990"/>
    <cellStyle name="Normal 5 2 3 4 16" xfId="8991"/>
    <cellStyle name="Normal 5 2 3 4 17" xfId="8992"/>
    <cellStyle name="Normal 5 2 3 4 18" xfId="8993"/>
    <cellStyle name="Normal 5 2 3 4 19" xfId="8994"/>
    <cellStyle name="Normal 5 2 3 4 2" xfId="8995"/>
    <cellStyle name="Normal 5 2 3 4 20" xfId="8996"/>
    <cellStyle name="Normal 5 2 3 4 21" xfId="8997"/>
    <cellStyle name="Normal 5 2 3 4 22" xfId="8998"/>
    <cellStyle name="Normal 5 2 3 4 23" xfId="8999"/>
    <cellStyle name="Normal 5 2 3 4 3" xfId="9000"/>
    <cellStyle name="Normal 5 2 3 4 4" xfId="9001"/>
    <cellStyle name="Normal 5 2 3 4 5" xfId="9002"/>
    <cellStyle name="Normal 5 2 3 4 6" xfId="9003"/>
    <cellStyle name="Normal 5 2 3 4 7" xfId="9004"/>
    <cellStyle name="Normal 5 2 3 4 8" xfId="9005"/>
    <cellStyle name="Normal 5 2 3 4 9" xfId="9006"/>
    <cellStyle name="Normal 5 2 3 5" xfId="9007"/>
    <cellStyle name="Normal 5 2 3 6" xfId="9008"/>
    <cellStyle name="Normal 5 2 3 7" xfId="9009"/>
    <cellStyle name="Normal 5 2 3 8" xfId="9010"/>
    <cellStyle name="Normal 5 2 3 9" xfId="9011"/>
    <cellStyle name="Normal 5 2 4" xfId="9012"/>
    <cellStyle name="Normal 5 2 4 10" xfId="9013"/>
    <cellStyle name="Normal 5 2 4 11" xfId="9014"/>
    <cellStyle name="Normal 5 2 4 12" xfId="9015"/>
    <cellStyle name="Normal 5 2 4 13" xfId="9016"/>
    <cellStyle name="Normal 5 2 4 14" xfId="9017"/>
    <cellStyle name="Normal 5 2 4 15" xfId="9018"/>
    <cellStyle name="Normal 5 2 4 16" xfId="9019"/>
    <cellStyle name="Normal 5 2 4 17" xfId="9020"/>
    <cellStyle name="Normal 5 2 4 18" xfId="9021"/>
    <cellStyle name="Normal 5 2 4 19" xfId="9022"/>
    <cellStyle name="Normal 5 2 4 2" xfId="9023"/>
    <cellStyle name="Normal 5 2 4 20" xfId="9024"/>
    <cellStyle name="Normal 5 2 4 21" xfId="9025"/>
    <cellStyle name="Normal 5 2 4 22" xfId="9026"/>
    <cellStyle name="Normal 5 2 4 23" xfId="9027"/>
    <cellStyle name="Normal 5 2 4 3" xfId="9028"/>
    <cellStyle name="Normal 5 2 4 4" xfId="9029"/>
    <cellStyle name="Normal 5 2 4 5" xfId="9030"/>
    <cellStyle name="Normal 5 2 4 6" xfId="9031"/>
    <cellStyle name="Normal 5 2 4 7" xfId="9032"/>
    <cellStyle name="Normal 5 2 4 8" xfId="9033"/>
    <cellStyle name="Normal 5 2 4 9" xfId="9034"/>
    <cellStyle name="Normal 5 2 5" xfId="9035"/>
    <cellStyle name="Normal 5 2 5 10" xfId="9036"/>
    <cellStyle name="Normal 5 2 5 11" xfId="9037"/>
    <cellStyle name="Normal 5 2 5 12" xfId="9038"/>
    <cellStyle name="Normal 5 2 5 13" xfId="9039"/>
    <cellStyle name="Normal 5 2 5 14" xfId="9040"/>
    <cellStyle name="Normal 5 2 5 15" xfId="9041"/>
    <cellStyle name="Normal 5 2 5 16" xfId="9042"/>
    <cellStyle name="Normal 5 2 5 17" xfId="9043"/>
    <cellStyle name="Normal 5 2 5 18" xfId="9044"/>
    <cellStyle name="Normal 5 2 5 19" xfId="9045"/>
    <cellStyle name="Normal 5 2 5 2" xfId="9046"/>
    <cellStyle name="Normal 5 2 5 20" xfId="9047"/>
    <cellStyle name="Normal 5 2 5 21" xfId="9048"/>
    <cellStyle name="Normal 5 2 5 22" xfId="9049"/>
    <cellStyle name="Normal 5 2 5 23" xfId="9050"/>
    <cellStyle name="Normal 5 2 5 3" xfId="9051"/>
    <cellStyle name="Normal 5 2 5 4" xfId="9052"/>
    <cellStyle name="Normal 5 2 5 5" xfId="9053"/>
    <cellStyle name="Normal 5 2 5 6" xfId="9054"/>
    <cellStyle name="Normal 5 2 5 7" xfId="9055"/>
    <cellStyle name="Normal 5 2 5 8" xfId="9056"/>
    <cellStyle name="Normal 5 2 5 9" xfId="9057"/>
    <cellStyle name="Normal 5 2 6" xfId="9058"/>
    <cellStyle name="Normal 5 2 6 10" xfId="9059"/>
    <cellStyle name="Normal 5 2 6 11" xfId="9060"/>
    <cellStyle name="Normal 5 2 6 12" xfId="9061"/>
    <cellStyle name="Normal 5 2 6 13" xfId="9062"/>
    <cellStyle name="Normal 5 2 6 14" xfId="9063"/>
    <cellStyle name="Normal 5 2 6 15" xfId="9064"/>
    <cellStyle name="Normal 5 2 6 16" xfId="9065"/>
    <cellStyle name="Normal 5 2 6 17" xfId="9066"/>
    <cellStyle name="Normal 5 2 6 18" xfId="9067"/>
    <cellStyle name="Normal 5 2 6 19" xfId="9068"/>
    <cellStyle name="Normal 5 2 6 2" xfId="9069"/>
    <cellStyle name="Normal 5 2 6 20" xfId="9070"/>
    <cellStyle name="Normal 5 2 6 21" xfId="9071"/>
    <cellStyle name="Normal 5 2 6 22" xfId="9072"/>
    <cellStyle name="Normal 5 2 6 23" xfId="9073"/>
    <cellStyle name="Normal 5 2 6 3" xfId="9074"/>
    <cellStyle name="Normal 5 2 6 4" xfId="9075"/>
    <cellStyle name="Normal 5 2 6 5" xfId="9076"/>
    <cellStyle name="Normal 5 2 6 6" xfId="9077"/>
    <cellStyle name="Normal 5 2 6 7" xfId="9078"/>
    <cellStyle name="Normal 5 2 6 8" xfId="9079"/>
    <cellStyle name="Normal 5 2 6 9" xfId="9080"/>
    <cellStyle name="Normal 5 2 7" xfId="9081"/>
    <cellStyle name="Normal 5 2 7 10" xfId="9082"/>
    <cellStyle name="Normal 5 2 7 11" xfId="9083"/>
    <cellStyle name="Normal 5 2 7 12" xfId="9084"/>
    <cellStyle name="Normal 5 2 7 13" xfId="9085"/>
    <cellStyle name="Normal 5 2 7 14" xfId="9086"/>
    <cellStyle name="Normal 5 2 7 15" xfId="9087"/>
    <cellStyle name="Normal 5 2 7 16" xfId="9088"/>
    <cellStyle name="Normal 5 2 7 17" xfId="9089"/>
    <cellStyle name="Normal 5 2 7 18" xfId="9090"/>
    <cellStyle name="Normal 5 2 7 19" xfId="9091"/>
    <cellStyle name="Normal 5 2 7 2" xfId="9092"/>
    <cellStyle name="Normal 5 2 7 20" xfId="9093"/>
    <cellStyle name="Normal 5 2 7 21" xfId="9094"/>
    <cellStyle name="Normal 5 2 7 22" xfId="9095"/>
    <cellStyle name="Normal 5 2 7 23" xfId="9096"/>
    <cellStyle name="Normal 5 2 7 3" xfId="9097"/>
    <cellStyle name="Normal 5 2 7 4" xfId="9098"/>
    <cellStyle name="Normal 5 2 7 5" xfId="9099"/>
    <cellStyle name="Normal 5 2 7 6" xfId="9100"/>
    <cellStyle name="Normal 5 2 7 7" xfId="9101"/>
    <cellStyle name="Normal 5 2 7 8" xfId="9102"/>
    <cellStyle name="Normal 5 2 7 9" xfId="9103"/>
    <cellStyle name="Normal 5 2 8" xfId="9104"/>
    <cellStyle name="Normal 5 2 9" xfId="9105"/>
    <cellStyle name="Normal 5 20" xfId="9106"/>
    <cellStyle name="Normal 5 21" xfId="9107"/>
    <cellStyle name="Normal 5 22" xfId="9108"/>
    <cellStyle name="Normal 5 23" xfId="9109"/>
    <cellStyle name="Normal 5 24" xfId="9110"/>
    <cellStyle name="Normal 5 25" xfId="9111"/>
    <cellStyle name="Normal 5 26" xfId="9112"/>
    <cellStyle name="Normal 5 27" xfId="9113"/>
    <cellStyle name="Normal 5 28" xfId="9114"/>
    <cellStyle name="Normal 5 29" xfId="9115"/>
    <cellStyle name="Normal 5 3" xfId="9116"/>
    <cellStyle name="Normal 5 3 10" xfId="9117"/>
    <cellStyle name="Normal 5 3 11" xfId="9118"/>
    <cellStyle name="Normal 5 3 12" xfId="9119"/>
    <cellStyle name="Normal 5 3 13" xfId="9120"/>
    <cellStyle name="Normal 5 3 14" xfId="9121"/>
    <cellStyle name="Normal 5 3 15" xfId="9122"/>
    <cellStyle name="Normal 5 3 16" xfId="9123"/>
    <cellStyle name="Normal 5 3 17" xfId="9124"/>
    <cellStyle name="Normal 5 3 18" xfId="9125"/>
    <cellStyle name="Normal 5 3 19" xfId="9126"/>
    <cellStyle name="Normal 5 3 2" xfId="9127"/>
    <cellStyle name="Normal 5 3 2 10" xfId="9128"/>
    <cellStyle name="Normal 5 3 2 11" xfId="9129"/>
    <cellStyle name="Normal 5 3 2 12" xfId="9130"/>
    <cellStyle name="Normal 5 3 2 13" xfId="9131"/>
    <cellStyle name="Normal 5 3 2 14" xfId="9132"/>
    <cellStyle name="Normal 5 3 2 15" xfId="9133"/>
    <cellStyle name="Normal 5 3 2 16" xfId="9134"/>
    <cellStyle name="Normal 5 3 2 17" xfId="9135"/>
    <cellStyle name="Normal 5 3 2 18" xfId="9136"/>
    <cellStyle name="Normal 5 3 2 19" xfId="9137"/>
    <cellStyle name="Normal 5 3 2 2" xfId="9138"/>
    <cellStyle name="Normal 5 3 2 2 10" xfId="9139"/>
    <cellStyle name="Normal 5 3 2 2 11" xfId="9140"/>
    <cellStyle name="Normal 5 3 2 2 12" xfId="9141"/>
    <cellStyle name="Normal 5 3 2 2 13" xfId="9142"/>
    <cellStyle name="Normal 5 3 2 2 14" xfId="9143"/>
    <cellStyle name="Normal 5 3 2 2 15" xfId="9144"/>
    <cellStyle name="Normal 5 3 2 2 16" xfId="9145"/>
    <cellStyle name="Normal 5 3 2 2 17" xfId="9146"/>
    <cellStyle name="Normal 5 3 2 2 18" xfId="9147"/>
    <cellStyle name="Normal 5 3 2 2 19" xfId="9148"/>
    <cellStyle name="Normal 5 3 2 2 2" xfId="9149"/>
    <cellStyle name="Normal 5 3 2 2 20" xfId="9150"/>
    <cellStyle name="Normal 5 3 2 2 21" xfId="9151"/>
    <cellStyle name="Normal 5 3 2 2 22" xfId="9152"/>
    <cellStyle name="Normal 5 3 2 2 23" xfId="9153"/>
    <cellStyle name="Normal 5 3 2 2 3" xfId="9154"/>
    <cellStyle name="Normal 5 3 2 2 4" xfId="9155"/>
    <cellStyle name="Normal 5 3 2 2 5" xfId="9156"/>
    <cellStyle name="Normal 5 3 2 2 6" xfId="9157"/>
    <cellStyle name="Normal 5 3 2 2 7" xfId="9158"/>
    <cellStyle name="Normal 5 3 2 2 8" xfId="9159"/>
    <cellStyle name="Normal 5 3 2 2 9" xfId="9160"/>
    <cellStyle name="Normal 5 3 2 20" xfId="9161"/>
    <cellStyle name="Normal 5 3 2 21" xfId="9162"/>
    <cellStyle name="Normal 5 3 2 22" xfId="9163"/>
    <cellStyle name="Normal 5 3 2 23" xfId="9164"/>
    <cellStyle name="Normal 5 3 2 24" xfId="9165"/>
    <cellStyle name="Normal 5 3 2 25" xfId="9166"/>
    <cellStyle name="Normal 5 3 2 26" xfId="9167"/>
    <cellStyle name="Normal 5 3 2 3" xfId="9168"/>
    <cellStyle name="Normal 5 3 2 3 10" xfId="9169"/>
    <cellStyle name="Normal 5 3 2 3 11" xfId="9170"/>
    <cellStyle name="Normal 5 3 2 3 12" xfId="9171"/>
    <cellStyle name="Normal 5 3 2 3 13" xfId="9172"/>
    <cellStyle name="Normal 5 3 2 3 14" xfId="9173"/>
    <cellStyle name="Normal 5 3 2 3 15" xfId="9174"/>
    <cellStyle name="Normal 5 3 2 3 16" xfId="9175"/>
    <cellStyle name="Normal 5 3 2 3 17" xfId="9176"/>
    <cellStyle name="Normal 5 3 2 3 18" xfId="9177"/>
    <cellStyle name="Normal 5 3 2 3 19" xfId="9178"/>
    <cellStyle name="Normal 5 3 2 3 2" xfId="9179"/>
    <cellStyle name="Normal 5 3 2 3 20" xfId="9180"/>
    <cellStyle name="Normal 5 3 2 3 21" xfId="9181"/>
    <cellStyle name="Normal 5 3 2 3 22" xfId="9182"/>
    <cellStyle name="Normal 5 3 2 3 23" xfId="9183"/>
    <cellStyle name="Normal 5 3 2 3 3" xfId="9184"/>
    <cellStyle name="Normal 5 3 2 3 4" xfId="9185"/>
    <cellStyle name="Normal 5 3 2 3 5" xfId="9186"/>
    <cellStyle name="Normal 5 3 2 3 6" xfId="9187"/>
    <cellStyle name="Normal 5 3 2 3 7" xfId="9188"/>
    <cellStyle name="Normal 5 3 2 3 8" xfId="9189"/>
    <cellStyle name="Normal 5 3 2 3 9" xfId="9190"/>
    <cellStyle name="Normal 5 3 2 4" xfId="9191"/>
    <cellStyle name="Normal 5 3 2 4 10" xfId="9192"/>
    <cellStyle name="Normal 5 3 2 4 11" xfId="9193"/>
    <cellStyle name="Normal 5 3 2 4 12" xfId="9194"/>
    <cellStyle name="Normal 5 3 2 4 13" xfId="9195"/>
    <cellStyle name="Normal 5 3 2 4 14" xfId="9196"/>
    <cellStyle name="Normal 5 3 2 4 15" xfId="9197"/>
    <cellStyle name="Normal 5 3 2 4 16" xfId="9198"/>
    <cellStyle name="Normal 5 3 2 4 17" xfId="9199"/>
    <cellStyle name="Normal 5 3 2 4 18" xfId="9200"/>
    <cellStyle name="Normal 5 3 2 4 19" xfId="9201"/>
    <cellStyle name="Normal 5 3 2 4 2" xfId="9202"/>
    <cellStyle name="Normal 5 3 2 4 20" xfId="9203"/>
    <cellStyle name="Normal 5 3 2 4 21" xfId="9204"/>
    <cellStyle name="Normal 5 3 2 4 22" xfId="9205"/>
    <cellStyle name="Normal 5 3 2 4 23" xfId="9206"/>
    <cellStyle name="Normal 5 3 2 4 3" xfId="9207"/>
    <cellStyle name="Normal 5 3 2 4 4" xfId="9208"/>
    <cellStyle name="Normal 5 3 2 4 5" xfId="9209"/>
    <cellStyle name="Normal 5 3 2 4 6" xfId="9210"/>
    <cellStyle name="Normal 5 3 2 4 7" xfId="9211"/>
    <cellStyle name="Normal 5 3 2 4 8" xfId="9212"/>
    <cellStyle name="Normal 5 3 2 4 9" xfId="9213"/>
    <cellStyle name="Normal 5 3 2 5" xfId="9214"/>
    <cellStyle name="Normal 5 3 2 6" xfId="9215"/>
    <cellStyle name="Normal 5 3 2 7" xfId="9216"/>
    <cellStyle name="Normal 5 3 2 8" xfId="9217"/>
    <cellStyle name="Normal 5 3 2 9" xfId="9218"/>
    <cellStyle name="Normal 5 3 20" xfId="9219"/>
    <cellStyle name="Normal 5 3 21" xfId="9220"/>
    <cellStyle name="Normal 5 3 22" xfId="9221"/>
    <cellStyle name="Normal 5 3 23" xfId="9222"/>
    <cellStyle name="Normal 5 3 24" xfId="9223"/>
    <cellStyle name="Normal 5 3 25" xfId="9224"/>
    <cellStyle name="Normal 5 3 26" xfId="9225"/>
    <cellStyle name="Normal 5 3 27" xfId="9226"/>
    <cellStyle name="Normal 5 3 28" xfId="9227"/>
    <cellStyle name="Normal 5 3 29" xfId="9228"/>
    <cellStyle name="Normal 5 3 3" xfId="9229"/>
    <cellStyle name="Normal 5 3 3 10" xfId="9230"/>
    <cellStyle name="Normal 5 3 3 11" xfId="9231"/>
    <cellStyle name="Normal 5 3 3 12" xfId="9232"/>
    <cellStyle name="Normal 5 3 3 13" xfId="9233"/>
    <cellStyle name="Normal 5 3 3 14" xfId="9234"/>
    <cellStyle name="Normal 5 3 3 15" xfId="9235"/>
    <cellStyle name="Normal 5 3 3 16" xfId="9236"/>
    <cellStyle name="Normal 5 3 3 17" xfId="9237"/>
    <cellStyle name="Normal 5 3 3 18" xfId="9238"/>
    <cellStyle name="Normal 5 3 3 19" xfId="9239"/>
    <cellStyle name="Normal 5 3 3 2" xfId="9240"/>
    <cellStyle name="Normal 5 3 3 2 10" xfId="9241"/>
    <cellStyle name="Normal 5 3 3 2 11" xfId="9242"/>
    <cellStyle name="Normal 5 3 3 2 12" xfId="9243"/>
    <cellStyle name="Normal 5 3 3 2 13" xfId="9244"/>
    <cellStyle name="Normal 5 3 3 2 14" xfId="9245"/>
    <cellStyle name="Normal 5 3 3 2 15" xfId="9246"/>
    <cellStyle name="Normal 5 3 3 2 16" xfId="9247"/>
    <cellStyle name="Normal 5 3 3 2 17" xfId="9248"/>
    <cellStyle name="Normal 5 3 3 2 18" xfId="9249"/>
    <cellStyle name="Normal 5 3 3 2 19" xfId="9250"/>
    <cellStyle name="Normal 5 3 3 2 2" xfId="9251"/>
    <cellStyle name="Normal 5 3 3 2 20" xfId="9252"/>
    <cellStyle name="Normal 5 3 3 2 21" xfId="9253"/>
    <cellStyle name="Normal 5 3 3 2 22" xfId="9254"/>
    <cellStyle name="Normal 5 3 3 2 23" xfId="9255"/>
    <cellStyle name="Normal 5 3 3 2 3" xfId="9256"/>
    <cellStyle name="Normal 5 3 3 2 4" xfId="9257"/>
    <cellStyle name="Normal 5 3 3 2 5" xfId="9258"/>
    <cellStyle name="Normal 5 3 3 2 6" xfId="9259"/>
    <cellStyle name="Normal 5 3 3 2 7" xfId="9260"/>
    <cellStyle name="Normal 5 3 3 2 8" xfId="9261"/>
    <cellStyle name="Normal 5 3 3 2 9" xfId="9262"/>
    <cellStyle name="Normal 5 3 3 20" xfId="9263"/>
    <cellStyle name="Normal 5 3 3 21" xfId="9264"/>
    <cellStyle name="Normal 5 3 3 22" xfId="9265"/>
    <cellStyle name="Normal 5 3 3 23" xfId="9266"/>
    <cellStyle name="Normal 5 3 3 24" xfId="9267"/>
    <cellStyle name="Normal 5 3 3 25" xfId="9268"/>
    <cellStyle name="Normal 5 3 3 26" xfId="9269"/>
    <cellStyle name="Normal 5 3 3 3" xfId="9270"/>
    <cellStyle name="Normal 5 3 3 3 10" xfId="9271"/>
    <cellStyle name="Normal 5 3 3 3 11" xfId="9272"/>
    <cellStyle name="Normal 5 3 3 3 12" xfId="9273"/>
    <cellStyle name="Normal 5 3 3 3 13" xfId="9274"/>
    <cellStyle name="Normal 5 3 3 3 14" xfId="9275"/>
    <cellStyle name="Normal 5 3 3 3 15" xfId="9276"/>
    <cellStyle name="Normal 5 3 3 3 16" xfId="9277"/>
    <cellStyle name="Normal 5 3 3 3 17" xfId="9278"/>
    <cellStyle name="Normal 5 3 3 3 18" xfId="9279"/>
    <cellStyle name="Normal 5 3 3 3 19" xfId="9280"/>
    <cellStyle name="Normal 5 3 3 3 2" xfId="9281"/>
    <cellStyle name="Normal 5 3 3 3 20" xfId="9282"/>
    <cellStyle name="Normal 5 3 3 3 21" xfId="9283"/>
    <cellStyle name="Normal 5 3 3 3 22" xfId="9284"/>
    <cellStyle name="Normal 5 3 3 3 23" xfId="9285"/>
    <cellStyle name="Normal 5 3 3 3 3" xfId="9286"/>
    <cellStyle name="Normal 5 3 3 3 4" xfId="9287"/>
    <cellStyle name="Normal 5 3 3 3 5" xfId="9288"/>
    <cellStyle name="Normal 5 3 3 3 6" xfId="9289"/>
    <cellStyle name="Normal 5 3 3 3 7" xfId="9290"/>
    <cellStyle name="Normal 5 3 3 3 8" xfId="9291"/>
    <cellStyle name="Normal 5 3 3 3 9" xfId="9292"/>
    <cellStyle name="Normal 5 3 3 4" xfId="9293"/>
    <cellStyle name="Normal 5 3 3 4 10" xfId="9294"/>
    <cellStyle name="Normal 5 3 3 4 11" xfId="9295"/>
    <cellStyle name="Normal 5 3 3 4 12" xfId="9296"/>
    <cellStyle name="Normal 5 3 3 4 13" xfId="9297"/>
    <cellStyle name="Normal 5 3 3 4 14" xfId="9298"/>
    <cellStyle name="Normal 5 3 3 4 15" xfId="9299"/>
    <cellStyle name="Normal 5 3 3 4 16" xfId="9300"/>
    <cellStyle name="Normal 5 3 3 4 17" xfId="9301"/>
    <cellStyle name="Normal 5 3 3 4 18" xfId="9302"/>
    <cellStyle name="Normal 5 3 3 4 19" xfId="9303"/>
    <cellStyle name="Normal 5 3 3 4 2" xfId="9304"/>
    <cellStyle name="Normal 5 3 3 4 20" xfId="9305"/>
    <cellStyle name="Normal 5 3 3 4 21" xfId="9306"/>
    <cellStyle name="Normal 5 3 3 4 22" xfId="9307"/>
    <cellStyle name="Normal 5 3 3 4 23" xfId="9308"/>
    <cellStyle name="Normal 5 3 3 4 3" xfId="9309"/>
    <cellStyle name="Normal 5 3 3 4 4" xfId="9310"/>
    <cellStyle name="Normal 5 3 3 4 5" xfId="9311"/>
    <cellStyle name="Normal 5 3 3 4 6" xfId="9312"/>
    <cellStyle name="Normal 5 3 3 4 7" xfId="9313"/>
    <cellStyle name="Normal 5 3 3 4 8" xfId="9314"/>
    <cellStyle name="Normal 5 3 3 4 9" xfId="9315"/>
    <cellStyle name="Normal 5 3 3 5" xfId="9316"/>
    <cellStyle name="Normal 5 3 3 6" xfId="9317"/>
    <cellStyle name="Normal 5 3 3 7" xfId="9318"/>
    <cellStyle name="Normal 5 3 3 8" xfId="9319"/>
    <cellStyle name="Normal 5 3 3 9" xfId="9320"/>
    <cellStyle name="Normal 5 3 4" xfId="9321"/>
    <cellStyle name="Normal 5 3 4 10" xfId="9322"/>
    <cellStyle name="Normal 5 3 4 11" xfId="9323"/>
    <cellStyle name="Normal 5 3 4 12" xfId="9324"/>
    <cellStyle name="Normal 5 3 4 13" xfId="9325"/>
    <cellStyle name="Normal 5 3 4 14" xfId="9326"/>
    <cellStyle name="Normal 5 3 4 15" xfId="9327"/>
    <cellStyle name="Normal 5 3 4 16" xfId="9328"/>
    <cellStyle name="Normal 5 3 4 17" xfId="9329"/>
    <cellStyle name="Normal 5 3 4 18" xfId="9330"/>
    <cellStyle name="Normal 5 3 4 19" xfId="9331"/>
    <cellStyle name="Normal 5 3 4 2" xfId="9332"/>
    <cellStyle name="Normal 5 3 4 20" xfId="9333"/>
    <cellStyle name="Normal 5 3 4 21" xfId="9334"/>
    <cellStyle name="Normal 5 3 4 22" xfId="9335"/>
    <cellStyle name="Normal 5 3 4 23" xfId="9336"/>
    <cellStyle name="Normal 5 3 4 3" xfId="9337"/>
    <cellStyle name="Normal 5 3 4 4" xfId="9338"/>
    <cellStyle name="Normal 5 3 4 5" xfId="9339"/>
    <cellStyle name="Normal 5 3 4 6" xfId="9340"/>
    <cellStyle name="Normal 5 3 4 7" xfId="9341"/>
    <cellStyle name="Normal 5 3 4 8" xfId="9342"/>
    <cellStyle name="Normal 5 3 4 9" xfId="9343"/>
    <cellStyle name="Normal 5 3 5" xfId="9344"/>
    <cellStyle name="Normal 5 3 5 10" xfId="9345"/>
    <cellStyle name="Normal 5 3 5 11" xfId="9346"/>
    <cellStyle name="Normal 5 3 5 12" xfId="9347"/>
    <cellStyle name="Normal 5 3 5 13" xfId="9348"/>
    <cellStyle name="Normal 5 3 5 14" xfId="9349"/>
    <cellStyle name="Normal 5 3 5 15" xfId="9350"/>
    <cellStyle name="Normal 5 3 5 16" xfId="9351"/>
    <cellStyle name="Normal 5 3 5 17" xfId="9352"/>
    <cellStyle name="Normal 5 3 5 18" xfId="9353"/>
    <cellStyle name="Normal 5 3 5 19" xfId="9354"/>
    <cellStyle name="Normal 5 3 5 2" xfId="9355"/>
    <cellStyle name="Normal 5 3 5 20" xfId="9356"/>
    <cellStyle name="Normal 5 3 5 21" xfId="9357"/>
    <cellStyle name="Normal 5 3 5 22" xfId="9358"/>
    <cellStyle name="Normal 5 3 5 23" xfId="9359"/>
    <cellStyle name="Normal 5 3 5 3" xfId="9360"/>
    <cellStyle name="Normal 5 3 5 4" xfId="9361"/>
    <cellStyle name="Normal 5 3 5 5" xfId="9362"/>
    <cellStyle name="Normal 5 3 5 6" xfId="9363"/>
    <cellStyle name="Normal 5 3 5 7" xfId="9364"/>
    <cellStyle name="Normal 5 3 5 8" xfId="9365"/>
    <cellStyle name="Normal 5 3 5 9" xfId="9366"/>
    <cellStyle name="Normal 5 3 6" xfId="9367"/>
    <cellStyle name="Normal 5 3 6 10" xfId="9368"/>
    <cellStyle name="Normal 5 3 6 11" xfId="9369"/>
    <cellStyle name="Normal 5 3 6 12" xfId="9370"/>
    <cellStyle name="Normal 5 3 6 13" xfId="9371"/>
    <cellStyle name="Normal 5 3 6 14" xfId="9372"/>
    <cellStyle name="Normal 5 3 6 15" xfId="9373"/>
    <cellStyle name="Normal 5 3 6 16" xfId="9374"/>
    <cellStyle name="Normal 5 3 6 17" xfId="9375"/>
    <cellStyle name="Normal 5 3 6 18" xfId="9376"/>
    <cellStyle name="Normal 5 3 6 19" xfId="9377"/>
    <cellStyle name="Normal 5 3 6 2" xfId="9378"/>
    <cellStyle name="Normal 5 3 6 20" xfId="9379"/>
    <cellStyle name="Normal 5 3 6 21" xfId="9380"/>
    <cellStyle name="Normal 5 3 6 22" xfId="9381"/>
    <cellStyle name="Normal 5 3 6 23" xfId="9382"/>
    <cellStyle name="Normal 5 3 6 3" xfId="9383"/>
    <cellStyle name="Normal 5 3 6 4" xfId="9384"/>
    <cellStyle name="Normal 5 3 6 5" xfId="9385"/>
    <cellStyle name="Normal 5 3 6 6" xfId="9386"/>
    <cellStyle name="Normal 5 3 6 7" xfId="9387"/>
    <cellStyle name="Normal 5 3 6 8" xfId="9388"/>
    <cellStyle name="Normal 5 3 6 9" xfId="9389"/>
    <cellStyle name="Normal 5 3 7" xfId="9390"/>
    <cellStyle name="Normal 5 3 7 10" xfId="9391"/>
    <cellStyle name="Normal 5 3 7 11" xfId="9392"/>
    <cellStyle name="Normal 5 3 7 12" xfId="9393"/>
    <cellStyle name="Normal 5 3 7 13" xfId="9394"/>
    <cellStyle name="Normal 5 3 7 14" xfId="9395"/>
    <cellStyle name="Normal 5 3 7 15" xfId="9396"/>
    <cellStyle name="Normal 5 3 7 16" xfId="9397"/>
    <cellStyle name="Normal 5 3 7 17" xfId="9398"/>
    <cellStyle name="Normal 5 3 7 18" xfId="9399"/>
    <cellStyle name="Normal 5 3 7 19" xfId="9400"/>
    <cellStyle name="Normal 5 3 7 2" xfId="9401"/>
    <cellStyle name="Normal 5 3 7 20" xfId="9402"/>
    <cellStyle name="Normal 5 3 7 21" xfId="9403"/>
    <cellStyle name="Normal 5 3 7 22" xfId="9404"/>
    <cellStyle name="Normal 5 3 7 23" xfId="9405"/>
    <cellStyle name="Normal 5 3 7 3" xfId="9406"/>
    <cellStyle name="Normal 5 3 7 4" xfId="9407"/>
    <cellStyle name="Normal 5 3 7 5" xfId="9408"/>
    <cellStyle name="Normal 5 3 7 6" xfId="9409"/>
    <cellStyle name="Normal 5 3 7 7" xfId="9410"/>
    <cellStyle name="Normal 5 3 7 8" xfId="9411"/>
    <cellStyle name="Normal 5 3 7 9" xfId="9412"/>
    <cellStyle name="Normal 5 3 8" xfId="9413"/>
    <cellStyle name="Normal 5 3 9" xfId="9414"/>
    <cellStyle name="Normal 5 30" xfId="9415"/>
    <cellStyle name="Normal 5 31" xfId="9416"/>
    <cellStyle name="Normal 5 32" xfId="9417"/>
    <cellStyle name="Normal 5 33" xfId="9418"/>
    <cellStyle name="Normal 5 4" xfId="9419"/>
    <cellStyle name="Normal 5 4 10" xfId="9420"/>
    <cellStyle name="Normal 5 4 11" xfId="9421"/>
    <cellStyle name="Normal 5 4 12" xfId="9422"/>
    <cellStyle name="Normal 5 4 13" xfId="9423"/>
    <cellStyle name="Normal 5 4 14" xfId="9424"/>
    <cellStyle name="Normal 5 4 15" xfId="9425"/>
    <cellStyle name="Normal 5 4 16" xfId="9426"/>
    <cellStyle name="Normal 5 4 17" xfId="9427"/>
    <cellStyle name="Normal 5 4 18" xfId="9428"/>
    <cellStyle name="Normal 5 4 19" xfId="9429"/>
    <cellStyle name="Normal 5 4 2" xfId="9430"/>
    <cellStyle name="Normal 5 4 2 10" xfId="9431"/>
    <cellStyle name="Normal 5 4 2 11" xfId="9432"/>
    <cellStyle name="Normal 5 4 2 12" xfId="9433"/>
    <cellStyle name="Normal 5 4 2 13" xfId="9434"/>
    <cellStyle name="Normal 5 4 2 14" xfId="9435"/>
    <cellStyle name="Normal 5 4 2 15" xfId="9436"/>
    <cellStyle name="Normal 5 4 2 16" xfId="9437"/>
    <cellStyle name="Normal 5 4 2 17" xfId="9438"/>
    <cellStyle name="Normal 5 4 2 18" xfId="9439"/>
    <cellStyle name="Normal 5 4 2 19" xfId="9440"/>
    <cellStyle name="Normal 5 4 2 2" xfId="9441"/>
    <cellStyle name="Normal 5 4 2 2 10" xfId="9442"/>
    <cellStyle name="Normal 5 4 2 2 11" xfId="9443"/>
    <cellStyle name="Normal 5 4 2 2 12" xfId="9444"/>
    <cellStyle name="Normal 5 4 2 2 13" xfId="9445"/>
    <cellStyle name="Normal 5 4 2 2 14" xfId="9446"/>
    <cellStyle name="Normal 5 4 2 2 15" xfId="9447"/>
    <cellStyle name="Normal 5 4 2 2 16" xfId="9448"/>
    <cellStyle name="Normal 5 4 2 2 17" xfId="9449"/>
    <cellStyle name="Normal 5 4 2 2 18" xfId="9450"/>
    <cellStyle name="Normal 5 4 2 2 19" xfId="9451"/>
    <cellStyle name="Normal 5 4 2 2 2" xfId="9452"/>
    <cellStyle name="Normal 5 4 2 2 20" xfId="9453"/>
    <cellStyle name="Normal 5 4 2 2 21" xfId="9454"/>
    <cellStyle name="Normal 5 4 2 2 22" xfId="9455"/>
    <cellStyle name="Normal 5 4 2 2 23" xfId="9456"/>
    <cellStyle name="Normal 5 4 2 2 3" xfId="9457"/>
    <cellStyle name="Normal 5 4 2 2 4" xfId="9458"/>
    <cellStyle name="Normal 5 4 2 2 5" xfId="9459"/>
    <cellStyle name="Normal 5 4 2 2 6" xfId="9460"/>
    <cellStyle name="Normal 5 4 2 2 7" xfId="9461"/>
    <cellStyle name="Normal 5 4 2 2 8" xfId="9462"/>
    <cellStyle name="Normal 5 4 2 2 9" xfId="9463"/>
    <cellStyle name="Normal 5 4 2 20" xfId="9464"/>
    <cellStyle name="Normal 5 4 2 21" xfId="9465"/>
    <cellStyle name="Normal 5 4 2 22" xfId="9466"/>
    <cellStyle name="Normal 5 4 2 23" xfId="9467"/>
    <cellStyle name="Normal 5 4 2 24" xfId="9468"/>
    <cellStyle name="Normal 5 4 2 25" xfId="9469"/>
    <cellStyle name="Normal 5 4 2 26" xfId="9470"/>
    <cellStyle name="Normal 5 4 2 3" xfId="9471"/>
    <cellStyle name="Normal 5 4 2 3 10" xfId="9472"/>
    <cellStyle name="Normal 5 4 2 3 11" xfId="9473"/>
    <cellStyle name="Normal 5 4 2 3 12" xfId="9474"/>
    <cellStyle name="Normal 5 4 2 3 13" xfId="9475"/>
    <cellStyle name="Normal 5 4 2 3 14" xfId="9476"/>
    <cellStyle name="Normal 5 4 2 3 15" xfId="9477"/>
    <cellStyle name="Normal 5 4 2 3 16" xfId="9478"/>
    <cellStyle name="Normal 5 4 2 3 17" xfId="9479"/>
    <cellStyle name="Normal 5 4 2 3 18" xfId="9480"/>
    <cellStyle name="Normal 5 4 2 3 19" xfId="9481"/>
    <cellStyle name="Normal 5 4 2 3 2" xfId="9482"/>
    <cellStyle name="Normal 5 4 2 3 20" xfId="9483"/>
    <cellStyle name="Normal 5 4 2 3 21" xfId="9484"/>
    <cellStyle name="Normal 5 4 2 3 22" xfId="9485"/>
    <cellStyle name="Normal 5 4 2 3 23" xfId="9486"/>
    <cellStyle name="Normal 5 4 2 3 3" xfId="9487"/>
    <cellStyle name="Normal 5 4 2 3 4" xfId="9488"/>
    <cellStyle name="Normal 5 4 2 3 5" xfId="9489"/>
    <cellStyle name="Normal 5 4 2 3 6" xfId="9490"/>
    <cellStyle name="Normal 5 4 2 3 7" xfId="9491"/>
    <cellStyle name="Normal 5 4 2 3 8" xfId="9492"/>
    <cellStyle name="Normal 5 4 2 3 9" xfId="9493"/>
    <cellStyle name="Normal 5 4 2 4" xfId="9494"/>
    <cellStyle name="Normal 5 4 2 4 10" xfId="9495"/>
    <cellStyle name="Normal 5 4 2 4 11" xfId="9496"/>
    <cellStyle name="Normal 5 4 2 4 12" xfId="9497"/>
    <cellStyle name="Normal 5 4 2 4 13" xfId="9498"/>
    <cellStyle name="Normal 5 4 2 4 14" xfId="9499"/>
    <cellStyle name="Normal 5 4 2 4 15" xfId="9500"/>
    <cellStyle name="Normal 5 4 2 4 16" xfId="9501"/>
    <cellStyle name="Normal 5 4 2 4 17" xfId="9502"/>
    <cellStyle name="Normal 5 4 2 4 18" xfId="9503"/>
    <cellStyle name="Normal 5 4 2 4 19" xfId="9504"/>
    <cellStyle name="Normal 5 4 2 4 2" xfId="9505"/>
    <cellStyle name="Normal 5 4 2 4 20" xfId="9506"/>
    <cellStyle name="Normal 5 4 2 4 21" xfId="9507"/>
    <cellStyle name="Normal 5 4 2 4 22" xfId="9508"/>
    <cellStyle name="Normal 5 4 2 4 23" xfId="9509"/>
    <cellStyle name="Normal 5 4 2 4 3" xfId="9510"/>
    <cellStyle name="Normal 5 4 2 4 4" xfId="9511"/>
    <cellStyle name="Normal 5 4 2 4 5" xfId="9512"/>
    <cellStyle name="Normal 5 4 2 4 6" xfId="9513"/>
    <cellStyle name="Normal 5 4 2 4 7" xfId="9514"/>
    <cellStyle name="Normal 5 4 2 4 8" xfId="9515"/>
    <cellStyle name="Normal 5 4 2 4 9" xfId="9516"/>
    <cellStyle name="Normal 5 4 2 5" xfId="9517"/>
    <cellStyle name="Normal 5 4 2 6" xfId="9518"/>
    <cellStyle name="Normal 5 4 2 7" xfId="9519"/>
    <cellStyle name="Normal 5 4 2 8" xfId="9520"/>
    <cellStyle name="Normal 5 4 2 9" xfId="9521"/>
    <cellStyle name="Normal 5 4 20" xfId="9522"/>
    <cellStyle name="Normal 5 4 21" xfId="9523"/>
    <cellStyle name="Normal 5 4 22" xfId="9524"/>
    <cellStyle name="Normal 5 4 23" xfId="9525"/>
    <cellStyle name="Normal 5 4 24" xfId="9526"/>
    <cellStyle name="Normal 5 4 25" xfId="9527"/>
    <cellStyle name="Normal 5 4 26" xfId="9528"/>
    <cellStyle name="Normal 5 4 27" xfId="9529"/>
    <cellStyle name="Normal 5 4 28" xfId="9530"/>
    <cellStyle name="Normal 5 4 29" xfId="9531"/>
    <cellStyle name="Normal 5 4 3" xfId="9532"/>
    <cellStyle name="Normal 5 4 3 10" xfId="9533"/>
    <cellStyle name="Normal 5 4 3 11" xfId="9534"/>
    <cellStyle name="Normal 5 4 3 12" xfId="9535"/>
    <cellStyle name="Normal 5 4 3 13" xfId="9536"/>
    <cellStyle name="Normal 5 4 3 14" xfId="9537"/>
    <cellStyle name="Normal 5 4 3 15" xfId="9538"/>
    <cellStyle name="Normal 5 4 3 16" xfId="9539"/>
    <cellStyle name="Normal 5 4 3 17" xfId="9540"/>
    <cellStyle name="Normal 5 4 3 18" xfId="9541"/>
    <cellStyle name="Normal 5 4 3 19" xfId="9542"/>
    <cellStyle name="Normal 5 4 3 2" xfId="9543"/>
    <cellStyle name="Normal 5 4 3 2 10" xfId="9544"/>
    <cellStyle name="Normal 5 4 3 2 11" xfId="9545"/>
    <cellStyle name="Normal 5 4 3 2 12" xfId="9546"/>
    <cellStyle name="Normal 5 4 3 2 13" xfId="9547"/>
    <cellStyle name="Normal 5 4 3 2 14" xfId="9548"/>
    <cellStyle name="Normal 5 4 3 2 15" xfId="9549"/>
    <cellStyle name="Normal 5 4 3 2 16" xfId="9550"/>
    <cellStyle name="Normal 5 4 3 2 17" xfId="9551"/>
    <cellStyle name="Normal 5 4 3 2 18" xfId="9552"/>
    <cellStyle name="Normal 5 4 3 2 19" xfId="9553"/>
    <cellStyle name="Normal 5 4 3 2 2" xfId="9554"/>
    <cellStyle name="Normal 5 4 3 2 20" xfId="9555"/>
    <cellStyle name="Normal 5 4 3 2 21" xfId="9556"/>
    <cellStyle name="Normal 5 4 3 2 22" xfId="9557"/>
    <cellStyle name="Normal 5 4 3 2 23" xfId="9558"/>
    <cellStyle name="Normal 5 4 3 2 3" xfId="9559"/>
    <cellStyle name="Normal 5 4 3 2 4" xfId="9560"/>
    <cellStyle name="Normal 5 4 3 2 5" xfId="9561"/>
    <cellStyle name="Normal 5 4 3 2 6" xfId="9562"/>
    <cellStyle name="Normal 5 4 3 2 7" xfId="9563"/>
    <cellStyle name="Normal 5 4 3 2 8" xfId="9564"/>
    <cellStyle name="Normal 5 4 3 2 9" xfId="9565"/>
    <cellStyle name="Normal 5 4 3 20" xfId="9566"/>
    <cellStyle name="Normal 5 4 3 21" xfId="9567"/>
    <cellStyle name="Normal 5 4 3 22" xfId="9568"/>
    <cellStyle name="Normal 5 4 3 23" xfId="9569"/>
    <cellStyle name="Normal 5 4 3 24" xfId="9570"/>
    <cellStyle name="Normal 5 4 3 25" xfId="9571"/>
    <cellStyle name="Normal 5 4 3 26" xfId="9572"/>
    <cellStyle name="Normal 5 4 3 3" xfId="9573"/>
    <cellStyle name="Normal 5 4 3 3 10" xfId="9574"/>
    <cellStyle name="Normal 5 4 3 3 11" xfId="9575"/>
    <cellStyle name="Normal 5 4 3 3 12" xfId="9576"/>
    <cellStyle name="Normal 5 4 3 3 13" xfId="9577"/>
    <cellStyle name="Normal 5 4 3 3 14" xfId="9578"/>
    <cellStyle name="Normal 5 4 3 3 15" xfId="9579"/>
    <cellStyle name="Normal 5 4 3 3 16" xfId="9580"/>
    <cellStyle name="Normal 5 4 3 3 17" xfId="9581"/>
    <cellStyle name="Normal 5 4 3 3 18" xfId="9582"/>
    <cellStyle name="Normal 5 4 3 3 19" xfId="9583"/>
    <cellStyle name="Normal 5 4 3 3 2" xfId="9584"/>
    <cellStyle name="Normal 5 4 3 3 20" xfId="9585"/>
    <cellStyle name="Normal 5 4 3 3 21" xfId="9586"/>
    <cellStyle name="Normal 5 4 3 3 22" xfId="9587"/>
    <cellStyle name="Normal 5 4 3 3 23" xfId="9588"/>
    <cellStyle name="Normal 5 4 3 3 3" xfId="9589"/>
    <cellStyle name="Normal 5 4 3 3 4" xfId="9590"/>
    <cellStyle name="Normal 5 4 3 3 5" xfId="9591"/>
    <cellStyle name="Normal 5 4 3 3 6" xfId="9592"/>
    <cellStyle name="Normal 5 4 3 3 7" xfId="9593"/>
    <cellStyle name="Normal 5 4 3 3 8" xfId="9594"/>
    <cellStyle name="Normal 5 4 3 3 9" xfId="9595"/>
    <cellStyle name="Normal 5 4 3 4" xfId="9596"/>
    <cellStyle name="Normal 5 4 3 4 10" xfId="9597"/>
    <cellStyle name="Normal 5 4 3 4 11" xfId="9598"/>
    <cellStyle name="Normal 5 4 3 4 12" xfId="9599"/>
    <cellStyle name="Normal 5 4 3 4 13" xfId="9600"/>
    <cellStyle name="Normal 5 4 3 4 14" xfId="9601"/>
    <cellStyle name="Normal 5 4 3 4 15" xfId="9602"/>
    <cellStyle name="Normal 5 4 3 4 16" xfId="9603"/>
    <cellStyle name="Normal 5 4 3 4 17" xfId="9604"/>
    <cellStyle name="Normal 5 4 3 4 18" xfId="9605"/>
    <cellStyle name="Normal 5 4 3 4 19" xfId="9606"/>
    <cellStyle name="Normal 5 4 3 4 2" xfId="9607"/>
    <cellStyle name="Normal 5 4 3 4 20" xfId="9608"/>
    <cellStyle name="Normal 5 4 3 4 21" xfId="9609"/>
    <cellStyle name="Normal 5 4 3 4 22" xfId="9610"/>
    <cellStyle name="Normal 5 4 3 4 23" xfId="9611"/>
    <cellStyle name="Normal 5 4 3 4 3" xfId="9612"/>
    <cellStyle name="Normal 5 4 3 4 4" xfId="9613"/>
    <cellStyle name="Normal 5 4 3 4 5" xfId="9614"/>
    <cellStyle name="Normal 5 4 3 4 6" xfId="9615"/>
    <cellStyle name="Normal 5 4 3 4 7" xfId="9616"/>
    <cellStyle name="Normal 5 4 3 4 8" xfId="9617"/>
    <cellStyle name="Normal 5 4 3 4 9" xfId="9618"/>
    <cellStyle name="Normal 5 4 3 5" xfId="9619"/>
    <cellStyle name="Normal 5 4 3 6" xfId="9620"/>
    <cellStyle name="Normal 5 4 3 7" xfId="9621"/>
    <cellStyle name="Normal 5 4 3 8" xfId="9622"/>
    <cellStyle name="Normal 5 4 3 9" xfId="9623"/>
    <cellStyle name="Normal 5 4 4" xfId="9624"/>
    <cellStyle name="Normal 5 4 4 10" xfId="9625"/>
    <cellStyle name="Normal 5 4 4 11" xfId="9626"/>
    <cellStyle name="Normal 5 4 4 12" xfId="9627"/>
    <cellStyle name="Normal 5 4 4 13" xfId="9628"/>
    <cellStyle name="Normal 5 4 4 14" xfId="9629"/>
    <cellStyle name="Normal 5 4 4 15" xfId="9630"/>
    <cellStyle name="Normal 5 4 4 16" xfId="9631"/>
    <cellStyle name="Normal 5 4 4 17" xfId="9632"/>
    <cellStyle name="Normal 5 4 4 18" xfId="9633"/>
    <cellStyle name="Normal 5 4 4 19" xfId="9634"/>
    <cellStyle name="Normal 5 4 4 2" xfId="9635"/>
    <cellStyle name="Normal 5 4 4 20" xfId="9636"/>
    <cellStyle name="Normal 5 4 4 21" xfId="9637"/>
    <cellStyle name="Normal 5 4 4 22" xfId="9638"/>
    <cellStyle name="Normal 5 4 4 23" xfId="9639"/>
    <cellStyle name="Normal 5 4 4 3" xfId="9640"/>
    <cellStyle name="Normal 5 4 4 4" xfId="9641"/>
    <cellStyle name="Normal 5 4 4 5" xfId="9642"/>
    <cellStyle name="Normal 5 4 4 6" xfId="9643"/>
    <cellStyle name="Normal 5 4 4 7" xfId="9644"/>
    <cellStyle name="Normal 5 4 4 8" xfId="9645"/>
    <cellStyle name="Normal 5 4 4 9" xfId="9646"/>
    <cellStyle name="Normal 5 4 5" xfId="9647"/>
    <cellStyle name="Normal 5 4 5 10" xfId="9648"/>
    <cellStyle name="Normal 5 4 5 11" xfId="9649"/>
    <cellStyle name="Normal 5 4 5 12" xfId="9650"/>
    <cellStyle name="Normal 5 4 5 13" xfId="9651"/>
    <cellStyle name="Normal 5 4 5 14" xfId="9652"/>
    <cellStyle name="Normal 5 4 5 15" xfId="9653"/>
    <cellStyle name="Normal 5 4 5 16" xfId="9654"/>
    <cellStyle name="Normal 5 4 5 17" xfId="9655"/>
    <cellStyle name="Normal 5 4 5 18" xfId="9656"/>
    <cellStyle name="Normal 5 4 5 19" xfId="9657"/>
    <cellStyle name="Normal 5 4 5 2" xfId="9658"/>
    <cellStyle name="Normal 5 4 5 20" xfId="9659"/>
    <cellStyle name="Normal 5 4 5 21" xfId="9660"/>
    <cellStyle name="Normal 5 4 5 22" xfId="9661"/>
    <cellStyle name="Normal 5 4 5 23" xfId="9662"/>
    <cellStyle name="Normal 5 4 5 3" xfId="9663"/>
    <cellStyle name="Normal 5 4 5 4" xfId="9664"/>
    <cellStyle name="Normal 5 4 5 5" xfId="9665"/>
    <cellStyle name="Normal 5 4 5 6" xfId="9666"/>
    <cellStyle name="Normal 5 4 5 7" xfId="9667"/>
    <cellStyle name="Normal 5 4 5 8" xfId="9668"/>
    <cellStyle name="Normal 5 4 5 9" xfId="9669"/>
    <cellStyle name="Normal 5 4 6" xfId="9670"/>
    <cellStyle name="Normal 5 4 6 10" xfId="9671"/>
    <cellStyle name="Normal 5 4 6 11" xfId="9672"/>
    <cellStyle name="Normal 5 4 6 12" xfId="9673"/>
    <cellStyle name="Normal 5 4 6 13" xfId="9674"/>
    <cellStyle name="Normal 5 4 6 14" xfId="9675"/>
    <cellStyle name="Normal 5 4 6 15" xfId="9676"/>
    <cellStyle name="Normal 5 4 6 16" xfId="9677"/>
    <cellStyle name="Normal 5 4 6 17" xfId="9678"/>
    <cellStyle name="Normal 5 4 6 18" xfId="9679"/>
    <cellStyle name="Normal 5 4 6 19" xfId="9680"/>
    <cellStyle name="Normal 5 4 6 2" xfId="9681"/>
    <cellStyle name="Normal 5 4 6 20" xfId="9682"/>
    <cellStyle name="Normal 5 4 6 21" xfId="9683"/>
    <cellStyle name="Normal 5 4 6 22" xfId="9684"/>
    <cellStyle name="Normal 5 4 6 23" xfId="9685"/>
    <cellStyle name="Normal 5 4 6 3" xfId="9686"/>
    <cellStyle name="Normal 5 4 6 4" xfId="9687"/>
    <cellStyle name="Normal 5 4 6 5" xfId="9688"/>
    <cellStyle name="Normal 5 4 6 6" xfId="9689"/>
    <cellStyle name="Normal 5 4 6 7" xfId="9690"/>
    <cellStyle name="Normal 5 4 6 8" xfId="9691"/>
    <cellStyle name="Normal 5 4 6 9" xfId="9692"/>
    <cellStyle name="Normal 5 4 7" xfId="9693"/>
    <cellStyle name="Normal 5 4 7 10" xfId="9694"/>
    <cellStyle name="Normal 5 4 7 11" xfId="9695"/>
    <cellStyle name="Normal 5 4 7 12" xfId="9696"/>
    <cellStyle name="Normal 5 4 7 13" xfId="9697"/>
    <cellStyle name="Normal 5 4 7 14" xfId="9698"/>
    <cellStyle name="Normal 5 4 7 15" xfId="9699"/>
    <cellStyle name="Normal 5 4 7 16" xfId="9700"/>
    <cellStyle name="Normal 5 4 7 17" xfId="9701"/>
    <cellStyle name="Normal 5 4 7 18" xfId="9702"/>
    <cellStyle name="Normal 5 4 7 19" xfId="9703"/>
    <cellStyle name="Normal 5 4 7 2" xfId="9704"/>
    <cellStyle name="Normal 5 4 7 20" xfId="9705"/>
    <cellStyle name="Normal 5 4 7 21" xfId="9706"/>
    <cellStyle name="Normal 5 4 7 22" xfId="9707"/>
    <cellStyle name="Normal 5 4 7 23" xfId="9708"/>
    <cellStyle name="Normal 5 4 7 3" xfId="9709"/>
    <cellStyle name="Normal 5 4 7 4" xfId="9710"/>
    <cellStyle name="Normal 5 4 7 5" xfId="9711"/>
    <cellStyle name="Normal 5 4 7 6" xfId="9712"/>
    <cellStyle name="Normal 5 4 7 7" xfId="9713"/>
    <cellStyle name="Normal 5 4 7 8" xfId="9714"/>
    <cellStyle name="Normal 5 4 7 9" xfId="9715"/>
    <cellStyle name="Normal 5 4 8" xfId="9716"/>
    <cellStyle name="Normal 5 4 9" xfId="9717"/>
    <cellStyle name="Normal 5 5" xfId="9718"/>
    <cellStyle name="Normal 5 5 10" xfId="9719"/>
    <cellStyle name="Normal 5 5 11" xfId="9720"/>
    <cellStyle name="Normal 5 5 12" xfId="9721"/>
    <cellStyle name="Normal 5 5 13" xfId="9722"/>
    <cellStyle name="Normal 5 5 14" xfId="9723"/>
    <cellStyle name="Normal 5 5 15" xfId="9724"/>
    <cellStyle name="Normal 5 5 16" xfId="9725"/>
    <cellStyle name="Normal 5 5 17" xfId="9726"/>
    <cellStyle name="Normal 5 5 18" xfId="9727"/>
    <cellStyle name="Normal 5 5 19" xfId="9728"/>
    <cellStyle name="Normal 5 5 2" xfId="9729"/>
    <cellStyle name="Normal 5 5 2 10" xfId="9730"/>
    <cellStyle name="Normal 5 5 2 11" xfId="9731"/>
    <cellStyle name="Normal 5 5 2 12" xfId="9732"/>
    <cellStyle name="Normal 5 5 2 13" xfId="9733"/>
    <cellStyle name="Normal 5 5 2 14" xfId="9734"/>
    <cellStyle name="Normal 5 5 2 15" xfId="9735"/>
    <cellStyle name="Normal 5 5 2 16" xfId="9736"/>
    <cellStyle name="Normal 5 5 2 17" xfId="9737"/>
    <cellStyle name="Normal 5 5 2 18" xfId="9738"/>
    <cellStyle name="Normal 5 5 2 19" xfId="9739"/>
    <cellStyle name="Normal 5 5 2 2" xfId="9740"/>
    <cellStyle name="Normal 5 5 2 2 10" xfId="9741"/>
    <cellStyle name="Normal 5 5 2 2 11" xfId="9742"/>
    <cellStyle name="Normal 5 5 2 2 12" xfId="9743"/>
    <cellStyle name="Normal 5 5 2 2 13" xfId="9744"/>
    <cellStyle name="Normal 5 5 2 2 14" xfId="9745"/>
    <cellStyle name="Normal 5 5 2 2 15" xfId="9746"/>
    <cellStyle name="Normal 5 5 2 2 16" xfId="9747"/>
    <cellStyle name="Normal 5 5 2 2 17" xfId="9748"/>
    <cellStyle name="Normal 5 5 2 2 18" xfId="9749"/>
    <cellStyle name="Normal 5 5 2 2 19" xfId="9750"/>
    <cellStyle name="Normal 5 5 2 2 2" xfId="9751"/>
    <cellStyle name="Normal 5 5 2 2 20" xfId="9752"/>
    <cellStyle name="Normal 5 5 2 2 21" xfId="9753"/>
    <cellStyle name="Normal 5 5 2 2 22" xfId="9754"/>
    <cellStyle name="Normal 5 5 2 2 23" xfId="9755"/>
    <cellStyle name="Normal 5 5 2 2 3" xfId="9756"/>
    <cellStyle name="Normal 5 5 2 2 4" xfId="9757"/>
    <cellStyle name="Normal 5 5 2 2 5" xfId="9758"/>
    <cellStyle name="Normal 5 5 2 2 6" xfId="9759"/>
    <cellStyle name="Normal 5 5 2 2 7" xfId="9760"/>
    <cellStyle name="Normal 5 5 2 2 8" xfId="9761"/>
    <cellStyle name="Normal 5 5 2 2 9" xfId="9762"/>
    <cellStyle name="Normal 5 5 2 20" xfId="9763"/>
    <cellStyle name="Normal 5 5 2 21" xfId="9764"/>
    <cellStyle name="Normal 5 5 2 22" xfId="9765"/>
    <cellStyle name="Normal 5 5 2 23" xfId="9766"/>
    <cellStyle name="Normal 5 5 2 24" xfId="9767"/>
    <cellStyle name="Normal 5 5 2 25" xfId="9768"/>
    <cellStyle name="Normal 5 5 2 26" xfId="9769"/>
    <cellStyle name="Normal 5 5 2 3" xfId="9770"/>
    <cellStyle name="Normal 5 5 2 3 10" xfId="9771"/>
    <cellStyle name="Normal 5 5 2 3 11" xfId="9772"/>
    <cellStyle name="Normal 5 5 2 3 12" xfId="9773"/>
    <cellStyle name="Normal 5 5 2 3 13" xfId="9774"/>
    <cellStyle name="Normal 5 5 2 3 14" xfId="9775"/>
    <cellStyle name="Normal 5 5 2 3 15" xfId="9776"/>
    <cellStyle name="Normal 5 5 2 3 16" xfId="9777"/>
    <cellStyle name="Normal 5 5 2 3 17" xfId="9778"/>
    <cellStyle name="Normal 5 5 2 3 18" xfId="9779"/>
    <cellStyle name="Normal 5 5 2 3 19" xfId="9780"/>
    <cellStyle name="Normal 5 5 2 3 2" xfId="9781"/>
    <cellStyle name="Normal 5 5 2 3 20" xfId="9782"/>
    <cellStyle name="Normal 5 5 2 3 21" xfId="9783"/>
    <cellStyle name="Normal 5 5 2 3 22" xfId="9784"/>
    <cellStyle name="Normal 5 5 2 3 23" xfId="9785"/>
    <cellStyle name="Normal 5 5 2 3 3" xfId="9786"/>
    <cellStyle name="Normal 5 5 2 3 4" xfId="9787"/>
    <cellStyle name="Normal 5 5 2 3 5" xfId="9788"/>
    <cellStyle name="Normal 5 5 2 3 6" xfId="9789"/>
    <cellStyle name="Normal 5 5 2 3 7" xfId="9790"/>
    <cellStyle name="Normal 5 5 2 3 8" xfId="9791"/>
    <cellStyle name="Normal 5 5 2 3 9" xfId="9792"/>
    <cellStyle name="Normal 5 5 2 4" xfId="9793"/>
    <cellStyle name="Normal 5 5 2 4 10" xfId="9794"/>
    <cellStyle name="Normal 5 5 2 4 11" xfId="9795"/>
    <cellStyle name="Normal 5 5 2 4 12" xfId="9796"/>
    <cellStyle name="Normal 5 5 2 4 13" xfId="9797"/>
    <cellStyle name="Normal 5 5 2 4 14" xfId="9798"/>
    <cellStyle name="Normal 5 5 2 4 15" xfId="9799"/>
    <cellStyle name="Normal 5 5 2 4 16" xfId="9800"/>
    <cellStyle name="Normal 5 5 2 4 17" xfId="9801"/>
    <cellStyle name="Normal 5 5 2 4 18" xfId="9802"/>
    <cellStyle name="Normal 5 5 2 4 19" xfId="9803"/>
    <cellStyle name="Normal 5 5 2 4 2" xfId="9804"/>
    <cellStyle name="Normal 5 5 2 4 20" xfId="9805"/>
    <cellStyle name="Normal 5 5 2 4 21" xfId="9806"/>
    <cellStyle name="Normal 5 5 2 4 22" xfId="9807"/>
    <cellStyle name="Normal 5 5 2 4 23" xfId="9808"/>
    <cellStyle name="Normal 5 5 2 4 3" xfId="9809"/>
    <cellStyle name="Normal 5 5 2 4 4" xfId="9810"/>
    <cellStyle name="Normal 5 5 2 4 5" xfId="9811"/>
    <cellStyle name="Normal 5 5 2 4 6" xfId="9812"/>
    <cellStyle name="Normal 5 5 2 4 7" xfId="9813"/>
    <cellStyle name="Normal 5 5 2 4 8" xfId="9814"/>
    <cellStyle name="Normal 5 5 2 4 9" xfId="9815"/>
    <cellStyle name="Normal 5 5 2 5" xfId="9816"/>
    <cellStyle name="Normal 5 5 2 6" xfId="9817"/>
    <cellStyle name="Normal 5 5 2 7" xfId="9818"/>
    <cellStyle name="Normal 5 5 2 8" xfId="9819"/>
    <cellStyle name="Normal 5 5 2 9" xfId="9820"/>
    <cellStyle name="Normal 5 5 20" xfId="9821"/>
    <cellStyle name="Normal 5 5 21" xfId="9822"/>
    <cellStyle name="Normal 5 5 22" xfId="9823"/>
    <cellStyle name="Normal 5 5 23" xfId="9824"/>
    <cellStyle name="Normal 5 5 24" xfId="9825"/>
    <cellStyle name="Normal 5 5 25" xfId="9826"/>
    <cellStyle name="Normal 5 5 26" xfId="9827"/>
    <cellStyle name="Normal 5 5 27" xfId="9828"/>
    <cellStyle name="Normal 5 5 28" xfId="9829"/>
    <cellStyle name="Normal 5 5 29" xfId="9830"/>
    <cellStyle name="Normal 5 5 3" xfId="9831"/>
    <cellStyle name="Normal 5 5 3 10" xfId="9832"/>
    <cellStyle name="Normal 5 5 3 11" xfId="9833"/>
    <cellStyle name="Normal 5 5 3 12" xfId="9834"/>
    <cellStyle name="Normal 5 5 3 13" xfId="9835"/>
    <cellStyle name="Normal 5 5 3 14" xfId="9836"/>
    <cellStyle name="Normal 5 5 3 15" xfId="9837"/>
    <cellStyle name="Normal 5 5 3 16" xfId="9838"/>
    <cellStyle name="Normal 5 5 3 17" xfId="9839"/>
    <cellStyle name="Normal 5 5 3 18" xfId="9840"/>
    <cellStyle name="Normal 5 5 3 19" xfId="9841"/>
    <cellStyle name="Normal 5 5 3 2" xfId="9842"/>
    <cellStyle name="Normal 5 5 3 2 10" xfId="9843"/>
    <cellStyle name="Normal 5 5 3 2 11" xfId="9844"/>
    <cellStyle name="Normal 5 5 3 2 12" xfId="9845"/>
    <cellStyle name="Normal 5 5 3 2 13" xfId="9846"/>
    <cellStyle name="Normal 5 5 3 2 14" xfId="9847"/>
    <cellStyle name="Normal 5 5 3 2 15" xfId="9848"/>
    <cellStyle name="Normal 5 5 3 2 16" xfId="9849"/>
    <cellStyle name="Normal 5 5 3 2 17" xfId="9850"/>
    <cellStyle name="Normal 5 5 3 2 18" xfId="9851"/>
    <cellStyle name="Normal 5 5 3 2 19" xfId="9852"/>
    <cellStyle name="Normal 5 5 3 2 2" xfId="9853"/>
    <cellStyle name="Normal 5 5 3 2 20" xfId="9854"/>
    <cellStyle name="Normal 5 5 3 2 21" xfId="9855"/>
    <cellStyle name="Normal 5 5 3 2 22" xfId="9856"/>
    <cellStyle name="Normal 5 5 3 2 23" xfId="9857"/>
    <cellStyle name="Normal 5 5 3 2 3" xfId="9858"/>
    <cellStyle name="Normal 5 5 3 2 4" xfId="9859"/>
    <cellStyle name="Normal 5 5 3 2 5" xfId="9860"/>
    <cellStyle name="Normal 5 5 3 2 6" xfId="9861"/>
    <cellStyle name="Normal 5 5 3 2 7" xfId="9862"/>
    <cellStyle name="Normal 5 5 3 2 8" xfId="9863"/>
    <cellStyle name="Normal 5 5 3 2 9" xfId="9864"/>
    <cellStyle name="Normal 5 5 3 20" xfId="9865"/>
    <cellStyle name="Normal 5 5 3 21" xfId="9866"/>
    <cellStyle name="Normal 5 5 3 22" xfId="9867"/>
    <cellStyle name="Normal 5 5 3 23" xfId="9868"/>
    <cellStyle name="Normal 5 5 3 24" xfId="9869"/>
    <cellStyle name="Normal 5 5 3 25" xfId="9870"/>
    <cellStyle name="Normal 5 5 3 26" xfId="9871"/>
    <cellStyle name="Normal 5 5 3 3" xfId="9872"/>
    <cellStyle name="Normal 5 5 3 3 10" xfId="9873"/>
    <cellStyle name="Normal 5 5 3 3 11" xfId="9874"/>
    <cellStyle name="Normal 5 5 3 3 12" xfId="9875"/>
    <cellStyle name="Normal 5 5 3 3 13" xfId="9876"/>
    <cellStyle name="Normal 5 5 3 3 14" xfId="9877"/>
    <cellStyle name="Normal 5 5 3 3 15" xfId="9878"/>
    <cellStyle name="Normal 5 5 3 3 16" xfId="9879"/>
    <cellStyle name="Normal 5 5 3 3 17" xfId="9880"/>
    <cellStyle name="Normal 5 5 3 3 18" xfId="9881"/>
    <cellStyle name="Normal 5 5 3 3 19" xfId="9882"/>
    <cellStyle name="Normal 5 5 3 3 2" xfId="9883"/>
    <cellStyle name="Normal 5 5 3 3 20" xfId="9884"/>
    <cellStyle name="Normal 5 5 3 3 21" xfId="9885"/>
    <cellStyle name="Normal 5 5 3 3 22" xfId="9886"/>
    <cellStyle name="Normal 5 5 3 3 23" xfId="9887"/>
    <cellStyle name="Normal 5 5 3 3 3" xfId="9888"/>
    <cellStyle name="Normal 5 5 3 3 4" xfId="9889"/>
    <cellStyle name="Normal 5 5 3 3 5" xfId="9890"/>
    <cellStyle name="Normal 5 5 3 3 6" xfId="9891"/>
    <cellStyle name="Normal 5 5 3 3 7" xfId="9892"/>
    <cellStyle name="Normal 5 5 3 3 8" xfId="9893"/>
    <cellStyle name="Normal 5 5 3 3 9" xfId="9894"/>
    <cellStyle name="Normal 5 5 3 4" xfId="9895"/>
    <cellStyle name="Normal 5 5 3 4 10" xfId="9896"/>
    <cellStyle name="Normal 5 5 3 4 11" xfId="9897"/>
    <cellStyle name="Normal 5 5 3 4 12" xfId="9898"/>
    <cellStyle name="Normal 5 5 3 4 13" xfId="9899"/>
    <cellStyle name="Normal 5 5 3 4 14" xfId="9900"/>
    <cellStyle name="Normal 5 5 3 4 15" xfId="9901"/>
    <cellStyle name="Normal 5 5 3 4 16" xfId="9902"/>
    <cellStyle name="Normal 5 5 3 4 17" xfId="9903"/>
    <cellStyle name="Normal 5 5 3 4 18" xfId="9904"/>
    <cellStyle name="Normal 5 5 3 4 19" xfId="9905"/>
    <cellStyle name="Normal 5 5 3 4 2" xfId="9906"/>
    <cellStyle name="Normal 5 5 3 4 20" xfId="9907"/>
    <cellStyle name="Normal 5 5 3 4 21" xfId="9908"/>
    <cellStyle name="Normal 5 5 3 4 22" xfId="9909"/>
    <cellStyle name="Normal 5 5 3 4 23" xfId="9910"/>
    <cellStyle name="Normal 5 5 3 4 3" xfId="9911"/>
    <cellStyle name="Normal 5 5 3 4 4" xfId="9912"/>
    <cellStyle name="Normal 5 5 3 4 5" xfId="9913"/>
    <cellStyle name="Normal 5 5 3 4 6" xfId="9914"/>
    <cellStyle name="Normal 5 5 3 4 7" xfId="9915"/>
    <cellStyle name="Normal 5 5 3 4 8" xfId="9916"/>
    <cellStyle name="Normal 5 5 3 4 9" xfId="9917"/>
    <cellStyle name="Normal 5 5 3 5" xfId="9918"/>
    <cellStyle name="Normal 5 5 3 6" xfId="9919"/>
    <cellStyle name="Normal 5 5 3 7" xfId="9920"/>
    <cellStyle name="Normal 5 5 3 8" xfId="9921"/>
    <cellStyle name="Normal 5 5 3 9" xfId="9922"/>
    <cellStyle name="Normal 5 5 4" xfId="9923"/>
    <cellStyle name="Normal 5 5 4 10" xfId="9924"/>
    <cellStyle name="Normal 5 5 4 11" xfId="9925"/>
    <cellStyle name="Normal 5 5 4 12" xfId="9926"/>
    <cellStyle name="Normal 5 5 4 13" xfId="9927"/>
    <cellStyle name="Normal 5 5 4 14" xfId="9928"/>
    <cellStyle name="Normal 5 5 4 15" xfId="9929"/>
    <cellStyle name="Normal 5 5 4 16" xfId="9930"/>
    <cellStyle name="Normal 5 5 4 17" xfId="9931"/>
    <cellStyle name="Normal 5 5 4 18" xfId="9932"/>
    <cellStyle name="Normal 5 5 4 19" xfId="9933"/>
    <cellStyle name="Normal 5 5 4 2" xfId="9934"/>
    <cellStyle name="Normal 5 5 4 20" xfId="9935"/>
    <cellStyle name="Normal 5 5 4 21" xfId="9936"/>
    <cellStyle name="Normal 5 5 4 22" xfId="9937"/>
    <cellStyle name="Normal 5 5 4 23" xfId="9938"/>
    <cellStyle name="Normal 5 5 4 3" xfId="9939"/>
    <cellStyle name="Normal 5 5 4 4" xfId="9940"/>
    <cellStyle name="Normal 5 5 4 5" xfId="9941"/>
    <cellStyle name="Normal 5 5 4 6" xfId="9942"/>
    <cellStyle name="Normal 5 5 4 7" xfId="9943"/>
    <cellStyle name="Normal 5 5 4 8" xfId="9944"/>
    <cellStyle name="Normal 5 5 4 9" xfId="9945"/>
    <cellStyle name="Normal 5 5 5" xfId="9946"/>
    <cellStyle name="Normal 5 5 5 10" xfId="9947"/>
    <cellStyle name="Normal 5 5 5 11" xfId="9948"/>
    <cellStyle name="Normal 5 5 5 12" xfId="9949"/>
    <cellStyle name="Normal 5 5 5 13" xfId="9950"/>
    <cellStyle name="Normal 5 5 5 14" xfId="9951"/>
    <cellStyle name="Normal 5 5 5 15" xfId="9952"/>
    <cellStyle name="Normal 5 5 5 16" xfId="9953"/>
    <cellStyle name="Normal 5 5 5 17" xfId="9954"/>
    <cellStyle name="Normal 5 5 5 18" xfId="9955"/>
    <cellStyle name="Normal 5 5 5 19" xfId="9956"/>
    <cellStyle name="Normal 5 5 5 2" xfId="9957"/>
    <cellStyle name="Normal 5 5 5 20" xfId="9958"/>
    <cellStyle name="Normal 5 5 5 21" xfId="9959"/>
    <cellStyle name="Normal 5 5 5 22" xfId="9960"/>
    <cellStyle name="Normal 5 5 5 23" xfId="9961"/>
    <cellStyle name="Normal 5 5 5 3" xfId="9962"/>
    <cellStyle name="Normal 5 5 5 4" xfId="9963"/>
    <cellStyle name="Normal 5 5 5 5" xfId="9964"/>
    <cellStyle name="Normal 5 5 5 6" xfId="9965"/>
    <cellStyle name="Normal 5 5 5 7" xfId="9966"/>
    <cellStyle name="Normal 5 5 5 8" xfId="9967"/>
    <cellStyle name="Normal 5 5 5 9" xfId="9968"/>
    <cellStyle name="Normal 5 5 6" xfId="9969"/>
    <cellStyle name="Normal 5 5 6 10" xfId="9970"/>
    <cellStyle name="Normal 5 5 6 11" xfId="9971"/>
    <cellStyle name="Normal 5 5 6 12" xfId="9972"/>
    <cellStyle name="Normal 5 5 6 13" xfId="9973"/>
    <cellStyle name="Normal 5 5 6 14" xfId="9974"/>
    <cellStyle name="Normal 5 5 6 15" xfId="9975"/>
    <cellStyle name="Normal 5 5 6 16" xfId="9976"/>
    <cellStyle name="Normal 5 5 6 17" xfId="9977"/>
    <cellStyle name="Normal 5 5 6 18" xfId="9978"/>
    <cellStyle name="Normal 5 5 6 19" xfId="9979"/>
    <cellStyle name="Normal 5 5 6 2" xfId="9980"/>
    <cellStyle name="Normal 5 5 6 20" xfId="9981"/>
    <cellStyle name="Normal 5 5 6 21" xfId="9982"/>
    <cellStyle name="Normal 5 5 6 22" xfId="9983"/>
    <cellStyle name="Normal 5 5 6 23" xfId="9984"/>
    <cellStyle name="Normal 5 5 6 3" xfId="9985"/>
    <cellStyle name="Normal 5 5 6 4" xfId="9986"/>
    <cellStyle name="Normal 5 5 6 5" xfId="9987"/>
    <cellStyle name="Normal 5 5 6 6" xfId="9988"/>
    <cellStyle name="Normal 5 5 6 7" xfId="9989"/>
    <cellStyle name="Normal 5 5 6 8" xfId="9990"/>
    <cellStyle name="Normal 5 5 6 9" xfId="9991"/>
    <cellStyle name="Normal 5 5 7" xfId="9992"/>
    <cellStyle name="Normal 5 5 7 10" xfId="9993"/>
    <cellStyle name="Normal 5 5 7 11" xfId="9994"/>
    <cellStyle name="Normal 5 5 7 12" xfId="9995"/>
    <cellStyle name="Normal 5 5 7 13" xfId="9996"/>
    <cellStyle name="Normal 5 5 7 14" xfId="9997"/>
    <cellStyle name="Normal 5 5 7 15" xfId="9998"/>
    <cellStyle name="Normal 5 5 7 16" xfId="9999"/>
    <cellStyle name="Normal 5 5 7 17" xfId="10000"/>
    <cellStyle name="Normal 5 5 7 18" xfId="10001"/>
    <cellStyle name="Normal 5 5 7 19" xfId="10002"/>
    <cellStyle name="Normal 5 5 7 2" xfId="10003"/>
    <cellStyle name="Normal 5 5 7 20" xfId="10004"/>
    <cellStyle name="Normal 5 5 7 21" xfId="10005"/>
    <cellStyle name="Normal 5 5 7 22" xfId="10006"/>
    <cellStyle name="Normal 5 5 7 23" xfId="10007"/>
    <cellStyle name="Normal 5 5 7 3" xfId="10008"/>
    <cellStyle name="Normal 5 5 7 4" xfId="10009"/>
    <cellStyle name="Normal 5 5 7 5" xfId="10010"/>
    <cellStyle name="Normal 5 5 7 6" xfId="10011"/>
    <cellStyle name="Normal 5 5 7 7" xfId="10012"/>
    <cellStyle name="Normal 5 5 7 8" xfId="10013"/>
    <cellStyle name="Normal 5 5 7 9" xfId="10014"/>
    <cellStyle name="Normal 5 5 8" xfId="10015"/>
    <cellStyle name="Normal 5 5 9" xfId="10016"/>
    <cellStyle name="Normal 5 6" xfId="10017"/>
    <cellStyle name="Normal 5 6 10" xfId="10018"/>
    <cellStyle name="Normal 5 6 11" xfId="10019"/>
    <cellStyle name="Normal 5 6 12" xfId="10020"/>
    <cellStyle name="Normal 5 6 13" xfId="10021"/>
    <cellStyle name="Normal 5 6 14" xfId="10022"/>
    <cellStyle name="Normal 5 6 15" xfId="10023"/>
    <cellStyle name="Normal 5 6 16" xfId="10024"/>
    <cellStyle name="Normal 5 6 17" xfId="10025"/>
    <cellStyle name="Normal 5 6 18" xfId="10026"/>
    <cellStyle name="Normal 5 6 19" xfId="10027"/>
    <cellStyle name="Normal 5 6 2" xfId="10028"/>
    <cellStyle name="Normal 5 6 2 10" xfId="10029"/>
    <cellStyle name="Normal 5 6 2 11" xfId="10030"/>
    <cellStyle name="Normal 5 6 2 12" xfId="10031"/>
    <cellStyle name="Normal 5 6 2 13" xfId="10032"/>
    <cellStyle name="Normal 5 6 2 14" xfId="10033"/>
    <cellStyle name="Normal 5 6 2 15" xfId="10034"/>
    <cellStyle name="Normal 5 6 2 16" xfId="10035"/>
    <cellStyle name="Normal 5 6 2 17" xfId="10036"/>
    <cellStyle name="Normal 5 6 2 18" xfId="10037"/>
    <cellStyle name="Normal 5 6 2 19" xfId="10038"/>
    <cellStyle name="Normal 5 6 2 2" xfId="10039"/>
    <cellStyle name="Normal 5 6 2 20" xfId="10040"/>
    <cellStyle name="Normal 5 6 2 21" xfId="10041"/>
    <cellStyle name="Normal 5 6 2 22" xfId="10042"/>
    <cellStyle name="Normal 5 6 2 23" xfId="10043"/>
    <cellStyle name="Normal 5 6 2 3" xfId="10044"/>
    <cellStyle name="Normal 5 6 2 4" xfId="10045"/>
    <cellStyle name="Normal 5 6 2 5" xfId="10046"/>
    <cellStyle name="Normal 5 6 2 6" xfId="10047"/>
    <cellStyle name="Normal 5 6 2 7" xfId="10048"/>
    <cellStyle name="Normal 5 6 2 8" xfId="10049"/>
    <cellStyle name="Normal 5 6 2 9" xfId="10050"/>
    <cellStyle name="Normal 5 6 20" xfId="10051"/>
    <cellStyle name="Normal 5 6 21" xfId="10052"/>
    <cellStyle name="Normal 5 6 22" xfId="10053"/>
    <cellStyle name="Normal 5 6 23" xfId="10054"/>
    <cellStyle name="Normal 5 6 24" xfId="10055"/>
    <cellStyle name="Normal 5 6 25" xfId="10056"/>
    <cellStyle name="Normal 5 6 26" xfId="10057"/>
    <cellStyle name="Normal 5 6 3" xfId="10058"/>
    <cellStyle name="Normal 5 6 3 10" xfId="10059"/>
    <cellStyle name="Normal 5 6 3 11" xfId="10060"/>
    <cellStyle name="Normal 5 6 3 12" xfId="10061"/>
    <cellStyle name="Normal 5 6 3 13" xfId="10062"/>
    <cellStyle name="Normal 5 6 3 14" xfId="10063"/>
    <cellStyle name="Normal 5 6 3 15" xfId="10064"/>
    <cellStyle name="Normal 5 6 3 16" xfId="10065"/>
    <cellStyle name="Normal 5 6 3 17" xfId="10066"/>
    <cellStyle name="Normal 5 6 3 18" xfId="10067"/>
    <cellStyle name="Normal 5 6 3 19" xfId="10068"/>
    <cellStyle name="Normal 5 6 3 2" xfId="10069"/>
    <cellStyle name="Normal 5 6 3 20" xfId="10070"/>
    <cellStyle name="Normal 5 6 3 21" xfId="10071"/>
    <cellStyle name="Normal 5 6 3 22" xfId="10072"/>
    <cellStyle name="Normal 5 6 3 23" xfId="10073"/>
    <cellStyle name="Normal 5 6 3 3" xfId="10074"/>
    <cellStyle name="Normal 5 6 3 4" xfId="10075"/>
    <cellStyle name="Normal 5 6 3 5" xfId="10076"/>
    <cellStyle name="Normal 5 6 3 6" xfId="10077"/>
    <cellStyle name="Normal 5 6 3 7" xfId="10078"/>
    <cellStyle name="Normal 5 6 3 8" xfId="10079"/>
    <cellStyle name="Normal 5 6 3 9" xfId="10080"/>
    <cellStyle name="Normal 5 6 4" xfId="10081"/>
    <cellStyle name="Normal 5 6 4 10" xfId="10082"/>
    <cellStyle name="Normal 5 6 4 11" xfId="10083"/>
    <cellStyle name="Normal 5 6 4 12" xfId="10084"/>
    <cellStyle name="Normal 5 6 4 13" xfId="10085"/>
    <cellStyle name="Normal 5 6 4 14" xfId="10086"/>
    <cellStyle name="Normal 5 6 4 15" xfId="10087"/>
    <cellStyle name="Normal 5 6 4 16" xfId="10088"/>
    <cellStyle name="Normal 5 6 4 17" xfId="10089"/>
    <cellStyle name="Normal 5 6 4 18" xfId="10090"/>
    <cellStyle name="Normal 5 6 4 19" xfId="10091"/>
    <cellStyle name="Normal 5 6 4 2" xfId="10092"/>
    <cellStyle name="Normal 5 6 4 20" xfId="10093"/>
    <cellStyle name="Normal 5 6 4 21" xfId="10094"/>
    <cellStyle name="Normal 5 6 4 22" xfId="10095"/>
    <cellStyle name="Normal 5 6 4 23" xfId="10096"/>
    <cellStyle name="Normal 5 6 4 3" xfId="10097"/>
    <cellStyle name="Normal 5 6 4 4" xfId="10098"/>
    <cellStyle name="Normal 5 6 4 5" xfId="10099"/>
    <cellStyle name="Normal 5 6 4 6" xfId="10100"/>
    <cellStyle name="Normal 5 6 4 7" xfId="10101"/>
    <cellStyle name="Normal 5 6 4 8" xfId="10102"/>
    <cellStyle name="Normal 5 6 4 9" xfId="10103"/>
    <cellStyle name="Normal 5 6 5" xfId="10104"/>
    <cellStyle name="Normal 5 6 6" xfId="10105"/>
    <cellStyle name="Normal 5 6 7" xfId="10106"/>
    <cellStyle name="Normal 5 6 8" xfId="10107"/>
    <cellStyle name="Normal 5 6 9" xfId="10108"/>
    <cellStyle name="Normal 5 7" xfId="10109"/>
    <cellStyle name="Normal 5 7 10" xfId="10110"/>
    <cellStyle name="Normal 5 7 11" xfId="10111"/>
    <cellStyle name="Normal 5 7 12" xfId="10112"/>
    <cellStyle name="Normal 5 7 13" xfId="10113"/>
    <cellStyle name="Normal 5 7 14" xfId="10114"/>
    <cellStyle name="Normal 5 7 15" xfId="10115"/>
    <cellStyle name="Normal 5 7 16" xfId="10116"/>
    <cellStyle name="Normal 5 7 17" xfId="10117"/>
    <cellStyle name="Normal 5 7 18" xfId="10118"/>
    <cellStyle name="Normal 5 7 19" xfId="10119"/>
    <cellStyle name="Normal 5 7 2" xfId="10120"/>
    <cellStyle name="Normal 5 7 2 10" xfId="10121"/>
    <cellStyle name="Normal 5 7 2 11" xfId="10122"/>
    <cellStyle name="Normal 5 7 2 12" xfId="10123"/>
    <cellStyle name="Normal 5 7 2 13" xfId="10124"/>
    <cellStyle name="Normal 5 7 2 14" xfId="10125"/>
    <cellStyle name="Normal 5 7 2 15" xfId="10126"/>
    <cellStyle name="Normal 5 7 2 16" xfId="10127"/>
    <cellStyle name="Normal 5 7 2 17" xfId="10128"/>
    <cellStyle name="Normal 5 7 2 18" xfId="10129"/>
    <cellStyle name="Normal 5 7 2 19" xfId="10130"/>
    <cellStyle name="Normal 5 7 2 2" xfId="10131"/>
    <cellStyle name="Normal 5 7 2 20" xfId="10132"/>
    <cellStyle name="Normal 5 7 2 21" xfId="10133"/>
    <cellStyle name="Normal 5 7 2 22" xfId="10134"/>
    <cellStyle name="Normal 5 7 2 23" xfId="10135"/>
    <cellStyle name="Normal 5 7 2 3" xfId="10136"/>
    <cellStyle name="Normal 5 7 2 4" xfId="10137"/>
    <cellStyle name="Normal 5 7 2 5" xfId="10138"/>
    <cellStyle name="Normal 5 7 2 6" xfId="10139"/>
    <cellStyle name="Normal 5 7 2 7" xfId="10140"/>
    <cellStyle name="Normal 5 7 2 8" xfId="10141"/>
    <cellStyle name="Normal 5 7 2 9" xfId="10142"/>
    <cellStyle name="Normal 5 7 20" xfId="10143"/>
    <cellStyle name="Normal 5 7 21" xfId="10144"/>
    <cellStyle name="Normal 5 7 22" xfId="10145"/>
    <cellStyle name="Normal 5 7 23" xfId="10146"/>
    <cellStyle name="Normal 5 7 24" xfId="10147"/>
    <cellStyle name="Normal 5 7 25" xfId="10148"/>
    <cellStyle name="Normal 5 7 26" xfId="10149"/>
    <cellStyle name="Normal 5 7 3" xfId="10150"/>
    <cellStyle name="Normal 5 7 3 10" xfId="10151"/>
    <cellStyle name="Normal 5 7 3 11" xfId="10152"/>
    <cellStyle name="Normal 5 7 3 12" xfId="10153"/>
    <cellStyle name="Normal 5 7 3 13" xfId="10154"/>
    <cellStyle name="Normal 5 7 3 14" xfId="10155"/>
    <cellStyle name="Normal 5 7 3 15" xfId="10156"/>
    <cellStyle name="Normal 5 7 3 16" xfId="10157"/>
    <cellStyle name="Normal 5 7 3 17" xfId="10158"/>
    <cellStyle name="Normal 5 7 3 18" xfId="10159"/>
    <cellStyle name="Normal 5 7 3 19" xfId="10160"/>
    <cellStyle name="Normal 5 7 3 2" xfId="10161"/>
    <cellStyle name="Normal 5 7 3 20" xfId="10162"/>
    <cellStyle name="Normal 5 7 3 21" xfId="10163"/>
    <cellStyle name="Normal 5 7 3 22" xfId="10164"/>
    <cellStyle name="Normal 5 7 3 23" xfId="10165"/>
    <cellStyle name="Normal 5 7 3 3" xfId="10166"/>
    <cellStyle name="Normal 5 7 3 4" xfId="10167"/>
    <cellStyle name="Normal 5 7 3 5" xfId="10168"/>
    <cellStyle name="Normal 5 7 3 6" xfId="10169"/>
    <cellStyle name="Normal 5 7 3 7" xfId="10170"/>
    <cellStyle name="Normal 5 7 3 8" xfId="10171"/>
    <cellStyle name="Normal 5 7 3 9" xfId="10172"/>
    <cellStyle name="Normal 5 7 4" xfId="10173"/>
    <cellStyle name="Normal 5 7 4 10" xfId="10174"/>
    <cellStyle name="Normal 5 7 4 11" xfId="10175"/>
    <cellStyle name="Normal 5 7 4 12" xfId="10176"/>
    <cellStyle name="Normal 5 7 4 13" xfId="10177"/>
    <cellStyle name="Normal 5 7 4 14" xfId="10178"/>
    <cellStyle name="Normal 5 7 4 15" xfId="10179"/>
    <cellStyle name="Normal 5 7 4 16" xfId="10180"/>
    <cellStyle name="Normal 5 7 4 17" xfId="10181"/>
    <cellStyle name="Normal 5 7 4 18" xfId="10182"/>
    <cellStyle name="Normal 5 7 4 19" xfId="10183"/>
    <cellStyle name="Normal 5 7 4 2" xfId="10184"/>
    <cellStyle name="Normal 5 7 4 20" xfId="10185"/>
    <cellStyle name="Normal 5 7 4 21" xfId="10186"/>
    <cellStyle name="Normal 5 7 4 22" xfId="10187"/>
    <cellStyle name="Normal 5 7 4 23" xfId="10188"/>
    <cellStyle name="Normal 5 7 4 3" xfId="10189"/>
    <cellStyle name="Normal 5 7 4 4" xfId="10190"/>
    <cellStyle name="Normal 5 7 4 5" xfId="10191"/>
    <cellStyle name="Normal 5 7 4 6" xfId="10192"/>
    <cellStyle name="Normal 5 7 4 7" xfId="10193"/>
    <cellStyle name="Normal 5 7 4 8" xfId="10194"/>
    <cellStyle name="Normal 5 7 4 9" xfId="10195"/>
    <cellStyle name="Normal 5 7 5" xfId="10196"/>
    <cellStyle name="Normal 5 7 6" xfId="10197"/>
    <cellStyle name="Normal 5 7 7" xfId="10198"/>
    <cellStyle name="Normal 5 7 8" xfId="10199"/>
    <cellStyle name="Normal 5 7 9" xfId="10200"/>
    <cellStyle name="Normal 5 8" xfId="10201"/>
    <cellStyle name="Normal 5 8 10" xfId="10202"/>
    <cellStyle name="Normal 5 8 11" xfId="10203"/>
    <cellStyle name="Normal 5 8 12" xfId="10204"/>
    <cellStyle name="Normal 5 8 13" xfId="10205"/>
    <cellStyle name="Normal 5 8 14" xfId="10206"/>
    <cellStyle name="Normal 5 8 15" xfId="10207"/>
    <cellStyle name="Normal 5 8 16" xfId="10208"/>
    <cellStyle name="Normal 5 8 17" xfId="10209"/>
    <cellStyle name="Normal 5 8 18" xfId="10210"/>
    <cellStyle name="Normal 5 8 19" xfId="10211"/>
    <cellStyle name="Normal 5 8 2" xfId="10212"/>
    <cellStyle name="Normal 5 8 20" xfId="10213"/>
    <cellStyle name="Normal 5 8 21" xfId="10214"/>
    <cellStyle name="Normal 5 8 22" xfId="10215"/>
    <cellStyle name="Normal 5 8 23" xfId="10216"/>
    <cellStyle name="Normal 5 8 3" xfId="10217"/>
    <cellStyle name="Normal 5 8 4" xfId="10218"/>
    <cellStyle name="Normal 5 8 5" xfId="10219"/>
    <cellStyle name="Normal 5 8 6" xfId="10220"/>
    <cellStyle name="Normal 5 8 7" xfId="10221"/>
    <cellStyle name="Normal 5 8 8" xfId="10222"/>
    <cellStyle name="Normal 5 8 9" xfId="10223"/>
    <cellStyle name="Normal 5 9" xfId="10224"/>
    <cellStyle name="Normal 5 9 10" xfId="10225"/>
    <cellStyle name="Normal 5 9 11" xfId="10226"/>
    <cellStyle name="Normal 5 9 12" xfId="10227"/>
    <cellStyle name="Normal 5 9 13" xfId="10228"/>
    <cellStyle name="Normal 5 9 14" xfId="10229"/>
    <cellStyle name="Normal 5 9 15" xfId="10230"/>
    <cellStyle name="Normal 5 9 16" xfId="10231"/>
    <cellStyle name="Normal 5 9 17" xfId="10232"/>
    <cellStyle name="Normal 5 9 18" xfId="10233"/>
    <cellStyle name="Normal 5 9 19" xfId="10234"/>
    <cellStyle name="Normal 5 9 2" xfId="10235"/>
    <cellStyle name="Normal 5 9 20" xfId="10236"/>
    <cellStyle name="Normal 5 9 21" xfId="10237"/>
    <cellStyle name="Normal 5 9 22" xfId="10238"/>
    <cellStyle name="Normal 5 9 23" xfId="10239"/>
    <cellStyle name="Normal 5 9 3" xfId="10240"/>
    <cellStyle name="Normal 5 9 4" xfId="10241"/>
    <cellStyle name="Normal 5 9 5" xfId="10242"/>
    <cellStyle name="Normal 5 9 6" xfId="10243"/>
    <cellStyle name="Normal 5 9 7" xfId="10244"/>
    <cellStyle name="Normal 5 9 8" xfId="10245"/>
    <cellStyle name="Normal 5 9 9" xfId="10246"/>
    <cellStyle name="Normal 50" xfId="10247"/>
    <cellStyle name="Normal 50 10" xfId="10248"/>
    <cellStyle name="Normal 50 11" xfId="10249"/>
    <cellStyle name="Normal 50 12" xfId="10250"/>
    <cellStyle name="Normal 50 13" xfId="10251"/>
    <cellStyle name="Normal 50 14" xfId="10252"/>
    <cellStyle name="Normal 50 15" xfId="10253"/>
    <cellStyle name="Normal 50 16" xfId="10254"/>
    <cellStyle name="Normal 50 17" xfId="10255"/>
    <cellStyle name="Normal 50 18" xfId="10256"/>
    <cellStyle name="Normal 50 19" xfId="10257"/>
    <cellStyle name="Normal 50 2" xfId="10258"/>
    <cellStyle name="Normal 50 2 10" xfId="10259"/>
    <cellStyle name="Normal 50 2 11" xfId="10260"/>
    <cellStyle name="Normal 50 2 12" xfId="10261"/>
    <cellStyle name="Normal 50 2 13" xfId="10262"/>
    <cellStyle name="Normal 50 2 14" xfId="10263"/>
    <cellStyle name="Normal 50 2 15" xfId="10264"/>
    <cellStyle name="Normal 50 2 16" xfId="10265"/>
    <cellStyle name="Normal 50 2 17" xfId="10266"/>
    <cellStyle name="Normal 50 2 18" xfId="10267"/>
    <cellStyle name="Normal 50 2 19" xfId="10268"/>
    <cellStyle name="Normal 50 2 2" xfId="10269"/>
    <cellStyle name="Normal 50 2 20" xfId="10270"/>
    <cellStyle name="Normal 50 2 21" xfId="10271"/>
    <cellStyle name="Normal 50 2 22" xfId="10272"/>
    <cellStyle name="Normal 50 2 23" xfId="10273"/>
    <cellStyle name="Normal 50 2 3" xfId="10274"/>
    <cellStyle name="Normal 50 2 4" xfId="10275"/>
    <cellStyle name="Normal 50 2 5" xfId="10276"/>
    <cellStyle name="Normal 50 2 6" xfId="10277"/>
    <cellStyle name="Normal 50 2 7" xfId="10278"/>
    <cellStyle name="Normal 50 2 8" xfId="10279"/>
    <cellStyle name="Normal 50 2 9" xfId="10280"/>
    <cellStyle name="Normal 50 20" xfId="10281"/>
    <cellStyle name="Normal 50 21" xfId="10282"/>
    <cellStyle name="Normal 50 22" xfId="10283"/>
    <cellStyle name="Normal 50 23" xfId="10284"/>
    <cellStyle name="Normal 50 24" xfId="10285"/>
    <cellStyle name="Normal 50 25" xfId="10286"/>
    <cellStyle name="Normal 50 26" xfId="10287"/>
    <cellStyle name="Normal 50 27" xfId="10288"/>
    <cellStyle name="Normal 50 28" xfId="10289"/>
    <cellStyle name="Normal 50 3" xfId="10290"/>
    <cellStyle name="Normal 50 3 10" xfId="10291"/>
    <cellStyle name="Normal 50 3 11" xfId="10292"/>
    <cellStyle name="Normal 50 3 12" xfId="10293"/>
    <cellStyle name="Normal 50 3 13" xfId="10294"/>
    <cellStyle name="Normal 50 3 14" xfId="10295"/>
    <cellStyle name="Normal 50 3 15" xfId="10296"/>
    <cellStyle name="Normal 50 3 16" xfId="10297"/>
    <cellStyle name="Normal 50 3 17" xfId="10298"/>
    <cellStyle name="Normal 50 3 18" xfId="10299"/>
    <cellStyle name="Normal 50 3 19" xfId="10300"/>
    <cellStyle name="Normal 50 3 2" xfId="10301"/>
    <cellStyle name="Normal 50 3 20" xfId="10302"/>
    <cellStyle name="Normal 50 3 21" xfId="10303"/>
    <cellStyle name="Normal 50 3 22" xfId="10304"/>
    <cellStyle name="Normal 50 3 23" xfId="10305"/>
    <cellStyle name="Normal 50 3 3" xfId="10306"/>
    <cellStyle name="Normal 50 3 4" xfId="10307"/>
    <cellStyle name="Normal 50 3 5" xfId="10308"/>
    <cellStyle name="Normal 50 3 6" xfId="10309"/>
    <cellStyle name="Normal 50 3 7" xfId="10310"/>
    <cellStyle name="Normal 50 3 8" xfId="10311"/>
    <cellStyle name="Normal 50 3 9" xfId="10312"/>
    <cellStyle name="Normal 50 4" xfId="10313"/>
    <cellStyle name="Normal 50 4 10" xfId="10314"/>
    <cellStyle name="Normal 50 4 11" xfId="10315"/>
    <cellStyle name="Normal 50 4 12" xfId="10316"/>
    <cellStyle name="Normal 50 4 13" xfId="10317"/>
    <cellStyle name="Normal 50 4 14" xfId="10318"/>
    <cellStyle name="Normal 50 4 15" xfId="10319"/>
    <cellStyle name="Normal 50 4 16" xfId="10320"/>
    <cellStyle name="Normal 50 4 17" xfId="10321"/>
    <cellStyle name="Normal 50 4 18" xfId="10322"/>
    <cellStyle name="Normal 50 4 19" xfId="10323"/>
    <cellStyle name="Normal 50 4 2" xfId="10324"/>
    <cellStyle name="Normal 50 4 20" xfId="10325"/>
    <cellStyle name="Normal 50 4 21" xfId="10326"/>
    <cellStyle name="Normal 50 4 22" xfId="10327"/>
    <cellStyle name="Normal 50 4 23" xfId="10328"/>
    <cellStyle name="Normal 50 4 3" xfId="10329"/>
    <cellStyle name="Normal 50 4 4" xfId="10330"/>
    <cellStyle name="Normal 50 4 5" xfId="10331"/>
    <cellStyle name="Normal 50 4 6" xfId="10332"/>
    <cellStyle name="Normal 50 4 7" xfId="10333"/>
    <cellStyle name="Normal 50 4 8" xfId="10334"/>
    <cellStyle name="Normal 50 4 9" xfId="10335"/>
    <cellStyle name="Normal 50 5" xfId="10336"/>
    <cellStyle name="Normal 50 5 10" xfId="10337"/>
    <cellStyle name="Normal 50 5 11" xfId="10338"/>
    <cellStyle name="Normal 50 5 12" xfId="10339"/>
    <cellStyle name="Normal 50 5 13" xfId="10340"/>
    <cellStyle name="Normal 50 5 14" xfId="10341"/>
    <cellStyle name="Normal 50 5 15" xfId="10342"/>
    <cellStyle name="Normal 50 5 16" xfId="10343"/>
    <cellStyle name="Normal 50 5 17" xfId="10344"/>
    <cellStyle name="Normal 50 5 18" xfId="10345"/>
    <cellStyle name="Normal 50 5 19" xfId="10346"/>
    <cellStyle name="Normal 50 5 2" xfId="10347"/>
    <cellStyle name="Normal 50 5 20" xfId="10348"/>
    <cellStyle name="Normal 50 5 21" xfId="10349"/>
    <cellStyle name="Normal 50 5 22" xfId="10350"/>
    <cellStyle name="Normal 50 5 23" xfId="10351"/>
    <cellStyle name="Normal 50 5 3" xfId="10352"/>
    <cellStyle name="Normal 50 5 4" xfId="10353"/>
    <cellStyle name="Normal 50 5 5" xfId="10354"/>
    <cellStyle name="Normal 50 5 6" xfId="10355"/>
    <cellStyle name="Normal 50 5 7" xfId="10356"/>
    <cellStyle name="Normal 50 5 8" xfId="10357"/>
    <cellStyle name="Normal 50 5 9" xfId="10358"/>
    <cellStyle name="Normal 50 6" xfId="10359"/>
    <cellStyle name="Normal 50 6 10" xfId="10360"/>
    <cellStyle name="Normal 50 6 11" xfId="10361"/>
    <cellStyle name="Normal 50 6 12" xfId="10362"/>
    <cellStyle name="Normal 50 6 13" xfId="10363"/>
    <cellStyle name="Normal 50 6 14" xfId="10364"/>
    <cellStyle name="Normal 50 6 15" xfId="10365"/>
    <cellStyle name="Normal 50 6 16" xfId="10366"/>
    <cellStyle name="Normal 50 6 17" xfId="10367"/>
    <cellStyle name="Normal 50 6 18" xfId="10368"/>
    <cellStyle name="Normal 50 6 19" xfId="10369"/>
    <cellStyle name="Normal 50 6 2" xfId="10370"/>
    <cellStyle name="Normal 50 6 20" xfId="10371"/>
    <cellStyle name="Normal 50 6 21" xfId="10372"/>
    <cellStyle name="Normal 50 6 22" xfId="10373"/>
    <cellStyle name="Normal 50 6 23" xfId="10374"/>
    <cellStyle name="Normal 50 6 3" xfId="10375"/>
    <cellStyle name="Normal 50 6 4" xfId="10376"/>
    <cellStyle name="Normal 50 6 5" xfId="10377"/>
    <cellStyle name="Normal 50 6 6" xfId="10378"/>
    <cellStyle name="Normal 50 6 7" xfId="10379"/>
    <cellStyle name="Normal 50 6 8" xfId="10380"/>
    <cellStyle name="Normal 50 6 9" xfId="10381"/>
    <cellStyle name="Normal 50 7" xfId="10382"/>
    <cellStyle name="Normal 50 8" xfId="10383"/>
    <cellStyle name="Normal 50 9" xfId="10384"/>
    <cellStyle name="Normal 51" xfId="10385"/>
    <cellStyle name="Normal 51 10" xfId="10386"/>
    <cellStyle name="Normal 51 11" xfId="10387"/>
    <cellStyle name="Normal 51 12" xfId="10388"/>
    <cellStyle name="Normal 51 13" xfId="10389"/>
    <cellStyle name="Normal 51 14" xfId="10390"/>
    <cellStyle name="Normal 51 15" xfId="10391"/>
    <cellStyle name="Normal 51 16" xfId="10392"/>
    <cellStyle name="Normal 51 17" xfId="10393"/>
    <cellStyle name="Normal 51 18" xfId="10394"/>
    <cellStyle name="Normal 51 19" xfId="10395"/>
    <cellStyle name="Normal 51 2" xfId="10396"/>
    <cellStyle name="Normal 51 2 10" xfId="10397"/>
    <cellStyle name="Normal 51 2 11" xfId="10398"/>
    <cellStyle name="Normal 51 2 12" xfId="10399"/>
    <cellStyle name="Normal 51 2 13" xfId="10400"/>
    <cellStyle name="Normal 51 2 14" xfId="10401"/>
    <cellStyle name="Normal 51 2 15" xfId="10402"/>
    <cellStyle name="Normal 51 2 16" xfId="10403"/>
    <cellStyle name="Normal 51 2 17" xfId="10404"/>
    <cellStyle name="Normal 51 2 18" xfId="10405"/>
    <cellStyle name="Normal 51 2 19" xfId="10406"/>
    <cellStyle name="Normal 51 2 2" xfId="10407"/>
    <cellStyle name="Normal 51 2 20" xfId="10408"/>
    <cellStyle name="Normal 51 2 21" xfId="10409"/>
    <cellStyle name="Normal 51 2 22" xfId="10410"/>
    <cellStyle name="Normal 51 2 23" xfId="10411"/>
    <cellStyle name="Normal 51 2 3" xfId="10412"/>
    <cellStyle name="Normal 51 2 4" xfId="10413"/>
    <cellStyle name="Normal 51 2 5" xfId="10414"/>
    <cellStyle name="Normal 51 2 6" xfId="10415"/>
    <cellStyle name="Normal 51 2 7" xfId="10416"/>
    <cellStyle name="Normal 51 2 8" xfId="10417"/>
    <cellStyle name="Normal 51 2 9" xfId="10418"/>
    <cellStyle name="Normal 51 20" xfId="10419"/>
    <cellStyle name="Normal 51 21" xfId="10420"/>
    <cellStyle name="Normal 51 22" xfId="10421"/>
    <cellStyle name="Normal 51 23" xfId="10422"/>
    <cellStyle name="Normal 51 24" xfId="10423"/>
    <cellStyle name="Normal 51 25" xfId="10424"/>
    <cellStyle name="Normal 51 26" xfId="10425"/>
    <cellStyle name="Normal 51 27" xfId="10426"/>
    <cellStyle name="Normal 51 28" xfId="10427"/>
    <cellStyle name="Normal 51 3" xfId="10428"/>
    <cellStyle name="Normal 51 3 10" xfId="10429"/>
    <cellStyle name="Normal 51 3 11" xfId="10430"/>
    <cellStyle name="Normal 51 3 12" xfId="10431"/>
    <cellStyle name="Normal 51 3 13" xfId="10432"/>
    <cellStyle name="Normal 51 3 14" xfId="10433"/>
    <cellStyle name="Normal 51 3 15" xfId="10434"/>
    <cellStyle name="Normal 51 3 16" xfId="10435"/>
    <cellStyle name="Normal 51 3 17" xfId="10436"/>
    <cellStyle name="Normal 51 3 18" xfId="10437"/>
    <cellStyle name="Normal 51 3 19" xfId="10438"/>
    <cellStyle name="Normal 51 3 2" xfId="10439"/>
    <cellStyle name="Normal 51 3 20" xfId="10440"/>
    <cellStyle name="Normal 51 3 21" xfId="10441"/>
    <cellStyle name="Normal 51 3 22" xfId="10442"/>
    <cellStyle name="Normal 51 3 23" xfId="10443"/>
    <cellStyle name="Normal 51 3 3" xfId="10444"/>
    <cellStyle name="Normal 51 3 4" xfId="10445"/>
    <cellStyle name="Normal 51 3 5" xfId="10446"/>
    <cellStyle name="Normal 51 3 6" xfId="10447"/>
    <cellStyle name="Normal 51 3 7" xfId="10448"/>
    <cellStyle name="Normal 51 3 8" xfId="10449"/>
    <cellStyle name="Normal 51 3 9" xfId="10450"/>
    <cellStyle name="Normal 51 4" xfId="10451"/>
    <cellStyle name="Normal 51 4 10" xfId="10452"/>
    <cellStyle name="Normal 51 4 11" xfId="10453"/>
    <cellStyle name="Normal 51 4 12" xfId="10454"/>
    <cellStyle name="Normal 51 4 13" xfId="10455"/>
    <cellStyle name="Normal 51 4 14" xfId="10456"/>
    <cellStyle name="Normal 51 4 15" xfId="10457"/>
    <cellStyle name="Normal 51 4 16" xfId="10458"/>
    <cellStyle name="Normal 51 4 17" xfId="10459"/>
    <cellStyle name="Normal 51 4 18" xfId="10460"/>
    <cellStyle name="Normal 51 4 19" xfId="10461"/>
    <cellStyle name="Normal 51 4 2" xfId="10462"/>
    <cellStyle name="Normal 51 4 20" xfId="10463"/>
    <cellStyle name="Normal 51 4 21" xfId="10464"/>
    <cellStyle name="Normal 51 4 22" xfId="10465"/>
    <cellStyle name="Normal 51 4 23" xfId="10466"/>
    <cellStyle name="Normal 51 4 3" xfId="10467"/>
    <cellStyle name="Normal 51 4 4" xfId="10468"/>
    <cellStyle name="Normal 51 4 5" xfId="10469"/>
    <cellStyle name="Normal 51 4 6" xfId="10470"/>
    <cellStyle name="Normal 51 4 7" xfId="10471"/>
    <cellStyle name="Normal 51 4 8" xfId="10472"/>
    <cellStyle name="Normal 51 4 9" xfId="10473"/>
    <cellStyle name="Normal 51 5" xfId="10474"/>
    <cellStyle name="Normal 51 5 10" xfId="10475"/>
    <cellStyle name="Normal 51 5 11" xfId="10476"/>
    <cellStyle name="Normal 51 5 12" xfId="10477"/>
    <cellStyle name="Normal 51 5 13" xfId="10478"/>
    <cellStyle name="Normal 51 5 14" xfId="10479"/>
    <cellStyle name="Normal 51 5 15" xfId="10480"/>
    <cellStyle name="Normal 51 5 16" xfId="10481"/>
    <cellStyle name="Normal 51 5 17" xfId="10482"/>
    <cellStyle name="Normal 51 5 18" xfId="10483"/>
    <cellStyle name="Normal 51 5 19" xfId="10484"/>
    <cellStyle name="Normal 51 5 2" xfId="10485"/>
    <cellStyle name="Normal 51 5 20" xfId="10486"/>
    <cellStyle name="Normal 51 5 21" xfId="10487"/>
    <cellStyle name="Normal 51 5 22" xfId="10488"/>
    <cellStyle name="Normal 51 5 23" xfId="10489"/>
    <cellStyle name="Normal 51 5 3" xfId="10490"/>
    <cellStyle name="Normal 51 5 4" xfId="10491"/>
    <cellStyle name="Normal 51 5 5" xfId="10492"/>
    <cellStyle name="Normal 51 5 6" xfId="10493"/>
    <cellStyle name="Normal 51 5 7" xfId="10494"/>
    <cellStyle name="Normal 51 5 8" xfId="10495"/>
    <cellStyle name="Normal 51 5 9" xfId="10496"/>
    <cellStyle name="Normal 51 6" xfId="10497"/>
    <cellStyle name="Normal 51 6 10" xfId="10498"/>
    <cellStyle name="Normal 51 6 11" xfId="10499"/>
    <cellStyle name="Normal 51 6 12" xfId="10500"/>
    <cellStyle name="Normal 51 6 13" xfId="10501"/>
    <cellStyle name="Normal 51 6 14" xfId="10502"/>
    <cellStyle name="Normal 51 6 15" xfId="10503"/>
    <cellStyle name="Normal 51 6 16" xfId="10504"/>
    <cellStyle name="Normal 51 6 17" xfId="10505"/>
    <cellStyle name="Normal 51 6 18" xfId="10506"/>
    <cellStyle name="Normal 51 6 19" xfId="10507"/>
    <cellStyle name="Normal 51 6 2" xfId="10508"/>
    <cellStyle name="Normal 51 6 20" xfId="10509"/>
    <cellStyle name="Normal 51 6 21" xfId="10510"/>
    <cellStyle name="Normal 51 6 22" xfId="10511"/>
    <cellStyle name="Normal 51 6 23" xfId="10512"/>
    <cellStyle name="Normal 51 6 3" xfId="10513"/>
    <cellStyle name="Normal 51 6 4" xfId="10514"/>
    <cellStyle name="Normal 51 6 5" xfId="10515"/>
    <cellStyle name="Normal 51 6 6" xfId="10516"/>
    <cellStyle name="Normal 51 6 7" xfId="10517"/>
    <cellStyle name="Normal 51 6 8" xfId="10518"/>
    <cellStyle name="Normal 51 6 9" xfId="10519"/>
    <cellStyle name="Normal 51 7" xfId="10520"/>
    <cellStyle name="Normal 51 8" xfId="10521"/>
    <cellStyle name="Normal 51 9" xfId="10522"/>
    <cellStyle name="Normal 52" xfId="10523"/>
    <cellStyle name="Normal 52 10" xfId="10524"/>
    <cellStyle name="Normal 52 11" xfId="10525"/>
    <cellStyle name="Normal 52 12" xfId="10526"/>
    <cellStyle name="Normal 52 13" xfId="10527"/>
    <cellStyle name="Normal 52 14" xfId="10528"/>
    <cellStyle name="Normal 52 15" xfId="10529"/>
    <cellStyle name="Normal 52 16" xfId="10530"/>
    <cellStyle name="Normal 52 17" xfId="10531"/>
    <cellStyle name="Normal 52 18" xfId="10532"/>
    <cellStyle name="Normal 52 19" xfId="10533"/>
    <cellStyle name="Normal 52 2" xfId="10534"/>
    <cellStyle name="Normal 52 2 10" xfId="10535"/>
    <cellStyle name="Normal 52 2 11" xfId="10536"/>
    <cellStyle name="Normal 52 2 12" xfId="10537"/>
    <cellStyle name="Normal 52 2 13" xfId="10538"/>
    <cellStyle name="Normal 52 2 14" xfId="10539"/>
    <cellStyle name="Normal 52 2 15" xfId="10540"/>
    <cellStyle name="Normal 52 2 16" xfId="10541"/>
    <cellStyle name="Normal 52 2 17" xfId="10542"/>
    <cellStyle name="Normal 52 2 18" xfId="10543"/>
    <cellStyle name="Normal 52 2 19" xfId="10544"/>
    <cellStyle name="Normal 52 2 2" xfId="10545"/>
    <cellStyle name="Normal 52 2 20" xfId="10546"/>
    <cellStyle name="Normal 52 2 21" xfId="10547"/>
    <cellStyle name="Normal 52 2 22" xfId="10548"/>
    <cellStyle name="Normal 52 2 23" xfId="10549"/>
    <cellStyle name="Normal 52 2 3" xfId="10550"/>
    <cellStyle name="Normal 52 2 4" xfId="10551"/>
    <cellStyle name="Normal 52 2 5" xfId="10552"/>
    <cellStyle name="Normal 52 2 6" xfId="10553"/>
    <cellStyle name="Normal 52 2 7" xfId="10554"/>
    <cellStyle name="Normal 52 2 8" xfId="10555"/>
    <cellStyle name="Normal 52 2 9" xfId="10556"/>
    <cellStyle name="Normal 52 20" xfId="10557"/>
    <cellStyle name="Normal 52 21" xfId="10558"/>
    <cellStyle name="Normal 52 22" xfId="10559"/>
    <cellStyle name="Normal 52 23" xfId="10560"/>
    <cellStyle name="Normal 52 24" xfId="10561"/>
    <cellStyle name="Normal 52 25" xfId="10562"/>
    <cellStyle name="Normal 52 26" xfId="10563"/>
    <cellStyle name="Normal 52 27" xfId="10564"/>
    <cellStyle name="Normal 52 28" xfId="10565"/>
    <cellStyle name="Normal 52 3" xfId="10566"/>
    <cellStyle name="Normal 52 3 10" xfId="10567"/>
    <cellStyle name="Normal 52 3 11" xfId="10568"/>
    <cellStyle name="Normal 52 3 12" xfId="10569"/>
    <cellStyle name="Normal 52 3 13" xfId="10570"/>
    <cellStyle name="Normal 52 3 14" xfId="10571"/>
    <cellStyle name="Normal 52 3 15" xfId="10572"/>
    <cellStyle name="Normal 52 3 16" xfId="10573"/>
    <cellStyle name="Normal 52 3 17" xfId="10574"/>
    <cellStyle name="Normal 52 3 18" xfId="10575"/>
    <cellStyle name="Normal 52 3 19" xfId="10576"/>
    <cellStyle name="Normal 52 3 2" xfId="10577"/>
    <cellStyle name="Normal 52 3 20" xfId="10578"/>
    <cellStyle name="Normal 52 3 21" xfId="10579"/>
    <cellStyle name="Normal 52 3 22" xfId="10580"/>
    <cellStyle name="Normal 52 3 23" xfId="10581"/>
    <cellStyle name="Normal 52 3 3" xfId="10582"/>
    <cellStyle name="Normal 52 3 4" xfId="10583"/>
    <cellStyle name="Normal 52 3 5" xfId="10584"/>
    <cellStyle name="Normal 52 3 6" xfId="10585"/>
    <cellStyle name="Normal 52 3 7" xfId="10586"/>
    <cellStyle name="Normal 52 3 8" xfId="10587"/>
    <cellStyle name="Normal 52 3 9" xfId="10588"/>
    <cellStyle name="Normal 52 4" xfId="10589"/>
    <cellStyle name="Normal 52 4 10" xfId="10590"/>
    <cellStyle name="Normal 52 4 11" xfId="10591"/>
    <cellStyle name="Normal 52 4 12" xfId="10592"/>
    <cellStyle name="Normal 52 4 13" xfId="10593"/>
    <cellStyle name="Normal 52 4 14" xfId="10594"/>
    <cellStyle name="Normal 52 4 15" xfId="10595"/>
    <cellStyle name="Normal 52 4 16" xfId="10596"/>
    <cellStyle name="Normal 52 4 17" xfId="10597"/>
    <cellStyle name="Normal 52 4 18" xfId="10598"/>
    <cellStyle name="Normal 52 4 19" xfId="10599"/>
    <cellStyle name="Normal 52 4 2" xfId="10600"/>
    <cellStyle name="Normal 52 4 20" xfId="10601"/>
    <cellStyle name="Normal 52 4 21" xfId="10602"/>
    <cellStyle name="Normal 52 4 22" xfId="10603"/>
    <cellStyle name="Normal 52 4 23" xfId="10604"/>
    <cellStyle name="Normal 52 4 3" xfId="10605"/>
    <cellStyle name="Normal 52 4 4" xfId="10606"/>
    <cellStyle name="Normal 52 4 5" xfId="10607"/>
    <cellStyle name="Normal 52 4 6" xfId="10608"/>
    <cellStyle name="Normal 52 4 7" xfId="10609"/>
    <cellStyle name="Normal 52 4 8" xfId="10610"/>
    <cellStyle name="Normal 52 4 9" xfId="10611"/>
    <cellStyle name="Normal 52 5" xfId="10612"/>
    <cellStyle name="Normal 52 5 10" xfId="10613"/>
    <cellStyle name="Normal 52 5 11" xfId="10614"/>
    <cellStyle name="Normal 52 5 12" xfId="10615"/>
    <cellStyle name="Normal 52 5 13" xfId="10616"/>
    <cellStyle name="Normal 52 5 14" xfId="10617"/>
    <cellStyle name="Normal 52 5 15" xfId="10618"/>
    <cellStyle name="Normal 52 5 16" xfId="10619"/>
    <cellStyle name="Normal 52 5 17" xfId="10620"/>
    <cellStyle name="Normal 52 5 18" xfId="10621"/>
    <cellStyle name="Normal 52 5 19" xfId="10622"/>
    <cellStyle name="Normal 52 5 2" xfId="10623"/>
    <cellStyle name="Normal 52 5 20" xfId="10624"/>
    <cellStyle name="Normal 52 5 21" xfId="10625"/>
    <cellStyle name="Normal 52 5 22" xfId="10626"/>
    <cellStyle name="Normal 52 5 23" xfId="10627"/>
    <cellStyle name="Normal 52 5 3" xfId="10628"/>
    <cellStyle name="Normal 52 5 4" xfId="10629"/>
    <cellStyle name="Normal 52 5 5" xfId="10630"/>
    <cellStyle name="Normal 52 5 6" xfId="10631"/>
    <cellStyle name="Normal 52 5 7" xfId="10632"/>
    <cellStyle name="Normal 52 5 8" xfId="10633"/>
    <cellStyle name="Normal 52 5 9" xfId="10634"/>
    <cellStyle name="Normal 52 6" xfId="10635"/>
    <cellStyle name="Normal 52 6 10" xfId="10636"/>
    <cellStyle name="Normal 52 6 11" xfId="10637"/>
    <cellStyle name="Normal 52 6 12" xfId="10638"/>
    <cellStyle name="Normal 52 6 13" xfId="10639"/>
    <cellStyle name="Normal 52 6 14" xfId="10640"/>
    <cellStyle name="Normal 52 6 15" xfId="10641"/>
    <cellStyle name="Normal 52 6 16" xfId="10642"/>
    <cellStyle name="Normal 52 6 17" xfId="10643"/>
    <cellStyle name="Normal 52 6 18" xfId="10644"/>
    <cellStyle name="Normal 52 6 19" xfId="10645"/>
    <cellStyle name="Normal 52 6 2" xfId="10646"/>
    <cellStyle name="Normal 52 6 20" xfId="10647"/>
    <cellStyle name="Normal 52 6 21" xfId="10648"/>
    <cellStyle name="Normal 52 6 22" xfId="10649"/>
    <cellStyle name="Normal 52 6 23" xfId="10650"/>
    <cellStyle name="Normal 52 6 3" xfId="10651"/>
    <cellStyle name="Normal 52 6 4" xfId="10652"/>
    <cellStyle name="Normal 52 6 5" xfId="10653"/>
    <cellStyle name="Normal 52 6 6" xfId="10654"/>
    <cellStyle name="Normal 52 6 7" xfId="10655"/>
    <cellStyle name="Normal 52 6 8" xfId="10656"/>
    <cellStyle name="Normal 52 6 9" xfId="10657"/>
    <cellStyle name="Normal 52 7" xfId="10658"/>
    <cellStyle name="Normal 52 8" xfId="10659"/>
    <cellStyle name="Normal 52 9" xfId="10660"/>
    <cellStyle name="Normal 53" xfId="10661"/>
    <cellStyle name="Normal 53 10" xfId="10662"/>
    <cellStyle name="Normal 53 11" xfId="10663"/>
    <cellStyle name="Normal 53 12" xfId="10664"/>
    <cellStyle name="Normal 53 13" xfId="10665"/>
    <cellStyle name="Normal 53 14" xfId="10666"/>
    <cellStyle name="Normal 53 15" xfId="10667"/>
    <cellStyle name="Normal 53 16" xfId="10668"/>
    <cellStyle name="Normal 53 17" xfId="10669"/>
    <cellStyle name="Normal 53 18" xfId="10670"/>
    <cellStyle name="Normal 53 19" xfId="10671"/>
    <cellStyle name="Normal 53 2" xfId="10672"/>
    <cellStyle name="Normal 53 2 10" xfId="10673"/>
    <cellStyle name="Normal 53 2 11" xfId="10674"/>
    <cellStyle name="Normal 53 2 12" xfId="10675"/>
    <cellStyle name="Normal 53 2 13" xfId="10676"/>
    <cellStyle name="Normal 53 2 14" xfId="10677"/>
    <cellStyle name="Normal 53 2 15" xfId="10678"/>
    <cellStyle name="Normal 53 2 16" xfId="10679"/>
    <cellStyle name="Normal 53 2 17" xfId="10680"/>
    <cellStyle name="Normal 53 2 18" xfId="10681"/>
    <cellStyle name="Normal 53 2 19" xfId="10682"/>
    <cellStyle name="Normal 53 2 2" xfId="10683"/>
    <cellStyle name="Normal 53 2 20" xfId="10684"/>
    <cellStyle name="Normal 53 2 21" xfId="10685"/>
    <cellStyle name="Normal 53 2 22" xfId="10686"/>
    <cellStyle name="Normal 53 2 23" xfId="10687"/>
    <cellStyle name="Normal 53 2 3" xfId="10688"/>
    <cellStyle name="Normal 53 2 4" xfId="10689"/>
    <cellStyle name="Normal 53 2 5" xfId="10690"/>
    <cellStyle name="Normal 53 2 6" xfId="10691"/>
    <cellStyle name="Normal 53 2 7" xfId="10692"/>
    <cellStyle name="Normal 53 2 8" xfId="10693"/>
    <cellStyle name="Normal 53 2 9" xfId="10694"/>
    <cellStyle name="Normal 53 20" xfId="10695"/>
    <cellStyle name="Normal 53 21" xfId="10696"/>
    <cellStyle name="Normal 53 22" xfId="10697"/>
    <cellStyle name="Normal 53 23" xfId="10698"/>
    <cellStyle name="Normal 53 24" xfId="10699"/>
    <cellStyle name="Normal 53 25" xfId="10700"/>
    <cellStyle name="Normal 53 26" xfId="10701"/>
    <cellStyle name="Normal 53 27" xfId="10702"/>
    <cellStyle name="Normal 53 28" xfId="10703"/>
    <cellStyle name="Normal 53 3" xfId="10704"/>
    <cellStyle name="Normal 53 3 10" xfId="10705"/>
    <cellStyle name="Normal 53 3 11" xfId="10706"/>
    <cellStyle name="Normal 53 3 12" xfId="10707"/>
    <cellStyle name="Normal 53 3 13" xfId="10708"/>
    <cellStyle name="Normal 53 3 14" xfId="10709"/>
    <cellStyle name="Normal 53 3 15" xfId="10710"/>
    <cellStyle name="Normal 53 3 16" xfId="10711"/>
    <cellStyle name="Normal 53 3 17" xfId="10712"/>
    <cellStyle name="Normal 53 3 18" xfId="10713"/>
    <cellStyle name="Normal 53 3 19" xfId="10714"/>
    <cellStyle name="Normal 53 3 2" xfId="10715"/>
    <cellStyle name="Normal 53 3 20" xfId="10716"/>
    <cellStyle name="Normal 53 3 21" xfId="10717"/>
    <cellStyle name="Normal 53 3 22" xfId="10718"/>
    <cellStyle name="Normal 53 3 23" xfId="10719"/>
    <cellStyle name="Normal 53 3 3" xfId="10720"/>
    <cellStyle name="Normal 53 3 4" xfId="10721"/>
    <cellStyle name="Normal 53 3 5" xfId="10722"/>
    <cellStyle name="Normal 53 3 6" xfId="10723"/>
    <cellStyle name="Normal 53 3 7" xfId="10724"/>
    <cellStyle name="Normal 53 3 8" xfId="10725"/>
    <cellStyle name="Normal 53 3 9" xfId="10726"/>
    <cellStyle name="Normal 53 4" xfId="10727"/>
    <cellStyle name="Normal 53 4 10" xfId="10728"/>
    <cellStyle name="Normal 53 4 11" xfId="10729"/>
    <cellStyle name="Normal 53 4 12" xfId="10730"/>
    <cellStyle name="Normal 53 4 13" xfId="10731"/>
    <cellStyle name="Normal 53 4 14" xfId="10732"/>
    <cellStyle name="Normal 53 4 15" xfId="10733"/>
    <cellStyle name="Normal 53 4 16" xfId="10734"/>
    <cellStyle name="Normal 53 4 17" xfId="10735"/>
    <cellStyle name="Normal 53 4 18" xfId="10736"/>
    <cellStyle name="Normal 53 4 19" xfId="10737"/>
    <cellStyle name="Normal 53 4 2" xfId="10738"/>
    <cellStyle name="Normal 53 4 20" xfId="10739"/>
    <cellStyle name="Normal 53 4 21" xfId="10740"/>
    <cellStyle name="Normal 53 4 22" xfId="10741"/>
    <cellStyle name="Normal 53 4 23" xfId="10742"/>
    <cellStyle name="Normal 53 4 3" xfId="10743"/>
    <cellStyle name="Normal 53 4 4" xfId="10744"/>
    <cellStyle name="Normal 53 4 5" xfId="10745"/>
    <cellStyle name="Normal 53 4 6" xfId="10746"/>
    <cellStyle name="Normal 53 4 7" xfId="10747"/>
    <cellStyle name="Normal 53 4 8" xfId="10748"/>
    <cellStyle name="Normal 53 4 9" xfId="10749"/>
    <cellStyle name="Normal 53 5" xfId="10750"/>
    <cellStyle name="Normal 53 5 10" xfId="10751"/>
    <cellStyle name="Normal 53 5 11" xfId="10752"/>
    <cellStyle name="Normal 53 5 12" xfId="10753"/>
    <cellStyle name="Normal 53 5 13" xfId="10754"/>
    <cellStyle name="Normal 53 5 14" xfId="10755"/>
    <cellStyle name="Normal 53 5 15" xfId="10756"/>
    <cellStyle name="Normal 53 5 16" xfId="10757"/>
    <cellStyle name="Normal 53 5 17" xfId="10758"/>
    <cellStyle name="Normal 53 5 18" xfId="10759"/>
    <cellStyle name="Normal 53 5 19" xfId="10760"/>
    <cellStyle name="Normal 53 5 2" xfId="10761"/>
    <cellStyle name="Normal 53 5 20" xfId="10762"/>
    <cellStyle name="Normal 53 5 21" xfId="10763"/>
    <cellStyle name="Normal 53 5 22" xfId="10764"/>
    <cellStyle name="Normal 53 5 23" xfId="10765"/>
    <cellStyle name="Normal 53 5 3" xfId="10766"/>
    <cellStyle name="Normal 53 5 4" xfId="10767"/>
    <cellStyle name="Normal 53 5 5" xfId="10768"/>
    <cellStyle name="Normal 53 5 6" xfId="10769"/>
    <cellStyle name="Normal 53 5 7" xfId="10770"/>
    <cellStyle name="Normal 53 5 8" xfId="10771"/>
    <cellStyle name="Normal 53 5 9" xfId="10772"/>
    <cellStyle name="Normal 53 6" xfId="10773"/>
    <cellStyle name="Normal 53 6 10" xfId="10774"/>
    <cellStyle name="Normal 53 6 11" xfId="10775"/>
    <cellStyle name="Normal 53 6 12" xfId="10776"/>
    <cellStyle name="Normal 53 6 13" xfId="10777"/>
    <cellStyle name="Normal 53 6 14" xfId="10778"/>
    <cellStyle name="Normal 53 6 15" xfId="10779"/>
    <cellStyle name="Normal 53 6 16" xfId="10780"/>
    <cellStyle name="Normal 53 6 17" xfId="10781"/>
    <cellStyle name="Normal 53 6 18" xfId="10782"/>
    <cellStyle name="Normal 53 6 19" xfId="10783"/>
    <cellStyle name="Normal 53 6 2" xfId="10784"/>
    <cellStyle name="Normal 53 6 20" xfId="10785"/>
    <cellStyle name="Normal 53 6 21" xfId="10786"/>
    <cellStyle name="Normal 53 6 22" xfId="10787"/>
    <cellStyle name="Normal 53 6 23" xfId="10788"/>
    <cellStyle name="Normal 53 6 3" xfId="10789"/>
    <cellStyle name="Normal 53 6 4" xfId="10790"/>
    <cellStyle name="Normal 53 6 5" xfId="10791"/>
    <cellStyle name="Normal 53 6 6" xfId="10792"/>
    <cellStyle name="Normal 53 6 7" xfId="10793"/>
    <cellStyle name="Normal 53 6 8" xfId="10794"/>
    <cellStyle name="Normal 53 6 9" xfId="10795"/>
    <cellStyle name="Normal 53 7" xfId="10796"/>
    <cellStyle name="Normal 53 8" xfId="10797"/>
    <cellStyle name="Normal 53 9" xfId="10798"/>
    <cellStyle name="Normal 54" xfId="10799"/>
    <cellStyle name="Normal 54 10" xfId="10800"/>
    <cellStyle name="Normal 54 11" xfId="10801"/>
    <cellStyle name="Normal 54 12" xfId="10802"/>
    <cellStyle name="Normal 54 13" xfId="10803"/>
    <cellStyle name="Normal 54 14" xfId="10804"/>
    <cellStyle name="Normal 54 15" xfId="10805"/>
    <cellStyle name="Normal 54 16" xfId="10806"/>
    <cellStyle name="Normal 54 17" xfId="10807"/>
    <cellStyle name="Normal 54 18" xfId="10808"/>
    <cellStyle name="Normal 54 19" xfId="10809"/>
    <cellStyle name="Normal 54 2" xfId="10810"/>
    <cellStyle name="Normal 54 2 10" xfId="10811"/>
    <cellStyle name="Normal 54 2 11" xfId="10812"/>
    <cellStyle name="Normal 54 2 12" xfId="10813"/>
    <cellStyle name="Normal 54 2 13" xfId="10814"/>
    <cellStyle name="Normal 54 2 14" xfId="10815"/>
    <cellStyle name="Normal 54 2 15" xfId="10816"/>
    <cellStyle name="Normal 54 2 16" xfId="10817"/>
    <cellStyle name="Normal 54 2 17" xfId="10818"/>
    <cellStyle name="Normal 54 2 18" xfId="10819"/>
    <cellStyle name="Normal 54 2 19" xfId="10820"/>
    <cellStyle name="Normal 54 2 2" xfId="10821"/>
    <cellStyle name="Normal 54 2 20" xfId="10822"/>
    <cellStyle name="Normal 54 2 21" xfId="10823"/>
    <cellStyle name="Normal 54 2 22" xfId="10824"/>
    <cellStyle name="Normal 54 2 23" xfId="10825"/>
    <cellStyle name="Normal 54 2 3" xfId="10826"/>
    <cellStyle name="Normal 54 2 4" xfId="10827"/>
    <cellStyle name="Normal 54 2 5" xfId="10828"/>
    <cellStyle name="Normal 54 2 6" xfId="10829"/>
    <cellStyle name="Normal 54 2 7" xfId="10830"/>
    <cellStyle name="Normal 54 2 8" xfId="10831"/>
    <cellStyle name="Normal 54 2 9" xfId="10832"/>
    <cellStyle name="Normal 54 20" xfId="10833"/>
    <cellStyle name="Normal 54 21" xfId="10834"/>
    <cellStyle name="Normal 54 22" xfId="10835"/>
    <cellStyle name="Normal 54 23" xfId="10836"/>
    <cellStyle name="Normal 54 24" xfId="10837"/>
    <cellStyle name="Normal 54 25" xfId="10838"/>
    <cellStyle name="Normal 54 26" xfId="10839"/>
    <cellStyle name="Normal 54 27" xfId="10840"/>
    <cellStyle name="Normal 54 28" xfId="10841"/>
    <cellStyle name="Normal 54 3" xfId="10842"/>
    <cellStyle name="Normal 54 3 10" xfId="10843"/>
    <cellStyle name="Normal 54 3 11" xfId="10844"/>
    <cellStyle name="Normal 54 3 12" xfId="10845"/>
    <cellStyle name="Normal 54 3 13" xfId="10846"/>
    <cellStyle name="Normal 54 3 14" xfId="10847"/>
    <cellStyle name="Normal 54 3 15" xfId="10848"/>
    <cellStyle name="Normal 54 3 16" xfId="10849"/>
    <cellStyle name="Normal 54 3 17" xfId="10850"/>
    <cellStyle name="Normal 54 3 18" xfId="10851"/>
    <cellStyle name="Normal 54 3 19" xfId="10852"/>
    <cellStyle name="Normal 54 3 2" xfId="10853"/>
    <cellStyle name="Normal 54 3 20" xfId="10854"/>
    <cellStyle name="Normal 54 3 21" xfId="10855"/>
    <cellStyle name="Normal 54 3 22" xfId="10856"/>
    <cellStyle name="Normal 54 3 23" xfId="10857"/>
    <cellStyle name="Normal 54 3 3" xfId="10858"/>
    <cellStyle name="Normal 54 3 4" xfId="10859"/>
    <cellStyle name="Normal 54 3 5" xfId="10860"/>
    <cellStyle name="Normal 54 3 6" xfId="10861"/>
    <cellStyle name="Normal 54 3 7" xfId="10862"/>
    <cellStyle name="Normal 54 3 8" xfId="10863"/>
    <cellStyle name="Normal 54 3 9" xfId="10864"/>
    <cellStyle name="Normal 54 4" xfId="10865"/>
    <cellStyle name="Normal 54 4 10" xfId="10866"/>
    <cellStyle name="Normal 54 4 11" xfId="10867"/>
    <cellStyle name="Normal 54 4 12" xfId="10868"/>
    <cellStyle name="Normal 54 4 13" xfId="10869"/>
    <cellStyle name="Normal 54 4 14" xfId="10870"/>
    <cellStyle name="Normal 54 4 15" xfId="10871"/>
    <cellStyle name="Normal 54 4 16" xfId="10872"/>
    <cellStyle name="Normal 54 4 17" xfId="10873"/>
    <cellStyle name="Normal 54 4 18" xfId="10874"/>
    <cellStyle name="Normal 54 4 19" xfId="10875"/>
    <cellStyle name="Normal 54 4 2" xfId="10876"/>
    <cellStyle name="Normal 54 4 20" xfId="10877"/>
    <cellStyle name="Normal 54 4 21" xfId="10878"/>
    <cellStyle name="Normal 54 4 22" xfId="10879"/>
    <cellStyle name="Normal 54 4 23" xfId="10880"/>
    <cellStyle name="Normal 54 4 3" xfId="10881"/>
    <cellStyle name="Normal 54 4 4" xfId="10882"/>
    <cellStyle name="Normal 54 4 5" xfId="10883"/>
    <cellStyle name="Normal 54 4 6" xfId="10884"/>
    <cellStyle name="Normal 54 4 7" xfId="10885"/>
    <cellStyle name="Normal 54 4 8" xfId="10886"/>
    <cellStyle name="Normal 54 4 9" xfId="10887"/>
    <cellStyle name="Normal 54 5" xfId="10888"/>
    <cellStyle name="Normal 54 5 10" xfId="10889"/>
    <cellStyle name="Normal 54 5 11" xfId="10890"/>
    <cellStyle name="Normal 54 5 12" xfId="10891"/>
    <cellStyle name="Normal 54 5 13" xfId="10892"/>
    <cellStyle name="Normal 54 5 14" xfId="10893"/>
    <cellStyle name="Normal 54 5 15" xfId="10894"/>
    <cellStyle name="Normal 54 5 16" xfId="10895"/>
    <cellStyle name="Normal 54 5 17" xfId="10896"/>
    <cellStyle name="Normal 54 5 18" xfId="10897"/>
    <cellStyle name="Normal 54 5 19" xfId="10898"/>
    <cellStyle name="Normal 54 5 2" xfId="10899"/>
    <cellStyle name="Normal 54 5 20" xfId="10900"/>
    <cellStyle name="Normal 54 5 21" xfId="10901"/>
    <cellStyle name="Normal 54 5 22" xfId="10902"/>
    <cellStyle name="Normal 54 5 23" xfId="10903"/>
    <cellStyle name="Normal 54 5 3" xfId="10904"/>
    <cellStyle name="Normal 54 5 4" xfId="10905"/>
    <cellStyle name="Normal 54 5 5" xfId="10906"/>
    <cellStyle name="Normal 54 5 6" xfId="10907"/>
    <cellStyle name="Normal 54 5 7" xfId="10908"/>
    <cellStyle name="Normal 54 5 8" xfId="10909"/>
    <cellStyle name="Normal 54 5 9" xfId="10910"/>
    <cellStyle name="Normal 54 6" xfId="10911"/>
    <cellStyle name="Normal 54 6 10" xfId="10912"/>
    <cellStyle name="Normal 54 6 11" xfId="10913"/>
    <cellStyle name="Normal 54 6 12" xfId="10914"/>
    <cellStyle name="Normal 54 6 13" xfId="10915"/>
    <cellStyle name="Normal 54 6 14" xfId="10916"/>
    <cellStyle name="Normal 54 6 15" xfId="10917"/>
    <cellStyle name="Normal 54 6 16" xfId="10918"/>
    <cellStyle name="Normal 54 6 17" xfId="10919"/>
    <cellStyle name="Normal 54 6 18" xfId="10920"/>
    <cellStyle name="Normal 54 6 19" xfId="10921"/>
    <cellStyle name="Normal 54 6 2" xfId="10922"/>
    <cellStyle name="Normal 54 6 20" xfId="10923"/>
    <cellStyle name="Normal 54 6 21" xfId="10924"/>
    <cellStyle name="Normal 54 6 22" xfId="10925"/>
    <cellStyle name="Normal 54 6 23" xfId="10926"/>
    <cellStyle name="Normal 54 6 3" xfId="10927"/>
    <cellStyle name="Normal 54 6 4" xfId="10928"/>
    <cellStyle name="Normal 54 6 5" xfId="10929"/>
    <cellStyle name="Normal 54 6 6" xfId="10930"/>
    <cellStyle name="Normal 54 6 7" xfId="10931"/>
    <cellStyle name="Normal 54 6 8" xfId="10932"/>
    <cellStyle name="Normal 54 6 9" xfId="10933"/>
    <cellStyle name="Normal 54 7" xfId="10934"/>
    <cellStyle name="Normal 54 8" xfId="10935"/>
    <cellStyle name="Normal 54 9" xfId="10936"/>
    <cellStyle name="Normal 55" xfId="10937"/>
    <cellStyle name="Normal 55 10" xfId="10938"/>
    <cellStyle name="Normal 55 11" xfId="10939"/>
    <cellStyle name="Normal 55 12" xfId="10940"/>
    <cellStyle name="Normal 55 13" xfId="10941"/>
    <cellStyle name="Normal 55 14" xfId="10942"/>
    <cellStyle name="Normal 55 15" xfId="10943"/>
    <cellStyle name="Normal 55 16" xfId="10944"/>
    <cellStyle name="Normal 55 17" xfId="10945"/>
    <cellStyle name="Normal 55 18" xfId="10946"/>
    <cellStyle name="Normal 55 19" xfId="10947"/>
    <cellStyle name="Normal 55 2" xfId="10948"/>
    <cellStyle name="Normal 55 2 10" xfId="10949"/>
    <cellStyle name="Normal 55 2 11" xfId="10950"/>
    <cellStyle name="Normal 55 2 12" xfId="10951"/>
    <cellStyle name="Normal 55 2 13" xfId="10952"/>
    <cellStyle name="Normal 55 2 14" xfId="10953"/>
    <cellStyle name="Normal 55 2 15" xfId="10954"/>
    <cellStyle name="Normal 55 2 16" xfId="10955"/>
    <cellStyle name="Normal 55 2 17" xfId="10956"/>
    <cellStyle name="Normal 55 2 18" xfId="10957"/>
    <cellStyle name="Normal 55 2 19" xfId="10958"/>
    <cellStyle name="Normal 55 2 2" xfId="10959"/>
    <cellStyle name="Normal 55 2 20" xfId="10960"/>
    <cellStyle name="Normal 55 2 21" xfId="10961"/>
    <cellStyle name="Normal 55 2 22" xfId="10962"/>
    <cellStyle name="Normal 55 2 23" xfId="10963"/>
    <cellStyle name="Normal 55 2 3" xfId="10964"/>
    <cellStyle name="Normal 55 2 4" xfId="10965"/>
    <cellStyle name="Normal 55 2 5" xfId="10966"/>
    <cellStyle name="Normal 55 2 6" xfId="10967"/>
    <cellStyle name="Normal 55 2 7" xfId="10968"/>
    <cellStyle name="Normal 55 2 8" xfId="10969"/>
    <cellStyle name="Normal 55 2 9" xfId="10970"/>
    <cellStyle name="Normal 55 20" xfId="10971"/>
    <cellStyle name="Normal 55 21" xfId="10972"/>
    <cellStyle name="Normal 55 22" xfId="10973"/>
    <cellStyle name="Normal 55 23" xfId="10974"/>
    <cellStyle name="Normal 55 24" xfId="10975"/>
    <cellStyle name="Normal 55 25" xfId="10976"/>
    <cellStyle name="Normal 55 26" xfId="10977"/>
    <cellStyle name="Normal 55 27" xfId="10978"/>
    <cellStyle name="Normal 55 28" xfId="10979"/>
    <cellStyle name="Normal 55 3" xfId="10980"/>
    <cellStyle name="Normal 55 3 10" xfId="10981"/>
    <cellStyle name="Normal 55 3 11" xfId="10982"/>
    <cellStyle name="Normal 55 3 12" xfId="10983"/>
    <cellStyle name="Normal 55 3 13" xfId="10984"/>
    <cellStyle name="Normal 55 3 14" xfId="10985"/>
    <cellStyle name="Normal 55 3 15" xfId="10986"/>
    <cellStyle name="Normal 55 3 16" xfId="10987"/>
    <cellStyle name="Normal 55 3 17" xfId="10988"/>
    <cellStyle name="Normal 55 3 18" xfId="10989"/>
    <cellStyle name="Normal 55 3 19" xfId="10990"/>
    <cellStyle name="Normal 55 3 2" xfId="10991"/>
    <cellStyle name="Normal 55 3 20" xfId="10992"/>
    <cellStyle name="Normal 55 3 21" xfId="10993"/>
    <cellStyle name="Normal 55 3 22" xfId="10994"/>
    <cellStyle name="Normal 55 3 23" xfId="10995"/>
    <cellStyle name="Normal 55 3 3" xfId="10996"/>
    <cellStyle name="Normal 55 3 4" xfId="10997"/>
    <cellStyle name="Normal 55 3 5" xfId="10998"/>
    <cellStyle name="Normal 55 3 6" xfId="10999"/>
    <cellStyle name="Normal 55 3 7" xfId="11000"/>
    <cellStyle name="Normal 55 3 8" xfId="11001"/>
    <cellStyle name="Normal 55 3 9" xfId="11002"/>
    <cellStyle name="Normal 55 4" xfId="11003"/>
    <cellStyle name="Normal 55 4 10" xfId="11004"/>
    <cellStyle name="Normal 55 4 11" xfId="11005"/>
    <cellStyle name="Normal 55 4 12" xfId="11006"/>
    <cellStyle name="Normal 55 4 13" xfId="11007"/>
    <cellStyle name="Normal 55 4 14" xfId="11008"/>
    <cellStyle name="Normal 55 4 15" xfId="11009"/>
    <cellStyle name="Normal 55 4 16" xfId="11010"/>
    <cellStyle name="Normal 55 4 17" xfId="11011"/>
    <cellStyle name="Normal 55 4 18" xfId="11012"/>
    <cellStyle name="Normal 55 4 19" xfId="11013"/>
    <cellStyle name="Normal 55 4 2" xfId="11014"/>
    <cellStyle name="Normal 55 4 20" xfId="11015"/>
    <cellStyle name="Normal 55 4 21" xfId="11016"/>
    <cellStyle name="Normal 55 4 22" xfId="11017"/>
    <cellStyle name="Normal 55 4 23" xfId="11018"/>
    <cellStyle name="Normal 55 4 3" xfId="11019"/>
    <cellStyle name="Normal 55 4 4" xfId="11020"/>
    <cellStyle name="Normal 55 4 5" xfId="11021"/>
    <cellStyle name="Normal 55 4 6" xfId="11022"/>
    <cellStyle name="Normal 55 4 7" xfId="11023"/>
    <cellStyle name="Normal 55 4 8" xfId="11024"/>
    <cellStyle name="Normal 55 4 9" xfId="11025"/>
    <cellStyle name="Normal 55 5" xfId="11026"/>
    <cellStyle name="Normal 55 5 10" xfId="11027"/>
    <cellStyle name="Normal 55 5 11" xfId="11028"/>
    <cellStyle name="Normal 55 5 12" xfId="11029"/>
    <cellStyle name="Normal 55 5 13" xfId="11030"/>
    <cellStyle name="Normal 55 5 14" xfId="11031"/>
    <cellStyle name="Normal 55 5 15" xfId="11032"/>
    <cellStyle name="Normal 55 5 16" xfId="11033"/>
    <cellStyle name="Normal 55 5 17" xfId="11034"/>
    <cellStyle name="Normal 55 5 18" xfId="11035"/>
    <cellStyle name="Normal 55 5 19" xfId="11036"/>
    <cellStyle name="Normal 55 5 2" xfId="11037"/>
    <cellStyle name="Normal 55 5 20" xfId="11038"/>
    <cellStyle name="Normal 55 5 21" xfId="11039"/>
    <cellStyle name="Normal 55 5 22" xfId="11040"/>
    <cellStyle name="Normal 55 5 23" xfId="11041"/>
    <cellStyle name="Normal 55 5 3" xfId="11042"/>
    <cellStyle name="Normal 55 5 4" xfId="11043"/>
    <cellStyle name="Normal 55 5 5" xfId="11044"/>
    <cellStyle name="Normal 55 5 6" xfId="11045"/>
    <cellStyle name="Normal 55 5 7" xfId="11046"/>
    <cellStyle name="Normal 55 5 8" xfId="11047"/>
    <cellStyle name="Normal 55 5 9" xfId="11048"/>
    <cellStyle name="Normal 55 6" xfId="11049"/>
    <cellStyle name="Normal 55 6 10" xfId="11050"/>
    <cellStyle name="Normal 55 6 11" xfId="11051"/>
    <cellStyle name="Normal 55 6 12" xfId="11052"/>
    <cellStyle name="Normal 55 6 13" xfId="11053"/>
    <cellStyle name="Normal 55 6 14" xfId="11054"/>
    <cellStyle name="Normal 55 6 15" xfId="11055"/>
    <cellStyle name="Normal 55 6 16" xfId="11056"/>
    <cellStyle name="Normal 55 6 17" xfId="11057"/>
    <cellStyle name="Normal 55 6 18" xfId="11058"/>
    <cellStyle name="Normal 55 6 19" xfId="11059"/>
    <cellStyle name="Normal 55 6 2" xfId="11060"/>
    <cellStyle name="Normal 55 6 20" xfId="11061"/>
    <cellStyle name="Normal 55 6 21" xfId="11062"/>
    <cellStyle name="Normal 55 6 22" xfId="11063"/>
    <cellStyle name="Normal 55 6 23" xfId="11064"/>
    <cellStyle name="Normal 55 6 3" xfId="11065"/>
    <cellStyle name="Normal 55 6 4" xfId="11066"/>
    <cellStyle name="Normal 55 6 5" xfId="11067"/>
    <cellStyle name="Normal 55 6 6" xfId="11068"/>
    <cellStyle name="Normal 55 6 7" xfId="11069"/>
    <cellStyle name="Normal 55 6 8" xfId="11070"/>
    <cellStyle name="Normal 55 6 9" xfId="11071"/>
    <cellStyle name="Normal 55 7" xfId="11072"/>
    <cellStyle name="Normal 55 8" xfId="11073"/>
    <cellStyle name="Normal 55 9" xfId="11074"/>
    <cellStyle name="Normal 56" xfId="11075"/>
    <cellStyle name="Normal 56 10" xfId="11076"/>
    <cellStyle name="Normal 56 11" xfId="11077"/>
    <cellStyle name="Normal 56 12" xfId="11078"/>
    <cellStyle name="Normal 56 13" xfId="11079"/>
    <cellStyle name="Normal 56 14" xfId="11080"/>
    <cellStyle name="Normal 56 15" xfId="11081"/>
    <cellStyle name="Normal 56 16" xfId="11082"/>
    <cellStyle name="Normal 56 17" xfId="11083"/>
    <cellStyle name="Normal 56 18" xfId="11084"/>
    <cellStyle name="Normal 56 19" xfId="11085"/>
    <cellStyle name="Normal 56 2" xfId="11086"/>
    <cellStyle name="Normal 56 2 10" xfId="11087"/>
    <cellStyle name="Normal 56 2 11" xfId="11088"/>
    <cellStyle name="Normal 56 2 12" xfId="11089"/>
    <cellStyle name="Normal 56 2 13" xfId="11090"/>
    <cellStyle name="Normal 56 2 14" xfId="11091"/>
    <cellStyle name="Normal 56 2 15" xfId="11092"/>
    <cellStyle name="Normal 56 2 16" xfId="11093"/>
    <cellStyle name="Normal 56 2 17" xfId="11094"/>
    <cellStyle name="Normal 56 2 18" xfId="11095"/>
    <cellStyle name="Normal 56 2 19" xfId="11096"/>
    <cellStyle name="Normal 56 2 2" xfId="11097"/>
    <cellStyle name="Normal 56 2 20" xfId="11098"/>
    <cellStyle name="Normal 56 2 21" xfId="11099"/>
    <cellStyle name="Normal 56 2 22" xfId="11100"/>
    <cellStyle name="Normal 56 2 23" xfId="11101"/>
    <cellStyle name="Normal 56 2 3" xfId="11102"/>
    <cellStyle name="Normal 56 2 4" xfId="11103"/>
    <cellStyle name="Normal 56 2 5" xfId="11104"/>
    <cellStyle name="Normal 56 2 6" xfId="11105"/>
    <cellStyle name="Normal 56 2 7" xfId="11106"/>
    <cellStyle name="Normal 56 2 8" xfId="11107"/>
    <cellStyle name="Normal 56 2 9" xfId="11108"/>
    <cellStyle name="Normal 56 20" xfId="11109"/>
    <cellStyle name="Normal 56 21" xfId="11110"/>
    <cellStyle name="Normal 56 22" xfId="11111"/>
    <cellStyle name="Normal 56 23" xfId="11112"/>
    <cellStyle name="Normal 56 24" xfId="11113"/>
    <cellStyle name="Normal 56 25" xfId="11114"/>
    <cellStyle name="Normal 56 26" xfId="11115"/>
    <cellStyle name="Normal 56 27" xfId="11116"/>
    <cellStyle name="Normal 56 28" xfId="11117"/>
    <cellStyle name="Normal 56 3" xfId="11118"/>
    <cellStyle name="Normal 56 3 10" xfId="11119"/>
    <cellStyle name="Normal 56 3 11" xfId="11120"/>
    <cellStyle name="Normal 56 3 12" xfId="11121"/>
    <cellStyle name="Normal 56 3 13" xfId="11122"/>
    <cellStyle name="Normal 56 3 14" xfId="11123"/>
    <cellStyle name="Normal 56 3 15" xfId="11124"/>
    <cellStyle name="Normal 56 3 16" xfId="11125"/>
    <cellStyle name="Normal 56 3 17" xfId="11126"/>
    <cellStyle name="Normal 56 3 18" xfId="11127"/>
    <cellStyle name="Normal 56 3 19" xfId="11128"/>
    <cellStyle name="Normal 56 3 2" xfId="11129"/>
    <cellStyle name="Normal 56 3 20" xfId="11130"/>
    <cellStyle name="Normal 56 3 21" xfId="11131"/>
    <cellStyle name="Normal 56 3 22" xfId="11132"/>
    <cellStyle name="Normal 56 3 23" xfId="11133"/>
    <cellStyle name="Normal 56 3 3" xfId="11134"/>
    <cellStyle name="Normal 56 3 4" xfId="11135"/>
    <cellStyle name="Normal 56 3 5" xfId="11136"/>
    <cellStyle name="Normal 56 3 6" xfId="11137"/>
    <cellStyle name="Normal 56 3 7" xfId="11138"/>
    <cellStyle name="Normal 56 3 8" xfId="11139"/>
    <cellStyle name="Normal 56 3 9" xfId="11140"/>
    <cellStyle name="Normal 56 4" xfId="11141"/>
    <cellStyle name="Normal 56 4 10" xfId="11142"/>
    <cellStyle name="Normal 56 4 11" xfId="11143"/>
    <cellStyle name="Normal 56 4 12" xfId="11144"/>
    <cellStyle name="Normal 56 4 13" xfId="11145"/>
    <cellStyle name="Normal 56 4 14" xfId="11146"/>
    <cellStyle name="Normal 56 4 15" xfId="11147"/>
    <cellStyle name="Normal 56 4 16" xfId="11148"/>
    <cellStyle name="Normal 56 4 17" xfId="11149"/>
    <cellStyle name="Normal 56 4 18" xfId="11150"/>
    <cellStyle name="Normal 56 4 19" xfId="11151"/>
    <cellStyle name="Normal 56 4 2" xfId="11152"/>
    <cellStyle name="Normal 56 4 20" xfId="11153"/>
    <cellStyle name="Normal 56 4 21" xfId="11154"/>
    <cellStyle name="Normal 56 4 22" xfId="11155"/>
    <cellStyle name="Normal 56 4 23" xfId="11156"/>
    <cellStyle name="Normal 56 4 3" xfId="11157"/>
    <cellStyle name="Normal 56 4 4" xfId="11158"/>
    <cellStyle name="Normal 56 4 5" xfId="11159"/>
    <cellStyle name="Normal 56 4 6" xfId="11160"/>
    <cellStyle name="Normal 56 4 7" xfId="11161"/>
    <cellStyle name="Normal 56 4 8" xfId="11162"/>
    <cellStyle name="Normal 56 4 9" xfId="11163"/>
    <cellStyle name="Normal 56 5" xfId="11164"/>
    <cellStyle name="Normal 56 5 10" xfId="11165"/>
    <cellStyle name="Normal 56 5 11" xfId="11166"/>
    <cellStyle name="Normal 56 5 12" xfId="11167"/>
    <cellStyle name="Normal 56 5 13" xfId="11168"/>
    <cellStyle name="Normal 56 5 14" xfId="11169"/>
    <cellStyle name="Normal 56 5 15" xfId="11170"/>
    <cellStyle name="Normal 56 5 16" xfId="11171"/>
    <cellStyle name="Normal 56 5 17" xfId="11172"/>
    <cellStyle name="Normal 56 5 18" xfId="11173"/>
    <cellStyle name="Normal 56 5 19" xfId="11174"/>
    <cellStyle name="Normal 56 5 2" xfId="11175"/>
    <cellStyle name="Normal 56 5 20" xfId="11176"/>
    <cellStyle name="Normal 56 5 21" xfId="11177"/>
    <cellStyle name="Normal 56 5 22" xfId="11178"/>
    <cellStyle name="Normal 56 5 23" xfId="11179"/>
    <cellStyle name="Normal 56 5 3" xfId="11180"/>
    <cellStyle name="Normal 56 5 4" xfId="11181"/>
    <cellStyle name="Normal 56 5 5" xfId="11182"/>
    <cellStyle name="Normal 56 5 6" xfId="11183"/>
    <cellStyle name="Normal 56 5 7" xfId="11184"/>
    <cellStyle name="Normal 56 5 8" xfId="11185"/>
    <cellStyle name="Normal 56 5 9" xfId="11186"/>
    <cellStyle name="Normal 56 6" xfId="11187"/>
    <cellStyle name="Normal 56 6 10" xfId="11188"/>
    <cellStyle name="Normal 56 6 11" xfId="11189"/>
    <cellStyle name="Normal 56 6 12" xfId="11190"/>
    <cellStyle name="Normal 56 6 13" xfId="11191"/>
    <cellStyle name="Normal 56 6 14" xfId="11192"/>
    <cellStyle name="Normal 56 6 15" xfId="11193"/>
    <cellStyle name="Normal 56 6 16" xfId="11194"/>
    <cellStyle name="Normal 56 6 17" xfId="11195"/>
    <cellStyle name="Normal 56 6 18" xfId="11196"/>
    <cellStyle name="Normal 56 6 19" xfId="11197"/>
    <cellStyle name="Normal 56 6 2" xfId="11198"/>
    <cellStyle name="Normal 56 6 20" xfId="11199"/>
    <cellStyle name="Normal 56 6 21" xfId="11200"/>
    <cellStyle name="Normal 56 6 22" xfId="11201"/>
    <cellStyle name="Normal 56 6 23" xfId="11202"/>
    <cellStyle name="Normal 56 6 3" xfId="11203"/>
    <cellStyle name="Normal 56 6 4" xfId="11204"/>
    <cellStyle name="Normal 56 6 5" xfId="11205"/>
    <cellStyle name="Normal 56 6 6" xfId="11206"/>
    <cellStyle name="Normal 56 6 7" xfId="11207"/>
    <cellStyle name="Normal 56 6 8" xfId="11208"/>
    <cellStyle name="Normal 56 6 9" xfId="11209"/>
    <cellStyle name="Normal 56 7" xfId="11210"/>
    <cellStyle name="Normal 56 8" xfId="11211"/>
    <cellStyle name="Normal 56 9" xfId="11212"/>
    <cellStyle name="Normal 57" xfId="11213"/>
    <cellStyle name="Normal 57 10" xfId="11214"/>
    <cellStyle name="Normal 57 11" xfId="11215"/>
    <cellStyle name="Normal 57 12" xfId="11216"/>
    <cellStyle name="Normal 57 13" xfId="11217"/>
    <cellStyle name="Normal 57 14" xfId="11218"/>
    <cellStyle name="Normal 57 15" xfId="11219"/>
    <cellStyle name="Normal 57 16" xfId="11220"/>
    <cellStyle name="Normal 57 17" xfId="11221"/>
    <cellStyle name="Normal 57 18" xfId="11222"/>
    <cellStyle name="Normal 57 19" xfId="11223"/>
    <cellStyle name="Normal 57 2" xfId="11224"/>
    <cellStyle name="Normal 57 2 10" xfId="11225"/>
    <cellStyle name="Normal 57 2 11" xfId="11226"/>
    <cellStyle name="Normal 57 2 12" xfId="11227"/>
    <cellStyle name="Normal 57 2 13" xfId="11228"/>
    <cellStyle name="Normal 57 2 14" xfId="11229"/>
    <cellStyle name="Normal 57 2 15" xfId="11230"/>
    <cellStyle name="Normal 57 2 16" xfId="11231"/>
    <cellStyle name="Normal 57 2 17" xfId="11232"/>
    <cellStyle name="Normal 57 2 18" xfId="11233"/>
    <cellStyle name="Normal 57 2 19" xfId="11234"/>
    <cellStyle name="Normal 57 2 2" xfId="11235"/>
    <cellStyle name="Normal 57 2 20" xfId="11236"/>
    <cellStyle name="Normal 57 2 21" xfId="11237"/>
    <cellStyle name="Normal 57 2 22" xfId="11238"/>
    <cellStyle name="Normal 57 2 23" xfId="11239"/>
    <cellStyle name="Normal 57 2 3" xfId="11240"/>
    <cellStyle name="Normal 57 2 4" xfId="11241"/>
    <cellStyle name="Normal 57 2 5" xfId="11242"/>
    <cellStyle name="Normal 57 2 6" xfId="11243"/>
    <cellStyle name="Normal 57 2 7" xfId="11244"/>
    <cellStyle name="Normal 57 2 8" xfId="11245"/>
    <cellStyle name="Normal 57 2 9" xfId="11246"/>
    <cellStyle name="Normal 57 20" xfId="11247"/>
    <cellStyle name="Normal 57 21" xfId="11248"/>
    <cellStyle name="Normal 57 22" xfId="11249"/>
    <cellStyle name="Normal 57 23" xfId="11250"/>
    <cellStyle name="Normal 57 24" xfId="11251"/>
    <cellStyle name="Normal 57 25" xfId="11252"/>
    <cellStyle name="Normal 57 26" xfId="11253"/>
    <cellStyle name="Normal 57 27" xfId="11254"/>
    <cellStyle name="Normal 57 28" xfId="11255"/>
    <cellStyle name="Normal 57 3" xfId="11256"/>
    <cellStyle name="Normal 57 3 10" xfId="11257"/>
    <cellStyle name="Normal 57 3 11" xfId="11258"/>
    <cellStyle name="Normal 57 3 12" xfId="11259"/>
    <cellStyle name="Normal 57 3 13" xfId="11260"/>
    <cellStyle name="Normal 57 3 14" xfId="11261"/>
    <cellStyle name="Normal 57 3 15" xfId="11262"/>
    <cellStyle name="Normal 57 3 16" xfId="11263"/>
    <cellStyle name="Normal 57 3 17" xfId="11264"/>
    <cellStyle name="Normal 57 3 18" xfId="11265"/>
    <cellStyle name="Normal 57 3 19" xfId="11266"/>
    <cellStyle name="Normal 57 3 2" xfId="11267"/>
    <cellStyle name="Normal 57 3 20" xfId="11268"/>
    <cellStyle name="Normal 57 3 21" xfId="11269"/>
    <cellStyle name="Normal 57 3 22" xfId="11270"/>
    <cellStyle name="Normal 57 3 23" xfId="11271"/>
    <cellStyle name="Normal 57 3 3" xfId="11272"/>
    <cellStyle name="Normal 57 3 4" xfId="11273"/>
    <cellStyle name="Normal 57 3 5" xfId="11274"/>
    <cellStyle name="Normal 57 3 6" xfId="11275"/>
    <cellStyle name="Normal 57 3 7" xfId="11276"/>
    <cellStyle name="Normal 57 3 8" xfId="11277"/>
    <cellStyle name="Normal 57 3 9" xfId="11278"/>
    <cellStyle name="Normal 57 4" xfId="11279"/>
    <cellStyle name="Normal 57 4 10" xfId="11280"/>
    <cellStyle name="Normal 57 4 11" xfId="11281"/>
    <cellStyle name="Normal 57 4 12" xfId="11282"/>
    <cellStyle name="Normal 57 4 13" xfId="11283"/>
    <cellStyle name="Normal 57 4 14" xfId="11284"/>
    <cellStyle name="Normal 57 4 15" xfId="11285"/>
    <cellStyle name="Normal 57 4 16" xfId="11286"/>
    <cellStyle name="Normal 57 4 17" xfId="11287"/>
    <cellStyle name="Normal 57 4 18" xfId="11288"/>
    <cellStyle name="Normal 57 4 19" xfId="11289"/>
    <cellStyle name="Normal 57 4 2" xfId="11290"/>
    <cellStyle name="Normal 57 4 20" xfId="11291"/>
    <cellStyle name="Normal 57 4 21" xfId="11292"/>
    <cellStyle name="Normal 57 4 22" xfId="11293"/>
    <cellStyle name="Normal 57 4 23" xfId="11294"/>
    <cellStyle name="Normal 57 4 3" xfId="11295"/>
    <cellStyle name="Normal 57 4 4" xfId="11296"/>
    <cellStyle name="Normal 57 4 5" xfId="11297"/>
    <cellStyle name="Normal 57 4 6" xfId="11298"/>
    <cellStyle name="Normal 57 4 7" xfId="11299"/>
    <cellStyle name="Normal 57 4 8" xfId="11300"/>
    <cellStyle name="Normal 57 4 9" xfId="11301"/>
    <cellStyle name="Normal 57 5" xfId="11302"/>
    <cellStyle name="Normal 57 5 10" xfId="11303"/>
    <cellStyle name="Normal 57 5 11" xfId="11304"/>
    <cellStyle name="Normal 57 5 12" xfId="11305"/>
    <cellStyle name="Normal 57 5 13" xfId="11306"/>
    <cellStyle name="Normal 57 5 14" xfId="11307"/>
    <cellStyle name="Normal 57 5 15" xfId="11308"/>
    <cellStyle name="Normal 57 5 16" xfId="11309"/>
    <cellStyle name="Normal 57 5 17" xfId="11310"/>
    <cellStyle name="Normal 57 5 18" xfId="11311"/>
    <cellStyle name="Normal 57 5 19" xfId="11312"/>
    <cellStyle name="Normal 57 5 2" xfId="11313"/>
    <cellStyle name="Normal 57 5 20" xfId="11314"/>
    <cellStyle name="Normal 57 5 21" xfId="11315"/>
    <cellStyle name="Normal 57 5 22" xfId="11316"/>
    <cellStyle name="Normal 57 5 23" xfId="11317"/>
    <cellStyle name="Normal 57 5 3" xfId="11318"/>
    <cellStyle name="Normal 57 5 4" xfId="11319"/>
    <cellStyle name="Normal 57 5 5" xfId="11320"/>
    <cellStyle name="Normal 57 5 6" xfId="11321"/>
    <cellStyle name="Normal 57 5 7" xfId="11322"/>
    <cellStyle name="Normal 57 5 8" xfId="11323"/>
    <cellStyle name="Normal 57 5 9" xfId="11324"/>
    <cellStyle name="Normal 57 6" xfId="11325"/>
    <cellStyle name="Normal 57 6 10" xfId="11326"/>
    <cellStyle name="Normal 57 6 11" xfId="11327"/>
    <cellStyle name="Normal 57 6 12" xfId="11328"/>
    <cellStyle name="Normal 57 6 13" xfId="11329"/>
    <cellStyle name="Normal 57 6 14" xfId="11330"/>
    <cellStyle name="Normal 57 6 15" xfId="11331"/>
    <cellStyle name="Normal 57 6 16" xfId="11332"/>
    <cellStyle name="Normal 57 6 17" xfId="11333"/>
    <cellStyle name="Normal 57 6 18" xfId="11334"/>
    <cellStyle name="Normal 57 6 19" xfId="11335"/>
    <cellStyle name="Normal 57 6 2" xfId="11336"/>
    <cellStyle name="Normal 57 6 20" xfId="11337"/>
    <cellStyle name="Normal 57 6 21" xfId="11338"/>
    <cellStyle name="Normal 57 6 22" xfId="11339"/>
    <cellStyle name="Normal 57 6 23" xfId="11340"/>
    <cellStyle name="Normal 57 6 3" xfId="11341"/>
    <cellStyle name="Normal 57 6 4" xfId="11342"/>
    <cellStyle name="Normal 57 6 5" xfId="11343"/>
    <cellStyle name="Normal 57 6 6" xfId="11344"/>
    <cellStyle name="Normal 57 6 7" xfId="11345"/>
    <cellStyle name="Normal 57 6 8" xfId="11346"/>
    <cellStyle name="Normal 57 6 9" xfId="11347"/>
    <cellStyle name="Normal 57 7" xfId="11348"/>
    <cellStyle name="Normal 57 8" xfId="11349"/>
    <cellStyle name="Normal 57 9" xfId="11350"/>
    <cellStyle name="Normal 58" xfId="11351"/>
    <cellStyle name="Normal 58 10" xfId="11352"/>
    <cellStyle name="Normal 58 11" xfId="11353"/>
    <cellStyle name="Normal 58 12" xfId="11354"/>
    <cellStyle name="Normal 58 13" xfId="11355"/>
    <cellStyle name="Normal 58 14" xfId="11356"/>
    <cellStyle name="Normal 58 15" xfId="11357"/>
    <cellStyle name="Normal 58 16" xfId="11358"/>
    <cellStyle name="Normal 58 17" xfId="11359"/>
    <cellStyle name="Normal 58 18" xfId="11360"/>
    <cellStyle name="Normal 58 19" xfId="11361"/>
    <cellStyle name="Normal 58 2" xfId="11362"/>
    <cellStyle name="Normal 58 2 10" xfId="11363"/>
    <cellStyle name="Normal 58 2 11" xfId="11364"/>
    <cellStyle name="Normal 58 2 12" xfId="11365"/>
    <cellStyle name="Normal 58 2 13" xfId="11366"/>
    <cellStyle name="Normal 58 2 14" xfId="11367"/>
    <cellStyle name="Normal 58 2 15" xfId="11368"/>
    <cellStyle name="Normal 58 2 16" xfId="11369"/>
    <cellStyle name="Normal 58 2 17" xfId="11370"/>
    <cellStyle name="Normal 58 2 18" xfId="11371"/>
    <cellStyle name="Normal 58 2 19" xfId="11372"/>
    <cellStyle name="Normal 58 2 2" xfId="11373"/>
    <cellStyle name="Normal 58 2 20" xfId="11374"/>
    <cellStyle name="Normal 58 2 21" xfId="11375"/>
    <cellStyle name="Normal 58 2 22" xfId="11376"/>
    <cellStyle name="Normal 58 2 23" xfId="11377"/>
    <cellStyle name="Normal 58 2 3" xfId="11378"/>
    <cellStyle name="Normal 58 2 4" xfId="11379"/>
    <cellStyle name="Normal 58 2 5" xfId="11380"/>
    <cellStyle name="Normal 58 2 6" xfId="11381"/>
    <cellStyle name="Normal 58 2 7" xfId="11382"/>
    <cellStyle name="Normal 58 2 8" xfId="11383"/>
    <cellStyle name="Normal 58 2 9" xfId="11384"/>
    <cellStyle name="Normal 58 20" xfId="11385"/>
    <cellStyle name="Normal 58 21" xfId="11386"/>
    <cellStyle name="Normal 58 22" xfId="11387"/>
    <cellStyle name="Normal 58 23" xfId="11388"/>
    <cellStyle name="Normal 58 24" xfId="11389"/>
    <cellStyle name="Normal 58 25" xfId="11390"/>
    <cellStyle name="Normal 58 26" xfId="11391"/>
    <cellStyle name="Normal 58 27" xfId="11392"/>
    <cellStyle name="Normal 58 28" xfId="11393"/>
    <cellStyle name="Normal 58 3" xfId="11394"/>
    <cellStyle name="Normal 58 3 10" xfId="11395"/>
    <cellStyle name="Normal 58 3 11" xfId="11396"/>
    <cellStyle name="Normal 58 3 12" xfId="11397"/>
    <cellStyle name="Normal 58 3 13" xfId="11398"/>
    <cellStyle name="Normal 58 3 14" xfId="11399"/>
    <cellStyle name="Normal 58 3 15" xfId="11400"/>
    <cellStyle name="Normal 58 3 16" xfId="11401"/>
    <cellStyle name="Normal 58 3 17" xfId="11402"/>
    <cellStyle name="Normal 58 3 18" xfId="11403"/>
    <cellStyle name="Normal 58 3 19" xfId="11404"/>
    <cellStyle name="Normal 58 3 2" xfId="11405"/>
    <cellStyle name="Normal 58 3 20" xfId="11406"/>
    <cellStyle name="Normal 58 3 21" xfId="11407"/>
    <cellStyle name="Normal 58 3 22" xfId="11408"/>
    <cellStyle name="Normal 58 3 23" xfId="11409"/>
    <cellStyle name="Normal 58 3 3" xfId="11410"/>
    <cellStyle name="Normal 58 3 4" xfId="11411"/>
    <cellStyle name="Normal 58 3 5" xfId="11412"/>
    <cellStyle name="Normal 58 3 6" xfId="11413"/>
    <cellStyle name="Normal 58 3 7" xfId="11414"/>
    <cellStyle name="Normal 58 3 8" xfId="11415"/>
    <cellStyle name="Normal 58 3 9" xfId="11416"/>
    <cellStyle name="Normal 58 4" xfId="11417"/>
    <cellStyle name="Normal 58 4 10" xfId="11418"/>
    <cellStyle name="Normal 58 4 11" xfId="11419"/>
    <cellStyle name="Normal 58 4 12" xfId="11420"/>
    <cellStyle name="Normal 58 4 13" xfId="11421"/>
    <cellStyle name="Normal 58 4 14" xfId="11422"/>
    <cellStyle name="Normal 58 4 15" xfId="11423"/>
    <cellStyle name="Normal 58 4 16" xfId="11424"/>
    <cellStyle name="Normal 58 4 17" xfId="11425"/>
    <cellStyle name="Normal 58 4 18" xfId="11426"/>
    <cellStyle name="Normal 58 4 19" xfId="11427"/>
    <cellStyle name="Normal 58 4 2" xfId="11428"/>
    <cellStyle name="Normal 58 4 20" xfId="11429"/>
    <cellStyle name="Normal 58 4 21" xfId="11430"/>
    <cellStyle name="Normal 58 4 22" xfId="11431"/>
    <cellStyle name="Normal 58 4 23" xfId="11432"/>
    <cellStyle name="Normal 58 4 3" xfId="11433"/>
    <cellStyle name="Normal 58 4 4" xfId="11434"/>
    <cellStyle name="Normal 58 4 5" xfId="11435"/>
    <cellStyle name="Normal 58 4 6" xfId="11436"/>
    <cellStyle name="Normal 58 4 7" xfId="11437"/>
    <cellStyle name="Normal 58 4 8" xfId="11438"/>
    <cellStyle name="Normal 58 4 9" xfId="11439"/>
    <cellStyle name="Normal 58 5" xfId="11440"/>
    <cellStyle name="Normal 58 5 10" xfId="11441"/>
    <cellStyle name="Normal 58 5 11" xfId="11442"/>
    <cellStyle name="Normal 58 5 12" xfId="11443"/>
    <cellStyle name="Normal 58 5 13" xfId="11444"/>
    <cellStyle name="Normal 58 5 14" xfId="11445"/>
    <cellStyle name="Normal 58 5 15" xfId="11446"/>
    <cellStyle name="Normal 58 5 16" xfId="11447"/>
    <cellStyle name="Normal 58 5 17" xfId="11448"/>
    <cellStyle name="Normal 58 5 18" xfId="11449"/>
    <cellStyle name="Normal 58 5 19" xfId="11450"/>
    <cellStyle name="Normal 58 5 2" xfId="11451"/>
    <cellStyle name="Normal 58 5 20" xfId="11452"/>
    <cellStyle name="Normal 58 5 21" xfId="11453"/>
    <cellStyle name="Normal 58 5 22" xfId="11454"/>
    <cellStyle name="Normal 58 5 23" xfId="11455"/>
    <cellStyle name="Normal 58 5 3" xfId="11456"/>
    <cellStyle name="Normal 58 5 4" xfId="11457"/>
    <cellStyle name="Normal 58 5 5" xfId="11458"/>
    <cellStyle name="Normal 58 5 6" xfId="11459"/>
    <cellStyle name="Normal 58 5 7" xfId="11460"/>
    <cellStyle name="Normal 58 5 8" xfId="11461"/>
    <cellStyle name="Normal 58 5 9" xfId="11462"/>
    <cellStyle name="Normal 58 6" xfId="11463"/>
    <cellStyle name="Normal 58 6 10" xfId="11464"/>
    <cellStyle name="Normal 58 6 11" xfId="11465"/>
    <cellStyle name="Normal 58 6 12" xfId="11466"/>
    <cellStyle name="Normal 58 6 13" xfId="11467"/>
    <cellStyle name="Normal 58 6 14" xfId="11468"/>
    <cellStyle name="Normal 58 6 15" xfId="11469"/>
    <cellStyle name="Normal 58 6 16" xfId="11470"/>
    <cellStyle name="Normal 58 6 17" xfId="11471"/>
    <cellStyle name="Normal 58 6 18" xfId="11472"/>
    <cellStyle name="Normal 58 6 19" xfId="11473"/>
    <cellStyle name="Normal 58 6 2" xfId="11474"/>
    <cellStyle name="Normal 58 6 20" xfId="11475"/>
    <cellStyle name="Normal 58 6 21" xfId="11476"/>
    <cellStyle name="Normal 58 6 22" xfId="11477"/>
    <cellStyle name="Normal 58 6 23" xfId="11478"/>
    <cellStyle name="Normal 58 6 3" xfId="11479"/>
    <cellStyle name="Normal 58 6 4" xfId="11480"/>
    <cellStyle name="Normal 58 6 5" xfId="11481"/>
    <cellStyle name="Normal 58 6 6" xfId="11482"/>
    <cellStyle name="Normal 58 6 7" xfId="11483"/>
    <cellStyle name="Normal 58 6 8" xfId="11484"/>
    <cellStyle name="Normal 58 6 9" xfId="11485"/>
    <cellStyle name="Normal 58 7" xfId="11486"/>
    <cellStyle name="Normal 58 8" xfId="11487"/>
    <cellStyle name="Normal 58 9" xfId="11488"/>
    <cellStyle name="Normal 59" xfId="11489"/>
    <cellStyle name="Normal 59 10" xfId="11490"/>
    <cellStyle name="Normal 59 11" xfId="11491"/>
    <cellStyle name="Normal 59 12" xfId="11492"/>
    <cellStyle name="Normal 59 13" xfId="11493"/>
    <cellStyle name="Normal 59 14" xfId="11494"/>
    <cellStyle name="Normal 59 15" xfId="11495"/>
    <cellStyle name="Normal 59 16" xfId="11496"/>
    <cellStyle name="Normal 59 17" xfId="11497"/>
    <cellStyle name="Normal 59 18" xfId="11498"/>
    <cellStyle name="Normal 59 19" xfId="11499"/>
    <cellStyle name="Normal 59 2" xfId="11500"/>
    <cellStyle name="Normal 59 2 10" xfId="11501"/>
    <cellStyle name="Normal 59 2 11" xfId="11502"/>
    <cellStyle name="Normal 59 2 12" xfId="11503"/>
    <cellStyle name="Normal 59 2 13" xfId="11504"/>
    <cellStyle name="Normal 59 2 14" xfId="11505"/>
    <cellStyle name="Normal 59 2 15" xfId="11506"/>
    <cellStyle name="Normal 59 2 16" xfId="11507"/>
    <cellStyle name="Normal 59 2 17" xfId="11508"/>
    <cellStyle name="Normal 59 2 18" xfId="11509"/>
    <cellStyle name="Normal 59 2 19" xfId="11510"/>
    <cellStyle name="Normal 59 2 2" xfId="11511"/>
    <cellStyle name="Normal 59 2 20" xfId="11512"/>
    <cellStyle name="Normal 59 2 21" xfId="11513"/>
    <cellStyle name="Normal 59 2 22" xfId="11514"/>
    <cellStyle name="Normal 59 2 23" xfId="11515"/>
    <cellStyle name="Normal 59 2 3" xfId="11516"/>
    <cellStyle name="Normal 59 2 4" xfId="11517"/>
    <cellStyle name="Normal 59 2 5" xfId="11518"/>
    <cellStyle name="Normal 59 2 6" xfId="11519"/>
    <cellStyle name="Normal 59 2 7" xfId="11520"/>
    <cellStyle name="Normal 59 2 8" xfId="11521"/>
    <cellStyle name="Normal 59 2 9" xfId="11522"/>
    <cellStyle name="Normal 59 20" xfId="11523"/>
    <cellStyle name="Normal 59 21" xfId="11524"/>
    <cellStyle name="Normal 59 22" xfId="11525"/>
    <cellStyle name="Normal 59 23" xfId="11526"/>
    <cellStyle name="Normal 59 24" xfId="11527"/>
    <cellStyle name="Normal 59 25" xfId="11528"/>
    <cellStyle name="Normal 59 26" xfId="11529"/>
    <cellStyle name="Normal 59 27" xfId="11530"/>
    <cellStyle name="Normal 59 28" xfId="11531"/>
    <cellStyle name="Normal 59 3" xfId="11532"/>
    <cellStyle name="Normal 59 3 10" xfId="11533"/>
    <cellStyle name="Normal 59 3 11" xfId="11534"/>
    <cellStyle name="Normal 59 3 12" xfId="11535"/>
    <cellStyle name="Normal 59 3 13" xfId="11536"/>
    <cellStyle name="Normal 59 3 14" xfId="11537"/>
    <cellStyle name="Normal 59 3 15" xfId="11538"/>
    <cellStyle name="Normal 59 3 16" xfId="11539"/>
    <cellStyle name="Normal 59 3 17" xfId="11540"/>
    <cellStyle name="Normal 59 3 18" xfId="11541"/>
    <cellStyle name="Normal 59 3 19" xfId="11542"/>
    <cellStyle name="Normal 59 3 2" xfId="11543"/>
    <cellStyle name="Normal 59 3 20" xfId="11544"/>
    <cellStyle name="Normal 59 3 21" xfId="11545"/>
    <cellStyle name="Normal 59 3 22" xfId="11546"/>
    <cellStyle name="Normal 59 3 23" xfId="11547"/>
    <cellStyle name="Normal 59 3 3" xfId="11548"/>
    <cellStyle name="Normal 59 3 4" xfId="11549"/>
    <cellStyle name="Normal 59 3 5" xfId="11550"/>
    <cellStyle name="Normal 59 3 6" xfId="11551"/>
    <cellStyle name="Normal 59 3 7" xfId="11552"/>
    <cellStyle name="Normal 59 3 8" xfId="11553"/>
    <cellStyle name="Normal 59 3 9" xfId="11554"/>
    <cellStyle name="Normal 59 4" xfId="11555"/>
    <cellStyle name="Normal 59 4 10" xfId="11556"/>
    <cellStyle name="Normal 59 4 11" xfId="11557"/>
    <cellStyle name="Normal 59 4 12" xfId="11558"/>
    <cellStyle name="Normal 59 4 13" xfId="11559"/>
    <cellStyle name="Normal 59 4 14" xfId="11560"/>
    <cellStyle name="Normal 59 4 15" xfId="11561"/>
    <cellStyle name="Normal 59 4 16" xfId="11562"/>
    <cellStyle name="Normal 59 4 17" xfId="11563"/>
    <cellStyle name="Normal 59 4 18" xfId="11564"/>
    <cellStyle name="Normal 59 4 19" xfId="11565"/>
    <cellStyle name="Normal 59 4 2" xfId="11566"/>
    <cellStyle name="Normal 59 4 20" xfId="11567"/>
    <cellStyle name="Normal 59 4 21" xfId="11568"/>
    <cellStyle name="Normal 59 4 22" xfId="11569"/>
    <cellStyle name="Normal 59 4 23" xfId="11570"/>
    <cellStyle name="Normal 59 4 3" xfId="11571"/>
    <cellStyle name="Normal 59 4 4" xfId="11572"/>
    <cellStyle name="Normal 59 4 5" xfId="11573"/>
    <cellStyle name="Normal 59 4 6" xfId="11574"/>
    <cellStyle name="Normal 59 4 7" xfId="11575"/>
    <cellStyle name="Normal 59 4 8" xfId="11576"/>
    <cellStyle name="Normal 59 4 9" xfId="11577"/>
    <cellStyle name="Normal 59 5" xfId="11578"/>
    <cellStyle name="Normal 59 5 10" xfId="11579"/>
    <cellStyle name="Normal 59 5 11" xfId="11580"/>
    <cellStyle name="Normal 59 5 12" xfId="11581"/>
    <cellStyle name="Normal 59 5 13" xfId="11582"/>
    <cellStyle name="Normal 59 5 14" xfId="11583"/>
    <cellStyle name="Normal 59 5 15" xfId="11584"/>
    <cellStyle name="Normal 59 5 16" xfId="11585"/>
    <cellStyle name="Normal 59 5 17" xfId="11586"/>
    <cellStyle name="Normal 59 5 18" xfId="11587"/>
    <cellStyle name="Normal 59 5 19" xfId="11588"/>
    <cellStyle name="Normal 59 5 2" xfId="11589"/>
    <cellStyle name="Normal 59 5 20" xfId="11590"/>
    <cellStyle name="Normal 59 5 21" xfId="11591"/>
    <cellStyle name="Normal 59 5 22" xfId="11592"/>
    <cellStyle name="Normal 59 5 23" xfId="11593"/>
    <cellStyle name="Normal 59 5 3" xfId="11594"/>
    <cellStyle name="Normal 59 5 4" xfId="11595"/>
    <cellStyle name="Normal 59 5 5" xfId="11596"/>
    <cellStyle name="Normal 59 5 6" xfId="11597"/>
    <cellStyle name="Normal 59 5 7" xfId="11598"/>
    <cellStyle name="Normal 59 5 8" xfId="11599"/>
    <cellStyle name="Normal 59 5 9" xfId="11600"/>
    <cellStyle name="Normal 59 6" xfId="11601"/>
    <cellStyle name="Normal 59 6 10" xfId="11602"/>
    <cellStyle name="Normal 59 6 11" xfId="11603"/>
    <cellStyle name="Normal 59 6 12" xfId="11604"/>
    <cellStyle name="Normal 59 6 13" xfId="11605"/>
    <cellStyle name="Normal 59 6 14" xfId="11606"/>
    <cellStyle name="Normal 59 6 15" xfId="11607"/>
    <cellStyle name="Normal 59 6 16" xfId="11608"/>
    <cellStyle name="Normal 59 6 17" xfId="11609"/>
    <cellStyle name="Normal 59 6 18" xfId="11610"/>
    <cellStyle name="Normal 59 6 19" xfId="11611"/>
    <cellStyle name="Normal 59 6 2" xfId="11612"/>
    <cellStyle name="Normal 59 6 20" xfId="11613"/>
    <cellStyle name="Normal 59 6 21" xfId="11614"/>
    <cellStyle name="Normal 59 6 22" xfId="11615"/>
    <cellStyle name="Normal 59 6 23" xfId="11616"/>
    <cellStyle name="Normal 59 6 3" xfId="11617"/>
    <cellStyle name="Normal 59 6 4" xfId="11618"/>
    <cellStyle name="Normal 59 6 5" xfId="11619"/>
    <cellStyle name="Normal 59 6 6" xfId="11620"/>
    <cellStyle name="Normal 59 6 7" xfId="11621"/>
    <cellStyle name="Normal 59 6 8" xfId="11622"/>
    <cellStyle name="Normal 59 6 9" xfId="11623"/>
    <cellStyle name="Normal 59 7" xfId="11624"/>
    <cellStyle name="Normal 59 8" xfId="11625"/>
    <cellStyle name="Normal 59 9" xfId="11626"/>
    <cellStyle name="Normal 6" xfId="11627"/>
    <cellStyle name="Normal 6 10" xfId="11628"/>
    <cellStyle name="Normal 6 11" xfId="11629"/>
    <cellStyle name="Normal 6 12" xfId="11630"/>
    <cellStyle name="Normal 6 13" xfId="11631"/>
    <cellStyle name="Normal 6 14" xfId="11632"/>
    <cellStyle name="Normal 6 15" xfId="11633"/>
    <cellStyle name="Normal 6 16" xfId="11634"/>
    <cellStyle name="Normal 6 17" xfId="11635"/>
    <cellStyle name="Normal 6 18" xfId="11636"/>
    <cellStyle name="Normal 6 19" xfId="11637"/>
    <cellStyle name="Normal 6 2" xfId="11638"/>
    <cellStyle name="Normal 6 2 10" xfId="11639"/>
    <cellStyle name="Normal 6 2 11" xfId="11640"/>
    <cellStyle name="Normal 6 2 12" xfId="11641"/>
    <cellStyle name="Normal 6 2 13" xfId="11642"/>
    <cellStyle name="Normal 6 2 14" xfId="11643"/>
    <cellStyle name="Normal 6 2 15" xfId="11644"/>
    <cellStyle name="Normal 6 2 16" xfId="11645"/>
    <cellStyle name="Normal 6 2 17" xfId="11646"/>
    <cellStyle name="Normal 6 2 18" xfId="11647"/>
    <cellStyle name="Normal 6 2 19" xfId="11648"/>
    <cellStyle name="Normal 6 2 2" xfId="11649"/>
    <cellStyle name="Normal 6 2 2 10" xfId="11650"/>
    <cellStyle name="Normal 6 2 2 11" xfId="11651"/>
    <cellStyle name="Normal 6 2 2 12" xfId="11652"/>
    <cellStyle name="Normal 6 2 2 13" xfId="11653"/>
    <cellStyle name="Normal 6 2 2 14" xfId="11654"/>
    <cellStyle name="Normal 6 2 2 15" xfId="11655"/>
    <cellStyle name="Normal 6 2 2 16" xfId="11656"/>
    <cellStyle name="Normal 6 2 2 17" xfId="11657"/>
    <cellStyle name="Normal 6 2 2 18" xfId="11658"/>
    <cellStyle name="Normal 6 2 2 19" xfId="11659"/>
    <cellStyle name="Normal 6 2 2 2" xfId="11660"/>
    <cellStyle name="Normal 6 2 2 20" xfId="11661"/>
    <cellStyle name="Normal 6 2 2 21" xfId="11662"/>
    <cellStyle name="Normal 6 2 2 22" xfId="11663"/>
    <cellStyle name="Normal 6 2 2 23" xfId="11664"/>
    <cellStyle name="Normal 6 2 2 3" xfId="11665"/>
    <cellStyle name="Normal 6 2 2 4" xfId="11666"/>
    <cellStyle name="Normal 6 2 2 5" xfId="11667"/>
    <cellStyle name="Normal 6 2 2 6" xfId="11668"/>
    <cellStyle name="Normal 6 2 2 7" xfId="11669"/>
    <cellStyle name="Normal 6 2 2 8" xfId="11670"/>
    <cellStyle name="Normal 6 2 2 9" xfId="11671"/>
    <cellStyle name="Normal 6 2 20" xfId="11672"/>
    <cellStyle name="Normal 6 2 21" xfId="11673"/>
    <cellStyle name="Normal 6 2 22" xfId="11674"/>
    <cellStyle name="Normal 6 2 23" xfId="11675"/>
    <cellStyle name="Normal 6 2 24" xfId="11676"/>
    <cellStyle name="Normal 6 2 25" xfId="11677"/>
    <cellStyle name="Normal 6 2 26" xfId="11678"/>
    <cellStyle name="Normal 6 2 3" xfId="11679"/>
    <cellStyle name="Normal 6 2 3 10" xfId="11680"/>
    <cellStyle name="Normal 6 2 3 11" xfId="11681"/>
    <cellStyle name="Normal 6 2 3 12" xfId="11682"/>
    <cellStyle name="Normal 6 2 3 13" xfId="11683"/>
    <cellStyle name="Normal 6 2 3 14" xfId="11684"/>
    <cellStyle name="Normal 6 2 3 15" xfId="11685"/>
    <cellStyle name="Normal 6 2 3 16" xfId="11686"/>
    <cellStyle name="Normal 6 2 3 17" xfId="11687"/>
    <cellStyle name="Normal 6 2 3 18" xfId="11688"/>
    <cellStyle name="Normal 6 2 3 19" xfId="11689"/>
    <cellStyle name="Normal 6 2 3 2" xfId="11690"/>
    <cellStyle name="Normal 6 2 3 20" xfId="11691"/>
    <cellStyle name="Normal 6 2 3 21" xfId="11692"/>
    <cellStyle name="Normal 6 2 3 22" xfId="11693"/>
    <cellStyle name="Normal 6 2 3 23" xfId="11694"/>
    <cellStyle name="Normal 6 2 3 3" xfId="11695"/>
    <cellStyle name="Normal 6 2 3 4" xfId="11696"/>
    <cellStyle name="Normal 6 2 3 5" xfId="11697"/>
    <cellStyle name="Normal 6 2 3 6" xfId="11698"/>
    <cellStyle name="Normal 6 2 3 7" xfId="11699"/>
    <cellStyle name="Normal 6 2 3 8" xfId="11700"/>
    <cellStyle name="Normal 6 2 3 9" xfId="11701"/>
    <cellStyle name="Normal 6 2 4" xfId="11702"/>
    <cellStyle name="Normal 6 2 4 10" xfId="11703"/>
    <cellStyle name="Normal 6 2 4 11" xfId="11704"/>
    <cellStyle name="Normal 6 2 4 12" xfId="11705"/>
    <cellStyle name="Normal 6 2 4 13" xfId="11706"/>
    <cellStyle name="Normal 6 2 4 14" xfId="11707"/>
    <cellStyle name="Normal 6 2 4 15" xfId="11708"/>
    <cellStyle name="Normal 6 2 4 16" xfId="11709"/>
    <cellStyle name="Normal 6 2 4 17" xfId="11710"/>
    <cellStyle name="Normal 6 2 4 18" xfId="11711"/>
    <cellStyle name="Normal 6 2 4 19" xfId="11712"/>
    <cellStyle name="Normal 6 2 4 2" xfId="11713"/>
    <cellStyle name="Normal 6 2 4 20" xfId="11714"/>
    <cellStyle name="Normal 6 2 4 21" xfId="11715"/>
    <cellStyle name="Normal 6 2 4 22" xfId="11716"/>
    <cellStyle name="Normal 6 2 4 23" xfId="11717"/>
    <cellStyle name="Normal 6 2 4 3" xfId="11718"/>
    <cellStyle name="Normal 6 2 4 4" xfId="11719"/>
    <cellStyle name="Normal 6 2 4 5" xfId="11720"/>
    <cellStyle name="Normal 6 2 4 6" xfId="11721"/>
    <cellStyle name="Normal 6 2 4 7" xfId="11722"/>
    <cellStyle name="Normal 6 2 4 8" xfId="11723"/>
    <cellStyle name="Normal 6 2 4 9" xfId="11724"/>
    <cellStyle name="Normal 6 2 5" xfId="11725"/>
    <cellStyle name="Normal 6 2 6" xfId="11726"/>
    <cellStyle name="Normal 6 2 7" xfId="11727"/>
    <cellStyle name="Normal 6 2 8" xfId="11728"/>
    <cellStyle name="Normal 6 2 9" xfId="11729"/>
    <cellStyle name="Normal 6 20" xfId="11730"/>
    <cellStyle name="Normal 6 21" xfId="11731"/>
    <cellStyle name="Normal 6 22" xfId="11732"/>
    <cellStyle name="Normal 6 23" xfId="11733"/>
    <cellStyle name="Normal 6 24" xfId="11734"/>
    <cellStyle name="Normal 6 25" xfId="11735"/>
    <cellStyle name="Normal 6 26" xfId="11736"/>
    <cellStyle name="Normal 6 27" xfId="11737"/>
    <cellStyle name="Normal 6 28" xfId="11738"/>
    <cellStyle name="Normal 6 29" xfId="11739"/>
    <cellStyle name="Normal 6 3" xfId="11740"/>
    <cellStyle name="Normal 6 3 10" xfId="11741"/>
    <cellStyle name="Normal 6 3 11" xfId="11742"/>
    <cellStyle name="Normal 6 3 12" xfId="11743"/>
    <cellStyle name="Normal 6 3 13" xfId="11744"/>
    <cellStyle name="Normal 6 3 14" xfId="11745"/>
    <cellStyle name="Normal 6 3 15" xfId="11746"/>
    <cellStyle name="Normal 6 3 16" xfId="11747"/>
    <cellStyle name="Normal 6 3 17" xfId="11748"/>
    <cellStyle name="Normal 6 3 18" xfId="11749"/>
    <cellStyle name="Normal 6 3 19" xfId="11750"/>
    <cellStyle name="Normal 6 3 2" xfId="11751"/>
    <cellStyle name="Normal 6 3 2 10" xfId="11752"/>
    <cellStyle name="Normal 6 3 2 11" xfId="11753"/>
    <cellStyle name="Normal 6 3 2 12" xfId="11754"/>
    <cellStyle name="Normal 6 3 2 13" xfId="11755"/>
    <cellStyle name="Normal 6 3 2 14" xfId="11756"/>
    <cellStyle name="Normal 6 3 2 15" xfId="11757"/>
    <cellStyle name="Normal 6 3 2 16" xfId="11758"/>
    <cellStyle name="Normal 6 3 2 17" xfId="11759"/>
    <cellStyle name="Normal 6 3 2 18" xfId="11760"/>
    <cellStyle name="Normal 6 3 2 19" xfId="11761"/>
    <cellStyle name="Normal 6 3 2 2" xfId="11762"/>
    <cellStyle name="Normal 6 3 2 20" xfId="11763"/>
    <cellStyle name="Normal 6 3 2 21" xfId="11764"/>
    <cellStyle name="Normal 6 3 2 22" xfId="11765"/>
    <cellStyle name="Normal 6 3 2 23" xfId="11766"/>
    <cellStyle name="Normal 6 3 2 3" xfId="11767"/>
    <cellStyle name="Normal 6 3 2 4" xfId="11768"/>
    <cellStyle name="Normal 6 3 2 5" xfId="11769"/>
    <cellStyle name="Normal 6 3 2 6" xfId="11770"/>
    <cellStyle name="Normal 6 3 2 7" xfId="11771"/>
    <cellStyle name="Normal 6 3 2 8" xfId="11772"/>
    <cellStyle name="Normal 6 3 2 9" xfId="11773"/>
    <cellStyle name="Normal 6 3 20" xfId="11774"/>
    <cellStyle name="Normal 6 3 21" xfId="11775"/>
    <cellStyle name="Normal 6 3 22" xfId="11776"/>
    <cellStyle name="Normal 6 3 23" xfId="11777"/>
    <cellStyle name="Normal 6 3 24" xfId="11778"/>
    <cellStyle name="Normal 6 3 25" xfId="11779"/>
    <cellStyle name="Normal 6 3 26" xfId="11780"/>
    <cellStyle name="Normal 6 3 3" xfId="11781"/>
    <cellStyle name="Normal 6 3 3 10" xfId="11782"/>
    <cellStyle name="Normal 6 3 3 11" xfId="11783"/>
    <cellStyle name="Normal 6 3 3 12" xfId="11784"/>
    <cellStyle name="Normal 6 3 3 13" xfId="11785"/>
    <cellStyle name="Normal 6 3 3 14" xfId="11786"/>
    <cellStyle name="Normal 6 3 3 15" xfId="11787"/>
    <cellStyle name="Normal 6 3 3 16" xfId="11788"/>
    <cellStyle name="Normal 6 3 3 17" xfId="11789"/>
    <cellStyle name="Normal 6 3 3 18" xfId="11790"/>
    <cellStyle name="Normal 6 3 3 19" xfId="11791"/>
    <cellStyle name="Normal 6 3 3 2" xfId="11792"/>
    <cellStyle name="Normal 6 3 3 20" xfId="11793"/>
    <cellStyle name="Normal 6 3 3 21" xfId="11794"/>
    <cellStyle name="Normal 6 3 3 22" xfId="11795"/>
    <cellStyle name="Normal 6 3 3 23" xfId="11796"/>
    <cellStyle name="Normal 6 3 3 3" xfId="11797"/>
    <cellStyle name="Normal 6 3 3 4" xfId="11798"/>
    <cellStyle name="Normal 6 3 3 5" xfId="11799"/>
    <cellStyle name="Normal 6 3 3 6" xfId="11800"/>
    <cellStyle name="Normal 6 3 3 7" xfId="11801"/>
    <cellStyle name="Normal 6 3 3 8" xfId="11802"/>
    <cellStyle name="Normal 6 3 3 9" xfId="11803"/>
    <cellStyle name="Normal 6 3 4" xfId="11804"/>
    <cellStyle name="Normal 6 3 4 10" xfId="11805"/>
    <cellStyle name="Normal 6 3 4 11" xfId="11806"/>
    <cellStyle name="Normal 6 3 4 12" xfId="11807"/>
    <cellStyle name="Normal 6 3 4 13" xfId="11808"/>
    <cellStyle name="Normal 6 3 4 14" xfId="11809"/>
    <cellStyle name="Normal 6 3 4 15" xfId="11810"/>
    <cellStyle name="Normal 6 3 4 16" xfId="11811"/>
    <cellStyle name="Normal 6 3 4 17" xfId="11812"/>
    <cellStyle name="Normal 6 3 4 18" xfId="11813"/>
    <cellStyle name="Normal 6 3 4 19" xfId="11814"/>
    <cellStyle name="Normal 6 3 4 2" xfId="11815"/>
    <cellStyle name="Normal 6 3 4 20" xfId="11816"/>
    <cellStyle name="Normal 6 3 4 21" xfId="11817"/>
    <cellStyle name="Normal 6 3 4 22" xfId="11818"/>
    <cellStyle name="Normal 6 3 4 23" xfId="11819"/>
    <cellStyle name="Normal 6 3 4 3" xfId="11820"/>
    <cellStyle name="Normal 6 3 4 4" xfId="11821"/>
    <cellStyle name="Normal 6 3 4 5" xfId="11822"/>
    <cellStyle name="Normal 6 3 4 6" xfId="11823"/>
    <cellStyle name="Normal 6 3 4 7" xfId="11824"/>
    <cellStyle name="Normal 6 3 4 8" xfId="11825"/>
    <cellStyle name="Normal 6 3 4 9" xfId="11826"/>
    <cellStyle name="Normal 6 3 5" xfId="11827"/>
    <cellStyle name="Normal 6 3 6" xfId="11828"/>
    <cellStyle name="Normal 6 3 7" xfId="11829"/>
    <cellStyle name="Normal 6 3 8" xfId="11830"/>
    <cellStyle name="Normal 6 3 9" xfId="11831"/>
    <cellStyle name="Normal 6 30" xfId="11832"/>
    <cellStyle name="Normal 6 4" xfId="11833"/>
    <cellStyle name="Normal 6 4 10" xfId="11834"/>
    <cellStyle name="Normal 6 4 11" xfId="11835"/>
    <cellStyle name="Normal 6 4 12" xfId="11836"/>
    <cellStyle name="Normal 6 4 13" xfId="11837"/>
    <cellStyle name="Normal 6 4 14" xfId="11838"/>
    <cellStyle name="Normal 6 4 15" xfId="11839"/>
    <cellStyle name="Normal 6 4 16" xfId="11840"/>
    <cellStyle name="Normal 6 4 17" xfId="11841"/>
    <cellStyle name="Normal 6 4 18" xfId="11842"/>
    <cellStyle name="Normal 6 4 19" xfId="11843"/>
    <cellStyle name="Normal 6 4 2" xfId="11844"/>
    <cellStyle name="Normal 6 4 20" xfId="11845"/>
    <cellStyle name="Normal 6 4 21" xfId="11846"/>
    <cellStyle name="Normal 6 4 22" xfId="11847"/>
    <cellStyle name="Normal 6 4 23" xfId="11848"/>
    <cellStyle name="Normal 6 4 3" xfId="11849"/>
    <cellStyle name="Normal 6 4 4" xfId="11850"/>
    <cellStyle name="Normal 6 4 5" xfId="11851"/>
    <cellStyle name="Normal 6 4 6" xfId="11852"/>
    <cellStyle name="Normal 6 4 7" xfId="11853"/>
    <cellStyle name="Normal 6 4 8" xfId="11854"/>
    <cellStyle name="Normal 6 4 9" xfId="11855"/>
    <cellStyle name="Normal 6 5" xfId="11856"/>
    <cellStyle name="Normal 6 5 10" xfId="11857"/>
    <cellStyle name="Normal 6 5 11" xfId="11858"/>
    <cellStyle name="Normal 6 5 12" xfId="11859"/>
    <cellStyle name="Normal 6 5 13" xfId="11860"/>
    <cellStyle name="Normal 6 5 14" xfId="11861"/>
    <cellStyle name="Normal 6 5 15" xfId="11862"/>
    <cellStyle name="Normal 6 5 16" xfId="11863"/>
    <cellStyle name="Normal 6 5 17" xfId="11864"/>
    <cellStyle name="Normal 6 5 18" xfId="11865"/>
    <cellStyle name="Normal 6 5 19" xfId="11866"/>
    <cellStyle name="Normal 6 5 2" xfId="11867"/>
    <cellStyle name="Normal 6 5 20" xfId="11868"/>
    <cellStyle name="Normal 6 5 21" xfId="11869"/>
    <cellStyle name="Normal 6 5 22" xfId="11870"/>
    <cellStyle name="Normal 6 5 23" xfId="11871"/>
    <cellStyle name="Normal 6 5 3" xfId="11872"/>
    <cellStyle name="Normal 6 5 4" xfId="11873"/>
    <cellStyle name="Normal 6 5 5" xfId="11874"/>
    <cellStyle name="Normal 6 5 6" xfId="11875"/>
    <cellStyle name="Normal 6 5 7" xfId="11876"/>
    <cellStyle name="Normal 6 5 8" xfId="11877"/>
    <cellStyle name="Normal 6 5 9" xfId="11878"/>
    <cellStyle name="Normal 6 6" xfId="11879"/>
    <cellStyle name="Normal 6 6 10" xfId="11880"/>
    <cellStyle name="Normal 6 6 11" xfId="11881"/>
    <cellStyle name="Normal 6 6 12" xfId="11882"/>
    <cellStyle name="Normal 6 6 13" xfId="11883"/>
    <cellStyle name="Normal 6 6 14" xfId="11884"/>
    <cellStyle name="Normal 6 6 15" xfId="11885"/>
    <cellStyle name="Normal 6 6 16" xfId="11886"/>
    <cellStyle name="Normal 6 6 17" xfId="11887"/>
    <cellStyle name="Normal 6 6 18" xfId="11888"/>
    <cellStyle name="Normal 6 6 19" xfId="11889"/>
    <cellStyle name="Normal 6 6 2" xfId="11890"/>
    <cellStyle name="Normal 6 6 20" xfId="11891"/>
    <cellStyle name="Normal 6 6 21" xfId="11892"/>
    <cellStyle name="Normal 6 6 22" xfId="11893"/>
    <cellStyle name="Normal 6 6 23" xfId="11894"/>
    <cellStyle name="Normal 6 6 3" xfId="11895"/>
    <cellStyle name="Normal 6 6 4" xfId="11896"/>
    <cellStyle name="Normal 6 6 5" xfId="11897"/>
    <cellStyle name="Normal 6 6 6" xfId="11898"/>
    <cellStyle name="Normal 6 6 7" xfId="11899"/>
    <cellStyle name="Normal 6 6 8" xfId="11900"/>
    <cellStyle name="Normal 6 6 9" xfId="11901"/>
    <cellStyle name="Normal 6 7" xfId="11902"/>
    <cellStyle name="Normal 6 7 10" xfId="11903"/>
    <cellStyle name="Normal 6 7 11" xfId="11904"/>
    <cellStyle name="Normal 6 7 12" xfId="11905"/>
    <cellStyle name="Normal 6 7 13" xfId="11906"/>
    <cellStyle name="Normal 6 7 14" xfId="11907"/>
    <cellStyle name="Normal 6 7 15" xfId="11908"/>
    <cellStyle name="Normal 6 7 16" xfId="11909"/>
    <cellStyle name="Normal 6 7 17" xfId="11910"/>
    <cellStyle name="Normal 6 7 18" xfId="11911"/>
    <cellStyle name="Normal 6 7 19" xfId="11912"/>
    <cellStyle name="Normal 6 7 2" xfId="11913"/>
    <cellStyle name="Normal 6 7 20" xfId="11914"/>
    <cellStyle name="Normal 6 7 21" xfId="11915"/>
    <cellStyle name="Normal 6 7 22" xfId="11916"/>
    <cellStyle name="Normal 6 7 23" xfId="11917"/>
    <cellStyle name="Normal 6 7 3" xfId="11918"/>
    <cellStyle name="Normal 6 7 4" xfId="11919"/>
    <cellStyle name="Normal 6 7 5" xfId="11920"/>
    <cellStyle name="Normal 6 7 6" xfId="11921"/>
    <cellStyle name="Normal 6 7 7" xfId="11922"/>
    <cellStyle name="Normal 6 7 8" xfId="11923"/>
    <cellStyle name="Normal 6 7 9" xfId="11924"/>
    <cellStyle name="Normal 6 8" xfId="11925"/>
    <cellStyle name="Normal 6 8 10" xfId="11926"/>
    <cellStyle name="Normal 6 8 11" xfId="11927"/>
    <cellStyle name="Normal 6 8 12" xfId="11928"/>
    <cellStyle name="Normal 6 8 13" xfId="11929"/>
    <cellStyle name="Normal 6 8 14" xfId="11930"/>
    <cellStyle name="Normal 6 8 15" xfId="11931"/>
    <cellStyle name="Normal 6 8 16" xfId="11932"/>
    <cellStyle name="Normal 6 8 17" xfId="11933"/>
    <cellStyle name="Normal 6 8 18" xfId="11934"/>
    <cellStyle name="Normal 6 8 19" xfId="11935"/>
    <cellStyle name="Normal 6 8 2" xfId="11936"/>
    <cellStyle name="Normal 6 8 20" xfId="11937"/>
    <cellStyle name="Normal 6 8 21" xfId="11938"/>
    <cellStyle name="Normal 6 8 22" xfId="11939"/>
    <cellStyle name="Normal 6 8 23" xfId="11940"/>
    <cellStyle name="Normal 6 8 3" xfId="11941"/>
    <cellStyle name="Normal 6 8 4" xfId="11942"/>
    <cellStyle name="Normal 6 8 5" xfId="11943"/>
    <cellStyle name="Normal 6 8 6" xfId="11944"/>
    <cellStyle name="Normal 6 8 7" xfId="11945"/>
    <cellStyle name="Normal 6 8 8" xfId="11946"/>
    <cellStyle name="Normal 6 8 9" xfId="11947"/>
    <cellStyle name="Normal 6 9" xfId="11948"/>
    <cellStyle name="Normal 60" xfId="11949"/>
    <cellStyle name="Normal 60 10" xfId="11950"/>
    <cellStyle name="Normal 60 11" xfId="11951"/>
    <cellStyle name="Normal 60 12" xfId="11952"/>
    <cellStyle name="Normal 60 13" xfId="11953"/>
    <cellStyle name="Normal 60 14" xfId="11954"/>
    <cellStyle name="Normal 60 15" xfId="11955"/>
    <cellStyle name="Normal 60 16" xfId="11956"/>
    <cellStyle name="Normal 60 17" xfId="11957"/>
    <cellStyle name="Normal 60 18" xfId="11958"/>
    <cellStyle name="Normal 60 19" xfId="11959"/>
    <cellStyle name="Normal 60 2" xfId="11960"/>
    <cellStyle name="Normal 60 2 10" xfId="11961"/>
    <cellStyle name="Normal 60 2 11" xfId="11962"/>
    <cellStyle name="Normal 60 2 12" xfId="11963"/>
    <cellStyle name="Normal 60 2 13" xfId="11964"/>
    <cellStyle name="Normal 60 2 14" xfId="11965"/>
    <cellStyle name="Normal 60 2 15" xfId="11966"/>
    <cellStyle name="Normal 60 2 16" xfId="11967"/>
    <cellStyle name="Normal 60 2 17" xfId="11968"/>
    <cellStyle name="Normal 60 2 18" xfId="11969"/>
    <cellStyle name="Normal 60 2 19" xfId="11970"/>
    <cellStyle name="Normal 60 2 2" xfId="11971"/>
    <cellStyle name="Normal 60 2 20" xfId="11972"/>
    <cellStyle name="Normal 60 2 21" xfId="11973"/>
    <cellStyle name="Normal 60 2 22" xfId="11974"/>
    <cellStyle name="Normal 60 2 23" xfId="11975"/>
    <cellStyle name="Normal 60 2 3" xfId="11976"/>
    <cellStyle name="Normal 60 2 4" xfId="11977"/>
    <cellStyle name="Normal 60 2 5" xfId="11978"/>
    <cellStyle name="Normal 60 2 6" xfId="11979"/>
    <cellStyle name="Normal 60 2 7" xfId="11980"/>
    <cellStyle name="Normal 60 2 8" xfId="11981"/>
    <cellStyle name="Normal 60 2 9" xfId="11982"/>
    <cellStyle name="Normal 60 20" xfId="11983"/>
    <cellStyle name="Normal 60 21" xfId="11984"/>
    <cellStyle name="Normal 60 22" xfId="11985"/>
    <cellStyle name="Normal 60 23" xfId="11986"/>
    <cellStyle name="Normal 60 24" xfId="11987"/>
    <cellStyle name="Normal 60 25" xfId="11988"/>
    <cellStyle name="Normal 60 26" xfId="11989"/>
    <cellStyle name="Normal 60 27" xfId="11990"/>
    <cellStyle name="Normal 60 28" xfId="11991"/>
    <cellStyle name="Normal 60 3" xfId="11992"/>
    <cellStyle name="Normal 60 3 10" xfId="11993"/>
    <cellStyle name="Normal 60 3 11" xfId="11994"/>
    <cellStyle name="Normal 60 3 12" xfId="11995"/>
    <cellStyle name="Normal 60 3 13" xfId="11996"/>
    <cellStyle name="Normal 60 3 14" xfId="11997"/>
    <cellStyle name="Normal 60 3 15" xfId="11998"/>
    <cellStyle name="Normal 60 3 16" xfId="11999"/>
    <cellStyle name="Normal 60 3 17" xfId="12000"/>
    <cellStyle name="Normal 60 3 18" xfId="12001"/>
    <cellStyle name="Normal 60 3 19" xfId="12002"/>
    <cellStyle name="Normal 60 3 2" xfId="12003"/>
    <cellStyle name="Normal 60 3 20" xfId="12004"/>
    <cellStyle name="Normal 60 3 21" xfId="12005"/>
    <cellStyle name="Normal 60 3 22" xfId="12006"/>
    <cellStyle name="Normal 60 3 23" xfId="12007"/>
    <cellStyle name="Normal 60 3 3" xfId="12008"/>
    <cellStyle name="Normal 60 3 4" xfId="12009"/>
    <cellStyle name="Normal 60 3 5" xfId="12010"/>
    <cellStyle name="Normal 60 3 6" xfId="12011"/>
    <cellStyle name="Normal 60 3 7" xfId="12012"/>
    <cellStyle name="Normal 60 3 8" xfId="12013"/>
    <cellStyle name="Normal 60 3 9" xfId="12014"/>
    <cellStyle name="Normal 60 4" xfId="12015"/>
    <cellStyle name="Normal 60 4 10" xfId="12016"/>
    <cellStyle name="Normal 60 4 11" xfId="12017"/>
    <cellStyle name="Normal 60 4 12" xfId="12018"/>
    <cellStyle name="Normal 60 4 13" xfId="12019"/>
    <cellStyle name="Normal 60 4 14" xfId="12020"/>
    <cellStyle name="Normal 60 4 15" xfId="12021"/>
    <cellStyle name="Normal 60 4 16" xfId="12022"/>
    <cellStyle name="Normal 60 4 17" xfId="12023"/>
    <cellStyle name="Normal 60 4 18" xfId="12024"/>
    <cellStyle name="Normal 60 4 19" xfId="12025"/>
    <cellStyle name="Normal 60 4 2" xfId="12026"/>
    <cellStyle name="Normal 60 4 20" xfId="12027"/>
    <cellStyle name="Normal 60 4 21" xfId="12028"/>
    <cellStyle name="Normal 60 4 22" xfId="12029"/>
    <cellStyle name="Normal 60 4 23" xfId="12030"/>
    <cellStyle name="Normal 60 4 3" xfId="12031"/>
    <cellStyle name="Normal 60 4 4" xfId="12032"/>
    <cellStyle name="Normal 60 4 5" xfId="12033"/>
    <cellStyle name="Normal 60 4 6" xfId="12034"/>
    <cellStyle name="Normal 60 4 7" xfId="12035"/>
    <cellStyle name="Normal 60 4 8" xfId="12036"/>
    <cellStyle name="Normal 60 4 9" xfId="12037"/>
    <cellStyle name="Normal 60 5" xfId="12038"/>
    <cellStyle name="Normal 60 5 10" xfId="12039"/>
    <cellStyle name="Normal 60 5 11" xfId="12040"/>
    <cellStyle name="Normal 60 5 12" xfId="12041"/>
    <cellStyle name="Normal 60 5 13" xfId="12042"/>
    <cellStyle name="Normal 60 5 14" xfId="12043"/>
    <cellStyle name="Normal 60 5 15" xfId="12044"/>
    <cellStyle name="Normal 60 5 16" xfId="12045"/>
    <cellStyle name="Normal 60 5 17" xfId="12046"/>
    <cellStyle name="Normal 60 5 18" xfId="12047"/>
    <cellStyle name="Normal 60 5 19" xfId="12048"/>
    <cellStyle name="Normal 60 5 2" xfId="12049"/>
    <cellStyle name="Normal 60 5 20" xfId="12050"/>
    <cellStyle name="Normal 60 5 21" xfId="12051"/>
    <cellStyle name="Normal 60 5 22" xfId="12052"/>
    <cellStyle name="Normal 60 5 23" xfId="12053"/>
    <cellStyle name="Normal 60 5 3" xfId="12054"/>
    <cellStyle name="Normal 60 5 4" xfId="12055"/>
    <cellStyle name="Normal 60 5 5" xfId="12056"/>
    <cellStyle name="Normal 60 5 6" xfId="12057"/>
    <cellStyle name="Normal 60 5 7" xfId="12058"/>
    <cellStyle name="Normal 60 5 8" xfId="12059"/>
    <cellStyle name="Normal 60 5 9" xfId="12060"/>
    <cellStyle name="Normal 60 6" xfId="12061"/>
    <cellStyle name="Normal 60 6 10" xfId="12062"/>
    <cellStyle name="Normal 60 6 11" xfId="12063"/>
    <cellStyle name="Normal 60 6 12" xfId="12064"/>
    <cellStyle name="Normal 60 6 13" xfId="12065"/>
    <cellStyle name="Normal 60 6 14" xfId="12066"/>
    <cellStyle name="Normal 60 6 15" xfId="12067"/>
    <cellStyle name="Normal 60 6 16" xfId="12068"/>
    <cellStyle name="Normal 60 6 17" xfId="12069"/>
    <cellStyle name="Normal 60 6 18" xfId="12070"/>
    <cellStyle name="Normal 60 6 19" xfId="12071"/>
    <cellStyle name="Normal 60 6 2" xfId="12072"/>
    <cellStyle name="Normal 60 6 20" xfId="12073"/>
    <cellStyle name="Normal 60 6 21" xfId="12074"/>
    <cellStyle name="Normal 60 6 22" xfId="12075"/>
    <cellStyle name="Normal 60 6 23" xfId="12076"/>
    <cellStyle name="Normal 60 6 3" xfId="12077"/>
    <cellStyle name="Normal 60 6 4" xfId="12078"/>
    <cellStyle name="Normal 60 6 5" xfId="12079"/>
    <cellStyle name="Normal 60 6 6" xfId="12080"/>
    <cellStyle name="Normal 60 6 7" xfId="12081"/>
    <cellStyle name="Normal 60 6 8" xfId="12082"/>
    <cellStyle name="Normal 60 6 9" xfId="12083"/>
    <cellStyle name="Normal 60 7" xfId="12084"/>
    <cellStyle name="Normal 60 8" xfId="12085"/>
    <cellStyle name="Normal 60 9" xfId="12086"/>
    <cellStyle name="Normal 61" xfId="12087"/>
    <cellStyle name="Normal 61 10" xfId="12088"/>
    <cellStyle name="Normal 61 11" xfId="12089"/>
    <cellStyle name="Normal 61 12" xfId="12090"/>
    <cellStyle name="Normal 61 13" xfId="12091"/>
    <cellStyle name="Normal 61 14" xfId="12092"/>
    <cellStyle name="Normal 61 15" xfId="12093"/>
    <cellStyle name="Normal 61 16" xfId="12094"/>
    <cellStyle name="Normal 61 17" xfId="12095"/>
    <cellStyle name="Normal 61 18" xfId="12096"/>
    <cellStyle name="Normal 61 19" xfId="12097"/>
    <cellStyle name="Normal 61 2" xfId="12098"/>
    <cellStyle name="Normal 61 2 10" xfId="12099"/>
    <cellStyle name="Normal 61 2 11" xfId="12100"/>
    <cellStyle name="Normal 61 2 12" xfId="12101"/>
    <cellStyle name="Normal 61 2 13" xfId="12102"/>
    <cellStyle name="Normal 61 2 14" xfId="12103"/>
    <cellStyle name="Normal 61 2 15" xfId="12104"/>
    <cellStyle name="Normal 61 2 16" xfId="12105"/>
    <cellStyle name="Normal 61 2 17" xfId="12106"/>
    <cellStyle name="Normal 61 2 18" xfId="12107"/>
    <cellStyle name="Normal 61 2 19" xfId="12108"/>
    <cellStyle name="Normal 61 2 2" xfId="12109"/>
    <cellStyle name="Normal 61 2 20" xfId="12110"/>
    <cellStyle name="Normal 61 2 21" xfId="12111"/>
    <cellStyle name="Normal 61 2 22" xfId="12112"/>
    <cellStyle name="Normal 61 2 23" xfId="12113"/>
    <cellStyle name="Normal 61 2 3" xfId="12114"/>
    <cellStyle name="Normal 61 2 4" xfId="12115"/>
    <cellStyle name="Normal 61 2 5" xfId="12116"/>
    <cellStyle name="Normal 61 2 6" xfId="12117"/>
    <cellStyle name="Normal 61 2 7" xfId="12118"/>
    <cellStyle name="Normal 61 2 8" xfId="12119"/>
    <cellStyle name="Normal 61 2 9" xfId="12120"/>
    <cellStyle name="Normal 61 20" xfId="12121"/>
    <cellStyle name="Normal 61 21" xfId="12122"/>
    <cellStyle name="Normal 61 22" xfId="12123"/>
    <cellStyle name="Normal 61 23" xfId="12124"/>
    <cellStyle name="Normal 61 24" xfId="12125"/>
    <cellStyle name="Normal 61 25" xfId="12126"/>
    <cellStyle name="Normal 61 26" xfId="12127"/>
    <cellStyle name="Normal 61 27" xfId="12128"/>
    <cellStyle name="Normal 61 28" xfId="12129"/>
    <cellStyle name="Normal 61 3" xfId="12130"/>
    <cellStyle name="Normal 61 3 10" xfId="12131"/>
    <cellStyle name="Normal 61 3 11" xfId="12132"/>
    <cellStyle name="Normal 61 3 12" xfId="12133"/>
    <cellStyle name="Normal 61 3 13" xfId="12134"/>
    <cellStyle name="Normal 61 3 14" xfId="12135"/>
    <cellStyle name="Normal 61 3 15" xfId="12136"/>
    <cellStyle name="Normal 61 3 16" xfId="12137"/>
    <cellStyle name="Normal 61 3 17" xfId="12138"/>
    <cellStyle name="Normal 61 3 18" xfId="12139"/>
    <cellStyle name="Normal 61 3 19" xfId="12140"/>
    <cellStyle name="Normal 61 3 2" xfId="12141"/>
    <cellStyle name="Normal 61 3 20" xfId="12142"/>
    <cellStyle name="Normal 61 3 21" xfId="12143"/>
    <cellStyle name="Normal 61 3 22" xfId="12144"/>
    <cellStyle name="Normal 61 3 23" xfId="12145"/>
    <cellStyle name="Normal 61 3 3" xfId="12146"/>
    <cellStyle name="Normal 61 3 4" xfId="12147"/>
    <cellStyle name="Normal 61 3 5" xfId="12148"/>
    <cellStyle name="Normal 61 3 6" xfId="12149"/>
    <cellStyle name="Normal 61 3 7" xfId="12150"/>
    <cellStyle name="Normal 61 3 8" xfId="12151"/>
    <cellStyle name="Normal 61 3 9" xfId="12152"/>
    <cellStyle name="Normal 61 4" xfId="12153"/>
    <cellStyle name="Normal 61 4 10" xfId="12154"/>
    <cellStyle name="Normal 61 4 11" xfId="12155"/>
    <cellStyle name="Normal 61 4 12" xfId="12156"/>
    <cellStyle name="Normal 61 4 13" xfId="12157"/>
    <cellStyle name="Normal 61 4 14" xfId="12158"/>
    <cellStyle name="Normal 61 4 15" xfId="12159"/>
    <cellStyle name="Normal 61 4 16" xfId="12160"/>
    <cellStyle name="Normal 61 4 17" xfId="12161"/>
    <cellStyle name="Normal 61 4 18" xfId="12162"/>
    <cellStyle name="Normal 61 4 19" xfId="12163"/>
    <cellStyle name="Normal 61 4 2" xfId="12164"/>
    <cellStyle name="Normal 61 4 20" xfId="12165"/>
    <cellStyle name="Normal 61 4 21" xfId="12166"/>
    <cellStyle name="Normal 61 4 22" xfId="12167"/>
    <cellStyle name="Normal 61 4 23" xfId="12168"/>
    <cellStyle name="Normal 61 4 3" xfId="12169"/>
    <cellStyle name="Normal 61 4 4" xfId="12170"/>
    <cellStyle name="Normal 61 4 5" xfId="12171"/>
    <cellStyle name="Normal 61 4 6" xfId="12172"/>
    <cellStyle name="Normal 61 4 7" xfId="12173"/>
    <cellStyle name="Normal 61 4 8" xfId="12174"/>
    <cellStyle name="Normal 61 4 9" xfId="12175"/>
    <cellStyle name="Normal 61 5" xfId="12176"/>
    <cellStyle name="Normal 61 5 10" xfId="12177"/>
    <cellStyle name="Normal 61 5 11" xfId="12178"/>
    <cellStyle name="Normal 61 5 12" xfId="12179"/>
    <cellStyle name="Normal 61 5 13" xfId="12180"/>
    <cellStyle name="Normal 61 5 14" xfId="12181"/>
    <cellStyle name="Normal 61 5 15" xfId="12182"/>
    <cellStyle name="Normal 61 5 16" xfId="12183"/>
    <cellStyle name="Normal 61 5 17" xfId="12184"/>
    <cellStyle name="Normal 61 5 18" xfId="12185"/>
    <cellStyle name="Normal 61 5 19" xfId="12186"/>
    <cellStyle name="Normal 61 5 2" xfId="12187"/>
    <cellStyle name="Normal 61 5 20" xfId="12188"/>
    <cellStyle name="Normal 61 5 21" xfId="12189"/>
    <cellStyle name="Normal 61 5 22" xfId="12190"/>
    <cellStyle name="Normal 61 5 23" xfId="12191"/>
    <cellStyle name="Normal 61 5 3" xfId="12192"/>
    <cellStyle name="Normal 61 5 4" xfId="12193"/>
    <cellStyle name="Normal 61 5 5" xfId="12194"/>
    <cellStyle name="Normal 61 5 6" xfId="12195"/>
    <cellStyle name="Normal 61 5 7" xfId="12196"/>
    <cellStyle name="Normal 61 5 8" xfId="12197"/>
    <cellStyle name="Normal 61 5 9" xfId="12198"/>
    <cellStyle name="Normal 61 6" xfId="12199"/>
    <cellStyle name="Normal 61 6 10" xfId="12200"/>
    <cellStyle name="Normal 61 6 11" xfId="12201"/>
    <cellStyle name="Normal 61 6 12" xfId="12202"/>
    <cellStyle name="Normal 61 6 13" xfId="12203"/>
    <cellStyle name="Normal 61 6 14" xfId="12204"/>
    <cellStyle name="Normal 61 6 15" xfId="12205"/>
    <cellStyle name="Normal 61 6 16" xfId="12206"/>
    <cellStyle name="Normal 61 6 17" xfId="12207"/>
    <cellStyle name="Normal 61 6 18" xfId="12208"/>
    <cellStyle name="Normal 61 6 19" xfId="12209"/>
    <cellStyle name="Normal 61 6 2" xfId="12210"/>
    <cellStyle name="Normal 61 6 20" xfId="12211"/>
    <cellStyle name="Normal 61 6 21" xfId="12212"/>
    <cellStyle name="Normal 61 6 22" xfId="12213"/>
    <cellStyle name="Normal 61 6 23" xfId="12214"/>
    <cellStyle name="Normal 61 6 3" xfId="12215"/>
    <cellStyle name="Normal 61 6 4" xfId="12216"/>
    <cellStyle name="Normal 61 6 5" xfId="12217"/>
    <cellStyle name="Normal 61 6 6" xfId="12218"/>
    <cellStyle name="Normal 61 6 7" xfId="12219"/>
    <cellStyle name="Normal 61 6 8" xfId="12220"/>
    <cellStyle name="Normal 61 6 9" xfId="12221"/>
    <cellStyle name="Normal 61 7" xfId="12222"/>
    <cellStyle name="Normal 61 8" xfId="12223"/>
    <cellStyle name="Normal 61 9" xfId="12224"/>
    <cellStyle name="Normal 62" xfId="12225"/>
    <cellStyle name="Normal 63" xfId="12226"/>
    <cellStyle name="Normal 64" xfId="12227"/>
    <cellStyle name="Normal 65" xfId="12228"/>
    <cellStyle name="Normal 66" xfId="12229"/>
    <cellStyle name="Normal 67" xfId="12230"/>
    <cellStyle name="Normal 68" xfId="12231"/>
    <cellStyle name="Normal 69" xfId="12232"/>
    <cellStyle name="Normal 7" xfId="12233"/>
    <cellStyle name="Normal 70" xfId="12234"/>
    <cellStyle name="Normal 71" xfId="12235"/>
    <cellStyle name="Normal 72" xfId="12236"/>
    <cellStyle name="Normal 73" xfId="12237"/>
    <cellStyle name="Normal 74" xfId="12625"/>
    <cellStyle name="Normal 75" xfId="12630"/>
    <cellStyle name="Normal 76" xfId="12238"/>
    <cellStyle name="Normal 77" xfId="12631"/>
    <cellStyle name="Normal 8" xfId="12239"/>
    <cellStyle name="Normal 83" xfId="12240"/>
    <cellStyle name="Normal 84" xfId="12241"/>
    <cellStyle name="Normal 85" xfId="12242"/>
    <cellStyle name="Normal 86" xfId="12243"/>
    <cellStyle name="Normal 87" xfId="12244"/>
    <cellStyle name="Normal 88" xfId="12245"/>
    <cellStyle name="Normal 9" xfId="12246"/>
    <cellStyle name="Percent 2" xfId="12247"/>
    <cellStyle name="Percent 2 10" xfId="12248"/>
    <cellStyle name="Percent 2 11" xfId="12249"/>
    <cellStyle name="Percent 2 12" xfId="12250"/>
    <cellStyle name="Percent 2 13" xfId="12251"/>
    <cellStyle name="Percent 2 14" xfId="12252"/>
    <cellStyle name="Percent 2 15" xfId="12253"/>
    <cellStyle name="Percent 2 16" xfId="12254"/>
    <cellStyle name="Percent 2 17" xfId="12255"/>
    <cellStyle name="Percent 2 18" xfId="12256"/>
    <cellStyle name="Percent 2 19" xfId="12257"/>
    <cellStyle name="Percent 2 2" xfId="12258"/>
    <cellStyle name="Percent 2 2 10" xfId="12259"/>
    <cellStyle name="Percent 2 2 11" xfId="12260"/>
    <cellStyle name="Percent 2 2 12" xfId="12261"/>
    <cellStyle name="Percent 2 2 13" xfId="12262"/>
    <cellStyle name="Percent 2 2 14" xfId="12263"/>
    <cellStyle name="Percent 2 2 15" xfId="12264"/>
    <cellStyle name="Percent 2 2 16" xfId="12265"/>
    <cellStyle name="Percent 2 2 17" xfId="12266"/>
    <cellStyle name="Percent 2 2 18" xfId="12267"/>
    <cellStyle name="Percent 2 2 19" xfId="12268"/>
    <cellStyle name="Percent 2 2 2" xfId="12269"/>
    <cellStyle name="Percent 2 2 2 10" xfId="12270"/>
    <cellStyle name="Percent 2 2 2 11" xfId="12271"/>
    <cellStyle name="Percent 2 2 2 12" xfId="12272"/>
    <cellStyle name="Percent 2 2 2 13" xfId="12273"/>
    <cellStyle name="Percent 2 2 2 14" xfId="12274"/>
    <cellStyle name="Percent 2 2 2 15" xfId="12275"/>
    <cellStyle name="Percent 2 2 2 16" xfId="12276"/>
    <cellStyle name="Percent 2 2 2 17" xfId="12277"/>
    <cellStyle name="Percent 2 2 2 18" xfId="12278"/>
    <cellStyle name="Percent 2 2 2 19" xfId="12279"/>
    <cellStyle name="Percent 2 2 2 2" xfId="12280"/>
    <cellStyle name="Percent 2 2 2 20" xfId="12281"/>
    <cellStyle name="Percent 2 2 2 21" xfId="12282"/>
    <cellStyle name="Percent 2 2 2 22" xfId="12283"/>
    <cellStyle name="Percent 2 2 2 23" xfId="12284"/>
    <cellStyle name="Percent 2 2 2 3" xfId="12285"/>
    <cellStyle name="Percent 2 2 2 4" xfId="12286"/>
    <cellStyle name="Percent 2 2 2 5" xfId="12287"/>
    <cellStyle name="Percent 2 2 2 6" xfId="12288"/>
    <cellStyle name="Percent 2 2 2 7" xfId="12289"/>
    <cellStyle name="Percent 2 2 2 8" xfId="12290"/>
    <cellStyle name="Percent 2 2 2 9" xfId="12291"/>
    <cellStyle name="Percent 2 2 20" xfId="12292"/>
    <cellStyle name="Percent 2 2 21" xfId="12293"/>
    <cellStyle name="Percent 2 2 22" xfId="12294"/>
    <cellStyle name="Percent 2 2 23" xfId="12295"/>
    <cellStyle name="Percent 2 2 24" xfId="12296"/>
    <cellStyle name="Percent 2 2 25" xfId="12297"/>
    <cellStyle name="Percent 2 2 26" xfId="12298"/>
    <cellStyle name="Percent 2 2 3" xfId="12299"/>
    <cellStyle name="Percent 2 2 3 10" xfId="12300"/>
    <cellStyle name="Percent 2 2 3 11" xfId="12301"/>
    <cellStyle name="Percent 2 2 3 12" xfId="12302"/>
    <cellStyle name="Percent 2 2 3 13" xfId="12303"/>
    <cellStyle name="Percent 2 2 3 14" xfId="12304"/>
    <cellStyle name="Percent 2 2 3 15" xfId="12305"/>
    <cellStyle name="Percent 2 2 3 16" xfId="12306"/>
    <cellStyle name="Percent 2 2 3 17" xfId="12307"/>
    <cellStyle name="Percent 2 2 3 18" xfId="12308"/>
    <cellStyle name="Percent 2 2 3 19" xfId="12309"/>
    <cellStyle name="Percent 2 2 3 2" xfId="12310"/>
    <cellStyle name="Percent 2 2 3 20" xfId="12311"/>
    <cellStyle name="Percent 2 2 3 21" xfId="12312"/>
    <cellStyle name="Percent 2 2 3 22" xfId="12313"/>
    <cellStyle name="Percent 2 2 3 23" xfId="12314"/>
    <cellStyle name="Percent 2 2 3 3" xfId="12315"/>
    <cellStyle name="Percent 2 2 3 4" xfId="12316"/>
    <cellStyle name="Percent 2 2 3 5" xfId="12317"/>
    <cellStyle name="Percent 2 2 3 6" xfId="12318"/>
    <cellStyle name="Percent 2 2 3 7" xfId="12319"/>
    <cellStyle name="Percent 2 2 3 8" xfId="12320"/>
    <cellStyle name="Percent 2 2 3 9" xfId="12321"/>
    <cellStyle name="Percent 2 2 4" xfId="12322"/>
    <cellStyle name="Percent 2 2 4 10" xfId="12323"/>
    <cellStyle name="Percent 2 2 4 11" xfId="12324"/>
    <cellStyle name="Percent 2 2 4 12" xfId="12325"/>
    <cellStyle name="Percent 2 2 4 13" xfId="12326"/>
    <cellStyle name="Percent 2 2 4 14" xfId="12327"/>
    <cellStyle name="Percent 2 2 4 15" xfId="12328"/>
    <cellStyle name="Percent 2 2 4 16" xfId="12329"/>
    <cellStyle name="Percent 2 2 4 17" xfId="12330"/>
    <cellStyle name="Percent 2 2 4 18" xfId="12331"/>
    <cellStyle name="Percent 2 2 4 19" xfId="12332"/>
    <cellStyle name="Percent 2 2 4 2" xfId="12333"/>
    <cellStyle name="Percent 2 2 4 20" xfId="12334"/>
    <cellStyle name="Percent 2 2 4 21" xfId="12335"/>
    <cellStyle name="Percent 2 2 4 22" xfId="12336"/>
    <cellStyle name="Percent 2 2 4 23" xfId="12337"/>
    <cellStyle name="Percent 2 2 4 3" xfId="12338"/>
    <cellStyle name="Percent 2 2 4 4" xfId="12339"/>
    <cellStyle name="Percent 2 2 4 5" xfId="12340"/>
    <cellStyle name="Percent 2 2 4 6" xfId="12341"/>
    <cellStyle name="Percent 2 2 4 7" xfId="12342"/>
    <cellStyle name="Percent 2 2 4 8" xfId="12343"/>
    <cellStyle name="Percent 2 2 4 9" xfId="12344"/>
    <cellStyle name="Percent 2 2 5" xfId="12345"/>
    <cellStyle name="Percent 2 2 6" xfId="12346"/>
    <cellStyle name="Percent 2 2 7" xfId="12347"/>
    <cellStyle name="Percent 2 2 8" xfId="12348"/>
    <cellStyle name="Percent 2 2 9" xfId="12349"/>
    <cellStyle name="Percent 2 20" xfId="12350"/>
    <cellStyle name="Percent 2 21" xfId="12351"/>
    <cellStyle name="Percent 2 22" xfId="12352"/>
    <cellStyle name="Percent 2 23" xfId="12353"/>
    <cellStyle name="Percent 2 24" xfId="12354"/>
    <cellStyle name="Percent 2 25" xfId="12355"/>
    <cellStyle name="Percent 2 26" xfId="12356"/>
    <cellStyle name="Percent 2 27" xfId="12357"/>
    <cellStyle name="Percent 2 28" xfId="12358"/>
    <cellStyle name="Percent 2 29" xfId="12359"/>
    <cellStyle name="Percent 2 3" xfId="12360"/>
    <cellStyle name="Percent 2 3 10" xfId="12361"/>
    <cellStyle name="Percent 2 3 11" xfId="12362"/>
    <cellStyle name="Percent 2 3 12" xfId="12363"/>
    <cellStyle name="Percent 2 3 13" xfId="12364"/>
    <cellStyle name="Percent 2 3 14" xfId="12365"/>
    <cellStyle name="Percent 2 3 15" xfId="12366"/>
    <cellStyle name="Percent 2 3 16" xfId="12367"/>
    <cellStyle name="Percent 2 3 17" xfId="12368"/>
    <cellStyle name="Percent 2 3 18" xfId="12369"/>
    <cellStyle name="Percent 2 3 19" xfId="12370"/>
    <cellStyle name="Percent 2 3 2" xfId="12371"/>
    <cellStyle name="Percent 2 3 2 10" xfId="12372"/>
    <cellStyle name="Percent 2 3 2 11" xfId="12373"/>
    <cellStyle name="Percent 2 3 2 12" xfId="12374"/>
    <cellStyle name="Percent 2 3 2 13" xfId="12375"/>
    <cellStyle name="Percent 2 3 2 14" xfId="12376"/>
    <cellStyle name="Percent 2 3 2 15" xfId="12377"/>
    <cellStyle name="Percent 2 3 2 16" xfId="12378"/>
    <cellStyle name="Percent 2 3 2 17" xfId="12379"/>
    <cellStyle name="Percent 2 3 2 18" xfId="12380"/>
    <cellStyle name="Percent 2 3 2 19" xfId="12381"/>
    <cellStyle name="Percent 2 3 2 2" xfId="12382"/>
    <cellStyle name="Percent 2 3 2 20" xfId="12383"/>
    <cellStyle name="Percent 2 3 2 21" xfId="12384"/>
    <cellStyle name="Percent 2 3 2 22" xfId="12385"/>
    <cellStyle name="Percent 2 3 2 23" xfId="12386"/>
    <cellStyle name="Percent 2 3 2 3" xfId="12387"/>
    <cellStyle name="Percent 2 3 2 4" xfId="12388"/>
    <cellStyle name="Percent 2 3 2 5" xfId="12389"/>
    <cellStyle name="Percent 2 3 2 6" xfId="12390"/>
    <cellStyle name="Percent 2 3 2 7" xfId="12391"/>
    <cellStyle name="Percent 2 3 2 8" xfId="12392"/>
    <cellStyle name="Percent 2 3 2 9" xfId="12393"/>
    <cellStyle name="Percent 2 3 20" xfId="12394"/>
    <cellStyle name="Percent 2 3 21" xfId="12395"/>
    <cellStyle name="Percent 2 3 22" xfId="12396"/>
    <cellStyle name="Percent 2 3 23" xfId="12397"/>
    <cellStyle name="Percent 2 3 24" xfId="12398"/>
    <cellStyle name="Percent 2 3 25" xfId="12399"/>
    <cellStyle name="Percent 2 3 26" xfId="12400"/>
    <cellStyle name="Percent 2 3 3" xfId="12401"/>
    <cellStyle name="Percent 2 3 3 10" xfId="12402"/>
    <cellStyle name="Percent 2 3 3 11" xfId="12403"/>
    <cellStyle name="Percent 2 3 3 12" xfId="12404"/>
    <cellStyle name="Percent 2 3 3 13" xfId="12405"/>
    <cellStyle name="Percent 2 3 3 14" xfId="12406"/>
    <cellStyle name="Percent 2 3 3 15" xfId="12407"/>
    <cellStyle name="Percent 2 3 3 16" xfId="12408"/>
    <cellStyle name="Percent 2 3 3 17" xfId="12409"/>
    <cellStyle name="Percent 2 3 3 18" xfId="12410"/>
    <cellStyle name="Percent 2 3 3 19" xfId="12411"/>
    <cellStyle name="Percent 2 3 3 2" xfId="12412"/>
    <cellStyle name="Percent 2 3 3 20" xfId="12413"/>
    <cellStyle name="Percent 2 3 3 21" xfId="12414"/>
    <cellStyle name="Percent 2 3 3 22" xfId="12415"/>
    <cellStyle name="Percent 2 3 3 23" xfId="12416"/>
    <cellStyle name="Percent 2 3 3 3" xfId="12417"/>
    <cellStyle name="Percent 2 3 3 4" xfId="12418"/>
    <cellStyle name="Percent 2 3 3 5" xfId="12419"/>
    <cellStyle name="Percent 2 3 3 6" xfId="12420"/>
    <cellStyle name="Percent 2 3 3 7" xfId="12421"/>
    <cellStyle name="Percent 2 3 3 8" xfId="12422"/>
    <cellStyle name="Percent 2 3 3 9" xfId="12423"/>
    <cellStyle name="Percent 2 3 4" xfId="12424"/>
    <cellStyle name="Percent 2 3 4 10" xfId="12425"/>
    <cellStyle name="Percent 2 3 4 11" xfId="12426"/>
    <cellStyle name="Percent 2 3 4 12" xfId="12427"/>
    <cellStyle name="Percent 2 3 4 13" xfId="12428"/>
    <cellStyle name="Percent 2 3 4 14" xfId="12429"/>
    <cellStyle name="Percent 2 3 4 15" xfId="12430"/>
    <cellStyle name="Percent 2 3 4 16" xfId="12431"/>
    <cellStyle name="Percent 2 3 4 17" xfId="12432"/>
    <cellStyle name="Percent 2 3 4 18" xfId="12433"/>
    <cellStyle name="Percent 2 3 4 19" xfId="12434"/>
    <cellStyle name="Percent 2 3 4 2" xfId="12435"/>
    <cellStyle name="Percent 2 3 4 20" xfId="12436"/>
    <cellStyle name="Percent 2 3 4 21" xfId="12437"/>
    <cellStyle name="Percent 2 3 4 22" xfId="12438"/>
    <cellStyle name="Percent 2 3 4 23" xfId="12439"/>
    <cellStyle name="Percent 2 3 4 3" xfId="12440"/>
    <cellStyle name="Percent 2 3 4 4" xfId="12441"/>
    <cellStyle name="Percent 2 3 4 5" xfId="12442"/>
    <cellStyle name="Percent 2 3 4 6" xfId="12443"/>
    <cellStyle name="Percent 2 3 4 7" xfId="12444"/>
    <cellStyle name="Percent 2 3 4 8" xfId="12445"/>
    <cellStyle name="Percent 2 3 4 9" xfId="12446"/>
    <cellStyle name="Percent 2 3 5" xfId="12447"/>
    <cellStyle name="Percent 2 3 6" xfId="12448"/>
    <cellStyle name="Percent 2 3 7" xfId="12449"/>
    <cellStyle name="Percent 2 3 8" xfId="12450"/>
    <cellStyle name="Percent 2 3 9" xfId="12451"/>
    <cellStyle name="Percent 2 30" xfId="12452"/>
    <cellStyle name="Percent 2 4" xfId="12453"/>
    <cellStyle name="Percent 2 4 10" xfId="12454"/>
    <cellStyle name="Percent 2 4 11" xfId="12455"/>
    <cellStyle name="Percent 2 4 12" xfId="12456"/>
    <cellStyle name="Percent 2 4 13" xfId="12457"/>
    <cellStyle name="Percent 2 4 14" xfId="12458"/>
    <cellStyle name="Percent 2 4 15" xfId="12459"/>
    <cellStyle name="Percent 2 4 16" xfId="12460"/>
    <cellStyle name="Percent 2 4 17" xfId="12461"/>
    <cellStyle name="Percent 2 4 18" xfId="12462"/>
    <cellStyle name="Percent 2 4 19" xfId="12463"/>
    <cellStyle name="Percent 2 4 2" xfId="12464"/>
    <cellStyle name="Percent 2 4 20" xfId="12465"/>
    <cellStyle name="Percent 2 4 21" xfId="12466"/>
    <cellStyle name="Percent 2 4 22" xfId="12467"/>
    <cellStyle name="Percent 2 4 23" xfId="12468"/>
    <cellStyle name="Percent 2 4 3" xfId="12469"/>
    <cellStyle name="Percent 2 4 4" xfId="12470"/>
    <cellStyle name="Percent 2 4 5" xfId="12471"/>
    <cellStyle name="Percent 2 4 6" xfId="12472"/>
    <cellStyle name="Percent 2 4 7" xfId="12473"/>
    <cellStyle name="Percent 2 4 8" xfId="12474"/>
    <cellStyle name="Percent 2 4 9" xfId="12475"/>
    <cellStyle name="Percent 2 5" xfId="12476"/>
    <cellStyle name="Percent 2 5 10" xfId="12477"/>
    <cellStyle name="Percent 2 5 11" xfId="12478"/>
    <cellStyle name="Percent 2 5 12" xfId="12479"/>
    <cellStyle name="Percent 2 5 13" xfId="12480"/>
    <cellStyle name="Percent 2 5 14" xfId="12481"/>
    <cellStyle name="Percent 2 5 15" xfId="12482"/>
    <cellStyle name="Percent 2 5 16" xfId="12483"/>
    <cellStyle name="Percent 2 5 17" xfId="12484"/>
    <cellStyle name="Percent 2 5 18" xfId="12485"/>
    <cellStyle name="Percent 2 5 19" xfId="12486"/>
    <cellStyle name="Percent 2 5 2" xfId="12487"/>
    <cellStyle name="Percent 2 5 20" xfId="12488"/>
    <cellStyle name="Percent 2 5 21" xfId="12489"/>
    <cellStyle name="Percent 2 5 22" xfId="12490"/>
    <cellStyle name="Percent 2 5 23" xfId="12491"/>
    <cellStyle name="Percent 2 5 3" xfId="12492"/>
    <cellStyle name="Percent 2 5 4" xfId="12493"/>
    <cellStyle name="Percent 2 5 5" xfId="12494"/>
    <cellStyle name="Percent 2 5 6" xfId="12495"/>
    <cellStyle name="Percent 2 5 7" xfId="12496"/>
    <cellStyle name="Percent 2 5 8" xfId="12497"/>
    <cellStyle name="Percent 2 5 9" xfId="12498"/>
    <cellStyle name="Percent 2 6" xfId="12499"/>
    <cellStyle name="Percent 2 6 10" xfId="12500"/>
    <cellStyle name="Percent 2 6 11" xfId="12501"/>
    <cellStyle name="Percent 2 6 12" xfId="12502"/>
    <cellStyle name="Percent 2 6 13" xfId="12503"/>
    <cellStyle name="Percent 2 6 14" xfId="12504"/>
    <cellStyle name="Percent 2 6 15" xfId="12505"/>
    <cellStyle name="Percent 2 6 16" xfId="12506"/>
    <cellStyle name="Percent 2 6 17" xfId="12507"/>
    <cellStyle name="Percent 2 6 18" xfId="12508"/>
    <cellStyle name="Percent 2 6 19" xfId="12509"/>
    <cellStyle name="Percent 2 6 2" xfId="12510"/>
    <cellStyle name="Percent 2 6 20" xfId="12511"/>
    <cellStyle name="Percent 2 6 21" xfId="12512"/>
    <cellStyle name="Percent 2 6 22" xfId="12513"/>
    <cellStyle name="Percent 2 6 23" xfId="12514"/>
    <cellStyle name="Percent 2 6 3" xfId="12515"/>
    <cellStyle name="Percent 2 6 4" xfId="12516"/>
    <cellStyle name="Percent 2 6 5" xfId="12517"/>
    <cellStyle name="Percent 2 6 6" xfId="12518"/>
    <cellStyle name="Percent 2 6 7" xfId="12519"/>
    <cellStyle name="Percent 2 6 8" xfId="12520"/>
    <cellStyle name="Percent 2 6 9" xfId="12521"/>
    <cellStyle name="Percent 2 7" xfId="12522"/>
    <cellStyle name="Percent 2 7 10" xfId="12523"/>
    <cellStyle name="Percent 2 7 11" xfId="12524"/>
    <cellStyle name="Percent 2 7 12" xfId="12525"/>
    <cellStyle name="Percent 2 7 13" xfId="12526"/>
    <cellStyle name="Percent 2 7 14" xfId="12527"/>
    <cellStyle name="Percent 2 7 15" xfId="12528"/>
    <cellStyle name="Percent 2 7 16" xfId="12529"/>
    <cellStyle name="Percent 2 7 17" xfId="12530"/>
    <cellStyle name="Percent 2 7 18" xfId="12531"/>
    <cellStyle name="Percent 2 7 19" xfId="12532"/>
    <cellStyle name="Percent 2 7 2" xfId="12533"/>
    <cellStyle name="Percent 2 7 20" xfId="12534"/>
    <cellStyle name="Percent 2 7 21" xfId="12535"/>
    <cellStyle name="Percent 2 7 22" xfId="12536"/>
    <cellStyle name="Percent 2 7 23" xfId="12537"/>
    <cellStyle name="Percent 2 7 3" xfId="12538"/>
    <cellStyle name="Percent 2 7 4" xfId="12539"/>
    <cellStyle name="Percent 2 7 5" xfId="12540"/>
    <cellStyle name="Percent 2 7 6" xfId="12541"/>
    <cellStyle name="Percent 2 7 7" xfId="12542"/>
    <cellStyle name="Percent 2 7 8" xfId="12543"/>
    <cellStyle name="Percent 2 7 9" xfId="12544"/>
    <cellStyle name="Percent 2 8" xfId="12545"/>
    <cellStyle name="Percent 2 8 10" xfId="12546"/>
    <cellStyle name="Percent 2 8 11" xfId="12547"/>
    <cellStyle name="Percent 2 8 12" xfId="12548"/>
    <cellStyle name="Percent 2 8 13" xfId="12549"/>
    <cellStyle name="Percent 2 8 14" xfId="12550"/>
    <cellStyle name="Percent 2 8 15" xfId="12551"/>
    <cellStyle name="Percent 2 8 16" xfId="12552"/>
    <cellStyle name="Percent 2 8 17" xfId="12553"/>
    <cellStyle name="Percent 2 8 18" xfId="12554"/>
    <cellStyle name="Percent 2 8 19" xfId="12555"/>
    <cellStyle name="Percent 2 8 2" xfId="12556"/>
    <cellStyle name="Percent 2 8 20" xfId="12557"/>
    <cellStyle name="Percent 2 8 21" xfId="12558"/>
    <cellStyle name="Percent 2 8 22" xfId="12559"/>
    <cellStyle name="Percent 2 8 23" xfId="12560"/>
    <cellStyle name="Percent 2 8 3" xfId="12561"/>
    <cellStyle name="Percent 2 8 4" xfId="12562"/>
    <cellStyle name="Percent 2 8 5" xfId="12563"/>
    <cellStyle name="Percent 2 8 6" xfId="12564"/>
    <cellStyle name="Percent 2 8 7" xfId="12565"/>
    <cellStyle name="Percent 2 8 8" xfId="12566"/>
    <cellStyle name="Percent 2 8 9" xfId="12567"/>
    <cellStyle name="Percent 2 9" xfId="12568"/>
    <cellStyle name="Percent 3" xfId="12587"/>
    <cellStyle name="Standaard 2" xfId="12882"/>
  </cellStyles>
  <dxfs count="344">
    <dxf>
      <alignment vertical="center" readingOrder="0"/>
    </dxf>
    <dxf>
      <alignment horizontal="general" readingOrder="0"/>
    </dxf>
    <dxf>
      <border>
        <top style="thin">
          <color indexed="64"/>
        </top>
        <bottom style="thin">
          <color indexed="64"/>
        </bottom>
        <vertical style="thin">
          <color indexed="64"/>
        </vertical>
        <horizontal style="thin">
          <color indexed="64"/>
        </horizontal>
      </border>
    </dxf>
    <dxf>
      <border>
        <top style="thin">
          <color indexed="64"/>
        </top>
        <bottom style="thin">
          <color indexed="64"/>
        </bottom>
        <vertical style="thin">
          <color indexed="64"/>
        </vertical>
        <horizontal style="thin">
          <color indexed="64"/>
        </horizontal>
      </border>
    </dxf>
    <dxf>
      <alignment horizontal="center" readingOrder="0"/>
    </dxf>
    <dxf>
      <alignment wrapText="1" readingOrder="0"/>
    </dxf>
    <dxf>
      <fill>
        <patternFill patternType="solid">
          <bgColor theme="0" tint="-0.34998626667073579"/>
        </patternFill>
      </fill>
    </dxf>
    <dxf>
      <fill>
        <patternFill patternType="solid">
          <bgColor theme="0" tint="-0.34998626667073579"/>
        </patternFill>
      </fill>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alignment horizontal="center" readingOrder="0"/>
    </dxf>
    <dxf>
      <alignment horizontal="center" readingOrder="0"/>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alignment vertical="center" readingOrder="0"/>
    </dxf>
    <dxf>
      <alignment vertical="center" readingOrder="0"/>
    </dxf>
    <dxf>
      <alignment vertical="center" readingOrder="0"/>
    </dxf>
    <dxf>
      <alignment vertical="center" readingOrder="0"/>
    </dxf>
    <dxf>
      <alignment vertical="center" readingOrder="0"/>
    </dxf>
    <dxf>
      <alignment vertical="center" readingOrder="0"/>
    </dxf>
    <dxf>
      <alignment vertical="center" readingOrder="0"/>
    </dxf>
    <dxf>
      <alignment horizontal="center" readingOrder="0"/>
    </dxf>
    <dxf>
      <alignment horizontal="center" readingOrder="0"/>
    </dxf>
    <dxf>
      <alignment horizontal="center" readingOrder="0"/>
    </dxf>
    <dxf>
      <alignment horizontal="center" readingOrder="0"/>
    </dxf>
    <dxf>
      <alignment horizontal="center" readingOrder="0"/>
    </dxf>
    <dxf>
      <alignment horizontal="center" readingOrder="0"/>
    </dxf>
    <dxf>
      <alignment horizontal="center" readingOrder="0"/>
    </dxf>
    <dxf>
      <alignment wrapText="1" readingOrder="0"/>
    </dxf>
    <dxf>
      <alignment wrapText="1" readingOrder="0"/>
    </dxf>
    <dxf>
      <alignment wrapText="1" readingOrder="0"/>
    </dxf>
    <dxf>
      <alignment wrapText="1" readingOrder="0"/>
    </dxf>
    <dxf>
      <alignment wrapText="1" readingOrder="0"/>
    </dxf>
    <dxf>
      <alignment wrapText="1" readingOrder="0"/>
    </dxf>
    <dxf>
      <alignment wrapText="1" readingOrder="0"/>
    </dxf>
    <dxf>
      <numFmt numFmtId="3" formatCode="#,##0"/>
    </dxf>
    <dxf>
      <numFmt numFmtId="3" formatCode="#,##0"/>
    </dxf>
    <dxf>
      <numFmt numFmtId="3" formatCode="#,##0"/>
    </dxf>
    <dxf>
      <numFmt numFmtId="3" formatCode="#,##0"/>
    </dxf>
    <dxf>
      <border>
        <vertical style="thin">
          <color indexed="64"/>
        </vertical>
        <horizontal style="thin">
          <color indexed="64"/>
        </horizontal>
      </border>
    </dxf>
    <dxf>
      <border>
        <vertical style="thin">
          <color indexed="64"/>
        </vertical>
        <horizontal style="thin">
          <color indexed="64"/>
        </horizontal>
      </border>
    </dxf>
    <dxf>
      <border>
        <vertical style="thin">
          <color indexed="64"/>
        </vertical>
        <horizontal style="thin">
          <color indexed="64"/>
        </horizontal>
      </border>
    </dxf>
    <dxf>
      <border>
        <vertical style="thin">
          <color indexed="64"/>
        </vertical>
        <horizontal style="thin">
          <color indexed="64"/>
        </horizontal>
      </border>
    </dxf>
    <dxf>
      <border>
        <vertical style="thin">
          <color indexed="64"/>
        </vertical>
        <horizontal style="thin">
          <color indexed="64"/>
        </horizontal>
      </border>
    </dxf>
    <dxf>
      <alignment vertical="center" readingOrder="0"/>
    </dxf>
    <dxf>
      <alignment horizontal="center" readingOrder="0"/>
    </dxf>
    <dxf>
      <alignment wrapText="1" readingOrder="0"/>
    </dxf>
    <dxf>
      <border>
        <right style="thin">
          <color indexed="64"/>
        </right>
        <top style="thin">
          <color indexed="64"/>
        </top>
        <bottom style="thin">
          <color indexed="64"/>
        </bottom>
        <vertical style="thin">
          <color indexed="64"/>
        </vertical>
        <horizontal style="thin">
          <color indexed="64"/>
        </horizontal>
      </border>
    </dxf>
    <dxf>
      <border>
        <right style="thin">
          <color indexed="64"/>
        </right>
        <top style="thin">
          <color indexed="64"/>
        </top>
        <bottom style="thin">
          <color indexed="64"/>
        </bottom>
        <vertical style="thin">
          <color indexed="64"/>
        </vertical>
        <horizontal style="thin">
          <color indexed="64"/>
        </horizontal>
      </border>
    </dxf>
    <dxf>
      <fill>
        <patternFill patternType="solid">
          <bgColor theme="0" tint="-0.34998626667073579"/>
        </patternFill>
      </fill>
    </dxf>
    <dxf>
      <fill>
        <patternFill patternType="solid">
          <bgColor theme="0" tint="-0.34998626667073579"/>
        </patternFill>
      </fill>
    </dxf>
    <dxf>
      <border>
        <horizontal style="thin">
          <color indexed="64"/>
        </horizontal>
      </border>
    </dxf>
    <dxf>
      <border>
        <horizontal style="thin">
          <color indexed="64"/>
        </horizontal>
      </border>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border>
        <right style="thin">
          <color indexed="64"/>
        </right>
        <top style="thin">
          <color indexed="64"/>
        </top>
      </border>
    </dxf>
    <dxf>
      <border>
        <right style="thin">
          <color indexed="64"/>
        </right>
        <top style="thin">
          <color indexed="64"/>
        </top>
      </border>
    </dxf>
    <dxf>
      <border>
        <right style="thin">
          <color indexed="64"/>
        </right>
        <top style="thin">
          <color indexed="64"/>
        </top>
      </border>
    </dxf>
    <dxf>
      <border>
        <right style="thin">
          <color indexed="64"/>
        </right>
        <top style="thin">
          <color indexed="64"/>
        </top>
      </border>
    </dxf>
    <dxf>
      <border>
        <right style="thin">
          <color indexed="64"/>
        </right>
        <top style="thin">
          <color indexed="64"/>
        </top>
      </border>
    </dxf>
    <dxf>
      <border>
        <right style="thin">
          <color indexed="64"/>
        </right>
        <top style="thin">
          <color indexed="64"/>
        </top>
      </border>
    </dxf>
    <dxf>
      <border>
        <right style="thin">
          <color indexed="64"/>
        </right>
        <top style="thin">
          <color indexed="64"/>
        </top>
      </border>
    </dxf>
    <dxf>
      <border>
        <left style="thin">
          <color indexed="64"/>
        </left>
        <right style="thin">
          <color indexed="64"/>
        </right>
        <top style="thin">
          <color indexed="64"/>
        </top>
        <vertical style="thin">
          <color indexed="64"/>
        </vertical>
        <horizontal style="thin">
          <color indexed="64"/>
        </horizontal>
      </border>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alignment vertical="center" readingOrder="0"/>
    </dxf>
    <dxf>
      <alignment horizontal="center" readingOrder="0"/>
    </dxf>
    <dxf>
      <alignment horizontal="center" readingOrder="0"/>
    </dxf>
    <dxf>
      <alignment vertical="center" readingOrder="0"/>
    </dxf>
    <dxf>
      <alignment vertical="center" readingOrder="0"/>
    </dxf>
    <dxf>
      <alignment vertical="center" readingOrder="0"/>
    </dxf>
    <dxf>
      <alignment vertical="center" readingOrder="0"/>
    </dxf>
    <dxf>
      <alignment vertical="center" readingOrder="0"/>
    </dxf>
    <dxf>
      <alignment vertical="center" readingOrder="0"/>
    </dxf>
    <dxf>
      <alignment horizontal="center" readingOrder="0"/>
    </dxf>
    <dxf>
      <alignment horizontal="center" readingOrder="0"/>
    </dxf>
    <dxf>
      <alignment horizontal="center" readingOrder="0"/>
    </dxf>
    <dxf>
      <alignment horizontal="center" readingOrder="0"/>
    </dxf>
    <dxf>
      <alignment wrapText="1" readingOrder="0"/>
    </dxf>
    <dxf>
      <alignment wrapText="1" readingOrder="0"/>
    </dxf>
    <dxf>
      <alignment wrapText="1" readingOrder="0"/>
    </dxf>
    <dxf>
      <alignment wrapText="1" readingOrder="0"/>
    </dxf>
    <dxf>
      <alignment wrapText="1" readingOrder="0"/>
    </dxf>
    <dxf>
      <alignment wrapText="1" readingOrder="0"/>
    </dxf>
    <dxf>
      <alignment wrapText="1" readingOrder="0"/>
    </dxf>
    <dxf>
      <numFmt numFmtId="3" formatCode="#,##0"/>
    </dxf>
    <dxf>
      <numFmt numFmtId="3" formatCode="#,##0"/>
    </dxf>
    <dxf>
      <numFmt numFmtId="3" formatCode="#,##0"/>
    </dxf>
    <dxf>
      <numFmt numFmtId="3" formatCode="#,##0"/>
    </dxf>
    <dxf>
      <alignment vertical="center" readingOrder="0"/>
    </dxf>
    <dxf>
      <alignment wrapText="1" readingOrder="0"/>
    </dxf>
    <dxf>
      <alignment wrapText="1" readingOrder="0"/>
    </dxf>
    <dxf>
      <alignment horizontal="center" readingOrder="0"/>
    </dxf>
    <dxf>
      <alignment wrapText="1" readingOrder="0"/>
    </dxf>
    <dxf>
      <border>
        <top style="thin">
          <color indexed="64"/>
        </top>
        <bottom style="thin">
          <color indexed="64"/>
        </bottom>
        <vertical style="thin">
          <color indexed="64"/>
        </vertical>
        <horizontal style="thin">
          <color indexed="64"/>
        </horizontal>
      </border>
    </dxf>
    <dxf>
      <border>
        <top style="thin">
          <color indexed="64"/>
        </top>
        <bottom style="thin">
          <color indexed="64"/>
        </bottom>
        <vertical style="thin">
          <color indexed="64"/>
        </vertical>
        <horizontal style="thin">
          <color indexed="64"/>
        </horizontal>
      </border>
    </dxf>
    <dxf>
      <fill>
        <patternFill patternType="solid">
          <bgColor theme="0" tint="-0.34998626667073579"/>
        </patternFill>
      </fill>
    </dxf>
    <dxf>
      <fill>
        <patternFill patternType="solid">
          <bgColor theme="0" tint="-0.34998626667073579"/>
        </patternFill>
      </fill>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alignment vertical="center" readingOrder="0"/>
    </dxf>
    <dxf>
      <alignment vertical="center" readingOrder="0"/>
    </dxf>
    <dxf>
      <alignment vertical="center" readingOrder="0"/>
    </dxf>
    <dxf>
      <alignment vertical="center" readingOrder="0"/>
    </dxf>
    <dxf>
      <alignment vertical="center" readingOrder="0"/>
    </dxf>
    <dxf>
      <alignment horizontal="center" readingOrder="0"/>
    </dxf>
    <dxf>
      <alignment horizontal="center" readingOrder="0"/>
    </dxf>
    <dxf>
      <alignment horizontal="center" readingOrder="0"/>
    </dxf>
    <dxf>
      <alignment horizontal="center" readingOrder="0"/>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alignment wrapText="1" readingOrder="0"/>
    </dxf>
    <dxf>
      <alignment wrapText="1" readingOrder="0"/>
    </dxf>
    <dxf>
      <alignment wrapText="1" readingOrder="0"/>
    </dxf>
    <dxf>
      <alignment wrapText="1" readingOrder="0"/>
    </dxf>
    <dxf>
      <alignment wrapText="1" readingOrder="0"/>
    </dxf>
    <dxf>
      <alignment wrapText="1" readingOrder="0"/>
    </dxf>
    <dxf>
      <numFmt numFmtId="3" formatCode="#,##0"/>
    </dxf>
    <dxf>
      <numFmt numFmtId="3" formatCode="#,##0"/>
    </dxf>
    <dxf>
      <alignment vertical="center" readingOrder="0"/>
    </dxf>
    <dxf>
      <alignment wrapText="1" readingOrder="0"/>
    </dxf>
    <dxf>
      <alignment horizontal="center" readingOrder="0"/>
    </dxf>
    <dxf>
      <border>
        <top style="thin">
          <color indexed="64"/>
        </top>
        <bottom style="thin">
          <color indexed="64"/>
        </bottom>
        <vertical style="thin">
          <color indexed="64"/>
        </vertical>
        <horizontal style="thin">
          <color indexed="64"/>
        </horizontal>
      </border>
    </dxf>
    <dxf>
      <border>
        <top style="thin">
          <color indexed="64"/>
        </top>
        <bottom style="thin">
          <color indexed="64"/>
        </bottom>
        <vertical style="thin">
          <color indexed="64"/>
        </vertical>
        <horizontal style="thin">
          <color indexed="64"/>
        </horizontal>
      </border>
    </dxf>
    <dxf>
      <fill>
        <patternFill patternType="solid">
          <bgColor theme="0" tint="-0.34998626667073579"/>
        </patternFill>
      </fill>
    </dxf>
    <dxf>
      <fill>
        <patternFill patternType="solid">
          <bgColor theme="0" tint="-0.34998626667073579"/>
        </patternFill>
      </fill>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border>
        <left style="thin">
          <color indexed="64"/>
        </left>
        <top style="thin">
          <color indexed="64"/>
        </top>
        <bottom style="thin">
          <color indexed="64"/>
        </bottom>
        <vertical style="thin">
          <color indexed="64"/>
        </vertical>
        <horizontal style="thin">
          <color indexed="64"/>
        </horizontal>
      </border>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alignment vertical="center" readingOrder="0"/>
    </dxf>
    <dxf>
      <alignment vertical="center" readingOrder="0"/>
    </dxf>
    <dxf>
      <alignment vertical="center" readingOrder="0"/>
    </dxf>
    <dxf>
      <alignment horizontal="center" readingOrder="0"/>
    </dxf>
    <dxf>
      <alignment horizontal="center" readingOrder="0"/>
    </dxf>
    <dxf>
      <alignment wrapText="1" readingOrder="0"/>
    </dxf>
    <dxf>
      <alignment wrapText="1" readingOrder="0"/>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alignment vertical="center" readingOrder="0"/>
    </dxf>
    <dxf>
      <alignment vertical="center" readingOrder="0"/>
    </dxf>
    <dxf>
      <alignment vertical="center" readingOrder="0"/>
    </dxf>
    <dxf>
      <alignment vertical="center" readingOrder="0"/>
    </dxf>
    <dxf>
      <alignment horizontal="center" readingOrder="0"/>
    </dxf>
    <dxf>
      <alignment horizontal="center" readingOrder="0"/>
    </dxf>
    <dxf>
      <alignment horizontal="center" readingOrder="0"/>
    </dxf>
    <dxf>
      <alignment horizontal="center" readingOrder="0"/>
    </dxf>
    <dxf>
      <alignment wrapText="1" readingOrder="0"/>
    </dxf>
    <dxf>
      <alignment wrapText="1" readingOrder="0"/>
    </dxf>
    <dxf>
      <alignment wrapText="1" readingOrder="0"/>
    </dxf>
    <dxf>
      <alignment wrapText="1" readingOrder="0"/>
    </dxf>
    <dxf>
      <numFmt numFmtId="3" formatCode="#,##0"/>
    </dxf>
    <dxf>
      <numFmt numFmtId="3" formatCode="#,##0"/>
    </dxf>
    <dxf>
      <alignment vertical="center" readingOrder="0"/>
    </dxf>
    <dxf>
      <alignment horizontal="center" readingOrder="0"/>
    </dxf>
    <dxf>
      <alignment wrapText="1" readingOrder="0"/>
    </dxf>
    <dxf>
      <border>
        <top style="thin">
          <color indexed="64"/>
        </top>
        <bottom style="thin">
          <color indexed="64"/>
        </bottom>
        <vertical style="thin">
          <color indexed="64"/>
        </vertical>
        <horizontal style="thin">
          <color indexed="64"/>
        </horizontal>
      </border>
    </dxf>
    <dxf>
      <border>
        <top style="thin">
          <color indexed="64"/>
        </top>
        <bottom style="thin">
          <color indexed="64"/>
        </bottom>
        <vertical style="thin">
          <color indexed="64"/>
        </vertical>
        <horizontal style="thin">
          <color indexed="64"/>
        </horizontal>
      </border>
    </dxf>
    <dxf>
      <fill>
        <patternFill patternType="solid">
          <bgColor theme="0" tint="-0.34998626667073579"/>
        </patternFill>
      </fill>
    </dxf>
    <dxf>
      <fill>
        <patternFill patternType="solid">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fill>
        <patternFill patternType="solid">
          <bgColor theme="0" tint="-0.14999847407452621"/>
        </patternFill>
      </fill>
    </dxf>
    <dxf>
      <alignment vertical="center" readingOrder="0"/>
    </dxf>
    <dxf>
      <alignment wrapText="1" readingOrder="0"/>
    </dxf>
    <dxf>
      <alignment wrapText="1" readingOrder="0"/>
    </dxf>
    <dxf>
      <alignment horizontal="center" readingOrder="0"/>
    </dxf>
    <dxf>
      <alignment horizontal="center" readingOrder="0"/>
    </dxf>
    <dxf>
      <alignment horizontal="center" readingOrder="0"/>
    </dxf>
    <dxf>
      <alignment horizontal="center" readingOrder="0"/>
    </dxf>
    <dxf>
      <alignment vertical="center" readingOrder="0"/>
    </dxf>
    <dxf>
      <alignment vertical="center" readingOrder="0"/>
    </dxf>
    <dxf>
      <alignment vertical="center" readingOrder="0"/>
    </dxf>
    <dxf>
      <alignment vertical="center" readingOrder="0"/>
    </dxf>
    <dxf>
      <alignment wrapText="1" readingOrder="0"/>
    </dxf>
    <dxf>
      <alignment wrapText="1" readingOrder="0"/>
    </dxf>
    <dxf>
      <alignment wrapText="1" readingOrder="0"/>
    </dxf>
    <dxf>
      <alignment wrapText="1" readingOrder="0"/>
    </dxf>
    <dxf>
      <numFmt numFmtId="3" formatCode="#,##0"/>
    </dxf>
    <dxf>
      <numFmt numFmtId="3" formatCode="#,##0"/>
    </dxf>
    <dxf>
      <border>
        <bottom style="thin">
          <color indexed="64"/>
        </bottom>
      </border>
    </dxf>
    <dxf>
      <border>
        <bottom style="thin">
          <color indexed="64"/>
        </bottom>
      </border>
    </dxf>
    <dxf>
      <alignment horizontal="center" readingOrder="0"/>
    </dxf>
    <dxf>
      <fill>
        <patternFill patternType="solid">
          <bgColor theme="0" tint="-0.34998626667073579"/>
        </patternFill>
      </fill>
    </dxf>
    <dxf>
      <alignment wrapText="1" readingOrder="0"/>
    </dxf>
    <dxf>
      <border>
        <left style="thin">
          <color indexed="64"/>
        </left>
        <top style="thin">
          <color indexed="64"/>
        </top>
        <bottom style="thin">
          <color indexed="64"/>
        </bottom>
      </border>
    </dxf>
    <dxf>
      <border>
        <left style="thin">
          <color indexed="64"/>
        </left>
        <top style="thin">
          <color indexed="64"/>
        </top>
        <bottom style="thin">
          <color indexed="64"/>
        </bottom>
      </border>
    </dxf>
    <dxf>
      <border>
        <left style="thin">
          <color indexed="64"/>
        </left>
        <top style="thin">
          <color indexed="64"/>
        </top>
        <bottom style="thin">
          <color indexed="64"/>
        </bottom>
      </border>
    </dxf>
    <dxf>
      <border>
        <left style="thin">
          <color indexed="64"/>
        </left>
        <top style="thin">
          <color indexed="64"/>
        </top>
        <bottom style="thin">
          <color indexed="64"/>
        </bottom>
      </border>
    </dxf>
    <dxf>
      <border>
        <left style="thin">
          <color indexed="64"/>
        </left>
        <top style="thin">
          <color indexed="64"/>
        </top>
        <bottom style="thin">
          <color indexed="64"/>
        </bottom>
      </border>
    </dxf>
    <dxf>
      <border>
        <left style="thin">
          <color indexed="64"/>
        </left>
        <top style="thin">
          <color indexed="64"/>
        </top>
        <bottom style="thin">
          <color indexed="64"/>
        </bottom>
      </border>
    </dxf>
    <dxf>
      <border>
        <left style="thin">
          <color indexed="64"/>
        </left>
        <top style="thin">
          <color indexed="64"/>
        </top>
        <bottom style="thin">
          <color indexed="64"/>
        </bottom>
      </border>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border>
        <left style="thin">
          <color indexed="64"/>
        </left>
        <right style="thin">
          <color indexed="64"/>
        </right>
        <top style="thin">
          <color indexed="64"/>
        </top>
        <bottom style="thin">
          <color indexed="64"/>
        </bottom>
        <vertical style="thin">
          <color indexed="64"/>
        </vertical>
        <horizontal style="thin">
          <color indexed="64"/>
        </horizontal>
      </border>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fill>
        <patternFill patternType="solid">
          <bgColor theme="0" tint="-0.249977111117893"/>
        </patternFill>
      </fill>
    </dxf>
    <dxf>
      <alignment vertical="center" readingOrder="0"/>
    </dxf>
    <dxf>
      <alignment horizontal="left" readingOrder="0"/>
    </dxf>
    <dxf>
      <alignment wrapText="1" readingOrder="0"/>
    </dxf>
    <dxf>
      <alignment wrapText="1" readingOrder="0"/>
    </dxf>
    <dxf>
      <alignment wrapText="1" readingOrder="0"/>
    </dxf>
    <dxf>
      <alignment wrapText="1" readingOrder="0"/>
    </dxf>
    <dxf>
      <alignment horizontal="center" readingOrder="0"/>
    </dxf>
    <dxf>
      <alignment horizontal="center" readingOrder="0"/>
    </dxf>
    <dxf>
      <alignment horizontal="center" readingOrder="0"/>
    </dxf>
    <dxf>
      <alignment horizontal="center" readingOrder="0"/>
    </dxf>
    <dxf>
      <alignment vertical="center" readingOrder="0"/>
    </dxf>
    <dxf>
      <alignment vertical="center" readingOrder="0"/>
    </dxf>
    <dxf>
      <alignment vertical="center" readingOrder="0"/>
    </dxf>
    <dxf>
      <alignment vertical="center" readingOrder="0"/>
    </dxf>
    <dxf>
      <alignment horizontal="center" readingOrder="0"/>
    </dxf>
    <dxf>
      <alignment horizontal="center" readingOrder="0"/>
    </dxf>
    <dxf>
      <alignment vertical="center" readingOrder="0"/>
    </dxf>
    <dxf>
      <alignment vertical="center" readingOrder="0"/>
    </dxf>
    <dxf>
      <alignment wrapText="1" readingOrder="0"/>
    </dxf>
    <dxf>
      <alignment wrapText="1" readingOrder="0"/>
    </dxf>
    <dxf>
      <numFmt numFmtId="3" formatCode="#,##0"/>
    </dxf>
    <dxf>
      <numFmt numFmtId="3" formatCode="#,##0"/>
    </dxf>
  </dxfs>
  <tableStyles count="0" defaultTableStyle="TableStyleMedium9" defaultPivotStyle="PivotStyleMedium4"/>
  <colors>
    <indexedColors>
      <rgbColor rgb="00000000"/>
      <rgbColor rgb="00FFFFFF"/>
      <rgbColor rgb="00DD0806"/>
      <rgbColor rgb="001FB714"/>
      <rgbColor rgb="000000D4"/>
      <rgbColor rgb="00FCF305"/>
      <rgbColor rgb="00F20884"/>
      <rgbColor rgb="0000ABEA"/>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mruColors>
      <color rgb="FFCC66FF"/>
      <color rgb="FFFF3300"/>
      <color rgb="FF3278CC"/>
      <color rgb="FFAAC56D"/>
      <color rgb="FF5D743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pivotCacheDefinition" Target="pivotCache/pivotCacheDefinition3.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pivotCacheDefinition" Target="pivotCache/pivotCacheDefinition2.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pivotCacheDefinition" Target="pivotCache/pivotCacheDefinition1.xml"/><Relationship Id="rId4" Type="http://schemas.openxmlformats.org/officeDocument/2006/relationships/worksheet" Target="worksheets/sheet4.xml"/><Relationship Id="rId9" Type="http://schemas.openxmlformats.org/officeDocument/2006/relationships/externalLink" Target="externalLinks/externalLink1.xml"/><Relationship Id="rId14" Type="http://schemas.openxmlformats.org/officeDocument/2006/relationships/styles" Target="styles.xml"/></Relationships>
</file>

<file path=xl/charts/_rels/chart2.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xl/charts/_rels/chart3.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xl/charts/_rels/chart4.xml.rels><?xml version="1.0" encoding="UTF-8" standalone="yes"?>
<Relationships xmlns="http://schemas.openxmlformats.org/package/2006/relationships"><Relationship Id="rId2" Type="http://schemas.microsoft.com/office/2011/relationships/chartColorStyle" Target="colors3.xml"/><Relationship Id="rId1" Type="http://schemas.microsoft.com/office/2011/relationships/chartStyle" Target="style3.xml"/></Relationships>
</file>

<file path=xl/charts/_rels/chart5.xml.rels><?xml version="1.0" encoding="UTF-8" standalone="yes"?>
<Relationships xmlns="http://schemas.openxmlformats.org/package/2006/relationships"><Relationship Id="rId2" Type="http://schemas.microsoft.com/office/2011/relationships/chartColorStyle" Target="colors4.xml"/><Relationship Id="rId1" Type="http://schemas.microsoft.com/office/2011/relationships/chartStyle" Target="style4.xml"/></Relationships>
</file>

<file path=xl/charts/_rels/chart6.xml.rels><?xml version="1.0" encoding="UTF-8" standalone="yes"?>
<Relationships xmlns="http://schemas.openxmlformats.org/package/2006/relationships"><Relationship Id="rId2" Type="http://schemas.microsoft.com/office/2011/relationships/chartColorStyle" Target="colors5.xml"/><Relationship Id="rId1" Type="http://schemas.microsoft.com/office/2011/relationships/chartStyle" Target="style5.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[20141006 HSWG report Region VI.xlsx]SummaryCalc!PivotTable3</c:name>
    <c:fmtId val="6"/>
  </c:pivotSource>
  <c:chart>
    <c:title>
      <c:tx>
        <c:rich>
          <a:bodyPr rot="0" vert="horz"/>
          <a:lstStyle/>
          <a:p>
            <a:pPr>
              <a:defRPr b="0"/>
            </a:pPr>
            <a:r>
              <a:rPr lang="en-US" b="0"/>
              <a:t>2. Temporary Shelter - On /off site </a:t>
            </a:r>
          </a:p>
        </c:rich>
      </c:tx>
      <c:layout/>
      <c:overlay val="0"/>
      <c:spPr>
        <a:noFill/>
        <a:ln>
          <a:noFill/>
        </a:ln>
        <a:effectLst/>
      </c:spPr>
    </c:title>
    <c:autoTitleDeleted val="0"/>
    <c:pivotFmts>
      <c:pivotFmt>
        <c:idx val="0"/>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
        <c:marker>
          <c:symbol val="none"/>
        </c:marker>
      </c:pivotFmt>
      <c:pivotFmt>
        <c:idx val="2"/>
        <c:spPr>
          <a:solidFill>
            <a:srgbClr val="C00000"/>
          </a:solidFill>
          <a:ln w="19050">
            <a:solidFill>
              <a:schemeClr val="lt1"/>
            </a:solidFill>
          </a:ln>
          <a:effectLst/>
        </c:spPr>
      </c:pivotFmt>
      <c:pivotFmt>
        <c:idx val="3"/>
        <c:spPr>
          <a:solidFill>
            <a:schemeClr val="tx2">
              <a:lumMod val="60000"/>
              <a:lumOff val="40000"/>
            </a:schemeClr>
          </a:solidFill>
          <a:ln w="19050">
            <a:solidFill>
              <a:schemeClr val="lt1"/>
            </a:solidFill>
          </a:ln>
          <a:effectLst/>
        </c:spPr>
      </c:pivotFmt>
      <c:pivotFmt>
        <c:idx val="4"/>
        <c:spPr>
          <a:solidFill>
            <a:schemeClr val="bg1">
              <a:lumMod val="75000"/>
            </a:schemeClr>
          </a:solidFill>
          <a:ln w="19050">
            <a:solidFill>
              <a:schemeClr val="lt1"/>
            </a:solidFill>
          </a:ln>
          <a:effectLst/>
        </c:spPr>
      </c:pivotFmt>
      <c:pivotFmt>
        <c:idx val="5"/>
        <c:spPr>
          <a:solidFill>
            <a:schemeClr val="accent1"/>
          </a:solidFill>
          <a:ln w="19050">
            <a:solidFill>
              <a:schemeClr val="lt1"/>
            </a:solidFill>
          </a:ln>
          <a:effectLst/>
        </c:spPr>
      </c:pivotFmt>
      <c:pivotFmt>
        <c:idx val="6"/>
        <c:spPr>
          <a:solidFill>
            <a:schemeClr val="accent2"/>
          </a:solidFill>
          <a:ln w="19050">
            <a:solidFill>
              <a:schemeClr val="lt1"/>
            </a:solidFill>
          </a:ln>
          <a:effectLst/>
        </c:spPr>
      </c:pivotFmt>
      <c:pivotFmt>
        <c:idx val="7"/>
        <c:spPr>
          <a:solidFill>
            <a:schemeClr val="bg1">
              <a:lumMod val="75000"/>
            </a:schemeClr>
          </a:solidFill>
          <a:ln w="19050">
            <a:solidFill>
              <a:schemeClr val="lt1"/>
            </a:solidFill>
          </a:ln>
          <a:effectLst/>
        </c:spPr>
      </c:pivotFmt>
      <c:pivotFmt>
        <c:idx val="8"/>
        <c:spPr>
          <a:solidFill>
            <a:schemeClr val="accent1"/>
          </a:solidFill>
          <a:ln w="19050">
            <a:solidFill>
              <a:schemeClr val="lt1"/>
            </a:solidFill>
          </a:ln>
          <a:effectLst/>
        </c:spPr>
      </c:pivotFmt>
      <c:pivotFmt>
        <c:idx val="9"/>
        <c:spPr>
          <a:solidFill>
            <a:schemeClr val="accent2"/>
          </a:solidFill>
          <a:ln w="19050">
            <a:solidFill>
              <a:schemeClr val="lt1"/>
            </a:solidFill>
          </a:ln>
          <a:effectLst/>
        </c:spPr>
      </c:pivotFmt>
      <c:pivotFmt>
        <c:idx val="10"/>
        <c:spPr>
          <a:solidFill>
            <a:schemeClr val="accent3"/>
          </a:solidFill>
          <a:ln w="19050">
            <a:solidFill>
              <a:schemeClr val="lt1"/>
            </a:solidFill>
          </a:ln>
          <a:effectLst/>
        </c:spPr>
      </c:pivotFmt>
      <c:pivotFmt>
        <c:idx val="11"/>
        <c:marker>
          <c:symbol val="none"/>
        </c:marker>
      </c:pivotFmt>
      <c:pivotFmt>
        <c:idx val="12"/>
        <c:marker>
          <c:symbol val="none"/>
        </c:marker>
      </c:pivotFmt>
      <c:pivotFmt>
        <c:idx val="13"/>
        <c:marker>
          <c:symbol val="none"/>
        </c:marker>
      </c:pivotFmt>
      <c:pivotFmt>
        <c:idx val="14"/>
        <c:marker>
          <c:symbol val="none"/>
        </c:marker>
      </c:pivotFmt>
      <c:pivotFmt>
        <c:idx val="15"/>
        <c:marker>
          <c:symbol val="none"/>
        </c:marker>
        <c:dLbl>
          <c:idx val="0"/>
          <c:spPr>
            <a:noFill/>
            <a:ln>
              <a:noFill/>
            </a:ln>
            <a:effectLst/>
          </c:spPr>
          <c:txPr>
            <a:bodyPr wrap="square" lIns="38100" tIns="19050" rIns="38100" bIns="19050" anchor="ctr">
              <a:spAutoFit/>
            </a:bodyPr>
            <a:lstStyle/>
            <a:p>
              <a:pPr>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6"/>
        <c:marker>
          <c:symbol val="none"/>
        </c:marker>
      </c:pivotFmt>
      <c:pivotFmt>
        <c:idx val="17"/>
        <c:marker>
          <c:symbol val="none"/>
        </c:marker>
        <c:dLbl>
          <c:idx val="0"/>
          <c:spPr>
            <a:noFill/>
            <a:ln>
              <a:noFill/>
            </a:ln>
            <a:effectLst/>
          </c:spPr>
          <c:txPr>
            <a:bodyPr wrap="square" lIns="38100" tIns="19050" rIns="38100" bIns="19050" anchor="ctr">
              <a:spAutoFit/>
            </a:bodyPr>
            <a:lstStyle/>
            <a:p>
              <a:pPr>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8"/>
        <c:marker>
          <c:symbol val="none"/>
        </c:marker>
      </c:pivotFmt>
      <c:pivotFmt>
        <c:idx val="19"/>
        <c:marker>
          <c:symbol val="none"/>
        </c:marker>
        <c:dLbl>
          <c:idx val="0"/>
          <c:spPr>
            <a:noFill/>
            <a:ln>
              <a:noFill/>
            </a:ln>
            <a:effectLst/>
          </c:spPr>
          <c:txPr>
            <a:bodyPr/>
            <a:lstStyle/>
            <a:p>
              <a:pPr>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20"/>
        <c:marker>
          <c:symbol val="none"/>
        </c:marker>
      </c:pivotFmt>
      <c:pivotFmt>
        <c:idx val="21"/>
        <c:spPr>
          <a:solidFill>
            <a:schemeClr val="bg1">
              <a:lumMod val="75000"/>
            </a:schemeClr>
          </a:solidFill>
        </c:spPr>
      </c:pivotFmt>
      <c:pivotFmt>
        <c:idx val="22"/>
        <c:spPr>
          <a:solidFill>
            <a:srgbClr val="AAC56D"/>
          </a:solidFill>
        </c:spPr>
      </c:pivotFmt>
      <c:pivotFmt>
        <c:idx val="23"/>
        <c:spPr>
          <a:solidFill>
            <a:srgbClr val="C00000"/>
          </a:solidFill>
        </c:spPr>
      </c:pivotFmt>
      <c:pivotFmt>
        <c:idx val="24"/>
        <c:marker>
          <c:symbol val="none"/>
        </c:marker>
        <c:dLbl>
          <c:idx val="0"/>
          <c:layout/>
          <c:spPr>
            <a:noFill/>
            <a:ln>
              <a:noFill/>
            </a:ln>
            <a:effectLst/>
          </c:spPr>
          <c:txPr>
            <a:bodyPr wrap="square" lIns="38100" tIns="19050" rIns="38100" bIns="19050" anchor="ctr">
              <a:spAutoFit/>
            </a:bodyPr>
            <a:lstStyle/>
            <a:p>
              <a:pPr>
                <a:defRPr/>
              </a:pPr>
              <a:endParaRPr lang="en-US"/>
            </a:p>
          </c:txPr>
          <c:showLegendKey val="0"/>
          <c:showVal val="0"/>
          <c:showCatName val="0"/>
          <c:showSerName val="0"/>
          <c:showPercent val="1"/>
          <c:showBubbleSize val="0"/>
          <c:extLst>
            <c:ext xmlns:c15="http://schemas.microsoft.com/office/drawing/2012/chart" uri="{CE6537A1-D6FC-4f65-9D91-7224C49458BB}">
              <c15:layout/>
            </c:ext>
          </c:extLst>
        </c:dLbl>
      </c:pivotFmt>
      <c:pivotFmt>
        <c:idx val="25"/>
        <c:spPr>
          <a:solidFill>
            <a:schemeClr val="bg1">
              <a:lumMod val="75000"/>
            </a:schemeClr>
          </a:solidFill>
        </c:spPr>
      </c:pivotFmt>
      <c:pivotFmt>
        <c:idx val="26"/>
        <c:spPr>
          <a:solidFill>
            <a:schemeClr val="bg1">
              <a:lumMod val="75000"/>
            </a:schemeClr>
          </a:solidFill>
        </c:spPr>
      </c:pivotFmt>
    </c:pivotFmts>
    <c:plotArea>
      <c:layout/>
      <c:pieChart>
        <c:varyColors val="1"/>
        <c:ser>
          <c:idx val="0"/>
          <c:order val="0"/>
          <c:tx>
            <c:strRef>
              <c:f>SummaryCalc!$C$3:$C$4</c:f>
              <c:strCache>
                <c:ptCount val="1"/>
                <c:pt idx="0">
                  <c:v>2. Temporary Shelter </c:v>
                </c:pt>
              </c:strCache>
            </c:strRef>
          </c:tx>
          <c:explosion val="2"/>
          <c:dPt>
            <c:idx val="0"/>
            <c:bubble3D val="0"/>
          </c:dPt>
          <c:dPt>
            <c:idx val="1"/>
            <c:bubble3D val="0"/>
            <c:spPr>
              <a:solidFill>
                <a:schemeClr val="bg1">
                  <a:lumMod val="75000"/>
                </a:schemeClr>
              </a:solidFill>
            </c:spPr>
          </c:dPt>
          <c:dPt>
            <c:idx val="2"/>
            <c:bubble3D val="0"/>
          </c:dPt>
          <c:dLbls>
            <c:spPr>
              <a:noFill/>
              <a:ln>
                <a:noFill/>
              </a:ln>
              <a:effectLst/>
            </c:spPr>
            <c:txPr>
              <a:bodyPr wrap="square" lIns="38100" tIns="19050" rIns="38100" bIns="19050" anchor="ctr">
                <a:spAutoFit/>
              </a:bodyPr>
              <a:lstStyle/>
              <a:p>
                <a:pPr>
                  <a:defRPr/>
                </a:pPr>
                <a:endParaRPr lang="en-US"/>
              </a:p>
            </c:txPr>
            <c:showLegendKey val="0"/>
            <c:showVal val="0"/>
            <c:showCatName val="0"/>
            <c:showSerName val="0"/>
            <c:showPercent val="1"/>
            <c:showBubbleSize val="0"/>
            <c:showLeaderLines val="1"/>
            <c:extLst>
              <c:ext xmlns:c15="http://schemas.microsoft.com/office/drawing/2012/chart" uri="{CE6537A1-D6FC-4f65-9D91-7224C49458BB}">
                <c15:layout/>
              </c:ext>
            </c:extLst>
          </c:dLbls>
          <c:cat>
            <c:strRef>
              <c:f>SummaryCalc!$B$5:$B$7</c:f>
              <c:strCache>
                <c:ptCount val="2"/>
                <c:pt idx="0">
                  <c:v>On original site</c:v>
                </c:pt>
                <c:pt idx="1">
                  <c:v>Not specified</c:v>
                </c:pt>
              </c:strCache>
            </c:strRef>
          </c:cat>
          <c:val>
            <c:numRef>
              <c:f>SummaryCalc!$C$5:$C$7</c:f>
              <c:numCache>
                <c:formatCode>General</c:formatCode>
                <c:ptCount val="2"/>
                <c:pt idx="0">
                  <c:v>9233</c:v>
                </c:pt>
                <c:pt idx="1">
                  <c:v>180</c:v>
                </c:pt>
              </c:numCache>
            </c:numRef>
          </c:val>
        </c:ser>
        <c:dLbls>
          <c:showLegendKey val="0"/>
          <c:showVal val="0"/>
          <c:showCatName val="0"/>
          <c:showSerName val="0"/>
          <c:showPercent val="0"/>
          <c:showBubbleSize val="0"/>
          <c:showLeaderLines val="1"/>
        </c:dLbls>
        <c:firstSliceAng val="0"/>
      </c:pieChart>
      <c:spPr>
        <a:noFill/>
        <a:ln>
          <a:noFill/>
        </a:ln>
        <a:effectLst/>
      </c:spPr>
    </c:plotArea>
    <c:legend>
      <c:legendPos val="r"/>
      <c:layout>
        <c:manualLayout>
          <c:xMode val="edge"/>
          <c:yMode val="edge"/>
          <c:x val="0.56060590465407523"/>
          <c:y val="0.27698471421253656"/>
          <c:w val="0.40056404714116617"/>
          <c:h val="0.62481829187439719"/>
        </c:manualLayout>
      </c:layout>
      <c:overlay val="0"/>
      <c:spPr>
        <a:noFill/>
        <a:ln>
          <a:noFill/>
        </a:ln>
        <a:effectLst/>
      </c:spPr>
      <c:txPr>
        <a:bodyPr rot="0" vert="horz"/>
        <a:lstStyle/>
        <a:p>
          <a:pPr>
            <a:defRPr sz="900"/>
          </a:pPr>
          <a:endParaRPr lang="en-US"/>
        </a:p>
      </c:txPr>
    </c:legend>
    <c:plotVisOnly val="1"/>
    <c:dispBlanksAs val="gap"/>
    <c:showDLblsOverMax val="0"/>
  </c:chart>
  <c:spPr>
    <a:solidFill>
      <a:schemeClr val="bg1"/>
    </a:solidFill>
    <a:ln w="9525" cap="flat" cmpd="sng" algn="ctr">
      <a:noFill/>
      <a:round/>
    </a:ln>
    <a:effectLst/>
  </c:spPr>
  <c:txPr>
    <a:bodyPr/>
    <a:lstStyle/>
    <a:p>
      <a:pPr>
        <a:defRPr sz="900"/>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[20141006 HSWG report Region VI.xlsx]SummaryCalc!PivotTable1</c:name>
    <c:fmtId val="12"/>
  </c:pivotSource>
  <c:chart>
    <c:title>
      <c:tx>
        <c:rich>
          <a:bodyPr rot="0" spcFirstLastPara="1" vertOverflow="ellipsis" vert="horz" wrap="square" anchor="ctr" anchorCtr="1"/>
          <a:lstStyle/>
          <a:p>
            <a:pPr>
              <a:defRPr sz="1080" b="0" i="0" u="none" strike="noStrike" kern="1200" spc="0" baseline="0">
                <a:solidFill>
                  <a:schemeClr val="tx1">
                    <a:lumMod val="65000"/>
                    <a:lumOff val="35000"/>
                  </a:schemeClr>
                </a:solidFill>
                <a:latin typeface="+mn-lt"/>
                <a:ea typeface="+mn-ea"/>
                <a:cs typeface="+mn-cs"/>
              </a:defRPr>
            </a:pPr>
            <a:r>
              <a:rPr lang="en-US"/>
              <a:t>7. Core House  - on /off site</a:t>
            </a:r>
          </a:p>
        </c:rich>
      </c:tx>
      <c:layout/>
      <c:overlay val="0"/>
      <c:spPr>
        <a:noFill/>
        <a:ln>
          <a:noFill/>
        </a:ln>
        <a:effectLst/>
      </c:spPr>
      <c:txPr>
        <a:bodyPr rot="0" spcFirstLastPara="1" vertOverflow="ellipsis" vert="horz" wrap="square" anchor="ctr" anchorCtr="1"/>
        <a:lstStyle/>
        <a:p>
          <a:pPr>
            <a:defRPr sz="108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
        <c:spPr>
          <a:solidFill>
            <a:schemeClr val="accent1"/>
          </a:solidFill>
          <a:ln w="19050">
            <a:solidFill>
              <a:schemeClr val="lt1"/>
            </a:solidFill>
          </a:ln>
          <a:effectLst/>
        </c:spPr>
        <c:marker>
          <c:symbol val="none"/>
        </c:marker>
      </c:pivotFmt>
      <c:pivotFmt>
        <c:idx val="2"/>
        <c:spPr>
          <a:solidFill>
            <a:schemeClr val="accent1"/>
          </a:solidFill>
          <a:ln w="19050">
            <a:solidFill>
              <a:schemeClr val="lt1"/>
            </a:solidFill>
          </a:ln>
          <a:effectLst/>
        </c:spPr>
      </c:pivotFmt>
      <c:pivotFmt>
        <c:idx val="3"/>
        <c:spPr>
          <a:solidFill>
            <a:schemeClr val="accent1"/>
          </a:solidFill>
          <a:ln w="19050">
            <a:solidFill>
              <a:schemeClr val="lt1"/>
            </a:solidFill>
          </a:ln>
          <a:effectLst/>
        </c:spPr>
      </c:pivotFmt>
      <c:pivotFmt>
        <c:idx val="4"/>
        <c:spPr>
          <a:solidFill>
            <a:schemeClr val="accent1"/>
          </a:solidFill>
          <a:ln w="19050">
            <a:solidFill>
              <a:schemeClr val="lt1"/>
            </a:solidFill>
          </a:ln>
          <a:effectLst/>
        </c:spPr>
      </c:pivotFmt>
      <c:pivotFmt>
        <c:idx val="5"/>
        <c:spPr>
          <a:solidFill>
            <a:schemeClr val="accent1"/>
          </a:solidFill>
          <a:ln w="19050">
            <a:solidFill>
              <a:schemeClr val="lt1"/>
            </a:solidFill>
          </a:ln>
          <a:effectLst/>
        </c:spPr>
      </c:pivotFmt>
      <c:pivotFmt>
        <c:idx val="6"/>
        <c:spPr>
          <a:solidFill>
            <a:schemeClr val="accent1"/>
          </a:solidFill>
          <a:ln w="19050">
            <a:solidFill>
              <a:schemeClr val="lt1"/>
            </a:solidFill>
          </a:ln>
          <a:effectLst/>
        </c:spPr>
      </c:pivotFmt>
      <c:pivotFmt>
        <c:idx val="7"/>
        <c:spPr>
          <a:solidFill>
            <a:schemeClr val="accent1"/>
          </a:solidFill>
          <a:ln w="19050">
            <a:solidFill>
              <a:schemeClr val="lt1"/>
            </a:solidFill>
          </a:ln>
          <a:effectLst/>
        </c:spPr>
      </c:pivotFmt>
      <c:pivotFmt>
        <c:idx val="8"/>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9"/>
        <c:spPr>
          <a:solidFill>
            <a:schemeClr val="accent1"/>
          </a:solidFill>
          <a:ln w="19050">
            <a:solidFill>
              <a:schemeClr val="lt1"/>
            </a:solidFill>
          </a:ln>
          <a:effectLst/>
        </c:spPr>
      </c:pivotFmt>
      <c:pivotFmt>
        <c:idx val="10"/>
        <c:spPr>
          <a:solidFill>
            <a:schemeClr val="accent1"/>
          </a:solidFill>
          <a:ln w="19050">
            <a:solidFill>
              <a:schemeClr val="lt1"/>
            </a:solidFill>
          </a:ln>
          <a:effectLst/>
        </c:spPr>
      </c:pivotFmt>
      <c:pivotFmt>
        <c:idx val="11"/>
        <c:spPr>
          <a:solidFill>
            <a:schemeClr val="accent1"/>
          </a:solidFill>
          <a:ln w="19050">
            <a:solidFill>
              <a:schemeClr val="lt1"/>
            </a:solidFill>
          </a:ln>
          <a:effectLst/>
        </c:spPr>
      </c:pivotFmt>
      <c:pivotFmt>
        <c:idx val="12"/>
        <c:spPr>
          <a:solidFill>
            <a:schemeClr val="accent1"/>
          </a:solidFill>
          <a:ln w="19050">
            <a:solidFill>
              <a:schemeClr val="lt1"/>
            </a:solidFill>
          </a:ln>
          <a:effectLst/>
        </c:spPr>
        <c:marker>
          <c:symbol val="none"/>
        </c:marker>
      </c:pivotFmt>
      <c:pivotFmt>
        <c:idx val="13"/>
        <c:spPr>
          <a:solidFill>
            <a:schemeClr val="accent1"/>
          </a:solidFill>
          <a:ln w="19050">
            <a:solidFill>
              <a:schemeClr val="lt1"/>
            </a:solidFill>
          </a:ln>
          <a:effectLst/>
        </c:spPr>
      </c:pivotFmt>
      <c:pivotFmt>
        <c:idx val="14"/>
        <c:spPr>
          <a:solidFill>
            <a:schemeClr val="accent1"/>
          </a:solidFill>
          <a:ln w="19050">
            <a:solidFill>
              <a:schemeClr val="lt1"/>
            </a:solidFill>
          </a:ln>
          <a:effectLst/>
        </c:spPr>
      </c:pivotFmt>
      <c:pivotFmt>
        <c:idx val="15"/>
        <c:spPr>
          <a:solidFill>
            <a:schemeClr val="accent1"/>
          </a:solidFill>
          <a:ln w="19050">
            <a:solidFill>
              <a:schemeClr val="lt1"/>
            </a:solidFill>
          </a:ln>
          <a:effectLst/>
        </c:spPr>
      </c:pivotFmt>
      <c:pivotFmt>
        <c:idx val="16"/>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7"/>
        <c:spPr>
          <a:solidFill>
            <a:srgbClr val="C00000"/>
          </a:solidFill>
          <a:ln w="19050">
            <a:solidFill>
              <a:schemeClr val="lt1"/>
            </a:solidFill>
          </a:ln>
          <a:effectLst/>
        </c:spPr>
      </c:pivotFmt>
      <c:pivotFmt>
        <c:idx val="18"/>
        <c:spPr>
          <a:solidFill>
            <a:srgbClr val="AAC56D"/>
          </a:solidFill>
          <a:ln w="19050">
            <a:solidFill>
              <a:schemeClr val="lt1"/>
            </a:solidFill>
          </a:ln>
          <a:effectLst/>
        </c:spPr>
      </c:pivotFmt>
      <c:pivotFmt>
        <c:idx val="19"/>
        <c:spPr>
          <a:solidFill>
            <a:schemeClr val="bg1">
              <a:lumMod val="75000"/>
            </a:schemeClr>
          </a:solidFill>
          <a:ln w="19050">
            <a:solidFill>
              <a:schemeClr val="lt1"/>
            </a:solidFill>
          </a:ln>
          <a:effectLst/>
        </c:spPr>
      </c:pivotFmt>
      <c:pivotFmt>
        <c:idx val="20"/>
        <c:spPr>
          <a:solidFill>
            <a:schemeClr val="accent1"/>
          </a:solidFill>
          <a:ln w="19050">
            <a:solidFill>
              <a:schemeClr val="lt1"/>
            </a:solidFill>
          </a:ln>
          <a:effectLst/>
        </c:spPr>
        <c:marker>
          <c:symbol val="none"/>
        </c:marker>
      </c:pivotFmt>
      <c:pivotFmt>
        <c:idx val="21"/>
        <c:spPr>
          <a:solidFill>
            <a:schemeClr val="accent1"/>
          </a:solidFill>
          <a:ln w="19050">
            <a:solidFill>
              <a:schemeClr val="lt1"/>
            </a:solidFill>
          </a:ln>
          <a:effectLst/>
        </c:spPr>
      </c:pivotFmt>
      <c:pivotFmt>
        <c:idx val="22"/>
        <c:spPr>
          <a:solidFill>
            <a:schemeClr val="accent1"/>
          </a:solidFill>
          <a:ln w="19050">
            <a:solidFill>
              <a:schemeClr val="lt1"/>
            </a:solidFill>
          </a:ln>
          <a:effectLst/>
        </c:spPr>
      </c:pivotFmt>
      <c:pivotFmt>
        <c:idx val="23"/>
        <c:spPr>
          <a:solidFill>
            <a:schemeClr val="accent1"/>
          </a:solidFill>
          <a:ln w="19050">
            <a:solidFill>
              <a:schemeClr val="lt1"/>
            </a:solidFill>
          </a:ln>
          <a:effectLst/>
        </c:spPr>
      </c:pivotFmt>
      <c:pivotFmt>
        <c:idx val="24"/>
        <c:spPr>
          <a:solidFill>
            <a:schemeClr val="accent1"/>
          </a:solidFill>
          <a:ln w="19050">
            <a:solidFill>
              <a:schemeClr val="lt1"/>
            </a:solidFill>
          </a:ln>
          <a:effectLst/>
        </c:spPr>
        <c:marker>
          <c:symbol val="none"/>
        </c:marker>
        <c:dLbl>
          <c:idx val="0"/>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15:layout/>
            </c:ext>
          </c:extLst>
        </c:dLbl>
      </c:pivotFmt>
      <c:pivotFmt>
        <c:idx val="25"/>
        <c:spPr>
          <a:solidFill>
            <a:schemeClr val="accent1"/>
          </a:solidFill>
          <a:ln w="19050">
            <a:solidFill>
              <a:schemeClr val="lt1"/>
            </a:solidFill>
          </a:ln>
          <a:effectLst/>
        </c:spPr>
      </c:pivotFmt>
      <c:pivotFmt>
        <c:idx val="26"/>
        <c:spPr>
          <a:solidFill>
            <a:schemeClr val="accent1"/>
          </a:solidFill>
          <a:ln w="19050">
            <a:solidFill>
              <a:schemeClr val="lt1"/>
            </a:solidFill>
          </a:ln>
          <a:effectLst/>
        </c:spPr>
      </c:pivotFmt>
      <c:pivotFmt>
        <c:idx val="27"/>
        <c:spPr>
          <a:solidFill>
            <a:schemeClr val="bg1">
              <a:lumMod val="75000"/>
            </a:schemeClr>
          </a:solidFill>
          <a:ln w="19050">
            <a:solidFill>
              <a:schemeClr val="lt1"/>
            </a:solidFill>
          </a:ln>
          <a:effectLst/>
        </c:spPr>
      </c:pivotFmt>
      <c:pivotFmt>
        <c:idx val="28"/>
        <c:spPr>
          <a:solidFill>
            <a:schemeClr val="accent1"/>
          </a:solidFill>
          <a:ln w="19050">
            <a:solidFill>
              <a:schemeClr val="lt1"/>
            </a:solidFill>
          </a:ln>
          <a:effectLst/>
        </c:spPr>
      </c:pivotFmt>
      <c:pivotFmt>
        <c:idx val="29"/>
        <c:spPr>
          <a:solidFill>
            <a:schemeClr val="bg1">
              <a:lumMod val="75000"/>
            </a:schemeClr>
          </a:solidFill>
          <a:ln w="19050">
            <a:solidFill>
              <a:schemeClr val="lt1"/>
            </a:solidFill>
          </a:ln>
          <a:effectLst/>
        </c:spPr>
      </c:pivotFmt>
      <c:pivotFmt>
        <c:idx val="30"/>
        <c:spPr>
          <a:solidFill>
            <a:srgbClr val="CC66FF"/>
          </a:solidFill>
          <a:ln w="19050">
            <a:solidFill>
              <a:schemeClr val="lt1"/>
            </a:solidFill>
          </a:ln>
          <a:effectLst/>
        </c:spPr>
      </c:pivotFmt>
      <c:pivotFmt>
        <c:idx val="31"/>
        <c:spPr>
          <a:solidFill>
            <a:schemeClr val="accent1"/>
          </a:solidFill>
          <a:ln w="19050">
            <a:solidFill>
              <a:schemeClr val="lt1"/>
            </a:solidFill>
          </a:ln>
          <a:effectLst/>
        </c:spPr>
      </c:pivotFmt>
    </c:pivotFmts>
    <c:plotArea>
      <c:layout/>
      <c:pieChart>
        <c:varyColors val="1"/>
        <c:ser>
          <c:idx val="0"/>
          <c:order val="0"/>
          <c:tx>
            <c:strRef>
              <c:f>SummaryCalc!$C$15:$C$16</c:f>
              <c:strCache>
                <c:ptCount val="1"/>
                <c:pt idx="0">
                  <c:v>7. Core House</c:v>
                </c:pt>
              </c:strCache>
            </c:strRef>
          </c:tx>
          <c:dPt>
            <c:idx val="0"/>
            <c:bubble3D val="0"/>
            <c:spPr>
              <a:solidFill>
                <a:schemeClr val="accent1"/>
              </a:solidFill>
              <a:ln w="19050">
                <a:solidFill>
                  <a:schemeClr val="lt1"/>
                </a:solidFill>
              </a:ln>
              <a:effectLst/>
            </c:spPr>
          </c:dPt>
          <c:dPt>
            <c:idx val="1"/>
            <c:bubble3D val="0"/>
            <c:spPr>
              <a:solidFill>
                <a:srgbClr val="CC66FF"/>
              </a:solidFill>
              <a:ln w="19050">
                <a:solidFill>
                  <a:schemeClr val="lt1"/>
                </a:solidFill>
              </a:ln>
              <a:effectLst/>
            </c:spPr>
          </c:dPt>
          <c:dPt>
            <c:idx val="2"/>
            <c:bubble3D val="0"/>
            <c:spPr>
              <a:solidFill>
                <a:schemeClr val="bg1">
                  <a:lumMod val="75000"/>
                </a:schemeClr>
              </a:solidFill>
              <a:ln w="19050">
                <a:solidFill>
                  <a:schemeClr val="lt1"/>
                </a:solidFill>
              </a:ln>
              <a:effectLst/>
            </c:spPr>
          </c:dPt>
          <c:dPt>
            <c:idx val="3"/>
            <c:bubble3D val="0"/>
            <c:spPr>
              <a:solidFill>
                <a:schemeClr val="accent4"/>
              </a:solidFill>
              <a:ln w="19050">
                <a:solidFill>
                  <a:schemeClr val="lt1"/>
                </a:solidFill>
              </a:ln>
              <a:effectLst/>
            </c:spPr>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SummaryCalc!$B$17:$B$20</c:f>
              <c:strCache>
                <c:ptCount val="3"/>
                <c:pt idx="0">
                  <c:v>On original site</c:v>
                </c:pt>
                <c:pt idx="1">
                  <c:v>Mixed program</c:v>
                </c:pt>
                <c:pt idx="2">
                  <c:v>Not specified</c:v>
                </c:pt>
              </c:strCache>
            </c:strRef>
          </c:cat>
          <c:val>
            <c:numRef>
              <c:f>SummaryCalc!$C$17:$C$20</c:f>
              <c:numCache>
                <c:formatCode>General</c:formatCode>
                <c:ptCount val="3"/>
                <c:pt idx="0">
                  <c:v>10617</c:v>
                </c:pt>
                <c:pt idx="1">
                  <c:v>2614</c:v>
                </c:pt>
                <c:pt idx="2">
                  <c:v>2580</c:v>
                </c:pt>
              </c:numCache>
            </c:numRef>
          </c:val>
        </c:ser>
        <c:dLbls>
          <c:showLegendKey val="0"/>
          <c:showVal val="0"/>
          <c:showCatName val="0"/>
          <c:showSerName val="0"/>
          <c:showPercent val="0"/>
          <c:showBubbleSize val="0"/>
          <c:showLeaderLines val="1"/>
        </c:dLbls>
        <c:firstSliceAng val="0"/>
      </c:pieChart>
      <c:spPr>
        <a:noFill/>
        <a:ln>
          <a:noFill/>
        </a:ln>
        <a:effectLst/>
      </c:spPr>
    </c:plotArea>
    <c:legend>
      <c:legendPos val="r"/>
      <c:layout>
        <c:manualLayout>
          <c:xMode val="edge"/>
          <c:yMode val="edge"/>
          <c:x val="0.58262124097232948"/>
          <c:y val="0.23433882358908034"/>
          <c:w val="0.36517650277428676"/>
          <c:h val="0.6462804468282045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sz="900"/>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[20141006 HSWG report Region VI.xlsx]SummaryCalc!PivotTable2</c:name>
    <c:fmtId val="20"/>
  </c:pivotSource>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US" sz="1100"/>
              <a:t>6. Repairs &amp; Retrofit - Minor/major/shelter kit*</a:t>
            </a:r>
          </a:p>
        </c:rich>
      </c:tx>
      <c:layout/>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w="19050">
            <a:solidFill>
              <a:schemeClr val="lt1"/>
            </a:solidFill>
          </a:ln>
          <a:effectLst/>
        </c:spPr>
        <c:marker>
          <c:symbol val="none"/>
        </c:marker>
      </c:pivotFmt>
      <c:pivotFmt>
        <c:idx val="1"/>
        <c:spPr>
          <a:solidFill>
            <a:schemeClr val="accent1"/>
          </a:solidFill>
          <a:ln w="19050">
            <a:solidFill>
              <a:schemeClr val="lt1"/>
            </a:solidFill>
          </a:ln>
          <a:effectLst/>
        </c:spPr>
        <c:marker>
          <c:symbol val="none"/>
        </c:marker>
      </c:pivotFmt>
      <c:pivotFmt>
        <c:idx val="2"/>
        <c:spPr>
          <a:solidFill>
            <a:schemeClr val="accent1"/>
          </a:solidFill>
          <a:ln w="19050">
            <a:solidFill>
              <a:schemeClr val="lt1"/>
            </a:solidFill>
          </a:ln>
          <a:effectLst/>
        </c:spPr>
        <c:marker>
          <c:symbol val="none"/>
        </c:marker>
      </c:pivotFmt>
      <c:pivotFmt>
        <c:idx val="3"/>
        <c:spPr>
          <a:solidFill>
            <a:schemeClr val="accent1"/>
          </a:solidFill>
          <a:ln w="19050">
            <a:solidFill>
              <a:schemeClr val="lt1"/>
            </a:solidFill>
          </a:ln>
          <a:effectLst/>
        </c:spPr>
      </c:pivotFmt>
      <c:pivotFmt>
        <c:idx val="4"/>
        <c:spPr>
          <a:solidFill>
            <a:schemeClr val="accent1"/>
          </a:solidFill>
          <a:ln w="19050">
            <a:solidFill>
              <a:schemeClr val="lt1"/>
            </a:solidFill>
          </a:ln>
          <a:effectLst/>
        </c:spPr>
      </c:pivotFmt>
      <c:pivotFmt>
        <c:idx val="5"/>
        <c:spPr>
          <a:solidFill>
            <a:schemeClr val="accent1"/>
          </a:solidFill>
          <a:ln w="19050">
            <a:solidFill>
              <a:schemeClr val="lt1"/>
            </a:solidFill>
          </a:ln>
          <a:effectLst/>
        </c:spPr>
      </c:pivotFmt>
      <c:pivotFmt>
        <c:idx val="6"/>
        <c:spPr>
          <a:solidFill>
            <a:schemeClr val="accent1"/>
          </a:solidFill>
          <a:ln w="19050">
            <a:solidFill>
              <a:schemeClr val="lt1"/>
            </a:solidFill>
          </a:ln>
          <a:effectLst/>
        </c:spPr>
      </c:pivotFmt>
      <c:pivotFmt>
        <c:idx val="7"/>
        <c:spPr>
          <a:solidFill>
            <a:schemeClr val="accent1"/>
          </a:solidFill>
          <a:ln w="19050">
            <a:solidFill>
              <a:schemeClr val="lt1"/>
            </a:solidFill>
          </a:ln>
          <a:effectLst/>
        </c:spPr>
        <c:marker>
          <c:symbol val="none"/>
        </c:marker>
      </c:pivotFmt>
      <c:pivotFmt>
        <c:idx val="8"/>
        <c:spPr>
          <a:solidFill>
            <a:schemeClr val="accent1"/>
          </a:solidFill>
          <a:ln w="19050">
            <a:solidFill>
              <a:schemeClr val="lt1"/>
            </a:solidFill>
          </a:ln>
          <a:effectLst/>
        </c:spPr>
      </c:pivotFmt>
      <c:pivotFmt>
        <c:idx val="9"/>
        <c:spPr>
          <a:solidFill>
            <a:schemeClr val="accent1"/>
          </a:solidFill>
          <a:ln w="19050">
            <a:solidFill>
              <a:schemeClr val="lt1"/>
            </a:solidFill>
          </a:ln>
          <a:effectLst/>
        </c:spPr>
      </c:pivotFmt>
      <c:pivotFmt>
        <c:idx val="10"/>
        <c:spPr>
          <a:solidFill>
            <a:schemeClr val="accent1"/>
          </a:solidFill>
          <a:ln w="19050">
            <a:solidFill>
              <a:schemeClr val="lt1"/>
            </a:solidFill>
          </a:ln>
          <a:effectLst/>
        </c:spPr>
      </c:pivotFmt>
      <c:pivotFmt>
        <c:idx val="11"/>
        <c:spPr>
          <a:solidFill>
            <a:schemeClr val="accent1"/>
          </a:solidFill>
          <a:ln w="19050">
            <a:solidFill>
              <a:schemeClr val="lt1"/>
            </a:solidFill>
          </a:ln>
          <a:effectLst/>
        </c:spPr>
      </c:pivotFmt>
      <c:pivotFmt>
        <c:idx val="12"/>
        <c:spPr>
          <a:solidFill>
            <a:schemeClr val="accent1"/>
          </a:solidFill>
          <a:ln w="19050">
            <a:solidFill>
              <a:schemeClr val="lt1"/>
            </a:solid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3"/>
        <c:spPr>
          <a:solidFill>
            <a:srgbClr val="3278CC"/>
          </a:solidFill>
          <a:ln w="19050">
            <a:solidFill>
              <a:schemeClr val="lt1"/>
            </a:solidFill>
          </a:ln>
          <a:effectLst/>
        </c:spPr>
      </c:pivotFmt>
      <c:pivotFmt>
        <c:idx val="14"/>
        <c:spPr>
          <a:solidFill>
            <a:schemeClr val="tx2">
              <a:lumMod val="75000"/>
            </a:schemeClr>
          </a:solidFill>
          <a:ln w="19050">
            <a:solidFill>
              <a:schemeClr val="lt1"/>
            </a:solidFill>
          </a:ln>
          <a:effectLst/>
        </c:spPr>
        <c:dLbl>
          <c:idx val="0"/>
          <c:layout>
            <c:manualLayout>
              <c:x val="-3.3051181102362204E-3"/>
              <c:y val="9.2441127150772823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5"/>
        <c:spPr>
          <a:solidFill>
            <a:srgbClr val="00B0F0"/>
          </a:solidFill>
          <a:ln w="19050">
            <a:solidFill>
              <a:schemeClr val="lt1"/>
            </a:solidFill>
          </a:ln>
          <a:effectLst/>
        </c:spPr>
      </c:pivotFmt>
      <c:pivotFmt>
        <c:idx val="16"/>
        <c:spPr>
          <a:solidFill>
            <a:schemeClr val="bg1">
              <a:lumMod val="75000"/>
            </a:schemeClr>
          </a:solidFill>
          <a:ln w="19050">
            <a:solidFill>
              <a:schemeClr val="lt1"/>
            </a:solidFill>
          </a:ln>
          <a:effectLst/>
        </c:spPr>
      </c:pivotFmt>
      <c:pivotFmt>
        <c:idx val="17"/>
        <c:spPr>
          <a:solidFill>
            <a:schemeClr val="accent1"/>
          </a:solidFill>
          <a:ln w="19050">
            <a:solidFill>
              <a:schemeClr val="lt1"/>
            </a:solidFill>
          </a:ln>
          <a:effectLst/>
        </c:spPr>
        <c:marker>
          <c:symbol val="none"/>
        </c:marker>
      </c:pivotFmt>
      <c:pivotFmt>
        <c:idx val="18"/>
        <c:spPr>
          <a:solidFill>
            <a:schemeClr val="accent1"/>
          </a:solidFill>
          <a:ln w="19050">
            <a:solidFill>
              <a:schemeClr val="lt1"/>
            </a:solidFill>
          </a:ln>
          <a:effectLst/>
        </c:spPr>
      </c:pivotFmt>
      <c:pivotFmt>
        <c:idx val="19"/>
        <c:spPr>
          <a:solidFill>
            <a:schemeClr val="accent1"/>
          </a:solidFill>
          <a:ln w="19050">
            <a:solidFill>
              <a:schemeClr val="lt1"/>
            </a:solidFill>
          </a:ln>
          <a:effectLst/>
        </c:spPr>
      </c:pivotFmt>
      <c:pivotFmt>
        <c:idx val="20"/>
        <c:spPr>
          <a:solidFill>
            <a:schemeClr val="accent1"/>
          </a:solidFill>
          <a:ln w="19050">
            <a:solidFill>
              <a:schemeClr val="lt1"/>
            </a:solidFill>
          </a:ln>
          <a:effectLst/>
        </c:spPr>
      </c:pivotFmt>
      <c:pivotFmt>
        <c:idx val="21"/>
        <c:spPr>
          <a:solidFill>
            <a:schemeClr val="accent1"/>
          </a:solidFill>
          <a:ln w="19050">
            <a:solidFill>
              <a:schemeClr val="lt1"/>
            </a:solidFill>
          </a:ln>
          <a:effectLst/>
        </c:spPr>
      </c:pivotFmt>
      <c:pivotFmt>
        <c:idx val="22"/>
        <c:spPr>
          <a:solidFill>
            <a:schemeClr val="accent1"/>
          </a:solidFill>
          <a:ln w="19050">
            <a:solidFill>
              <a:schemeClr val="lt1"/>
            </a:solidFill>
          </a:ln>
          <a:effectLst/>
        </c:spPr>
        <c:marker>
          <c:symbol val="none"/>
        </c:marker>
        <c:dLbl>
          <c:idx val="0"/>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15:layout/>
            </c:ext>
          </c:extLst>
        </c:dLbl>
      </c:pivotFmt>
      <c:pivotFmt>
        <c:idx val="23"/>
        <c:spPr>
          <a:solidFill>
            <a:schemeClr val="accent3">
              <a:lumMod val="50000"/>
            </a:schemeClr>
          </a:solidFill>
          <a:ln w="19050">
            <a:solidFill>
              <a:schemeClr val="lt1"/>
            </a:solidFill>
          </a:ln>
          <a:effectLst/>
        </c:spP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1"/>
          <c:showVal val="1"/>
          <c:showCatName val="1"/>
          <c:showSerName val="1"/>
          <c:showPercent val="1"/>
          <c:showBubbleSize val="1"/>
          <c:extLst>
            <c:ext xmlns:c15="http://schemas.microsoft.com/office/drawing/2012/chart" uri="{CE6537A1-D6FC-4f65-9D91-7224C49458BB}"/>
          </c:extLst>
        </c:dLbl>
      </c:pivotFmt>
      <c:pivotFmt>
        <c:idx val="24"/>
        <c:spPr>
          <a:solidFill>
            <a:schemeClr val="accent3">
              <a:lumMod val="75000"/>
            </a:schemeClr>
          </a:solidFill>
          <a:ln w="19050">
            <a:solidFill>
              <a:schemeClr val="lt1"/>
            </a:solidFill>
          </a:ln>
          <a:effectLst/>
        </c:spPr>
      </c:pivotFmt>
      <c:pivotFmt>
        <c:idx val="25"/>
        <c:spPr>
          <a:solidFill>
            <a:schemeClr val="accent3">
              <a:lumMod val="60000"/>
              <a:lumOff val="40000"/>
            </a:schemeClr>
          </a:solidFill>
          <a:ln w="19050">
            <a:solidFill>
              <a:schemeClr val="lt1"/>
            </a:solidFill>
          </a:ln>
          <a:effectLst/>
        </c:spPr>
      </c:pivotFmt>
      <c:pivotFmt>
        <c:idx val="26"/>
        <c:spPr>
          <a:solidFill>
            <a:schemeClr val="bg1">
              <a:lumMod val="75000"/>
            </a:schemeClr>
          </a:solidFill>
          <a:ln w="19050">
            <a:solidFill>
              <a:schemeClr val="lt1"/>
            </a:solidFill>
          </a:ln>
          <a:effectLst/>
        </c:spPr>
      </c:pivotFmt>
      <c:pivotFmt>
        <c:idx val="27"/>
        <c:spPr>
          <a:solidFill>
            <a:schemeClr val="accent3">
              <a:lumMod val="60000"/>
              <a:lumOff val="40000"/>
            </a:schemeClr>
          </a:solidFill>
          <a:ln w="19050">
            <a:solidFill>
              <a:schemeClr val="lt1"/>
            </a:solidFill>
          </a:ln>
          <a:effectLst/>
        </c:spPr>
      </c:pivotFmt>
      <c:pivotFmt>
        <c:idx val="28"/>
        <c:spPr>
          <a:solidFill>
            <a:schemeClr val="bg1">
              <a:lumMod val="75000"/>
            </a:schemeClr>
          </a:solidFill>
          <a:ln w="19050">
            <a:solidFill>
              <a:schemeClr val="lt1"/>
            </a:solidFill>
          </a:ln>
          <a:effectLst/>
        </c:spPr>
      </c:pivotFmt>
      <c:pivotFmt>
        <c:idx val="29"/>
        <c:spPr>
          <a:solidFill>
            <a:schemeClr val="accent3">
              <a:lumMod val="50000"/>
            </a:schemeClr>
          </a:solidFill>
          <a:ln w="19050">
            <a:solidFill>
              <a:schemeClr val="lt1"/>
            </a:solidFill>
          </a:ln>
          <a:effectLst/>
        </c:spPr>
      </c:pivotFmt>
      <c:pivotFmt>
        <c:idx val="30"/>
        <c:spPr>
          <a:solidFill>
            <a:schemeClr val="accent3">
              <a:lumMod val="75000"/>
            </a:schemeClr>
          </a:solidFill>
          <a:ln w="19050">
            <a:solidFill>
              <a:schemeClr val="lt1"/>
            </a:solidFill>
          </a:ln>
          <a:effectLst/>
        </c:spPr>
      </c:pivotFmt>
      <c:pivotFmt>
        <c:idx val="31"/>
        <c:spPr>
          <a:solidFill>
            <a:schemeClr val="bg1">
              <a:lumMod val="75000"/>
            </a:schemeClr>
          </a:solidFill>
          <a:ln w="19050">
            <a:solidFill>
              <a:schemeClr val="lt1"/>
            </a:solidFill>
          </a:ln>
          <a:effectLst/>
        </c:spPr>
      </c:pivotFmt>
      <c:pivotFmt>
        <c:idx val="32"/>
        <c:spPr>
          <a:solidFill>
            <a:schemeClr val="accent1"/>
          </a:solidFill>
          <a:ln w="19050">
            <a:solidFill>
              <a:schemeClr val="lt1"/>
            </a:solidFill>
          </a:ln>
          <a:effectLst/>
        </c:spPr>
      </c:pivotFmt>
    </c:pivotFmts>
    <c:plotArea>
      <c:layout>
        <c:manualLayout>
          <c:layoutTarget val="inner"/>
          <c:xMode val="edge"/>
          <c:yMode val="edge"/>
          <c:x val="0.15400272114498206"/>
          <c:y val="0.22215417078750085"/>
          <c:w val="0.41385590400142236"/>
          <c:h val="0.67658466521210658"/>
        </c:manualLayout>
      </c:layout>
      <c:pieChart>
        <c:varyColors val="1"/>
        <c:ser>
          <c:idx val="0"/>
          <c:order val="0"/>
          <c:tx>
            <c:strRef>
              <c:f>SummaryCalc!$C$29:$C$30</c:f>
              <c:strCache>
                <c:ptCount val="1"/>
                <c:pt idx="0">
                  <c:v>6. Repairs &amp; Retrofit</c:v>
                </c:pt>
              </c:strCache>
            </c:strRef>
          </c:tx>
          <c:dPt>
            <c:idx val="0"/>
            <c:bubble3D val="0"/>
            <c:spPr>
              <a:solidFill>
                <a:schemeClr val="accent3">
                  <a:lumMod val="50000"/>
                </a:schemeClr>
              </a:solidFill>
              <a:ln w="19050">
                <a:solidFill>
                  <a:schemeClr val="lt1"/>
                </a:solidFill>
              </a:ln>
              <a:effectLst/>
            </c:spPr>
          </c:dPt>
          <c:dPt>
            <c:idx val="1"/>
            <c:bubble3D val="0"/>
            <c:spPr>
              <a:solidFill>
                <a:schemeClr val="accent3">
                  <a:lumMod val="75000"/>
                </a:schemeClr>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bg1">
                  <a:lumMod val="75000"/>
                </a:schemeClr>
              </a:solidFill>
              <a:ln w="19050">
                <a:solidFill>
                  <a:schemeClr val="lt1"/>
                </a:solidFill>
              </a:ln>
              <a:effectLst/>
            </c:spPr>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layout/>
              </c:ext>
            </c:extLst>
          </c:dLbls>
          <c:cat>
            <c:strRef>
              <c:f>SummaryCalc!$B$31:$B$35</c:f>
              <c:strCache>
                <c:ptCount val="4"/>
                <c:pt idx="0">
                  <c:v>Major repairs</c:v>
                </c:pt>
                <c:pt idx="1">
                  <c:v>Minor repairs  </c:v>
                </c:pt>
                <c:pt idx="2">
                  <c:v>SSRS Shelter kit   </c:v>
                </c:pt>
                <c:pt idx="3">
                  <c:v>Not specified</c:v>
                </c:pt>
              </c:strCache>
            </c:strRef>
          </c:cat>
          <c:val>
            <c:numRef>
              <c:f>SummaryCalc!$C$31:$C$35</c:f>
              <c:numCache>
                <c:formatCode>General</c:formatCode>
                <c:ptCount val="4"/>
                <c:pt idx="0">
                  <c:v>8444</c:v>
                </c:pt>
                <c:pt idx="1">
                  <c:v>30996</c:v>
                </c:pt>
                <c:pt idx="2">
                  <c:v>15032</c:v>
                </c:pt>
                <c:pt idx="3">
                  <c:v>717</c:v>
                </c:pt>
              </c:numCache>
            </c:numRef>
          </c:val>
        </c:ser>
        <c:dLbls>
          <c:showLegendKey val="0"/>
          <c:showVal val="0"/>
          <c:showCatName val="0"/>
          <c:showSerName val="0"/>
          <c:showPercent val="0"/>
          <c:showBubbleSize val="0"/>
          <c:showLeaderLines val="1"/>
        </c:dLbls>
        <c:firstSliceAng val="0"/>
      </c:pieChart>
      <c:spPr>
        <a:noFill/>
        <a:ln>
          <a:noFill/>
        </a:ln>
        <a:effectLst/>
      </c:spPr>
    </c:plotArea>
    <c:legend>
      <c:legendPos val="r"/>
      <c:layout>
        <c:manualLayout>
          <c:xMode val="edge"/>
          <c:yMode val="edge"/>
          <c:x val="0.66362007874015749"/>
          <c:y val="0.30692002041411492"/>
          <c:w val="0.28082436570428704"/>
          <c:h val="0.5881366216960975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Series val="1"/>
      </c14:pivotOptions>
    </c:ext>
  </c:extLst>
</c:chartSpace>
</file>

<file path=xl/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[20141006 HSWG report Region VI.xlsx]SummaryCalc!PivotTable6</c:name>
    <c:fmtId val="30"/>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Access to latrines (including null</a:t>
            </a:r>
            <a:r>
              <a:rPr lang="en-US" baseline="0"/>
              <a:t> responses)   </a:t>
            </a:r>
            <a:r>
              <a:rPr lang="en-US"/>
              <a:t> </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solidFill>
            <a:schemeClr val="accent1"/>
          </a:solidFill>
          <a:ln>
            <a:noFill/>
          </a:ln>
          <a:effectLst/>
        </c:spPr>
        <c:marker>
          <c:symbol val="none"/>
        </c:marker>
      </c:pivotFmt>
      <c:pivotFmt>
        <c:idx val="7"/>
        <c:spPr>
          <a:solidFill>
            <a:schemeClr val="accent1"/>
          </a:solidFill>
          <a:ln>
            <a:noFill/>
          </a:ln>
          <a:effectLst/>
        </c:spPr>
        <c:marker>
          <c:symbol val="none"/>
        </c:marker>
      </c:pivotFmt>
      <c:pivotFmt>
        <c:idx val="8"/>
        <c:spPr>
          <a:solidFill>
            <a:schemeClr val="accent1"/>
          </a:solidFill>
          <a:ln>
            <a:noFill/>
          </a:ln>
          <a:effectLst/>
        </c:spPr>
        <c:marker>
          <c:symbol val="none"/>
        </c:marker>
      </c:pivotFmt>
      <c:pivotFmt>
        <c:idx val="9"/>
        <c:spPr>
          <a:solidFill>
            <a:schemeClr val="accent1"/>
          </a:solidFill>
          <a:ln>
            <a:noFill/>
          </a:ln>
          <a:effectLst/>
        </c:spPr>
        <c:marker>
          <c:symbol val="none"/>
        </c:marker>
      </c:pivotFmt>
      <c:pivotFmt>
        <c:idx val="10"/>
        <c:spPr>
          <a:solidFill>
            <a:schemeClr val="accent1"/>
          </a:solidFill>
          <a:ln>
            <a:noFill/>
          </a:ln>
          <a:effectLst/>
        </c:spPr>
        <c:marker>
          <c:symbol val="none"/>
        </c:marker>
      </c:pivotFmt>
      <c:pivotFmt>
        <c:idx val="11"/>
        <c:spPr>
          <a:solidFill>
            <a:schemeClr val="accent1"/>
          </a:solidFill>
          <a:ln>
            <a:noFill/>
          </a:ln>
          <a:effectLst/>
        </c:spPr>
        <c:marker>
          <c:symbol val="none"/>
        </c:marker>
      </c:pivotFmt>
      <c:pivotFmt>
        <c:idx val="12"/>
        <c:spPr>
          <a:solidFill>
            <a:schemeClr val="accent1"/>
          </a:solidFill>
          <a:ln>
            <a:noFill/>
          </a:ln>
          <a:effectLst/>
        </c:spPr>
        <c:marker>
          <c:symbol val="none"/>
        </c:marker>
      </c:pivotFmt>
      <c:pivotFmt>
        <c:idx val="13"/>
        <c:spPr>
          <a:solidFill>
            <a:schemeClr val="bg1">
              <a:lumMod val="75000"/>
            </a:schemeClr>
          </a:solidFill>
          <a:ln>
            <a:noFill/>
          </a:ln>
          <a:effectLst/>
        </c:spPr>
        <c:marker>
          <c:symbol val="none"/>
        </c:marker>
      </c:pivotFmt>
      <c:pivotFmt>
        <c:idx val="14"/>
        <c:spPr>
          <a:solidFill>
            <a:schemeClr val="accent1"/>
          </a:solidFill>
          <a:ln>
            <a:noFill/>
          </a:ln>
          <a:effectLst/>
        </c:spPr>
        <c:marker>
          <c:symbol val="none"/>
        </c:marker>
      </c:pivotFmt>
    </c:pivotFmts>
    <c:plotArea>
      <c:layout/>
      <c:barChart>
        <c:barDir val="col"/>
        <c:grouping val="stacked"/>
        <c:varyColors val="0"/>
        <c:ser>
          <c:idx val="0"/>
          <c:order val="0"/>
          <c:tx>
            <c:strRef>
              <c:f>SummaryCalc!$C$43:$C$45</c:f>
              <c:strCache>
                <c:ptCount val="1"/>
                <c:pt idx="0">
                  <c:v>Communal facilities available/provided</c:v>
                </c:pt>
              </c:strCache>
            </c:strRef>
          </c:tx>
          <c:spPr>
            <a:solidFill>
              <a:schemeClr val="accent1"/>
            </a:solidFill>
            <a:ln>
              <a:noFill/>
            </a:ln>
            <a:effectLst/>
          </c:spPr>
          <c:invertIfNegative val="0"/>
          <c:cat>
            <c:strRef>
              <c:f>SummaryCalc!$B$46:$B$51</c:f>
              <c:strCache>
                <c:ptCount val="5"/>
                <c:pt idx="0">
                  <c:v>2. Temporary Shelter </c:v>
                </c:pt>
                <c:pt idx="1">
                  <c:v>6. Repairs &amp; Retrofit</c:v>
                </c:pt>
                <c:pt idx="2">
                  <c:v>7. Core House</c:v>
                </c:pt>
                <c:pt idx="3">
                  <c:v>8. Permanent House</c:v>
                </c:pt>
                <c:pt idx="4">
                  <c:v>9. Settlement Planning</c:v>
                </c:pt>
              </c:strCache>
            </c:strRef>
          </c:cat>
          <c:val>
            <c:numRef>
              <c:f>SummaryCalc!$C$46:$C$51</c:f>
              <c:numCache>
                <c:formatCode>General</c:formatCode>
                <c:ptCount val="5"/>
                <c:pt idx="0">
                  <c:v>3674</c:v>
                </c:pt>
              </c:numCache>
            </c:numRef>
          </c:val>
        </c:ser>
        <c:ser>
          <c:idx val="1"/>
          <c:order val="1"/>
          <c:tx>
            <c:strRef>
              <c:f>SummaryCalc!$D$43:$D$45</c:f>
              <c:strCache>
                <c:ptCount val="1"/>
                <c:pt idx="0">
                  <c:v>HH level facilities available / provided</c:v>
                </c:pt>
              </c:strCache>
            </c:strRef>
          </c:tx>
          <c:spPr>
            <a:solidFill>
              <a:schemeClr val="accent2"/>
            </a:solidFill>
            <a:ln>
              <a:noFill/>
            </a:ln>
            <a:effectLst/>
          </c:spPr>
          <c:invertIfNegative val="0"/>
          <c:cat>
            <c:strRef>
              <c:f>SummaryCalc!$B$46:$B$51</c:f>
              <c:strCache>
                <c:ptCount val="5"/>
                <c:pt idx="0">
                  <c:v>2. Temporary Shelter </c:v>
                </c:pt>
                <c:pt idx="1">
                  <c:v>6. Repairs &amp; Retrofit</c:v>
                </c:pt>
                <c:pt idx="2">
                  <c:v>7. Core House</c:v>
                </c:pt>
                <c:pt idx="3">
                  <c:v>8. Permanent House</c:v>
                </c:pt>
                <c:pt idx="4">
                  <c:v>9. Settlement Planning</c:v>
                </c:pt>
              </c:strCache>
            </c:strRef>
          </c:cat>
          <c:val>
            <c:numRef>
              <c:f>SummaryCalc!$D$46:$D$51</c:f>
              <c:numCache>
                <c:formatCode>General</c:formatCode>
                <c:ptCount val="5"/>
                <c:pt idx="0">
                  <c:v>700</c:v>
                </c:pt>
                <c:pt idx="1">
                  <c:v>2400</c:v>
                </c:pt>
                <c:pt idx="2">
                  <c:v>1239</c:v>
                </c:pt>
                <c:pt idx="4">
                  <c:v>132</c:v>
                </c:pt>
              </c:numCache>
            </c:numRef>
          </c:val>
        </c:ser>
        <c:ser>
          <c:idx val="2"/>
          <c:order val="2"/>
          <c:tx>
            <c:strRef>
              <c:f>SummaryCalc!$E$43:$E$45</c:f>
              <c:strCache>
                <c:ptCount val="1"/>
                <c:pt idx="0">
                  <c:v>WASH partner needed</c:v>
                </c:pt>
              </c:strCache>
            </c:strRef>
          </c:tx>
          <c:spPr>
            <a:solidFill>
              <a:schemeClr val="accent3"/>
            </a:solidFill>
            <a:ln>
              <a:noFill/>
            </a:ln>
            <a:effectLst/>
          </c:spPr>
          <c:invertIfNegative val="0"/>
          <c:cat>
            <c:strRef>
              <c:f>SummaryCalc!$B$46:$B$51</c:f>
              <c:strCache>
                <c:ptCount val="5"/>
                <c:pt idx="0">
                  <c:v>2. Temporary Shelter </c:v>
                </c:pt>
                <c:pt idx="1">
                  <c:v>6. Repairs &amp; Retrofit</c:v>
                </c:pt>
                <c:pt idx="2">
                  <c:v>7. Core House</c:v>
                </c:pt>
                <c:pt idx="3">
                  <c:v>8. Permanent House</c:v>
                </c:pt>
                <c:pt idx="4">
                  <c:v>9. Settlement Planning</c:v>
                </c:pt>
              </c:strCache>
            </c:strRef>
          </c:cat>
          <c:val>
            <c:numRef>
              <c:f>SummaryCalc!$E$46:$E$51</c:f>
              <c:numCache>
                <c:formatCode>General</c:formatCode>
                <c:ptCount val="5"/>
                <c:pt idx="0">
                  <c:v>4173</c:v>
                </c:pt>
                <c:pt idx="1">
                  <c:v>334</c:v>
                </c:pt>
                <c:pt idx="2">
                  <c:v>2263</c:v>
                </c:pt>
              </c:numCache>
            </c:numRef>
          </c:val>
        </c:ser>
        <c:ser>
          <c:idx val="3"/>
          <c:order val="3"/>
          <c:tx>
            <c:strRef>
              <c:f>SummaryCalc!$F$43:$F$45</c:f>
              <c:strCache>
                <c:ptCount val="1"/>
                <c:pt idx="0">
                  <c:v>Not specified</c:v>
                </c:pt>
              </c:strCache>
            </c:strRef>
          </c:tx>
          <c:spPr>
            <a:solidFill>
              <a:schemeClr val="bg1">
                <a:lumMod val="75000"/>
              </a:schemeClr>
            </a:solidFill>
            <a:ln>
              <a:noFill/>
            </a:ln>
            <a:effectLst/>
          </c:spPr>
          <c:invertIfNegative val="0"/>
          <c:cat>
            <c:strRef>
              <c:f>SummaryCalc!$B$46:$B$51</c:f>
              <c:strCache>
                <c:ptCount val="5"/>
                <c:pt idx="0">
                  <c:v>2. Temporary Shelter </c:v>
                </c:pt>
                <c:pt idx="1">
                  <c:v>6. Repairs &amp; Retrofit</c:v>
                </c:pt>
                <c:pt idx="2">
                  <c:v>7. Core House</c:v>
                </c:pt>
                <c:pt idx="3">
                  <c:v>8. Permanent House</c:v>
                </c:pt>
                <c:pt idx="4">
                  <c:v>9. Settlement Planning</c:v>
                </c:pt>
              </c:strCache>
            </c:strRef>
          </c:cat>
          <c:val>
            <c:numRef>
              <c:f>SummaryCalc!$F$46:$F$51</c:f>
              <c:numCache>
                <c:formatCode>General</c:formatCode>
                <c:ptCount val="5"/>
                <c:pt idx="0">
                  <c:v>866</c:v>
                </c:pt>
                <c:pt idx="1">
                  <c:v>52455</c:v>
                </c:pt>
                <c:pt idx="2">
                  <c:v>12309</c:v>
                </c:pt>
              </c:numCache>
            </c:numRef>
          </c:val>
        </c:ser>
        <c:dLbls>
          <c:showLegendKey val="0"/>
          <c:showVal val="0"/>
          <c:showCatName val="0"/>
          <c:showSerName val="0"/>
          <c:showPercent val="0"/>
          <c:showBubbleSize val="0"/>
        </c:dLbls>
        <c:gapWidth val="150"/>
        <c:overlap val="100"/>
        <c:axId val="212943776"/>
        <c:axId val="211557912"/>
      </c:barChart>
      <c:catAx>
        <c:axId val="2129437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1557912"/>
        <c:crosses val="autoZero"/>
        <c:auto val="1"/>
        <c:lblAlgn val="ctr"/>
        <c:lblOffset val="100"/>
        <c:noMultiLvlLbl val="0"/>
      </c:catAx>
      <c:valAx>
        <c:axId val="21155791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2943776"/>
        <c:crosses val="autoZero"/>
        <c:crossBetween val="between"/>
      </c:valAx>
      <c:spPr>
        <a:noFill/>
        <a:ln>
          <a:noFill/>
        </a:ln>
        <a:effectLst/>
      </c:spPr>
    </c:plotArea>
    <c:legend>
      <c:legendPos val="r"/>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[20141006 HSWG report Region VI.xlsx]SummaryCalc!PivotTable7</c:name>
    <c:fmtId val="35"/>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Access</a:t>
            </a:r>
            <a:r>
              <a:rPr lang="en-US" baseline="0"/>
              <a:t> to latrines (without null responses)</a:t>
            </a:r>
            <a:endParaRPr lang="en-US"/>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chemeClr val="accent1"/>
          </a:solidFill>
          <a:ln>
            <a:noFill/>
          </a:ln>
          <a:effectLst/>
        </c:spPr>
        <c:marker>
          <c:symbol val="none"/>
        </c:marker>
      </c:pivotFmt>
      <c:pivotFmt>
        <c:idx val="5"/>
        <c:spPr>
          <a:solidFill>
            <a:schemeClr val="accent1"/>
          </a:solidFill>
          <a:ln>
            <a:noFill/>
          </a:ln>
          <a:effectLst/>
        </c:spPr>
        <c:marker>
          <c:symbol val="none"/>
        </c:marker>
      </c:pivotFmt>
      <c:pivotFmt>
        <c:idx val="6"/>
        <c:spPr>
          <a:solidFill>
            <a:schemeClr val="accent1"/>
          </a:solidFill>
          <a:ln>
            <a:noFill/>
          </a:ln>
          <a:effectLst/>
        </c:spPr>
        <c:marker>
          <c:symbol val="none"/>
        </c:marker>
      </c:pivotFmt>
      <c:pivotFmt>
        <c:idx val="7"/>
        <c:spPr>
          <a:solidFill>
            <a:schemeClr val="accent1"/>
          </a:solidFill>
          <a:ln>
            <a:noFill/>
          </a:ln>
          <a:effectLst/>
        </c:spPr>
        <c:marker>
          <c:symbol val="none"/>
        </c:marker>
      </c:pivotFmt>
      <c:pivotFmt>
        <c:idx val="8"/>
        <c:spPr>
          <a:solidFill>
            <a:schemeClr val="accent1"/>
          </a:solidFill>
          <a:ln>
            <a:noFill/>
          </a:ln>
          <a:effectLst/>
        </c:spPr>
        <c:marker>
          <c:symbol val="none"/>
        </c:marker>
      </c:pivotFmt>
      <c:pivotFmt>
        <c:idx val="9"/>
        <c:spPr>
          <a:solidFill>
            <a:schemeClr val="accent1"/>
          </a:solidFill>
          <a:ln>
            <a:noFill/>
          </a:ln>
          <a:effectLst/>
        </c:spPr>
        <c:marker>
          <c:symbol val="none"/>
        </c:marker>
      </c:pivotFmt>
    </c:pivotFmts>
    <c:plotArea>
      <c:layout/>
      <c:barChart>
        <c:barDir val="col"/>
        <c:grouping val="stacked"/>
        <c:varyColors val="0"/>
        <c:ser>
          <c:idx val="0"/>
          <c:order val="0"/>
          <c:tx>
            <c:strRef>
              <c:f>SummaryCalc!$C$58:$C$60</c:f>
              <c:strCache>
                <c:ptCount val="1"/>
                <c:pt idx="0">
                  <c:v>Communal facilities available/provided</c:v>
                </c:pt>
              </c:strCache>
            </c:strRef>
          </c:tx>
          <c:spPr>
            <a:solidFill>
              <a:schemeClr val="accent1"/>
            </a:solidFill>
            <a:ln>
              <a:noFill/>
            </a:ln>
            <a:effectLst/>
          </c:spPr>
          <c:invertIfNegative val="0"/>
          <c:cat>
            <c:strRef>
              <c:f>SummaryCalc!$B$61:$B$65</c:f>
              <c:strCache>
                <c:ptCount val="4"/>
                <c:pt idx="0">
                  <c:v>2. Temporary Shelter </c:v>
                </c:pt>
                <c:pt idx="1">
                  <c:v>6. Repairs &amp; Retrofit</c:v>
                </c:pt>
                <c:pt idx="2">
                  <c:v>7. Core House</c:v>
                </c:pt>
                <c:pt idx="3">
                  <c:v>9. Settlement Planning</c:v>
                </c:pt>
              </c:strCache>
            </c:strRef>
          </c:cat>
          <c:val>
            <c:numRef>
              <c:f>SummaryCalc!$C$61:$C$65</c:f>
              <c:numCache>
                <c:formatCode>General</c:formatCode>
                <c:ptCount val="4"/>
                <c:pt idx="0">
                  <c:v>3674</c:v>
                </c:pt>
              </c:numCache>
            </c:numRef>
          </c:val>
        </c:ser>
        <c:ser>
          <c:idx val="1"/>
          <c:order val="1"/>
          <c:tx>
            <c:strRef>
              <c:f>SummaryCalc!$D$58:$D$60</c:f>
              <c:strCache>
                <c:ptCount val="1"/>
                <c:pt idx="0">
                  <c:v>HH level facilities available / provided</c:v>
                </c:pt>
              </c:strCache>
            </c:strRef>
          </c:tx>
          <c:spPr>
            <a:solidFill>
              <a:schemeClr val="accent2"/>
            </a:solidFill>
            <a:ln>
              <a:noFill/>
            </a:ln>
            <a:effectLst/>
          </c:spPr>
          <c:invertIfNegative val="0"/>
          <c:cat>
            <c:strRef>
              <c:f>SummaryCalc!$B$61:$B$65</c:f>
              <c:strCache>
                <c:ptCount val="4"/>
                <c:pt idx="0">
                  <c:v>2. Temporary Shelter </c:v>
                </c:pt>
                <c:pt idx="1">
                  <c:v>6. Repairs &amp; Retrofit</c:v>
                </c:pt>
                <c:pt idx="2">
                  <c:v>7. Core House</c:v>
                </c:pt>
                <c:pt idx="3">
                  <c:v>9. Settlement Planning</c:v>
                </c:pt>
              </c:strCache>
            </c:strRef>
          </c:cat>
          <c:val>
            <c:numRef>
              <c:f>SummaryCalc!$D$61:$D$65</c:f>
              <c:numCache>
                <c:formatCode>General</c:formatCode>
                <c:ptCount val="4"/>
                <c:pt idx="0">
                  <c:v>700</c:v>
                </c:pt>
                <c:pt idx="1">
                  <c:v>2400</c:v>
                </c:pt>
                <c:pt idx="2">
                  <c:v>1239</c:v>
                </c:pt>
                <c:pt idx="3">
                  <c:v>132</c:v>
                </c:pt>
              </c:numCache>
            </c:numRef>
          </c:val>
        </c:ser>
        <c:ser>
          <c:idx val="2"/>
          <c:order val="2"/>
          <c:tx>
            <c:strRef>
              <c:f>SummaryCalc!$E$58:$E$60</c:f>
              <c:strCache>
                <c:ptCount val="1"/>
                <c:pt idx="0">
                  <c:v>WASH partner needed</c:v>
                </c:pt>
              </c:strCache>
            </c:strRef>
          </c:tx>
          <c:spPr>
            <a:solidFill>
              <a:schemeClr val="accent3"/>
            </a:solidFill>
            <a:ln>
              <a:noFill/>
            </a:ln>
            <a:effectLst/>
          </c:spPr>
          <c:invertIfNegative val="0"/>
          <c:cat>
            <c:strRef>
              <c:f>SummaryCalc!$B$61:$B$65</c:f>
              <c:strCache>
                <c:ptCount val="4"/>
                <c:pt idx="0">
                  <c:v>2. Temporary Shelter </c:v>
                </c:pt>
                <c:pt idx="1">
                  <c:v>6. Repairs &amp; Retrofit</c:v>
                </c:pt>
                <c:pt idx="2">
                  <c:v>7. Core House</c:v>
                </c:pt>
                <c:pt idx="3">
                  <c:v>9. Settlement Planning</c:v>
                </c:pt>
              </c:strCache>
            </c:strRef>
          </c:cat>
          <c:val>
            <c:numRef>
              <c:f>SummaryCalc!$E$61:$E$65</c:f>
              <c:numCache>
                <c:formatCode>General</c:formatCode>
                <c:ptCount val="4"/>
                <c:pt idx="0">
                  <c:v>4173</c:v>
                </c:pt>
                <c:pt idx="1">
                  <c:v>334</c:v>
                </c:pt>
                <c:pt idx="2">
                  <c:v>2263</c:v>
                </c:pt>
              </c:numCache>
            </c:numRef>
          </c:val>
        </c:ser>
        <c:dLbls>
          <c:showLegendKey val="0"/>
          <c:showVal val="0"/>
          <c:showCatName val="0"/>
          <c:showSerName val="0"/>
          <c:showPercent val="0"/>
          <c:showBubbleSize val="0"/>
        </c:dLbls>
        <c:gapWidth val="150"/>
        <c:overlap val="100"/>
        <c:axId val="211557496"/>
        <c:axId val="190683952"/>
      </c:barChart>
      <c:catAx>
        <c:axId val="2115574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0683952"/>
        <c:crosses val="autoZero"/>
        <c:auto val="1"/>
        <c:lblAlgn val="ctr"/>
        <c:lblOffset val="100"/>
        <c:noMultiLvlLbl val="0"/>
      </c:catAx>
      <c:valAx>
        <c:axId val="1906839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1557496"/>
        <c:crosses val="autoZero"/>
        <c:crossBetween val="between"/>
      </c:valAx>
      <c:spPr>
        <a:noFill/>
        <a:ln>
          <a:noFill/>
        </a:ln>
        <a:effectLst/>
      </c:spPr>
    </c:plotArea>
    <c:legend>
      <c:legendPos val="r"/>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Data val="1"/>
        <c14:dropZoneSeries val="1"/>
      </c14:pivotOptions>
    </c:ext>
  </c:extLst>
</c:chartSpace>
</file>

<file path=xl/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[20141006 HSWG report Region VI.xlsx]SummaryCalc!PivotTable8</c:name>
    <c:fmtId val="5"/>
  </c:pivotSource>
  <c:chart>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solidFill>
            <a:srgbClr val="00B050"/>
          </a:solidFill>
          <a:ln>
            <a:noFill/>
          </a:ln>
          <a:effectLst/>
        </c:spPr>
        <c:marker>
          <c:symbol val="none"/>
        </c:marker>
      </c:pivotFmt>
      <c:pivotFmt>
        <c:idx val="5"/>
        <c:spPr>
          <a:solidFill>
            <a:srgbClr val="3278CC"/>
          </a:solidFill>
          <a:ln>
            <a:noFill/>
          </a:ln>
          <a:effectLst/>
        </c:spPr>
        <c:marker>
          <c:symbol val="none"/>
        </c:marker>
      </c:pivotFmt>
      <c:pivotFmt>
        <c:idx val="6"/>
        <c:spPr>
          <a:solidFill>
            <a:srgbClr val="FF3300"/>
          </a:solidFill>
          <a:ln>
            <a:noFill/>
          </a:ln>
          <a:effectLst/>
        </c:spPr>
        <c:marker>
          <c:symbol val="none"/>
        </c:marker>
      </c:pivotFmt>
      <c:pivotFmt>
        <c:idx val="7"/>
        <c:spPr>
          <a:solidFill>
            <a:schemeClr val="bg1">
              <a:lumMod val="75000"/>
            </a:schemeClr>
          </a:solidFill>
          <a:ln>
            <a:noFill/>
          </a:ln>
          <a:effectLst/>
        </c:spPr>
        <c:marker>
          <c:symbol val="none"/>
        </c:marker>
      </c:pivotFmt>
      <c:pivotFmt>
        <c:idx val="8"/>
        <c:spPr>
          <a:solidFill>
            <a:srgbClr val="00B050"/>
          </a:solidFill>
          <a:ln>
            <a:noFill/>
          </a:ln>
          <a:effectLst/>
        </c:spPr>
        <c:marker>
          <c:symbol val="none"/>
        </c:marker>
      </c:pivotFmt>
      <c:pivotFmt>
        <c:idx val="9"/>
        <c:spPr>
          <a:solidFill>
            <a:srgbClr val="FF3300"/>
          </a:solidFill>
          <a:ln>
            <a:noFill/>
          </a:ln>
          <a:effectLst/>
        </c:spPr>
        <c:marker>
          <c:symbol val="none"/>
        </c:marker>
      </c:pivotFmt>
      <c:pivotFmt>
        <c:idx val="10"/>
        <c:spPr>
          <a:solidFill>
            <a:srgbClr val="3278CC"/>
          </a:solidFill>
          <a:ln>
            <a:noFill/>
          </a:ln>
          <a:effectLst/>
        </c:spPr>
        <c:marker>
          <c:symbol val="none"/>
        </c:marker>
      </c:pivotFmt>
      <c:pivotFmt>
        <c:idx val="11"/>
        <c:spPr>
          <a:solidFill>
            <a:schemeClr val="bg1">
              <a:lumMod val="75000"/>
            </a:schemeClr>
          </a:solidFill>
          <a:ln>
            <a:noFill/>
          </a:ln>
          <a:effectLst/>
        </c:spPr>
        <c:marker>
          <c:symbol val="none"/>
        </c:marker>
      </c:pivotFmt>
      <c:pivotFmt>
        <c:idx val="12"/>
        <c:spPr>
          <a:solidFill>
            <a:srgbClr val="00B050"/>
          </a:solidFill>
          <a:ln>
            <a:noFill/>
          </a:ln>
          <a:effectLst/>
        </c:spPr>
        <c:marker>
          <c:symbol val="none"/>
        </c:marker>
      </c:pivotFmt>
      <c:pivotFmt>
        <c:idx val="13"/>
        <c:spPr>
          <a:solidFill>
            <a:srgbClr val="FF3300"/>
          </a:solidFill>
          <a:ln>
            <a:noFill/>
          </a:ln>
          <a:effectLst/>
        </c:spPr>
        <c:marker>
          <c:symbol val="none"/>
        </c:marker>
      </c:pivotFmt>
      <c:pivotFmt>
        <c:idx val="14"/>
        <c:spPr>
          <a:solidFill>
            <a:srgbClr val="3278CC"/>
          </a:solidFill>
          <a:ln>
            <a:noFill/>
          </a:ln>
          <a:effectLst/>
        </c:spPr>
        <c:marker>
          <c:symbol val="none"/>
        </c:marker>
      </c:pivotFmt>
      <c:pivotFmt>
        <c:idx val="15"/>
        <c:spPr>
          <a:solidFill>
            <a:schemeClr val="bg1">
              <a:lumMod val="75000"/>
            </a:schemeClr>
          </a:solidFill>
          <a:ln>
            <a:noFill/>
          </a:ln>
          <a:effectLst/>
        </c:spPr>
        <c:marker>
          <c:symbol val="none"/>
        </c:marker>
      </c:pivotFmt>
      <c:pivotFmt>
        <c:idx val="16"/>
        <c:spPr>
          <a:solidFill>
            <a:schemeClr val="accent1"/>
          </a:solidFill>
          <a:ln>
            <a:noFill/>
          </a:ln>
          <a:effectLst/>
        </c:spPr>
        <c:marker>
          <c:symbol val="none"/>
        </c:marker>
      </c:pivotFmt>
    </c:pivotFmts>
    <c:plotArea>
      <c:layout>
        <c:manualLayout>
          <c:layoutTarget val="inner"/>
          <c:xMode val="edge"/>
          <c:yMode val="edge"/>
          <c:x val="0.12584085658622379"/>
          <c:y val="4.4730595022576626E-2"/>
          <c:w val="0.61507170094584862"/>
          <c:h val="0.6463590192184665"/>
        </c:manualLayout>
      </c:layout>
      <c:barChart>
        <c:barDir val="col"/>
        <c:grouping val="stacked"/>
        <c:varyColors val="0"/>
        <c:ser>
          <c:idx val="0"/>
          <c:order val="0"/>
          <c:tx>
            <c:strRef>
              <c:f>SummaryCalc!$C$71:$C$73</c:f>
              <c:strCache>
                <c:ptCount val="1"/>
                <c:pt idx="0">
                  <c:v>Completed distributions </c:v>
                </c:pt>
              </c:strCache>
            </c:strRef>
          </c:tx>
          <c:spPr>
            <a:solidFill>
              <a:srgbClr val="00B050"/>
            </a:solidFill>
            <a:ln>
              <a:noFill/>
            </a:ln>
            <a:effectLst/>
          </c:spPr>
          <c:invertIfNegative val="0"/>
          <c:cat>
            <c:multiLvlStrRef>
              <c:f>SummaryCalc!$B$74:$B$83</c:f>
              <c:multiLvlStrCache>
                <c:ptCount val="8"/>
                <c:lvl>
                  <c:pt idx="1">
                    <c:v>Major repairs</c:v>
                  </c:pt>
                  <c:pt idx="2">
                    <c:v>Minor repairs</c:v>
                  </c:pt>
                  <c:pt idx="3">
                    <c:v>SSRS Shelter kit </c:v>
                  </c:pt>
                  <c:pt idx="4">
                    <c:v>Not specified</c:v>
                  </c:pt>
                </c:lvl>
                <c:lvl>
                  <c:pt idx="0">
                    <c:v>2. Temporary Shelter </c:v>
                  </c:pt>
                  <c:pt idx="1">
                    <c:v>6. Repairs &amp; Retrofit</c:v>
                  </c:pt>
                  <c:pt idx="5">
                    <c:v>7. Core House</c:v>
                  </c:pt>
                  <c:pt idx="6">
                    <c:v>8. Permanent House</c:v>
                  </c:pt>
                  <c:pt idx="7">
                    <c:v>9. Settlement Planning</c:v>
                  </c:pt>
                </c:lvl>
              </c:multiLvlStrCache>
            </c:multiLvlStrRef>
          </c:cat>
          <c:val>
            <c:numRef>
              <c:f>SummaryCalc!$C$74:$C$83</c:f>
              <c:numCache>
                <c:formatCode>General</c:formatCode>
                <c:ptCount val="8"/>
                <c:pt idx="0">
                  <c:v>4511</c:v>
                </c:pt>
                <c:pt idx="1">
                  <c:v>7013</c:v>
                </c:pt>
                <c:pt idx="2">
                  <c:v>9262</c:v>
                </c:pt>
                <c:pt idx="3">
                  <c:v>13767</c:v>
                </c:pt>
                <c:pt idx="4">
                  <c:v>70</c:v>
                </c:pt>
                <c:pt idx="5">
                  <c:v>1359</c:v>
                </c:pt>
              </c:numCache>
            </c:numRef>
          </c:val>
        </c:ser>
        <c:ser>
          <c:idx val="1"/>
          <c:order val="1"/>
          <c:tx>
            <c:strRef>
              <c:f>SummaryCalc!$D$71:$D$73</c:f>
              <c:strCache>
                <c:ptCount val="1"/>
                <c:pt idx="0">
                  <c:v>Ongoing distributions</c:v>
                </c:pt>
              </c:strCache>
            </c:strRef>
          </c:tx>
          <c:spPr>
            <a:solidFill>
              <a:srgbClr val="FF3300"/>
            </a:solidFill>
            <a:ln>
              <a:noFill/>
            </a:ln>
            <a:effectLst/>
          </c:spPr>
          <c:invertIfNegative val="0"/>
          <c:cat>
            <c:multiLvlStrRef>
              <c:f>SummaryCalc!$B$74:$B$83</c:f>
              <c:multiLvlStrCache>
                <c:ptCount val="8"/>
                <c:lvl>
                  <c:pt idx="1">
                    <c:v>Major repairs</c:v>
                  </c:pt>
                  <c:pt idx="2">
                    <c:v>Minor repairs</c:v>
                  </c:pt>
                  <c:pt idx="3">
                    <c:v>SSRS Shelter kit </c:v>
                  </c:pt>
                  <c:pt idx="4">
                    <c:v>Not specified</c:v>
                  </c:pt>
                </c:lvl>
                <c:lvl>
                  <c:pt idx="0">
                    <c:v>2. Temporary Shelter </c:v>
                  </c:pt>
                  <c:pt idx="1">
                    <c:v>6. Repairs &amp; Retrofit</c:v>
                  </c:pt>
                  <c:pt idx="5">
                    <c:v>7. Core House</c:v>
                  </c:pt>
                  <c:pt idx="6">
                    <c:v>8. Permanent House</c:v>
                  </c:pt>
                  <c:pt idx="7">
                    <c:v>9. Settlement Planning</c:v>
                  </c:pt>
                </c:lvl>
              </c:multiLvlStrCache>
            </c:multiLvlStrRef>
          </c:cat>
          <c:val>
            <c:numRef>
              <c:f>SummaryCalc!$D$74:$D$83</c:f>
              <c:numCache>
                <c:formatCode>General</c:formatCode>
                <c:ptCount val="8"/>
                <c:pt idx="0">
                  <c:v>893</c:v>
                </c:pt>
                <c:pt idx="2">
                  <c:v>2407</c:v>
                </c:pt>
                <c:pt idx="5">
                  <c:v>3989</c:v>
                </c:pt>
                <c:pt idx="7">
                  <c:v>132</c:v>
                </c:pt>
              </c:numCache>
            </c:numRef>
          </c:val>
        </c:ser>
        <c:ser>
          <c:idx val="2"/>
          <c:order val="2"/>
          <c:tx>
            <c:strRef>
              <c:f>SummaryCalc!$E$71:$E$73</c:f>
              <c:strCache>
                <c:ptCount val="1"/>
                <c:pt idx="0">
                  <c:v>In pipeline (procurement/onroute)</c:v>
                </c:pt>
              </c:strCache>
            </c:strRef>
          </c:tx>
          <c:spPr>
            <a:solidFill>
              <a:srgbClr val="3278CC"/>
            </a:solidFill>
            <a:ln>
              <a:noFill/>
            </a:ln>
            <a:effectLst/>
          </c:spPr>
          <c:invertIfNegative val="0"/>
          <c:cat>
            <c:multiLvlStrRef>
              <c:f>SummaryCalc!$B$74:$B$83</c:f>
              <c:multiLvlStrCache>
                <c:ptCount val="8"/>
                <c:lvl>
                  <c:pt idx="1">
                    <c:v>Major repairs</c:v>
                  </c:pt>
                  <c:pt idx="2">
                    <c:v>Minor repairs</c:v>
                  </c:pt>
                  <c:pt idx="3">
                    <c:v>SSRS Shelter kit </c:v>
                  </c:pt>
                  <c:pt idx="4">
                    <c:v>Not specified</c:v>
                  </c:pt>
                </c:lvl>
                <c:lvl>
                  <c:pt idx="0">
                    <c:v>2. Temporary Shelter </c:v>
                  </c:pt>
                  <c:pt idx="1">
                    <c:v>6. Repairs &amp; Retrofit</c:v>
                  </c:pt>
                  <c:pt idx="5">
                    <c:v>7. Core House</c:v>
                  </c:pt>
                  <c:pt idx="6">
                    <c:v>8. Permanent House</c:v>
                  </c:pt>
                  <c:pt idx="7">
                    <c:v>9. Settlement Planning</c:v>
                  </c:pt>
                </c:lvl>
              </c:multiLvlStrCache>
            </c:multiLvlStrRef>
          </c:cat>
          <c:val>
            <c:numRef>
              <c:f>SummaryCalc!$E$74:$E$83</c:f>
              <c:numCache>
                <c:formatCode>General</c:formatCode>
                <c:ptCount val="8"/>
                <c:pt idx="0">
                  <c:v>1685</c:v>
                </c:pt>
                <c:pt idx="2">
                  <c:v>15271</c:v>
                </c:pt>
                <c:pt idx="3">
                  <c:v>94</c:v>
                </c:pt>
                <c:pt idx="4">
                  <c:v>88</c:v>
                </c:pt>
                <c:pt idx="5">
                  <c:v>5711</c:v>
                </c:pt>
              </c:numCache>
            </c:numRef>
          </c:val>
        </c:ser>
        <c:ser>
          <c:idx val="3"/>
          <c:order val="3"/>
          <c:tx>
            <c:strRef>
              <c:f>SummaryCalc!$F$71:$F$73</c:f>
              <c:strCache>
                <c:ptCount val="1"/>
                <c:pt idx="0">
                  <c:v>Planned</c:v>
                </c:pt>
              </c:strCache>
            </c:strRef>
          </c:tx>
          <c:spPr>
            <a:solidFill>
              <a:schemeClr val="bg1">
                <a:lumMod val="75000"/>
              </a:schemeClr>
            </a:solidFill>
            <a:ln>
              <a:noFill/>
            </a:ln>
            <a:effectLst/>
          </c:spPr>
          <c:invertIfNegative val="0"/>
          <c:cat>
            <c:multiLvlStrRef>
              <c:f>SummaryCalc!$B$74:$B$83</c:f>
              <c:multiLvlStrCache>
                <c:ptCount val="8"/>
                <c:lvl>
                  <c:pt idx="1">
                    <c:v>Major repairs</c:v>
                  </c:pt>
                  <c:pt idx="2">
                    <c:v>Minor repairs</c:v>
                  </c:pt>
                  <c:pt idx="3">
                    <c:v>SSRS Shelter kit </c:v>
                  </c:pt>
                  <c:pt idx="4">
                    <c:v>Not specified</c:v>
                  </c:pt>
                </c:lvl>
                <c:lvl>
                  <c:pt idx="0">
                    <c:v>2. Temporary Shelter </c:v>
                  </c:pt>
                  <c:pt idx="1">
                    <c:v>6. Repairs &amp; Retrofit</c:v>
                  </c:pt>
                  <c:pt idx="5">
                    <c:v>7. Core House</c:v>
                  </c:pt>
                  <c:pt idx="6">
                    <c:v>8. Permanent House</c:v>
                  </c:pt>
                  <c:pt idx="7">
                    <c:v>9. Settlement Planning</c:v>
                  </c:pt>
                </c:lvl>
              </c:multiLvlStrCache>
            </c:multiLvlStrRef>
          </c:cat>
          <c:val>
            <c:numRef>
              <c:f>SummaryCalc!$F$74:$F$83</c:f>
              <c:numCache>
                <c:formatCode>General</c:formatCode>
                <c:ptCount val="8"/>
                <c:pt idx="0">
                  <c:v>2324</c:v>
                </c:pt>
                <c:pt idx="1">
                  <c:v>1431</c:v>
                </c:pt>
                <c:pt idx="2">
                  <c:v>4056</c:v>
                </c:pt>
                <c:pt idx="3">
                  <c:v>1171</c:v>
                </c:pt>
                <c:pt idx="4">
                  <c:v>559</c:v>
                </c:pt>
                <c:pt idx="5">
                  <c:v>4470</c:v>
                </c:pt>
              </c:numCache>
            </c:numRef>
          </c:val>
        </c:ser>
        <c:dLbls>
          <c:showLegendKey val="0"/>
          <c:showVal val="0"/>
          <c:showCatName val="0"/>
          <c:showSerName val="0"/>
          <c:showPercent val="0"/>
          <c:showBubbleSize val="0"/>
        </c:dLbls>
        <c:gapWidth val="150"/>
        <c:overlap val="100"/>
        <c:axId val="213783416"/>
        <c:axId val="213783800"/>
      </c:barChart>
      <c:catAx>
        <c:axId val="213783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3783800"/>
        <c:crosses val="autoZero"/>
        <c:auto val="1"/>
        <c:lblAlgn val="ctr"/>
        <c:lblOffset val="100"/>
        <c:noMultiLvlLbl val="0"/>
      </c:catAx>
      <c:valAx>
        <c:axId val="2137838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3783416"/>
        <c:crosses val="autoZero"/>
        <c:crossBetween val="between"/>
      </c:valAx>
      <c:spPr>
        <a:noFill/>
        <a:ln>
          <a:noFill/>
        </a:ln>
        <a:effectLst/>
      </c:spPr>
    </c:plotArea>
    <c:legend>
      <c:legendPos val="r"/>
      <c:layout>
        <c:manualLayout>
          <c:xMode val="edge"/>
          <c:yMode val="edge"/>
          <c:x val="0.75230656263340268"/>
          <c:y val="0.21421451167857333"/>
          <c:w val="0.22347520069807372"/>
          <c:h val="0.36621980301916995"/>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printSettings>
    <c:headerFooter/>
    <c:pageMargins b="0.75" l="0.7" r="0.7" t="0.75" header="0.3" footer="0.3"/>
    <c:pageSetup/>
  </c:printSettings>
  <c:extLst>
    <c:ext xmlns:c14="http://schemas.microsoft.com/office/drawing/2007/8/2/chart" uri="{781A3756-C4B2-4CAC-9D66-4F8BD8637D16}">
      <c14:pivotOptions>
        <c14:dropZoneFilter val="1"/>
        <c14:dropZoneCategories val="1"/>
        <c14:dropZoneSeries val="1"/>
      </c14:pivotOptions>
    </c:ext>
  </c:extLst>
</c:chartSpace>
</file>

<file path=xl/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xl/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charts/style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xl/drawings/_rels/drawing1.xml.rels><?xml version="1.0" encoding="UTF-8" standalone="yes"?>
<Relationships xmlns="http://schemas.openxmlformats.org/package/2006/relationships"><Relationship Id="rId3" Type="http://schemas.openxmlformats.org/officeDocument/2006/relationships/chart" Target="../charts/chart3.xml"/><Relationship Id="rId7" Type="http://schemas.openxmlformats.org/officeDocument/2006/relationships/image" Target="../media/image1.jpg"/><Relationship Id="rId2" Type="http://schemas.openxmlformats.org/officeDocument/2006/relationships/chart" Target="../charts/chart2.xml"/><Relationship Id="rId1" Type="http://schemas.openxmlformats.org/officeDocument/2006/relationships/chart" Target="../charts/chart1.xml"/><Relationship Id="rId6" Type="http://schemas.openxmlformats.org/officeDocument/2006/relationships/chart" Target="../charts/chart6.xml"/><Relationship Id="rId5" Type="http://schemas.openxmlformats.org/officeDocument/2006/relationships/chart" Target="../charts/chart5.xml"/><Relationship Id="rId4" Type="http://schemas.openxmlformats.org/officeDocument/2006/relationships/chart" Target="../charts/chart4.xml"/></Relationships>
</file>

<file path=xl/drawings/_rels/drawing2.xml.rels><?xml version="1.0" encoding="UTF-8" standalone="yes"?>
<Relationships xmlns="http://schemas.openxmlformats.org/package/2006/relationships"><Relationship Id="rId1" Type="http://schemas.openxmlformats.org/officeDocument/2006/relationships/image" Target="../media/image1.jpg"/></Relationships>
</file>

<file path=xl/drawings/_rels/drawing3.xml.rels><?xml version="1.0" encoding="UTF-8" standalone="yes"?>
<Relationships xmlns="http://schemas.openxmlformats.org/package/2006/relationships"><Relationship Id="rId1" Type="http://schemas.openxmlformats.org/officeDocument/2006/relationships/image" Target="../media/image1.jpg"/></Relationships>
</file>

<file path=xl/drawings/_rels/drawing4.xml.rels><?xml version="1.0" encoding="UTF-8" standalone="yes"?>
<Relationships xmlns="http://schemas.openxmlformats.org/package/2006/relationships"><Relationship Id="rId1" Type="http://schemas.openxmlformats.org/officeDocument/2006/relationships/image" Target="../media/image1.jpg"/></Relationships>
</file>

<file path=xl/drawings/_rels/drawing5.xml.rels><?xml version="1.0" encoding="UTF-8" standalone="yes"?>
<Relationships xmlns="http://schemas.openxmlformats.org/package/2006/relationships"><Relationship Id="rId1" Type="http://schemas.openxmlformats.org/officeDocument/2006/relationships/image" Target="../media/image1.jpg"/></Relationships>
</file>

<file path=xl/drawings/_rels/drawing6.xml.rels><?xml version="1.0" encoding="UTF-8" standalone="yes"?>
<Relationships xmlns="http://schemas.openxmlformats.org/package/2006/relationships"><Relationship Id="rId1" Type="http://schemas.openxmlformats.org/officeDocument/2006/relationships/image" Target="../media/image1.jpg"/></Relationships>
</file>

<file path=xl/drawings/_rels/drawing7.xml.rels><?xml version="1.0" encoding="UTF-8" standalone="yes"?>
<Relationships xmlns="http://schemas.openxmlformats.org/package/2006/relationships"><Relationship Id="rId1" Type="http://schemas.openxmlformats.org/officeDocument/2006/relationships/image" Target="../media/image1.jpg"/></Relationships>
</file>

<file path=xl/drawings/drawing1.xml><?xml version="1.0" encoding="utf-8"?>
<xdr:wsDr xmlns:xdr="http://schemas.openxmlformats.org/drawingml/2006/spreadsheetDrawing" xmlns:a="http://schemas.openxmlformats.org/drawingml/2006/main">
  <xdr:twoCellAnchor>
    <xdr:from>
      <xdr:col>1</xdr:col>
      <xdr:colOff>42864</xdr:colOff>
      <xdr:row>14</xdr:row>
      <xdr:rowOff>76201</xdr:rowOff>
    </xdr:from>
    <xdr:to>
      <xdr:col>5</xdr:col>
      <xdr:colOff>516733</xdr:colOff>
      <xdr:row>27</xdr:row>
      <xdr:rowOff>57150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5</xdr:col>
      <xdr:colOff>528637</xdr:colOff>
      <xdr:row>14</xdr:row>
      <xdr:rowOff>85725</xdr:rowOff>
    </xdr:from>
    <xdr:to>
      <xdr:col>10</xdr:col>
      <xdr:colOff>407194</xdr:colOff>
      <xdr:row>27</xdr:row>
      <xdr:rowOff>57150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10</xdr:col>
      <xdr:colOff>250032</xdr:colOff>
      <xdr:row>14</xdr:row>
      <xdr:rowOff>71438</xdr:rowOff>
    </xdr:from>
    <xdr:to>
      <xdr:col>16</xdr:col>
      <xdr:colOff>71437</xdr:colOff>
      <xdr:row>27</xdr:row>
      <xdr:rowOff>23813</xdr:rowOff>
    </xdr:to>
    <xdr:graphicFrame macro="">
      <xdr:nvGraphicFramePr>
        <xdr:cNvPr id="6" name="Chart 5"/>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1</xdr:col>
      <xdr:colOff>190500</xdr:colOff>
      <xdr:row>34</xdr:row>
      <xdr:rowOff>35718</xdr:rowOff>
    </xdr:from>
    <xdr:to>
      <xdr:col>10</xdr:col>
      <xdr:colOff>452437</xdr:colOff>
      <xdr:row>54</xdr:row>
      <xdr:rowOff>11905</xdr:rowOff>
    </xdr:to>
    <xdr:graphicFrame macro="">
      <xdr:nvGraphicFramePr>
        <xdr:cNvPr id="10"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11</xdr:col>
      <xdr:colOff>35719</xdr:colOff>
      <xdr:row>34</xdr:row>
      <xdr:rowOff>47624</xdr:rowOff>
    </xdr:from>
    <xdr:to>
      <xdr:col>20</xdr:col>
      <xdr:colOff>142875</xdr:colOff>
      <xdr:row>54</xdr:row>
      <xdr:rowOff>11905</xdr:rowOff>
    </xdr:to>
    <xdr:graphicFrame macro="">
      <xdr:nvGraphicFramePr>
        <xdr:cNvPr id="11" name="Chart 1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1</xdr:col>
      <xdr:colOff>190498</xdr:colOff>
      <xdr:row>58</xdr:row>
      <xdr:rowOff>83344</xdr:rowOff>
    </xdr:from>
    <xdr:to>
      <xdr:col>17</xdr:col>
      <xdr:colOff>559593</xdr:colOff>
      <xdr:row>79</xdr:row>
      <xdr:rowOff>85989</xdr:rowOff>
    </xdr:to>
    <xdr:graphicFrame macro="">
      <xdr:nvGraphicFramePr>
        <xdr:cNvPr id="9" name="Chart 8"/>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twoCellAnchor editAs="oneCell">
    <xdr:from>
      <xdr:col>1</xdr:col>
      <xdr:colOff>154781</xdr:colOff>
      <xdr:row>1</xdr:row>
      <xdr:rowOff>154780</xdr:rowOff>
    </xdr:from>
    <xdr:to>
      <xdr:col>6</xdr:col>
      <xdr:colOff>154782</xdr:colOff>
      <xdr:row>5</xdr:row>
      <xdr:rowOff>77144</xdr:rowOff>
    </xdr:to>
    <xdr:pic>
      <xdr:nvPicPr>
        <xdr:cNvPr id="4" name="Picture 3"/>
        <xdr:cNvPicPr>
          <a:picLocks noChangeAspect="1"/>
        </xdr:cNvPicPr>
      </xdr:nvPicPr>
      <xdr:blipFill>
        <a:blip xmlns:r="http://schemas.openxmlformats.org/officeDocument/2006/relationships" r:embed="rId7">
          <a:extLst>
            <a:ext uri="{28A0092B-C50C-407E-A947-70E740481C1C}">
              <a14:useLocalDpi xmlns:a14="http://schemas.microsoft.com/office/drawing/2010/main" val="0"/>
            </a:ext>
          </a:extLst>
        </a:blip>
        <a:stretch>
          <a:fillRect/>
        </a:stretch>
      </xdr:blipFill>
      <xdr:spPr>
        <a:xfrm>
          <a:off x="309562" y="321468"/>
          <a:ext cx="3036094" cy="767708"/>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43392</xdr:colOff>
      <xdr:row>0</xdr:row>
      <xdr:rowOff>95250</xdr:rowOff>
    </xdr:from>
    <xdr:to>
      <xdr:col>1</xdr:col>
      <xdr:colOff>2072217</xdr:colOff>
      <xdr:row>2</xdr:row>
      <xdr:rowOff>151060</xdr:rowOff>
    </xdr:to>
    <xdr:pic>
      <xdr:nvPicPr>
        <xdr:cNvPr id="2" name="Picture 1"/>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23309" y="95250"/>
          <a:ext cx="2028825" cy="521477"/>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53975</xdr:colOff>
      <xdr:row>0</xdr:row>
      <xdr:rowOff>95250</xdr:rowOff>
    </xdr:from>
    <xdr:to>
      <xdr:col>1</xdr:col>
      <xdr:colOff>2082800</xdr:colOff>
      <xdr:row>2</xdr:row>
      <xdr:rowOff>151060</xdr:rowOff>
    </xdr:to>
    <xdr:pic>
      <xdr:nvPicPr>
        <xdr:cNvPr id="2" name="Picture 1"/>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34950" y="95250"/>
          <a:ext cx="2028825" cy="51301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53975</xdr:colOff>
      <xdr:row>0</xdr:row>
      <xdr:rowOff>95250</xdr:rowOff>
    </xdr:from>
    <xdr:to>
      <xdr:col>1</xdr:col>
      <xdr:colOff>2082800</xdr:colOff>
      <xdr:row>2</xdr:row>
      <xdr:rowOff>151060</xdr:rowOff>
    </xdr:to>
    <xdr:pic>
      <xdr:nvPicPr>
        <xdr:cNvPr id="2" name="Picture 1"/>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34950" y="95250"/>
          <a:ext cx="2028825" cy="513010"/>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53975</xdr:colOff>
      <xdr:row>0</xdr:row>
      <xdr:rowOff>95250</xdr:rowOff>
    </xdr:from>
    <xdr:to>
      <xdr:col>1</xdr:col>
      <xdr:colOff>2082800</xdr:colOff>
      <xdr:row>2</xdr:row>
      <xdr:rowOff>151060</xdr:rowOff>
    </xdr:to>
    <xdr:pic>
      <xdr:nvPicPr>
        <xdr:cNvPr id="2" name="Picture 1"/>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34950" y="95250"/>
          <a:ext cx="2028825" cy="513010"/>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53975</xdr:colOff>
      <xdr:row>0</xdr:row>
      <xdr:rowOff>95250</xdr:rowOff>
    </xdr:from>
    <xdr:to>
      <xdr:col>1</xdr:col>
      <xdr:colOff>2082800</xdr:colOff>
      <xdr:row>2</xdr:row>
      <xdr:rowOff>151060</xdr:rowOff>
    </xdr:to>
    <xdr:pic>
      <xdr:nvPicPr>
        <xdr:cNvPr id="2" name="Picture 1"/>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34950" y="95250"/>
          <a:ext cx="2028825" cy="513010"/>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1</xdr:col>
      <xdr:colOff>53975</xdr:colOff>
      <xdr:row>0</xdr:row>
      <xdr:rowOff>95250</xdr:rowOff>
    </xdr:from>
    <xdr:to>
      <xdr:col>1</xdr:col>
      <xdr:colOff>2082800</xdr:colOff>
      <xdr:row>2</xdr:row>
      <xdr:rowOff>151060</xdr:rowOff>
    </xdr:to>
    <xdr:pic>
      <xdr:nvPicPr>
        <xdr:cNvPr id="2" name="Picture 1"/>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234950" y="95250"/>
          <a:ext cx="2028825" cy="513010"/>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Dropbox/Dropbox%20(GSC)/NEW%202013%20Haiyan%20Typhoon/07%20IM/01%203W%20Template/Reporting-template-HSWG-v-4.xlsb"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Agency Activities"/>
      <sheetName val="Public Outreach"/>
      <sheetName val="Trainings"/>
      <sheetName val="Activities"/>
      <sheetName val="Guidance Notes"/>
      <sheetName val="AdminNames"/>
    </sheetNames>
    <sheetDataSet>
      <sheetData sheetId="0" refreshError="1"/>
      <sheetData sheetId="1" refreshError="1"/>
      <sheetData sheetId="2" refreshError="1"/>
      <sheetData sheetId="3" refreshError="1"/>
      <sheetData sheetId="4" refreshError="1"/>
      <sheetData sheetId="5">
        <row r="1">
          <cell r="N1" t="str">
            <v>Admin 3 Name</v>
          </cell>
          <cell r="O1" t="str">
            <v>Admin3 Pcode</v>
          </cell>
        </row>
        <row r="2">
          <cell r="O2" t="str">
            <v>012801000</v>
          </cell>
        </row>
        <row r="3">
          <cell r="O3" t="str">
            <v>012802000</v>
          </cell>
        </row>
        <row r="4">
          <cell r="O4" t="str">
            <v>012802000</v>
          </cell>
        </row>
        <row r="5">
          <cell r="O5" t="str">
            <v>012802000</v>
          </cell>
        </row>
        <row r="6">
          <cell r="O6" t="str">
            <v>012802000</v>
          </cell>
        </row>
        <row r="7">
          <cell r="O7" t="str">
            <v>012802000</v>
          </cell>
        </row>
        <row r="8">
          <cell r="O8" t="str">
            <v>012802000</v>
          </cell>
        </row>
        <row r="9">
          <cell r="O9" t="str">
            <v>012802000</v>
          </cell>
        </row>
        <row r="10">
          <cell r="O10" t="str">
            <v>012802000</v>
          </cell>
        </row>
        <row r="11">
          <cell r="O11" t="str">
            <v>012802000</v>
          </cell>
        </row>
        <row r="12">
          <cell r="O12" t="str">
            <v>012802000</v>
          </cell>
        </row>
        <row r="13">
          <cell r="O13" t="str">
            <v>012802000</v>
          </cell>
        </row>
        <row r="14">
          <cell r="O14" t="str">
            <v>012802000</v>
          </cell>
        </row>
        <row r="15">
          <cell r="O15" t="str">
            <v>012802000</v>
          </cell>
        </row>
        <row r="16">
          <cell r="O16" t="str">
            <v>012802000</v>
          </cell>
        </row>
        <row r="17">
          <cell r="O17" t="str">
            <v>012802000</v>
          </cell>
        </row>
        <row r="18">
          <cell r="O18" t="str">
            <v>012802000</v>
          </cell>
        </row>
        <row r="19">
          <cell r="O19" t="str">
            <v>012802000</v>
          </cell>
        </row>
        <row r="20">
          <cell r="O20" t="str">
            <v>012802000</v>
          </cell>
        </row>
        <row r="21">
          <cell r="O21" t="str">
            <v>012802000</v>
          </cell>
        </row>
        <row r="22">
          <cell r="O22" t="str">
            <v>012802000</v>
          </cell>
        </row>
        <row r="23">
          <cell r="O23" t="str">
            <v>012802000</v>
          </cell>
        </row>
        <row r="24">
          <cell r="O24" t="str">
            <v>012802000</v>
          </cell>
        </row>
        <row r="25">
          <cell r="O25" t="str">
            <v>012802000</v>
          </cell>
        </row>
        <row r="26">
          <cell r="O26" t="str">
            <v>012802000</v>
          </cell>
        </row>
        <row r="27">
          <cell r="O27" t="str">
            <v>012802000</v>
          </cell>
        </row>
        <row r="28">
          <cell r="O28" t="str">
            <v>012802000</v>
          </cell>
        </row>
        <row r="29">
          <cell r="O29" t="str">
            <v>012802000</v>
          </cell>
        </row>
        <row r="30">
          <cell r="O30" t="str">
            <v>012802000</v>
          </cell>
        </row>
        <row r="31">
          <cell r="O31" t="str">
            <v>012802000</v>
          </cell>
        </row>
        <row r="32">
          <cell r="O32" t="str">
            <v>012802000</v>
          </cell>
        </row>
        <row r="33">
          <cell r="O33" t="str">
            <v>012802000</v>
          </cell>
        </row>
        <row r="34">
          <cell r="O34" t="str">
            <v>012802000</v>
          </cell>
        </row>
        <row r="35">
          <cell r="O35" t="str">
            <v>012802000</v>
          </cell>
        </row>
        <row r="36">
          <cell r="O36" t="str">
            <v>012802000</v>
          </cell>
        </row>
        <row r="37">
          <cell r="O37" t="str">
            <v>012802000</v>
          </cell>
        </row>
        <row r="38">
          <cell r="O38" t="str">
            <v>012802000</v>
          </cell>
        </row>
        <row r="39">
          <cell r="O39" t="str">
            <v>012802000</v>
          </cell>
        </row>
        <row r="40">
          <cell r="O40" t="str">
            <v>012802000</v>
          </cell>
        </row>
        <row r="41">
          <cell r="O41" t="str">
            <v>012802000</v>
          </cell>
        </row>
        <row r="42">
          <cell r="O42" t="str">
            <v>012802000</v>
          </cell>
        </row>
        <row r="43">
          <cell r="O43" t="str">
            <v>012802000</v>
          </cell>
        </row>
        <row r="44">
          <cell r="O44" t="str">
            <v>012802000</v>
          </cell>
        </row>
        <row r="45">
          <cell r="O45" t="str">
            <v>012802000</v>
          </cell>
        </row>
        <row r="46">
          <cell r="O46" t="str">
            <v>012803000</v>
          </cell>
        </row>
        <row r="47">
          <cell r="O47" t="str">
            <v>012803000</v>
          </cell>
        </row>
        <row r="48">
          <cell r="O48" t="str">
            <v>012803000</v>
          </cell>
        </row>
        <row r="49">
          <cell r="O49" t="str">
            <v>012803000</v>
          </cell>
        </row>
        <row r="50">
          <cell r="O50" t="str">
            <v>012803000</v>
          </cell>
        </row>
        <row r="51">
          <cell r="O51" t="str">
            <v>012803000</v>
          </cell>
        </row>
        <row r="52">
          <cell r="O52" t="str">
            <v>012803000</v>
          </cell>
        </row>
        <row r="53">
          <cell r="O53" t="str">
            <v>012803000</v>
          </cell>
        </row>
        <row r="54">
          <cell r="O54" t="str">
            <v>012803000</v>
          </cell>
        </row>
        <row r="55">
          <cell r="O55" t="str">
            <v>012803000</v>
          </cell>
        </row>
        <row r="56">
          <cell r="O56" t="str">
            <v>012803000</v>
          </cell>
        </row>
        <row r="57">
          <cell r="O57" t="str">
            <v>012803000</v>
          </cell>
        </row>
        <row r="58">
          <cell r="O58" t="str">
            <v>012803000</v>
          </cell>
        </row>
        <row r="59">
          <cell r="O59" t="str">
            <v>012803000</v>
          </cell>
        </row>
        <row r="60">
          <cell r="O60" t="str">
            <v>012803000</v>
          </cell>
        </row>
        <row r="61">
          <cell r="O61" t="str">
            <v>012803000</v>
          </cell>
        </row>
        <row r="62">
          <cell r="O62" t="str">
            <v>012803000</v>
          </cell>
        </row>
        <row r="63">
          <cell r="O63" t="str">
            <v>012803000</v>
          </cell>
        </row>
        <row r="64">
          <cell r="O64" t="str">
            <v>012803000</v>
          </cell>
        </row>
        <row r="65">
          <cell r="O65" t="str">
            <v>012803000</v>
          </cell>
        </row>
        <row r="66">
          <cell r="O66" t="str">
            <v>012803000</v>
          </cell>
        </row>
        <row r="67">
          <cell r="O67" t="str">
            <v>012803000</v>
          </cell>
        </row>
        <row r="68">
          <cell r="O68" t="str">
            <v>012803000</v>
          </cell>
        </row>
        <row r="69">
          <cell r="O69" t="str">
            <v>012803000</v>
          </cell>
        </row>
        <row r="70">
          <cell r="O70" t="str">
            <v>012803000</v>
          </cell>
        </row>
        <row r="71">
          <cell r="O71" t="str">
            <v>012803000</v>
          </cell>
        </row>
        <row r="72">
          <cell r="O72" t="str">
            <v>012803000</v>
          </cell>
        </row>
        <row r="73">
          <cell r="O73" t="str">
            <v>012803000</v>
          </cell>
        </row>
        <row r="74">
          <cell r="O74" t="str">
            <v>012803000</v>
          </cell>
        </row>
        <row r="75">
          <cell r="O75" t="str">
            <v>012803000</v>
          </cell>
        </row>
        <row r="76">
          <cell r="O76" t="str">
            <v>012803000</v>
          </cell>
        </row>
        <row r="77">
          <cell r="O77" t="str">
            <v>012804000</v>
          </cell>
        </row>
        <row r="78">
          <cell r="O78" t="str">
            <v>012804000</v>
          </cell>
        </row>
        <row r="79">
          <cell r="O79" t="str">
            <v>012804000</v>
          </cell>
        </row>
        <row r="80">
          <cell r="O80" t="str">
            <v>012804000</v>
          </cell>
        </row>
        <row r="81">
          <cell r="O81" t="str">
            <v>012804000</v>
          </cell>
        </row>
        <row r="82">
          <cell r="O82" t="str">
            <v>012804000</v>
          </cell>
        </row>
        <row r="83">
          <cell r="O83" t="str">
            <v>012804000</v>
          </cell>
        </row>
        <row r="84">
          <cell r="O84" t="str">
            <v>012804000</v>
          </cell>
        </row>
        <row r="85">
          <cell r="O85" t="str">
            <v>012804000</v>
          </cell>
        </row>
        <row r="86">
          <cell r="O86" t="str">
            <v>012804000</v>
          </cell>
        </row>
        <row r="87">
          <cell r="O87" t="str">
            <v>012804000</v>
          </cell>
        </row>
        <row r="88">
          <cell r="O88" t="str">
            <v>012804000</v>
          </cell>
        </row>
        <row r="89">
          <cell r="O89" t="str">
            <v>012804000</v>
          </cell>
        </row>
        <row r="90">
          <cell r="O90" t="str">
            <v>012804000</v>
          </cell>
        </row>
        <row r="91">
          <cell r="O91" t="str">
            <v>012805000</v>
          </cell>
        </row>
        <row r="92">
          <cell r="O92" t="str">
            <v>012805000</v>
          </cell>
        </row>
        <row r="93">
          <cell r="O93" t="str">
            <v>012805000</v>
          </cell>
        </row>
        <row r="94">
          <cell r="O94" t="str">
            <v>012805000</v>
          </cell>
        </row>
        <row r="95">
          <cell r="O95" t="str">
            <v>012805000</v>
          </cell>
        </row>
        <row r="96">
          <cell r="O96" t="str">
            <v>012805000</v>
          </cell>
        </row>
        <row r="97">
          <cell r="O97" t="str">
            <v>012805000</v>
          </cell>
        </row>
        <row r="98">
          <cell r="O98" t="str">
            <v>012805000</v>
          </cell>
        </row>
        <row r="99">
          <cell r="O99" t="str">
            <v>012805000</v>
          </cell>
        </row>
        <row r="100">
          <cell r="O100" t="str">
            <v>012805000</v>
          </cell>
        </row>
        <row r="101">
          <cell r="O101" t="str">
            <v>012805000</v>
          </cell>
        </row>
        <row r="102">
          <cell r="O102" t="str">
            <v>012805000</v>
          </cell>
        </row>
        <row r="103">
          <cell r="O103" t="str">
            <v>012805000</v>
          </cell>
        </row>
        <row r="104">
          <cell r="O104" t="str">
            <v>012805000</v>
          </cell>
        </row>
        <row r="105">
          <cell r="O105" t="str">
            <v>012805000</v>
          </cell>
        </row>
        <row r="106">
          <cell r="O106" t="str">
            <v>012805000</v>
          </cell>
        </row>
        <row r="107">
          <cell r="O107" t="str">
            <v>012805000</v>
          </cell>
        </row>
        <row r="108">
          <cell r="O108" t="str">
            <v>012805000</v>
          </cell>
        </row>
        <row r="109">
          <cell r="O109" t="str">
            <v>012805000</v>
          </cell>
        </row>
        <row r="110">
          <cell r="O110" t="str">
            <v>012805000</v>
          </cell>
        </row>
        <row r="111">
          <cell r="O111" t="str">
            <v>012805000</v>
          </cell>
        </row>
        <row r="112">
          <cell r="O112" t="str">
            <v>012805000</v>
          </cell>
        </row>
        <row r="113">
          <cell r="O113" t="str">
            <v>012805000</v>
          </cell>
        </row>
        <row r="114">
          <cell r="O114" t="str">
            <v>012805000</v>
          </cell>
        </row>
        <row r="115">
          <cell r="O115" t="str">
            <v>012805000</v>
          </cell>
        </row>
        <row r="116">
          <cell r="O116" t="str">
            <v>012805000</v>
          </cell>
        </row>
        <row r="117">
          <cell r="O117" t="str">
            <v>012805000</v>
          </cell>
        </row>
        <row r="118">
          <cell r="O118" t="str">
            <v>012805000</v>
          </cell>
        </row>
        <row r="119">
          <cell r="O119" t="str">
            <v>012805000</v>
          </cell>
        </row>
        <row r="120">
          <cell r="O120" t="str">
            <v>012805000</v>
          </cell>
        </row>
        <row r="121">
          <cell r="O121" t="str">
            <v>012805000</v>
          </cell>
        </row>
        <row r="122">
          <cell r="O122" t="str">
            <v>012805000</v>
          </cell>
        </row>
        <row r="123">
          <cell r="O123" t="str">
            <v>012805000</v>
          </cell>
        </row>
        <row r="124">
          <cell r="O124" t="str">
            <v>012805000</v>
          </cell>
        </row>
        <row r="125">
          <cell r="O125" t="str">
            <v>012805000</v>
          </cell>
        </row>
        <row r="126">
          <cell r="O126" t="str">
            <v>012805000</v>
          </cell>
        </row>
        <row r="127">
          <cell r="O127" t="str">
            <v>012805000</v>
          </cell>
        </row>
        <row r="128">
          <cell r="O128" t="str">
            <v>012805000</v>
          </cell>
        </row>
        <row r="129">
          <cell r="O129" t="str">
            <v>012805000</v>
          </cell>
        </row>
        <row r="130">
          <cell r="O130" t="str">
            <v>012805000</v>
          </cell>
        </row>
        <row r="131">
          <cell r="O131" t="str">
            <v>012805000</v>
          </cell>
        </row>
        <row r="132">
          <cell r="O132" t="str">
            <v>012805000</v>
          </cell>
        </row>
        <row r="133">
          <cell r="O133" t="str">
            <v>012805000</v>
          </cell>
        </row>
        <row r="134">
          <cell r="O134" t="str">
            <v>012806000</v>
          </cell>
        </row>
        <row r="135">
          <cell r="O135" t="str">
            <v>012806000</v>
          </cell>
        </row>
        <row r="136">
          <cell r="O136" t="str">
            <v>012806000</v>
          </cell>
        </row>
        <row r="137">
          <cell r="O137" t="str">
            <v>012806000</v>
          </cell>
        </row>
        <row r="138">
          <cell r="O138" t="str">
            <v>012806000</v>
          </cell>
        </row>
        <row r="139">
          <cell r="O139" t="str">
            <v>012806000</v>
          </cell>
        </row>
        <row r="140">
          <cell r="O140" t="str">
            <v>012806000</v>
          </cell>
        </row>
        <row r="141">
          <cell r="O141" t="str">
            <v>012806000</v>
          </cell>
        </row>
        <row r="142">
          <cell r="O142" t="str">
            <v>012806000</v>
          </cell>
        </row>
        <row r="143">
          <cell r="O143" t="str">
            <v>012806000</v>
          </cell>
        </row>
        <row r="144">
          <cell r="O144" t="str">
            <v>012806000</v>
          </cell>
        </row>
        <row r="145">
          <cell r="O145" t="str">
            <v>012807000</v>
          </cell>
        </row>
        <row r="146">
          <cell r="O146" t="str">
            <v>012807000</v>
          </cell>
        </row>
        <row r="147">
          <cell r="O147" t="str">
            <v>012807000</v>
          </cell>
        </row>
        <row r="148">
          <cell r="O148" t="str">
            <v>012808000</v>
          </cell>
        </row>
        <row r="149">
          <cell r="O149" t="str">
            <v>012808000</v>
          </cell>
        </row>
        <row r="150">
          <cell r="O150" t="str">
            <v>012808000</v>
          </cell>
        </row>
        <row r="151">
          <cell r="O151" t="str">
            <v>012808000</v>
          </cell>
        </row>
        <row r="152">
          <cell r="O152" t="str">
            <v>012808000</v>
          </cell>
        </row>
        <row r="153">
          <cell r="O153" t="str">
            <v>012808000</v>
          </cell>
        </row>
        <row r="154">
          <cell r="O154" t="str">
            <v>012808000</v>
          </cell>
        </row>
        <row r="155">
          <cell r="O155" t="str">
            <v>012808000</v>
          </cell>
        </row>
        <row r="156">
          <cell r="O156" t="str">
            <v>012808000</v>
          </cell>
        </row>
        <row r="157">
          <cell r="O157" t="str">
            <v>012808000</v>
          </cell>
        </row>
        <row r="158">
          <cell r="O158" t="str">
            <v>012808000</v>
          </cell>
        </row>
        <row r="159">
          <cell r="O159" t="str">
            <v>012808000</v>
          </cell>
        </row>
        <row r="160">
          <cell r="O160" t="str">
            <v>012808000</v>
          </cell>
        </row>
        <row r="161">
          <cell r="O161" t="str">
            <v>012808000</v>
          </cell>
        </row>
        <row r="162">
          <cell r="O162" t="str">
            <v>012808000</v>
          </cell>
        </row>
        <row r="163">
          <cell r="O163" t="str">
            <v>012808000</v>
          </cell>
        </row>
        <row r="164">
          <cell r="O164" t="str">
            <v>012808000</v>
          </cell>
        </row>
        <row r="165">
          <cell r="O165" t="str">
            <v>012808000</v>
          </cell>
        </row>
        <row r="166">
          <cell r="O166" t="str">
            <v>012808000</v>
          </cell>
        </row>
        <row r="167">
          <cell r="O167" t="str">
            <v>012808000</v>
          </cell>
        </row>
        <row r="168">
          <cell r="O168" t="str">
            <v>012808000</v>
          </cell>
        </row>
        <row r="169">
          <cell r="O169" t="str">
            <v>012808000</v>
          </cell>
        </row>
        <row r="170">
          <cell r="O170" t="str">
            <v>012808000</v>
          </cell>
        </row>
        <row r="171">
          <cell r="O171" t="str">
            <v>012809000</v>
          </cell>
        </row>
        <row r="172">
          <cell r="O172" t="str">
            <v>012809000</v>
          </cell>
        </row>
        <row r="173">
          <cell r="O173" t="str">
            <v>012809000</v>
          </cell>
        </row>
        <row r="174">
          <cell r="O174" t="str">
            <v>012809000</v>
          </cell>
        </row>
        <row r="175">
          <cell r="O175" t="str">
            <v>012809000</v>
          </cell>
        </row>
        <row r="176">
          <cell r="O176" t="str">
            <v>012809000</v>
          </cell>
        </row>
        <row r="177">
          <cell r="O177" t="str">
            <v>012809000</v>
          </cell>
        </row>
        <row r="178">
          <cell r="O178" t="str">
            <v>012809000</v>
          </cell>
        </row>
        <row r="179">
          <cell r="O179" t="str">
            <v>012809000</v>
          </cell>
        </row>
        <row r="180">
          <cell r="O180" t="str">
            <v>012809000</v>
          </cell>
        </row>
        <row r="181">
          <cell r="O181" t="str">
            <v>012809000</v>
          </cell>
        </row>
        <row r="182">
          <cell r="O182" t="str">
            <v>012809000</v>
          </cell>
        </row>
        <row r="183">
          <cell r="O183" t="str">
            <v>012809000</v>
          </cell>
        </row>
        <row r="184">
          <cell r="O184" t="str">
            <v>012809000</v>
          </cell>
        </row>
        <row r="185">
          <cell r="O185" t="str">
            <v>012809000</v>
          </cell>
        </row>
        <row r="186">
          <cell r="O186" t="str">
            <v>012809000</v>
          </cell>
        </row>
        <row r="187">
          <cell r="O187" t="str">
            <v>012809000</v>
          </cell>
        </row>
        <row r="188">
          <cell r="O188" t="str">
            <v>012809000</v>
          </cell>
        </row>
        <row r="189">
          <cell r="O189" t="str">
            <v>012809000</v>
          </cell>
        </row>
        <row r="190">
          <cell r="O190" t="str">
            <v>012809000</v>
          </cell>
        </row>
        <row r="191">
          <cell r="O191" t="str">
            <v>012809000</v>
          </cell>
        </row>
        <row r="192">
          <cell r="O192" t="str">
            <v>012809000</v>
          </cell>
        </row>
        <row r="193">
          <cell r="O193" t="str">
            <v>012809000</v>
          </cell>
        </row>
        <row r="194">
          <cell r="O194" t="str">
            <v>012809000</v>
          </cell>
        </row>
        <row r="195">
          <cell r="O195" t="str">
            <v>012809000</v>
          </cell>
        </row>
        <row r="196">
          <cell r="O196" t="str">
            <v>012809000</v>
          </cell>
        </row>
        <row r="197">
          <cell r="O197" t="str">
            <v>012809000</v>
          </cell>
        </row>
        <row r="198">
          <cell r="O198" t="str">
            <v>012809000</v>
          </cell>
        </row>
        <row r="199">
          <cell r="O199" t="str">
            <v>012809000</v>
          </cell>
        </row>
        <row r="200">
          <cell r="O200" t="str">
            <v>012809000</v>
          </cell>
        </row>
        <row r="201">
          <cell r="O201" t="str">
            <v>012809000</v>
          </cell>
        </row>
        <row r="202">
          <cell r="O202" t="str">
            <v>012810000</v>
          </cell>
        </row>
        <row r="203">
          <cell r="O203" t="str">
            <v>012810000</v>
          </cell>
        </row>
        <row r="204">
          <cell r="O204" t="str">
            <v>012811000</v>
          </cell>
        </row>
        <row r="205">
          <cell r="O205" t="str">
            <v>012811000</v>
          </cell>
        </row>
        <row r="206">
          <cell r="O206" t="str">
            <v>012811000</v>
          </cell>
        </row>
        <row r="207">
          <cell r="O207" t="str">
            <v>012811000</v>
          </cell>
        </row>
        <row r="208">
          <cell r="O208" t="str">
            <v>012811000</v>
          </cell>
        </row>
        <row r="209">
          <cell r="O209" t="str">
            <v>012811000</v>
          </cell>
        </row>
        <row r="210">
          <cell r="O210" t="str">
            <v>012811000</v>
          </cell>
        </row>
        <row r="211">
          <cell r="O211" t="str">
            <v>012811000</v>
          </cell>
        </row>
        <row r="212">
          <cell r="O212" t="str">
            <v>012811000</v>
          </cell>
        </row>
        <row r="213">
          <cell r="O213" t="str">
            <v>012811000</v>
          </cell>
        </row>
        <row r="214">
          <cell r="O214" t="str">
            <v>012811000</v>
          </cell>
        </row>
        <row r="215">
          <cell r="O215" t="str">
            <v>012811000</v>
          </cell>
        </row>
        <row r="216">
          <cell r="O216" t="str">
            <v>012811000</v>
          </cell>
        </row>
        <row r="217">
          <cell r="O217" t="str">
            <v>012811000</v>
          </cell>
        </row>
        <row r="218">
          <cell r="O218" t="str">
            <v>012811000</v>
          </cell>
        </row>
        <row r="219">
          <cell r="O219" t="str">
            <v>012811000</v>
          </cell>
        </row>
        <row r="220">
          <cell r="O220" t="str">
            <v>012811000</v>
          </cell>
        </row>
        <row r="221">
          <cell r="O221" t="str">
            <v>012811000</v>
          </cell>
        </row>
        <row r="222">
          <cell r="O222" t="str">
            <v>012811000</v>
          </cell>
        </row>
        <row r="223">
          <cell r="O223" t="str">
            <v>012811000</v>
          </cell>
        </row>
        <row r="224">
          <cell r="O224" t="str">
            <v>012812000</v>
          </cell>
        </row>
        <row r="225">
          <cell r="O225" t="str">
            <v>012812000</v>
          </cell>
        </row>
        <row r="226">
          <cell r="O226" t="str">
            <v>012812000</v>
          </cell>
        </row>
        <row r="227">
          <cell r="O227" t="str">
            <v>012812000</v>
          </cell>
        </row>
        <row r="228">
          <cell r="O228" t="str">
            <v>012812000</v>
          </cell>
        </row>
        <row r="229">
          <cell r="O229" t="str">
            <v>012812000</v>
          </cell>
        </row>
        <row r="230">
          <cell r="O230" t="str">
            <v>012812000</v>
          </cell>
        </row>
        <row r="231">
          <cell r="O231" t="str">
            <v>012812000</v>
          </cell>
        </row>
        <row r="232">
          <cell r="O232" t="str">
            <v>012812000</v>
          </cell>
        </row>
        <row r="233">
          <cell r="O233" t="str">
            <v>012812000</v>
          </cell>
        </row>
        <row r="234">
          <cell r="O234" t="str">
            <v>012812000</v>
          </cell>
        </row>
        <row r="235">
          <cell r="O235" t="str">
            <v>012812000</v>
          </cell>
        </row>
        <row r="236">
          <cell r="O236" t="str">
            <v>012812000</v>
          </cell>
        </row>
        <row r="237">
          <cell r="O237" t="str">
            <v>012812000</v>
          </cell>
        </row>
        <row r="238">
          <cell r="O238" t="str">
            <v>012812000</v>
          </cell>
        </row>
        <row r="239">
          <cell r="O239" t="str">
            <v>012812000</v>
          </cell>
        </row>
        <row r="240">
          <cell r="O240" t="str">
            <v>012812000</v>
          </cell>
        </row>
        <row r="241">
          <cell r="O241" t="str">
            <v>012812000</v>
          </cell>
        </row>
        <row r="242">
          <cell r="O242" t="str">
            <v>012812000</v>
          </cell>
        </row>
        <row r="243">
          <cell r="O243" t="str">
            <v>012812000</v>
          </cell>
        </row>
        <row r="244">
          <cell r="O244" t="str">
            <v>012812000</v>
          </cell>
        </row>
        <row r="245">
          <cell r="O245" t="str">
            <v>012812000</v>
          </cell>
        </row>
        <row r="246">
          <cell r="O246" t="str">
            <v>012812000</v>
          </cell>
        </row>
        <row r="247">
          <cell r="O247" t="str">
            <v>012812000</v>
          </cell>
        </row>
        <row r="248">
          <cell r="O248" t="str">
            <v>012812000</v>
          </cell>
        </row>
        <row r="249">
          <cell r="O249" t="str">
            <v>012812000</v>
          </cell>
        </row>
        <row r="250">
          <cell r="O250" t="str">
            <v>012812000</v>
          </cell>
        </row>
        <row r="251">
          <cell r="O251" t="str">
            <v>012812000</v>
          </cell>
        </row>
        <row r="252">
          <cell r="O252" t="str">
            <v>012812000</v>
          </cell>
        </row>
        <row r="253">
          <cell r="O253" t="str">
            <v>012812000</v>
          </cell>
        </row>
        <row r="254">
          <cell r="O254" t="str">
            <v>012812000</v>
          </cell>
        </row>
        <row r="255">
          <cell r="O255" t="str">
            <v>012812000</v>
          </cell>
        </row>
        <row r="256">
          <cell r="O256" t="str">
            <v>012812000</v>
          </cell>
        </row>
        <row r="257">
          <cell r="O257" t="str">
            <v>012812000</v>
          </cell>
        </row>
        <row r="258">
          <cell r="O258" t="str">
            <v>012812000</v>
          </cell>
        </row>
        <row r="259">
          <cell r="O259" t="str">
            <v>012812000</v>
          </cell>
        </row>
        <row r="260">
          <cell r="O260" t="str">
            <v>012812000</v>
          </cell>
        </row>
        <row r="261">
          <cell r="O261" t="str">
            <v>012812000</v>
          </cell>
        </row>
        <row r="262">
          <cell r="O262" t="str">
            <v>012812000</v>
          </cell>
        </row>
        <row r="263">
          <cell r="O263" t="str">
            <v>012812000</v>
          </cell>
        </row>
        <row r="264">
          <cell r="O264" t="str">
            <v>012812000</v>
          </cell>
        </row>
        <row r="265">
          <cell r="O265" t="str">
            <v>012812000</v>
          </cell>
        </row>
        <row r="266">
          <cell r="O266" t="str">
            <v>012812000</v>
          </cell>
        </row>
        <row r="267">
          <cell r="O267" t="str">
            <v>012812000</v>
          </cell>
        </row>
        <row r="268">
          <cell r="O268" t="str">
            <v>012812000</v>
          </cell>
        </row>
        <row r="269">
          <cell r="O269" t="str">
            <v>012812000</v>
          </cell>
        </row>
        <row r="270">
          <cell r="O270" t="str">
            <v>012812000</v>
          </cell>
        </row>
        <row r="271">
          <cell r="O271" t="str">
            <v>012812000</v>
          </cell>
        </row>
        <row r="272">
          <cell r="O272" t="str">
            <v>012812000</v>
          </cell>
        </row>
        <row r="273">
          <cell r="O273" t="str">
            <v>012812000</v>
          </cell>
        </row>
        <row r="274">
          <cell r="O274" t="str">
            <v>012812000</v>
          </cell>
        </row>
        <row r="275">
          <cell r="O275" t="str">
            <v>012812000</v>
          </cell>
        </row>
        <row r="276">
          <cell r="O276" t="str">
            <v>012812000</v>
          </cell>
        </row>
        <row r="277">
          <cell r="O277" t="str">
            <v>012812000</v>
          </cell>
        </row>
        <row r="278">
          <cell r="O278" t="str">
            <v>012812000</v>
          </cell>
        </row>
        <row r="279">
          <cell r="O279" t="str">
            <v>012812000</v>
          </cell>
        </row>
        <row r="280">
          <cell r="O280" t="str">
            <v>012812000</v>
          </cell>
        </row>
        <row r="281">
          <cell r="O281" t="str">
            <v>012812000</v>
          </cell>
        </row>
        <row r="282">
          <cell r="O282" t="str">
            <v>012812000</v>
          </cell>
        </row>
        <row r="283">
          <cell r="O283" t="str">
            <v>012812000</v>
          </cell>
        </row>
        <row r="284">
          <cell r="O284" t="str">
            <v>012812000</v>
          </cell>
        </row>
        <row r="285">
          <cell r="O285" t="str">
            <v>012812000</v>
          </cell>
        </row>
        <row r="286">
          <cell r="O286" t="str">
            <v>012812000</v>
          </cell>
        </row>
        <row r="287">
          <cell r="O287" t="str">
            <v>012812000</v>
          </cell>
        </row>
        <row r="288">
          <cell r="O288" t="str">
            <v>012812000</v>
          </cell>
        </row>
        <row r="289">
          <cell r="O289" t="str">
            <v>012812000</v>
          </cell>
        </row>
        <row r="290">
          <cell r="O290" t="str">
            <v>012812000</v>
          </cell>
        </row>
        <row r="291">
          <cell r="O291" t="str">
            <v>012812000</v>
          </cell>
        </row>
        <row r="292">
          <cell r="O292" t="str">
            <v>012812000</v>
          </cell>
        </row>
        <row r="293">
          <cell r="O293" t="str">
            <v>012812000</v>
          </cell>
        </row>
        <row r="294">
          <cell r="O294" t="str">
            <v>012812000</v>
          </cell>
        </row>
        <row r="295">
          <cell r="O295" t="str">
            <v>012812000</v>
          </cell>
        </row>
        <row r="296">
          <cell r="O296" t="str">
            <v>012812000</v>
          </cell>
        </row>
        <row r="297">
          <cell r="O297" t="str">
            <v>012812000</v>
          </cell>
        </row>
        <row r="298">
          <cell r="O298" t="str">
            <v>012812000</v>
          </cell>
        </row>
        <row r="299">
          <cell r="O299" t="str">
            <v>012812000</v>
          </cell>
        </row>
        <row r="300">
          <cell r="O300" t="str">
            <v>012812000</v>
          </cell>
        </row>
        <row r="301">
          <cell r="O301" t="str">
            <v>012812000</v>
          </cell>
        </row>
        <row r="302">
          <cell r="O302" t="str">
            <v>012812000</v>
          </cell>
        </row>
        <row r="303">
          <cell r="O303" t="str">
            <v>012812000</v>
          </cell>
        </row>
        <row r="304">
          <cell r="O304" t="str">
            <v>012813000</v>
          </cell>
        </row>
        <row r="305">
          <cell r="O305" t="str">
            <v>012813000</v>
          </cell>
        </row>
        <row r="306">
          <cell r="O306" t="str">
            <v>012813000</v>
          </cell>
        </row>
        <row r="307">
          <cell r="O307" t="str">
            <v>012813000</v>
          </cell>
        </row>
        <row r="308">
          <cell r="O308" t="str">
            <v>012813000</v>
          </cell>
        </row>
        <row r="309">
          <cell r="O309" t="str">
            <v>012813000</v>
          </cell>
        </row>
        <row r="310">
          <cell r="O310" t="str">
            <v>012813000</v>
          </cell>
        </row>
        <row r="311">
          <cell r="O311" t="str">
            <v>012813000</v>
          </cell>
        </row>
        <row r="312">
          <cell r="O312" t="str">
            <v>012813000</v>
          </cell>
        </row>
        <row r="313">
          <cell r="O313" t="str">
            <v>012813000</v>
          </cell>
        </row>
        <row r="314">
          <cell r="O314" t="str">
            <v>012813000</v>
          </cell>
        </row>
        <row r="315">
          <cell r="O315" t="str">
            <v>012813000</v>
          </cell>
        </row>
        <row r="316">
          <cell r="O316" t="str">
            <v>012813000</v>
          </cell>
        </row>
        <row r="317">
          <cell r="O317" t="str">
            <v>012814000</v>
          </cell>
        </row>
        <row r="318">
          <cell r="O318" t="str">
            <v>012814000</v>
          </cell>
        </row>
        <row r="319">
          <cell r="O319" t="str">
            <v>012814000</v>
          </cell>
        </row>
        <row r="320">
          <cell r="O320" t="str">
            <v>012814000</v>
          </cell>
        </row>
        <row r="321">
          <cell r="O321" t="str">
            <v>012814000</v>
          </cell>
        </row>
        <row r="322">
          <cell r="O322" t="str">
            <v>012814000</v>
          </cell>
        </row>
        <row r="323">
          <cell r="O323" t="str">
            <v>012814000</v>
          </cell>
        </row>
        <row r="324">
          <cell r="O324" t="str">
            <v>012814000</v>
          </cell>
        </row>
        <row r="325">
          <cell r="O325" t="str">
            <v>012814000</v>
          </cell>
        </row>
        <row r="326">
          <cell r="O326" t="str">
            <v>012814000</v>
          </cell>
        </row>
        <row r="327">
          <cell r="O327" t="str">
            <v>012814000</v>
          </cell>
        </row>
        <row r="328">
          <cell r="O328" t="str">
            <v>012815000</v>
          </cell>
        </row>
        <row r="329">
          <cell r="O329" t="str">
            <v>012815000</v>
          </cell>
        </row>
        <row r="330">
          <cell r="O330" t="str">
            <v>012815000</v>
          </cell>
        </row>
        <row r="331">
          <cell r="O331" t="str">
            <v>012815000</v>
          </cell>
        </row>
        <row r="332">
          <cell r="O332" t="str">
            <v>012815000</v>
          </cell>
        </row>
        <row r="333">
          <cell r="O333" t="str">
            <v>012815000</v>
          </cell>
        </row>
        <row r="334">
          <cell r="O334" t="str">
            <v>012815000</v>
          </cell>
        </row>
        <row r="335">
          <cell r="O335" t="str">
            <v>012815000</v>
          </cell>
        </row>
        <row r="336">
          <cell r="O336" t="str">
            <v>012815000</v>
          </cell>
        </row>
        <row r="337">
          <cell r="O337" t="str">
            <v>012815000</v>
          </cell>
        </row>
        <row r="338">
          <cell r="O338" t="str">
            <v>012815000</v>
          </cell>
        </row>
        <row r="339">
          <cell r="O339" t="str">
            <v>012815000</v>
          </cell>
        </row>
        <row r="340">
          <cell r="O340" t="str">
            <v>012815000</v>
          </cell>
        </row>
        <row r="341">
          <cell r="O341" t="str">
            <v>012815000</v>
          </cell>
        </row>
        <row r="342">
          <cell r="O342" t="str">
            <v>012815000</v>
          </cell>
        </row>
        <row r="343">
          <cell r="O343" t="str">
            <v>012815000</v>
          </cell>
        </row>
        <row r="344">
          <cell r="O344" t="str">
            <v>012816000</v>
          </cell>
        </row>
        <row r="345">
          <cell r="O345" t="str">
            <v>012816000</v>
          </cell>
        </row>
        <row r="346">
          <cell r="O346" t="str">
            <v>012816000</v>
          </cell>
        </row>
        <row r="347">
          <cell r="O347" t="str">
            <v>012816000</v>
          </cell>
        </row>
        <row r="348">
          <cell r="O348" t="str">
            <v>012816000</v>
          </cell>
        </row>
        <row r="349">
          <cell r="O349" t="str">
            <v>012816000</v>
          </cell>
        </row>
        <row r="350">
          <cell r="O350" t="str">
            <v>012816000</v>
          </cell>
        </row>
        <row r="351">
          <cell r="O351" t="str">
            <v>012816000</v>
          </cell>
        </row>
        <row r="352">
          <cell r="O352" t="str">
            <v>012816000</v>
          </cell>
        </row>
        <row r="353">
          <cell r="O353" t="str">
            <v>012816000</v>
          </cell>
        </row>
        <row r="354">
          <cell r="O354" t="str">
            <v>012816000</v>
          </cell>
        </row>
        <row r="355">
          <cell r="O355" t="str">
            <v>012816000</v>
          </cell>
        </row>
        <row r="356">
          <cell r="O356" t="str">
            <v>012816000</v>
          </cell>
        </row>
        <row r="357">
          <cell r="O357" t="str">
            <v>012816000</v>
          </cell>
        </row>
        <row r="358">
          <cell r="O358" t="str">
            <v>012816000</v>
          </cell>
        </row>
        <row r="359">
          <cell r="O359" t="str">
            <v>012816000</v>
          </cell>
        </row>
        <row r="360">
          <cell r="O360" t="str">
            <v>012816000</v>
          </cell>
        </row>
        <row r="361">
          <cell r="O361" t="str">
            <v>012816000</v>
          </cell>
        </row>
        <row r="362">
          <cell r="O362" t="str">
            <v>012816000</v>
          </cell>
        </row>
        <row r="363">
          <cell r="O363" t="str">
            <v>012816000</v>
          </cell>
        </row>
        <row r="364">
          <cell r="O364" t="str">
            <v>012816000</v>
          </cell>
        </row>
        <row r="365">
          <cell r="O365" t="str">
            <v>012816000</v>
          </cell>
        </row>
        <row r="366">
          <cell r="O366" t="str">
            <v>012816000</v>
          </cell>
        </row>
        <row r="367">
          <cell r="O367" t="str">
            <v>012816000</v>
          </cell>
        </row>
        <row r="368">
          <cell r="O368" t="str">
            <v>012816000</v>
          </cell>
        </row>
        <row r="369">
          <cell r="O369" t="str">
            <v>012816000</v>
          </cell>
        </row>
        <row r="370">
          <cell r="O370" t="str">
            <v>012816000</v>
          </cell>
        </row>
        <row r="371">
          <cell r="O371" t="str">
            <v>012816000</v>
          </cell>
        </row>
        <row r="372">
          <cell r="O372" t="str">
            <v>012816000</v>
          </cell>
        </row>
        <row r="373">
          <cell r="O373" t="str">
            <v>012816000</v>
          </cell>
        </row>
        <row r="374">
          <cell r="O374" t="str">
            <v>012816000</v>
          </cell>
        </row>
        <row r="375">
          <cell r="O375" t="str">
            <v>012817000</v>
          </cell>
        </row>
        <row r="376">
          <cell r="O376" t="str">
            <v>012817000</v>
          </cell>
        </row>
        <row r="377">
          <cell r="O377" t="str">
            <v>012817000</v>
          </cell>
        </row>
        <row r="378">
          <cell r="O378" t="str">
            <v>012817000</v>
          </cell>
        </row>
        <row r="379">
          <cell r="O379" t="str">
            <v>012817000</v>
          </cell>
        </row>
        <row r="380">
          <cell r="O380" t="str">
            <v>012817000</v>
          </cell>
        </row>
        <row r="381">
          <cell r="O381" t="str">
            <v>012817000</v>
          </cell>
        </row>
        <row r="382">
          <cell r="O382" t="str">
            <v>012817000</v>
          </cell>
        </row>
        <row r="383">
          <cell r="O383" t="str">
            <v>012817000</v>
          </cell>
        </row>
        <row r="384">
          <cell r="O384" t="str">
            <v>012817000</v>
          </cell>
        </row>
        <row r="385">
          <cell r="O385" t="str">
            <v>012817000</v>
          </cell>
        </row>
        <row r="386">
          <cell r="O386" t="str">
            <v>012817000</v>
          </cell>
        </row>
        <row r="387">
          <cell r="O387" t="str">
            <v>012817000</v>
          </cell>
        </row>
        <row r="388">
          <cell r="O388" t="str">
            <v>012817000</v>
          </cell>
        </row>
        <row r="389">
          <cell r="O389" t="str">
            <v>012817000</v>
          </cell>
        </row>
        <row r="390">
          <cell r="O390" t="str">
            <v>012817000</v>
          </cell>
        </row>
        <row r="391">
          <cell r="O391" t="str">
            <v>012817000</v>
          </cell>
        </row>
        <row r="392">
          <cell r="O392" t="str">
            <v>012817000</v>
          </cell>
        </row>
        <row r="393">
          <cell r="O393" t="str">
            <v>012817000</v>
          </cell>
        </row>
        <row r="394">
          <cell r="O394" t="str">
            <v>012817000</v>
          </cell>
        </row>
        <row r="395">
          <cell r="O395" t="str">
            <v>012817000</v>
          </cell>
        </row>
        <row r="396">
          <cell r="O396" t="str">
            <v>012817000</v>
          </cell>
        </row>
        <row r="397">
          <cell r="O397" t="str">
            <v>012817000</v>
          </cell>
        </row>
        <row r="398">
          <cell r="O398" t="str">
            <v>012817000</v>
          </cell>
        </row>
        <row r="399">
          <cell r="O399" t="str">
            <v>012817000</v>
          </cell>
        </row>
        <row r="400">
          <cell r="O400" t="str">
            <v>012817000</v>
          </cell>
        </row>
        <row r="401">
          <cell r="O401" t="str">
            <v>012817000</v>
          </cell>
        </row>
        <row r="402">
          <cell r="O402" t="str">
            <v>012817000</v>
          </cell>
        </row>
        <row r="403">
          <cell r="O403" t="str">
            <v>012817000</v>
          </cell>
        </row>
        <row r="404">
          <cell r="O404" t="str">
            <v>012817000</v>
          </cell>
        </row>
        <row r="405">
          <cell r="O405" t="str">
            <v>012817000</v>
          </cell>
        </row>
        <row r="406">
          <cell r="O406" t="str">
            <v>012817000</v>
          </cell>
        </row>
        <row r="407">
          <cell r="O407" t="str">
            <v>012817000</v>
          </cell>
        </row>
        <row r="408">
          <cell r="O408" t="str">
            <v>012818000</v>
          </cell>
        </row>
        <row r="409">
          <cell r="O409" t="str">
            <v>012818000</v>
          </cell>
        </row>
        <row r="410">
          <cell r="O410" t="str">
            <v>012818000</v>
          </cell>
        </row>
        <row r="411">
          <cell r="O411" t="str">
            <v>012818000</v>
          </cell>
        </row>
        <row r="412">
          <cell r="O412" t="str">
            <v>012818000</v>
          </cell>
        </row>
        <row r="413">
          <cell r="O413" t="str">
            <v>012818000</v>
          </cell>
        </row>
        <row r="414">
          <cell r="O414" t="str">
            <v>012818000</v>
          </cell>
        </row>
        <row r="415">
          <cell r="O415" t="str">
            <v>012818000</v>
          </cell>
        </row>
        <row r="416">
          <cell r="O416" t="str">
            <v>012818000</v>
          </cell>
        </row>
        <row r="417">
          <cell r="O417" t="str">
            <v>012818000</v>
          </cell>
        </row>
        <row r="418">
          <cell r="O418" t="str">
            <v>012818000</v>
          </cell>
        </row>
        <row r="419">
          <cell r="O419" t="str">
            <v>012818000</v>
          </cell>
        </row>
        <row r="420">
          <cell r="O420" t="str">
            <v>012818000</v>
          </cell>
        </row>
        <row r="421">
          <cell r="O421" t="str">
            <v>012818000</v>
          </cell>
        </row>
        <row r="422">
          <cell r="O422" t="str">
            <v>012818000</v>
          </cell>
        </row>
        <row r="423">
          <cell r="O423" t="str">
            <v>012818000</v>
          </cell>
        </row>
        <row r="424">
          <cell r="O424" t="str">
            <v>012818000</v>
          </cell>
        </row>
        <row r="425">
          <cell r="O425" t="str">
            <v>012818000</v>
          </cell>
        </row>
        <row r="426">
          <cell r="O426" t="str">
            <v>012818000</v>
          </cell>
        </row>
        <row r="427">
          <cell r="O427" t="str">
            <v>012818000</v>
          </cell>
        </row>
        <row r="428">
          <cell r="O428" t="str">
            <v>012818000</v>
          </cell>
        </row>
        <row r="429">
          <cell r="O429" t="str">
            <v>012818000</v>
          </cell>
        </row>
        <row r="430">
          <cell r="O430" t="str">
            <v>012818000</v>
          </cell>
        </row>
        <row r="431">
          <cell r="O431" t="str">
            <v>012819000</v>
          </cell>
        </row>
        <row r="432">
          <cell r="O432" t="str">
            <v>012819000</v>
          </cell>
        </row>
        <row r="433">
          <cell r="O433" t="str">
            <v>012819000</v>
          </cell>
        </row>
        <row r="434">
          <cell r="O434" t="str">
            <v>012819000</v>
          </cell>
        </row>
        <row r="435">
          <cell r="O435" t="str">
            <v>012819000</v>
          </cell>
        </row>
        <row r="436">
          <cell r="O436" t="str">
            <v>012819000</v>
          </cell>
        </row>
        <row r="437">
          <cell r="O437" t="str">
            <v>012819000</v>
          </cell>
        </row>
        <row r="438">
          <cell r="O438" t="str">
            <v>012819000</v>
          </cell>
        </row>
        <row r="439">
          <cell r="O439" t="str">
            <v>012819000</v>
          </cell>
        </row>
        <row r="440">
          <cell r="O440" t="str">
            <v>012819000</v>
          </cell>
        </row>
        <row r="441">
          <cell r="O441" t="str">
            <v>012819000</v>
          </cell>
        </row>
        <row r="442">
          <cell r="O442" t="str">
            <v>012819000</v>
          </cell>
        </row>
        <row r="443">
          <cell r="O443" t="str">
            <v>012819000</v>
          </cell>
        </row>
        <row r="444">
          <cell r="O444" t="str">
            <v>012819000</v>
          </cell>
        </row>
        <row r="445">
          <cell r="O445" t="str">
            <v>012819000</v>
          </cell>
        </row>
        <row r="446">
          <cell r="O446" t="str">
            <v>012819000</v>
          </cell>
        </row>
        <row r="447">
          <cell r="O447" t="str">
            <v>012819000</v>
          </cell>
        </row>
        <row r="448">
          <cell r="O448" t="str">
            <v>012819000</v>
          </cell>
        </row>
        <row r="449">
          <cell r="O449" t="str">
            <v>012819000</v>
          </cell>
        </row>
        <row r="450">
          <cell r="O450" t="str">
            <v>012819000</v>
          </cell>
        </row>
        <row r="451">
          <cell r="O451" t="str">
            <v>012819000</v>
          </cell>
        </row>
        <row r="452">
          <cell r="O452" t="str">
            <v>012819000</v>
          </cell>
        </row>
        <row r="453">
          <cell r="O453" t="str">
            <v>012819000</v>
          </cell>
        </row>
        <row r="454">
          <cell r="O454" t="str">
            <v>012819000</v>
          </cell>
        </row>
        <row r="455">
          <cell r="O455" t="str">
            <v>012819000</v>
          </cell>
        </row>
        <row r="456">
          <cell r="O456" t="str">
            <v>012820000</v>
          </cell>
        </row>
        <row r="457">
          <cell r="O457" t="str">
            <v>012820000</v>
          </cell>
        </row>
        <row r="458">
          <cell r="O458" t="str">
            <v>012820000</v>
          </cell>
        </row>
        <row r="459">
          <cell r="O459" t="str">
            <v>012820000</v>
          </cell>
        </row>
        <row r="460">
          <cell r="O460" t="str">
            <v>012820000</v>
          </cell>
        </row>
        <row r="461">
          <cell r="O461" t="str">
            <v>012820000</v>
          </cell>
        </row>
        <row r="462">
          <cell r="O462" t="str">
            <v>012820000</v>
          </cell>
        </row>
        <row r="463">
          <cell r="O463" t="str">
            <v>012820000</v>
          </cell>
        </row>
        <row r="464">
          <cell r="O464" t="str">
            <v>012820000</v>
          </cell>
        </row>
        <row r="465">
          <cell r="O465" t="str">
            <v>012820000</v>
          </cell>
        </row>
        <row r="466">
          <cell r="O466" t="str">
            <v>012820000</v>
          </cell>
        </row>
        <row r="467">
          <cell r="O467" t="str">
            <v>012820000</v>
          </cell>
        </row>
        <row r="468">
          <cell r="O468" t="str">
            <v>012820000</v>
          </cell>
        </row>
        <row r="469">
          <cell r="O469" t="str">
            <v>012820000</v>
          </cell>
        </row>
        <row r="470">
          <cell r="O470" t="str">
            <v>012820000</v>
          </cell>
        </row>
        <row r="471">
          <cell r="O471" t="str">
            <v>012820000</v>
          </cell>
        </row>
        <row r="472">
          <cell r="O472" t="str">
            <v>012820000</v>
          </cell>
        </row>
        <row r="473">
          <cell r="O473" t="str">
            <v>012820000</v>
          </cell>
        </row>
        <row r="474">
          <cell r="O474" t="str">
            <v>012820000</v>
          </cell>
        </row>
        <row r="475">
          <cell r="O475" t="str">
            <v>012820000</v>
          </cell>
        </row>
        <row r="476">
          <cell r="O476" t="str">
            <v>012820000</v>
          </cell>
        </row>
        <row r="477">
          <cell r="O477" t="str">
            <v>012820000</v>
          </cell>
        </row>
        <row r="478">
          <cell r="O478" t="str">
            <v>012820000</v>
          </cell>
        </row>
        <row r="479">
          <cell r="O479" t="str">
            <v>012820000</v>
          </cell>
        </row>
        <row r="480">
          <cell r="O480" t="str">
            <v>012821000</v>
          </cell>
        </row>
        <row r="481">
          <cell r="O481" t="str">
            <v>012821000</v>
          </cell>
        </row>
        <row r="482">
          <cell r="O482" t="str">
            <v>012821000</v>
          </cell>
        </row>
        <row r="483">
          <cell r="O483" t="str">
            <v>012821000</v>
          </cell>
        </row>
        <row r="484">
          <cell r="O484" t="str">
            <v>012821000</v>
          </cell>
        </row>
        <row r="485">
          <cell r="O485" t="str">
            <v>012821000</v>
          </cell>
        </row>
        <row r="486">
          <cell r="O486" t="str">
            <v>012821000</v>
          </cell>
        </row>
        <row r="487">
          <cell r="O487" t="str">
            <v>012821000</v>
          </cell>
        </row>
        <row r="488">
          <cell r="O488" t="str">
            <v>012821000</v>
          </cell>
        </row>
        <row r="489">
          <cell r="O489" t="str">
            <v>012821000</v>
          </cell>
        </row>
        <row r="490">
          <cell r="O490" t="str">
            <v>012821000</v>
          </cell>
        </row>
        <row r="491">
          <cell r="O491" t="str">
            <v>012821000</v>
          </cell>
        </row>
        <row r="492">
          <cell r="O492" t="str">
            <v>012821000</v>
          </cell>
        </row>
        <row r="493">
          <cell r="O493" t="str">
            <v>012821000</v>
          </cell>
        </row>
        <row r="494">
          <cell r="O494" t="str">
            <v>012821000</v>
          </cell>
        </row>
        <row r="495">
          <cell r="O495" t="str">
            <v>012821000</v>
          </cell>
        </row>
        <row r="496">
          <cell r="O496" t="str">
            <v>012821000</v>
          </cell>
        </row>
        <row r="497">
          <cell r="O497" t="str">
            <v>012821000</v>
          </cell>
        </row>
        <row r="498">
          <cell r="O498" t="str">
            <v>012821000</v>
          </cell>
        </row>
        <row r="499">
          <cell r="O499" t="str">
            <v>012821000</v>
          </cell>
        </row>
        <row r="500">
          <cell r="O500" t="str">
            <v>012821000</v>
          </cell>
        </row>
        <row r="501">
          <cell r="O501" t="str">
            <v>012821000</v>
          </cell>
        </row>
        <row r="502">
          <cell r="O502" t="str">
            <v>012821000</v>
          </cell>
        </row>
        <row r="503">
          <cell r="O503" t="str">
            <v>012821000</v>
          </cell>
        </row>
        <row r="504">
          <cell r="O504" t="str">
            <v>012822000</v>
          </cell>
        </row>
        <row r="505">
          <cell r="O505" t="str">
            <v>012822000</v>
          </cell>
        </row>
        <row r="506">
          <cell r="O506" t="str">
            <v>012822000</v>
          </cell>
        </row>
        <row r="507">
          <cell r="O507" t="str">
            <v>012822000</v>
          </cell>
        </row>
        <row r="508">
          <cell r="O508" t="str">
            <v>012822000</v>
          </cell>
        </row>
        <row r="509">
          <cell r="O509" t="str">
            <v>012822000</v>
          </cell>
        </row>
        <row r="510">
          <cell r="O510" t="str">
            <v>012822000</v>
          </cell>
        </row>
        <row r="511">
          <cell r="O511" t="str">
            <v>012822000</v>
          </cell>
        </row>
        <row r="512">
          <cell r="O512" t="str">
            <v>012822000</v>
          </cell>
        </row>
        <row r="513">
          <cell r="O513" t="str">
            <v>012822000</v>
          </cell>
        </row>
        <row r="514">
          <cell r="O514" t="str">
            <v>012822000</v>
          </cell>
        </row>
        <row r="515">
          <cell r="O515" t="str">
            <v>012822000</v>
          </cell>
        </row>
        <row r="516">
          <cell r="O516" t="str">
            <v>012822000</v>
          </cell>
        </row>
        <row r="517">
          <cell r="O517" t="str">
            <v>012822000</v>
          </cell>
        </row>
        <row r="518">
          <cell r="O518" t="str">
            <v>012822000</v>
          </cell>
        </row>
        <row r="519">
          <cell r="O519" t="str">
            <v>012822000</v>
          </cell>
        </row>
        <row r="520">
          <cell r="O520" t="str">
            <v>012822000</v>
          </cell>
        </row>
        <row r="521">
          <cell r="O521" t="str">
            <v>012822000</v>
          </cell>
        </row>
        <row r="522">
          <cell r="O522" t="str">
            <v>012822000</v>
          </cell>
        </row>
        <row r="523">
          <cell r="O523" t="str">
            <v>012822000</v>
          </cell>
        </row>
        <row r="524">
          <cell r="O524" t="str">
            <v>012822000</v>
          </cell>
        </row>
        <row r="525">
          <cell r="O525" t="str">
            <v>012822000</v>
          </cell>
        </row>
        <row r="526">
          <cell r="O526" t="str">
            <v>012823000</v>
          </cell>
        </row>
        <row r="527">
          <cell r="O527" t="str">
            <v>012823000</v>
          </cell>
        </row>
        <row r="528">
          <cell r="O528" t="str">
            <v>012823000</v>
          </cell>
        </row>
        <row r="529">
          <cell r="O529" t="str">
            <v>012823000</v>
          </cell>
        </row>
        <row r="530">
          <cell r="O530" t="str">
            <v>012823000</v>
          </cell>
        </row>
        <row r="531">
          <cell r="O531" t="str">
            <v>012823000</v>
          </cell>
        </row>
        <row r="532">
          <cell r="O532" t="str">
            <v>012823000</v>
          </cell>
        </row>
        <row r="533">
          <cell r="O533" t="str">
            <v>012823000</v>
          </cell>
        </row>
        <row r="534">
          <cell r="O534" t="str">
            <v>012823000</v>
          </cell>
        </row>
        <row r="535">
          <cell r="O535" t="str">
            <v>012823000</v>
          </cell>
        </row>
        <row r="536">
          <cell r="O536" t="str">
            <v>012823000</v>
          </cell>
        </row>
        <row r="537">
          <cell r="O537" t="str">
            <v>012823000</v>
          </cell>
        </row>
        <row r="538">
          <cell r="O538" t="str">
            <v>012823000</v>
          </cell>
        </row>
        <row r="539">
          <cell r="O539" t="str">
            <v>012823000</v>
          </cell>
        </row>
        <row r="540">
          <cell r="O540" t="str">
            <v>012823000</v>
          </cell>
        </row>
        <row r="541">
          <cell r="O541" t="str">
            <v>012823000</v>
          </cell>
        </row>
        <row r="542">
          <cell r="O542" t="str">
            <v>012823000</v>
          </cell>
        </row>
        <row r="543">
          <cell r="O543" t="str">
            <v>012823000</v>
          </cell>
        </row>
        <row r="544">
          <cell r="O544" t="str">
            <v>012823000</v>
          </cell>
        </row>
        <row r="545">
          <cell r="O545" t="str">
            <v>012823000</v>
          </cell>
        </row>
        <row r="546">
          <cell r="O546" t="str">
            <v>012823000</v>
          </cell>
        </row>
        <row r="547">
          <cell r="O547" t="str">
            <v>012823000</v>
          </cell>
        </row>
        <row r="548">
          <cell r="O548" t="str">
            <v>012823000</v>
          </cell>
        </row>
        <row r="549">
          <cell r="O549" t="str">
            <v>012823000</v>
          </cell>
        </row>
        <row r="550">
          <cell r="O550" t="str">
            <v>012823000</v>
          </cell>
        </row>
        <row r="551">
          <cell r="O551" t="str">
            <v>012823000</v>
          </cell>
        </row>
        <row r="552">
          <cell r="O552" t="str">
            <v>012823000</v>
          </cell>
        </row>
        <row r="553">
          <cell r="O553" t="str">
            <v>012823000</v>
          </cell>
        </row>
        <row r="554">
          <cell r="O554" t="str">
            <v>012823000</v>
          </cell>
        </row>
        <row r="555">
          <cell r="O555" t="str">
            <v>012823000</v>
          </cell>
        </row>
        <row r="556">
          <cell r="O556" t="str">
            <v>012823000</v>
          </cell>
        </row>
        <row r="557">
          <cell r="O557" t="str">
            <v>012823000</v>
          </cell>
        </row>
        <row r="558">
          <cell r="O558" t="str">
            <v>012823000</v>
          </cell>
        </row>
        <row r="559">
          <cell r="O559" t="str">
            <v>012901000</v>
          </cell>
        </row>
        <row r="560">
          <cell r="O560" t="str">
            <v>012901000</v>
          </cell>
        </row>
        <row r="561">
          <cell r="O561" t="str">
            <v>012901000</v>
          </cell>
        </row>
        <row r="562">
          <cell r="O562" t="str">
            <v>012901000</v>
          </cell>
        </row>
        <row r="563">
          <cell r="O563" t="str">
            <v>012901000</v>
          </cell>
        </row>
        <row r="564">
          <cell r="O564" t="str">
            <v>012901000</v>
          </cell>
        </row>
        <row r="565">
          <cell r="O565" t="str">
            <v>012901000</v>
          </cell>
        </row>
        <row r="566">
          <cell r="O566" t="str">
            <v>012901000</v>
          </cell>
        </row>
        <row r="567">
          <cell r="O567" t="str">
            <v>012901000</v>
          </cell>
        </row>
        <row r="568">
          <cell r="O568" t="str">
            <v>012902000</v>
          </cell>
        </row>
        <row r="569">
          <cell r="O569" t="str">
            <v>012902000</v>
          </cell>
        </row>
        <row r="570">
          <cell r="O570" t="str">
            <v>012902000</v>
          </cell>
        </row>
        <row r="571">
          <cell r="O571" t="str">
            <v>012902000</v>
          </cell>
        </row>
        <row r="572">
          <cell r="O572" t="str">
            <v>012902000</v>
          </cell>
        </row>
        <row r="573">
          <cell r="O573" t="str">
            <v>012902000</v>
          </cell>
        </row>
        <row r="574">
          <cell r="O574" t="str">
            <v>012902000</v>
          </cell>
        </row>
        <row r="575">
          <cell r="O575" t="str">
            <v>012902000</v>
          </cell>
        </row>
        <row r="576">
          <cell r="O576" t="str">
            <v>012902000</v>
          </cell>
        </row>
        <row r="577">
          <cell r="O577" t="str">
            <v>012902000</v>
          </cell>
        </row>
        <row r="578">
          <cell r="O578" t="str">
            <v>012902000</v>
          </cell>
        </row>
        <row r="579">
          <cell r="O579" t="str">
            <v>012902000</v>
          </cell>
        </row>
        <row r="580">
          <cell r="O580" t="str">
            <v>012902000</v>
          </cell>
        </row>
        <row r="581">
          <cell r="O581" t="str">
            <v>012902000</v>
          </cell>
        </row>
        <row r="582">
          <cell r="O582" t="str">
            <v>012903000</v>
          </cell>
        </row>
        <row r="583">
          <cell r="O583" t="str">
            <v>012903000</v>
          </cell>
        </row>
        <row r="584">
          <cell r="O584" t="str">
            <v>012903000</v>
          </cell>
        </row>
        <row r="585">
          <cell r="O585" t="str">
            <v>012903000</v>
          </cell>
        </row>
        <row r="586">
          <cell r="O586" t="str">
            <v>012903000</v>
          </cell>
        </row>
        <row r="587">
          <cell r="O587" t="str">
            <v>012903000</v>
          </cell>
        </row>
        <row r="588">
          <cell r="O588" t="str">
            <v>012903000</v>
          </cell>
        </row>
        <row r="589">
          <cell r="O589" t="str">
            <v>012903000</v>
          </cell>
        </row>
        <row r="590">
          <cell r="O590" t="str">
            <v>012903000</v>
          </cell>
        </row>
        <row r="591">
          <cell r="O591" t="str">
            <v>012903000</v>
          </cell>
        </row>
        <row r="592">
          <cell r="O592" t="str">
            <v>012903000</v>
          </cell>
        </row>
        <row r="593">
          <cell r="O593" t="str">
            <v>012903000</v>
          </cell>
        </row>
        <row r="594">
          <cell r="O594" t="str">
            <v>012903000</v>
          </cell>
        </row>
        <row r="595">
          <cell r="O595" t="str">
            <v>012903000</v>
          </cell>
        </row>
        <row r="596">
          <cell r="O596" t="str">
            <v>012903000</v>
          </cell>
        </row>
        <row r="597">
          <cell r="O597" t="str">
            <v>012903000</v>
          </cell>
        </row>
        <row r="598">
          <cell r="O598" t="str">
            <v>012903000</v>
          </cell>
        </row>
        <row r="599">
          <cell r="O599" t="str">
            <v>012903000</v>
          </cell>
        </row>
        <row r="600">
          <cell r="O600" t="str">
            <v>012903000</v>
          </cell>
        </row>
        <row r="601">
          <cell r="O601" t="str">
            <v>012903000</v>
          </cell>
        </row>
        <row r="602">
          <cell r="O602" t="str">
            <v>012903000</v>
          </cell>
        </row>
        <row r="603">
          <cell r="O603" t="str">
            <v>012903000</v>
          </cell>
        </row>
        <row r="604">
          <cell r="O604" t="str">
            <v>012903000</v>
          </cell>
        </row>
        <row r="605">
          <cell r="O605" t="str">
            <v>012903000</v>
          </cell>
        </row>
        <row r="606">
          <cell r="O606" t="str">
            <v>012903000</v>
          </cell>
        </row>
        <row r="607">
          <cell r="O607" t="str">
            <v>012903000</v>
          </cell>
        </row>
        <row r="608">
          <cell r="O608" t="str">
            <v>012903000</v>
          </cell>
        </row>
        <row r="609">
          <cell r="O609" t="str">
            <v>012903000</v>
          </cell>
        </row>
        <row r="610">
          <cell r="O610" t="str">
            <v>012903000</v>
          </cell>
        </row>
        <row r="611">
          <cell r="O611" t="str">
            <v>012903000</v>
          </cell>
        </row>
        <row r="612">
          <cell r="O612" t="str">
            <v>012903000</v>
          </cell>
        </row>
        <row r="613">
          <cell r="O613" t="str">
            <v>012903000</v>
          </cell>
        </row>
        <row r="614">
          <cell r="O614" t="str">
            <v>012903000</v>
          </cell>
        </row>
        <row r="615">
          <cell r="O615" t="str">
            <v>012903000</v>
          </cell>
        </row>
        <row r="616">
          <cell r="O616" t="str">
            <v>012904000</v>
          </cell>
        </row>
        <row r="617">
          <cell r="O617" t="str">
            <v>012904000</v>
          </cell>
        </row>
        <row r="618">
          <cell r="O618" t="str">
            <v>012904000</v>
          </cell>
        </row>
        <row r="619">
          <cell r="O619" t="str">
            <v>012904000</v>
          </cell>
        </row>
        <row r="620">
          <cell r="O620" t="str">
            <v>012904000</v>
          </cell>
        </row>
        <row r="621">
          <cell r="O621" t="str">
            <v>012904000</v>
          </cell>
        </row>
        <row r="622">
          <cell r="O622" t="str">
            <v>012904000</v>
          </cell>
        </row>
        <row r="623">
          <cell r="O623" t="str">
            <v>012904000</v>
          </cell>
        </row>
        <row r="624">
          <cell r="O624" t="str">
            <v>012904000</v>
          </cell>
        </row>
        <row r="625">
          <cell r="O625" t="str">
            <v>012904000</v>
          </cell>
        </row>
        <row r="626">
          <cell r="O626" t="str">
            <v>012904000</v>
          </cell>
        </row>
        <row r="627">
          <cell r="O627" t="str">
            <v>012904000</v>
          </cell>
        </row>
        <row r="628">
          <cell r="O628" t="str">
            <v>012904000</v>
          </cell>
        </row>
        <row r="629">
          <cell r="O629" t="str">
            <v>012904000</v>
          </cell>
        </row>
        <row r="630">
          <cell r="O630" t="str">
            <v>012904000</v>
          </cell>
        </row>
        <row r="631">
          <cell r="O631" t="str">
            <v>012904000</v>
          </cell>
        </row>
        <row r="632">
          <cell r="O632" t="str">
            <v>012904000</v>
          </cell>
        </row>
        <row r="633">
          <cell r="O633" t="str">
            <v>012904000</v>
          </cell>
        </row>
        <row r="634">
          <cell r="O634" t="str">
            <v>012904000</v>
          </cell>
        </row>
        <row r="635">
          <cell r="O635" t="str">
            <v>012904000</v>
          </cell>
        </row>
        <row r="636">
          <cell r="O636" t="str">
            <v>012904000</v>
          </cell>
        </row>
        <row r="637">
          <cell r="O637" t="str">
            <v>012904000</v>
          </cell>
        </row>
        <row r="638">
          <cell r="O638" t="str">
            <v>012904000</v>
          </cell>
        </row>
        <row r="639">
          <cell r="O639" t="str">
            <v>012904000</v>
          </cell>
        </row>
        <row r="640">
          <cell r="O640" t="str">
            <v>012904000</v>
          </cell>
        </row>
        <row r="641">
          <cell r="O641" t="str">
            <v>012904000</v>
          </cell>
        </row>
        <row r="642">
          <cell r="O642" t="str">
            <v>012905000</v>
          </cell>
        </row>
        <row r="643">
          <cell r="O643" t="str">
            <v>012905000</v>
          </cell>
        </row>
        <row r="644">
          <cell r="O644" t="str">
            <v>012905000</v>
          </cell>
        </row>
        <row r="645">
          <cell r="O645" t="str">
            <v>012905000</v>
          </cell>
        </row>
        <row r="646">
          <cell r="O646" t="str">
            <v>012905000</v>
          </cell>
        </row>
        <row r="647">
          <cell r="O647" t="str">
            <v>012905000</v>
          </cell>
        </row>
        <row r="648">
          <cell r="O648" t="str">
            <v>012905000</v>
          </cell>
        </row>
        <row r="649">
          <cell r="O649" t="str">
            <v>012905000</v>
          </cell>
        </row>
        <row r="650">
          <cell r="O650" t="str">
            <v>012905000</v>
          </cell>
        </row>
        <row r="651">
          <cell r="O651" t="str">
            <v>012905000</v>
          </cell>
        </row>
        <row r="652">
          <cell r="O652" t="str">
            <v>012905000</v>
          </cell>
        </row>
        <row r="653">
          <cell r="O653" t="str">
            <v>012905000</v>
          </cell>
        </row>
        <row r="654">
          <cell r="O654" t="str">
            <v>012905000</v>
          </cell>
        </row>
        <row r="655">
          <cell r="O655" t="str">
            <v>012905000</v>
          </cell>
        </row>
        <row r="656">
          <cell r="O656" t="str">
            <v>012905000</v>
          </cell>
        </row>
        <row r="657">
          <cell r="O657" t="str">
            <v>012905000</v>
          </cell>
        </row>
        <row r="658">
          <cell r="O658" t="str">
            <v>012905000</v>
          </cell>
        </row>
        <row r="659">
          <cell r="O659" t="str">
            <v>012905000</v>
          </cell>
        </row>
        <row r="660">
          <cell r="O660" t="str">
            <v>012905000</v>
          </cell>
        </row>
        <row r="661">
          <cell r="O661" t="str">
            <v>012905000</v>
          </cell>
        </row>
        <row r="662">
          <cell r="O662" t="str">
            <v>012905000</v>
          </cell>
        </row>
        <row r="663">
          <cell r="O663" t="str">
            <v>012905000</v>
          </cell>
        </row>
        <row r="664">
          <cell r="O664" t="str">
            <v>012905000</v>
          </cell>
        </row>
        <row r="665">
          <cell r="O665" t="str">
            <v>012905000</v>
          </cell>
        </row>
        <row r="666">
          <cell r="O666" t="str">
            <v>012905000</v>
          </cell>
        </row>
        <row r="667">
          <cell r="O667" t="str">
            <v>012905000</v>
          </cell>
        </row>
        <row r="668">
          <cell r="O668" t="str">
            <v>012905000</v>
          </cell>
        </row>
        <row r="669">
          <cell r="O669" t="str">
            <v>012905000</v>
          </cell>
        </row>
        <row r="670">
          <cell r="O670" t="str">
            <v>012905000</v>
          </cell>
        </row>
        <row r="671">
          <cell r="O671" t="str">
            <v>012905000</v>
          </cell>
        </row>
        <row r="672">
          <cell r="O672" t="str">
            <v>012905000</v>
          </cell>
        </row>
        <row r="673">
          <cell r="O673" t="str">
            <v>012905000</v>
          </cell>
        </row>
        <row r="674">
          <cell r="O674" t="str">
            <v>012905000</v>
          </cell>
        </row>
        <row r="675">
          <cell r="O675" t="str">
            <v>012906000</v>
          </cell>
        </row>
        <row r="676">
          <cell r="O676" t="str">
            <v>012906000</v>
          </cell>
        </row>
        <row r="677">
          <cell r="O677" t="str">
            <v>012906000</v>
          </cell>
        </row>
        <row r="678">
          <cell r="O678" t="str">
            <v>012906000</v>
          </cell>
        </row>
        <row r="679">
          <cell r="O679" t="str">
            <v>012906000</v>
          </cell>
        </row>
        <row r="680">
          <cell r="O680" t="str">
            <v>012906000</v>
          </cell>
        </row>
        <row r="681">
          <cell r="O681" t="str">
            <v>012906000</v>
          </cell>
        </row>
        <row r="682">
          <cell r="O682" t="str">
            <v>012906000</v>
          </cell>
        </row>
        <row r="683">
          <cell r="O683" t="str">
            <v>012906000</v>
          </cell>
        </row>
        <row r="684">
          <cell r="O684" t="str">
            <v>012906000</v>
          </cell>
        </row>
        <row r="685">
          <cell r="O685" t="str">
            <v>012906000</v>
          </cell>
        </row>
        <row r="686">
          <cell r="O686" t="str">
            <v>012906000</v>
          </cell>
        </row>
        <row r="687">
          <cell r="O687" t="str">
            <v>012906000</v>
          </cell>
        </row>
        <row r="688">
          <cell r="O688" t="str">
            <v>012906000</v>
          </cell>
        </row>
        <row r="689">
          <cell r="O689" t="str">
            <v>012906000</v>
          </cell>
        </row>
        <row r="690">
          <cell r="O690" t="str">
            <v>012906000</v>
          </cell>
        </row>
        <row r="691">
          <cell r="O691" t="str">
            <v>012906000</v>
          </cell>
        </row>
        <row r="692">
          <cell r="O692" t="str">
            <v>012906000</v>
          </cell>
        </row>
        <row r="693">
          <cell r="O693" t="str">
            <v>012906000</v>
          </cell>
        </row>
        <row r="694">
          <cell r="O694" t="str">
            <v>012906000</v>
          </cell>
        </row>
        <row r="695">
          <cell r="O695" t="str">
            <v>012906000</v>
          </cell>
        </row>
        <row r="696">
          <cell r="O696" t="str">
            <v>012906000</v>
          </cell>
        </row>
        <row r="697">
          <cell r="O697" t="str">
            <v>012906000</v>
          </cell>
        </row>
        <row r="698">
          <cell r="O698" t="str">
            <v>012906000</v>
          </cell>
        </row>
        <row r="699">
          <cell r="O699" t="str">
            <v>012906000</v>
          </cell>
        </row>
        <row r="700">
          <cell r="O700" t="str">
            <v>012906000</v>
          </cell>
        </row>
        <row r="701">
          <cell r="O701" t="str">
            <v>012906000</v>
          </cell>
        </row>
        <row r="702">
          <cell r="O702" t="str">
            <v>012906000</v>
          </cell>
        </row>
        <row r="703">
          <cell r="O703" t="str">
            <v>012906000</v>
          </cell>
        </row>
        <row r="704">
          <cell r="O704" t="str">
            <v>012906000</v>
          </cell>
        </row>
        <row r="705">
          <cell r="O705" t="str">
            <v>012906000</v>
          </cell>
        </row>
        <row r="706">
          <cell r="O706" t="str">
            <v>012906000</v>
          </cell>
        </row>
        <row r="707">
          <cell r="O707" t="str">
            <v>012906000</v>
          </cell>
        </row>
        <row r="708">
          <cell r="O708" t="str">
            <v>012906000</v>
          </cell>
        </row>
        <row r="709">
          <cell r="O709" t="str">
            <v>012906000</v>
          </cell>
        </row>
        <row r="710">
          <cell r="O710" t="str">
            <v>012906000</v>
          </cell>
        </row>
        <row r="711">
          <cell r="O711" t="str">
            <v>012906000</v>
          </cell>
        </row>
        <row r="712">
          <cell r="O712" t="str">
            <v>012906000</v>
          </cell>
        </row>
        <row r="713">
          <cell r="O713" t="str">
            <v>012906000</v>
          </cell>
        </row>
        <row r="714">
          <cell r="O714" t="str">
            <v>012906000</v>
          </cell>
        </row>
        <row r="715">
          <cell r="O715" t="str">
            <v>012906000</v>
          </cell>
        </row>
        <row r="716">
          <cell r="O716" t="str">
            <v>012906000</v>
          </cell>
        </row>
        <row r="717">
          <cell r="O717" t="str">
            <v>012907000</v>
          </cell>
        </row>
        <row r="718">
          <cell r="O718" t="str">
            <v>012907000</v>
          </cell>
        </row>
        <row r="719">
          <cell r="O719" t="str">
            <v>012907000</v>
          </cell>
        </row>
        <row r="720">
          <cell r="O720" t="str">
            <v>012907000</v>
          </cell>
        </row>
        <row r="721">
          <cell r="O721" t="str">
            <v>012907000</v>
          </cell>
        </row>
        <row r="722">
          <cell r="O722" t="str">
            <v>012907000</v>
          </cell>
        </row>
        <row r="723">
          <cell r="O723" t="str">
            <v>012907000</v>
          </cell>
        </row>
        <row r="724">
          <cell r="O724" t="str">
            <v>012907000</v>
          </cell>
        </row>
        <row r="725">
          <cell r="O725" t="str">
            <v>012907000</v>
          </cell>
        </row>
        <row r="726">
          <cell r="O726" t="str">
            <v>012907000</v>
          </cell>
        </row>
        <row r="727">
          <cell r="O727" t="str">
            <v>012907000</v>
          </cell>
        </row>
        <row r="728">
          <cell r="O728" t="str">
            <v>012907000</v>
          </cell>
        </row>
        <row r="729">
          <cell r="O729" t="str">
            <v>012907000</v>
          </cell>
        </row>
        <row r="730">
          <cell r="O730" t="str">
            <v>012907000</v>
          </cell>
        </row>
        <row r="731">
          <cell r="O731" t="str">
            <v>012907000</v>
          </cell>
        </row>
        <row r="732">
          <cell r="O732" t="str">
            <v>012907000</v>
          </cell>
        </row>
        <row r="733">
          <cell r="O733" t="str">
            <v>012907000</v>
          </cell>
        </row>
        <row r="734">
          <cell r="O734" t="str">
            <v>012908000</v>
          </cell>
        </row>
        <row r="735">
          <cell r="O735" t="str">
            <v>012908000</v>
          </cell>
        </row>
        <row r="736">
          <cell r="O736" t="str">
            <v>012908000</v>
          </cell>
        </row>
        <row r="737">
          <cell r="O737" t="str">
            <v>012908000</v>
          </cell>
        </row>
        <row r="738">
          <cell r="O738" t="str">
            <v>012908000</v>
          </cell>
        </row>
        <row r="739">
          <cell r="O739" t="str">
            <v>012908000</v>
          </cell>
        </row>
        <row r="740">
          <cell r="O740" t="str">
            <v>012908000</v>
          </cell>
        </row>
        <row r="741">
          <cell r="O741" t="str">
            <v>012908000</v>
          </cell>
        </row>
        <row r="742">
          <cell r="O742" t="str">
            <v>012908000</v>
          </cell>
        </row>
        <row r="743">
          <cell r="O743" t="str">
            <v>012908000</v>
          </cell>
        </row>
        <row r="744">
          <cell r="O744" t="str">
            <v>012908000</v>
          </cell>
        </row>
        <row r="745">
          <cell r="O745" t="str">
            <v>012908000</v>
          </cell>
        </row>
        <row r="746">
          <cell r="O746" t="str">
            <v>012908000</v>
          </cell>
        </row>
        <row r="747">
          <cell r="O747" t="str">
            <v>012909000</v>
          </cell>
        </row>
        <row r="748">
          <cell r="O748" t="str">
            <v>012909000</v>
          </cell>
        </row>
        <row r="749">
          <cell r="O749" t="str">
            <v>012909000</v>
          </cell>
        </row>
        <row r="750">
          <cell r="O750" t="str">
            <v>012909000</v>
          </cell>
        </row>
        <row r="751">
          <cell r="O751" t="str">
            <v>012909000</v>
          </cell>
        </row>
        <row r="752">
          <cell r="O752" t="str">
            <v>012909000</v>
          </cell>
        </row>
        <row r="753">
          <cell r="O753" t="str">
            <v>012909000</v>
          </cell>
        </row>
        <row r="754">
          <cell r="O754" t="str">
            <v>012909000</v>
          </cell>
        </row>
        <row r="755">
          <cell r="O755" t="str">
            <v>012909000</v>
          </cell>
        </row>
        <row r="756">
          <cell r="O756" t="str">
            <v>012909000</v>
          </cell>
        </row>
        <row r="757">
          <cell r="O757" t="str">
            <v>012909000</v>
          </cell>
        </row>
        <row r="758">
          <cell r="O758" t="str">
            <v>012909000</v>
          </cell>
        </row>
        <row r="759">
          <cell r="O759" t="str">
            <v>012909000</v>
          </cell>
        </row>
        <row r="760">
          <cell r="O760" t="str">
            <v>012909000</v>
          </cell>
        </row>
        <row r="761">
          <cell r="O761" t="str">
            <v>012909000</v>
          </cell>
        </row>
        <row r="762">
          <cell r="O762" t="str">
            <v>012909000</v>
          </cell>
        </row>
        <row r="763">
          <cell r="O763" t="str">
            <v>012909000</v>
          </cell>
        </row>
        <row r="764">
          <cell r="O764" t="str">
            <v>012909000</v>
          </cell>
        </row>
        <row r="765">
          <cell r="O765" t="str">
            <v>012909000</v>
          </cell>
        </row>
        <row r="766">
          <cell r="O766" t="str">
            <v>012909000</v>
          </cell>
        </row>
        <row r="767">
          <cell r="O767" t="str">
            <v>012909000</v>
          </cell>
        </row>
        <row r="768">
          <cell r="O768" t="str">
            <v>012909000</v>
          </cell>
        </row>
        <row r="769">
          <cell r="O769" t="str">
            <v>012909000</v>
          </cell>
        </row>
        <row r="770">
          <cell r="O770" t="str">
            <v>012909000</v>
          </cell>
        </row>
        <row r="771">
          <cell r="O771" t="str">
            <v>012910000</v>
          </cell>
        </row>
        <row r="772">
          <cell r="O772" t="str">
            <v>012910000</v>
          </cell>
        </row>
        <row r="773">
          <cell r="O773" t="str">
            <v>012910000</v>
          </cell>
        </row>
        <row r="774">
          <cell r="O774" t="str">
            <v>012910000</v>
          </cell>
        </row>
        <row r="775">
          <cell r="O775" t="str">
            <v>012910000</v>
          </cell>
        </row>
        <row r="776">
          <cell r="O776" t="str">
            <v>012910000</v>
          </cell>
        </row>
        <row r="777">
          <cell r="O777" t="str">
            <v>012910000</v>
          </cell>
        </row>
        <row r="778">
          <cell r="O778" t="str">
            <v>012911000</v>
          </cell>
        </row>
        <row r="779">
          <cell r="O779" t="str">
            <v>012911000</v>
          </cell>
        </row>
        <row r="780">
          <cell r="O780" t="str">
            <v>012911000</v>
          </cell>
        </row>
        <row r="781">
          <cell r="O781" t="str">
            <v>012911000</v>
          </cell>
        </row>
        <row r="782">
          <cell r="O782" t="str">
            <v>012911000</v>
          </cell>
        </row>
        <row r="783">
          <cell r="O783" t="str">
            <v>012911000</v>
          </cell>
        </row>
        <row r="784">
          <cell r="O784" t="str">
            <v>012911000</v>
          </cell>
        </row>
        <row r="785">
          <cell r="O785" t="str">
            <v>012911000</v>
          </cell>
        </row>
        <row r="786">
          <cell r="O786" t="str">
            <v>012911000</v>
          </cell>
        </row>
        <row r="787">
          <cell r="O787" t="str">
            <v>012911000</v>
          </cell>
        </row>
        <row r="788">
          <cell r="O788" t="str">
            <v>012911000</v>
          </cell>
        </row>
        <row r="789">
          <cell r="O789" t="str">
            <v>012912000</v>
          </cell>
        </row>
        <row r="790">
          <cell r="O790" t="str">
            <v>012912000</v>
          </cell>
        </row>
        <row r="791">
          <cell r="O791" t="str">
            <v>012912000</v>
          </cell>
        </row>
        <row r="792">
          <cell r="O792" t="str">
            <v>012912000</v>
          </cell>
        </row>
        <row r="793">
          <cell r="O793" t="str">
            <v>012912000</v>
          </cell>
        </row>
        <row r="794">
          <cell r="O794" t="str">
            <v>012912000</v>
          </cell>
        </row>
        <row r="795">
          <cell r="O795" t="str">
            <v>012912000</v>
          </cell>
        </row>
        <row r="796">
          <cell r="O796" t="str">
            <v>012912000</v>
          </cell>
        </row>
        <row r="797">
          <cell r="O797" t="str">
            <v>012912000</v>
          </cell>
        </row>
        <row r="798">
          <cell r="O798" t="str">
            <v>012912000</v>
          </cell>
        </row>
        <row r="799">
          <cell r="O799" t="str">
            <v>012912000</v>
          </cell>
        </row>
        <row r="800">
          <cell r="O800" t="str">
            <v>012912000</v>
          </cell>
        </row>
        <row r="801">
          <cell r="O801" t="str">
            <v>012912000</v>
          </cell>
        </row>
        <row r="802">
          <cell r="O802" t="str">
            <v>012912000</v>
          </cell>
        </row>
        <row r="803">
          <cell r="O803" t="str">
            <v>012912000</v>
          </cell>
        </row>
        <row r="804">
          <cell r="O804" t="str">
            <v>012912000</v>
          </cell>
        </row>
        <row r="805">
          <cell r="O805" t="str">
            <v>012912000</v>
          </cell>
        </row>
        <row r="806">
          <cell r="O806" t="str">
            <v>012912000</v>
          </cell>
        </row>
        <row r="807">
          <cell r="O807" t="str">
            <v>012912000</v>
          </cell>
        </row>
        <row r="808">
          <cell r="O808" t="str">
            <v>012912000</v>
          </cell>
        </row>
        <row r="809">
          <cell r="O809" t="str">
            <v>012912000</v>
          </cell>
        </row>
        <row r="810">
          <cell r="O810" t="str">
            <v>012912000</v>
          </cell>
        </row>
        <row r="811">
          <cell r="O811" t="str">
            <v>012912000</v>
          </cell>
        </row>
        <row r="812">
          <cell r="O812" t="str">
            <v>012912000</v>
          </cell>
        </row>
        <row r="813">
          <cell r="O813" t="str">
            <v>012912000</v>
          </cell>
        </row>
        <row r="814">
          <cell r="O814" t="str">
            <v>012912000</v>
          </cell>
        </row>
        <row r="815">
          <cell r="O815" t="str">
            <v>012912000</v>
          </cell>
        </row>
        <row r="816">
          <cell r="O816" t="str">
            <v>012912000</v>
          </cell>
        </row>
        <row r="817">
          <cell r="O817" t="str">
            <v>012912000</v>
          </cell>
        </row>
        <row r="818">
          <cell r="O818" t="str">
            <v>012912000</v>
          </cell>
        </row>
        <row r="819">
          <cell r="O819" t="str">
            <v>012913000</v>
          </cell>
        </row>
        <row r="820">
          <cell r="O820" t="str">
            <v>012913000</v>
          </cell>
        </row>
        <row r="821">
          <cell r="O821" t="str">
            <v>012913000</v>
          </cell>
        </row>
        <row r="822">
          <cell r="O822" t="str">
            <v>012913000</v>
          </cell>
        </row>
        <row r="823">
          <cell r="O823" t="str">
            <v>012913000</v>
          </cell>
        </row>
        <row r="824">
          <cell r="O824" t="str">
            <v>012913000</v>
          </cell>
        </row>
        <row r="825">
          <cell r="O825" t="str">
            <v>012913000</v>
          </cell>
        </row>
        <row r="826">
          <cell r="O826" t="str">
            <v>012913000</v>
          </cell>
        </row>
        <row r="827">
          <cell r="O827" t="str">
            <v>012913000</v>
          </cell>
        </row>
        <row r="828">
          <cell r="O828" t="str">
            <v>012913000</v>
          </cell>
        </row>
        <row r="829">
          <cell r="O829" t="str">
            <v>012913000</v>
          </cell>
        </row>
        <row r="830">
          <cell r="O830" t="str">
            <v>012913000</v>
          </cell>
        </row>
        <row r="831">
          <cell r="O831" t="str">
            <v>012914000</v>
          </cell>
        </row>
        <row r="832">
          <cell r="O832" t="str">
            <v>012914000</v>
          </cell>
        </row>
        <row r="833">
          <cell r="O833" t="str">
            <v>012914000</v>
          </cell>
        </row>
        <row r="834">
          <cell r="O834" t="str">
            <v>012914000</v>
          </cell>
        </row>
        <row r="835">
          <cell r="O835" t="str">
            <v>012914000</v>
          </cell>
        </row>
        <row r="836">
          <cell r="O836" t="str">
            <v>012914000</v>
          </cell>
        </row>
        <row r="837">
          <cell r="O837" t="str">
            <v>012914000</v>
          </cell>
        </row>
        <row r="838">
          <cell r="O838" t="str">
            <v>012914000</v>
          </cell>
        </row>
        <row r="839">
          <cell r="O839" t="str">
            <v>012914000</v>
          </cell>
        </row>
        <row r="840">
          <cell r="O840" t="str">
            <v>012914000</v>
          </cell>
        </row>
        <row r="841">
          <cell r="O841" t="str">
            <v>012914000</v>
          </cell>
        </row>
        <row r="842">
          <cell r="O842" t="str">
            <v>012914000</v>
          </cell>
        </row>
        <row r="843">
          <cell r="O843" t="str">
            <v>012914000</v>
          </cell>
        </row>
        <row r="844">
          <cell r="O844" t="str">
            <v>012914000</v>
          </cell>
        </row>
        <row r="845">
          <cell r="O845" t="str">
            <v>012914000</v>
          </cell>
        </row>
        <row r="846">
          <cell r="O846" t="str">
            <v>012914000</v>
          </cell>
        </row>
        <row r="847">
          <cell r="O847" t="str">
            <v>012914000</v>
          </cell>
        </row>
        <row r="848">
          <cell r="O848" t="str">
            <v>012914000</v>
          </cell>
        </row>
        <row r="849">
          <cell r="O849" t="str">
            <v>012914000</v>
          </cell>
        </row>
        <row r="850">
          <cell r="O850" t="str">
            <v>012914000</v>
          </cell>
        </row>
        <row r="851">
          <cell r="O851" t="str">
            <v>012914000</v>
          </cell>
        </row>
        <row r="852">
          <cell r="O852" t="str">
            <v>012914000</v>
          </cell>
        </row>
        <row r="853">
          <cell r="O853" t="str">
            <v>012914000</v>
          </cell>
        </row>
        <row r="854">
          <cell r="O854" t="str">
            <v>012914000</v>
          </cell>
        </row>
        <row r="855">
          <cell r="O855" t="str">
            <v>012914000</v>
          </cell>
        </row>
        <row r="856">
          <cell r="O856" t="str">
            <v>012914000</v>
          </cell>
        </row>
        <row r="857">
          <cell r="O857" t="str">
            <v>012914000</v>
          </cell>
        </row>
        <row r="858">
          <cell r="O858" t="str">
            <v>012914000</v>
          </cell>
        </row>
        <row r="859">
          <cell r="O859" t="str">
            <v>012914000</v>
          </cell>
        </row>
        <row r="860">
          <cell r="O860" t="str">
            <v>012914000</v>
          </cell>
        </row>
        <row r="861">
          <cell r="O861" t="str">
            <v>012914000</v>
          </cell>
        </row>
        <row r="862">
          <cell r="O862" t="str">
            <v>012914000</v>
          </cell>
        </row>
        <row r="863">
          <cell r="O863" t="str">
            <v>012914000</v>
          </cell>
        </row>
        <row r="864">
          <cell r="O864" t="str">
            <v>012914000</v>
          </cell>
        </row>
        <row r="865">
          <cell r="O865" t="str">
            <v>012915000</v>
          </cell>
        </row>
        <row r="866">
          <cell r="O866" t="str">
            <v>012915000</v>
          </cell>
        </row>
        <row r="867">
          <cell r="O867" t="str">
            <v>012915000</v>
          </cell>
        </row>
        <row r="868">
          <cell r="O868" t="str">
            <v>012915000</v>
          </cell>
        </row>
        <row r="869">
          <cell r="O869" t="str">
            <v>012915000</v>
          </cell>
        </row>
        <row r="870">
          <cell r="O870" t="str">
            <v>012915000</v>
          </cell>
        </row>
        <row r="871">
          <cell r="O871" t="str">
            <v>012915000</v>
          </cell>
        </row>
        <row r="872">
          <cell r="O872" t="str">
            <v>012915000</v>
          </cell>
        </row>
        <row r="873">
          <cell r="O873" t="str">
            <v>012915000</v>
          </cell>
        </row>
        <row r="874">
          <cell r="O874" t="str">
            <v>012916000</v>
          </cell>
        </row>
        <row r="875">
          <cell r="O875" t="str">
            <v>012916000</v>
          </cell>
        </row>
        <row r="876">
          <cell r="O876" t="str">
            <v>012916000</v>
          </cell>
        </row>
        <row r="877">
          <cell r="O877" t="str">
            <v>012916000</v>
          </cell>
        </row>
        <row r="878">
          <cell r="O878" t="str">
            <v>012916000</v>
          </cell>
        </row>
        <row r="879">
          <cell r="O879" t="str">
            <v>012916000</v>
          </cell>
        </row>
        <row r="880">
          <cell r="O880" t="str">
            <v>012916000</v>
          </cell>
        </row>
        <row r="881">
          <cell r="O881" t="str">
            <v>012916000</v>
          </cell>
        </row>
        <row r="882">
          <cell r="O882" t="str">
            <v>012916000</v>
          </cell>
        </row>
        <row r="883">
          <cell r="O883" t="str">
            <v>012916000</v>
          </cell>
        </row>
        <row r="884">
          <cell r="O884" t="str">
            <v>012916000</v>
          </cell>
        </row>
        <row r="885">
          <cell r="O885" t="str">
            <v>012916000</v>
          </cell>
        </row>
        <row r="886">
          <cell r="O886" t="str">
            <v>012916000</v>
          </cell>
        </row>
        <row r="887">
          <cell r="O887" t="str">
            <v>012916000</v>
          </cell>
        </row>
        <row r="888">
          <cell r="O888" t="str">
            <v>012916000</v>
          </cell>
        </row>
        <row r="889">
          <cell r="O889" t="str">
            <v>012916000</v>
          </cell>
        </row>
        <row r="890">
          <cell r="O890" t="str">
            <v>012916000</v>
          </cell>
        </row>
        <row r="891">
          <cell r="O891" t="str">
            <v>012916000</v>
          </cell>
        </row>
        <row r="892">
          <cell r="O892" t="str">
            <v>012916000</v>
          </cell>
        </row>
        <row r="893">
          <cell r="O893" t="str">
            <v>012916000</v>
          </cell>
        </row>
        <row r="894">
          <cell r="O894" t="str">
            <v>012916000</v>
          </cell>
        </row>
        <row r="895">
          <cell r="O895" t="str">
            <v>012917000</v>
          </cell>
        </row>
        <row r="896">
          <cell r="O896" t="str">
            <v>012917000</v>
          </cell>
        </row>
        <row r="897">
          <cell r="O897" t="str">
            <v>012917000</v>
          </cell>
        </row>
        <row r="898">
          <cell r="O898" t="str">
            <v>012917000</v>
          </cell>
        </row>
        <row r="899">
          <cell r="O899" t="str">
            <v>012917000</v>
          </cell>
        </row>
        <row r="900">
          <cell r="O900" t="str">
            <v>012917000</v>
          </cell>
        </row>
        <row r="901">
          <cell r="O901" t="str">
            <v>012917000</v>
          </cell>
        </row>
        <row r="902">
          <cell r="O902" t="str">
            <v>012917000</v>
          </cell>
        </row>
        <row r="903">
          <cell r="O903" t="str">
            <v>012918000</v>
          </cell>
        </row>
        <row r="904">
          <cell r="O904" t="str">
            <v>012918000</v>
          </cell>
        </row>
        <row r="905">
          <cell r="O905" t="str">
            <v>012918000</v>
          </cell>
        </row>
        <row r="906">
          <cell r="O906" t="str">
            <v>012918000</v>
          </cell>
        </row>
        <row r="907">
          <cell r="O907" t="str">
            <v>012918000</v>
          </cell>
        </row>
        <row r="908">
          <cell r="O908" t="str">
            <v>012918000</v>
          </cell>
        </row>
        <row r="909">
          <cell r="O909" t="str">
            <v>012918000</v>
          </cell>
        </row>
        <row r="910">
          <cell r="O910" t="str">
            <v>012918000</v>
          </cell>
        </row>
        <row r="911">
          <cell r="O911" t="str">
            <v>012918000</v>
          </cell>
        </row>
        <row r="912">
          <cell r="O912" t="str">
            <v>012918000</v>
          </cell>
        </row>
        <row r="913">
          <cell r="O913" t="str">
            <v>012919000</v>
          </cell>
        </row>
        <row r="914">
          <cell r="O914" t="str">
            <v>012919000</v>
          </cell>
        </row>
        <row r="915">
          <cell r="O915" t="str">
            <v>012919000</v>
          </cell>
        </row>
        <row r="916">
          <cell r="O916" t="str">
            <v>012919000</v>
          </cell>
        </row>
        <row r="917">
          <cell r="O917" t="str">
            <v>012919000</v>
          </cell>
        </row>
        <row r="918">
          <cell r="O918" t="str">
            <v>012919000</v>
          </cell>
        </row>
        <row r="919">
          <cell r="O919" t="str">
            <v>012919000</v>
          </cell>
        </row>
        <row r="920">
          <cell r="O920" t="str">
            <v>012919000</v>
          </cell>
        </row>
        <row r="921">
          <cell r="O921" t="str">
            <v>012919000</v>
          </cell>
        </row>
        <row r="922">
          <cell r="O922" t="str">
            <v>012919000</v>
          </cell>
        </row>
        <row r="923">
          <cell r="O923" t="str">
            <v>012919000</v>
          </cell>
        </row>
        <row r="924">
          <cell r="O924" t="str">
            <v>012919000</v>
          </cell>
        </row>
        <row r="925">
          <cell r="O925" t="str">
            <v>012919000</v>
          </cell>
        </row>
        <row r="926">
          <cell r="O926" t="str">
            <v>012919000</v>
          </cell>
        </row>
        <row r="927">
          <cell r="O927" t="str">
            <v>012919000</v>
          </cell>
        </row>
        <row r="928">
          <cell r="O928" t="str">
            <v>012920000</v>
          </cell>
        </row>
        <row r="929">
          <cell r="O929" t="str">
            <v>012920000</v>
          </cell>
        </row>
        <row r="930">
          <cell r="O930" t="str">
            <v>012920000</v>
          </cell>
        </row>
        <row r="931">
          <cell r="O931" t="str">
            <v>012920000</v>
          </cell>
        </row>
        <row r="932">
          <cell r="O932" t="str">
            <v>012920000</v>
          </cell>
        </row>
        <row r="933">
          <cell r="O933" t="str">
            <v>012920000</v>
          </cell>
        </row>
        <row r="934">
          <cell r="O934" t="str">
            <v>012920000</v>
          </cell>
        </row>
        <row r="935">
          <cell r="O935" t="str">
            <v>012920000</v>
          </cell>
        </row>
        <row r="936">
          <cell r="O936" t="str">
            <v>012920000</v>
          </cell>
        </row>
        <row r="937">
          <cell r="O937" t="str">
            <v>012920000</v>
          </cell>
        </row>
        <row r="938">
          <cell r="O938" t="str">
            <v>012920000</v>
          </cell>
        </row>
        <row r="939">
          <cell r="O939" t="str">
            <v>012920000</v>
          </cell>
        </row>
        <row r="940">
          <cell r="O940" t="str">
            <v>012920000</v>
          </cell>
        </row>
        <row r="941">
          <cell r="O941" t="str">
            <v>012920000</v>
          </cell>
        </row>
        <row r="942">
          <cell r="O942" t="str">
            <v>012920000</v>
          </cell>
        </row>
        <row r="943">
          <cell r="O943" t="str">
            <v>012920000</v>
          </cell>
        </row>
        <row r="944">
          <cell r="O944" t="str">
            <v>012920000</v>
          </cell>
        </row>
        <row r="945">
          <cell r="O945" t="str">
            <v>012920000</v>
          </cell>
        </row>
        <row r="946">
          <cell r="O946" t="str">
            <v>012920000</v>
          </cell>
        </row>
        <row r="947">
          <cell r="O947" t="str">
            <v>012920000</v>
          </cell>
        </row>
        <row r="948">
          <cell r="O948" t="str">
            <v>012920000</v>
          </cell>
        </row>
        <row r="949">
          <cell r="O949" t="str">
            <v>012920000</v>
          </cell>
        </row>
        <row r="950">
          <cell r="O950" t="str">
            <v>012920000</v>
          </cell>
        </row>
        <row r="951">
          <cell r="O951" t="str">
            <v>012920000</v>
          </cell>
        </row>
        <row r="952">
          <cell r="O952" t="str">
            <v>012920000</v>
          </cell>
        </row>
        <row r="953">
          <cell r="O953" t="str">
            <v>012920000</v>
          </cell>
        </row>
        <row r="954">
          <cell r="O954" t="str">
            <v>012920000</v>
          </cell>
        </row>
        <row r="955">
          <cell r="O955" t="str">
            <v>012920000</v>
          </cell>
        </row>
        <row r="956">
          <cell r="O956" t="str">
            <v>012920000</v>
          </cell>
        </row>
        <row r="957">
          <cell r="O957" t="str">
            <v>012920000</v>
          </cell>
        </row>
        <row r="958">
          <cell r="O958" t="str">
            <v>012920000</v>
          </cell>
        </row>
        <row r="959">
          <cell r="O959" t="str">
            <v>012920000</v>
          </cell>
        </row>
        <row r="960">
          <cell r="O960" t="str">
            <v>012921000</v>
          </cell>
        </row>
        <row r="961">
          <cell r="O961" t="str">
            <v>012921000</v>
          </cell>
        </row>
        <row r="962">
          <cell r="O962" t="str">
            <v>012921000</v>
          </cell>
        </row>
        <row r="963">
          <cell r="O963" t="str">
            <v>012921000</v>
          </cell>
        </row>
        <row r="964">
          <cell r="O964" t="str">
            <v>012921000</v>
          </cell>
        </row>
        <row r="965">
          <cell r="O965" t="str">
            <v>012921000</v>
          </cell>
        </row>
        <row r="966">
          <cell r="O966" t="str">
            <v>012921000</v>
          </cell>
        </row>
        <row r="967">
          <cell r="O967" t="str">
            <v>012922000</v>
          </cell>
        </row>
        <row r="968">
          <cell r="O968" t="str">
            <v>012922000</v>
          </cell>
        </row>
        <row r="969">
          <cell r="O969" t="str">
            <v>012922000</v>
          </cell>
        </row>
        <row r="970">
          <cell r="O970" t="str">
            <v>012922000</v>
          </cell>
        </row>
        <row r="971">
          <cell r="O971" t="str">
            <v>012922000</v>
          </cell>
        </row>
        <row r="972">
          <cell r="O972" t="str">
            <v>012922000</v>
          </cell>
        </row>
        <row r="973">
          <cell r="O973" t="str">
            <v>012922000</v>
          </cell>
        </row>
        <row r="974">
          <cell r="O974" t="str">
            <v>012922000</v>
          </cell>
        </row>
        <row r="975">
          <cell r="O975" t="str">
            <v>012922000</v>
          </cell>
        </row>
        <row r="976">
          <cell r="O976" t="str">
            <v>012922000</v>
          </cell>
        </row>
        <row r="977">
          <cell r="O977" t="str">
            <v>012922000</v>
          </cell>
        </row>
        <row r="978">
          <cell r="O978" t="str">
            <v>012922000</v>
          </cell>
        </row>
        <row r="979">
          <cell r="O979" t="str">
            <v>012922000</v>
          </cell>
        </row>
        <row r="980">
          <cell r="O980" t="str">
            <v>012922000</v>
          </cell>
        </row>
        <row r="981">
          <cell r="O981" t="str">
            <v>012922000</v>
          </cell>
        </row>
        <row r="982">
          <cell r="O982" t="str">
            <v>012922000</v>
          </cell>
        </row>
        <row r="983">
          <cell r="O983" t="str">
            <v>012922000</v>
          </cell>
        </row>
        <row r="984">
          <cell r="O984" t="str">
            <v>012922000</v>
          </cell>
        </row>
        <row r="985">
          <cell r="O985" t="str">
            <v>012922000</v>
          </cell>
        </row>
        <row r="986">
          <cell r="O986" t="str">
            <v>012922000</v>
          </cell>
        </row>
        <row r="987">
          <cell r="O987" t="str">
            <v>012922000</v>
          </cell>
        </row>
        <row r="988">
          <cell r="O988" t="str">
            <v>012922000</v>
          </cell>
        </row>
        <row r="989">
          <cell r="O989" t="str">
            <v>012922000</v>
          </cell>
        </row>
        <row r="990">
          <cell r="O990" t="str">
            <v>012922000</v>
          </cell>
        </row>
        <row r="991">
          <cell r="O991" t="str">
            <v>012922000</v>
          </cell>
        </row>
        <row r="992">
          <cell r="O992" t="str">
            <v>012922000</v>
          </cell>
        </row>
        <row r="993">
          <cell r="O993" t="str">
            <v>012923000</v>
          </cell>
        </row>
        <row r="994">
          <cell r="O994" t="str">
            <v>012923000</v>
          </cell>
        </row>
        <row r="995">
          <cell r="O995" t="str">
            <v>012923000</v>
          </cell>
        </row>
        <row r="996">
          <cell r="O996" t="str">
            <v>012923000</v>
          </cell>
        </row>
        <row r="997">
          <cell r="O997" t="str">
            <v>012923000</v>
          </cell>
        </row>
        <row r="998">
          <cell r="O998" t="str">
            <v>012923000</v>
          </cell>
        </row>
        <row r="999">
          <cell r="O999" t="str">
            <v>012923000</v>
          </cell>
        </row>
        <row r="1000">
          <cell r="O1000" t="str">
            <v>012923000</v>
          </cell>
        </row>
        <row r="1001">
          <cell r="O1001" t="str">
            <v>012923000</v>
          </cell>
        </row>
        <row r="1002">
          <cell r="O1002" t="str">
            <v>012924000</v>
          </cell>
        </row>
        <row r="1003">
          <cell r="O1003" t="str">
            <v>012924000</v>
          </cell>
        </row>
        <row r="1004">
          <cell r="O1004" t="str">
            <v>012924000</v>
          </cell>
        </row>
        <row r="1005">
          <cell r="O1005" t="str">
            <v>012924000</v>
          </cell>
        </row>
        <row r="1006">
          <cell r="O1006" t="str">
            <v>012924000</v>
          </cell>
        </row>
        <row r="1007">
          <cell r="O1007" t="str">
            <v>012924000</v>
          </cell>
        </row>
        <row r="1008">
          <cell r="O1008" t="str">
            <v>012924000</v>
          </cell>
        </row>
        <row r="1009">
          <cell r="O1009" t="str">
            <v>012924000</v>
          </cell>
        </row>
        <row r="1010">
          <cell r="O1010" t="str">
            <v>012924000</v>
          </cell>
        </row>
        <row r="1011">
          <cell r="O1011" t="str">
            <v>012924000</v>
          </cell>
        </row>
        <row r="1012">
          <cell r="O1012" t="str">
            <v>012924000</v>
          </cell>
        </row>
        <row r="1013">
          <cell r="O1013" t="str">
            <v>012924000</v>
          </cell>
        </row>
        <row r="1014">
          <cell r="O1014" t="str">
            <v>012924000</v>
          </cell>
        </row>
        <row r="1015">
          <cell r="O1015" t="str">
            <v>012924000</v>
          </cell>
        </row>
        <row r="1016">
          <cell r="O1016" t="str">
            <v>012924000</v>
          </cell>
        </row>
        <row r="1017">
          <cell r="O1017" t="str">
            <v>012924000</v>
          </cell>
        </row>
        <row r="1018">
          <cell r="O1018" t="str">
            <v>012924000</v>
          </cell>
        </row>
        <row r="1019">
          <cell r="O1019" t="str">
            <v>012924000</v>
          </cell>
        </row>
        <row r="1020">
          <cell r="O1020" t="str">
            <v>012924000</v>
          </cell>
        </row>
        <row r="1021">
          <cell r="O1021" t="str">
            <v>012924000</v>
          </cell>
        </row>
        <row r="1022">
          <cell r="O1022" t="str">
            <v>012924000</v>
          </cell>
        </row>
        <row r="1023">
          <cell r="O1023" t="str">
            <v>012924000</v>
          </cell>
        </row>
        <row r="1024">
          <cell r="O1024" t="str">
            <v>012924000</v>
          </cell>
        </row>
        <row r="1025">
          <cell r="O1025" t="str">
            <v>012924000</v>
          </cell>
        </row>
        <row r="1026">
          <cell r="O1026" t="str">
            <v>012924000</v>
          </cell>
        </row>
        <row r="1027">
          <cell r="O1027" t="str">
            <v>012924000</v>
          </cell>
        </row>
        <row r="1028">
          <cell r="O1028" t="str">
            <v>012924000</v>
          </cell>
        </row>
        <row r="1029">
          <cell r="O1029" t="str">
            <v>012924000</v>
          </cell>
        </row>
        <row r="1030">
          <cell r="O1030" t="str">
            <v>012924000</v>
          </cell>
        </row>
        <row r="1031">
          <cell r="O1031" t="str">
            <v>012924000</v>
          </cell>
        </row>
        <row r="1032">
          <cell r="O1032" t="str">
            <v>012924000</v>
          </cell>
        </row>
        <row r="1033">
          <cell r="O1033" t="str">
            <v>012924000</v>
          </cell>
        </row>
        <row r="1034">
          <cell r="O1034" t="str">
            <v>012924000</v>
          </cell>
        </row>
        <row r="1035">
          <cell r="O1035" t="str">
            <v>012924000</v>
          </cell>
        </row>
        <row r="1036">
          <cell r="O1036" t="str">
            <v>012924000</v>
          </cell>
        </row>
        <row r="1037">
          <cell r="O1037" t="str">
            <v>012924000</v>
          </cell>
        </row>
        <row r="1038">
          <cell r="O1038" t="str">
            <v>012924000</v>
          </cell>
        </row>
        <row r="1039">
          <cell r="O1039" t="str">
            <v>012924000</v>
          </cell>
        </row>
        <row r="1040">
          <cell r="O1040" t="str">
            <v>012924000</v>
          </cell>
        </row>
        <row r="1041">
          <cell r="O1041" t="str">
            <v>012924000</v>
          </cell>
        </row>
        <row r="1042">
          <cell r="O1042" t="str">
            <v>012924000</v>
          </cell>
        </row>
        <row r="1043">
          <cell r="O1043" t="str">
            <v>012924000</v>
          </cell>
        </row>
        <row r="1044">
          <cell r="O1044" t="str">
            <v>012924000</v>
          </cell>
        </row>
        <row r="1045">
          <cell r="O1045" t="str">
            <v>012924000</v>
          </cell>
        </row>
        <row r="1046">
          <cell r="O1046" t="str">
            <v>012924000</v>
          </cell>
        </row>
        <row r="1047">
          <cell r="O1047" t="str">
            <v>012924000</v>
          </cell>
        </row>
        <row r="1048">
          <cell r="O1048" t="str">
            <v>012924000</v>
          </cell>
        </row>
        <row r="1049">
          <cell r="O1049" t="str">
            <v>012924000</v>
          </cell>
        </row>
        <row r="1050">
          <cell r="O1050" t="str">
            <v>012924000</v>
          </cell>
        </row>
        <row r="1051">
          <cell r="O1051" t="str">
            <v>012925000</v>
          </cell>
        </row>
        <row r="1052">
          <cell r="O1052" t="str">
            <v>012925000</v>
          </cell>
        </row>
        <row r="1053">
          <cell r="O1053" t="str">
            <v>012925000</v>
          </cell>
        </row>
        <row r="1054">
          <cell r="O1054" t="str">
            <v>012925000</v>
          </cell>
        </row>
        <row r="1055">
          <cell r="O1055" t="str">
            <v>012925000</v>
          </cell>
        </row>
        <row r="1056">
          <cell r="O1056" t="str">
            <v>012925000</v>
          </cell>
        </row>
        <row r="1057">
          <cell r="O1057" t="str">
            <v>012925000</v>
          </cell>
        </row>
        <row r="1058">
          <cell r="O1058" t="str">
            <v>012925000</v>
          </cell>
        </row>
        <row r="1059">
          <cell r="O1059" t="str">
            <v>012925000</v>
          </cell>
        </row>
        <row r="1060">
          <cell r="O1060" t="str">
            <v>012925000</v>
          </cell>
        </row>
        <row r="1061">
          <cell r="O1061" t="str">
            <v>012925000</v>
          </cell>
        </row>
        <row r="1062">
          <cell r="O1062" t="str">
            <v>012925000</v>
          </cell>
        </row>
        <row r="1063">
          <cell r="O1063" t="str">
            <v>012925000</v>
          </cell>
        </row>
        <row r="1064">
          <cell r="O1064" t="str">
            <v>012925000</v>
          </cell>
        </row>
        <row r="1065">
          <cell r="O1065" t="str">
            <v>012925000</v>
          </cell>
        </row>
        <row r="1066">
          <cell r="O1066" t="str">
            <v>012925000</v>
          </cell>
        </row>
        <row r="1067">
          <cell r="O1067" t="str">
            <v>012925000</v>
          </cell>
        </row>
        <row r="1068">
          <cell r="O1068" t="str">
            <v>012925000</v>
          </cell>
        </row>
        <row r="1069">
          <cell r="O1069" t="str">
            <v>012925000</v>
          </cell>
        </row>
        <row r="1070">
          <cell r="O1070" t="str">
            <v>012925000</v>
          </cell>
        </row>
        <row r="1071">
          <cell r="O1071" t="str">
            <v>012925000</v>
          </cell>
        </row>
        <row r="1072">
          <cell r="O1072" t="str">
            <v>012925000</v>
          </cell>
        </row>
        <row r="1073">
          <cell r="O1073" t="str">
            <v>012925000</v>
          </cell>
        </row>
        <row r="1074">
          <cell r="O1074" t="str">
            <v>012925000</v>
          </cell>
        </row>
        <row r="1075">
          <cell r="O1075" t="str">
            <v>012925000</v>
          </cell>
        </row>
        <row r="1076">
          <cell r="O1076" t="str">
            <v>012925000</v>
          </cell>
        </row>
        <row r="1077">
          <cell r="O1077" t="str">
            <v>012925000</v>
          </cell>
        </row>
        <row r="1078">
          <cell r="O1078" t="str">
            <v>012925000</v>
          </cell>
        </row>
        <row r="1079">
          <cell r="O1079" t="str">
            <v>012925000</v>
          </cell>
        </row>
        <row r="1080">
          <cell r="O1080" t="str">
            <v>012925000</v>
          </cell>
        </row>
        <row r="1081">
          <cell r="O1081" t="str">
            <v>012925000</v>
          </cell>
        </row>
        <row r="1082">
          <cell r="O1082" t="str">
            <v>012925000</v>
          </cell>
        </row>
        <row r="1083">
          <cell r="O1083" t="str">
            <v>012925000</v>
          </cell>
        </row>
        <row r="1084">
          <cell r="O1084" t="str">
            <v>012925000</v>
          </cell>
        </row>
        <row r="1085">
          <cell r="O1085" t="str">
            <v>012925000</v>
          </cell>
        </row>
        <row r="1086">
          <cell r="O1086" t="str">
            <v>012925000</v>
          </cell>
        </row>
        <row r="1087">
          <cell r="O1087" t="str">
            <v>012926000</v>
          </cell>
        </row>
        <row r="1088">
          <cell r="O1088" t="str">
            <v>012926000</v>
          </cell>
        </row>
        <row r="1089">
          <cell r="O1089" t="str">
            <v>012926000</v>
          </cell>
        </row>
        <row r="1090">
          <cell r="O1090" t="str">
            <v>012926000</v>
          </cell>
        </row>
        <row r="1091">
          <cell r="O1091" t="str">
            <v>012926000</v>
          </cell>
        </row>
        <row r="1092">
          <cell r="O1092" t="str">
            <v>012926000</v>
          </cell>
        </row>
        <row r="1093">
          <cell r="O1093" t="str">
            <v>012926000</v>
          </cell>
        </row>
        <row r="1094">
          <cell r="O1094" t="str">
            <v>012926000</v>
          </cell>
        </row>
        <row r="1095">
          <cell r="O1095" t="str">
            <v>012926000</v>
          </cell>
        </row>
        <row r="1096">
          <cell r="O1096" t="str">
            <v>012926000</v>
          </cell>
        </row>
        <row r="1097">
          <cell r="O1097" t="str">
            <v>012926000</v>
          </cell>
        </row>
        <row r="1098">
          <cell r="O1098" t="str">
            <v>012926000</v>
          </cell>
        </row>
        <row r="1099">
          <cell r="O1099" t="str">
            <v>012926000</v>
          </cell>
        </row>
        <row r="1100">
          <cell r="O1100" t="str">
            <v>012926000</v>
          </cell>
        </row>
        <row r="1101">
          <cell r="O1101" t="str">
            <v>012926000</v>
          </cell>
        </row>
        <row r="1102">
          <cell r="O1102" t="str">
            <v>012926000</v>
          </cell>
        </row>
        <row r="1103">
          <cell r="O1103" t="str">
            <v>012926000</v>
          </cell>
        </row>
        <row r="1104">
          <cell r="O1104" t="str">
            <v>012926000</v>
          </cell>
        </row>
        <row r="1105">
          <cell r="O1105" t="str">
            <v>012926000</v>
          </cell>
        </row>
        <row r="1106">
          <cell r="O1106" t="str">
            <v>012926000</v>
          </cell>
        </row>
        <row r="1107">
          <cell r="O1107" t="str">
            <v>012926000</v>
          </cell>
        </row>
        <row r="1108">
          <cell r="O1108" t="str">
            <v>012926000</v>
          </cell>
        </row>
        <row r="1109">
          <cell r="O1109" t="str">
            <v>012926000</v>
          </cell>
        </row>
        <row r="1110">
          <cell r="O1110" t="str">
            <v>012926000</v>
          </cell>
        </row>
        <row r="1111">
          <cell r="O1111" t="str">
            <v>012926000</v>
          </cell>
        </row>
        <row r="1112">
          <cell r="O1112" t="str">
            <v>012926000</v>
          </cell>
        </row>
        <row r="1113">
          <cell r="O1113" t="str">
            <v>012926000</v>
          </cell>
        </row>
        <row r="1114">
          <cell r="O1114" t="str">
            <v>012926000</v>
          </cell>
        </row>
        <row r="1115">
          <cell r="O1115" t="str">
            <v>012926000</v>
          </cell>
        </row>
        <row r="1116">
          <cell r="O1116" t="str">
            <v>012926000</v>
          </cell>
        </row>
        <row r="1117">
          <cell r="O1117" t="str">
            <v>012926000</v>
          </cell>
        </row>
        <row r="1118">
          <cell r="O1118" t="str">
            <v>012926000</v>
          </cell>
        </row>
        <row r="1119">
          <cell r="O1119" t="str">
            <v>012926000</v>
          </cell>
        </row>
        <row r="1120">
          <cell r="O1120" t="str">
            <v>012927000</v>
          </cell>
        </row>
        <row r="1121">
          <cell r="O1121" t="str">
            <v>012927000</v>
          </cell>
        </row>
        <row r="1122">
          <cell r="O1122" t="str">
            <v>012927000</v>
          </cell>
        </row>
        <row r="1123">
          <cell r="O1123" t="str">
            <v>012927000</v>
          </cell>
        </row>
        <row r="1124">
          <cell r="O1124" t="str">
            <v>012927000</v>
          </cell>
        </row>
        <row r="1125">
          <cell r="O1125" t="str">
            <v>012927000</v>
          </cell>
        </row>
        <row r="1126">
          <cell r="O1126" t="str">
            <v>012927000</v>
          </cell>
        </row>
        <row r="1127">
          <cell r="O1127" t="str">
            <v>012927000</v>
          </cell>
        </row>
        <row r="1128">
          <cell r="O1128" t="str">
            <v>012927000</v>
          </cell>
        </row>
        <row r="1129">
          <cell r="O1129" t="str">
            <v>012927000</v>
          </cell>
        </row>
        <row r="1130">
          <cell r="O1130" t="str">
            <v>012927000</v>
          </cell>
        </row>
        <row r="1131">
          <cell r="O1131" t="str">
            <v>012927000</v>
          </cell>
        </row>
        <row r="1132">
          <cell r="O1132" t="str">
            <v>012927000</v>
          </cell>
        </row>
        <row r="1133">
          <cell r="O1133" t="str">
            <v>012927000</v>
          </cell>
        </row>
        <row r="1134">
          <cell r="O1134" t="str">
            <v>012927000</v>
          </cell>
        </row>
        <row r="1135">
          <cell r="O1135" t="str">
            <v>012927000</v>
          </cell>
        </row>
        <row r="1136">
          <cell r="O1136" t="str">
            <v>012927000</v>
          </cell>
        </row>
        <row r="1137">
          <cell r="O1137" t="str">
            <v>012927000</v>
          </cell>
        </row>
        <row r="1138">
          <cell r="O1138" t="str">
            <v>012927000</v>
          </cell>
        </row>
        <row r="1139">
          <cell r="O1139" t="str">
            <v>012927000</v>
          </cell>
        </row>
        <row r="1140">
          <cell r="O1140" t="str">
            <v>012927000</v>
          </cell>
        </row>
        <row r="1141">
          <cell r="O1141" t="str">
            <v>012927000</v>
          </cell>
        </row>
        <row r="1142">
          <cell r="O1142" t="str">
            <v>012927000</v>
          </cell>
        </row>
        <row r="1143">
          <cell r="O1143" t="str">
            <v>012927000</v>
          </cell>
        </row>
        <row r="1144">
          <cell r="O1144" t="str">
            <v>012928000</v>
          </cell>
        </row>
        <row r="1145">
          <cell r="O1145" t="str">
            <v>012928000</v>
          </cell>
        </row>
        <row r="1146">
          <cell r="O1146" t="str">
            <v>012928000</v>
          </cell>
        </row>
        <row r="1147">
          <cell r="O1147" t="str">
            <v>012928000</v>
          </cell>
        </row>
        <row r="1148">
          <cell r="O1148" t="str">
            <v>012928000</v>
          </cell>
        </row>
        <row r="1149">
          <cell r="O1149" t="str">
            <v>012928000</v>
          </cell>
        </row>
        <row r="1150">
          <cell r="O1150" t="str">
            <v>012928000</v>
          </cell>
        </row>
        <row r="1151">
          <cell r="O1151" t="str">
            <v>012928000</v>
          </cell>
        </row>
        <row r="1152">
          <cell r="O1152" t="str">
            <v>012928000</v>
          </cell>
        </row>
        <row r="1153">
          <cell r="O1153" t="str">
            <v>012928000</v>
          </cell>
        </row>
        <row r="1154">
          <cell r="O1154" t="str">
            <v>012928000</v>
          </cell>
        </row>
        <row r="1155">
          <cell r="O1155" t="str">
            <v>012928000</v>
          </cell>
        </row>
        <row r="1156">
          <cell r="O1156" t="str">
            <v>012928000</v>
          </cell>
        </row>
        <row r="1157">
          <cell r="O1157" t="str">
            <v>012928000</v>
          </cell>
        </row>
        <row r="1158">
          <cell r="O1158" t="str">
            <v>012928000</v>
          </cell>
        </row>
        <row r="1159">
          <cell r="O1159" t="str">
            <v>012928000</v>
          </cell>
        </row>
        <row r="1160">
          <cell r="O1160" t="str">
            <v>012928000</v>
          </cell>
        </row>
        <row r="1161">
          <cell r="O1161" t="str">
            <v>012928000</v>
          </cell>
        </row>
        <row r="1162">
          <cell r="O1162" t="str">
            <v>012928000</v>
          </cell>
        </row>
        <row r="1163">
          <cell r="O1163" t="str">
            <v>012928000</v>
          </cell>
        </row>
        <row r="1164">
          <cell r="O1164" t="str">
            <v>012928000</v>
          </cell>
        </row>
        <row r="1165">
          <cell r="O1165" t="str">
            <v>012928000</v>
          </cell>
        </row>
        <row r="1166">
          <cell r="O1166" t="str">
            <v>012928000</v>
          </cell>
        </row>
        <row r="1167">
          <cell r="O1167" t="str">
            <v>012928000</v>
          </cell>
        </row>
        <row r="1168">
          <cell r="O1168" t="str">
            <v>012928000</v>
          </cell>
        </row>
        <row r="1169">
          <cell r="O1169" t="str">
            <v>012928000</v>
          </cell>
        </row>
        <row r="1170">
          <cell r="O1170" t="str">
            <v>012928000</v>
          </cell>
        </row>
        <row r="1171">
          <cell r="O1171" t="str">
            <v>012928000</v>
          </cell>
        </row>
        <row r="1172">
          <cell r="O1172" t="str">
            <v>012928000</v>
          </cell>
        </row>
        <row r="1173">
          <cell r="O1173" t="str">
            <v>012928000</v>
          </cell>
        </row>
        <row r="1174">
          <cell r="O1174" t="str">
            <v>012928000</v>
          </cell>
        </row>
        <row r="1175">
          <cell r="O1175" t="str">
            <v>012928000</v>
          </cell>
        </row>
        <row r="1176">
          <cell r="O1176" t="str">
            <v>012928000</v>
          </cell>
        </row>
        <row r="1177">
          <cell r="O1177" t="str">
            <v>012928000</v>
          </cell>
        </row>
        <row r="1178">
          <cell r="O1178" t="str">
            <v>012928000</v>
          </cell>
        </row>
        <row r="1179">
          <cell r="O1179" t="str">
            <v>012928000</v>
          </cell>
        </row>
        <row r="1180">
          <cell r="O1180" t="str">
            <v>012929000</v>
          </cell>
        </row>
        <row r="1181">
          <cell r="O1181" t="str">
            <v>012929000</v>
          </cell>
        </row>
        <row r="1182">
          <cell r="O1182" t="str">
            <v>012929000</v>
          </cell>
        </row>
        <row r="1183">
          <cell r="O1183" t="str">
            <v>012929000</v>
          </cell>
        </row>
        <row r="1184">
          <cell r="O1184" t="str">
            <v>012929000</v>
          </cell>
        </row>
        <row r="1185">
          <cell r="O1185" t="str">
            <v>012929000</v>
          </cell>
        </row>
        <row r="1186">
          <cell r="O1186" t="str">
            <v>012929000</v>
          </cell>
        </row>
        <row r="1187">
          <cell r="O1187" t="str">
            <v>012930000</v>
          </cell>
        </row>
        <row r="1188">
          <cell r="O1188" t="str">
            <v>012930000</v>
          </cell>
        </row>
        <row r="1189">
          <cell r="O1189" t="str">
            <v>012930000</v>
          </cell>
        </row>
        <row r="1190">
          <cell r="O1190" t="str">
            <v>012930000</v>
          </cell>
        </row>
        <row r="1191">
          <cell r="O1191" t="str">
            <v>012930000</v>
          </cell>
        </row>
        <row r="1192">
          <cell r="O1192" t="str">
            <v>012930000</v>
          </cell>
        </row>
        <row r="1193">
          <cell r="O1193" t="str">
            <v>012930000</v>
          </cell>
        </row>
        <row r="1194">
          <cell r="O1194" t="str">
            <v>012930000</v>
          </cell>
        </row>
        <row r="1195">
          <cell r="O1195" t="str">
            <v>012930000</v>
          </cell>
        </row>
        <row r="1196">
          <cell r="O1196" t="str">
            <v>012930000</v>
          </cell>
        </row>
        <row r="1197">
          <cell r="O1197" t="str">
            <v>012930000</v>
          </cell>
        </row>
        <row r="1198">
          <cell r="O1198" t="str">
            <v>012930000</v>
          </cell>
        </row>
        <row r="1199">
          <cell r="O1199" t="str">
            <v>012930000</v>
          </cell>
        </row>
        <row r="1200">
          <cell r="O1200" t="str">
            <v>012930000</v>
          </cell>
        </row>
        <row r="1201">
          <cell r="O1201" t="str">
            <v>012930000</v>
          </cell>
        </row>
        <row r="1202">
          <cell r="O1202" t="str">
            <v>012930000</v>
          </cell>
        </row>
        <row r="1203">
          <cell r="O1203" t="str">
            <v>012930000</v>
          </cell>
        </row>
        <row r="1204">
          <cell r="O1204" t="str">
            <v>012930000</v>
          </cell>
        </row>
        <row r="1205">
          <cell r="O1205" t="str">
            <v>012930000</v>
          </cell>
        </row>
        <row r="1206">
          <cell r="O1206" t="str">
            <v>012930000</v>
          </cell>
        </row>
        <row r="1207">
          <cell r="O1207" t="str">
            <v>012930000</v>
          </cell>
        </row>
        <row r="1208">
          <cell r="O1208" t="str">
            <v>012930000</v>
          </cell>
        </row>
        <row r="1209">
          <cell r="O1209" t="str">
            <v>012930000</v>
          </cell>
        </row>
        <row r="1210">
          <cell r="O1210" t="str">
            <v>012930000</v>
          </cell>
        </row>
        <row r="1211">
          <cell r="O1211" t="str">
            <v>012930000</v>
          </cell>
        </row>
        <row r="1212">
          <cell r="O1212" t="str">
            <v>012930000</v>
          </cell>
        </row>
        <row r="1213">
          <cell r="O1213" t="str">
            <v>012930000</v>
          </cell>
        </row>
        <row r="1214">
          <cell r="O1214" t="str">
            <v>012930000</v>
          </cell>
        </row>
        <row r="1215">
          <cell r="O1215" t="str">
            <v>012930000</v>
          </cell>
        </row>
        <row r="1216">
          <cell r="O1216" t="str">
            <v>012930000</v>
          </cell>
        </row>
        <row r="1217">
          <cell r="O1217" t="str">
            <v>012930000</v>
          </cell>
        </row>
        <row r="1218">
          <cell r="O1218" t="str">
            <v>012930000</v>
          </cell>
        </row>
        <row r="1219">
          <cell r="O1219" t="str">
            <v>012930000</v>
          </cell>
        </row>
        <row r="1220">
          <cell r="O1220" t="str">
            <v>012930000</v>
          </cell>
        </row>
        <row r="1221">
          <cell r="O1221" t="str">
            <v>012930000</v>
          </cell>
        </row>
        <row r="1222">
          <cell r="O1222" t="str">
            <v>012930000</v>
          </cell>
        </row>
        <row r="1223">
          <cell r="O1223" t="str">
            <v>012930000</v>
          </cell>
        </row>
        <row r="1224">
          <cell r="O1224" t="str">
            <v>012930000</v>
          </cell>
        </row>
        <row r="1225">
          <cell r="O1225" t="str">
            <v>012930000</v>
          </cell>
        </row>
        <row r="1226">
          <cell r="O1226" t="str">
            <v>012930000</v>
          </cell>
        </row>
        <row r="1227">
          <cell r="O1227" t="str">
            <v>012930000</v>
          </cell>
        </row>
        <row r="1228">
          <cell r="O1228" t="str">
            <v>012930000</v>
          </cell>
        </row>
        <row r="1229">
          <cell r="O1229" t="str">
            <v>012930000</v>
          </cell>
        </row>
        <row r="1230">
          <cell r="O1230" t="str">
            <v>012930000</v>
          </cell>
        </row>
        <row r="1231">
          <cell r="O1231" t="str">
            <v>012931000</v>
          </cell>
        </row>
        <row r="1232">
          <cell r="O1232" t="str">
            <v>012931000</v>
          </cell>
        </row>
        <row r="1233">
          <cell r="O1233" t="str">
            <v>012931000</v>
          </cell>
        </row>
        <row r="1234">
          <cell r="O1234" t="str">
            <v>012931000</v>
          </cell>
        </row>
        <row r="1235">
          <cell r="O1235" t="str">
            <v>012931000</v>
          </cell>
        </row>
        <row r="1236">
          <cell r="O1236" t="str">
            <v>012931000</v>
          </cell>
        </row>
        <row r="1237">
          <cell r="O1237" t="str">
            <v>012932000</v>
          </cell>
        </row>
        <row r="1238">
          <cell r="O1238" t="str">
            <v>012932000</v>
          </cell>
        </row>
        <row r="1239">
          <cell r="O1239" t="str">
            <v>012932000</v>
          </cell>
        </row>
        <row r="1240">
          <cell r="O1240" t="str">
            <v>012932000</v>
          </cell>
        </row>
        <row r="1241">
          <cell r="O1241" t="str">
            <v>012932000</v>
          </cell>
        </row>
        <row r="1242">
          <cell r="O1242" t="str">
            <v>012932000</v>
          </cell>
        </row>
        <row r="1243">
          <cell r="O1243" t="str">
            <v>012932000</v>
          </cell>
        </row>
        <row r="1244">
          <cell r="O1244" t="str">
            <v>012932000</v>
          </cell>
        </row>
        <row r="1245">
          <cell r="O1245" t="str">
            <v>012933000</v>
          </cell>
        </row>
        <row r="1246">
          <cell r="O1246" t="str">
            <v>012933000</v>
          </cell>
        </row>
        <row r="1247">
          <cell r="O1247" t="str">
            <v>012933000</v>
          </cell>
        </row>
        <row r="1248">
          <cell r="O1248" t="str">
            <v>012933000</v>
          </cell>
        </row>
        <row r="1249">
          <cell r="O1249" t="str">
            <v>012933000</v>
          </cell>
        </row>
        <row r="1250">
          <cell r="O1250" t="str">
            <v>012933000</v>
          </cell>
        </row>
        <row r="1251">
          <cell r="O1251" t="str">
            <v>012933000</v>
          </cell>
        </row>
        <row r="1252">
          <cell r="O1252" t="str">
            <v>012933000</v>
          </cell>
        </row>
        <row r="1253">
          <cell r="O1253" t="str">
            <v>012933000</v>
          </cell>
        </row>
        <row r="1254">
          <cell r="O1254" t="str">
            <v>012933000</v>
          </cell>
        </row>
        <row r="1255">
          <cell r="O1255" t="str">
            <v>012933000</v>
          </cell>
        </row>
        <row r="1256">
          <cell r="O1256" t="str">
            <v>012933000</v>
          </cell>
        </row>
        <row r="1257">
          <cell r="O1257" t="str">
            <v>012933000</v>
          </cell>
        </row>
        <row r="1258">
          <cell r="O1258" t="str">
            <v>012933000</v>
          </cell>
        </row>
        <row r="1259">
          <cell r="O1259" t="str">
            <v>012933000</v>
          </cell>
        </row>
        <row r="1260">
          <cell r="O1260" t="str">
            <v>012933000</v>
          </cell>
        </row>
        <row r="1261">
          <cell r="O1261" t="str">
            <v>012933000</v>
          </cell>
        </row>
        <row r="1262">
          <cell r="O1262" t="str">
            <v>012933000</v>
          </cell>
        </row>
        <row r="1263">
          <cell r="O1263" t="str">
            <v>012933000</v>
          </cell>
        </row>
        <row r="1264">
          <cell r="O1264" t="str">
            <v>012933000</v>
          </cell>
        </row>
        <row r="1265">
          <cell r="O1265" t="str">
            <v>012933000</v>
          </cell>
        </row>
        <row r="1266">
          <cell r="O1266" t="str">
            <v>012933000</v>
          </cell>
        </row>
        <row r="1267">
          <cell r="O1267" t="str">
            <v>012933000</v>
          </cell>
        </row>
        <row r="1268">
          <cell r="O1268" t="str">
            <v>012933000</v>
          </cell>
        </row>
        <row r="1269">
          <cell r="O1269" t="str">
            <v>012933000</v>
          </cell>
        </row>
        <row r="1270">
          <cell r="O1270" t="str">
            <v>012933000</v>
          </cell>
        </row>
        <row r="1271">
          <cell r="O1271" t="str">
            <v>012933000</v>
          </cell>
        </row>
        <row r="1272">
          <cell r="O1272" t="str">
            <v>012933000</v>
          </cell>
        </row>
        <row r="1273">
          <cell r="O1273" t="str">
            <v>012933000</v>
          </cell>
        </row>
        <row r="1274">
          <cell r="O1274" t="str">
            <v>012933000</v>
          </cell>
        </row>
        <row r="1275">
          <cell r="O1275" t="str">
            <v>012933000</v>
          </cell>
        </row>
        <row r="1276">
          <cell r="O1276" t="str">
            <v>012933000</v>
          </cell>
        </row>
        <row r="1277">
          <cell r="O1277" t="str">
            <v>012933000</v>
          </cell>
        </row>
        <row r="1278">
          <cell r="O1278" t="str">
            <v>012933000</v>
          </cell>
        </row>
        <row r="1279">
          <cell r="O1279" t="str">
            <v>012933000</v>
          </cell>
        </row>
        <row r="1280">
          <cell r="O1280" t="str">
            <v>012933000</v>
          </cell>
        </row>
        <row r="1281">
          <cell r="O1281" t="str">
            <v>012933000</v>
          </cell>
        </row>
        <row r="1282">
          <cell r="O1282" t="str">
            <v>012933000</v>
          </cell>
        </row>
        <row r="1283">
          <cell r="O1283" t="str">
            <v>012933000</v>
          </cell>
        </row>
        <row r="1284">
          <cell r="O1284" t="str">
            <v>012933000</v>
          </cell>
        </row>
        <row r="1285">
          <cell r="O1285" t="str">
            <v>012933000</v>
          </cell>
        </row>
        <row r="1286">
          <cell r="O1286" t="str">
            <v>012933000</v>
          </cell>
        </row>
        <row r="1287">
          <cell r="O1287" t="str">
            <v>012933000</v>
          </cell>
        </row>
        <row r="1288">
          <cell r="O1288" t="str">
            <v>012934000</v>
          </cell>
        </row>
        <row r="1289">
          <cell r="O1289" t="str">
            <v>012934000</v>
          </cell>
        </row>
        <row r="1290">
          <cell r="O1290" t="str">
            <v>012934000</v>
          </cell>
        </row>
        <row r="1291">
          <cell r="O1291" t="str">
            <v>012934000</v>
          </cell>
        </row>
        <row r="1292">
          <cell r="O1292" t="str">
            <v>012934000</v>
          </cell>
        </row>
        <row r="1293">
          <cell r="O1293" t="str">
            <v>012934000</v>
          </cell>
        </row>
        <row r="1294">
          <cell r="O1294" t="str">
            <v>012934000</v>
          </cell>
        </row>
        <row r="1295">
          <cell r="O1295" t="str">
            <v>012934000</v>
          </cell>
        </row>
        <row r="1296">
          <cell r="O1296" t="str">
            <v>012934000</v>
          </cell>
        </row>
        <row r="1297">
          <cell r="O1297" t="str">
            <v>012934000</v>
          </cell>
        </row>
        <row r="1298">
          <cell r="O1298" t="str">
            <v>012934000</v>
          </cell>
        </row>
        <row r="1299">
          <cell r="O1299" t="str">
            <v>012934000</v>
          </cell>
        </row>
        <row r="1300">
          <cell r="O1300" t="str">
            <v>012934000</v>
          </cell>
        </row>
        <row r="1301">
          <cell r="O1301" t="str">
            <v>012934000</v>
          </cell>
        </row>
        <row r="1302">
          <cell r="O1302" t="str">
            <v>012934000</v>
          </cell>
        </row>
        <row r="1303">
          <cell r="O1303" t="str">
            <v>012934000</v>
          </cell>
        </row>
        <row r="1304">
          <cell r="O1304" t="str">
            <v>012934000</v>
          </cell>
        </row>
        <row r="1305">
          <cell r="O1305" t="str">
            <v>012934000</v>
          </cell>
        </row>
        <row r="1306">
          <cell r="O1306" t="str">
            <v>012934000</v>
          </cell>
        </row>
        <row r="1307">
          <cell r="O1307" t="str">
            <v>012934000</v>
          </cell>
        </row>
        <row r="1308">
          <cell r="O1308" t="str">
            <v>012934000</v>
          </cell>
        </row>
        <row r="1309">
          <cell r="O1309" t="str">
            <v>012934000</v>
          </cell>
        </row>
        <row r="1310">
          <cell r="O1310" t="str">
            <v>012934000</v>
          </cell>
        </row>
        <row r="1311">
          <cell r="O1311" t="str">
            <v>012934000</v>
          </cell>
        </row>
        <row r="1312">
          <cell r="O1312" t="str">
            <v>012934000</v>
          </cell>
        </row>
        <row r="1313">
          <cell r="O1313" t="str">
            <v>012934000</v>
          </cell>
        </row>
        <row r="1314">
          <cell r="O1314" t="str">
            <v>012934000</v>
          </cell>
        </row>
        <row r="1315">
          <cell r="O1315" t="str">
            <v>012934000</v>
          </cell>
        </row>
        <row r="1316">
          <cell r="O1316" t="str">
            <v>012934000</v>
          </cell>
        </row>
        <row r="1317">
          <cell r="O1317" t="str">
            <v>012934000</v>
          </cell>
        </row>
        <row r="1318">
          <cell r="O1318" t="str">
            <v>012934000</v>
          </cell>
        </row>
        <row r="1319">
          <cell r="O1319" t="str">
            <v>012934000</v>
          </cell>
        </row>
        <row r="1320">
          <cell r="O1320" t="str">
            <v>012934000</v>
          </cell>
        </row>
        <row r="1321">
          <cell r="O1321" t="str">
            <v>012934000</v>
          </cell>
        </row>
        <row r="1322">
          <cell r="O1322" t="str">
            <v>012934000</v>
          </cell>
        </row>
        <row r="1323">
          <cell r="O1323" t="str">
            <v>012934000</v>
          </cell>
        </row>
        <row r="1324">
          <cell r="O1324" t="str">
            <v>012934000</v>
          </cell>
        </row>
        <row r="1325">
          <cell r="O1325" t="str">
            <v>012934000</v>
          </cell>
        </row>
        <row r="1326">
          <cell r="O1326" t="str">
            <v>012934000</v>
          </cell>
        </row>
        <row r="1327">
          <cell r="O1327" t="str">
            <v>013301000</v>
          </cell>
        </row>
        <row r="1328">
          <cell r="O1328" t="str">
            <v>013301000</v>
          </cell>
        </row>
        <row r="1329">
          <cell r="O1329" t="str">
            <v>013301000</v>
          </cell>
        </row>
        <row r="1330">
          <cell r="O1330" t="str">
            <v>013301000</v>
          </cell>
        </row>
        <row r="1331">
          <cell r="O1331" t="str">
            <v>013301000</v>
          </cell>
        </row>
        <row r="1332">
          <cell r="O1332" t="str">
            <v>013301000</v>
          </cell>
        </row>
        <row r="1333">
          <cell r="O1333" t="str">
            <v>013301000</v>
          </cell>
        </row>
        <row r="1334">
          <cell r="O1334" t="str">
            <v>013301000</v>
          </cell>
        </row>
        <row r="1335">
          <cell r="O1335" t="str">
            <v>013301000</v>
          </cell>
        </row>
        <row r="1336">
          <cell r="O1336" t="str">
            <v>013301000</v>
          </cell>
        </row>
        <row r="1337">
          <cell r="O1337" t="str">
            <v>013301000</v>
          </cell>
        </row>
        <row r="1338">
          <cell r="O1338" t="str">
            <v>013301000</v>
          </cell>
        </row>
        <row r="1339">
          <cell r="O1339" t="str">
            <v>013301000</v>
          </cell>
        </row>
        <row r="1340">
          <cell r="O1340" t="str">
            <v>013301000</v>
          </cell>
        </row>
        <row r="1341">
          <cell r="O1341" t="str">
            <v>013301000</v>
          </cell>
        </row>
        <row r="1342">
          <cell r="O1342" t="str">
            <v>013301000</v>
          </cell>
        </row>
        <row r="1343">
          <cell r="O1343" t="str">
            <v>013301000</v>
          </cell>
        </row>
        <row r="1344">
          <cell r="O1344" t="str">
            <v>013301000</v>
          </cell>
        </row>
        <row r="1345">
          <cell r="O1345" t="str">
            <v>013301000</v>
          </cell>
        </row>
        <row r="1346">
          <cell r="O1346" t="str">
            <v>013301000</v>
          </cell>
        </row>
        <row r="1347">
          <cell r="O1347" t="str">
            <v>013301000</v>
          </cell>
        </row>
        <row r="1348">
          <cell r="O1348" t="str">
            <v>013301000</v>
          </cell>
        </row>
        <row r="1349">
          <cell r="O1349" t="str">
            <v>013301000</v>
          </cell>
        </row>
        <row r="1350">
          <cell r="O1350" t="str">
            <v>013301000</v>
          </cell>
        </row>
        <row r="1351">
          <cell r="O1351" t="str">
            <v>013301000</v>
          </cell>
        </row>
        <row r="1352">
          <cell r="O1352" t="str">
            <v>013301000</v>
          </cell>
        </row>
        <row r="1353">
          <cell r="O1353" t="str">
            <v>013301000</v>
          </cell>
        </row>
        <row r="1354">
          <cell r="O1354" t="str">
            <v>013301000</v>
          </cell>
        </row>
        <row r="1355">
          <cell r="O1355" t="str">
            <v>013301000</v>
          </cell>
        </row>
        <row r="1356">
          <cell r="O1356" t="str">
            <v>013301000</v>
          </cell>
        </row>
        <row r="1357">
          <cell r="O1357" t="str">
            <v>013301000</v>
          </cell>
        </row>
        <row r="1358">
          <cell r="O1358" t="str">
            <v>013301000</v>
          </cell>
        </row>
        <row r="1359">
          <cell r="O1359" t="str">
            <v>013301000</v>
          </cell>
        </row>
        <row r="1360">
          <cell r="O1360" t="str">
            <v>013301000</v>
          </cell>
        </row>
        <row r="1361">
          <cell r="O1361" t="str">
            <v>013301000</v>
          </cell>
        </row>
        <row r="1362">
          <cell r="O1362" t="str">
            <v>013301000</v>
          </cell>
        </row>
        <row r="1363">
          <cell r="O1363" t="str">
            <v>013301000</v>
          </cell>
        </row>
        <row r="1364">
          <cell r="O1364" t="str">
            <v>013301000</v>
          </cell>
        </row>
        <row r="1365">
          <cell r="O1365" t="str">
            <v>013301000</v>
          </cell>
        </row>
        <row r="1366">
          <cell r="O1366" t="str">
            <v>013301000</v>
          </cell>
        </row>
        <row r="1367">
          <cell r="O1367" t="str">
            <v>013301000</v>
          </cell>
        </row>
        <row r="1368">
          <cell r="O1368" t="str">
            <v>013301000</v>
          </cell>
        </row>
        <row r="1369">
          <cell r="O1369" t="str">
            <v>013301000</v>
          </cell>
        </row>
        <row r="1370">
          <cell r="O1370" t="str">
            <v>013301000</v>
          </cell>
        </row>
        <row r="1371">
          <cell r="O1371" t="str">
            <v>013301000</v>
          </cell>
        </row>
        <row r="1372">
          <cell r="O1372" t="str">
            <v>013301000</v>
          </cell>
        </row>
        <row r="1373">
          <cell r="O1373" t="str">
            <v>013301000</v>
          </cell>
        </row>
        <row r="1374">
          <cell r="O1374" t="str">
            <v>013301000</v>
          </cell>
        </row>
        <row r="1375">
          <cell r="O1375" t="str">
            <v>013301000</v>
          </cell>
        </row>
        <row r="1376">
          <cell r="O1376" t="str">
            <v>013302000</v>
          </cell>
        </row>
        <row r="1377">
          <cell r="O1377" t="str">
            <v>013302000</v>
          </cell>
        </row>
        <row r="1378">
          <cell r="O1378" t="str">
            <v>013302000</v>
          </cell>
        </row>
        <row r="1379">
          <cell r="O1379" t="str">
            <v>013302000</v>
          </cell>
        </row>
        <row r="1380">
          <cell r="O1380" t="str">
            <v>013302000</v>
          </cell>
        </row>
        <row r="1381">
          <cell r="O1381" t="str">
            <v>013302000</v>
          </cell>
        </row>
        <row r="1382">
          <cell r="O1382" t="str">
            <v>013302000</v>
          </cell>
        </row>
        <row r="1383">
          <cell r="O1383" t="str">
            <v>013302000</v>
          </cell>
        </row>
        <row r="1384">
          <cell r="O1384" t="str">
            <v>013302000</v>
          </cell>
        </row>
        <row r="1385">
          <cell r="O1385" t="str">
            <v>013302000</v>
          </cell>
        </row>
        <row r="1386">
          <cell r="O1386" t="str">
            <v>013302000</v>
          </cell>
        </row>
        <row r="1387">
          <cell r="O1387" t="str">
            <v>013302000</v>
          </cell>
        </row>
        <row r="1388">
          <cell r="O1388" t="str">
            <v>013302000</v>
          </cell>
        </row>
        <row r="1389">
          <cell r="O1389" t="str">
            <v>013302000</v>
          </cell>
        </row>
        <row r="1390">
          <cell r="O1390" t="str">
            <v>013302000</v>
          </cell>
        </row>
        <row r="1391">
          <cell r="O1391" t="str">
            <v>013302000</v>
          </cell>
        </row>
        <row r="1392">
          <cell r="O1392" t="str">
            <v>013302000</v>
          </cell>
        </row>
        <row r="1393">
          <cell r="O1393" t="str">
            <v>013302000</v>
          </cell>
        </row>
        <row r="1394">
          <cell r="O1394" t="str">
            <v>013302000</v>
          </cell>
        </row>
        <row r="1395">
          <cell r="O1395" t="str">
            <v>013302000</v>
          </cell>
        </row>
        <row r="1396">
          <cell r="O1396" t="str">
            <v>013302000</v>
          </cell>
        </row>
        <row r="1397">
          <cell r="O1397" t="str">
            <v>013302000</v>
          </cell>
        </row>
        <row r="1398">
          <cell r="O1398" t="str">
            <v>013302000</v>
          </cell>
        </row>
        <row r="1399">
          <cell r="O1399" t="str">
            <v>013302000</v>
          </cell>
        </row>
        <row r="1400">
          <cell r="O1400" t="str">
            <v>013303000</v>
          </cell>
        </row>
        <row r="1401">
          <cell r="O1401" t="str">
            <v>013303000</v>
          </cell>
        </row>
        <row r="1402">
          <cell r="O1402" t="str">
            <v>013303000</v>
          </cell>
        </row>
        <row r="1403">
          <cell r="O1403" t="str">
            <v>013303000</v>
          </cell>
        </row>
        <row r="1404">
          <cell r="O1404" t="str">
            <v>013303000</v>
          </cell>
        </row>
        <row r="1405">
          <cell r="O1405" t="str">
            <v>013303000</v>
          </cell>
        </row>
        <row r="1406">
          <cell r="O1406" t="str">
            <v>013303000</v>
          </cell>
        </row>
        <row r="1407">
          <cell r="O1407" t="str">
            <v>013303000</v>
          </cell>
        </row>
        <row r="1408">
          <cell r="O1408" t="str">
            <v>013303000</v>
          </cell>
        </row>
        <row r="1409">
          <cell r="O1409" t="str">
            <v>013303000</v>
          </cell>
        </row>
        <row r="1410">
          <cell r="O1410" t="str">
            <v>013303000</v>
          </cell>
        </row>
        <row r="1411">
          <cell r="O1411" t="str">
            <v>013303000</v>
          </cell>
        </row>
        <row r="1412">
          <cell r="O1412" t="str">
            <v>013303000</v>
          </cell>
        </row>
        <row r="1413">
          <cell r="O1413" t="str">
            <v>013303000</v>
          </cell>
        </row>
        <row r="1414">
          <cell r="O1414" t="str">
            <v>013303000</v>
          </cell>
        </row>
        <row r="1415">
          <cell r="O1415" t="str">
            <v>013303000</v>
          </cell>
        </row>
        <row r="1416">
          <cell r="O1416" t="str">
            <v>013303000</v>
          </cell>
        </row>
        <row r="1417">
          <cell r="O1417" t="str">
            <v>013303000</v>
          </cell>
        </row>
        <row r="1418">
          <cell r="O1418" t="str">
            <v>013303000</v>
          </cell>
        </row>
        <row r="1419">
          <cell r="O1419" t="str">
            <v>013303000</v>
          </cell>
        </row>
        <row r="1420">
          <cell r="O1420" t="str">
            <v>013303000</v>
          </cell>
        </row>
        <row r="1421">
          <cell r="O1421" t="str">
            <v>013303000</v>
          </cell>
        </row>
        <row r="1422">
          <cell r="O1422" t="str">
            <v>013303000</v>
          </cell>
        </row>
        <row r="1423">
          <cell r="O1423" t="str">
            <v>013303000</v>
          </cell>
        </row>
        <row r="1424">
          <cell r="O1424" t="str">
            <v>013303000</v>
          </cell>
        </row>
        <row r="1425">
          <cell r="O1425" t="str">
            <v>013303000</v>
          </cell>
        </row>
        <row r="1426">
          <cell r="O1426" t="str">
            <v>013303000</v>
          </cell>
        </row>
        <row r="1427">
          <cell r="O1427" t="str">
            <v>013303000</v>
          </cell>
        </row>
        <row r="1428">
          <cell r="O1428" t="str">
            <v>013303000</v>
          </cell>
        </row>
        <row r="1429">
          <cell r="O1429" t="str">
            <v>013303000</v>
          </cell>
        </row>
        <row r="1430">
          <cell r="O1430" t="str">
            <v>013303000</v>
          </cell>
        </row>
        <row r="1431">
          <cell r="O1431" t="str">
            <v>013303000</v>
          </cell>
        </row>
        <row r="1432">
          <cell r="O1432" t="str">
            <v>013303000</v>
          </cell>
        </row>
        <row r="1433">
          <cell r="O1433" t="str">
            <v>013303000</v>
          </cell>
        </row>
        <row r="1434">
          <cell r="O1434" t="str">
            <v>013303000</v>
          </cell>
        </row>
        <row r="1435">
          <cell r="O1435" t="str">
            <v>013303000</v>
          </cell>
        </row>
        <row r="1436">
          <cell r="O1436" t="str">
            <v>013303000</v>
          </cell>
        </row>
        <row r="1437">
          <cell r="O1437" t="str">
            <v>013303000</v>
          </cell>
        </row>
        <row r="1438">
          <cell r="O1438" t="str">
            <v>013303000</v>
          </cell>
        </row>
        <row r="1439">
          <cell r="O1439" t="str">
            <v>013303000</v>
          </cell>
        </row>
        <row r="1440">
          <cell r="O1440" t="str">
            <v>013303000</v>
          </cell>
        </row>
        <row r="1441">
          <cell r="O1441" t="str">
            <v>013303000</v>
          </cell>
        </row>
        <row r="1442">
          <cell r="O1442" t="str">
            <v>013303000</v>
          </cell>
        </row>
        <row r="1443">
          <cell r="O1443" t="str">
            <v>013303000</v>
          </cell>
        </row>
        <row r="1444">
          <cell r="O1444" t="str">
            <v>013303000</v>
          </cell>
        </row>
        <row r="1445">
          <cell r="O1445" t="str">
            <v>013303000</v>
          </cell>
        </row>
        <row r="1446">
          <cell r="O1446" t="str">
            <v>013303000</v>
          </cell>
        </row>
        <row r="1447">
          <cell r="O1447" t="str">
            <v>013304000</v>
          </cell>
        </row>
        <row r="1448">
          <cell r="O1448" t="str">
            <v>013304000</v>
          </cell>
        </row>
        <row r="1449">
          <cell r="O1449" t="str">
            <v>013304000</v>
          </cell>
        </row>
        <row r="1450">
          <cell r="O1450" t="str">
            <v>013304000</v>
          </cell>
        </row>
        <row r="1451">
          <cell r="O1451" t="str">
            <v>013304000</v>
          </cell>
        </row>
        <row r="1452">
          <cell r="O1452" t="str">
            <v>013304000</v>
          </cell>
        </row>
        <row r="1453">
          <cell r="O1453" t="str">
            <v>013304000</v>
          </cell>
        </row>
        <row r="1454">
          <cell r="O1454" t="str">
            <v>013304000</v>
          </cell>
        </row>
        <row r="1455">
          <cell r="O1455" t="str">
            <v>013304000</v>
          </cell>
        </row>
        <row r="1456">
          <cell r="O1456" t="str">
            <v>013304000</v>
          </cell>
        </row>
        <row r="1457">
          <cell r="O1457" t="str">
            <v>013305000</v>
          </cell>
        </row>
        <row r="1458">
          <cell r="O1458" t="str">
            <v>013305000</v>
          </cell>
        </row>
        <row r="1459">
          <cell r="O1459" t="str">
            <v>013305000</v>
          </cell>
        </row>
        <row r="1460">
          <cell r="O1460" t="str">
            <v>013305000</v>
          </cell>
        </row>
        <row r="1461">
          <cell r="O1461" t="str">
            <v>013305000</v>
          </cell>
        </row>
        <row r="1462">
          <cell r="O1462" t="str">
            <v>013305000</v>
          </cell>
        </row>
        <row r="1463">
          <cell r="O1463" t="str">
            <v>013305000</v>
          </cell>
        </row>
        <row r="1464">
          <cell r="O1464" t="str">
            <v>013305000</v>
          </cell>
        </row>
        <row r="1465">
          <cell r="O1465" t="str">
            <v>013305000</v>
          </cell>
        </row>
        <row r="1466">
          <cell r="O1466" t="str">
            <v>013305000</v>
          </cell>
        </row>
        <row r="1467">
          <cell r="O1467" t="str">
            <v>013305000</v>
          </cell>
        </row>
        <row r="1468">
          <cell r="O1468" t="str">
            <v>013305000</v>
          </cell>
        </row>
        <row r="1469">
          <cell r="O1469" t="str">
            <v>013305000</v>
          </cell>
        </row>
        <row r="1470">
          <cell r="O1470" t="str">
            <v>013305000</v>
          </cell>
        </row>
        <row r="1471">
          <cell r="O1471" t="str">
            <v>013305000</v>
          </cell>
        </row>
        <row r="1472">
          <cell r="O1472" t="str">
            <v>013305000</v>
          </cell>
        </row>
        <row r="1473">
          <cell r="O1473" t="str">
            <v>013305000</v>
          </cell>
        </row>
        <row r="1474">
          <cell r="O1474" t="str">
            <v>013305000</v>
          </cell>
        </row>
        <row r="1475">
          <cell r="O1475" t="str">
            <v>013305000</v>
          </cell>
        </row>
        <row r="1476">
          <cell r="O1476" t="str">
            <v>013305000</v>
          </cell>
        </row>
        <row r="1477">
          <cell r="O1477" t="str">
            <v>013305000</v>
          </cell>
        </row>
        <row r="1478">
          <cell r="O1478" t="str">
            <v>013305000</v>
          </cell>
        </row>
        <row r="1479">
          <cell r="O1479" t="str">
            <v>013305000</v>
          </cell>
        </row>
        <row r="1480">
          <cell r="O1480" t="str">
            <v>013305000</v>
          </cell>
        </row>
        <row r="1481">
          <cell r="O1481" t="str">
            <v>013305000</v>
          </cell>
        </row>
        <row r="1482">
          <cell r="O1482" t="str">
            <v>013305000</v>
          </cell>
        </row>
        <row r="1483">
          <cell r="O1483" t="str">
            <v>013305000</v>
          </cell>
        </row>
        <row r="1484">
          <cell r="O1484" t="str">
            <v>013305000</v>
          </cell>
        </row>
        <row r="1485">
          <cell r="O1485" t="str">
            <v>013305000</v>
          </cell>
        </row>
        <row r="1486">
          <cell r="O1486" t="str">
            <v>013305000</v>
          </cell>
        </row>
        <row r="1487">
          <cell r="O1487" t="str">
            <v>013305000</v>
          </cell>
        </row>
        <row r="1488">
          <cell r="O1488" t="str">
            <v>013305000</v>
          </cell>
        </row>
        <row r="1489">
          <cell r="O1489" t="str">
            <v>013305000</v>
          </cell>
        </row>
        <row r="1490">
          <cell r="O1490" t="str">
            <v>013305000</v>
          </cell>
        </row>
        <row r="1491">
          <cell r="O1491" t="str">
            <v>013305000</v>
          </cell>
        </row>
        <row r="1492">
          <cell r="O1492" t="str">
            <v>013305000</v>
          </cell>
        </row>
        <row r="1493">
          <cell r="O1493" t="str">
            <v>013306000</v>
          </cell>
        </row>
        <row r="1494">
          <cell r="O1494" t="str">
            <v>013306000</v>
          </cell>
        </row>
        <row r="1495">
          <cell r="O1495" t="str">
            <v>013306000</v>
          </cell>
        </row>
        <row r="1496">
          <cell r="O1496" t="str">
            <v>013306000</v>
          </cell>
        </row>
        <row r="1497">
          <cell r="O1497" t="str">
            <v>013306000</v>
          </cell>
        </row>
        <row r="1498">
          <cell r="O1498" t="str">
            <v>013306000</v>
          </cell>
        </row>
        <row r="1499">
          <cell r="O1499" t="str">
            <v>013306000</v>
          </cell>
        </row>
        <row r="1500">
          <cell r="O1500" t="str">
            <v>013306000</v>
          </cell>
        </row>
        <row r="1501">
          <cell r="O1501" t="str">
            <v>013306000</v>
          </cell>
        </row>
        <row r="1502">
          <cell r="O1502" t="str">
            <v>013306000</v>
          </cell>
        </row>
        <row r="1503">
          <cell r="O1503" t="str">
            <v>013306000</v>
          </cell>
        </row>
        <row r="1504">
          <cell r="O1504" t="str">
            <v>013306000</v>
          </cell>
        </row>
        <row r="1505">
          <cell r="O1505" t="str">
            <v>013306000</v>
          </cell>
        </row>
        <row r="1506">
          <cell r="O1506" t="str">
            <v>013306000</v>
          </cell>
        </row>
        <row r="1507">
          <cell r="O1507" t="str">
            <v>013306000</v>
          </cell>
        </row>
        <row r="1508">
          <cell r="O1508" t="str">
            <v>013306000</v>
          </cell>
        </row>
        <row r="1509">
          <cell r="O1509" t="str">
            <v>013306000</v>
          </cell>
        </row>
        <row r="1510">
          <cell r="O1510" t="str">
            <v>013306000</v>
          </cell>
        </row>
        <row r="1511">
          <cell r="O1511" t="str">
            <v>013306000</v>
          </cell>
        </row>
        <row r="1512">
          <cell r="O1512" t="str">
            <v>013306000</v>
          </cell>
        </row>
        <row r="1513">
          <cell r="O1513" t="str">
            <v>013306000</v>
          </cell>
        </row>
        <row r="1514">
          <cell r="O1514" t="str">
            <v>013306000</v>
          </cell>
        </row>
        <row r="1515">
          <cell r="O1515" t="str">
            <v>013306000</v>
          </cell>
        </row>
        <row r="1516">
          <cell r="O1516" t="str">
            <v>013306000</v>
          </cell>
        </row>
        <row r="1517">
          <cell r="O1517" t="str">
            <v>013306000</v>
          </cell>
        </row>
        <row r="1518">
          <cell r="O1518" t="str">
            <v>013306000</v>
          </cell>
        </row>
        <row r="1519">
          <cell r="O1519" t="str">
            <v>013306000</v>
          </cell>
        </row>
        <row r="1520">
          <cell r="O1520" t="str">
            <v>013306000</v>
          </cell>
        </row>
        <row r="1521">
          <cell r="O1521" t="str">
            <v>013306000</v>
          </cell>
        </row>
        <row r="1522">
          <cell r="O1522" t="str">
            <v>013306000</v>
          </cell>
        </row>
        <row r="1523">
          <cell r="O1523" t="str">
            <v>013306000</v>
          </cell>
        </row>
        <row r="1524">
          <cell r="O1524" t="str">
            <v>013306000</v>
          </cell>
        </row>
        <row r="1525">
          <cell r="O1525" t="str">
            <v>013306000</v>
          </cell>
        </row>
        <row r="1526">
          <cell r="O1526" t="str">
            <v>013307000</v>
          </cell>
        </row>
        <row r="1527">
          <cell r="O1527" t="str">
            <v>013307000</v>
          </cell>
        </row>
        <row r="1528">
          <cell r="O1528" t="str">
            <v>013307000</v>
          </cell>
        </row>
        <row r="1529">
          <cell r="O1529" t="str">
            <v>013307000</v>
          </cell>
        </row>
        <row r="1530">
          <cell r="O1530" t="str">
            <v>013307000</v>
          </cell>
        </row>
        <row r="1531">
          <cell r="O1531" t="str">
            <v>013307000</v>
          </cell>
        </row>
        <row r="1532">
          <cell r="O1532" t="str">
            <v>013307000</v>
          </cell>
        </row>
        <row r="1533">
          <cell r="O1533" t="str">
            <v>013307000</v>
          </cell>
        </row>
        <row r="1534">
          <cell r="O1534" t="str">
            <v>013307000</v>
          </cell>
        </row>
        <row r="1535">
          <cell r="O1535" t="str">
            <v>013307000</v>
          </cell>
        </row>
        <row r="1536">
          <cell r="O1536" t="str">
            <v>013307000</v>
          </cell>
        </row>
        <row r="1537">
          <cell r="O1537" t="str">
            <v>013307000</v>
          </cell>
        </row>
        <row r="1538">
          <cell r="O1538" t="str">
            <v>013307000</v>
          </cell>
        </row>
        <row r="1539">
          <cell r="O1539" t="str">
            <v>013307000</v>
          </cell>
        </row>
        <row r="1540">
          <cell r="O1540" t="str">
            <v>013307000</v>
          </cell>
        </row>
        <row r="1541">
          <cell r="O1541" t="str">
            <v>013307000</v>
          </cell>
        </row>
        <row r="1542">
          <cell r="O1542" t="str">
            <v>013307000</v>
          </cell>
        </row>
        <row r="1543">
          <cell r="O1543" t="str">
            <v>013307000</v>
          </cell>
        </row>
        <row r="1544">
          <cell r="O1544" t="str">
            <v>013307000</v>
          </cell>
        </row>
        <row r="1545">
          <cell r="O1545" t="str">
            <v>013307000</v>
          </cell>
        </row>
        <row r="1546">
          <cell r="O1546" t="str">
            <v>013307000</v>
          </cell>
        </row>
        <row r="1547">
          <cell r="O1547" t="str">
            <v>013307000</v>
          </cell>
        </row>
        <row r="1548">
          <cell r="O1548" t="str">
            <v>013307000</v>
          </cell>
        </row>
        <row r="1549">
          <cell r="O1549" t="str">
            <v>013307000</v>
          </cell>
        </row>
        <row r="1550">
          <cell r="O1550" t="str">
            <v>013307000</v>
          </cell>
        </row>
        <row r="1551">
          <cell r="O1551" t="str">
            <v>013307000</v>
          </cell>
        </row>
        <row r="1552">
          <cell r="O1552" t="str">
            <v>013307000</v>
          </cell>
        </row>
        <row r="1553">
          <cell r="O1553" t="str">
            <v>013307000</v>
          </cell>
        </row>
        <row r="1554">
          <cell r="O1554" t="str">
            <v>013307000</v>
          </cell>
        </row>
        <row r="1555">
          <cell r="O1555" t="str">
            <v>013307000</v>
          </cell>
        </row>
        <row r="1556">
          <cell r="O1556" t="str">
            <v>013307000</v>
          </cell>
        </row>
        <row r="1557">
          <cell r="O1557" t="str">
            <v>013307000</v>
          </cell>
        </row>
        <row r="1558">
          <cell r="O1558" t="str">
            <v>013307000</v>
          </cell>
        </row>
        <row r="1559">
          <cell r="O1559" t="str">
            <v>013307000</v>
          </cell>
        </row>
        <row r="1560">
          <cell r="O1560" t="str">
            <v>013307000</v>
          </cell>
        </row>
        <row r="1561">
          <cell r="O1561" t="str">
            <v>013307000</v>
          </cell>
        </row>
        <row r="1562">
          <cell r="O1562" t="str">
            <v>013307000</v>
          </cell>
        </row>
        <row r="1563">
          <cell r="O1563" t="str">
            <v>013307000</v>
          </cell>
        </row>
        <row r="1564">
          <cell r="O1564" t="str">
            <v>013307000</v>
          </cell>
        </row>
        <row r="1565">
          <cell r="O1565" t="str">
            <v>013308000</v>
          </cell>
        </row>
        <row r="1566">
          <cell r="O1566" t="str">
            <v>013308000</v>
          </cell>
        </row>
        <row r="1567">
          <cell r="O1567" t="str">
            <v>013308000</v>
          </cell>
        </row>
        <row r="1568">
          <cell r="O1568" t="str">
            <v>013308000</v>
          </cell>
        </row>
        <row r="1569">
          <cell r="O1569" t="str">
            <v>013308000</v>
          </cell>
        </row>
        <row r="1570">
          <cell r="O1570" t="str">
            <v>013308000</v>
          </cell>
        </row>
        <row r="1571">
          <cell r="O1571" t="str">
            <v>013308000</v>
          </cell>
        </row>
        <row r="1572">
          <cell r="O1572" t="str">
            <v>013308000</v>
          </cell>
        </row>
        <row r="1573">
          <cell r="O1573" t="str">
            <v>013308000</v>
          </cell>
        </row>
        <row r="1574">
          <cell r="O1574" t="str">
            <v>013308000</v>
          </cell>
        </row>
        <row r="1575">
          <cell r="O1575" t="str">
            <v>013308000</v>
          </cell>
        </row>
        <row r="1576">
          <cell r="O1576" t="str">
            <v>013308000</v>
          </cell>
        </row>
        <row r="1577">
          <cell r="O1577" t="str">
            <v>013309000</v>
          </cell>
        </row>
        <row r="1578">
          <cell r="O1578" t="str">
            <v>013309000</v>
          </cell>
        </row>
        <row r="1579">
          <cell r="O1579" t="str">
            <v>013309000</v>
          </cell>
        </row>
        <row r="1580">
          <cell r="O1580" t="str">
            <v>013309000</v>
          </cell>
        </row>
        <row r="1581">
          <cell r="O1581" t="str">
            <v>013309000</v>
          </cell>
        </row>
        <row r="1582">
          <cell r="O1582" t="str">
            <v>013309000</v>
          </cell>
        </row>
        <row r="1583">
          <cell r="O1583" t="str">
            <v>013309000</v>
          </cell>
        </row>
        <row r="1584">
          <cell r="O1584" t="str">
            <v>013309000</v>
          </cell>
        </row>
        <row r="1585">
          <cell r="O1585" t="str">
            <v>013309000</v>
          </cell>
        </row>
        <row r="1586">
          <cell r="O1586" t="str">
            <v>013309000</v>
          </cell>
        </row>
        <row r="1587">
          <cell r="O1587" t="str">
            <v>013309000</v>
          </cell>
        </row>
        <row r="1588">
          <cell r="O1588" t="str">
            <v>013309000</v>
          </cell>
        </row>
        <row r="1589">
          <cell r="O1589" t="str">
            <v>013309000</v>
          </cell>
        </row>
        <row r="1590">
          <cell r="O1590" t="str">
            <v>013309000</v>
          </cell>
        </row>
        <row r="1591">
          <cell r="O1591" t="str">
            <v>013309000</v>
          </cell>
        </row>
        <row r="1592">
          <cell r="O1592" t="str">
            <v>013309000</v>
          </cell>
        </row>
        <row r="1593">
          <cell r="O1593" t="str">
            <v>013309000</v>
          </cell>
        </row>
        <row r="1594">
          <cell r="O1594" t="str">
            <v>013310000</v>
          </cell>
        </row>
        <row r="1595">
          <cell r="O1595" t="str">
            <v>013310000</v>
          </cell>
        </row>
        <row r="1596">
          <cell r="O1596" t="str">
            <v>013310000</v>
          </cell>
        </row>
        <row r="1597">
          <cell r="O1597" t="str">
            <v>013310000</v>
          </cell>
        </row>
        <row r="1598">
          <cell r="O1598" t="str">
            <v>013310000</v>
          </cell>
        </row>
        <row r="1599">
          <cell r="O1599" t="str">
            <v>013310000</v>
          </cell>
        </row>
        <row r="1600">
          <cell r="O1600" t="str">
            <v>013310000</v>
          </cell>
        </row>
        <row r="1601">
          <cell r="O1601" t="str">
            <v>013310000</v>
          </cell>
        </row>
        <row r="1602">
          <cell r="O1602" t="str">
            <v>013310000</v>
          </cell>
        </row>
        <row r="1603">
          <cell r="O1603" t="str">
            <v>013310000</v>
          </cell>
        </row>
        <row r="1604">
          <cell r="O1604" t="str">
            <v>013310000</v>
          </cell>
        </row>
        <row r="1605">
          <cell r="O1605" t="str">
            <v>013310000</v>
          </cell>
        </row>
        <row r="1606">
          <cell r="O1606" t="str">
            <v>013310000</v>
          </cell>
        </row>
        <row r="1607">
          <cell r="O1607" t="str">
            <v>013310000</v>
          </cell>
        </row>
        <row r="1608">
          <cell r="O1608" t="str">
            <v>013310000</v>
          </cell>
        </row>
        <row r="1609">
          <cell r="O1609" t="str">
            <v>013310000</v>
          </cell>
        </row>
        <row r="1610">
          <cell r="O1610" t="str">
            <v>013310000</v>
          </cell>
        </row>
        <row r="1611">
          <cell r="O1611" t="str">
            <v>013310000</v>
          </cell>
        </row>
        <row r="1612">
          <cell r="O1612" t="str">
            <v>013310000</v>
          </cell>
        </row>
        <row r="1613">
          <cell r="O1613" t="str">
            <v>013310000</v>
          </cell>
        </row>
        <row r="1614">
          <cell r="O1614" t="str">
            <v>013310000</v>
          </cell>
        </row>
        <row r="1615">
          <cell r="O1615" t="str">
            <v>013310000</v>
          </cell>
        </row>
        <row r="1616">
          <cell r="O1616" t="str">
            <v>013310000</v>
          </cell>
        </row>
        <row r="1617">
          <cell r="O1617" t="str">
            <v>013310000</v>
          </cell>
        </row>
        <row r="1618">
          <cell r="O1618" t="str">
            <v>013310000</v>
          </cell>
        </row>
        <row r="1619">
          <cell r="O1619" t="str">
            <v>013310000</v>
          </cell>
        </row>
        <row r="1620">
          <cell r="O1620" t="str">
            <v>013310000</v>
          </cell>
        </row>
        <row r="1621">
          <cell r="O1621" t="str">
            <v>013310000</v>
          </cell>
        </row>
        <row r="1622">
          <cell r="O1622" t="str">
            <v>013310000</v>
          </cell>
        </row>
        <row r="1623">
          <cell r="O1623" t="str">
            <v>013310000</v>
          </cell>
        </row>
        <row r="1624">
          <cell r="O1624" t="str">
            <v>013310000</v>
          </cell>
        </row>
        <row r="1625">
          <cell r="O1625" t="str">
            <v>013310000</v>
          </cell>
        </row>
        <row r="1626">
          <cell r="O1626" t="str">
            <v>013310000</v>
          </cell>
        </row>
        <row r="1627">
          <cell r="O1627" t="str">
            <v>013310000</v>
          </cell>
        </row>
        <row r="1628">
          <cell r="O1628" t="str">
            <v>013310000</v>
          </cell>
        </row>
        <row r="1629">
          <cell r="O1629" t="str">
            <v>013310000</v>
          </cell>
        </row>
        <row r="1630">
          <cell r="O1630" t="str">
            <v>013310000</v>
          </cell>
        </row>
        <row r="1631">
          <cell r="O1631" t="str">
            <v>013310000</v>
          </cell>
        </row>
        <row r="1632">
          <cell r="O1632" t="str">
            <v>013310000</v>
          </cell>
        </row>
        <row r="1633">
          <cell r="O1633" t="str">
            <v>013310000</v>
          </cell>
        </row>
        <row r="1634">
          <cell r="O1634" t="str">
            <v>013311000</v>
          </cell>
        </row>
        <row r="1635">
          <cell r="O1635" t="str">
            <v>013311000</v>
          </cell>
        </row>
        <row r="1636">
          <cell r="O1636" t="str">
            <v>013311000</v>
          </cell>
        </row>
        <row r="1637">
          <cell r="O1637" t="str">
            <v>013311000</v>
          </cell>
        </row>
        <row r="1638">
          <cell r="O1638" t="str">
            <v>013311000</v>
          </cell>
        </row>
        <row r="1639">
          <cell r="O1639" t="str">
            <v>013311000</v>
          </cell>
        </row>
        <row r="1640">
          <cell r="O1640" t="str">
            <v>013311000</v>
          </cell>
        </row>
        <row r="1641">
          <cell r="O1641" t="str">
            <v>013311000</v>
          </cell>
        </row>
        <row r="1642">
          <cell r="O1642" t="str">
            <v>013311000</v>
          </cell>
        </row>
        <row r="1643">
          <cell r="O1643" t="str">
            <v>013311000</v>
          </cell>
        </row>
        <row r="1644">
          <cell r="O1644" t="str">
            <v>013311000</v>
          </cell>
        </row>
        <row r="1645">
          <cell r="O1645" t="str">
            <v>013311000</v>
          </cell>
        </row>
        <row r="1646">
          <cell r="O1646" t="str">
            <v>013311000</v>
          </cell>
        </row>
        <row r="1647">
          <cell r="O1647" t="str">
            <v>013311000</v>
          </cell>
        </row>
        <row r="1648">
          <cell r="O1648" t="str">
            <v>013311000</v>
          </cell>
        </row>
        <row r="1649">
          <cell r="O1649" t="str">
            <v>013311000</v>
          </cell>
        </row>
        <row r="1650">
          <cell r="O1650" t="str">
            <v>013311000</v>
          </cell>
        </row>
        <row r="1651">
          <cell r="O1651" t="str">
            <v>013311000</v>
          </cell>
        </row>
        <row r="1652">
          <cell r="O1652" t="str">
            <v>013311000</v>
          </cell>
        </row>
        <row r="1653">
          <cell r="O1653" t="str">
            <v>013311000</v>
          </cell>
        </row>
        <row r="1654">
          <cell r="O1654" t="str">
            <v>013311000</v>
          </cell>
        </row>
        <row r="1655">
          <cell r="O1655" t="str">
            <v>013311000</v>
          </cell>
        </row>
        <row r="1656">
          <cell r="O1656" t="str">
            <v>013311000</v>
          </cell>
        </row>
        <row r="1657">
          <cell r="O1657" t="str">
            <v>013311000</v>
          </cell>
        </row>
        <row r="1658">
          <cell r="O1658" t="str">
            <v>013311000</v>
          </cell>
        </row>
        <row r="1659">
          <cell r="O1659" t="str">
            <v>013311000</v>
          </cell>
        </row>
        <row r="1660">
          <cell r="O1660" t="str">
            <v>013311000</v>
          </cell>
        </row>
        <row r="1661">
          <cell r="O1661" t="str">
            <v>013311000</v>
          </cell>
        </row>
        <row r="1662">
          <cell r="O1662" t="str">
            <v>013311000</v>
          </cell>
        </row>
        <row r="1663">
          <cell r="O1663" t="str">
            <v>013311000</v>
          </cell>
        </row>
        <row r="1664">
          <cell r="O1664" t="str">
            <v>013311000</v>
          </cell>
        </row>
        <row r="1665">
          <cell r="O1665" t="str">
            <v>013311000</v>
          </cell>
        </row>
        <row r="1666">
          <cell r="O1666" t="str">
            <v>013311000</v>
          </cell>
        </row>
        <row r="1667">
          <cell r="O1667" t="str">
            <v>013311000</v>
          </cell>
        </row>
        <row r="1668">
          <cell r="O1668" t="str">
            <v>013311000</v>
          </cell>
        </row>
        <row r="1669">
          <cell r="O1669" t="str">
            <v>013311000</v>
          </cell>
        </row>
        <row r="1670">
          <cell r="O1670" t="str">
            <v>013311000</v>
          </cell>
        </row>
        <row r="1671">
          <cell r="O1671" t="str">
            <v>013312000</v>
          </cell>
        </row>
        <row r="1672">
          <cell r="O1672" t="str">
            <v>013312000</v>
          </cell>
        </row>
        <row r="1673">
          <cell r="O1673" t="str">
            <v>013312000</v>
          </cell>
        </row>
        <row r="1674">
          <cell r="O1674" t="str">
            <v>013312000</v>
          </cell>
        </row>
        <row r="1675">
          <cell r="O1675" t="str">
            <v>013312000</v>
          </cell>
        </row>
        <row r="1676">
          <cell r="O1676" t="str">
            <v>013312000</v>
          </cell>
        </row>
        <row r="1677">
          <cell r="O1677" t="str">
            <v>013312000</v>
          </cell>
        </row>
        <row r="1678">
          <cell r="O1678" t="str">
            <v>013312000</v>
          </cell>
        </row>
        <row r="1679">
          <cell r="O1679" t="str">
            <v>013312000</v>
          </cell>
        </row>
        <row r="1680">
          <cell r="O1680" t="str">
            <v>013312000</v>
          </cell>
        </row>
        <row r="1681">
          <cell r="O1681" t="str">
            <v>013312000</v>
          </cell>
        </row>
        <row r="1682">
          <cell r="O1682" t="str">
            <v>013312000</v>
          </cell>
        </row>
        <row r="1683">
          <cell r="O1683" t="str">
            <v>013312000</v>
          </cell>
        </row>
        <row r="1684">
          <cell r="O1684" t="str">
            <v>013312000</v>
          </cell>
        </row>
        <row r="1685">
          <cell r="O1685" t="str">
            <v>013313000</v>
          </cell>
        </row>
        <row r="1686">
          <cell r="O1686" t="str">
            <v>013313000</v>
          </cell>
        </row>
        <row r="1687">
          <cell r="O1687" t="str">
            <v>013313000</v>
          </cell>
        </row>
        <row r="1688">
          <cell r="O1688" t="str">
            <v>013313000</v>
          </cell>
        </row>
        <row r="1689">
          <cell r="O1689" t="str">
            <v>013313000</v>
          </cell>
        </row>
        <row r="1690">
          <cell r="O1690" t="str">
            <v>013313000</v>
          </cell>
        </row>
        <row r="1691">
          <cell r="O1691" t="str">
            <v>013313000</v>
          </cell>
        </row>
        <row r="1692">
          <cell r="O1692" t="str">
            <v>013313000</v>
          </cell>
        </row>
        <row r="1693">
          <cell r="O1693" t="str">
            <v>013313000</v>
          </cell>
        </row>
        <row r="1694">
          <cell r="O1694" t="str">
            <v>013313000</v>
          </cell>
        </row>
        <row r="1695">
          <cell r="O1695" t="str">
            <v>013313000</v>
          </cell>
        </row>
        <row r="1696">
          <cell r="O1696" t="str">
            <v>013313000</v>
          </cell>
        </row>
        <row r="1697">
          <cell r="O1697" t="str">
            <v>013313000</v>
          </cell>
        </row>
        <row r="1698">
          <cell r="O1698" t="str">
            <v>013313000</v>
          </cell>
        </row>
        <row r="1699">
          <cell r="O1699" t="str">
            <v>013313000</v>
          </cell>
        </row>
        <row r="1700">
          <cell r="O1700" t="str">
            <v>013313000</v>
          </cell>
        </row>
        <row r="1701">
          <cell r="O1701" t="str">
            <v>013313000</v>
          </cell>
        </row>
        <row r="1702">
          <cell r="O1702" t="str">
            <v>013313000</v>
          </cell>
        </row>
        <row r="1703">
          <cell r="O1703" t="str">
            <v>013313000</v>
          </cell>
        </row>
        <row r="1704">
          <cell r="O1704" t="str">
            <v>013313000</v>
          </cell>
        </row>
        <row r="1705">
          <cell r="O1705" t="str">
            <v>013313000</v>
          </cell>
        </row>
        <row r="1706">
          <cell r="O1706" t="str">
            <v>013313000</v>
          </cell>
        </row>
        <row r="1707">
          <cell r="O1707" t="str">
            <v>013313000</v>
          </cell>
        </row>
        <row r="1708">
          <cell r="O1708" t="str">
            <v>013313000</v>
          </cell>
        </row>
        <row r="1709">
          <cell r="O1709" t="str">
            <v>013313000</v>
          </cell>
        </row>
        <row r="1710">
          <cell r="O1710" t="str">
            <v>013313000</v>
          </cell>
        </row>
        <row r="1711">
          <cell r="O1711" t="str">
            <v>013313000</v>
          </cell>
        </row>
        <row r="1712">
          <cell r="O1712" t="str">
            <v>013313000</v>
          </cell>
        </row>
        <row r="1713">
          <cell r="O1713" t="str">
            <v>013313000</v>
          </cell>
        </row>
        <row r="1714">
          <cell r="O1714" t="str">
            <v>013313000</v>
          </cell>
        </row>
        <row r="1715">
          <cell r="O1715" t="str">
            <v>013313000</v>
          </cell>
        </row>
        <row r="1716">
          <cell r="O1716" t="str">
            <v>013313000</v>
          </cell>
        </row>
        <row r="1717">
          <cell r="O1717" t="str">
            <v>013313000</v>
          </cell>
        </row>
        <row r="1718">
          <cell r="O1718" t="str">
            <v>013314000</v>
          </cell>
        </row>
        <row r="1719">
          <cell r="O1719" t="str">
            <v>013314000</v>
          </cell>
        </row>
        <row r="1720">
          <cell r="O1720" t="str">
            <v>013314000</v>
          </cell>
        </row>
        <row r="1721">
          <cell r="O1721" t="str">
            <v>013314000</v>
          </cell>
        </row>
        <row r="1722">
          <cell r="O1722" t="str">
            <v>013314000</v>
          </cell>
        </row>
        <row r="1723">
          <cell r="O1723" t="str">
            <v>013314000</v>
          </cell>
        </row>
        <row r="1724">
          <cell r="O1724" t="str">
            <v>013314000</v>
          </cell>
        </row>
        <row r="1725">
          <cell r="O1725" t="str">
            <v>013314000</v>
          </cell>
        </row>
        <row r="1726">
          <cell r="O1726" t="str">
            <v>013314000</v>
          </cell>
        </row>
        <row r="1727">
          <cell r="O1727" t="str">
            <v>013314000</v>
          </cell>
        </row>
        <row r="1728">
          <cell r="O1728" t="str">
            <v>013314000</v>
          </cell>
        </row>
        <row r="1729">
          <cell r="O1729" t="str">
            <v>013314000</v>
          </cell>
        </row>
        <row r="1730">
          <cell r="O1730" t="str">
            <v>013314000</v>
          </cell>
        </row>
        <row r="1731">
          <cell r="O1731" t="str">
            <v>013314000</v>
          </cell>
        </row>
        <row r="1732">
          <cell r="O1732" t="str">
            <v>013314000</v>
          </cell>
        </row>
        <row r="1733">
          <cell r="O1733" t="str">
            <v>013314000</v>
          </cell>
        </row>
        <row r="1734">
          <cell r="O1734" t="str">
            <v>013314000</v>
          </cell>
        </row>
        <row r="1735">
          <cell r="O1735" t="str">
            <v>013314000</v>
          </cell>
        </row>
        <row r="1736">
          <cell r="O1736" t="str">
            <v>013314000</v>
          </cell>
        </row>
        <row r="1737">
          <cell r="O1737" t="str">
            <v>013314000</v>
          </cell>
        </row>
        <row r="1738">
          <cell r="O1738" t="str">
            <v>013314000</v>
          </cell>
        </row>
        <row r="1739">
          <cell r="O1739" t="str">
            <v>013314000</v>
          </cell>
        </row>
        <row r="1740">
          <cell r="O1740" t="str">
            <v>013314000</v>
          </cell>
        </row>
        <row r="1741">
          <cell r="O1741" t="str">
            <v>013314000</v>
          </cell>
        </row>
        <row r="1742">
          <cell r="O1742" t="str">
            <v>013314000</v>
          </cell>
        </row>
        <row r="1743">
          <cell r="O1743" t="str">
            <v>013314000</v>
          </cell>
        </row>
        <row r="1744">
          <cell r="O1744" t="str">
            <v>013314000</v>
          </cell>
        </row>
        <row r="1745">
          <cell r="O1745" t="str">
            <v>013314000</v>
          </cell>
        </row>
        <row r="1746">
          <cell r="O1746" t="str">
            <v>013314000</v>
          </cell>
        </row>
        <row r="1747">
          <cell r="O1747" t="str">
            <v>013314000</v>
          </cell>
        </row>
        <row r="1748">
          <cell r="O1748" t="str">
            <v>013314000</v>
          </cell>
        </row>
        <row r="1749">
          <cell r="O1749" t="str">
            <v>013314000</v>
          </cell>
        </row>
        <row r="1750">
          <cell r="O1750" t="str">
            <v>013314000</v>
          </cell>
        </row>
        <row r="1751">
          <cell r="O1751" t="str">
            <v>013314000</v>
          </cell>
        </row>
        <row r="1752">
          <cell r="O1752" t="str">
            <v>013314000</v>
          </cell>
        </row>
        <row r="1753">
          <cell r="O1753" t="str">
            <v>013314000</v>
          </cell>
        </row>
        <row r="1754">
          <cell r="O1754" t="str">
            <v>013314000</v>
          </cell>
        </row>
        <row r="1755">
          <cell r="O1755" t="str">
            <v>013314000</v>
          </cell>
        </row>
        <row r="1756">
          <cell r="O1756" t="str">
            <v>013314000</v>
          </cell>
        </row>
        <row r="1757">
          <cell r="O1757" t="str">
            <v>013314000</v>
          </cell>
        </row>
        <row r="1758">
          <cell r="O1758" t="str">
            <v>013314000</v>
          </cell>
        </row>
        <row r="1759">
          <cell r="O1759" t="str">
            <v>013314000</v>
          </cell>
        </row>
        <row r="1760">
          <cell r="O1760" t="str">
            <v>013314000</v>
          </cell>
        </row>
        <row r="1761">
          <cell r="O1761" t="str">
            <v>013314000</v>
          </cell>
        </row>
        <row r="1762">
          <cell r="O1762" t="str">
            <v>013314000</v>
          </cell>
        </row>
        <row r="1763">
          <cell r="O1763" t="str">
            <v>013314000</v>
          </cell>
        </row>
        <row r="1764">
          <cell r="O1764" t="str">
            <v>013314000</v>
          </cell>
        </row>
        <row r="1765">
          <cell r="O1765" t="str">
            <v>013314000</v>
          </cell>
        </row>
        <row r="1766">
          <cell r="O1766" t="str">
            <v>013314000</v>
          </cell>
        </row>
        <row r="1767">
          <cell r="O1767" t="str">
            <v>013314000</v>
          </cell>
        </row>
        <row r="1768">
          <cell r="O1768" t="str">
            <v>013314000</v>
          </cell>
        </row>
        <row r="1769">
          <cell r="O1769" t="str">
            <v>013314000</v>
          </cell>
        </row>
        <row r="1770">
          <cell r="O1770" t="str">
            <v>013314000</v>
          </cell>
        </row>
        <row r="1771">
          <cell r="O1771" t="str">
            <v>013314000</v>
          </cell>
        </row>
        <row r="1772">
          <cell r="O1772" t="str">
            <v>013314000</v>
          </cell>
        </row>
        <row r="1773">
          <cell r="O1773" t="str">
            <v>013314000</v>
          </cell>
        </row>
        <row r="1774">
          <cell r="O1774" t="str">
            <v>013314000</v>
          </cell>
        </row>
        <row r="1775">
          <cell r="O1775" t="str">
            <v>013314000</v>
          </cell>
        </row>
        <row r="1776">
          <cell r="O1776" t="str">
            <v>013314000</v>
          </cell>
        </row>
        <row r="1777">
          <cell r="O1777" t="str">
            <v>013315000</v>
          </cell>
        </row>
        <row r="1778">
          <cell r="O1778" t="str">
            <v>013315000</v>
          </cell>
        </row>
        <row r="1779">
          <cell r="O1779" t="str">
            <v>013315000</v>
          </cell>
        </row>
        <row r="1780">
          <cell r="O1780" t="str">
            <v>013315000</v>
          </cell>
        </row>
        <row r="1781">
          <cell r="O1781" t="str">
            <v>013315000</v>
          </cell>
        </row>
        <row r="1782">
          <cell r="O1782" t="str">
            <v>013315000</v>
          </cell>
        </row>
        <row r="1783">
          <cell r="O1783" t="str">
            <v>013315000</v>
          </cell>
        </row>
        <row r="1784">
          <cell r="O1784" t="str">
            <v>013315000</v>
          </cell>
        </row>
        <row r="1785">
          <cell r="O1785" t="str">
            <v>013315000</v>
          </cell>
        </row>
        <row r="1786">
          <cell r="O1786" t="str">
            <v>013315000</v>
          </cell>
        </row>
        <row r="1787">
          <cell r="O1787" t="str">
            <v>013315000</v>
          </cell>
        </row>
        <row r="1788">
          <cell r="O1788" t="str">
            <v>013315000</v>
          </cell>
        </row>
        <row r="1789">
          <cell r="O1789" t="str">
            <v>013315000</v>
          </cell>
        </row>
        <row r="1790">
          <cell r="O1790" t="str">
            <v>013315000</v>
          </cell>
        </row>
        <row r="1791">
          <cell r="O1791" t="str">
            <v>013315000</v>
          </cell>
        </row>
        <row r="1792">
          <cell r="O1792" t="str">
            <v>013316000</v>
          </cell>
        </row>
        <row r="1793">
          <cell r="O1793" t="str">
            <v>013316000</v>
          </cell>
        </row>
        <row r="1794">
          <cell r="O1794" t="str">
            <v>013316000</v>
          </cell>
        </row>
        <row r="1795">
          <cell r="O1795" t="str">
            <v>013316000</v>
          </cell>
        </row>
        <row r="1796">
          <cell r="O1796" t="str">
            <v>013316000</v>
          </cell>
        </row>
        <row r="1797">
          <cell r="O1797" t="str">
            <v>013316000</v>
          </cell>
        </row>
        <row r="1798">
          <cell r="O1798" t="str">
            <v>013316000</v>
          </cell>
        </row>
        <row r="1799">
          <cell r="O1799" t="str">
            <v>013316000</v>
          </cell>
        </row>
        <row r="1800">
          <cell r="O1800" t="str">
            <v>013316000</v>
          </cell>
        </row>
        <row r="1801">
          <cell r="O1801" t="str">
            <v>013316000</v>
          </cell>
        </row>
        <row r="1802">
          <cell r="O1802" t="str">
            <v>013316000</v>
          </cell>
        </row>
        <row r="1803">
          <cell r="O1803" t="str">
            <v>013316000</v>
          </cell>
        </row>
        <row r="1804">
          <cell r="O1804" t="str">
            <v>013316000</v>
          </cell>
        </row>
        <row r="1805">
          <cell r="O1805" t="str">
            <v>013316000</v>
          </cell>
        </row>
        <row r="1806">
          <cell r="O1806" t="str">
            <v>013316000</v>
          </cell>
        </row>
        <row r="1807">
          <cell r="O1807" t="str">
            <v>013316000</v>
          </cell>
        </row>
        <row r="1808">
          <cell r="O1808" t="str">
            <v>013316000</v>
          </cell>
        </row>
        <row r="1809">
          <cell r="O1809" t="str">
            <v>013316000</v>
          </cell>
        </row>
        <row r="1810">
          <cell r="O1810" t="str">
            <v>013316000</v>
          </cell>
        </row>
        <row r="1811">
          <cell r="O1811" t="str">
            <v>013316000</v>
          </cell>
        </row>
        <row r="1812">
          <cell r="O1812" t="str">
            <v>013316000</v>
          </cell>
        </row>
        <row r="1813">
          <cell r="O1813" t="str">
            <v>013316000</v>
          </cell>
        </row>
        <row r="1814">
          <cell r="O1814" t="str">
            <v>013316000</v>
          </cell>
        </row>
        <row r="1815">
          <cell r="O1815" t="str">
            <v>013316000</v>
          </cell>
        </row>
        <row r="1816">
          <cell r="O1816" t="str">
            <v>013316000</v>
          </cell>
        </row>
        <row r="1817">
          <cell r="O1817" t="str">
            <v>013316000</v>
          </cell>
        </row>
        <row r="1818">
          <cell r="O1818" t="str">
            <v>013316000</v>
          </cell>
        </row>
        <row r="1819">
          <cell r="O1819" t="str">
            <v>013316000</v>
          </cell>
        </row>
        <row r="1820">
          <cell r="O1820" t="str">
            <v>013316000</v>
          </cell>
        </row>
        <row r="1821">
          <cell r="O1821" t="str">
            <v>013316000</v>
          </cell>
        </row>
        <row r="1822">
          <cell r="O1822" t="str">
            <v>013316000</v>
          </cell>
        </row>
        <row r="1823">
          <cell r="O1823" t="str">
            <v>013316000</v>
          </cell>
        </row>
        <row r="1824">
          <cell r="O1824" t="str">
            <v>013316000</v>
          </cell>
        </row>
        <row r="1825">
          <cell r="O1825" t="str">
            <v>013316000</v>
          </cell>
        </row>
        <row r="1826">
          <cell r="O1826" t="str">
            <v>013316000</v>
          </cell>
        </row>
        <row r="1827">
          <cell r="O1827" t="str">
            <v>013316000</v>
          </cell>
        </row>
        <row r="1828">
          <cell r="O1828" t="str">
            <v>013316000</v>
          </cell>
        </row>
        <row r="1829">
          <cell r="O1829" t="str">
            <v>013316000</v>
          </cell>
        </row>
        <row r="1830">
          <cell r="O1830" t="str">
            <v>013316000</v>
          </cell>
        </row>
        <row r="1831">
          <cell r="O1831" t="str">
            <v>013316000</v>
          </cell>
        </row>
        <row r="1832">
          <cell r="O1832" t="str">
            <v>013316000</v>
          </cell>
        </row>
        <row r="1833">
          <cell r="O1833" t="str">
            <v>013317000</v>
          </cell>
        </row>
        <row r="1834">
          <cell r="O1834" t="str">
            <v>013317000</v>
          </cell>
        </row>
        <row r="1835">
          <cell r="O1835" t="str">
            <v>013317000</v>
          </cell>
        </row>
        <row r="1836">
          <cell r="O1836" t="str">
            <v>013317000</v>
          </cell>
        </row>
        <row r="1837">
          <cell r="O1837" t="str">
            <v>013317000</v>
          </cell>
        </row>
        <row r="1838">
          <cell r="O1838" t="str">
            <v>013317000</v>
          </cell>
        </row>
        <row r="1839">
          <cell r="O1839" t="str">
            <v>013317000</v>
          </cell>
        </row>
        <row r="1840">
          <cell r="O1840" t="str">
            <v>013317000</v>
          </cell>
        </row>
        <row r="1841">
          <cell r="O1841" t="str">
            <v>013317000</v>
          </cell>
        </row>
        <row r="1842">
          <cell r="O1842" t="str">
            <v>013317000</v>
          </cell>
        </row>
        <row r="1843">
          <cell r="O1843" t="str">
            <v>013317000</v>
          </cell>
        </row>
        <row r="1844">
          <cell r="O1844" t="str">
            <v>013317000</v>
          </cell>
        </row>
        <row r="1845">
          <cell r="O1845" t="str">
            <v>013317000</v>
          </cell>
        </row>
        <row r="1846">
          <cell r="O1846" t="str">
            <v>013317000</v>
          </cell>
        </row>
        <row r="1847">
          <cell r="O1847" t="str">
            <v>013317000</v>
          </cell>
        </row>
        <row r="1848">
          <cell r="O1848" t="str">
            <v>013317000</v>
          </cell>
        </row>
        <row r="1849">
          <cell r="O1849" t="str">
            <v>013317000</v>
          </cell>
        </row>
        <row r="1850">
          <cell r="O1850" t="str">
            <v>013317000</v>
          </cell>
        </row>
        <row r="1851">
          <cell r="O1851" t="str">
            <v>013317000</v>
          </cell>
        </row>
        <row r="1852">
          <cell r="O1852" t="str">
            <v>013317000</v>
          </cell>
        </row>
        <row r="1853">
          <cell r="O1853" t="str">
            <v>013317000</v>
          </cell>
        </row>
        <row r="1854">
          <cell r="O1854" t="str">
            <v>013317000</v>
          </cell>
        </row>
        <row r="1855">
          <cell r="O1855" t="str">
            <v>013317000</v>
          </cell>
        </row>
        <row r="1856">
          <cell r="O1856" t="str">
            <v>013317000</v>
          </cell>
        </row>
        <row r="1857">
          <cell r="O1857" t="str">
            <v>013318000</v>
          </cell>
        </row>
        <row r="1858">
          <cell r="O1858" t="str">
            <v>013318000</v>
          </cell>
        </row>
        <row r="1859">
          <cell r="O1859" t="str">
            <v>013318000</v>
          </cell>
        </row>
        <row r="1860">
          <cell r="O1860" t="str">
            <v>013318000</v>
          </cell>
        </row>
        <row r="1861">
          <cell r="O1861" t="str">
            <v>013318000</v>
          </cell>
        </row>
        <row r="1862">
          <cell r="O1862" t="str">
            <v>013318000</v>
          </cell>
        </row>
        <row r="1863">
          <cell r="O1863" t="str">
            <v>013318000</v>
          </cell>
        </row>
        <row r="1864">
          <cell r="O1864" t="str">
            <v>013318000</v>
          </cell>
        </row>
        <row r="1865">
          <cell r="O1865" t="str">
            <v>013318000</v>
          </cell>
        </row>
        <row r="1866">
          <cell r="O1866" t="str">
            <v>013318000</v>
          </cell>
        </row>
        <row r="1867">
          <cell r="O1867" t="str">
            <v>013318000</v>
          </cell>
        </row>
        <row r="1868">
          <cell r="O1868" t="str">
            <v>013319000</v>
          </cell>
        </row>
        <row r="1869">
          <cell r="O1869" t="str">
            <v>013319000</v>
          </cell>
        </row>
        <row r="1870">
          <cell r="O1870" t="str">
            <v>013319000</v>
          </cell>
        </row>
        <row r="1871">
          <cell r="O1871" t="str">
            <v>013319000</v>
          </cell>
        </row>
        <row r="1872">
          <cell r="O1872" t="str">
            <v>013319000</v>
          </cell>
        </row>
        <row r="1873">
          <cell r="O1873" t="str">
            <v>013319000</v>
          </cell>
        </row>
        <row r="1874">
          <cell r="O1874" t="str">
            <v>013319000</v>
          </cell>
        </row>
        <row r="1875">
          <cell r="O1875" t="str">
            <v>013319000</v>
          </cell>
        </row>
        <row r="1876">
          <cell r="O1876" t="str">
            <v>013319000</v>
          </cell>
        </row>
        <row r="1877">
          <cell r="O1877" t="str">
            <v>013319000</v>
          </cell>
        </row>
        <row r="1878">
          <cell r="O1878" t="str">
            <v>013319000</v>
          </cell>
        </row>
        <row r="1879">
          <cell r="O1879" t="str">
            <v>013319000</v>
          </cell>
        </row>
        <row r="1880">
          <cell r="O1880" t="str">
            <v>013319000</v>
          </cell>
        </row>
        <row r="1881">
          <cell r="O1881" t="str">
            <v>013319000</v>
          </cell>
        </row>
        <row r="1882">
          <cell r="O1882" t="str">
            <v>013319000</v>
          </cell>
        </row>
        <row r="1883">
          <cell r="O1883" t="str">
            <v>013319000</v>
          </cell>
        </row>
        <row r="1884">
          <cell r="O1884" t="str">
            <v>013319000</v>
          </cell>
        </row>
        <row r="1885">
          <cell r="O1885" t="str">
            <v>013320000</v>
          </cell>
        </row>
        <row r="1886">
          <cell r="O1886" t="str">
            <v>013320000</v>
          </cell>
        </row>
        <row r="1887">
          <cell r="O1887" t="str">
            <v>013320000</v>
          </cell>
        </row>
        <row r="1888">
          <cell r="O1888" t="str">
            <v>013320000</v>
          </cell>
        </row>
        <row r="1889">
          <cell r="O1889" t="str">
            <v>013320000</v>
          </cell>
        </row>
        <row r="1890">
          <cell r="O1890" t="str">
            <v>013320000</v>
          </cell>
        </row>
        <row r="1891">
          <cell r="O1891" t="str">
            <v>013320000</v>
          </cell>
        </row>
        <row r="1892">
          <cell r="O1892" t="str">
            <v>013320000</v>
          </cell>
        </row>
        <row r="1893">
          <cell r="O1893" t="str">
            <v>013320000</v>
          </cell>
        </row>
        <row r="1894">
          <cell r="O1894" t="str">
            <v>013320000</v>
          </cell>
        </row>
        <row r="1895">
          <cell r="O1895" t="str">
            <v>013320000</v>
          </cell>
        </row>
        <row r="1896">
          <cell r="O1896" t="str">
            <v>013320000</v>
          </cell>
        </row>
        <row r="1897">
          <cell r="O1897" t="str">
            <v>013320000</v>
          </cell>
        </row>
        <row r="1898">
          <cell r="O1898" t="str">
            <v>013320000</v>
          </cell>
        </row>
        <row r="1899">
          <cell r="O1899" t="str">
            <v>013320000</v>
          </cell>
        </row>
        <row r="1900">
          <cell r="O1900" t="str">
            <v>013320000</v>
          </cell>
        </row>
        <row r="1901">
          <cell r="O1901" t="str">
            <v>013320000</v>
          </cell>
        </row>
        <row r="1902">
          <cell r="O1902" t="str">
            <v>013320000</v>
          </cell>
        </row>
        <row r="1903">
          <cell r="O1903" t="str">
            <v>015501000</v>
          </cell>
        </row>
        <row r="1904">
          <cell r="O1904" t="str">
            <v>015501000</v>
          </cell>
        </row>
        <row r="1905">
          <cell r="O1905" t="str">
            <v>015501000</v>
          </cell>
        </row>
        <row r="1906">
          <cell r="O1906" t="str">
            <v>015501000</v>
          </cell>
        </row>
        <row r="1907">
          <cell r="O1907" t="str">
            <v>015501000</v>
          </cell>
        </row>
        <row r="1908">
          <cell r="O1908" t="str">
            <v>015501000</v>
          </cell>
        </row>
        <row r="1909">
          <cell r="O1909" t="str">
            <v>015501000</v>
          </cell>
        </row>
        <row r="1910">
          <cell r="O1910" t="str">
            <v>015501000</v>
          </cell>
        </row>
        <row r="1911">
          <cell r="O1911" t="str">
            <v>015501000</v>
          </cell>
        </row>
        <row r="1912">
          <cell r="O1912" t="str">
            <v>015501000</v>
          </cell>
        </row>
        <row r="1913">
          <cell r="O1913" t="str">
            <v>015501000</v>
          </cell>
        </row>
        <row r="1914">
          <cell r="O1914" t="str">
            <v>015501000</v>
          </cell>
        </row>
        <row r="1915">
          <cell r="O1915" t="str">
            <v>015501000</v>
          </cell>
        </row>
        <row r="1916">
          <cell r="O1916" t="str">
            <v>015501000</v>
          </cell>
        </row>
        <row r="1917">
          <cell r="O1917" t="str">
            <v>015501000</v>
          </cell>
        </row>
        <row r="1918">
          <cell r="O1918" t="str">
            <v>015501000</v>
          </cell>
        </row>
        <row r="1919">
          <cell r="O1919" t="str">
            <v>015501000</v>
          </cell>
        </row>
        <row r="1920">
          <cell r="O1920" t="str">
            <v>015502000</v>
          </cell>
        </row>
        <row r="1921">
          <cell r="O1921" t="str">
            <v>015502000</v>
          </cell>
        </row>
        <row r="1922">
          <cell r="O1922" t="str">
            <v>015502000</v>
          </cell>
        </row>
        <row r="1923">
          <cell r="O1923" t="str">
            <v>015502000</v>
          </cell>
        </row>
        <row r="1924">
          <cell r="O1924" t="str">
            <v>015502000</v>
          </cell>
        </row>
        <row r="1925">
          <cell r="O1925" t="str">
            <v>015502000</v>
          </cell>
        </row>
        <row r="1926">
          <cell r="O1926" t="str">
            <v>015502000</v>
          </cell>
        </row>
        <row r="1927">
          <cell r="O1927" t="str">
            <v>015502000</v>
          </cell>
        </row>
        <row r="1928">
          <cell r="O1928" t="str">
            <v>015502000</v>
          </cell>
        </row>
        <row r="1929">
          <cell r="O1929" t="str">
            <v>015502000</v>
          </cell>
        </row>
        <row r="1930">
          <cell r="O1930" t="str">
            <v>015502000</v>
          </cell>
        </row>
        <row r="1931">
          <cell r="O1931" t="str">
            <v>015502000</v>
          </cell>
        </row>
        <row r="1932">
          <cell r="O1932" t="str">
            <v>015502000</v>
          </cell>
        </row>
        <row r="1933">
          <cell r="O1933" t="str">
            <v>015502000</v>
          </cell>
        </row>
        <row r="1934">
          <cell r="O1934" t="str">
            <v>015502000</v>
          </cell>
        </row>
        <row r="1935">
          <cell r="O1935" t="str">
            <v>015502000</v>
          </cell>
        </row>
        <row r="1936">
          <cell r="O1936" t="str">
            <v>015503000</v>
          </cell>
        </row>
        <row r="1937">
          <cell r="O1937" t="str">
            <v>015503000</v>
          </cell>
        </row>
        <row r="1938">
          <cell r="O1938" t="str">
            <v>015503000</v>
          </cell>
        </row>
        <row r="1939">
          <cell r="O1939" t="str">
            <v>015503000</v>
          </cell>
        </row>
        <row r="1940">
          <cell r="O1940" t="str">
            <v>015503000</v>
          </cell>
        </row>
        <row r="1941">
          <cell r="O1941" t="str">
            <v>015503000</v>
          </cell>
        </row>
        <row r="1942">
          <cell r="O1942" t="str">
            <v>015503000</v>
          </cell>
        </row>
        <row r="1943">
          <cell r="O1943" t="str">
            <v>015503000</v>
          </cell>
        </row>
        <row r="1944">
          <cell r="O1944" t="str">
            <v>015503000</v>
          </cell>
        </row>
        <row r="1945">
          <cell r="O1945" t="str">
            <v>015503000</v>
          </cell>
        </row>
        <row r="1946">
          <cell r="O1946" t="str">
            <v>015503000</v>
          </cell>
        </row>
        <row r="1947">
          <cell r="O1947" t="str">
            <v>015503000</v>
          </cell>
        </row>
        <row r="1948">
          <cell r="O1948" t="str">
            <v>015503000</v>
          </cell>
        </row>
        <row r="1949">
          <cell r="O1949" t="str">
            <v>015503000</v>
          </cell>
        </row>
        <row r="1950">
          <cell r="O1950" t="str">
            <v>015503000</v>
          </cell>
        </row>
        <row r="1951">
          <cell r="O1951" t="str">
            <v>015503000</v>
          </cell>
        </row>
        <row r="1952">
          <cell r="O1952" t="str">
            <v>015503000</v>
          </cell>
        </row>
        <row r="1953">
          <cell r="O1953" t="str">
            <v>015503000</v>
          </cell>
        </row>
        <row r="1954">
          <cell r="O1954" t="str">
            <v>015503000</v>
          </cell>
        </row>
        <row r="1955">
          <cell r="O1955" t="str">
            <v>015503000</v>
          </cell>
        </row>
        <row r="1956">
          <cell r="O1956" t="str">
            <v>015503000</v>
          </cell>
        </row>
        <row r="1957">
          <cell r="O1957" t="str">
            <v>015503000</v>
          </cell>
        </row>
        <row r="1958">
          <cell r="O1958" t="str">
            <v>015503000</v>
          </cell>
        </row>
        <row r="1959">
          <cell r="O1959" t="str">
            <v>015503000</v>
          </cell>
        </row>
        <row r="1960">
          <cell r="O1960" t="str">
            <v>015503000</v>
          </cell>
        </row>
        <row r="1961">
          <cell r="O1961" t="str">
            <v>015503000</v>
          </cell>
        </row>
        <row r="1962">
          <cell r="O1962" t="str">
            <v>015503000</v>
          </cell>
        </row>
        <row r="1963">
          <cell r="O1963" t="str">
            <v>015503000</v>
          </cell>
        </row>
        <row r="1964">
          <cell r="O1964" t="str">
            <v>015503000</v>
          </cell>
        </row>
        <row r="1965">
          <cell r="O1965" t="str">
            <v>015503000</v>
          </cell>
        </row>
        <row r="1966">
          <cell r="O1966" t="str">
            <v>015503000</v>
          </cell>
        </row>
        <row r="1967">
          <cell r="O1967" t="str">
            <v>015503000</v>
          </cell>
        </row>
        <row r="1968">
          <cell r="O1968" t="str">
            <v>015503000</v>
          </cell>
        </row>
        <row r="1969">
          <cell r="O1969" t="str">
            <v>015503000</v>
          </cell>
        </row>
        <row r="1970">
          <cell r="O1970" t="str">
            <v>015503000</v>
          </cell>
        </row>
        <row r="1971">
          <cell r="O1971" t="str">
            <v>015503000</v>
          </cell>
        </row>
        <row r="1972">
          <cell r="O1972" t="str">
            <v>015503000</v>
          </cell>
        </row>
        <row r="1973">
          <cell r="O1973" t="str">
            <v>015503000</v>
          </cell>
        </row>
        <row r="1974">
          <cell r="O1974" t="str">
            <v>015503000</v>
          </cell>
        </row>
        <row r="1975">
          <cell r="O1975" t="str">
            <v>015504000</v>
          </cell>
        </row>
        <row r="1976">
          <cell r="O1976" t="str">
            <v>015504000</v>
          </cell>
        </row>
        <row r="1977">
          <cell r="O1977" t="str">
            <v>015504000</v>
          </cell>
        </row>
        <row r="1978">
          <cell r="O1978" t="str">
            <v>015504000</v>
          </cell>
        </row>
        <row r="1979">
          <cell r="O1979" t="str">
            <v>015504000</v>
          </cell>
        </row>
        <row r="1980">
          <cell r="O1980" t="str">
            <v>015504000</v>
          </cell>
        </row>
        <row r="1981">
          <cell r="O1981" t="str">
            <v>015504000</v>
          </cell>
        </row>
        <row r="1982">
          <cell r="O1982" t="str">
            <v>015504000</v>
          </cell>
        </row>
        <row r="1983">
          <cell r="O1983" t="str">
            <v>015504000</v>
          </cell>
        </row>
        <row r="1984">
          <cell r="O1984" t="str">
            <v>015504000</v>
          </cell>
        </row>
        <row r="1985">
          <cell r="O1985" t="str">
            <v>015504000</v>
          </cell>
        </row>
        <row r="1986">
          <cell r="O1986" t="str">
            <v>015504000</v>
          </cell>
        </row>
        <row r="1987">
          <cell r="O1987" t="str">
            <v>015504000</v>
          </cell>
        </row>
        <row r="1988">
          <cell r="O1988" t="str">
            <v>015504000</v>
          </cell>
        </row>
        <row r="1989">
          <cell r="O1989" t="str">
            <v>015504000</v>
          </cell>
        </row>
        <row r="1990">
          <cell r="O1990" t="str">
            <v>015504000</v>
          </cell>
        </row>
        <row r="1991">
          <cell r="O1991" t="str">
            <v>015504000</v>
          </cell>
        </row>
        <row r="1992">
          <cell r="O1992" t="str">
            <v>015504000</v>
          </cell>
        </row>
        <row r="1993">
          <cell r="O1993" t="str">
            <v>015504000</v>
          </cell>
        </row>
        <row r="1994">
          <cell r="O1994" t="str">
            <v>015504000</v>
          </cell>
        </row>
        <row r="1995">
          <cell r="O1995" t="str">
            <v>015504000</v>
          </cell>
        </row>
        <row r="1996">
          <cell r="O1996" t="str">
            <v>015505000</v>
          </cell>
        </row>
        <row r="1997">
          <cell r="O1997" t="str">
            <v>015505000</v>
          </cell>
        </row>
        <row r="1998">
          <cell r="O1998" t="str">
            <v>015505000</v>
          </cell>
        </row>
        <row r="1999">
          <cell r="O1999" t="str">
            <v>015505000</v>
          </cell>
        </row>
        <row r="2000">
          <cell r="O2000" t="str">
            <v>015505000</v>
          </cell>
        </row>
        <row r="2001">
          <cell r="O2001" t="str">
            <v>015505000</v>
          </cell>
        </row>
        <row r="2002">
          <cell r="O2002" t="str">
            <v>015505000</v>
          </cell>
        </row>
        <row r="2003">
          <cell r="O2003" t="str">
            <v>015505000</v>
          </cell>
        </row>
        <row r="2004">
          <cell r="O2004" t="str">
            <v>015505000</v>
          </cell>
        </row>
        <row r="2005">
          <cell r="O2005" t="str">
            <v>015505000</v>
          </cell>
        </row>
        <row r="2006">
          <cell r="O2006" t="str">
            <v>015505000</v>
          </cell>
        </row>
        <row r="2007">
          <cell r="O2007" t="str">
            <v>015505000</v>
          </cell>
        </row>
        <row r="2008">
          <cell r="O2008" t="str">
            <v>015505000</v>
          </cell>
        </row>
        <row r="2009">
          <cell r="O2009" t="str">
            <v>015505000</v>
          </cell>
        </row>
        <row r="2010">
          <cell r="O2010" t="str">
            <v>015505000</v>
          </cell>
        </row>
        <row r="2011">
          <cell r="O2011" t="str">
            <v>015505000</v>
          </cell>
        </row>
        <row r="2012">
          <cell r="O2012" t="str">
            <v>015505000</v>
          </cell>
        </row>
        <row r="2013">
          <cell r="O2013" t="str">
            <v>015505000</v>
          </cell>
        </row>
        <row r="2014">
          <cell r="O2014" t="str">
            <v>015506000</v>
          </cell>
        </row>
        <row r="2015">
          <cell r="O2015" t="str">
            <v>015506000</v>
          </cell>
        </row>
        <row r="2016">
          <cell r="O2016" t="str">
            <v>015506000</v>
          </cell>
        </row>
        <row r="2017">
          <cell r="O2017" t="str">
            <v>015506000</v>
          </cell>
        </row>
        <row r="2018">
          <cell r="O2018" t="str">
            <v>015506000</v>
          </cell>
        </row>
        <row r="2019">
          <cell r="O2019" t="str">
            <v>015506000</v>
          </cell>
        </row>
        <row r="2020">
          <cell r="O2020" t="str">
            <v>015506000</v>
          </cell>
        </row>
        <row r="2021">
          <cell r="O2021" t="str">
            <v>015506000</v>
          </cell>
        </row>
        <row r="2022">
          <cell r="O2022" t="str">
            <v>015506000</v>
          </cell>
        </row>
        <row r="2023">
          <cell r="O2023" t="str">
            <v>015506000</v>
          </cell>
        </row>
        <row r="2024">
          <cell r="O2024" t="str">
            <v>015506000</v>
          </cell>
        </row>
        <row r="2025">
          <cell r="O2025" t="str">
            <v>015506000</v>
          </cell>
        </row>
        <row r="2026">
          <cell r="O2026" t="str">
            <v>015506000</v>
          </cell>
        </row>
        <row r="2027">
          <cell r="O2027" t="str">
            <v>015506000</v>
          </cell>
        </row>
        <row r="2028">
          <cell r="O2028" t="str">
            <v>015506000</v>
          </cell>
        </row>
        <row r="2029">
          <cell r="O2029" t="str">
            <v>015506000</v>
          </cell>
        </row>
        <row r="2030">
          <cell r="O2030" t="str">
            <v>015506000</v>
          </cell>
        </row>
        <row r="2031">
          <cell r="O2031" t="str">
            <v>015506000</v>
          </cell>
        </row>
        <row r="2032">
          <cell r="O2032" t="str">
            <v>015506000</v>
          </cell>
        </row>
        <row r="2033">
          <cell r="O2033" t="str">
            <v>015506000</v>
          </cell>
        </row>
        <row r="2034">
          <cell r="O2034" t="str">
            <v>015506000</v>
          </cell>
        </row>
        <row r="2035">
          <cell r="O2035" t="str">
            <v>015507000</v>
          </cell>
        </row>
        <row r="2036">
          <cell r="O2036" t="str">
            <v>015507000</v>
          </cell>
        </row>
        <row r="2037">
          <cell r="O2037" t="str">
            <v>015507000</v>
          </cell>
        </row>
        <row r="2038">
          <cell r="O2038" t="str">
            <v>015507000</v>
          </cell>
        </row>
        <row r="2039">
          <cell r="O2039" t="str">
            <v>015507000</v>
          </cell>
        </row>
        <row r="2040">
          <cell r="O2040" t="str">
            <v>015507000</v>
          </cell>
        </row>
        <row r="2041">
          <cell r="O2041" t="str">
            <v>015507000</v>
          </cell>
        </row>
        <row r="2042">
          <cell r="O2042" t="str">
            <v>015507000</v>
          </cell>
        </row>
        <row r="2043">
          <cell r="O2043" t="str">
            <v>015507000</v>
          </cell>
        </row>
        <row r="2044">
          <cell r="O2044" t="str">
            <v>015507000</v>
          </cell>
        </row>
        <row r="2045">
          <cell r="O2045" t="str">
            <v>015507000</v>
          </cell>
        </row>
        <row r="2046">
          <cell r="O2046" t="str">
            <v>015507000</v>
          </cell>
        </row>
        <row r="2047">
          <cell r="O2047" t="str">
            <v>015507000</v>
          </cell>
        </row>
        <row r="2048">
          <cell r="O2048" t="str">
            <v>015507000</v>
          </cell>
        </row>
        <row r="2049">
          <cell r="O2049" t="str">
            <v>015507000</v>
          </cell>
        </row>
        <row r="2050">
          <cell r="O2050" t="str">
            <v>015507000</v>
          </cell>
        </row>
        <row r="2051">
          <cell r="O2051" t="str">
            <v>015507000</v>
          </cell>
        </row>
        <row r="2052">
          <cell r="O2052" t="str">
            <v>015507000</v>
          </cell>
        </row>
        <row r="2053">
          <cell r="O2053" t="str">
            <v>015507000</v>
          </cell>
        </row>
        <row r="2054">
          <cell r="O2054" t="str">
            <v>015507000</v>
          </cell>
        </row>
        <row r="2055">
          <cell r="O2055" t="str">
            <v>015508000</v>
          </cell>
        </row>
        <row r="2056">
          <cell r="O2056" t="str">
            <v>015508000</v>
          </cell>
        </row>
        <row r="2057">
          <cell r="O2057" t="str">
            <v>015508000</v>
          </cell>
        </row>
        <row r="2058">
          <cell r="O2058" t="str">
            <v>015508000</v>
          </cell>
        </row>
        <row r="2059">
          <cell r="O2059" t="str">
            <v>015508000</v>
          </cell>
        </row>
        <row r="2060">
          <cell r="O2060" t="str">
            <v>015508000</v>
          </cell>
        </row>
        <row r="2061">
          <cell r="O2061" t="str">
            <v>015508000</v>
          </cell>
        </row>
        <row r="2062">
          <cell r="O2062" t="str">
            <v>015508000</v>
          </cell>
        </row>
        <row r="2063">
          <cell r="O2063" t="str">
            <v>015508000</v>
          </cell>
        </row>
        <row r="2064">
          <cell r="O2064" t="str">
            <v>015508000</v>
          </cell>
        </row>
        <row r="2065">
          <cell r="O2065" t="str">
            <v>015508000</v>
          </cell>
        </row>
        <row r="2066">
          <cell r="O2066" t="str">
            <v>015508000</v>
          </cell>
        </row>
        <row r="2067">
          <cell r="O2067" t="str">
            <v>015508000</v>
          </cell>
        </row>
        <row r="2068">
          <cell r="O2068" t="str">
            <v>015508000</v>
          </cell>
        </row>
        <row r="2069">
          <cell r="O2069" t="str">
            <v>015508000</v>
          </cell>
        </row>
        <row r="2070">
          <cell r="O2070" t="str">
            <v>015508000</v>
          </cell>
        </row>
        <row r="2071">
          <cell r="O2071" t="str">
            <v>015508000</v>
          </cell>
        </row>
        <row r="2072">
          <cell r="O2072" t="str">
            <v>015508000</v>
          </cell>
        </row>
        <row r="2073">
          <cell r="O2073" t="str">
            <v>015508000</v>
          </cell>
        </row>
        <row r="2074">
          <cell r="O2074" t="str">
            <v>015508000</v>
          </cell>
        </row>
        <row r="2075">
          <cell r="O2075" t="str">
            <v>015508000</v>
          </cell>
        </row>
        <row r="2076">
          <cell r="O2076" t="str">
            <v>015508000</v>
          </cell>
        </row>
        <row r="2077">
          <cell r="O2077" t="str">
            <v>015508000</v>
          </cell>
        </row>
        <row r="2078">
          <cell r="O2078" t="str">
            <v>015508000</v>
          </cell>
        </row>
        <row r="2079">
          <cell r="O2079" t="str">
            <v>015508000</v>
          </cell>
        </row>
        <row r="2080">
          <cell r="O2080" t="str">
            <v>015508000</v>
          </cell>
        </row>
        <row r="2081">
          <cell r="O2081" t="str">
            <v>015508000</v>
          </cell>
        </row>
        <row r="2082">
          <cell r="O2082" t="str">
            <v>015509000</v>
          </cell>
        </row>
        <row r="2083">
          <cell r="O2083" t="str">
            <v>015509000</v>
          </cell>
        </row>
        <row r="2084">
          <cell r="O2084" t="str">
            <v>015509000</v>
          </cell>
        </row>
        <row r="2085">
          <cell r="O2085" t="str">
            <v>015509000</v>
          </cell>
        </row>
        <row r="2086">
          <cell r="O2086" t="str">
            <v>015509000</v>
          </cell>
        </row>
        <row r="2087">
          <cell r="O2087" t="str">
            <v>015509000</v>
          </cell>
        </row>
        <row r="2088">
          <cell r="O2088" t="str">
            <v>015509000</v>
          </cell>
        </row>
        <row r="2089">
          <cell r="O2089" t="str">
            <v>015509000</v>
          </cell>
        </row>
        <row r="2090">
          <cell r="O2090" t="str">
            <v>015509000</v>
          </cell>
        </row>
        <row r="2091">
          <cell r="O2091" t="str">
            <v>015509000</v>
          </cell>
        </row>
        <row r="2092">
          <cell r="O2092" t="str">
            <v>015509000</v>
          </cell>
        </row>
        <row r="2093">
          <cell r="O2093" t="str">
            <v>015509000</v>
          </cell>
        </row>
        <row r="2094">
          <cell r="O2094" t="str">
            <v>015509000</v>
          </cell>
        </row>
        <row r="2095">
          <cell r="O2095" t="str">
            <v>015510000</v>
          </cell>
        </row>
        <row r="2096">
          <cell r="O2096" t="str">
            <v>015510000</v>
          </cell>
        </row>
        <row r="2097">
          <cell r="O2097" t="str">
            <v>015510000</v>
          </cell>
        </row>
        <row r="2098">
          <cell r="O2098" t="str">
            <v>015510000</v>
          </cell>
        </row>
        <row r="2099">
          <cell r="O2099" t="str">
            <v>015510000</v>
          </cell>
        </row>
        <row r="2100">
          <cell r="O2100" t="str">
            <v>015510000</v>
          </cell>
        </row>
        <row r="2101">
          <cell r="O2101" t="str">
            <v>015510000</v>
          </cell>
        </row>
        <row r="2102">
          <cell r="O2102" t="str">
            <v>015510000</v>
          </cell>
        </row>
        <row r="2103">
          <cell r="O2103" t="str">
            <v>015510000</v>
          </cell>
        </row>
        <row r="2104">
          <cell r="O2104" t="str">
            <v>015510000</v>
          </cell>
        </row>
        <row r="2105">
          <cell r="O2105" t="str">
            <v>015510000</v>
          </cell>
        </row>
        <row r="2106">
          <cell r="O2106" t="str">
            <v>015510000</v>
          </cell>
        </row>
        <row r="2107">
          <cell r="O2107" t="str">
            <v>015510000</v>
          </cell>
        </row>
        <row r="2108">
          <cell r="O2108" t="str">
            <v>015510000</v>
          </cell>
        </row>
        <row r="2109">
          <cell r="O2109" t="str">
            <v>015510000</v>
          </cell>
        </row>
        <row r="2110">
          <cell r="O2110" t="str">
            <v>015510000</v>
          </cell>
        </row>
        <row r="2111">
          <cell r="O2111" t="str">
            <v>015510000</v>
          </cell>
        </row>
        <row r="2112">
          <cell r="O2112" t="str">
            <v>015510000</v>
          </cell>
        </row>
        <row r="2113">
          <cell r="O2113" t="str">
            <v>015511000</v>
          </cell>
        </row>
        <row r="2114">
          <cell r="O2114" t="str">
            <v>015511000</v>
          </cell>
        </row>
        <row r="2115">
          <cell r="O2115" t="str">
            <v>015511000</v>
          </cell>
        </row>
        <row r="2116">
          <cell r="O2116" t="str">
            <v>015511000</v>
          </cell>
        </row>
        <row r="2117">
          <cell r="O2117" t="str">
            <v>015511000</v>
          </cell>
        </row>
        <row r="2118">
          <cell r="O2118" t="str">
            <v>015511000</v>
          </cell>
        </row>
        <row r="2119">
          <cell r="O2119" t="str">
            <v>015511000</v>
          </cell>
        </row>
        <row r="2120">
          <cell r="O2120" t="str">
            <v>015511000</v>
          </cell>
        </row>
        <row r="2121">
          <cell r="O2121" t="str">
            <v>015511000</v>
          </cell>
        </row>
        <row r="2122">
          <cell r="O2122" t="str">
            <v>015511000</v>
          </cell>
        </row>
        <row r="2123">
          <cell r="O2123" t="str">
            <v>015511000</v>
          </cell>
        </row>
        <row r="2124">
          <cell r="O2124" t="str">
            <v>015511000</v>
          </cell>
        </row>
        <row r="2125">
          <cell r="O2125" t="str">
            <v>015511000</v>
          </cell>
        </row>
        <row r="2126">
          <cell r="O2126" t="str">
            <v>015511000</v>
          </cell>
        </row>
        <row r="2127">
          <cell r="O2127" t="str">
            <v>015511000</v>
          </cell>
        </row>
        <row r="2128">
          <cell r="O2128" t="str">
            <v>015511000</v>
          </cell>
        </row>
        <row r="2129">
          <cell r="O2129" t="str">
            <v>015511000</v>
          </cell>
        </row>
        <row r="2130">
          <cell r="O2130" t="str">
            <v>015511000</v>
          </cell>
        </row>
        <row r="2131">
          <cell r="O2131" t="str">
            <v>015511000</v>
          </cell>
        </row>
        <row r="2132">
          <cell r="O2132" t="str">
            <v>015511000</v>
          </cell>
        </row>
        <row r="2133">
          <cell r="O2133" t="str">
            <v>015511000</v>
          </cell>
        </row>
        <row r="2134">
          <cell r="O2134" t="str">
            <v>015511000</v>
          </cell>
        </row>
        <row r="2135">
          <cell r="O2135" t="str">
            <v>015511000</v>
          </cell>
        </row>
        <row r="2136">
          <cell r="O2136" t="str">
            <v>015511000</v>
          </cell>
        </row>
        <row r="2137">
          <cell r="O2137" t="str">
            <v>015511000</v>
          </cell>
        </row>
        <row r="2138">
          <cell r="O2138" t="str">
            <v>015511000</v>
          </cell>
        </row>
        <row r="2139">
          <cell r="O2139" t="str">
            <v>015511000</v>
          </cell>
        </row>
        <row r="2140">
          <cell r="O2140" t="str">
            <v>015511000</v>
          </cell>
        </row>
        <row r="2141">
          <cell r="O2141" t="str">
            <v>015511000</v>
          </cell>
        </row>
        <row r="2142">
          <cell r="O2142" t="str">
            <v>015511000</v>
          </cell>
        </row>
        <row r="2143">
          <cell r="O2143" t="str">
            <v>015511000</v>
          </cell>
        </row>
        <row r="2144">
          <cell r="O2144" t="str">
            <v>015511000</v>
          </cell>
        </row>
        <row r="2145">
          <cell r="O2145" t="str">
            <v>015511000</v>
          </cell>
        </row>
        <row r="2146">
          <cell r="O2146" t="str">
            <v>015511000</v>
          </cell>
        </row>
        <row r="2147">
          <cell r="O2147" t="str">
            <v>015511000</v>
          </cell>
        </row>
        <row r="2148">
          <cell r="O2148" t="str">
            <v>015511000</v>
          </cell>
        </row>
        <row r="2149">
          <cell r="O2149" t="str">
            <v>015511000</v>
          </cell>
        </row>
        <row r="2150">
          <cell r="O2150" t="str">
            <v>015511000</v>
          </cell>
        </row>
        <row r="2151">
          <cell r="O2151" t="str">
            <v>015511000</v>
          </cell>
        </row>
        <row r="2152">
          <cell r="O2152" t="str">
            <v>015511000</v>
          </cell>
        </row>
        <row r="2153">
          <cell r="O2153" t="str">
            <v>015511000</v>
          </cell>
        </row>
        <row r="2154">
          <cell r="O2154" t="str">
            <v>015511000</v>
          </cell>
        </row>
        <row r="2155">
          <cell r="O2155" t="str">
            <v>015511000</v>
          </cell>
        </row>
        <row r="2156">
          <cell r="O2156" t="str">
            <v>015511000</v>
          </cell>
        </row>
        <row r="2157">
          <cell r="O2157" t="str">
            <v>015511000</v>
          </cell>
        </row>
        <row r="2158">
          <cell r="O2158" t="str">
            <v>015511000</v>
          </cell>
        </row>
        <row r="2159">
          <cell r="O2159" t="str">
            <v>015511000</v>
          </cell>
        </row>
        <row r="2160">
          <cell r="O2160" t="str">
            <v>015511000</v>
          </cell>
        </row>
        <row r="2161">
          <cell r="O2161" t="str">
            <v>015511000</v>
          </cell>
        </row>
        <row r="2162">
          <cell r="O2162" t="str">
            <v>015511000</v>
          </cell>
        </row>
        <row r="2163">
          <cell r="O2163" t="str">
            <v>015511000</v>
          </cell>
        </row>
        <row r="2164">
          <cell r="O2164" t="str">
            <v>015511000</v>
          </cell>
        </row>
        <row r="2165">
          <cell r="O2165" t="str">
            <v>015511000</v>
          </cell>
        </row>
        <row r="2166">
          <cell r="O2166" t="str">
            <v>015511000</v>
          </cell>
        </row>
        <row r="2167">
          <cell r="O2167" t="str">
            <v>015511000</v>
          </cell>
        </row>
        <row r="2168">
          <cell r="O2168" t="str">
            <v>015511000</v>
          </cell>
        </row>
        <row r="2169">
          <cell r="O2169" t="str">
            <v>015511000</v>
          </cell>
        </row>
        <row r="2170">
          <cell r="O2170" t="str">
            <v>015511000</v>
          </cell>
        </row>
        <row r="2171">
          <cell r="O2171" t="str">
            <v>015511000</v>
          </cell>
        </row>
        <row r="2172">
          <cell r="O2172" t="str">
            <v>015511000</v>
          </cell>
        </row>
        <row r="2173">
          <cell r="O2173" t="str">
            <v>015511000</v>
          </cell>
        </row>
        <row r="2174">
          <cell r="O2174" t="str">
            <v>015511000</v>
          </cell>
        </row>
        <row r="2175">
          <cell r="O2175" t="str">
            <v>015511000</v>
          </cell>
        </row>
        <row r="2176">
          <cell r="O2176" t="str">
            <v>015511000</v>
          </cell>
        </row>
        <row r="2177">
          <cell r="O2177" t="str">
            <v>015511000</v>
          </cell>
        </row>
        <row r="2178">
          <cell r="O2178" t="str">
            <v>015511000</v>
          </cell>
        </row>
        <row r="2179">
          <cell r="O2179" t="str">
            <v>015511000</v>
          </cell>
        </row>
        <row r="2180">
          <cell r="O2180" t="str">
            <v>015511000</v>
          </cell>
        </row>
        <row r="2181">
          <cell r="O2181" t="str">
            <v>015511000</v>
          </cell>
        </row>
        <row r="2182">
          <cell r="O2182" t="str">
            <v>015511000</v>
          </cell>
        </row>
        <row r="2183">
          <cell r="O2183" t="str">
            <v>015511000</v>
          </cell>
        </row>
        <row r="2184">
          <cell r="O2184" t="str">
            <v>015511000</v>
          </cell>
        </row>
        <row r="2185">
          <cell r="O2185" t="str">
            <v>015511000</v>
          </cell>
        </row>
        <row r="2186">
          <cell r="O2186" t="str">
            <v>015511000</v>
          </cell>
        </row>
        <row r="2187">
          <cell r="O2187" t="str">
            <v>015511000</v>
          </cell>
        </row>
        <row r="2188">
          <cell r="O2188" t="str">
            <v>015511000</v>
          </cell>
        </row>
        <row r="2189">
          <cell r="O2189" t="str">
            <v>015511000</v>
          </cell>
        </row>
        <row r="2190">
          <cell r="O2190" t="str">
            <v>015512000</v>
          </cell>
        </row>
        <row r="2191">
          <cell r="O2191" t="str">
            <v>015512000</v>
          </cell>
        </row>
        <row r="2192">
          <cell r="O2192" t="str">
            <v>015512000</v>
          </cell>
        </row>
        <row r="2193">
          <cell r="O2193" t="str">
            <v>015512000</v>
          </cell>
        </row>
        <row r="2194">
          <cell r="O2194" t="str">
            <v>015512000</v>
          </cell>
        </row>
        <row r="2195">
          <cell r="O2195" t="str">
            <v>015512000</v>
          </cell>
        </row>
        <row r="2196">
          <cell r="O2196" t="str">
            <v>015512000</v>
          </cell>
        </row>
        <row r="2197">
          <cell r="O2197" t="str">
            <v>015512000</v>
          </cell>
        </row>
        <row r="2198">
          <cell r="O2198" t="str">
            <v>015512000</v>
          </cell>
        </row>
        <row r="2199">
          <cell r="O2199" t="str">
            <v>015512000</v>
          </cell>
        </row>
        <row r="2200">
          <cell r="O2200" t="str">
            <v>015512000</v>
          </cell>
        </row>
        <row r="2201">
          <cell r="O2201" t="str">
            <v>015512000</v>
          </cell>
        </row>
        <row r="2202">
          <cell r="O2202" t="str">
            <v>015512000</v>
          </cell>
        </row>
        <row r="2203">
          <cell r="O2203" t="str">
            <v>015512000</v>
          </cell>
        </row>
        <row r="2204">
          <cell r="O2204" t="str">
            <v>015512000</v>
          </cell>
        </row>
        <row r="2205">
          <cell r="O2205" t="str">
            <v>015512000</v>
          </cell>
        </row>
        <row r="2206">
          <cell r="O2206" t="str">
            <v>015512000</v>
          </cell>
        </row>
        <row r="2207">
          <cell r="O2207" t="str">
            <v>015512000</v>
          </cell>
        </row>
        <row r="2208">
          <cell r="O2208" t="str">
            <v>015512000</v>
          </cell>
        </row>
        <row r="2209">
          <cell r="O2209" t="str">
            <v>015512000</v>
          </cell>
        </row>
        <row r="2210">
          <cell r="O2210" t="str">
            <v>015512000</v>
          </cell>
        </row>
        <row r="2211">
          <cell r="O2211" t="str">
            <v>015512000</v>
          </cell>
        </row>
        <row r="2212">
          <cell r="O2212" t="str">
            <v>015512000</v>
          </cell>
        </row>
        <row r="2213">
          <cell r="O2213" t="str">
            <v>015512000</v>
          </cell>
        </row>
        <row r="2214">
          <cell r="O2214" t="str">
            <v>015513000</v>
          </cell>
        </row>
        <row r="2215">
          <cell r="O2215" t="str">
            <v>015513000</v>
          </cell>
        </row>
        <row r="2216">
          <cell r="O2216" t="str">
            <v>015513000</v>
          </cell>
        </row>
        <row r="2217">
          <cell r="O2217" t="str">
            <v>015513000</v>
          </cell>
        </row>
        <row r="2218">
          <cell r="O2218" t="str">
            <v>015513000</v>
          </cell>
        </row>
        <row r="2219">
          <cell r="O2219" t="str">
            <v>015513000</v>
          </cell>
        </row>
        <row r="2220">
          <cell r="O2220" t="str">
            <v>015513000</v>
          </cell>
        </row>
        <row r="2221">
          <cell r="O2221" t="str">
            <v>015513000</v>
          </cell>
        </row>
        <row r="2222">
          <cell r="O2222" t="str">
            <v>015513000</v>
          </cell>
        </row>
        <row r="2223">
          <cell r="O2223" t="str">
            <v>015513000</v>
          </cell>
        </row>
        <row r="2224">
          <cell r="O2224" t="str">
            <v>015513000</v>
          </cell>
        </row>
        <row r="2225">
          <cell r="O2225" t="str">
            <v>015513000</v>
          </cell>
        </row>
        <row r="2226">
          <cell r="O2226" t="str">
            <v>015513000</v>
          </cell>
        </row>
        <row r="2227">
          <cell r="O2227" t="str">
            <v>015513000</v>
          </cell>
        </row>
        <row r="2228">
          <cell r="O2228" t="str">
            <v>015513000</v>
          </cell>
        </row>
        <row r="2229">
          <cell r="O2229" t="str">
            <v>015513000</v>
          </cell>
        </row>
        <row r="2230">
          <cell r="O2230" t="str">
            <v>015513000</v>
          </cell>
        </row>
        <row r="2231">
          <cell r="O2231" t="str">
            <v>015513000</v>
          </cell>
        </row>
        <row r="2232">
          <cell r="O2232" t="str">
            <v>015513000</v>
          </cell>
        </row>
        <row r="2233">
          <cell r="O2233" t="str">
            <v>015513000</v>
          </cell>
        </row>
        <row r="2234">
          <cell r="O2234" t="str">
            <v>015513000</v>
          </cell>
        </row>
        <row r="2235">
          <cell r="O2235" t="str">
            <v>015513000</v>
          </cell>
        </row>
        <row r="2236">
          <cell r="O2236" t="str">
            <v>015513000</v>
          </cell>
        </row>
        <row r="2237">
          <cell r="O2237" t="str">
            <v>015513000</v>
          </cell>
        </row>
        <row r="2238">
          <cell r="O2238" t="str">
            <v>015513000</v>
          </cell>
        </row>
        <row r="2239">
          <cell r="O2239" t="str">
            <v>015513000</v>
          </cell>
        </row>
        <row r="2240">
          <cell r="O2240" t="str">
            <v>015513000</v>
          </cell>
        </row>
        <row r="2241">
          <cell r="O2241" t="str">
            <v>015513000</v>
          </cell>
        </row>
        <row r="2242">
          <cell r="O2242" t="str">
            <v>015513000</v>
          </cell>
        </row>
        <row r="2243">
          <cell r="O2243" t="str">
            <v>015513000</v>
          </cell>
        </row>
        <row r="2244">
          <cell r="O2244" t="str">
            <v>015513000</v>
          </cell>
        </row>
        <row r="2245">
          <cell r="O2245" t="str">
            <v>015513000</v>
          </cell>
        </row>
        <row r="2246">
          <cell r="O2246" t="str">
            <v>015513000</v>
          </cell>
        </row>
        <row r="2247">
          <cell r="O2247" t="str">
            <v>015514000</v>
          </cell>
        </row>
        <row r="2248">
          <cell r="O2248" t="str">
            <v>015514000</v>
          </cell>
        </row>
        <row r="2249">
          <cell r="O2249" t="str">
            <v>015514000</v>
          </cell>
        </row>
        <row r="2250">
          <cell r="O2250" t="str">
            <v>015514000</v>
          </cell>
        </row>
        <row r="2251">
          <cell r="O2251" t="str">
            <v>015514000</v>
          </cell>
        </row>
        <row r="2252">
          <cell r="O2252" t="str">
            <v>015514000</v>
          </cell>
        </row>
        <row r="2253">
          <cell r="O2253" t="str">
            <v>015514000</v>
          </cell>
        </row>
        <row r="2254">
          <cell r="O2254" t="str">
            <v>015514000</v>
          </cell>
        </row>
        <row r="2255">
          <cell r="O2255" t="str">
            <v>015514000</v>
          </cell>
        </row>
        <row r="2256">
          <cell r="O2256" t="str">
            <v>015514000</v>
          </cell>
        </row>
        <row r="2257">
          <cell r="O2257" t="str">
            <v>015514000</v>
          </cell>
        </row>
        <row r="2258">
          <cell r="O2258" t="str">
            <v>015514000</v>
          </cell>
        </row>
        <row r="2259">
          <cell r="O2259" t="str">
            <v>015514000</v>
          </cell>
        </row>
        <row r="2260">
          <cell r="O2260" t="str">
            <v>015514000</v>
          </cell>
        </row>
        <row r="2261">
          <cell r="O2261" t="str">
            <v>015514000</v>
          </cell>
        </row>
        <row r="2262">
          <cell r="O2262" t="str">
            <v>015514000</v>
          </cell>
        </row>
        <row r="2263">
          <cell r="O2263" t="str">
            <v>015514000</v>
          </cell>
        </row>
        <row r="2264">
          <cell r="O2264" t="str">
            <v>015514000</v>
          </cell>
        </row>
        <row r="2265">
          <cell r="O2265" t="str">
            <v>015514000</v>
          </cell>
        </row>
        <row r="2266">
          <cell r="O2266" t="str">
            <v>015514000</v>
          </cell>
        </row>
        <row r="2267">
          <cell r="O2267" t="str">
            <v>015514000</v>
          </cell>
        </row>
        <row r="2268">
          <cell r="O2268" t="str">
            <v>015514000</v>
          </cell>
        </row>
        <row r="2269">
          <cell r="O2269" t="str">
            <v>015514000</v>
          </cell>
        </row>
        <row r="2270">
          <cell r="O2270" t="str">
            <v>015514000</v>
          </cell>
        </row>
        <row r="2271">
          <cell r="O2271" t="str">
            <v>015514000</v>
          </cell>
        </row>
        <row r="2272">
          <cell r="O2272" t="str">
            <v>015514000</v>
          </cell>
        </row>
        <row r="2273">
          <cell r="O2273" t="str">
            <v>015514000</v>
          </cell>
        </row>
        <row r="2274">
          <cell r="O2274" t="str">
            <v>015514000</v>
          </cell>
        </row>
        <row r="2275">
          <cell r="O2275" t="str">
            <v>015514000</v>
          </cell>
        </row>
        <row r="2276">
          <cell r="O2276" t="str">
            <v>015514000</v>
          </cell>
        </row>
        <row r="2277">
          <cell r="O2277" t="str">
            <v>015515000</v>
          </cell>
        </row>
        <row r="2278">
          <cell r="O2278" t="str">
            <v>015515000</v>
          </cell>
        </row>
        <row r="2279">
          <cell r="O2279" t="str">
            <v>015515000</v>
          </cell>
        </row>
        <row r="2280">
          <cell r="O2280" t="str">
            <v>015515000</v>
          </cell>
        </row>
        <row r="2281">
          <cell r="O2281" t="str">
            <v>015515000</v>
          </cell>
        </row>
        <row r="2282">
          <cell r="O2282" t="str">
            <v>015515000</v>
          </cell>
        </row>
        <row r="2283">
          <cell r="O2283" t="str">
            <v>015515000</v>
          </cell>
        </row>
        <row r="2284">
          <cell r="O2284" t="str">
            <v>015515000</v>
          </cell>
        </row>
        <row r="2285">
          <cell r="O2285" t="str">
            <v>015515000</v>
          </cell>
        </row>
        <row r="2286">
          <cell r="O2286" t="str">
            <v>015515000</v>
          </cell>
        </row>
        <row r="2287">
          <cell r="O2287" t="str">
            <v>015515000</v>
          </cell>
        </row>
        <row r="2288">
          <cell r="O2288" t="str">
            <v>015515000</v>
          </cell>
        </row>
        <row r="2289">
          <cell r="O2289" t="str">
            <v>015515000</v>
          </cell>
        </row>
        <row r="2290">
          <cell r="O2290" t="str">
            <v>015515000</v>
          </cell>
        </row>
        <row r="2291">
          <cell r="O2291" t="str">
            <v>015515000</v>
          </cell>
        </row>
        <row r="2292">
          <cell r="O2292" t="str">
            <v>015515000</v>
          </cell>
        </row>
        <row r="2293">
          <cell r="O2293" t="str">
            <v>015515000</v>
          </cell>
        </row>
        <row r="2294">
          <cell r="O2294" t="str">
            <v>015515000</v>
          </cell>
        </row>
        <row r="2295">
          <cell r="O2295" t="str">
            <v>015515000</v>
          </cell>
        </row>
        <row r="2296">
          <cell r="O2296" t="str">
            <v>015515000</v>
          </cell>
        </row>
        <row r="2297">
          <cell r="O2297" t="str">
            <v>015515000</v>
          </cell>
        </row>
        <row r="2298">
          <cell r="O2298" t="str">
            <v>015515000</v>
          </cell>
        </row>
        <row r="2299">
          <cell r="O2299" t="str">
            <v>015515000</v>
          </cell>
        </row>
        <row r="2300">
          <cell r="O2300" t="str">
            <v>015515000</v>
          </cell>
        </row>
        <row r="2301">
          <cell r="O2301" t="str">
            <v>015516000</v>
          </cell>
        </row>
        <row r="2302">
          <cell r="O2302" t="str">
            <v>015516000</v>
          </cell>
        </row>
        <row r="2303">
          <cell r="O2303" t="str">
            <v>015516000</v>
          </cell>
        </row>
        <row r="2304">
          <cell r="O2304" t="str">
            <v>015516000</v>
          </cell>
        </row>
        <row r="2305">
          <cell r="O2305" t="str">
            <v>015516000</v>
          </cell>
        </row>
        <row r="2306">
          <cell r="O2306" t="str">
            <v>015516000</v>
          </cell>
        </row>
        <row r="2307">
          <cell r="O2307" t="str">
            <v>015516000</v>
          </cell>
        </row>
        <row r="2308">
          <cell r="O2308" t="str">
            <v>015516000</v>
          </cell>
        </row>
        <row r="2309">
          <cell r="O2309" t="str">
            <v>015516000</v>
          </cell>
        </row>
        <row r="2310">
          <cell r="O2310" t="str">
            <v>015516000</v>
          </cell>
        </row>
        <row r="2311">
          <cell r="O2311" t="str">
            <v>015516000</v>
          </cell>
        </row>
        <row r="2312">
          <cell r="O2312" t="str">
            <v>015516000</v>
          </cell>
        </row>
        <row r="2313">
          <cell r="O2313" t="str">
            <v>015516000</v>
          </cell>
        </row>
        <row r="2314">
          <cell r="O2314" t="str">
            <v>015516000</v>
          </cell>
        </row>
        <row r="2315">
          <cell r="O2315" t="str">
            <v>015517000</v>
          </cell>
        </row>
        <row r="2316">
          <cell r="O2316" t="str">
            <v>015517000</v>
          </cell>
        </row>
        <row r="2317">
          <cell r="O2317" t="str">
            <v>015517000</v>
          </cell>
        </row>
        <row r="2318">
          <cell r="O2318" t="str">
            <v>015517000</v>
          </cell>
        </row>
        <row r="2319">
          <cell r="O2319" t="str">
            <v>015517000</v>
          </cell>
        </row>
        <row r="2320">
          <cell r="O2320" t="str">
            <v>015517000</v>
          </cell>
        </row>
        <row r="2321">
          <cell r="O2321" t="str">
            <v>015517000</v>
          </cell>
        </row>
        <row r="2322">
          <cell r="O2322" t="str">
            <v>015517000</v>
          </cell>
        </row>
        <row r="2323">
          <cell r="O2323" t="str">
            <v>015517000</v>
          </cell>
        </row>
        <row r="2324">
          <cell r="O2324" t="str">
            <v>015517000</v>
          </cell>
        </row>
        <row r="2325">
          <cell r="O2325" t="str">
            <v>015517000</v>
          </cell>
        </row>
        <row r="2326">
          <cell r="O2326" t="str">
            <v>015517000</v>
          </cell>
        </row>
        <row r="2327">
          <cell r="O2327" t="str">
            <v>015517000</v>
          </cell>
        </row>
        <row r="2328">
          <cell r="O2328" t="str">
            <v>015517000</v>
          </cell>
        </row>
        <row r="2329">
          <cell r="O2329" t="str">
            <v>015517000</v>
          </cell>
        </row>
        <row r="2330">
          <cell r="O2330" t="str">
            <v>015517000</v>
          </cell>
        </row>
        <row r="2331">
          <cell r="O2331" t="str">
            <v>015517000</v>
          </cell>
        </row>
        <row r="2332">
          <cell r="O2332" t="str">
            <v>015517000</v>
          </cell>
        </row>
        <row r="2333">
          <cell r="O2333" t="str">
            <v>015517000</v>
          </cell>
        </row>
        <row r="2334">
          <cell r="O2334" t="str">
            <v>015517000</v>
          </cell>
        </row>
        <row r="2335">
          <cell r="O2335" t="str">
            <v>015517000</v>
          </cell>
        </row>
        <row r="2336">
          <cell r="O2336" t="str">
            <v>015517000</v>
          </cell>
        </row>
        <row r="2337">
          <cell r="O2337" t="str">
            <v>015517000</v>
          </cell>
        </row>
        <row r="2338">
          <cell r="O2338" t="str">
            <v>015517000</v>
          </cell>
        </row>
        <row r="2339">
          <cell r="O2339" t="str">
            <v>015518000</v>
          </cell>
        </row>
        <row r="2340">
          <cell r="O2340" t="str">
            <v>015518000</v>
          </cell>
        </row>
        <row r="2341">
          <cell r="O2341" t="str">
            <v>015518000</v>
          </cell>
        </row>
        <row r="2342">
          <cell r="O2342" t="str">
            <v>015518000</v>
          </cell>
        </row>
        <row r="2343">
          <cell r="O2343" t="str">
            <v>015518000</v>
          </cell>
        </row>
        <row r="2344">
          <cell r="O2344" t="str">
            <v>015518000</v>
          </cell>
        </row>
        <row r="2345">
          <cell r="O2345" t="str">
            <v>015518000</v>
          </cell>
        </row>
        <row r="2346">
          <cell r="O2346" t="str">
            <v>015518000</v>
          </cell>
        </row>
        <row r="2347">
          <cell r="O2347" t="str">
            <v>015518000</v>
          </cell>
        </row>
        <row r="2348">
          <cell r="O2348" t="str">
            <v>015518000</v>
          </cell>
        </row>
        <row r="2349">
          <cell r="O2349" t="str">
            <v>015518000</v>
          </cell>
        </row>
        <row r="2350">
          <cell r="O2350" t="str">
            <v>015518000</v>
          </cell>
        </row>
        <row r="2351">
          <cell r="O2351" t="str">
            <v>015518000</v>
          </cell>
        </row>
        <row r="2352">
          <cell r="O2352" t="str">
            <v>015518000</v>
          </cell>
        </row>
        <row r="2353">
          <cell r="O2353" t="str">
            <v>015518000</v>
          </cell>
        </row>
        <row r="2354">
          <cell r="O2354" t="str">
            <v>015518000</v>
          </cell>
        </row>
        <row r="2355">
          <cell r="O2355" t="str">
            <v>015518000</v>
          </cell>
        </row>
        <row r="2356">
          <cell r="O2356" t="str">
            <v>015518000</v>
          </cell>
        </row>
        <row r="2357">
          <cell r="O2357" t="str">
            <v>015518000</v>
          </cell>
        </row>
        <row r="2358">
          <cell r="O2358" t="str">
            <v>015518000</v>
          </cell>
        </row>
        <row r="2359">
          <cell r="O2359" t="str">
            <v>015518000</v>
          </cell>
        </row>
        <row r="2360">
          <cell r="O2360" t="str">
            <v>015518000</v>
          </cell>
        </row>
        <row r="2361">
          <cell r="O2361" t="str">
            <v>015518000</v>
          </cell>
        </row>
        <row r="2362">
          <cell r="O2362" t="str">
            <v>015518000</v>
          </cell>
        </row>
        <row r="2363">
          <cell r="O2363" t="str">
            <v>015518000</v>
          </cell>
        </row>
        <row r="2364">
          <cell r="O2364" t="str">
            <v>015518000</v>
          </cell>
        </row>
        <row r="2365">
          <cell r="O2365" t="str">
            <v>015518000</v>
          </cell>
        </row>
        <row r="2366">
          <cell r="O2366" t="str">
            <v>015518000</v>
          </cell>
        </row>
        <row r="2367">
          <cell r="O2367" t="str">
            <v>015518000</v>
          </cell>
        </row>
        <row r="2368">
          <cell r="O2368" t="str">
            <v>015518000</v>
          </cell>
        </row>
        <row r="2369">
          <cell r="O2369" t="str">
            <v>015518000</v>
          </cell>
        </row>
        <row r="2370">
          <cell r="O2370" t="str">
            <v>015519000</v>
          </cell>
        </row>
        <row r="2371">
          <cell r="O2371" t="str">
            <v>015519000</v>
          </cell>
        </row>
        <row r="2372">
          <cell r="O2372" t="str">
            <v>015519000</v>
          </cell>
        </row>
        <row r="2373">
          <cell r="O2373" t="str">
            <v>015519000</v>
          </cell>
        </row>
        <row r="2374">
          <cell r="O2374" t="str">
            <v>015519000</v>
          </cell>
        </row>
        <row r="2375">
          <cell r="O2375" t="str">
            <v>015519000</v>
          </cell>
        </row>
        <row r="2376">
          <cell r="O2376" t="str">
            <v>015519000</v>
          </cell>
        </row>
        <row r="2377">
          <cell r="O2377" t="str">
            <v>015519000</v>
          </cell>
        </row>
        <row r="2378">
          <cell r="O2378" t="str">
            <v>015519000</v>
          </cell>
        </row>
        <row r="2379">
          <cell r="O2379" t="str">
            <v>015519000</v>
          </cell>
        </row>
        <row r="2380">
          <cell r="O2380" t="str">
            <v>015519000</v>
          </cell>
        </row>
        <row r="2381">
          <cell r="O2381" t="str">
            <v>015519000</v>
          </cell>
        </row>
        <row r="2382">
          <cell r="O2382" t="str">
            <v>015519000</v>
          </cell>
        </row>
        <row r="2383">
          <cell r="O2383" t="str">
            <v>015519000</v>
          </cell>
        </row>
        <row r="2384">
          <cell r="O2384" t="str">
            <v>015519000</v>
          </cell>
        </row>
        <row r="2385">
          <cell r="O2385" t="str">
            <v>015519000</v>
          </cell>
        </row>
        <row r="2386">
          <cell r="O2386" t="str">
            <v>015519000</v>
          </cell>
        </row>
        <row r="2387">
          <cell r="O2387" t="str">
            <v>015519000</v>
          </cell>
        </row>
        <row r="2388">
          <cell r="O2388" t="str">
            <v>015520000</v>
          </cell>
        </row>
        <row r="2389">
          <cell r="O2389" t="str">
            <v>015520000</v>
          </cell>
        </row>
        <row r="2390">
          <cell r="O2390" t="str">
            <v>015520000</v>
          </cell>
        </row>
        <row r="2391">
          <cell r="O2391" t="str">
            <v>015520000</v>
          </cell>
        </row>
        <row r="2392">
          <cell r="O2392" t="str">
            <v>015520000</v>
          </cell>
        </row>
        <row r="2393">
          <cell r="O2393" t="str">
            <v>015520000</v>
          </cell>
        </row>
        <row r="2394">
          <cell r="O2394" t="str">
            <v>015520000</v>
          </cell>
        </row>
        <row r="2395">
          <cell r="O2395" t="str">
            <v>015520000</v>
          </cell>
        </row>
        <row r="2396">
          <cell r="O2396" t="str">
            <v>015520000</v>
          </cell>
        </row>
        <row r="2397">
          <cell r="O2397" t="str">
            <v>015520000</v>
          </cell>
        </row>
        <row r="2398">
          <cell r="O2398" t="str">
            <v>015520000</v>
          </cell>
        </row>
        <row r="2399">
          <cell r="O2399" t="str">
            <v>015520000</v>
          </cell>
        </row>
        <row r="2400">
          <cell r="O2400" t="str">
            <v>015520000</v>
          </cell>
        </row>
        <row r="2401">
          <cell r="O2401" t="str">
            <v>015521000</v>
          </cell>
        </row>
        <row r="2402">
          <cell r="O2402" t="str">
            <v>015521000</v>
          </cell>
        </row>
        <row r="2403">
          <cell r="O2403" t="str">
            <v>015521000</v>
          </cell>
        </row>
        <row r="2404">
          <cell r="O2404" t="str">
            <v>015521000</v>
          </cell>
        </row>
        <row r="2405">
          <cell r="O2405" t="str">
            <v>015521000</v>
          </cell>
        </row>
        <row r="2406">
          <cell r="O2406" t="str">
            <v>015521000</v>
          </cell>
        </row>
        <row r="2407">
          <cell r="O2407" t="str">
            <v>015521000</v>
          </cell>
        </row>
        <row r="2408">
          <cell r="O2408" t="str">
            <v>015521000</v>
          </cell>
        </row>
        <row r="2409">
          <cell r="O2409" t="str">
            <v>015521000</v>
          </cell>
        </row>
        <row r="2410">
          <cell r="O2410" t="str">
            <v>015521000</v>
          </cell>
        </row>
        <row r="2411">
          <cell r="O2411" t="str">
            <v>015522000</v>
          </cell>
        </row>
        <row r="2412">
          <cell r="O2412" t="str">
            <v>015522000</v>
          </cell>
        </row>
        <row r="2413">
          <cell r="O2413" t="str">
            <v>015522000</v>
          </cell>
        </row>
        <row r="2414">
          <cell r="O2414" t="str">
            <v>015522000</v>
          </cell>
        </row>
        <row r="2415">
          <cell r="O2415" t="str">
            <v>015522000</v>
          </cell>
        </row>
        <row r="2416">
          <cell r="O2416" t="str">
            <v>015522000</v>
          </cell>
        </row>
        <row r="2417">
          <cell r="O2417" t="str">
            <v>015522000</v>
          </cell>
        </row>
        <row r="2418">
          <cell r="O2418" t="str">
            <v>015522000</v>
          </cell>
        </row>
        <row r="2419">
          <cell r="O2419" t="str">
            <v>015522000</v>
          </cell>
        </row>
        <row r="2420">
          <cell r="O2420" t="str">
            <v>015522000</v>
          </cell>
        </row>
        <row r="2421">
          <cell r="O2421" t="str">
            <v>015522000</v>
          </cell>
        </row>
        <row r="2422">
          <cell r="O2422" t="str">
            <v>015522000</v>
          </cell>
        </row>
        <row r="2423">
          <cell r="O2423" t="str">
            <v>015522000</v>
          </cell>
        </row>
        <row r="2424">
          <cell r="O2424" t="str">
            <v>015522000</v>
          </cell>
        </row>
        <row r="2425">
          <cell r="O2425" t="str">
            <v>015522000</v>
          </cell>
        </row>
        <row r="2426">
          <cell r="O2426" t="str">
            <v>015522000</v>
          </cell>
        </row>
        <row r="2427">
          <cell r="O2427" t="str">
            <v>015522000</v>
          </cell>
        </row>
        <row r="2428">
          <cell r="O2428" t="str">
            <v>015522000</v>
          </cell>
        </row>
        <row r="2429">
          <cell r="O2429" t="str">
            <v>015522000</v>
          </cell>
        </row>
        <row r="2430">
          <cell r="O2430" t="str">
            <v>015522000</v>
          </cell>
        </row>
        <row r="2431">
          <cell r="O2431" t="str">
            <v>015522000</v>
          </cell>
        </row>
        <row r="2432">
          <cell r="O2432" t="str">
            <v>015522000</v>
          </cell>
        </row>
        <row r="2433">
          <cell r="O2433" t="str">
            <v>015522000</v>
          </cell>
        </row>
        <row r="2434">
          <cell r="O2434" t="str">
            <v>015522000</v>
          </cell>
        </row>
        <row r="2435">
          <cell r="O2435" t="str">
            <v>015522000</v>
          </cell>
        </row>
        <row r="2436">
          <cell r="O2436" t="str">
            <v>015522000</v>
          </cell>
        </row>
        <row r="2437">
          <cell r="O2437" t="str">
            <v>015522000</v>
          </cell>
        </row>
        <row r="2438">
          <cell r="O2438" t="str">
            <v>015522000</v>
          </cell>
        </row>
        <row r="2439">
          <cell r="O2439" t="str">
            <v>015522000</v>
          </cell>
        </row>
        <row r="2440">
          <cell r="O2440" t="str">
            <v>015522000</v>
          </cell>
        </row>
        <row r="2441">
          <cell r="O2441" t="str">
            <v>015522000</v>
          </cell>
        </row>
        <row r="2442">
          <cell r="O2442" t="str">
            <v>015522000</v>
          </cell>
        </row>
        <row r="2443">
          <cell r="O2443" t="str">
            <v>015523000</v>
          </cell>
        </row>
        <row r="2444">
          <cell r="O2444" t="str">
            <v>015523000</v>
          </cell>
        </row>
        <row r="2445">
          <cell r="O2445" t="str">
            <v>015523000</v>
          </cell>
        </row>
        <row r="2446">
          <cell r="O2446" t="str">
            <v>015523000</v>
          </cell>
        </row>
        <row r="2447">
          <cell r="O2447" t="str">
            <v>015523000</v>
          </cell>
        </row>
        <row r="2448">
          <cell r="O2448" t="str">
            <v>015523000</v>
          </cell>
        </row>
        <row r="2449">
          <cell r="O2449" t="str">
            <v>015523000</v>
          </cell>
        </row>
        <row r="2450">
          <cell r="O2450" t="str">
            <v>015523000</v>
          </cell>
        </row>
        <row r="2451">
          <cell r="O2451" t="str">
            <v>015523000</v>
          </cell>
        </row>
        <row r="2452">
          <cell r="O2452" t="str">
            <v>015523000</v>
          </cell>
        </row>
        <row r="2453">
          <cell r="O2453" t="str">
            <v>015523000</v>
          </cell>
        </row>
        <row r="2454">
          <cell r="O2454" t="str">
            <v>015523000</v>
          </cell>
        </row>
        <row r="2455">
          <cell r="O2455" t="str">
            <v>015523000</v>
          </cell>
        </row>
        <row r="2456">
          <cell r="O2456" t="str">
            <v>015523000</v>
          </cell>
        </row>
        <row r="2457">
          <cell r="O2457" t="str">
            <v>015523000</v>
          </cell>
        </row>
        <row r="2458">
          <cell r="O2458" t="str">
            <v>015523000</v>
          </cell>
        </row>
        <row r="2459">
          <cell r="O2459" t="str">
            <v>015524000</v>
          </cell>
        </row>
        <row r="2460">
          <cell r="O2460" t="str">
            <v>015524000</v>
          </cell>
        </row>
        <row r="2461">
          <cell r="O2461" t="str">
            <v>015524000</v>
          </cell>
        </row>
        <row r="2462">
          <cell r="O2462" t="str">
            <v>015524000</v>
          </cell>
        </row>
        <row r="2463">
          <cell r="O2463" t="str">
            <v>015524000</v>
          </cell>
        </row>
        <row r="2464">
          <cell r="O2464" t="str">
            <v>015524000</v>
          </cell>
        </row>
        <row r="2465">
          <cell r="O2465" t="str">
            <v>015524000</v>
          </cell>
        </row>
        <row r="2466">
          <cell r="O2466" t="str">
            <v>015524000</v>
          </cell>
        </row>
        <row r="2467">
          <cell r="O2467" t="str">
            <v>015524000</v>
          </cell>
        </row>
        <row r="2468">
          <cell r="O2468" t="str">
            <v>015524000</v>
          </cell>
        </row>
        <row r="2469">
          <cell r="O2469" t="str">
            <v>015524000</v>
          </cell>
        </row>
        <row r="2470">
          <cell r="O2470" t="str">
            <v>015524000</v>
          </cell>
        </row>
        <row r="2471">
          <cell r="O2471" t="str">
            <v>015524000</v>
          </cell>
        </row>
        <row r="2472">
          <cell r="O2472" t="str">
            <v>015524000</v>
          </cell>
        </row>
        <row r="2473">
          <cell r="O2473" t="str">
            <v>015524000</v>
          </cell>
        </row>
        <row r="2474">
          <cell r="O2474" t="str">
            <v>015524000</v>
          </cell>
        </row>
        <row r="2475">
          <cell r="O2475" t="str">
            <v>015524000</v>
          </cell>
        </row>
        <row r="2476">
          <cell r="O2476" t="str">
            <v>015524000</v>
          </cell>
        </row>
        <row r="2477">
          <cell r="O2477" t="str">
            <v>015524000</v>
          </cell>
        </row>
        <row r="2478">
          <cell r="O2478" t="str">
            <v>015524000</v>
          </cell>
        </row>
        <row r="2479">
          <cell r="O2479" t="str">
            <v>015524000</v>
          </cell>
        </row>
        <row r="2480">
          <cell r="O2480" t="str">
            <v>015524000</v>
          </cell>
        </row>
        <row r="2481">
          <cell r="O2481" t="str">
            <v>015524000</v>
          </cell>
        </row>
        <row r="2482">
          <cell r="O2482" t="str">
            <v>015524000</v>
          </cell>
        </row>
        <row r="2483">
          <cell r="O2483" t="str">
            <v>015524000</v>
          </cell>
        </row>
        <row r="2484">
          <cell r="O2484" t="str">
            <v>015524000</v>
          </cell>
        </row>
        <row r="2485">
          <cell r="O2485" t="str">
            <v>015524000</v>
          </cell>
        </row>
        <row r="2486">
          <cell r="O2486" t="str">
            <v>015524000</v>
          </cell>
        </row>
        <row r="2487">
          <cell r="O2487" t="str">
            <v>015524000</v>
          </cell>
        </row>
        <row r="2488">
          <cell r="O2488" t="str">
            <v>015524000</v>
          </cell>
        </row>
        <row r="2489">
          <cell r="O2489" t="str">
            <v>015524000</v>
          </cell>
        </row>
        <row r="2490">
          <cell r="O2490" t="str">
            <v>015524000</v>
          </cell>
        </row>
        <row r="2491">
          <cell r="O2491" t="str">
            <v>015524000</v>
          </cell>
        </row>
        <row r="2492">
          <cell r="O2492" t="str">
            <v>015524000</v>
          </cell>
        </row>
        <row r="2493">
          <cell r="O2493" t="str">
            <v>015524000</v>
          </cell>
        </row>
        <row r="2494">
          <cell r="O2494" t="str">
            <v>015524000</v>
          </cell>
        </row>
        <row r="2495">
          <cell r="O2495" t="str">
            <v>015524000</v>
          </cell>
        </row>
        <row r="2496">
          <cell r="O2496" t="str">
            <v>015524000</v>
          </cell>
        </row>
        <row r="2497">
          <cell r="O2497" t="str">
            <v>015524000</v>
          </cell>
        </row>
        <row r="2498">
          <cell r="O2498" t="str">
            <v>015524000</v>
          </cell>
        </row>
        <row r="2499">
          <cell r="O2499" t="str">
            <v>015524000</v>
          </cell>
        </row>
        <row r="2500">
          <cell r="O2500" t="str">
            <v>015524000</v>
          </cell>
        </row>
        <row r="2501">
          <cell r="O2501" t="str">
            <v>015524000</v>
          </cell>
        </row>
        <row r="2502">
          <cell r="O2502" t="str">
            <v>015524000</v>
          </cell>
        </row>
        <row r="2503">
          <cell r="O2503" t="str">
            <v>015524000</v>
          </cell>
        </row>
        <row r="2504">
          <cell r="O2504" t="str">
            <v>015524000</v>
          </cell>
        </row>
        <row r="2505">
          <cell r="O2505" t="str">
            <v>015524000</v>
          </cell>
        </row>
        <row r="2506">
          <cell r="O2506" t="str">
            <v>015524000</v>
          </cell>
        </row>
        <row r="2507">
          <cell r="O2507" t="str">
            <v>015524000</v>
          </cell>
        </row>
        <row r="2508">
          <cell r="O2508" t="str">
            <v>015524000</v>
          </cell>
        </row>
        <row r="2509">
          <cell r="O2509" t="str">
            <v>015524000</v>
          </cell>
        </row>
        <row r="2510">
          <cell r="O2510" t="str">
            <v>015524000</v>
          </cell>
        </row>
        <row r="2511">
          <cell r="O2511" t="str">
            <v>015524000</v>
          </cell>
        </row>
        <row r="2512">
          <cell r="O2512" t="str">
            <v>015524000</v>
          </cell>
        </row>
        <row r="2513">
          <cell r="O2513" t="str">
            <v>015524000</v>
          </cell>
        </row>
        <row r="2514">
          <cell r="O2514" t="str">
            <v>015524000</v>
          </cell>
        </row>
        <row r="2515">
          <cell r="O2515" t="str">
            <v>015524000</v>
          </cell>
        </row>
        <row r="2516">
          <cell r="O2516" t="str">
            <v>015524000</v>
          </cell>
        </row>
        <row r="2517">
          <cell r="O2517" t="str">
            <v>015524000</v>
          </cell>
        </row>
        <row r="2518">
          <cell r="O2518" t="str">
            <v>015524000</v>
          </cell>
        </row>
        <row r="2519">
          <cell r="O2519" t="str">
            <v>015524000</v>
          </cell>
        </row>
        <row r="2520">
          <cell r="O2520" t="str">
            <v>015524000</v>
          </cell>
        </row>
        <row r="2521">
          <cell r="O2521" t="str">
            <v>015524000</v>
          </cell>
        </row>
        <row r="2522">
          <cell r="O2522" t="str">
            <v>015524000</v>
          </cell>
        </row>
        <row r="2523">
          <cell r="O2523" t="str">
            <v>015524000</v>
          </cell>
        </row>
        <row r="2524">
          <cell r="O2524" t="str">
            <v>015524000</v>
          </cell>
        </row>
        <row r="2525">
          <cell r="O2525" t="str">
            <v>015524000</v>
          </cell>
        </row>
        <row r="2526">
          <cell r="O2526" t="str">
            <v>015524000</v>
          </cell>
        </row>
        <row r="2527">
          <cell r="O2527" t="str">
            <v>015524000</v>
          </cell>
        </row>
        <row r="2528">
          <cell r="O2528" t="str">
            <v>015524000</v>
          </cell>
        </row>
        <row r="2529">
          <cell r="O2529" t="str">
            <v>015524000</v>
          </cell>
        </row>
        <row r="2530">
          <cell r="O2530" t="str">
            <v>015524000</v>
          </cell>
        </row>
        <row r="2531">
          <cell r="O2531" t="str">
            <v>015524000</v>
          </cell>
        </row>
        <row r="2532">
          <cell r="O2532" t="str">
            <v>015525000</v>
          </cell>
        </row>
        <row r="2533">
          <cell r="O2533" t="str">
            <v>015525000</v>
          </cell>
        </row>
        <row r="2534">
          <cell r="O2534" t="str">
            <v>015525000</v>
          </cell>
        </row>
        <row r="2535">
          <cell r="O2535" t="str">
            <v>015525000</v>
          </cell>
        </row>
        <row r="2536">
          <cell r="O2536" t="str">
            <v>015525000</v>
          </cell>
        </row>
        <row r="2537">
          <cell r="O2537" t="str">
            <v>015525000</v>
          </cell>
        </row>
        <row r="2538">
          <cell r="O2538" t="str">
            <v>015525000</v>
          </cell>
        </row>
        <row r="2539">
          <cell r="O2539" t="str">
            <v>015525000</v>
          </cell>
        </row>
        <row r="2540">
          <cell r="O2540" t="str">
            <v>015525000</v>
          </cell>
        </row>
        <row r="2541">
          <cell r="O2541" t="str">
            <v>015525000</v>
          </cell>
        </row>
        <row r="2542">
          <cell r="O2542" t="str">
            <v>015525000</v>
          </cell>
        </row>
        <row r="2543">
          <cell r="O2543" t="str">
            <v>015525000</v>
          </cell>
        </row>
        <row r="2544">
          <cell r="O2544" t="str">
            <v>015525000</v>
          </cell>
        </row>
        <row r="2545">
          <cell r="O2545" t="str">
            <v>015525000</v>
          </cell>
        </row>
        <row r="2546">
          <cell r="O2546" t="str">
            <v>015525000</v>
          </cell>
        </row>
        <row r="2547">
          <cell r="O2547" t="str">
            <v>015525000</v>
          </cell>
        </row>
        <row r="2548">
          <cell r="O2548" t="str">
            <v>015525000</v>
          </cell>
        </row>
        <row r="2549">
          <cell r="O2549" t="str">
            <v>015525000</v>
          </cell>
        </row>
        <row r="2550">
          <cell r="O2550" t="str">
            <v>015525000</v>
          </cell>
        </row>
        <row r="2551">
          <cell r="O2551" t="str">
            <v>015525000</v>
          </cell>
        </row>
        <row r="2552">
          <cell r="O2552" t="str">
            <v>015525000</v>
          </cell>
        </row>
        <row r="2553">
          <cell r="O2553" t="str">
            <v>015525000</v>
          </cell>
        </row>
        <row r="2554">
          <cell r="O2554" t="str">
            <v>015525000</v>
          </cell>
        </row>
        <row r="2555">
          <cell r="O2555" t="str">
            <v>015525000</v>
          </cell>
        </row>
        <row r="2556">
          <cell r="O2556" t="str">
            <v>015525000</v>
          </cell>
        </row>
        <row r="2557">
          <cell r="O2557" t="str">
            <v>015525000</v>
          </cell>
        </row>
        <row r="2558">
          <cell r="O2558" t="str">
            <v>015526000</v>
          </cell>
        </row>
        <row r="2559">
          <cell r="O2559" t="str">
            <v>015526000</v>
          </cell>
        </row>
        <row r="2560">
          <cell r="O2560" t="str">
            <v>015526000</v>
          </cell>
        </row>
        <row r="2561">
          <cell r="O2561" t="str">
            <v>015526000</v>
          </cell>
        </row>
        <row r="2562">
          <cell r="O2562" t="str">
            <v>015526000</v>
          </cell>
        </row>
        <row r="2563">
          <cell r="O2563" t="str">
            <v>015526000</v>
          </cell>
        </row>
        <row r="2564">
          <cell r="O2564" t="str">
            <v>015526000</v>
          </cell>
        </row>
        <row r="2565">
          <cell r="O2565" t="str">
            <v>015526000</v>
          </cell>
        </row>
        <row r="2566">
          <cell r="O2566" t="str">
            <v>015526000</v>
          </cell>
        </row>
        <row r="2567">
          <cell r="O2567" t="str">
            <v>015526000</v>
          </cell>
        </row>
        <row r="2568">
          <cell r="O2568" t="str">
            <v>015526000</v>
          </cell>
        </row>
        <row r="2569">
          <cell r="O2569" t="str">
            <v>015526000</v>
          </cell>
        </row>
        <row r="2570">
          <cell r="O2570" t="str">
            <v>015526000</v>
          </cell>
        </row>
        <row r="2571">
          <cell r="O2571" t="str">
            <v>015526000</v>
          </cell>
        </row>
        <row r="2572">
          <cell r="O2572" t="str">
            <v>015526000</v>
          </cell>
        </row>
        <row r="2573">
          <cell r="O2573" t="str">
            <v>015526000</v>
          </cell>
        </row>
        <row r="2574">
          <cell r="O2574" t="str">
            <v>015526000</v>
          </cell>
        </row>
        <row r="2575">
          <cell r="O2575" t="str">
            <v>015526000</v>
          </cell>
        </row>
        <row r="2576">
          <cell r="O2576" t="str">
            <v>015526000</v>
          </cell>
        </row>
        <row r="2577">
          <cell r="O2577" t="str">
            <v>015526000</v>
          </cell>
        </row>
        <row r="2578">
          <cell r="O2578" t="str">
            <v>015526000</v>
          </cell>
        </row>
        <row r="2579">
          <cell r="O2579" t="str">
            <v>015526000</v>
          </cell>
        </row>
        <row r="2580">
          <cell r="O2580" t="str">
            <v>015526000</v>
          </cell>
        </row>
        <row r="2581">
          <cell r="O2581" t="str">
            <v>015526000</v>
          </cell>
        </row>
        <row r="2582">
          <cell r="O2582" t="str">
            <v>015526000</v>
          </cell>
        </row>
        <row r="2583">
          <cell r="O2583" t="str">
            <v>015526000</v>
          </cell>
        </row>
        <row r="2584">
          <cell r="O2584" t="str">
            <v>015526000</v>
          </cell>
        </row>
        <row r="2585">
          <cell r="O2585" t="str">
            <v>015526000</v>
          </cell>
        </row>
        <row r="2586">
          <cell r="O2586" t="str">
            <v>015526000</v>
          </cell>
        </row>
        <row r="2587">
          <cell r="O2587" t="str">
            <v>015526000</v>
          </cell>
        </row>
        <row r="2588">
          <cell r="O2588" t="str">
            <v>015527000</v>
          </cell>
        </row>
        <row r="2589">
          <cell r="O2589" t="str">
            <v>015527000</v>
          </cell>
        </row>
        <row r="2590">
          <cell r="O2590" t="str">
            <v>015527000</v>
          </cell>
        </row>
        <row r="2591">
          <cell r="O2591" t="str">
            <v>015527000</v>
          </cell>
        </row>
        <row r="2592">
          <cell r="O2592" t="str">
            <v>015527000</v>
          </cell>
        </row>
        <row r="2593">
          <cell r="O2593" t="str">
            <v>015527000</v>
          </cell>
        </row>
        <row r="2594">
          <cell r="O2594" t="str">
            <v>015527000</v>
          </cell>
        </row>
        <row r="2595">
          <cell r="O2595" t="str">
            <v>015527000</v>
          </cell>
        </row>
        <row r="2596">
          <cell r="O2596" t="str">
            <v>015527000</v>
          </cell>
        </row>
        <row r="2597">
          <cell r="O2597" t="str">
            <v>015527000</v>
          </cell>
        </row>
        <row r="2598">
          <cell r="O2598" t="str">
            <v>015527000</v>
          </cell>
        </row>
        <row r="2599">
          <cell r="O2599" t="str">
            <v>015527000</v>
          </cell>
        </row>
        <row r="2600">
          <cell r="O2600" t="str">
            <v>015527000</v>
          </cell>
        </row>
        <row r="2601">
          <cell r="O2601" t="str">
            <v>015527000</v>
          </cell>
        </row>
        <row r="2602">
          <cell r="O2602" t="str">
            <v>015527000</v>
          </cell>
        </row>
        <row r="2603">
          <cell r="O2603" t="str">
            <v>015527000</v>
          </cell>
        </row>
        <row r="2604">
          <cell r="O2604" t="str">
            <v>015527000</v>
          </cell>
        </row>
        <row r="2605">
          <cell r="O2605" t="str">
            <v>015527000</v>
          </cell>
        </row>
        <row r="2606">
          <cell r="O2606" t="str">
            <v>015527000</v>
          </cell>
        </row>
        <row r="2607">
          <cell r="O2607" t="str">
            <v>015527000</v>
          </cell>
        </row>
        <row r="2608">
          <cell r="O2608" t="str">
            <v>015527000</v>
          </cell>
        </row>
        <row r="2609">
          <cell r="O2609" t="str">
            <v>015527000</v>
          </cell>
        </row>
        <row r="2610">
          <cell r="O2610" t="str">
            <v>015527000</v>
          </cell>
        </row>
        <row r="2611">
          <cell r="O2611" t="str">
            <v>015527000</v>
          </cell>
        </row>
        <row r="2612">
          <cell r="O2612" t="str">
            <v>015527000</v>
          </cell>
        </row>
        <row r="2613">
          <cell r="O2613" t="str">
            <v>015527000</v>
          </cell>
        </row>
        <row r="2614">
          <cell r="O2614" t="str">
            <v>015527000</v>
          </cell>
        </row>
        <row r="2615">
          <cell r="O2615" t="str">
            <v>015527000</v>
          </cell>
        </row>
        <row r="2616">
          <cell r="O2616" t="str">
            <v>015527000</v>
          </cell>
        </row>
        <row r="2617">
          <cell r="O2617" t="str">
            <v>015527000</v>
          </cell>
        </row>
        <row r="2618">
          <cell r="O2618" t="str">
            <v>015527000</v>
          </cell>
        </row>
        <row r="2619">
          <cell r="O2619" t="str">
            <v>015527000</v>
          </cell>
        </row>
        <row r="2620">
          <cell r="O2620" t="str">
            <v>015527000</v>
          </cell>
        </row>
        <row r="2621">
          <cell r="O2621" t="str">
            <v>015527000</v>
          </cell>
        </row>
        <row r="2622">
          <cell r="O2622" t="str">
            <v>015527000</v>
          </cell>
        </row>
        <row r="2623">
          <cell r="O2623" t="str">
            <v>015527000</v>
          </cell>
        </row>
        <row r="2624">
          <cell r="O2624" t="str">
            <v>015527000</v>
          </cell>
        </row>
        <row r="2625">
          <cell r="O2625" t="str">
            <v>015527000</v>
          </cell>
        </row>
        <row r="2626">
          <cell r="O2626" t="str">
            <v>015527000</v>
          </cell>
        </row>
        <row r="2627">
          <cell r="O2627" t="str">
            <v>015527000</v>
          </cell>
        </row>
        <row r="2628">
          <cell r="O2628" t="str">
            <v>015527000</v>
          </cell>
        </row>
        <row r="2629">
          <cell r="O2629" t="str">
            <v>015527000</v>
          </cell>
        </row>
        <row r="2630">
          <cell r="O2630" t="str">
            <v>015527000</v>
          </cell>
        </row>
        <row r="2631">
          <cell r="O2631" t="str">
            <v>015527000</v>
          </cell>
        </row>
        <row r="2632">
          <cell r="O2632" t="str">
            <v>015527000</v>
          </cell>
        </row>
        <row r="2633">
          <cell r="O2633" t="str">
            <v>015527000</v>
          </cell>
        </row>
        <row r="2634">
          <cell r="O2634" t="str">
            <v>015527000</v>
          </cell>
        </row>
        <row r="2635">
          <cell r="O2635" t="str">
            <v>015527000</v>
          </cell>
        </row>
        <row r="2636">
          <cell r="O2636" t="str">
            <v>015527000</v>
          </cell>
        </row>
        <row r="2637">
          <cell r="O2637" t="str">
            <v>015527000</v>
          </cell>
        </row>
        <row r="2638">
          <cell r="O2638" t="str">
            <v>015527000</v>
          </cell>
        </row>
        <row r="2639">
          <cell r="O2639" t="str">
            <v>015527000</v>
          </cell>
        </row>
        <row r="2640">
          <cell r="O2640" t="str">
            <v>015527000</v>
          </cell>
        </row>
        <row r="2641">
          <cell r="O2641" t="str">
            <v>015527000</v>
          </cell>
        </row>
        <row r="2642">
          <cell r="O2642" t="str">
            <v>015527000</v>
          </cell>
        </row>
        <row r="2643">
          <cell r="O2643" t="str">
            <v>015527000</v>
          </cell>
        </row>
        <row r="2644">
          <cell r="O2644" t="str">
            <v>015527000</v>
          </cell>
        </row>
        <row r="2645">
          <cell r="O2645" t="str">
            <v>015527000</v>
          </cell>
        </row>
        <row r="2646">
          <cell r="O2646" t="str">
            <v>015527000</v>
          </cell>
        </row>
        <row r="2647">
          <cell r="O2647" t="str">
            <v>015527000</v>
          </cell>
        </row>
        <row r="2648">
          <cell r="O2648" t="str">
            <v>015527000</v>
          </cell>
        </row>
        <row r="2649">
          <cell r="O2649" t="str">
            <v>015527000</v>
          </cell>
        </row>
        <row r="2650">
          <cell r="O2650" t="str">
            <v>015527000</v>
          </cell>
        </row>
        <row r="2651">
          <cell r="O2651" t="str">
            <v>015527000</v>
          </cell>
        </row>
        <row r="2652">
          <cell r="O2652" t="str">
            <v>015527000</v>
          </cell>
        </row>
        <row r="2653">
          <cell r="O2653" t="str">
            <v>015527000</v>
          </cell>
        </row>
        <row r="2654">
          <cell r="O2654" t="str">
            <v>015527000</v>
          </cell>
        </row>
        <row r="2655">
          <cell r="O2655" t="str">
            <v>015527000</v>
          </cell>
        </row>
        <row r="2656">
          <cell r="O2656" t="str">
            <v>015527000</v>
          </cell>
        </row>
        <row r="2657">
          <cell r="O2657" t="str">
            <v>015527000</v>
          </cell>
        </row>
        <row r="2658">
          <cell r="O2658" t="str">
            <v>015527000</v>
          </cell>
        </row>
        <row r="2659">
          <cell r="O2659" t="str">
            <v>015527000</v>
          </cell>
        </row>
        <row r="2660">
          <cell r="O2660" t="str">
            <v>015527000</v>
          </cell>
        </row>
        <row r="2661">
          <cell r="O2661" t="str">
            <v>015527000</v>
          </cell>
        </row>
        <row r="2662">
          <cell r="O2662" t="str">
            <v>015527000</v>
          </cell>
        </row>
        <row r="2663">
          <cell r="O2663" t="str">
            <v>015527000</v>
          </cell>
        </row>
        <row r="2664">
          <cell r="O2664" t="str">
            <v>015527000</v>
          </cell>
        </row>
        <row r="2665">
          <cell r="O2665" t="str">
            <v>015527000</v>
          </cell>
        </row>
        <row r="2666">
          <cell r="O2666" t="str">
            <v>015527000</v>
          </cell>
        </row>
        <row r="2667">
          <cell r="O2667" t="str">
            <v>015527000</v>
          </cell>
        </row>
        <row r="2668">
          <cell r="O2668" t="str">
            <v>015527000</v>
          </cell>
        </row>
        <row r="2669">
          <cell r="O2669" t="str">
            <v>015527000</v>
          </cell>
        </row>
        <row r="2670">
          <cell r="O2670" t="str">
            <v>015528000</v>
          </cell>
        </row>
        <row r="2671">
          <cell r="O2671" t="str">
            <v>015528000</v>
          </cell>
        </row>
        <row r="2672">
          <cell r="O2672" t="str">
            <v>015528000</v>
          </cell>
        </row>
        <row r="2673">
          <cell r="O2673" t="str">
            <v>015528000</v>
          </cell>
        </row>
        <row r="2674">
          <cell r="O2674" t="str">
            <v>015528000</v>
          </cell>
        </row>
        <row r="2675">
          <cell r="O2675" t="str">
            <v>015528000</v>
          </cell>
        </row>
        <row r="2676">
          <cell r="O2676" t="str">
            <v>015528000</v>
          </cell>
        </row>
        <row r="2677">
          <cell r="O2677" t="str">
            <v>015528000</v>
          </cell>
        </row>
        <row r="2678">
          <cell r="O2678" t="str">
            <v>015528000</v>
          </cell>
        </row>
        <row r="2679">
          <cell r="O2679" t="str">
            <v>015528000</v>
          </cell>
        </row>
        <row r="2680">
          <cell r="O2680" t="str">
            <v>015528000</v>
          </cell>
        </row>
        <row r="2681">
          <cell r="O2681" t="str">
            <v>015528000</v>
          </cell>
        </row>
        <row r="2682">
          <cell r="O2682" t="str">
            <v>015528000</v>
          </cell>
        </row>
        <row r="2683">
          <cell r="O2683" t="str">
            <v>015528000</v>
          </cell>
        </row>
        <row r="2684">
          <cell r="O2684" t="str">
            <v>015528000</v>
          </cell>
        </row>
        <row r="2685">
          <cell r="O2685" t="str">
            <v>015529000</v>
          </cell>
        </row>
        <row r="2686">
          <cell r="O2686" t="str">
            <v>015529000</v>
          </cell>
        </row>
        <row r="2687">
          <cell r="O2687" t="str">
            <v>015529000</v>
          </cell>
        </row>
        <row r="2688">
          <cell r="O2688" t="str">
            <v>015529000</v>
          </cell>
        </row>
        <row r="2689">
          <cell r="O2689" t="str">
            <v>015529000</v>
          </cell>
        </row>
        <row r="2690">
          <cell r="O2690" t="str">
            <v>015529000</v>
          </cell>
        </row>
        <row r="2691">
          <cell r="O2691" t="str">
            <v>015529000</v>
          </cell>
        </row>
        <row r="2692">
          <cell r="O2692" t="str">
            <v>015529000</v>
          </cell>
        </row>
        <row r="2693">
          <cell r="O2693" t="str">
            <v>015529000</v>
          </cell>
        </row>
        <row r="2694">
          <cell r="O2694" t="str">
            <v>015529000</v>
          </cell>
        </row>
        <row r="2695">
          <cell r="O2695" t="str">
            <v>015529000</v>
          </cell>
        </row>
        <row r="2696">
          <cell r="O2696" t="str">
            <v>015529000</v>
          </cell>
        </row>
        <row r="2697">
          <cell r="O2697" t="str">
            <v>015529000</v>
          </cell>
        </row>
        <row r="2698">
          <cell r="O2698" t="str">
            <v>015529000</v>
          </cell>
        </row>
        <row r="2699">
          <cell r="O2699" t="str">
            <v>015529000</v>
          </cell>
        </row>
        <row r="2700">
          <cell r="O2700" t="str">
            <v>015529000</v>
          </cell>
        </row>
        <row r="2701">
          <cell r="O2701" t="str">
            <v>015529000</v>
          </cell>
        </row>
        <row r="2702">
          <cell r="O2702" t="str">
            <v>015529000</v>
          </cell>
        </row>
        <row r="2703">
          <cell r="O2703" t="str">
            <v>015530000</v>
          </cell>
        </row>
        <row r="2704">
          <cell r="O2704" t="str">
            <v>015530000</v>
          </cell>
        </row>
        <row r="2705">
          <cell r="O2705" t="str">
            <v>015530000</v>
          </cell>
        </row>
        <row r="2706">
          <cell r="O2706" t="str">
            <v>015530000</v>
          </cell>
        </row>
        <row r="2707">
          <cell r="O2707" t="str">
            <v>015530000</v>
          </cell>
        </row>
        <row r="2708">
          <cell r="O2708" t="str">
            <v>015530000</v>
          </cell>
        </row>
        <row r="2709">
          <cell r="O2709" t="str">
            <v>015530000</v>
          </cell>
        </row>
        <row r="2710">
          <cell r="O2710" t="str">
            <v>015530000</v>
          </cell>
        </row>
        <row r="2711">
          <cell r="O2711" t="str">
            <v>015530000</v>
          </cell>
        </row>
        <row r="2712">
          <cell r="O2712" t="str">
            <v>015530000</v>
          </cell>
        </row>
        <row r="2713">
          <cell r="O2713" t="str">
            <v>015530000</v>
          </cell>
        </row>
        <row r="2714">
          <cell r="O2714" t="str">
            <v>015530000</v>
          </cell>
        </row>
        <row r="2715">
          <cell r="O2715" t="str">
            <v>015530000</v>
          </cell>
        </row>
        <row r="2716">
          <cell r="O2716" t="str">
            <v>015530000</v>
          </cell>
        </row>
        <row r="2717">
          <cell r="O2717" t="str">
            <v>015530000</v>
          </cell>
        </row>
        <row r="2718">
          <cell r="O2718" t="str">
            <v>015530000</v>
          </cell>
        </row>
        <row r="2719">
          <cell r="O2719" t="str">
            <v>015530000</v>
          </cell>
        </row>
        <row r="2720">
          <cell r="O2720" t="str">
            <v>015530000</v>
          </cell>
        </row>
        <row r="2721">
          <cell r="O2721" t="str">
            <v>015530000</v>
          </cell>
        </row>
        <row r="2722">
          <cell r="O2722" t="str">
            <v>015530000</v>
          </cell>
        </row>
        <row r="2723">
          <cell r="O2723" t="str">
            <v>015530000</v>
          </cell>
        </row>
        <row r="2724">
          <cell r="O2724" t="str">
            <v>015530000</v>
          </cell>
        </row>
        <row r="2725">
          <cell r="O2725" t="str">
            <v>015530000</v>
          </cell>
        </row>
        <row r="2726">
          <cell r="O2726" t="str">
            <v>015530000</v>
          </cell>
        </row>
        <row r="2727">
          <cell r="O2727" t="str">
            <v>015530000</v>
          </cell>
        </row>
        <row r="2728">
          <cell r="O2728" t="str">
            <v>015530000</v>
          </cell>
        </row>
        <row r="2729">
          <cell r="O2729" t="str">
            <v>015530000</v>
          </cell>
        </row>
        <row r="2730">
          <cell r="O2730" t="str">
            <v>015530000</v>
          </cell>
        </row>
        <row r="2731">
          <cell r="O2731" t="str">
            <v>015530000</v>
          </cell>
        </row>
        <row r="2732">
          <cell r="O2732" t="str">
            <v>015530000</v>
          </cell>
        </row>
        <row r="2733">
          <cell r="O2733" t="str">
            <v>015530000</v>
          </cell>
        </row>
        <row r="2734">
          <cell r="O2734" t="str">
            <v>015530000</v>
          </cell>
        </row>
        <row r="2735">
          <cell r="O2735" t="str">
            <v>015530000</v>
          </cell>
        </row>
        <row r="2736">
          <cell r="O2736" t="str">
            <v>015530000</v>
          </cell>
        </row>
        <row r="2737">
          <cell r="O2737" t="str">
            <v>015531000</v>
          </cell>
        </row>
        <row r="2738">
          <cell r="O2738" t="str">
            <v>015531000</v>
          </cell>
        </row>
        <row r="2739">
          <cell r="O2739" t="str">
            <v>015531000</v>
          </cell>
        </row>
        <row r="2740">
          <cell r="O2740" t="str">
            <v>015531000</v>
          </cell>
        </row>
        <row r="2741">
          <cell r="O2741" t="str">
            <v>015531000</v>
          </cell>
        </row>
        <row r="2742">
          <cell r="O2742" t="str">
            <v>015531000</v>
          </cell>
        </row>
        <row r="2743">
          <cell r="O2743" t="str">
            <v>015531000</v>
          </cell>
        </row>
        <row r="2744">
          <cell r="O2744" t="str">
            <v>015531000</v>
          </cell>
        </row>
        <row r="2745">
          <cell r="O2745" t="str">
            <v>015531000</v>
          </cell>
        </row>
        <row r="2746">
          <cell r="O2746" t="str">
            <v>015531000</v>
          </cell>
        </row>
        <row r="2747">
          <cell r="O2747" t="str">
            <v>015531000</v>
          </cell>
        </row>
        <row r="2748">
          <cell r="O2748" t="str">
            <v>015531000</v>
          </cell>
        </row>
        <row r="2749">
          <cell r="O2749" t="str">
            <v>015531000</v>
          </cell>
        </row>
        <row r="2750">
          <cell r="O2750" t="str">
            <v>015531000</v>
          </cell>
        </row>
        <row r="2751">
          <cell r="O2751" t="str">
            <v>015531000</v>
          </cell>
        </row>
        <row r="2752">
          <cell r="O2752" t="str">
            <v>015531000</v>
          </cell>
        </row>
        <row r="2753">
          <cell r="O2753" t="str">
            <v>015531000</v>
          </cell>
        </row>
        <row r="2754">
          <cell r="O2754" t="str">
            <v>015531000</v>
          </cell>
        </row>
        <row r="2755">
          <cell r="O2755" t="str">
            <v>015531000</v>
          </cell>
        </row>
        <row r="2756">
          <cell r="O2756" t="str">
            <v>015531000</v>
          </cell>
        </row>
        <row r="2757">
          <cell r="O2757" t="str">
            <v>015531000</v>
          </cell>
        </row>
        <row r="2758">
          <cell r="O2758" t="str">
            <v>015531000</v>
          </cell>
        </row>
        <row r="2759">
          <cell r="O2759" t="str">
            <v>015531000</v>
          </cell>
        </row>
        <row r="2760">
          <cell r="O2760" t="str">
            <v>015531000</v>
          </cell>
        </row>
        <row r="2761">
          <cell r="O2761" t="str">
            <v>015531000</v>
          </cell>
        </row>
        <row r="2762">
          <cell r="O2762" t="str">
            <v>015531000</v>
          </cell>
        </row>
        <row r="2763">
          <cell r="O2763" t="str">
            <v>015531000</v>
          </cell>
        </row>
        <row r="2764">
          <cell r="O2764" t="str">
            <v>015531000</v>
          </cell>
        </row>
        <row r="2765">
          <cell r="O2765" t="str">
            <v>015531000</v>
          </cell>
        </row>
        <row r="2766">
          <cell r="O2766" t="str">
            <v>015531000</v>
          </cell>
        </row>
        <row r="2767">
          <cell r="O2767" t="str">
            <v>015531000</v>
          </cell>
        </row>
        <row r="2768">
          <cell r="O2768" t="str">
            <v>015531000</v>
          </cell>
        </row>
        <row r="2769">
          <cell r="O2769" t="str">
            <v>015531000</v>
          </cell>
        </row>
        <row r="2770">
          <cell r="O2770" t="str">
            <v>015531000</v>
          </cell>
        </row>
        <row r="2771">
          <cell r="O2771" t="str">
            <v>015531000</v>
          </cell>
        </row>
        <row r="2772">
          <cell r="O2772" t="str">
            <v>015531000</v>
          </cell>
        </row>
        <row r="2773">
          <cell r="O2773" t="str">
            <v>015531000</v>
          </cell>
        </row>
        <row r="2774">
          <cell r="O2774" t="str">
            <v>015532000</v>
          </cell>
        </row>
        <row r="2775">
          <cell r="O2775" t="str">
            <v>015532000</v>
          </cell>
        </row>
        <row r="2776">
          <cell r="O2776" t="str">
            <v>015532000</v>
          </cell>
        </row>
        <row r="2777">
          <cell r="O2777" t="str">
            <v>015532000</v>
          </cell>
        </row>
        <row r="2778">
          <cell r="O2778" t="str">
            <v>015532000</v>
          </cell>
        </row>
        <row r="2779">
          <cell r="O2779" t="str">
            <v>015532000</v>
          </cell>
        </row>
        <row r="2780">
          <cell r="O2780" t="str">
            <v>015532000</v>
          </cell>
        </row>
        <row r="2781">
          <cell r="O2781" t="str">
            <v>015532000</v>
          </cell>
        </row>
        <row r="2782">
          <cell r="O2782" t="str">
            <v>015532000</v>
          </cell>
        </row>
        <row r="2783">
          <cell r="O2783" t="str">
            <v>015532000</v>
          </cell>
        </row>
        <row r="2784">
          <cell r="O2784" t="str">
            <v>015532000</v>
          </cell>
        </row>
        <row r="2785">
          <cell r="O2785" t="str">
            <v>015532000</v>
          </cell>
        </row>
        <row r="2786">
          <cell r="O2786" t="str">
            <v>015532000</v>
          </cell>
        </row>
        <row r="2787">
          <cell r="O2787" t="str">
            <v>015532000</v>
          </cell>
        </row>
        <row r="2788">
          <cell r="O2788" t="str">
            <v>015532000</v>
          </cell>
        </row>
        <row r="2789">
          <cell r="O2789" t="str">
            <v>015532000</v>
          </cell>
        </row>
        <row r="2790">
          <cell r="O2790" t="str">
            <v>015532000</v>
          </cell>
        </row>
        <row r="2791">
          <cell r="O2791" t="str">
            <v>015532000</v>
          </cell>
        </row>
        <row r="2792">
          <cell r="O2792" t="str">
            <v>015532000</v>
          </cell>
        </row>
        <row r="2793">
          <cell r="O2793" t="str">
            <v>015532000</v>
          </cell>
        </row>
        <row r="2794">
          <cell r="O2794" t="str">
            <v>015532000</v>
          </cell>
        </row>
        <row r="2795">
          <cell r="O2795" t="str">
            <v>015532000</v>
          </cell>
        </row>
        <row r="2796">
          <cell r="O2796" t="str">
            <v>015532000</v>
          </cell>
        </row>
        <row r="2797">
          <cell r="O2797" t="str">
            <v>015532000</v>
          </cell>
        </row>
        <row r="2798">
          <cell r="O2798" t="str">
            <v>015532000</v>
          </cell>
        </row>
        <row r="2799">
          <cell r="O2799" t="str">
            <v>015532000</v>
          </cell>
        </row>
        <row r="2800">
          <cell r="O2800" t="str">
            <v>015532000</v>
          </cell>
        </row>
        <row r="2801">
          <cell r="O2801" t="str">
            <v>015532000</v>
          </cell>
        </row>
        <row r="2802">
          <cell r="O2802" t="str">
            <v>015532000</v>
          </cell>
        </row>
        <row r="2803">
          <cell r="O2803" t="str">
            <v>015532000</v>
          </cell>
        </row>
        <row r="2804">
          <cell r="O2804" t="str">
            <v>015532000</v>
          </cell>
        </row>
        <row r="2805">
          <cell r="O2805" t="str">
            <v>015532000</v>
          </cell>
        </row>
        <row r="2806">
          <cell r="O2806" t="str">
            <v>015532000</v>
          </cell>
        </row>
        <row r="2807">
          <cell r="O2807" t="str">
            <v>015532000</v>
          </cell>
        </row>
        <row r="2808">
          <cell r="O2808" t="str">
            <v>015532000</v>
          </cell>
        </row>
        <row r="2809">
          <cell r="O2809" t="str">
            <v>015532000</v>
          </cell>
        </row>
        <row r="2810">
          <cell r="O2810" t="str">
            <v>015532000</v>
          </cell>
        </row>
        <row r="2811">
          <cell r="O2811" t="str">
            <v>015532000</v>
          </cell>
        </row>
        <row r="2812">
          <cell r="O2812" t="str">
            <v>015532000</v>
          </cell>
        </row>
        <row r="2813">
          <cell r="O2813" t="str">
            <v>015532000</v>
          </cell>
        </row>
        <row r="2814">
          <cell r="O2814" t="str">
            <v>015532000</v>
          </cell>
        </row>
        <row r="2815">
          <cell r="O2815" t="str">
            <v>015532000</v>
          </cell>
        </row>
        <row r="2816">
          <cell r="O2816" t="str">
            <v>015532000</v>
          </cell>
        </row>
        <row r="2817">
          <cell r="O2817" t="str">
            <v>015532000</v>
          </cell>
        </row>
        <row r="2818">
          <cell r="O2818" t="str">
            <v>015532000</v>
          </cell>
        </row>
        <row r="2819">
          <cell r="O2819" t="str">
            <v>015532000</v>
          </cell>
        </row>
        <row r="2820">
          <cell r="O2820" t="str">
            <v>015532000</v>
          </cell>
        </row>
        <row r="2821">
          <cell r="O2821" t="str">
            <v>015532000</v>
          </cell>
        </row>
        <row r="2822">
          <cell r="O2822" t="str">
            <v>015532000</v>
          </cell>
        </row>
        <row r="2823">
          <cell r="O2823" t="str">
            <v>015532000</v>
          </cell>
        </row>
        <row r="2824">
          <cell r="O2824" t="str">
            <v>015532000</v>
          </cell>
        </row>
        <row r="2825">
          <cell r="O2825" t="str">
            <v>015532000</v>
          </cell>
        </row>
        <row r="2826">
          <cell r="O2826" t="str">
            <v>015532000</v>
          </cell>
        </row>
        <row r="2827">
          <cell r="O2827" t="str">
            <v>015532000</v>
          </cell>
        </row>
        <row r="2828">
          <cell r="O2828" t="str">
            <v>015532000</v>
          </cell>
        </row>
        <row r="2829">
          <cell r="O2829" t="str">
            <v>015532000</v>
          </cell>
        </row>
        <row r="2830">
          <cell r="O2830" t="str">
            <v>015532000</v>
          </cell>
        </row>
        <row r="2831">
          <cell r="O2831" t="str">
            <v>015532000</v>
          </cell>
        </row>
        <row r="2832">
          <cell r="O2832" t="str">
            <v>015532000</v>
          </cell>
        </row>
        <row r="2833">
          <cell r="O2833" t="str">
            <v>015532000</v>
          </cell>
        </row>
        <row r="2834">
          <cell r="O2834" t="str">
            <v>015532000</v>
          </cell>
        </row>
        <row r="2835">
          <cell r="O2835" t="str">
            <v>015532000</v>
          </cell>
        </row>
        <row r="2836">
          <cell r="O2836" t="str">
            <v>015532000</v>
          </cell>
        </row>
        <row r="2837">
          <cell r="O2837" t="str">
            <v>015532000</v>
          </cell>
        </row>
        <row r="2838">
          <cell r="O2838" t="str">
            <v>015532000</v>
          </cell>
        </row>
        <row r="2839">
          <cell r="O2839" t="str">
            <v>015532000</v>
          </cell>
        </row>
        <row r="2840">
          <cell r="O2840" t="str">
            <v>015532000</v>
          </cell>
        </row>
        <row r="2841">
          <cell r="O2841" t="str">
            <v>015532000</v>
          </cell>
        </row>
        <row r="2842">
          <cell r="O2842" t="str">
            <v>015532000</v>
          </cell>
        </row>
        <row r="2843">
          <cell r="O2843" t="str">
            <v>015532000</v>
          </cell>
        </row>
        <row r="2844">
          <cell r="O2844" t="str">
            <v>015532000</v>
          </cell>
        </row>
        <row r="2845">
          <cell r="O2845" t="str">
            <v>015532000</v>
          </cell>
        </row>
        <row r="2846">
          <cell r="O2846" t="str">
            <v>015532000</v>
          </cell>
        </row>
        <row r="2847">
          <cell r="O2847" t="str">
            <v>015532000</v>
          </cell>
        </row>
        <row r="2848">
          <cell r="O2848" t="str">
            <v>015532000</v>
          </cell>
        </row>
        <row r="2849">
          <cell r="O2849" t="str">
            <v>015532000</v>
          </cell>
        </row>
        <row r="2850">
          <cell r="O2850" t="str">
            <v>015532000</v>
          </cell>
        </row>
        <row r="2851">
          <cell r="O2851" t="str">
            <v>015532000</v>
          </cell>
        </row>
        <row r="2852">
          <cell r="O2852" t="str">
            <v>015532000</v>
          </cell>
        </row>
        <row r="2853">
          <cell r="O2853" t="str">
            <v>015532000</v>
          </cell>
        </row>
        <row r="2854">
          <cell r="O2854" t="str">
            <v>015532000</v>
          </cell>
        </row>
        <row r="2855">
          <cell r="O2855" t="str">
            <v>015532000</v>
          </cell>
        </row>
        <row r="2856">
          <cell r="O2856" t="str">
            <v>015532000</v>
          </cell>
        </row>
        <row r="2857">
          <cell r="O2857" t="str">
            <v>015532000</v>
          </cell>
        </row>
        <row r="2858">
          <cell r="O2858" t="str">
            <v>015532000</v>
          </cell>
        </row>
        <row r="2859">
          <cell r="O2859" t="str">
            <v>015532000</v>
          </cell>
        </row>
        <row r="2860">
          <cell r="O2860" t="str">
            <v>015533000</v>
          </cell>
        </row>
        <row r="2861">
          <cell r="O2861" t="str">
            <v>015533000</v>
          </cell>
        </row>
        <row r="2862">
          <cell r="O2862" t="str">
            <v>015533000</v>
          </cell>
        </row>
        <row r="2863">
          <cell r="O2863" t="str">
            <v>015533000</v>
          </cell>
        </row>
        <row r="2864">
          <cell r="O2864" t="str">
            <v>015533000</v>
          </cell>
        </row>
        <row r="2865">
          <cell r="O2865" t="str">
            <v>015533000</v>
          </cell>
        </row>
        <row r="2866">
          <cell r="O2866" t="str">
            <v>015533000</v>
          </cell>
        </row>
        <row r="2867">
          <cell r="O2867" t="str">
            <v>015533000</v>
          </cell>
        </row>
        <row r="2868">
          <cell r="O2868" t="str">
            <v>015533000</v>
          </cell>
        </row>
        <row r="2869">
          <cell r="O2869" t="str">
            <v>015533000</v>
          </cell>
        </row>
        <row r="2870">
          <cell r="O2870" t="str">
            <v>015533000</v>
          </cell>
        </row>
        <row r="2871">
          <cell r="O2871" t="str">
            <v>015533000</v>
          </cell>
        </row>
        <row r="2872">
          <cell r="O2872" t="str">
            <v>015533000</v>
          </cell>
        </row>
        <row r="2873">
          <cell r="O2873" t="str">
            <v>015533000</v>
          </cell>
        </row>
        <row r="2874">
          <cell r="O2874" t="str">
            <v>015533000</v>
          </cell>
        </row>
        <row r="2875">
          <cell r="O2875" t="str">
            <v>015533000</v>
          </cell>
        </row>
        <row r="2876">
          <cell r="O2876" t="str">
            <v>015533000</v>
          </cell>
        </row>
        <row r="2877">
          <cell r="O2877" t="str">
            <v>015533000</v>
          </cell>
        </row>
        <row r="2878">
          <cell r="O2878" t="str">
            <v>015533000</v>
          </cell>
        </row>
        <row r="2879">
          <cell r="O2879" t="str">
            <v>015533000</v>
          </cell>
        </row>
        <row r="2880">
          <cell r="O2880" t="str">
            <v>015533000</v>
          </cell>
        </row>
        <row r="2881">
          <cell r="O2881" t="str">
            <v>015533000</v>
          </cell>
        </row>
        <row r="2882">
          <cell r="O2882" t="str">
            <v>015533000</v>
          </cell>
        </row>
        <row r="2883">
          <cell r="O2883" t="str">
            <v>015533000</v>
          </cell>
        </row>
        <row r="2884">
          <cell r="O2884" t="str">
            <v>015533000</v>
          </cell>
        </row>
        <row r="2885">
          <cell r="O2885" t="str">
            <v>015533000</v>
          </cell>
        </row>
        <row r="2886">
          <cell r="O2886" t="str">
            <v>015533000</v>
          </cell>
        </row>
        <row r="2887">
          <cell r="O2887" t="str">
            <v>015533000</v>
          </cell>
        </row>
        <row r="2888">
          <cell r="O2888" t="str">
            <v>015533000</v>
          </cell>
        </row>
        <row r="2889">
          <cell r="O2889" t="str">
            <v>015533000</v>
          </cell>
        </row>
        <row r="2890">
          <cell r="O2890" t="str">
            <v>015533000</v>
          </cell>
        </row>
        <row r="2891">
          <cell r="O2891" t="str">
            <v>015533000</v>
          </cell>
        </row>
        <row r="2892">
          <cell r="O2892" t="str">
            <v>015533000</v>
          </cell>
        </row>
        <row r="2893">
          <cell r="O2893" t="str">
            <v>015533000</v>
          </cell>
        </row>
        <row r="2894">
          <cell r="O2894" t="str">
            <v>015534000</v>
          </cell>
        </row>
        <row r="2895">
          <cell r="O2895" t="str">
            <v>015534000</v>
          </cell>
        </row>
        <row r="2896">
          <cell r="O2896" t="str">
            <v>015534000</v>
          </cell>
        </row>
        <row r="2897">
          <cell r="O2897" t="str">
            <v>015534000</v>
          </cell>
        </row>
        <row r="2898">
          <cell r="O2898" t="str">
            <v>015534000</v>
          </cell>
        </row>
        <row r="2899">
          <cell r="O2899" t="str">
            <v>015534000</v>
          </cell>
        </row>
        <row r="2900">
          <cell r="O2900" t="str">
            <v>015534000</v>
          </cell>
        </row>
        <row r="2901">
          <cell r="O2901" t="str">
            <v>015534000</v>
          </cell>
        </row>
        <row r="2902">
          <cell r="O2902" t="str">
            <v>015534000</v>
          </cell>
        </row>
        <row r="2903">
          <cell r="O2903" t="str">
            <v>015534000</v>
          </cell>
        </row>
        <row r="2904">
          <cell r="O2904" t="str">
            <v>015534000</v>
          </cell>
        </row>
        <row r="2905">
          <cell r="O2905" t="str">
            <v>015534000</v>
          </cell>
        </row>
        <row r="2906">
          <cell r="O2906" t="str">
            <v>015534000</v>
          </cell>
        </row>
        <row r="2907">
          <cell r="O2907" t="str">
            <v>015534000</v>
          </cell>
        </row>
        <row r="2908">
          <cell r="O2908" t="str">
            <v>015534000</v>
          </cell>
        </row>
        <row r="2909">
          <cell r="O2909" t="str">
            <v>015534000</v>
          </cell>
        </row>
        <row r="2910">
          <cell r="O2910" t="str">
            <v>015534000</v>
          </cell>
        </row>
        <row r="2911">
          <cell r="O2911" t="str">
            <v>015534000</v>
          </cell>
        </row>
        <row r="2912">
          <cell r="O2912" t="str">
            <v>015534000</v>
          </cell>
        </row>
        <row r="2913">
          <cell r="O2913" t="str">
            <v>015535000</v>
          </cell>
        </row>
        <row r="2914">
          <cell r="O2914" t="str">
            <v>015535000</v>
          </cell>
        </row>
        <row r="2915">
          <cell r="O2915" t="str">
            <v>015535000</v>
          </cell>
        </row>
        <row r="2916">
          <cell r="O2916" t="str">
            <v>015535000</v>
          </cell>
        </row>
        <row r="2917">
          <cell r="O2917" t="str">
            <v>015535000</v>
          </cell>
        </row>
        <row r="2918">
          <cell r="O2918" t="str">
            <v>015535000</v>
          </cell>
        </row>
        <row r="2919">
          <cell r="O2919" t="str">
            <v>015535000</v>
          </cell>
        </row>
        <row r="2920">
          <cell r="O2920" t="str">
            <v>015535000</v>
          </cell>
        </row>
        <row r="2921">
          <cell r="O2921" t="str">
            <v>015535000</v>
          </cell>
        </row>
        <row r="2922">
          <cell r="O2922" t="str">
            <v>015535000</v>
          </cell>
        </row>
        <row r="2923">
          <cell r="O2923" t="str">
            <v>015535000</v>
          </cell>
        </row>
        <row r="2924">
          <cell r="O2924" t="str">
            <v>015535000</v>
          </cell>
        </row>
        <row r="2925">
          <cell r="O2925" t="str">
            <v>015535000</v>
          </cell>
        </row>
        <row r="2926">
          <cell r="O2926" t="str">
            <v>015535000</v>
          </cell>
        </row>
        <row r="2927">
          <cell r="O2927" t="str">
            <v>015536000</v>
          </cell>
        </row>
        <row r="2928">
          <cell r="O2928" t="str">
            <v>015536000</v>
          </cell>
        </row>
        <row r="2929">
          <cell r="O2929" t="str">
            <v>015536000</v>
          </cell>
        </row>
        <row r="2930">
          <cell r="O2930" t="str">
            <v>015536000</v>
          </cell>
        </row>
        <row r="2931">
          <cell r="O2931" t="str">
            <v>015536000</v>
          </cell>
        </row>
        <row r="2932">
          <cell r="O2932" t="str">
            <v>015536000</v>
          </cell>
        </row>
        <row r="2933">
          <cell r="O2933" t="str">
            <v>015536000</v>
          </cell>
        </row>
        <row r="2934">
          <cell r="O2934" t="str">
            <v>015536000</v>
          </cell>
        </row>
        <row r="2935">
          <cell r="O2935" t="str">
            <v>015536000</v>
          </cell>
        </row>
        <row r="2936">
          <cell r="O2936" t="str">
            <v>015536000</v>
          </cell>
        </row>
        <row r="2937">
          <cell r="O2937" t="str">
            <v>015536000</v>
          </cell>
        </row>
        <row r="2938">
          <cell r="O2938" t="str">
            <v>015536000</v>
          </cell>
        </row>
        <row r="2939">
          <cell r="O2939" t="str">
            <v>015536000</v>
          </cell>
        </row>
        <row r="2940">
          <cell r="O2940" t="str">
            <v>015536000</v>
          </cell>
        </row>
        <row r="2941">
          <cell r="O2941" t="str">
            <v>015536000</v>
          </cell>
        </row>
        <row r="2942">
          <cell r="O2942" t="str">
            <v>015536000</v>
          </cell>
        </row>
        <row r="2943">
          <cell r="O2943" t="str">
            <v>015536000</v>
          </cell>
        </row>
        <row r="2944">
          <cell r="O2944" t="str">
            <v>015536000</v>
          </cell>
        </row>
        <row r="2945">
          <cell r="O2945" t="str">
            <v>015536000</v>
          </cell>
        </row>
        <row r="2946">
          <cell r="O2946" t="str">
            <v>015536000</v>
          </cell>
        </row>
        <row r="2947">
          <cell r="O2947" t="str">
            <v>015536000</v>
          </cell>
        </row>
        <row r="2948">
          <cell r="O2948" t="str">
            <v>015536000</v>
          </cell>
        </row>
        <row r="2949">
          <cell r="O2949" t="str">
            <v>015536000</v>
          </cell>
        </row>
        <row r="2950">
          <cell r="O2950" t="str">
            <v>015536000</v>
          </cell>
        </row>
        <row r="2951">
          <cell r="O2951" t="str">
            <v>015536000</v>
          </cell>
        </row>
        <row r="2952">
          <cell r="O2952" t="str">
            <v>015536000</v>
          </cell>
        </row>
        <row r="2953">
          <cell r="O2953" t="str">
            <v>015536000</v>
          </cell>
        </row>
        <row r="2954">
          <cell r="O2954" t="str">
            <v>015536000</v>
          </cell>
        </row>
        <row r="2955">
          <cell r="O2955" t="str">
            <v>015536000</v>
          </cell>
        </row>
        <row r="2956">
          <cell r="O2956" t="str">
            <v>015536000</v>
          </cell>
        </row>
        <row r="2957">
          <cell r="O2957" t="str">
            <v>015536000</v>
          </cell>
        </row>
        <row r="2958">
          <cell r="O2958" t="str">
            <v>015536000</v>
          </cell>
        </row>
        <row r="2959">
          <cell r="O2959" t="str">
            <v>015536000</v>
          </cell>
        </row>
        <row r="2960">
          <cell r="O2960" t="str">
            <v>015537000</v>
          </cell>
        </row>
        <row r="2961">
          <cell r="O2961" t="str">
            <v>015537000</v>
          </cell>
        </row>
        <row r="2962">
          <cell r="O2962" t="str">
            <v>015537000</v>
          </cell>
        </row>
        <row r="2963">
          <cell r="O2963" t="str">
            <v>015537000</v>
          </cell>
        </row>
        <row r="2964">
          <cell r="O2964" t="str">
            <v>015537000</v>
          </cell>
        </row>
        <row r="2965">
          <cell r="O2965" t="str">
            <v>015537000</v>
          </cell>
        </row>
        <row r="2966">
          <cell r="O2966" t="str">
            <v>015537000</v>
          </cell>
        </row>
        <row r="2967">
          <cell r="O2967" t="str">
            <v>015537000</v>
          </cell>
        </row>
        <row r="2968">
          <cell r="O2968" t="str">
            <v>015537000</v>
          </cell>
        </row>
        <row r="2969">
          <cell r="O2969" t="str">
            <v>015537000</v>
          </cell>
        </row>
        <row r="2970">
          <cell r="O2970" t="str">
            <v>015537000</v>
          </cell>
        </row>
        <row r="2971">
          <cell r="O2971" t="str">
            <v>015537000</v>
          </cell>
        </row>
        <row r="2972">
          <cell r="O2972" t="str">
            <v>015537000</v>
          </cell>
        </row>
        <row r="2973">
          <cell r="O2973" t="str">
            <v>015537000</v>
          </cell>
        </row>
        <row r="2974">
          <cell r="O2974" t="str">
            <v>015537000</v>
          </cell>
        </row>
        <row r="2975">
          <cell r="O2975" t="str">
            <v>015537000</v>
          </cell>
        </row>
        <row r="2976">
          <cell r="O2976" t="str">
            <v>015537000</v>
          </cell>
        </row>
        <row r="2977">
          <cell r="O2977" t="str">
            <v>015537000</v>
          </cell>
        </row>
        <row r="2978">
          <cell r="O2978" t="str">
            <v>015537000</v>
          </cell>
        </row>
        <row r="2979">
          <cell r="O2979" t="str">
            <v>015537000</v>
          </cell>
        </row>
        <row r="2980">
          <cell r="O2980" t="str">
            <v>015537000</v>
          </cell>
        </row>
        <row r="2981">
          <cell r="O2981" t="str">
            <v>015538000</v>
          </cell>
        </row>
        <row r="2982">
          <cell r="O2982" t="str">
            <v>015538000</v>
          </cell>
        </row>
        <row r="2983">
          <cell r="O2983" t="str">
            <v>015538000</v>
          </cell>
        </row>
        <row r="2984">
          <cell r="O2984" t="str">
            <v>015538000</v>
          </cell>
        </row>
        <row r="2985">
          <cell r="O2985" t="str">
            <v>015538000</v>
          </cell>
        </row>
        <row r="2986">
          <cell r="O2986" t="str">
            <v>015538000</v>
          </cell>
        </row>
        <row r="2987">
          <cell r="O2987" t="str">
            <v>015538000</v>
          </cell>
        </row>
        <row r="2988">
          <cell r="O2988" t="str">
            <v>015538000</v>
          </cell>
        </row>
        <row r="2989">
          <cell r="O2989" t="str">
            <v>015538000</v>
          </cell>
        </row>
        <row r="2990">
          <cell r="O2990" t="str">
            <v>015538000</v>
          </cell>
        </row>
        <row r="2991">
          <cell r="O2991" t="str">
            <v>015538000</v>
          </cell>
        </row>
        <row r="2992">
          <cell r="O2992" t="str">
            <v>015538000</v>
          </cell>
        </row>
        <row r="2993">
          <cell r="O2993" t="str">
            <v>015538000</v>
          </cell>
        </row>
        <row r="2994">
          <cell r="O2994" t="str">
            <v>015538000</v>
          </cell>
        </row>
        <row r="2995">
          <cell r="O2995" t="str">
            <v>015538000</v>
          </cell>
        </row>
        <row r="2996">
          <cell r="O2996" t="str">
            <v>015538000</v>
          </cell>
        </row>
        <row r="2997">
          <cell r="O2997" t="str">
            <v>015538000</v>
          </cell>
        </row>
        <row r="2998">
          <cell r="O2998" t="str">
            <v>015538000</v>
          </cell>
        </row>
        <row r="2999">
          <cell r="O2999" t="str">
            <v>015538000</v>
          </cell>
        </row>
        <row r="3000">
          <cell r="O3000" t="str">
            <v>015538000</v>
          </cell>
        </row>
        <row r="3001">
          <cell r="O3001" t="str">
            <v>015538000</v>
          </cell>
        </row>
        <row r="3002">
          <cell r="O3002" t="str">
            <v>015538000</v>
          </cell>
        </row>
        <row r="3003">
          <cell r="O3003" t="str">
            <v>015538000</v>
          </cell>
        </row>
        <row r="3004">
          <cell r="O3004" t="str">
            <v>015538000</v>
          </cell>
        </row>
        <row r="3005">
          <cell r="O3005" t="str">
            <v>015538000</v>
          </cell>
        </row>
        <row r="3006">
          <cell r="O3006" t="str">
            <v>015538000</v>
          </cell>
        </row>
        <row r="3007">
          <cell r="O3007" t="str">
            <v>015538000</v>
          </cell>
        </row>
        <row r="3008">
          <cell r="O3008" t="str">
            <v>015538000</v>
          </cell>
        </row>
        <row r="3009">
          <cell r="O3009" t="str">
            <v>015538000</v>
          </cell>
        </row>
        <row r="3010">
          <cell r="O3010" t="str">
            <v>015539000</v>
          </cell>
        </row>
        <row r="3011">
          <cell r="O3011" t="str">
            <v>015539000</v>
          </cell>
        </row>
        <row r="3012">
          <cell r="O3012" t="str">
            <v>015539000</v>
          </cell>
        </row>
        <row r="3013">
          <cell r="O3013" t="str">
            <v>015539000</v>
          </cell>
        </row>
        <row r="3014">
          <cell r="O3014" t="str">
            <v>015539000</v>
          </cell>
        </row>
        <row r="3015">
          <cell r="O3015" t="str">
            <v>015539000</v>
          </cell>
        </row>
        <row r="3016">
          <cell r="O3016" t="str">
            <v>015539000</v>
          </cell>
        </row>
        <row r="3017">
          <cell r="O3017" t="str">
            <v>015539000</v>
          </cell>
        </row>
        <row r="3018">
          <cell r="O3018" t="str">
            <v>015539000</v>
          </cell>
        </row>
        <row r="3019">
          <cell r="O3019" t="str">
            <v>015539000</v>
          </cell>
        </row>
        <row r="3020">
          <cell r="O3020" t="str">
            <v>015539000</v>
          </cell>
        </row>
        <row r="3021">
          <cell r="O3021" t="str">
            <v>015539000</v>
          </cell>
        </row>
        <row r="3022">
          <cell r="O3022" t="str">
            <v>015539000</v>
          </cell>
        </row>
        <row r="3023">
          <cell r="O3023" t="str">
            <v>015539000</v>
          </cell>
        </row>
        <row r="3024">
          <cell r="O3024" t="str">
            <v>015539000</v>
          </cell>
        </row>
        <row r="3025">
          <cell r="O3025" t="str">
            <v>015539000</v>
          </cell>
        </row>
        <row r="3026">
          <cell r="O3026" t="str">
            <v>015539000</v>
          </cell>
        </row>
        <row r="3027">
          <cell r="O3027" t="str">
            <v>015539000</v>
          </cell>
        </row>
        <row r="3028">
          <cell r="O3028" t="str">
            <v>015539000</v>
          </cell>
        </row>
        <row r="3029">
          <cell r="O3029" t="str">
            <v>015539000</v>
          </cell>
        </row>
        <row r="3030">
          <cell r="O3030" t="str">
            <v>015539000</v>
          </cell>
        </row>
        <row r="3031">
          <cell r="O3031" t="str">
            <v>015539000</v>
          </cell>
        </row>
        <row r="3032">
          <cell r="O3032" t="str">
            <v>015539000</v>
          </cell>
        </row>
        <row r="3033">
          <cell r="O3033" t="str">
            <v>015540000</v>
          </cell>
        </row>
        <row r="3034">
          <cell r="O3034" t="str">
            <v>015540000</v>
          </cell>
        </row>
        <row r="3035">
          <cell r="O3035" t="str">
            <v>015540000</v>
          </cell>
        </row>
        <row r="3036">
          <cell r="O3036" t="str">
            <v>015540000</v>
          </cell>
        </row>
        <row r="3037">
          <cell r="O3037" t="str">
            <v>015540000</v>
          </cell>
        </row>
        <row r="3038">
          <cell r="O3038" t="str">
            <v>015540000</v>
          </cell>
        </row>
        <row r="3039">
          <cell r="O3039" t="str">
            <v>015540000</v>
          </cell>
        </row>
        <row r="3040">
          <cell r="O3040" t="str">
            <v>015540000</v>
          </cell>
        </row>
        <row r="3041">
          <cell r="O3041" t="str">
            <v>015540000</v>
          </cell>
        </row>
        <row r="3042">
          <cell r="O3042" t="str">
            <v>015540000</v>
          </cell>
        </row>
        <row r="3043">
          <cell r="O3043" t="str">
            <v>015541000</v>
          </cell>
        </row>
        <row r="3044">
          <cell r="O3044" t="str">
            <v>015541000</v>
          </cell>
        </row>
        <row r="3045">
          <cell r="O3045" t="str">
            <v>015541000</v>
          </cell>
        </row>
        <row r="3046">
          <cell r="O3046" t="str">
            <v>015541000</v>
          </cell>
        </row>
        <row r="3047">
          <cell r="O3047" t="str">
            <v>015541000</v>
          </cell>
        </row>
        <row r="3048">
          <cell r="O3048" t="str">
            <v>015541000</v>
          </cell>
        </row>
        <row r="3049">
          <cell r="O3049" t="str">
            <v>015541000</v>
          </cell>
        </row>
        <row r="3050">
          <cell r="O3050" t="str">
            <v>015541000</v>
          </cell>
        </row>
        <row r="3051">
          <cell r="O3051" t="str">
            <v>015541000</v>
          </cell>
        </row>
        <row r="3052">
          <cell r="O3052" t="str">
            <v>015541000</v>
          </cell>
        </row>
        <row r="3053">
          <cell r="O3053" t="str">
            <v>015541000</v>
          </cell>
        </row>
        <row r="3054">
          <cell r="O3054" t="str">
            <v>015541000</v>
          </cell>
        </row>
        <row r="3055">
          <cell r="O3055" t="str">
            <v>015541000</v>
          </cell>
        </row>
        <row r="3056">
          <cell r="O3056" t="str">
            <v>015541000</v>
          </cell>
        </row>
        <row r="3057">
          <cell r="O3057" t="str">
            <v>015541000</v>
          </cell>
        </row>
        <row r="3058">
          <cell r="O3058" t="str">
            <v>015541000</v>
          </cell>
        </row>
        <row r="3059">
          <cell r="O3059" t="str">
            <v>015541000</v>
          </cell>
        </row>
        <row r="3060">
          <cell r="O3060" t="str">
            <v>015541000</v>
          </cell>
        </row>
        <row r="3061">
          <cell r="O3061" t="str">
            <v>015541000</v>
          </cell>
        </row>
        <row r="3062">
          <cell r="O3062" t="str">
            <v>015541000</v>
          </cell>
        </row>
        <row r="3063">
          <cell r="O3063" t="str">
            <v>015541000</v>
          </cell>
        </row>
        <row r="3064">
          <cell r="O3064" t="str">
            <v>015541000</v>
          </cell>
        </row>
        <row r="3065">
          <cell r="O3065" t="str">
            <v>015541000</v>
          </cell>
        </row>
        <row r="3066">
          <cell r="O3066" t="str">
            <v>015541000</v>
          </cell>
        </row>
        <row r="3067">
          <cell r="O3067" t="str">
            <v>015541000</v>
          </cell>
        </row>
        <row r="3068">
          <cell r="O3068" t="str">
            <v>015541000</v>
          </cell>
        </row>
        <row r="3069">
          <cell r="O3069" t="str">
            <v>015541000</v>
          </cell>
        </row>
        <row r="3070">
          <cell r="O3070" t="str">
            <v>015541000</v>
          </cell>
        </row>
        <row r="3071">
          <cell r="O3071" t="str">
            <v>015542000</v>
          </cell>
        </row>
        <row r="3072">
          <cell r="O3072" t="str">
            <v>015542000</v>
          </cell>
        </row>
        <row r="3073">
          <cell r="O3073" t="str">
            <v>015542000</v>
          </cell>
        </row>
        <row r="3074">
          <cell r="O3074" t="str">
            <v>015542000</v>
          </cell>
        </row>
        <row r="3075">
          <cell r="O3075" t="str">
            <v>015542000</v>
          </cell>
        </row>
        <row r="3076">
          <cell r="O3076" t="str">
            <v>015542000</v>
          </cell>
        </row>
        <row r="3077">
          <cell r="O3077" t="str">
            <v>015542000</v>
          </cell>
        </row>
        <row r="3078">
          <cell r="O3078" t="str">
            <v>015542000</v>
          </cell>
        </row>
        <row r="3079">
          <cell r="O3079" t="str">
            <v>015542000</v>
          </cell>
        </row>
        <row r="3080">
          <cell r="O3080" t="str">
            <v>015542000</v>
          </cell>
        </row>
        <row r="3081">
          <cell r="O3081" t="str">
            <v>015542000</v>
          </cell>
        </row>
        <row r="3082">
          <cell r="O3082" t="str">
            <v>015542000</v>
          </cell>
        </row>
        <row r="3083">
          <cell r="O3083" t="str">
            <v>015542000</v>
          </cell>
        </row>
        <row r="3084">
          <cell r="O3084" t="str">
            <v>015542000</v>
          </cell>
        </row>
        <row r="3085">
          <cell r="O3085" t="str">
            <v>015542000</v>
          </cell>
        </row>
        <row r="3086">
          <cell r="O3086" t="str">
            <v>015542000</v>
          </cell>
        </row>
        <row r="3087">
          <cell r="O3087" t="str">
            <v>015542000</v>
          </cell>
        </row>
        <row r="3088">
          <cell r="O3088" t="str">
            <v>015542000</v>
          </cell>
        </row>
        <row r="3089">
          <cell r="O3089" t="str">
            <v>015542000</v>
          </cell>
        </row>
        <row r="3090">
          <cell r="O3090" t="str">
            <v>015543000</v>
          </cell>
        </row>
        <row r="3091">
          <cell r="O3091" t="str">
            <v>015543000</v>
          </cell>
        </row>
        <row r="3092">
          <cell r="O3092" t="str">
            <v>015543000</v>
          </cell>
        </row>
        <row r="3093">
          <cell r="O3093" t="str">
            <v>015543000</v>
          </cell>
        </row>
        <row r="3094">
          <cell r="O3094" t="str">
            <v>015543000</v>
          </cell>
        </row>
        <row r="3095">
          <cell r="O3095" t="str">
            <v>015543000</v>
          </cell>
        </row>
        <row r="3096">
          <cell r="O3096" t="str">
            <v>015543000</v>
          </cell>
        </row>
        <row r="3097">
          <cell r="O3097" t="str">
            <v>015543000</v>
          </cell>
        </row>
        <row r="3098">
          <cell r="O3098" t="str">
            <v>015543000</v>
          </cell>
        </row>
        <row r="3099">
          <cell r="O3099" t="str">
            <v>015543000</v>
          </cell>
        </row>
        <row r="3100">
          <cell r="O3100" t="str">
            <v>015543000</v>
          </cell>
        </row>
        <row r="3101">
          <cell r="O3101" t="str">
            <v>015543000</v>
          </cell>
        </row>
        <row r="3102">
          <cell r="O3102" t="str">
            <v>015543000</v>
          </cell>
        </row>
        <row r="3103">
          <cell r="O3103" t="str">
            <v>015543000</v>
          </cell>
        </row>
        <row r="3104">
          <cell r="O3104" t="str">
            <v>015543000</v>
          </cell>
        </row>
        <row r="3105">
          <cell r="O3105" t="str">
            <v>015543000</v>
          </cell>
        </row>
        <row r="3106">
          <cell r="O3106" t="str">
            <v>015543000</v>
          </cell>
        </row>
        <row r="3107">
          <cell r="O3107" t="str">
            <v>015543000</v>
          </cell>
        </row>
        <row r="3108">
          <cell r="O3108" t="str">
            <v>015543000</v>
          </cell>
        </row>
        <row r="3109">
          <cell r="O3109" t="str">
            <v>015543000</v>
          </cell>
        </row>
        <row r="3110">
          <cell r="O3110" t="str">
            <v>015543000</v>
          </cell>
        </row>
        <row r="3111">
          <cell r="O3111" t="str">
            <v>015544000</v>
          </cell>
        </row>
        <row r="3112">
          <cell r="O3112" t="str">
            <v>015544000</v>
          </cell>
        </row>
        <row r="3113">
          <cell r="O3113" t="str">
            <v>015544000</v>
          </cell>
        </row>
        <row r="3114">
          <cell r="O3114" t="str">
            <v>015544000</v>
          </cell>
        </row>
        <row r="3115">
          <cell r="O3115" t="str">
            <v>015544000</v>
          </cell>
        </row>
        <row r="3116">
          <cell r="O3116" t="str">
            <v>015544000</v>
          </cell>
        </row>
        <row r="3117">
          <cell r="O3117" t="str">
            <v>015544000</v>
          </cell>
        </row>
        <row r="3118">
          <cell r="O3118" t="str">
            <v>015544000</v>
          </cell>
        </row>
        <row r="3119">
          <cell r="O3119" t="str">
            <v>015544000</v>
          </cell>
        </row>
        <row r="3120">
          <cell r="O3120" t="str">
            <v>015544000</v>
          </cell>
        </row>
        <row r="3121">
          <cell r="O3121" t="str">
            <v>015544000</v>
          </cell>
        </row>
        <row r="3122">
          <cell r="O3122" t="str">
            <v>015544000</v>
          </cell>
        </row>
        <row r="3123">
          <cell r="O3123" t="str">
            <v>015544000</v>
          </cell>
        </row>
        <row r="3124">
          <cell r="O3124" t="str">
            <v>015544000</v>
          </cell>
        </row>
        <row r="3125">
          <cell r="O3125" t="str">
            <v>015544000</v>
          </cell>
        </row>
        <row r="3126">
          <cell r="O3126" t="str">
            <v>015544000</v>
          </cell>
        </row>
        <row r="3127">
          <cell r="O3127" t="str">
            <v>015544000</v>
          </cell>
        </row>
        <row r="3128">
          <cell r="O3128" t="str">
            <v>015544000</v>
          </cell>
        </row>
        <row r="3129">
          <cell r="O3129" t="str">
            <v>015544000</v>
          </cell>
        </row>
        <row r="3130">
          <cell r="O3130" t="str">
            <v>015544000</v>
          </cell>
        </row>
        <row r="3131">
          <cell r="O3131" t="str">
            <v>015544000</v>
          </cell>
        </row>
        <row r="3132">
          <cell r="O3132" t="str">
            <v>015544000</v>
          </cell>
        </row>
        <row r="3133">
          <cell r="O3133" t="str">
            <v>015544000</v>
          </cell>
        </row>
        <row r="3134">
          <cell r="O3134" t="str">
            <v>015544000</v>
          </cell>
        </row>
        <row r="3135">
          <cell r="O3135" t="str">
            <v>015544000</v>
          </cell>
        </row>
        <row r="3136">
          <cell r="O3136" t="str">
            <v>015544000</v>
          </cell>
        </row>
        <row r="3137">
          <cell r="O3137" t="str">
            <v>015544000</v>
          </cell>
        </row>
        <row r="3138">
          <cell r="O3138" t="str">
            <v>015544000</v>
          </cell>
        </row>
        <row r="3139">
          <cell r="O3139" t="str">
            <v>015544000</v>
          </cell>
        </row>
        <row r="3140">
          <cell r="O3140" t="str">
            <v>015544000</v>
          </cell>
        </row>
        <row r="3141">
          <cell r="O3141" t="str">
            <v>015544000</v>
          </cell>
        </row>
        <row r="3142">
          <cell r="O3142" t="str">
            <v>015544000</v>
          </cell>
        </row>
        <row r="3143">
          <cell r="O3143" t="str">
            <v>015544000</v>
          </cell>
        </row>
        <row r="3144">
          <cell r="O3144" t="str">
            <v>015544000</v>
          </cell>
        </row>
        <row r="3145">
          <cell r="O3145" t="str">
            <v>015544000</v>
          </cell>
        </row>
        <row r="3146">
          <cell r="O3146" t="str">
            <v>015544000</v>
          </cell>
        </row>
        <row r="3147">
          <cell r="O3147" t="str">
            <v>015544000</v>
          </cell>
        </row>
        <row r="3148">
          <cell r="O3148" t="str">
            <v>015544000</v>
          </cell>
        </row>
        <row r="3149">
          <cell r="O3149" t="str">
            <v>015544000</v>
          </cell>
        </row>
        <row r="3150">
          <cell r="O3150" t="str">
            <v>015544000</v>
          </cell>
        </row>
        <row r="3151">
          <cell r="O3151" t="str">
            <v>015544000</v>
          </cell>
        </row>
        <row r="3152">
          <cell r="O3152" t="str">
            <v>015544000</v>
          </cell>
        </row>
        <row r="3153">
          <cell r="O3153" t="str">
            <v>015544000</v>
          </cell>
        </row>
        <row r="3154">
          <cell r="O3154" t="str">
            <v>015544000</v>
          </cell>
        </row>
        <row r="3155">
          <cell r="O3155" t="str">
            <v>015544000</v>
          </cell>
        </row>
        <row r="3156">
          <cell r="O3156" t="str">
            <v>015544000</v>
          </cell>
        </row>
        <row r="3157">
          <cell r="O3157" t="str">
            <v>015544000</v>
          </cell>
        </row>
        <row r="3158">
          <cell r="O3158" t="str">
            <v>015544000</v>
          </cell>
        </row>
        <row r="3159">
          <cell r="O3159" t="str">
            <v>015544000</v>
          </cell>
        </row>
        <row r="3160">
          <cell r="O3160" t="str">
            <v>015544000</v>
          </cell>
        </row>
        <row r="3161">
          <cell r="O3161" t="str">
            <v>015544000</v>
          </cell>
        </row>
        <row r="3162">
          <cell r="O3162" t="str">
            <v>015544000</v>
          </cell>
        </row>
        <row r="3163">
          <cell r="O3163" t="str">
            <v>015544000</v>
          </cell>
        </row>
        <row r="3164">
          <cell r="O3164" t="str">
            <v>015544000</v>
          </cell>
        </row>
        <row r="3165">
          <cell r="O3165" t="str">
            <v>015544000</v>
          </cell>
        </row>
        <row r="3166">
          <cell r="O3166" t="str">
            <v>015544000</v>
          </cell>
        </row>
        <row r="3167">
          <cell r="O3167" t="str">
            <v>015544000</v>
          </cell>
        </row>
        <row r="3168">
          <cell r="O3168" t="str">
            <v>015544000</v>
          </cell>
        </row>
        <row r="3169">
          <cell r="O3169" t="str">
            <v>015545000</v>
          </cell>
        </row>
        <row r="3170">
          <cell r="O3170" t="str">
            <v>015545000</v>
          </cell>
        </row>
        <row r="3171">
          <cell r="O3171" t="str">
            <v>015545000</v>
          </cell>
        </row>
        <row r="3172">
          <cell r="O3172" t="str">
            <v>015545000</v>
          </cell>
        </row>
        <row r="3173">
          <cell r="O3173" t="str">
            <v>015545000</v>
          </cell>
        </row>
        <row r="3174">
          <cell r="O3174" t="str">
            <v>015545000</v>
          </cell>
        </row>
        <row r="3175">
          <cell r="O3175" t="str">
            <v>015545000</v>
          </cell>
        </row>
        <row r="3176">
          <cell r="O3176" t="str">
            <v>015545000</v>
          </cell>
        </row>
        <row r="3177">
          <cell r="O3177" t="str">
            <v>015545000</v>
          </cell>
        </row>
        <row r="3178">
          <cell r="O3178" t="str">
            <v>015545000</v>
          </cell>
        </row>
        <row r="3179">
          <cell r="O3179" t="str">
            <v>015545000</v>
          </cell>
        </row>
        <row r="3180">
          <cell r="O3180" t="str">
            <v>015545000</v>
          </cell>
        </row>
        <row r="3181">
          <cell r="O3181" t="str">
            <v>015545000</v>
          </cell>
        </row>
        <row r="3182">
          <cell r="O3182" t="str">
            <v>015545000</v>
          </cell>
        </row>
        <row r="3183">
          <cell r="O3183" t="str">
            <v>015545000</v>
          </cell>
        </row>
        <row r="3184">
          <cell r="O3184" t="str">
            <v>015545000</v>
          </cell>
        </row>
        <row r="3185">
          <cell r="O3185" t="str">
            <v>015545000</v>
          </cell>
        </row>
        <row r="3186">
          <cell r="O3186" t="str">
            <v>015545000</v>
          </cell>
        </row>
        <row r="3187">
          <cell r="O3187" t="str">
            <v>015545000</v>
          </cell>
        </row>
        <row r="3188">
          <cell r="O3188" t="str">
            <v>015545000</v>
          </cell>
        </row>
        <row r="3189">
          <cell r="O3189" t="str">
            <v>015545000</v>
          </cell>
        </row>
        <row r="3190">
          <cell r="O3190" t="str">
            <v>015546000</v>
          </cell>
        </row>
        <row r="3191">
          <cell r="O3191" t="str">
            <v>015546000</v>
          </cell>
        </row>
        <row r="3192">
          <cell r="O3192" t="str">
            <v>015546000</v>
          </cell>
        </row>
        <row r="3193">
          <cell r="O3193" t="str">
            <v>015546000</v>
          </cell>
        </row>
        <row r="3194">
          <cell r="O3194" t="str">
            <v>015546000</v>
          </cell>
        </row>
        <row r="3195">
          <cell r="O3195" t="str">
            <v>015546000</v>
          </cell>
        </row>
        <row r="3196">
          <cell r="O3196" t="str">
            <v>015546000</v>
          </cell>
        </row>
        <row r="3197">
          <cell r="O3197" t="str">
            <v>015546000</v>
          </cell>
        </row>
        <row r="3198">
          <cell r="O3198" t="str">
            <v>015546000</v>
          </cell>
        </row>
        <row r="3199">
          <cell r="O3199" t="str">
            <v>015546000</v>
          </cell>
        </row>
        <row r="3200">
          <cell r="O3200" t="str">
            <v>015546000</v>
          </cell>
        </row>
        <row r="3201">
          <cell r="O3201" t="str">
            <v>015546000</v>
          </cell>
        </row>
        <row r="3202">
          <cell r="O3202" t="str">
            <v>015546000</v>
          </cell>
        </row>
        <row r="3203">
          <cell r="O3203" t="str">
            <v>015546000</v>
          </cell>
        </row>
        <row r="3204">
          <cell r="O3204" t="str">
            <v>015546000</v>
          </cell>
        </row>
        <row r="3205">
          <cell r="O3205" t="str">
            <v>015546000</v>
          </cell>
        </row>
        <row r="3206">
          <cell r="O3206" t="str">
            <v>015546000</v>
          </cell>
        </row>
        <row r="3207">
          <cell r="O3207" t="str">
            <v>015546000</v>
          </cell>
        </row>
        <row r="3208">
          <cell r="O3208" t="str">
            <v>015546000</v>
          </cell>
        </row>
        <row r="3209">
          <cell r="O3209" t="str">
            <v>015546000</v>
          </cell>
        </row>
        <row r="3210">
          <cell r="O3210" t="str">
            <v>015546000</v>
          </cell>
        </row>
        <row r="3211">
          <cell r="O3211" t="str">
            <v>015546000</v>
          </cell>
        </row>
        <row r="3212">
          <cell r="O3212" t="str">
            <v>015546000</v>
          </cell>
        </row>
        <row r="3213">
          <cell r="O3213" t="str">
            <v>015546000</v>
          </cell>
        </row>
        <row r="3214">
          <cell r="O3214" t="str">
            <v>015546000</v>
          </cell>
        </row>
        <row r="3215">
          <cell r="O3215" t="str">
            <v>015546000</v>
          </cell>
        </row>
        <row r="3216">
          <cell r="O3216" t="str">
            <v>015546000</v>
          </cell>
        </row>
        <row r="3217">
          <cell r="O3217" t="str">
            <v>015546000</v>
          </cell>
        </row>
        <row r="3218">
          <cell r="O3218" t="str">
            <v>015546000</v>
          </cell>
        </row>
        <row r="3219">
          <cell r="O3219" t="str">
            <v>015546000</v>
          </cell>
        </row>
        <row r="3220">
          <cell r="O3220" t="str">
            <v>015546000</v>
          </cell>
        </row>
        <row r="3221">
          <cell r="O3221" t="str">
            <v>015546000</v>
          </cell>
        </row>
        <row r="3222">
          <cell r="O3222" t="str">
            <v>015546000</v>
          </cell>
        </row>
        <row r="3223">
          <cell r="O3223" t="str">
            <v>015546000</v>
          </cell>
        </row>
        <row r="3224">
          <cell r="O3224" t="str">
            <v>015547000</v>
          </cell>
        </row>
        <row r="3225">
          <cell r="O3225" t="str">
            <v>015547000</v>
          </cell>
        </row>
        <row r="3226">
          <cell r="O3226" t="str">
            <v>015547000</v>
          </cell>
        </row>
        <row r="3227">
          <cell r="O3227" t="str">
            <v>015547000</v>
          </cell>
        </row>
        <row r="3228">
          <cell r="O3228" t="str">
            <v>015547000</v>
          </cell>
        </row>
        <row r="3229">
          <cell r="O3229" t="str">
            <v>015547000</v>
          </cell>
        </row>
        <row r="3230">
          <cell r="O3230" t="str">
            <v>015547000</v>
          </cell>
        </row>
        <row r="3231">
          <cell r="O3231" t="str">
            <v>015547000</v>
          </cell>
        </row>
        <row r="3232">
          <cell r="O3232" t="str">
            <v>015547000</v>
          </cell>
        </row>
        <row r="3233">
          <cell r="O3233" t="str">
            <v>015547000</v>
          </cell>
        </row>
        <row r="3234">
          <cell r="O3234" t="str">
            <v>015547000</v>
          </cell>
        </row>
        <row r="3235">
          <cell r="O3235" t="str">
            <v>015547000</v>
          </cell>
        </row>
        <row r="3236">
          <cell r="O3236" t="str">
            <v>015547000</v>
          </cell>
        </row>
        <row r="3237">
          <cell r="O3237" t="str">
            <v>015547000</v>
          </cell>
        </row>
        <row r="3238">
          <cell r="O3238" t="str">
            <v>015547000</v>
          </cell>
        </row>
        <row r="3239">
          <cell r="O3239" t="str">
            <v>015547000</v>
          </cell>
        </row>
        <row r="3240">
          <cell r="O3240" t="str">
            <v>015547000</v>
          </cell>
        </row>
        <row r="3241">
          <cell r="O3241" t="str">
            <v>015547000</v>
          </cell>
        </row>
        <row r="3242">
          <cell r="O3242" t="str">
            <v>015547000</v>
          </cell>
        </row>
        <row r="3243">
          <cell r="O3243" t="str">
            <v>015547000</v>
          </cell>
        </row>
        <row r="3244">
          <cell r="O3244" t="str">
            <v>015547000</v>
          </cell>
        </row>
        <row r="3245">
          <cell r="O3245" t="str">
            <v>015548000</v>
          </cell>
        </row>
        <row r="3246">
          <cell r="O3246" t="str">
            <v>015548000</v>
          </cell>
        </row>
        <row r="3247">
          <cell r="O3247" t="str">
            <v>015548000</v>
          </cell>
        </row>
        <row r="3248">
          <cell r="O3248" t="str">
            <v>015548000</v>
          </cell>
        </row>
        <row r="3249">
          <cell r="O3249" t="str">
            <v>015548000</v>
          </cell>
        </row>
        <row r="3250">
          <cell r="O3250" t="str">
            <v>015548000</v>
          </cell>
        </row>
        <row r="3251">
          <cell r="O3251" t="str">
            <v>015548000</v>
          </cell>
        </row>
        <row r="3252">
          <cell r="O3252" t="str">
            <v>015548000</v>
          </cell>
        </row>
        <row r="3253">
          <cell r="O3253" t="str">
            <v>015548000</v>
          </cell>
        </row>
        <row r="3254">
          <cell r="O3254" t="str">
            <v>015548000</v>
          </cell>
        </row>
        <row r="3255">
          <cell r="O3255" t="str">
            <v>015548000</v>
          </cell>
        </row>
        <row r="3256">
          <cell r="O3256" t="str">
            <v>015548000</v>
          </cell>
        </row>
        <row r="3257">
          <cell r="O3257" t="str">
            <v>015548000</v>
          </cell>
        </row>
        <row r="3258">
          <cell r="O3258" t="str">
            <v>015548000</v>
          </cell>
        </row>
        <row r="3259">
          <cell r="O3259" t="str">
            <v>015548000</v>
          </cell>
        </row>
        <row r="3260">
          <cell r="O3260" t="str">
            <v>015548000</v>
          </cell>
        </row>
        <row r="3261">
          <cell r="O3261" t="str">
            <v>015548000</v>
          </cell>
        </row>
        <row r="3262">
          <cell r="O3262" t="str">
            <v>015548000</v>
          </cell>
        </row>
        <row r="3263">
          <cell r="O3263" t="str">
            <v>015548000</v>
          </cell>
        </row>
        <row r="3264">
          <cell r="O3264" t="str">
            <v>015548000</v>
          </cell>
        </row>
        <row r="3265">
          <cell r="O3265" t="str">
            <v>015548000</v>
          </cell>
        </row>
        <row r="3266">
          <cell r="O3266" t="str">
            <v>015548000</v>
          </cell>
        </row>
        <row r="3267">
          <cell r="O3267" t="str">
            <v>020901000</v>
          </cell>
        </row>
        <row r="3268">
          <cell r="O3268" t="str">
            <v>020901000</v>
          </cell>
        </row>
        <row r="3269">
          <cell r="O3269" t="str">
            <v>020901000</v>
          </cell>
        </row>
        <row r="3270">
          <cell r="O3270" t="str">
            <v>020901000</v>
          </cell>
        </row>
        <row r="3271">
          <cell r="O3271" t="str">
            <v>020901000</v>
          </cell>
        </row>
        <row r="3272">
          <cell r="O3272" t="str">
            <v>020901000</v>
          </cell>
        </row>
        <row r="3273">
          <cell r="O3273" t="str">
            <v>020902000</v>
          </cell>
        </row>
        <row r="3274">
          <cell r="O3274" t="str">
            <v>020902000</v>
          </cell>
        </row>
        <row r="3275">
          <cell r="O3275" t="str">
            <v>020902000</v>
          </cell>
        </row>
        <row r="3276">
          <cell r="O3276" t="str">
            <v>020902000</v>
          </cell>
        </row>
        <row r="3277">
          <cell r="O3277" t="str">
            <v>020902000</v>
          </cell>
        </row>
        <row r="3278">
          <cell r="O3278" t="str">
            <v>020903000</v>
          </cell>
        </row>
        <row r="3279">
          <cell r="O3279" t="str">
            <v>020903000</v>
          </cell>
        </row>
        <row r="3280">
          <cell r="O3280" t="str">
            <v>020903000</v>
          </cell>
        </row>
        <row r="3281">
          <cell r="O3281" t="str">
            <v>020903000</v>
          </cell>
        </row>
        <row r="3282">
          <cell r="O3282" t="str">
            <v>020904000</v>
          </cell>
        </row>
        <row r="3283">
          <cell r="O3283" t="str">
            <v>020904000</v>
          </cell>
        </row>
        <row r="3284">
          <cell r="O3284" t="str">
            <v>020904000</v>
          </cell>
        </row>
        <row r="3285">
          <cell r="O3285" t="str">
            <v>020904000</v>
          </cell>
        </row>
        <row r="3286">
          <cell r="O3286" t="str">
            <v>020905000</v>
          </cell>
        </row>
        <row r="3287">
          <cell r="O3287" t="str">
            <v>020905000</v>
          </cell>
        </row>
        <row r="3288">
          <cell r="O3288" t="str">
            <v>020905000</v>
          </cell>
        </row>
        <row r="3289">
          <cell r="O3289" t="str">
            <v>020905000</v>
          </cell>
        </row>
        <row r="3290">
          <cell r="O3290" t="str">
            <v>020905000</v>
          </cell>
        </row>
        <row r="3291">
          <cell r="O3291" t="str">
            <v>020905000</v>
          </cell>
        </row>
        <row r="3292">
          <cell r="O3292" t="str">
            <v>020906000</v>
          </cell>
        </row>
        <row r="3293">
          <cell r="O3293" t="str">
            <v>020906000</v>
          </cell>
        </row>
        <row r="3294">
          <cell r="O3294" t="str">
            <v>020906000</v>
          </cell>
        </row>
        <row r="3295">
          <cell r="O3295" t="str">
            <v>020906000</v>
          </cell>
        </row>
        <row r="3296">
          <cell r="O3296" t="str">
            <v>021501000</v>
          </cell>
        </row>
        <row r="3297">
          <cell r="O3297" t="str">
            <v>021501000</v>
          </cell>
        </row>
        <row r="3298">
          <cell r="O3298" t="str">
            <v>021501000</v>
          </cell>
        </row>
        <row r="3299">
          <cell r="O3299" t="str">
            <v>021501000</v>
          </cell>
        </row>
        <row r="3300">
          <cell r="O3300" t="str">
            <v>021501000</v>
          </cell>
        </row>
        <row r="3301">
          <cell r="O3301" t="str">
            <v>021501000</v>
          </cell>
        </row>
        <row r="3302">
          <cell r="O3302" t="str">
            <v>021501000</v>
          </cell>
        </row>
        <row r="3303">
          <cell r="O3303" t="str">
            <v>021501000</v>
          </cell>
        </row>
        <row r="3304">
          <cell r="O3304" t="str">
            <v>021501000</v>
          </cell>
        </row>
        <row r="3305">
          <cell r="O3305" t="str">
            <v>021501000</v>
          </cell>
        </row>
        <row r="3306">
          <cell r="O3306" t="str">
            <v>021501000</v>
          </cell>
        </row>
        <row r="3307">
          <cell r="O3307" t="str">
            <v>021501000</v>
          </cell>
        </row>
        <row r="3308">
          <cell r="O3308" t="str">
            <v>021501000</v>
          </cell>
        </row>
        <row r="3309">
          <cell r="O3309" t="str">
            <v>021501000</v>
          </cell>
        </row>
        <row r="3310">
          <cell r="O3310" t="str">
            <v>021501000</v>
          </cell>
        </row>
        <row r="3311">
          <cell r="O3311" t="str">
            <v>021501000</v>
          </cell>
        </row>
        <row r="3312">
          <cell r="O3312" t="str">
            <v>021501000</v>
          </cell>
        </row>
        <row r="3313">
          <cell r="O3313" t="str">
            <v>021501000</v>
          </cell>
        </row>
        <row r="3314">
          <cell r="O3314" t="str">
            <v>021501000</v>
          </cell>
        </row>
        <row r="3315">
          <cell r="O3315" t="str">
            <v>021501000</v>
          </cell>
        </row>
        <row r="3316">
          <cell r="O3316" t="str">
            <v>021502000</v>
          </cell>
        </row>
        <row r="3317">
          <cell r="O3317" t="str">
            <v>021502000</v>
          </cell>
        </row>
        <row r="3318">
          <cell r="O3318" t="str">
            <v>021502000</v>
          </cell>
        </row>
        <row r="3319">
          <cell r="O3319" t="str">
            <v>021502000</v>
          </cell>
        </row>
        <row r="3320">
          <cell r="O3320" t="str">
            <v>021502000</v>
          </cell>
        </row>
        <row r="3321">
          <cell r="O3321" t="str">
            <v>021502000</v>
          </cell>
        </row>
        <row r="3322">
          <cell r="O3322" t="str">
            <v>021502000</v>
          </cell>
        </row>
        <row r="3323">
          <cell r="O3323" t="str">
            <v>021502000</v>
          </cell>
        </row>
        <row r="3324">
          <cell r="O3324" t="str">
            <v>021502000</v>
          </cell>
        </row>
        <row r="3325">
          <cell r="O3325" t="str">
            <v>021502000</v>
          </cell>
        </row>
        <row r="3326">
          <cell r="O3326" t="str">
            <v>021502000</v>
          </cell>
        </row>
        <row r="3327">
          <cell r="O3327" t="str">
            <v>021502000</v>
          </cell>
        </row>
        <row r="3328">
          <cell r="O3328" t="str">
            <v>021502000</v>
          </cell>
        </row>
        <row r="3329">
          <cell r="O3329" t="str">
            <v>021502000</v>
          </cell>
        </row>
        <row r="3330">
          <cell r="O3330" t="str">
            <v>021502000</v>
          </cell>
        </row>
        <row r="3331">
          <cell r="O3331" t="str">
            <v>021502000</v>
          </cell>
        </row>
        <row r="3332">
          <cell r="O3332" t="str">
            <v>021502000</v>
          </cell>
        </row>
        <row r="3333">
          <cell r="O3333" t="str">
            <v>021502000</v>
          </cell>
        </row>
        <row r="3334">
          <cell r="O3334" t="str">
            <v>021502000</v>
          </cell>
        </row>
        <row r="3335">
          <cell r="O3335" t="str">
            <v>021502000</v>
          </cell>
        </row>
        <row r="3336">
          <cell r="O3336" t="str">
            <v>021502000</v>
          </cell>
        </row>
        <row r="3337">
          <cell r="O3337" t="str">
            <v>021502000</v>
          </cell>
        </row>
        <row r="3338">
          <cell r="O3338" t="str">
            <v>021502000</v>
          </cell>
        </row>
        <row r="3339">
          <cell r="O3339" t="str">
            <v>021502000</v>
          </cell>
        </row>
        <row r="3340">
          <cell r="O3340" t="str">
            <v>021502000</v>
          </cell>
        </row>
        <row r="3341">
          <cell r="O3341" t="str">
            <v>021503000</v>
          </cell>
        </row>
        <row r="3342">
          <cell r="O3342" t="str">
            <v>021503000</v>
          </cell>
        </row>
        <row r="3343">
          <cell r="O3343" t="str">
            <v>021503000</v>
          </cell>
        </row>
        <row r="3344">
          <cell r="O3344" t="str">
            <v>021503000</v>
          </cell>
        </row>
        <row r="3345">
          <cell r="O3345" t="str">
            <v>021503000</v>
          </cell>
        </row>
        <row r="3346">
          <cell r="O3346" t="str">
            <v>021503000</v>
          </cell>
        </row>
        <row r="3347">
          <cell r="O3347" t="str">
            <v>021503000</v>
          </cell>
        </row>
        <row r="3348">
          <cell r="O3348" t="str">
            <v>021503000</v>
          </cell>
        </row>
        <row r="3349">
          <cell r="O3349" t="str">
            <v>021503000</v>
          </cell>
        </row>
        <row r="3350">
          <cell r="O3350" t="str">
            <v>021503000</v>
          </cell>
        </row>
        <row r="3351">
          <cell r="O3351" t="str">
            <v>021503000</v>
          </cell>
        </row>
        <row r="3352">
          <cell r="O3352" t="str">
            <v>021503000</v>
          </cell>
        </row>
        <row r="3353">
          <cell r="O3353" t="str">
            <v>021503000</v>
          </cell>
        </row>
        <row r="3354">
          <cell r="O3354" t="str">
            <v>021503000</v>
          </cell>
        </row>
        <row r="3355">
          <cell r="O3355" t="str">
            <v>021503000</v>
          </cell>
        </row>
        <row r="3356">
          <cell r="O3356" t="str">
            <v>021503000</v>
          </cell>
        </row>
        <row r="3357">
          <cell r="O3357" t="str">
            <v>021503000</v>
          </cell>
        </row>
        <row r="3358">
          <cell r="O3358" t="str">
            <v>021503000</v>
          </cell>
        </row>
        <row r="3359">
          <cell r="O3359" t="str">
            <v>021503000</v>
          </cell>
        </row>
        <row r="3360">
          <cell r="O3360" t="str">
            <v>021503000</v>
          </cell>
        </row>
        <row r="3361">
          <cell r="O3361" t="str">
            <v>021503000</v>
          </cell>
        </row>
        <row r="3362">
          <cell r="O3362" t="str">
            <v>021503000</v>
          </cell>
        </row>
        <row r="3363">
          <cell r="O3363" t="str">
            <v>021503000</v>
          </cell>
        </row>
        <row r="3364">
          <cell r="O3364" t="str">
            <v>021503000</v>
          </cell>
        </row>
        <row r="3365">
          <cell r="O3365" t="str">
            <v>021503000</v>
          </cell>
        </row>
        <row r="3366">
          <cell r="O3366" t="str">
            <v>021503000</v>
          </cell>
        </row>
        <row r="3367">
          <cell r="O3367" t="str">
            <v>021503000</v>
          </cell>
        </row>
        <row r="3368">
          <cell r="O3368" t="str">
            <v>021504000</v>
          </cell>
        </row>
        <row r="3369">
          <cell r="O3369" t="str">
            <v>021504000</v>
          </cell>
        </row>
        <row r="3370">
          <cell r="O3370" t="str">
            <v>021504000</v>
          </cell>
        </row>
        <row r="3371">
          <cell r="O3371" t="str">
            <v>021504000</v>
          </cell>
        </row>
        <row r="3372">
          <cell r="O3372" t="str">
            <v>021504000</v>
          </cell>
        </row>
        <row r="3373">
          <cell r="O3373" t="str">
            <v>021504000</v>
          </cell>
        </row>
        <row r="3374">
          <cell r="O3374" t="str">
            <v>021504000</v>
          </cell>
        </row>
        <row r="3375">
          <cell r="O3375" t="str">
            <v>021504000</v>
          </cell>
        </row>
        <row r="3376">
          <cell r="O3376" t="str">
            <v>021504000</v>
          </cell>
        </row>
        <row r="3377">
          <cell r="O3377" t="str">
            <v>021504000</v>
          </cell>
        </row>
        <row r="3378">
          <cell r="O3378" t="str">
            <v>021504000</v>
          </cell>
        </row>
        <row r="3379">
          <cell r="O3379" t="str">
            <v>021504000</v>
          </cell>
        </row>
        <row r="3380">
          <cell r="O3380" t="str">
            <v>021504000</v>
          </cell>
        </row>
        <row r="3381">
          <cell r="O3381" t="str">
            <v>021504000</v>
          </cell>
        </row>
        <row r="3382">
          <cell r="O3382" t="str">
            <v>021504000</v>
          </cell>
        </row>
        <row r="3383">
          <cell r="O3383" t="str">
            <v>021504000</v>
          </cell>
        </row>
        <row r="3384">
          <cell r="O3384" t="str">
            <v>021504000</v>
          </cell>
        </row>
        <row r="3385">
          <cell r="O3385" t="str">
            <v>021504000</v>
          </cell>
        </row>
        <row r="3386">
          <cell r="O3386" t="str">
            <v>021504000</v>
          </cell>
        </row>
        <row r="3387">
          <cell r="O3387" t="str">
            <v>021504000</v>
          </cell>
        </row>
        <row r="3388">
          <cell r="O3388" t="str">
            <v>021504000</v>
          </cell>
        </row>
        <row r="3389">
          <cell r="O3389" t="str">
            <v>021504000</v>
          </cell>
        </row>
        <row r="3390">
          <cell r="O3390" t="str">
            <v>021504000</v>
          </cell>
        </row>
        <row r="3391">
          <cell r="O3391" t="str">
            <v>021504000</v>
          </cell>
        </row>
        <row r="3392">
          <cell r="O3392" t="str">
            <v>021504000</v>
          </cell>
        </row>
        <row r="3393">
          <cell r="O3393" t="str">
            <v>021504000</v>
          </cell>
        </row>
        <row r="3394">
          <cell r="O3394" t="str">
            <v>021504000</v>
          </cell>
        </row>
        <row r="3395">
          <cell r="O3395" t="str">
            <v>021504000</v>
          </cell>
        </row>
        <row r="3396">
          <cell r="O3396" t="str">
            <v>021504000</v>
          </cell>
        </row>
        <row r="3397">
          <cell r="O3397" t="str">
            <v>021504000</v>
          </cell>
        </row>
        <row r="3398">
          <cell r="O3398" t="str">
            <v>021504000</v>
          </cell>
        </row>
        <row r="3399">
          <cell r="O3399" t="str">
            <v>021504000</v>
          </cell>
        </row>
        <row r="3400">
          <cell r="O3400" t="str">
            <v>021504000</v>
          </cell>
        </row>
        <row r="3401">
          <cell r="O3401" t="str">
            <v>021504000</v>
          </cell>
        </row>
        <row r="3402">
          <cell r="O3402" t="str">
            <v>021504000</v>
          </cell>
        </row>
        <row r="3403">
          <cell r="O3403" t="str">
            <v>021504000</v>
          </cell>
        </row>
        <row r="3404">
          <cell r="O3404" t="str">
            <v>021504000</v>
          </cell>
        </row>
        <row r="3405">
          <cell r="O3405" t="str">
            <v>021504000</v>
          </cell>
        </row>
        <row r="3406">
          <cell r="O3406" t="str">
            <v>021504000</v>
          </cell>
        </row>
        <row r="3407">
          <cell r="O3407" t="str">
            <v>021504000</v>
          </cell>
        </row>
        <row r="3408">
          <cell r="O3408" t="str">
            <v>021504000</v>
          </cell>
        </row>
        <row r="3409">
          <cell r="O3409" t="str">
            <v>021504000</v>
          </cell>
        </row>
        <row r="3410">
          <cell r="O3410" t="str">
            <v>021504000</v>
          </cell>
        </row>
        <row r="3411">
          <cell r="O3411" t="str">
            <v>021504000</v>
          </cell>
        </row>
        <row r="3412">
          <cell r="O3412" t="str">
            <v>021504000</v>
          </cell>
        </row>
        <row r="3413">
          <cell r="O3413" t="str">
            <v>021504000</v>
          </cell>
        </row>
        <row r="3414">
          <cell r="O3414" t="str">
            <v>021504000</v>
          </cell>
        </row>
        <row r="3415">
          <cell r="O3415" t="str">
            <v>021505000</v>
          </cell>
        </row>
        <row r="3416">
          <cell r="O3416" t="str">
            <v>021505000</v>
          </cell>
        </row>
        <row r="3417">
          <cell r="O3417" t="str">
            <v>021505000</v>
          </cell>
        </row>
        <row r="3418">
          <cell r="O3418" t="str">
            <v>021505000</v>
          </cell>
        </row>
        <row r="3419">
          <cell r="O3419" t="str">
            <v>021505000</v>
          </cell>
        </row>
        <row r="3420">
          <cell r="O3420" t="str">
            <v>021505000</v>
          </cell>
        </row>
        <row r="3421">
          <cell r="O3421" t="str">
            <v>021505000</v>
          </cell>
        </row>
        <row r="3422">
          <cell r="O3422" t="str">
            <v>021505000</v>
          </cell>
        </row>
        <row r="3423">
          <cell r="O3423" t="str">
            <v>021505000</v>
          </cell>
        </row>
        <row r="3424">
          <cell r="O3424" t="str">
            <v>021505000</v>
          </cell>
        </row>
        <row r="3425">
          <cell r="O3425" t="str">
            <v>021505000</v>
          </cell>
        </row>
        <row r="3426">
          <cell r="O3426" t="str">
            <v>021505000</v>
          </cell>
        </row>
        <row r="3427">
          <cell r="O3427" t="str">
            <v>021505000</v>
          </cell>
        </row>
        <row r="3428">
          <cell r="O3428" t="str">
            <v>021505000</v>
          </cell>
        </row>
        <row r="3429">
          <cell r="O3429" t="str">
            <v>021505000</v>
          </cell>
        </row>
        <row r="3430">
          <cell r="O3430" t="str">
            <v>021505000</v>
          </cell>
        </row>
        <row r="3431">
          <cell r="O3431" t="str">
            <v>021505000</v>
          </cell>
        </row>
        <row r="3432">
          <cell r="O3432" t="str">
            <v>021505000</v>
          </cell>
        </row>
        <row r="3433">
          <cell r="O3433" t="str">
            <v>021505000</v>
          </cell>
        </row>
        <row r="3434">
          <cell r="O3434" t="str">
            <v>021505000</v>
          </cell>
        </row>
        <row r="3435">
          <cell r="O3435" t="str">
            <v>021505000</v>
          </cell>
        </row>
        <row r="3436">
          <cell r="O3436" t="str">
            <v>021505000</v>
          </cell>
        </row>
        <row r="3437">
          <cell r="O3437" t="str">
            <v>021505000</v>
          </cell>
        </row>
        <row r="3438">
          <cell r="O3438" t="str">
            <v>021505000</v>
          </cell>
        </row>
        <row r="3439">
          <cell r="O3439" t="str">
            <v>021505000</v>
          </cell>
        </row>
        <row r="3440">
          <cell r="O3440" t="str">
            <v>021505000</v>
          </cell>
        </row>
        <row r="3441">
          <cell r="O3441" t="str">
            <v>021505000</v>
          </cell>
        </row>
        <row r="3442">
          <cell r="O3442" t="str">
            <v>021505000</v>
          </cell>
        </row>
        <row r="3443">
          <cell r="O3443" t="str">
            <v>021505000</v>
          </cell>
        </row>
        <row r="3444">
          <cell r="O3444" t="str">
            <v>021505000</v>
          </cell>
        </row>
        <row r="3445">
          <cell r="O3445" t="str">
            <v>021505000</v>
          </cell>
        </row>
        <row r="3446">
          <cell r="O3446" t="str">
            <v>021505000</v>
          </cell>
        </row>
        <row r="3447">
          <cell r="O3447" t="str">
            <v>021505000</v>
          </cell>
        </row>
        <row r="3448">
          <cell r="O3448" t="str">
            <v>021505000</v>
          </cell>
        </row>
        <row r="3449">
          <cell r="O3449" t="str">
            <v>021505000</v>
          </cell>
        </row>
        <row r="3450">
          <cell r="O3450" t="str">
            <v>021505000</v>
          </cell>
        </row>
        <row r="3451">
          <cell r="O3451" t="str">
            <v>021505000</v>
          </cell>
        </row>
        <row r="3452">
          <cell r="O3452" t="str">
            <v>021505000</v>
          </cell>
        </row>
        <row r="3453">
          <cell r="O3453" t="str">
            <v>021505000</v>
          </cell>
        </row>
        <row r="3454">
          <cell r="O3454" t="str">
            <v>021505000</v>
          </cell>
        </row>
        <row r="3455">
          <cell r="O3455" t="str">
            <v>021505000</v>
          </cell>
        </row>
        <row r="3456">
          <cell r="O3456" t="str">
            <v>021505000</v>
          </cell>
        </row>
        <row r="3457">
          <cell r="O3457" t="str">
            <v>021506000</v>
          </cell>
        </row>
        <row r="3458">
          <cell r="O3458" t="str">
            <v>021506000</v>
          </cell>
        </row>
        <row r="3459">
          <cell r="O3459" t="str">
            <v>021506000</v>
          </cell>
        </row>
        <row r="3460">
          <cell r="O3460" t="str">
            <v>021506000</v>
          </cell>
        </row>
        <row r="3461">
          <cell r="O3461" t="str">
            <v>021506000</v>
          </cell>
        </row>
        <row r="3462">
          <cell r="O3462" t="str">
            <v>021506000</v>
          </cell>
        </row>
        <row r="3463">
          <cell r="O3463" t="str">
            <v>021506000</v>
          </cell>
        </row>
        <row r="3464">
          <cell r="O3464" t="str">
            <v>021506000</v>
          </cell>
        </row>
        <row r="3465">
          <cell r="O3465" t="str">
            <v>021506000</v>
          </cell>
        </row>
        <row r="3466">
          <cell r="O3466" t="str">
            <v>021506000</v>
          </cell>
        </row>
        <row r="3467">
          <cell r="O3467" t="str">
            <v>021506000</v>
          </cell>
        </row>
        <row r="3468">
          <cell r="O3468" t="str">
            <v>021506000</v>
          </cell>
        </row>
        <row r="3469">
          <cell r="O3469" t="str">
            <v>021506000</v>
          </cell>
        </row>
        <row r="3470">
          <cell r="O3470" t="str">
            <v>021506000</v>
          </cell>
        </row>
        <row r="3471">
          <cell r="O3471" t="str">
            <v>021506000</v>
          </cell>
        </row>
        <row r="3472">
          <cell r="O3472" t="str">
            <v>021506000</v>
          </cell>
        </row>
        <row r="3473">
          <cell r="O3473" t="str">
            <v>021506000</v>
          </cell>
        </row>
        <row r="3474">
          <cell r="O3474" t="str">
            <v>021506000</v>
          </cell>
        </row>
        <row r="3475">
          <cell r="O3475" t="str">
            <v>021506000</v>
          </cell>
        </row>
        <row r="3476">
          <cell r="O3476" t="str">
            <v>021506000</v>
          </cell>
        </row>
        <row r="3477">
          <cell r="O3477" t="str">
            <v>021506000</v>
          </cell>
        </row>
        <row r="3478">
          <cell r="O3478" t="str">
            <v>021506000</v>
          </cell>
        </row>
        <row r="3479">
          <cell r="O3479" t="str">
            <v>021506000</v>
          </cell>
        </row>
        <row r="3480">
          <cell r="O3480" t="str">
            <v>021506000</v>
          </cell>
        </row>
        <row r="3481">
          <cell r="O3481" t="str">
            <v>021506000</v>
          </cell>
        </row>
        <row r="3482">
          <cell r="O3482" t="str">
            <v>021506000</v>
          </cell>
        </row>
        <row r="3483">
          <cell r="O3483" t="str">
            <v>021506000</v>
          </cell>
        </row>
        <row r="3484">
          <cell r="O3484" t="str">
            <v>021506000</v>
          </cell>
        </row>
        <row r="3485">
          <cell r="O3485" t="str">
            <v>021506000</v>
          </cell>
        </row>
        <row r="3486">
          <cell r="O3486" t="str">
            <v>021506000</v>
          </cell>
        </row>
        <row r="3487">
          <cell r="O3487" t="str">
            <v>021506000</v>
          </cell>
        </row>
        <row r="3488">
          <cell r="O3488" t="str">
            <v>021506000</v>
          </cell>
        </row>
        <row r="3489">
          <cell r="O3489" t="str">
            <v>021506000</v>
          </cell>
        </row>
        <row r="3490">
          <cell r="O3490" t="str">
            <v>021506000</v>
          </cell>
        </row>
        <row r="3491">
          <cell r="O3491" t="str">
            <v>021506000</v>
          </cell>
        </row>
        <row r="3492">
          <cell r="O3492" t="str">
            <v>021506000</v>
          </cell>
        </row>
        <row r="3493">
          <cell r="O3493" t="str">
            <v>021506000</v>
          </cell>
        </row>
        <row r="3494">
          <cell r="O3494" t="str">
            <v>021506000</v>
          </cell>
        </row>
        <row r="3495">
          <cell r="O3495" t="str">
            <v>021506000</v>
          </cell>
        </row>
        <row r="3496">
          <cell r="O3496" t="str">
            <v>021506000</v>
          </cell>
        </row>
        <row r="3497">
          <cell r="O3497" t="str">
            <v>021506000</v>
          </cell>
        </row>
        <row r="3498">
          <cell r="O3498" t="str">
            <v>021506000</v>
          </cell>
        </row>
        <row r="3499">
          <cell r="O3499" t="str">
            <v>021506000</v>
          </cell>
        </row>
        <row r="3500">
          <cell r="O3500" t="str">
            <v>021506000</v>
          </cell>
        </row>
        <row r="3501">
          <cell r="O3501" t="str">
            <v>021506000</v>
          </cell>
        </row>
        <row r="3502">
          <cell r="O3502" t="str">
            <v>021506000</v>
          </cell>
        </row>
        <row r="3503">
          <cell r="O3503" t="str">
            <v>021506000</v>
          </cell>
        </row>
        <row r="3504">
          <cell r="O3504" t="str">
            <v>021506000</v>
          </cell>
        </row>
        <row r="3505">
          <cell r="O3505" t="str">
            <v>021507000</v>
          </cell>
        </row>
        <row r="3506">
          <cell r="O3506" t="str">
            <v>021507000</v>
          </cell>
        </row>
        <row r="3507">
          <cell r="O3507" t="str">
            <v>021507000</v>
          </cell>
        </row>
        <row r="3508">
          <cell r="O3508" t="str">
            <v>021507000</v>
          </cell>
        </row>
        <row r="3509">
          <cell r="O3509" t="str">
            <v>021507000</v>
          </cell>
        </row>
        <row r="3510">
          <cell r="O3510" t="str">
            <v>021507000</v>
          </cell>
        </row>
        <row r="3511">
          <cell r="O3511" t="str">
            <v>021507000</v>
          </cell>
        </row>
        <row r="3512">
          <cell r="O3512" t="str">
            <v>021507000</v>
          </cell>
        </row>
        <row r="3513">
          <cell r="O3513" t="str">
            <v>021507000</v>
          </cell>
        </row>
        <row r="3514">
          <cell r="O3514" t="str">
            <v>021507000</v>
          </cell>
        </row>
        <row r="3515">
          <cell r="O3515" t="str">
            <v>021507000</v>
          </cell>
        </row>
        <row r="3516">
          <cell r="O3516" t="str">
            <v>021507000</v>
          </cell>
        </row>
        <row r="3517">
          <cell r="O3517" t="str">
            <v>021507000</v>
          </cell>
        </row>
        <row r="3518">
          <cell r="O3518" t="str">
            <v>021507000</v>
          </cell>
        </row>
        <row r="3519">
          <cell r="O3519" t="str">
            <v>021507000</v>
          </cell>
        </row>
        <row r="3520">
          <cell r="O3520" t="str">
            <v>021507000</v>
          </cell>
        </row>
        <row r="3521">
          <cell r="O3521" t="str">
            <v>021507000</v>
          </cell>
        </row>
        <row r="3522">
          <cell r="O3522" t="str">
            <v>021507000</v>
          </cell>
        </row>
        <row r="3523">
          <cell r="O3523" t="str">
            <v>021507000</v>
          </cell>
        </row>
        <row r="3524">
          <cell r="O3524" t="str">
            <v>021508000</v>
          </cell>
        </row>
        <row r="3525">
          <cell r="O3525" t="str">
            <v>021508000</v>
          </cell>
        </row>
        <row r="3526">
          <cell r="O3526" t="str">
            <v>021508000</v>
          </cell>
        </row>
        <row r="3527">
          <cell r="O3527" t="str">
            <v>021508000</v>
          </cell>
        </row>
        <row r="3528">
          <cell r="O3528" t="str">
            <v>021508000</v>
          </cell>
        </row>
        <row r="3529">
          <cell r="O3529" t="str">
            <v>021508000</v>
          </cell>
        </row>
        <row r="3530">
          <cell r="O3530" t="str">
            <v>021508000</v>
          </cell>
        </row>
        <row r="3531">
          <cell r="O3531" t="str">
            <v>021508000</v>
          </cell>
        </row>
        <row r="3532">
          <cell r="O3532" t="str">
            <v>021508000</v>
          </cell>
        </row>
        <row r="3533">
          <cell r="O3533" t="str">
            <v>021508000</v>
          </cell>
        </row>
        <row r="3534">
          <cell r="O3534" t="str">
            <v>021508000</v>
          </cell>
        </row>
        <row r="3535">
          <cell r="O3535" t="str">
            <v>021508000</v>
          </cell>
        </row>
        <row r="3536">
          <cell r="O3536" t="str">
            <v>021508000</v>
          </cell>
        </row>
        <row r="3537">
          <cell r="O3537" t="str">
            <v>021508000</v>
          </cell>
        </row>
        <row r="3538">
          <cell r="O3538" t="str">
            <v>021508000</v>
          </cell>
        </row>
        <row r="3539">
          <cell r="O3539" t="str">
            <v>021508000</v>
          </cell>
        </row>
        <row r="3540">
          <cell r="O3540" t="str">
            <v>021508000</v>
          </cell>
        </row>
        <row r="3541">
          <cell r="O3541" t="str">
            <v>021508000</v>
          </cell>
        </row>
        <row r="3542">
          <cell r="O3542" t="str">
            <v>021508000</v>
          </cell>
        </row>
        <row r="3543">
          <cell r="O3543" t="str">
            <v>021508000</v>
          </cell>
        </row>
        <row r="3544">
          <cell r="O3544" t="str">
            <v>021508000</v>
          </cell>
        </row>
        <row r="3545">
          <cell r="O3545" t="str">
            <v>021508000</v>
          </cell>
        </row>
        <row r="3546">
          <cell r="O3546" t="str">
            <v>021508000</v>
          </cell>
        </row>
        <row r="3547">
          <cell r="O3547" t="str">
            <v>021508000</v>
          </cell>
        </row>
        <row r="3548">
          <cell r="O3548" t="str">
            <v>021508000</v>
          </cell>
        </row>
        <row r="3549">
          <cell r="O3549" t="str">
            <v>021508000</v>
          </cell>
        </row>
        <row r="3550">
          <cell r="O3550" t="str">
            <v>021508000</v>
          </cell>
        </row>
        <row r="3551">
          <cell r="O3551" t="str">
            <v>021508000</v>
          </cell>
        </row>
        <row r="3552">
          <cell r="O3552" t="str">
            <v>021508000</v>
          </cell>
        </row>
        <row r="3553">
          <cell r="O3553" t="str">
            <v>021508000</v>
          </cell>
        </row>
        <row r="3554">
          <cell r="O3554" t="str">
            <v>021509000</v>
          </cell>
        </row>
        <row r="3555">
          <cell r="O3555" t="str">
            <v>021509000</v>
          </cell>
        </row>
        <row r="3556">
          <cell r="O3556" t="str">
            <v>021509000</v>
          </cell>
        </row>
        <row r="3557">
          <cell r="O3557" t="str">
            <v>021509000</v>
          </cell>
        </row>
        <row r="3558">
          <cell r="O3558" t="str">
            <v>021509000</v>
          </cell>
        </row>
        <row r="3559">
          <cell r="O3559" t="str">
            <v>021509000</v>
          </cell>
        </row>
        <row r="3560">
          <cell r="O3560" t="str">
            <v>021509000</v>
          </cell>
        </row>
        <row r="3561">
          <cell r="O3561" t="str">
            <v>021509000</v>
          </cell>
        </row>
        <row r="3562">
          <cell r="O3562" t="str">
            <v>021509000</v>
          </cell>
        </row>
        <row r="3563">
          <cell r="O3563" t="str">
            <v>021509000</v>
          </cell>
        </row>
        <row r="3564">
          <cell r="O3564" t="str">
            <v>021509000</v>
          </cell>
        </row>
        <row r="3565">
          <cell r="O3565" t="str">
            <v>021509000</v>
          </cell>
        </row>
        <row r="3566">
          <cell r="O3566" t="str">
            <v>021510000</v>
          </cell>
        </row>
        <row r="3567">
          <cell r="O3567" t="str">
            <v>021510000</v>
          </cell>
        </row>
        <row r="3568">
          <cell r="O3568" t="str">
            <v>021510000</v>
          </cell>
        </row>
        <row r="3569">
          <cell r="O3569" t="str">
            <v>021510000</v>
          </cell>
        </row>
        <row r="3570">
          <cell r="O3570" t="str">
            <v>021510000</v>
          </cell>
        </row>
        <row r="3571">
          <cell r="O3571" t="str">
            <v>021510000</v>
          </cell>
        </row>
        <row r="3572">
          <cell r="O3572" t="str">
            <v>021510000</v>
          </cell>
        </row>
        <row r="3573">
          <cell r="O3573" t="str">
            <v>021510000</v>
          </cell>
        </row>
        <row r="3574">
          <cell r="O3574" t="str">
            <v>021510000</v>
          </cell>
        </row>
        <row r="3575">
          <cell r="O3575" t="str">
            <v>021510000</v>
          </cell>
        </row>
        <row r="3576">
          <cell r="O3576" t="str">
            <v>021510000</v>
          </cell>
        </row>
        <row r="3577">
          <cell r="O3577" t="str">
            <v>021510000</v>
          </cell>
        </row>
        <row r="3578">
          <cell r="O3578" t="str">
            <v>021510000</v>
          </cell>
        </row>
        <row r="3579">
          <cell r="O3579" t="str">
            <v>021510000</v>
          </cell>
        </row>
        <row r="3580">
          <cell r="O3580" t="str">
            <v>021510000</v>
          </cell>
        </row>
        <row r="3581">
          <cell r="O3581" t="str">
            <v>021510000</v>
          </cell>
        </row>
        <row r="3582">
          <cell r="O3582" t="str">
            <v>021510000</v>
          </cell>
        </row>
        <row r="3583">
          <cell r="O3583" t="str">
            <v>021510000</v>
          </cell>
        </row>
        <row r="3584">
          <cell r="O3584" t="str">
            <v>021510000</v>
          </cell>
        </row>
        <row r="3585">
          <cell r="O3585" t="str">
            <v>021510000</v>
          </cell>
        </row>
        <row r="3586">
          <cell r="O3586" t="str">
            <v>021510000</v>
          </cell>
        </row>
        <row r="3587">
          <cell r="O3587" t="str">
            <v>021510000</v>
          </cell>
        </row>
        <row r="3588">
          <cell r="O3588" t="str">
            <v>021510000</v>
          </cell>
        </row>
        <row r="3589">
          <cell r="O3589" t="str">
            <v>021510000</v>
          </cell>
        </row>
        <row r="3590">
          <cell r="O3590" t="str">
            <v>021510000</v>
          </cell>
        </row>
        <row r="3591">
          <cell r="O3591" t="str">
            <v>021510000</v>
          </cell>
        </row>
        <row r="3592">
          <cell r="O3592" t="str">
            <v>021510000</v>
          </cell>
        </row>
        <row r="3593">
          <cell r="O3593" t="str">
            <v>021510000</v>
          </cell>
        </row>
        <row r="3594">
          <cell r="O3594" t="str">
            <v>021511000</v>
          </cell>
        </row>
        <row r="3595">
          <cell r="O3595" t="str">
            <v>021511000</v>
          </cell>
        </row>
        <row r="3596">
          <cell r="O3596" t="str">
            <v>021511000</v>
          </cell>
        </row>
        <row r="3597">
          <cell r="O3597" t="str">
            <v>021511000</v>
          </cell>
        </row>
        <row r="3598">
          <cell r="O3598" t="str">
            <v>021511000</v>
          </cell>
        </row>
        <row r="3599">
          <cell r="O3599" t="str">
            <v>021511000</v>
          </cell>
        </row>
        <row r="3600">
          <cell r="O3600" t="str">
            <v>021511000</v>
          </cell>
        </row>
        <row r="3601">
          <cell r="O3601" t="str">
            <v>021511000</v>
          </cell>
        </row>
        <row r="3602">
          <cell r="O3602" t="str">
            <v>021511000</v>
          </cell>
        </row>
        <row r="3603">
          <cell r="O3603" t="str">
            <v>021511000</v>
          </cell>
        </row>
        <row r="3604">
          <cell r="O3604" t="str">
            <v>021511000</v>
          </cell>
        </row>
        <row r="3605">
          <cell r="O3605" t="str">
            <v>021511000</v>
          </cell>
        </row>
        <row r="3606">
          <cell r="O3606" t="str">
            <v>021511000</v>
          </cell>
        </row>
        <row r="3607">
          <cell r="O3607" t="str">
            <v>021511000</v>
          </cell>
        </row>
        <row r="3608">
          <cell r="O3608" t="str">
            <v>021511000</v>
          </cell>
        </row>
        <row r="3609">
          <cell r="O3609" t="str">
            <v>021511000</v>
          </cell>
        </row>
        <row r="3610">
          <cell r="O3610" t="str">
            <v>021511000</v>
          </cell>
        </row>
        <row r="3611">
          <cell r="O3611" t="str">
            <v>021511000</v>
          </cell>
        </row>
        <row r="3612">
          <cell r="O3612" t="str">
            <v>021511000</v>
          </cell>
        </row>
        <row r="3613">
          <cell r="O3613" t="str">
            <v>021511000</v>
          </cell>
        </row>
        <row r="3614">
          <cell r="O3614" t="str">
            <v>021511000</v>
          </cell>
        </row>
        <row r="3615">
          <cell r="O3615" t="str">
            <v>021511000</v>
          </cell>
        </row>
        <row r="3616">
          <cell r="O3616" t="str">
            <v>021511000</v>
          </cell>
        </row>
        <row r="3617">
          <cell r="O3617" t="str">
            <v>021511000</v>
          </cell>
        </row>
        <row r="3618">
          <cell r="O3618" t="str">
            <v>021511000</v>
          </cell>
        </row>
        <row r="3619">
          <cell r="O3619" t="str">
            <v>021511000</v>
          </cell>
        </row>
        <row r="3620">
          <cell r="O3620" t="str">
            <v>021511000</v>
          </cell>
        </row>
        <row r="3621">
          <cell r="O3621" t="str">
            <v>021511000</v>
          </cell>
        </row>
        <row r="3622">
          <cell r="O3622" t="str">
            <v>021511000</v>
          </cell>
        </row>
        <row r="3623">
          <cell r="O3623" t="str">
            <v>021511000</v>
          </cell>
        </row>
        <row r="3624">
          <cell r="O3624" t="str">
            <v>021511000</v>
          </cell>
        </row>
        <row r="3625">
          <cell r="O3625" t="str">
            <v>021511000</v>
          </cell>
        </row>
        <row r="3626">
          <cell r="O3626" t="str">
            <v>021511000</v>
          </cell>
        </row>
        <row r="3627">
          <cell r="O3627" t="str">
            <v>021511000</v>
          </cell>
        </row>
        <row r="3628">
          <cell r="O3628" t="str">
            <v>021511000</v>
          </cell>
        </row>
        <row r="3629">
          <cell r="O3629" t="str">
            <v>021511000</v>
          </cell>
        </row>
        <row r="3630">
          <cell r="O3630" t="str">
            <v>021511000</v>
          </cell>
        </row>
        <row r="3631">
          <cell r="O3631" t="str">
            <v>021511000</v>
          </cell>
        </row>
        <row r="3632">
          <cell r="O3632" t="str">
            <v>021511000</v>
          </cell>
        </row>
        <row r="3633">
          <cell r="O3633" t="str">
            <v>021511000</v>
          </cell>
        </row>
        <row r="3634">
          <cell r="O3634" t="str">
            <v>021511000</v>
          </cell>
        </row>
        <row r="3635">
          <cell r="O3635" t="str">
            <v>021512000</v>
          </cell>
        </row>
        <row r="3636">
          <cell r="O3636" t="str">
            <v>021512000</v>
          </cell>
        </row>
        <row r="3637">
          <cell r="O3637" t="str">
            <v>021512000</v>
          </cell>
        </row>
        <row r="3638">
          <cell r="O3638" t="str">
            <v>021512000</v>
          </cell>
        </row>
        <row r="3639">
          <cell r="O3639" t="str">
            <v>021512000</v>
          </cell>
        </row>
        <row r="3640">
          <cell r="O3640" t="str">
            <v>021512000</v>
          </cell>
        </row>
        <row r="3641">
          <cell r="O3641" t="str">
            <v>021512000</v>
          </cell>
        </row>
        <row r="3642">
          <cell r="O3642" t="str">
            <v>021512000</v>
          </cell>
        </row>
        <row r="3643">
          <cell r="O3643" t="str">
            <v>021512000</v>
          </cell>
        </row>
        <row r="3644">
          <cell r="O3644" t="str">
            <v>021512000</v>
          </cell>
        </row>
        <row r="3645">
          <cell r="O3645" t="str">
            <v>021512000</v>
          </cell>
        </row>
        <row r="3646">
          <cell r="O3646" t="str">
            <v>021512000</v>
          </cell>
        </row>
        <row r="3647">
          <cell r="O3647" t="str">
            <v>021512000</v>
          </cell>
        </row>
        <row r="3648">
          <cell r="O3648" t="str">
            <v>021512000</v>
          </cell>
        </row>
        <row r="3649">
          <cell r="O3649" t="str">
            <v>021512000</v>
          </cell>
        </row>
        <row r="3650">
          <cell r="O3650" t="str">
            <v>021512000</v>
          </cell>
        </row>
        <row r="3651">
          <cell r="O3651" t="str">
            <v>021512000</v>
          </cell>
        </row>
        <row r="3652">
          <cell r="O3652" t="str">
            <v>021512000</v>
          </cell>
        </row>
        <row r="3653">
          <cell r="O3653" t="str">
            <v>021512000</v>
          </cell>
        </row>
        <row r="3654">
          <cell r="O3654" t="str">
            <v>021512000</v>
          </cell>
        </row>
        <row r="3655">
          <cell r="O3655" t="str">
            <v>021512000</v>
          </cell>
        </row>
        <row r="3656">
          <cell r="O3656" t="str">
            <v>021512000</v>
          </cell>
        </row>
        <row r="3657">
          <cell r="O3657" t="str">
            <v>021513000</v>
          </cell>
        </row>
        <row r="3658">
          <cell r="O3658" t="str">
            <v>021513000</v>
          </cell>
        </row>
        <row r="3659">
          <cell r="O3659" t="str">
            <v>021513000</v>
          </cell>
        </row>
        <row r="3660">
          <cell r="O3660" t="str">
            <v>021513000</v>
          </cell>
        </row>
        <row r="3661">
          <cell r="O3661" t="str">
            <v>021513000</v>
          </cell>
        </row>
        <row r="3662">
          <cell r="O3662" t="str">
            <v>021513000</v>
          </cell>
        </row>
        <row r="3663">
          <cell r="O3663" t="str">
            <v>021513000</v>
          </cell>
        </row>
        <row r="3664">
          <cell r="O3664" t="str">
            <v>021513000</v>
          </cell>
        </row>
        <row r="3665">
          <cell r="O3665" t="str">
            <v>021513000</v>
          </cell>
        </row>
        <row r="3666">
          <cell r="O3666" t="str">
            <v>021513000</v>
          </cell>
        </row>
        <row r="3667">
          <cell r="O3667" t="str">
            <v>021513000</v>
          </cell>
        </row>
        <row r="3668">
          <cell r="O3668" t="str">
            <v>021513000</v>
          </cell>
        </row>
        <row r="3669">
          <cell r="O3669" t="str">
            <v>021513000</v>
          </cell>
        </row>
        <row r="3670">
          <cell r="O3670" t="str">
            <v>021513000</v>
          </cell>
        </row>
        <row r="3671">
          <cell r="O3671" t="str">
            <v>021513000</v>
          </cell>
        </row>
        <row r="3672">
          <cell r="O3672" t="str">
            <v>021513000</v>
          </cell>
        </row>
        <row r="3673">
          <cell r="O3673" t="str">
            <v>021513000</v>
          </cell>
        </row>
        <row r="3674">
          <cell r="O3674" t="str">
            <v>021513000</v>
          </cell>
        </row>
        <row r="3675">
          <cell r="O3675" t="str">
            <v>021513000</v>
          </cell>
        </row>
        <row r="3676">
          <cell r="O3676" t="str">
            <v>021513000</v>
          </cell>
        </row>
        <row r="3677">
          <cell r="O3677" t="str">
            <v>021513000</v>
          </cell>
        </row>
        <row r="3678">
          <cell r="O3678" t="str">
            <v>021513000</v>
          </cell>
        </row>
        <row r="3679">
          <cell r="O3679" t="str">
            <v>021513000</v>
          </cell>
        </row>
        <row r="3680">
          <cell r="O3680" t="str">
            <v>021513000</v>
          </cell>
        </row>
        <row r="3681">
          <cell r="O3681" t="str">
            <v>021513000</v>
          </cell>
        </row>
        <row r="3682">
          <cell r="O3682" t="str">
            <v>021513000</v>
          </cell>
        </row>
        <row r="3683">
          <cell r="O3683" t="str">
            <v>021513000</v>
          </cell>
        </row>
        <row r="3684">
          <cell r="O3684" t="str">
            <v>021513000</v>
          </cell>
        </row>
        <row r="3685">
          <cell r="O3685" t="str">
            <v>021513000</v>
          </cell>
        </row>
        <row r="3686">
          <cell r="O3686" t="str">
            <v>021513000</v>
          </cell>
        </row>
        <row r="3687">
          <cell r="O3687" t="str">
            <v>021513000</v>
          </cell>
        </row>
        <row r="3688">
          <cell r="O3688" t="str">
            <v>021513000</v>
          </cell>
        </row>
        <row r="3689">
          <cell r="O3689" t="str">
            <v>021513000</v>
          </cell>
        </row>
        <row r="3690">
          <cell r="O3690" t="str">
            <v>021513000</v>
          </cell>
        </row>
        <row r="3691">
          <cell r="O3691" t="str">
            <v>021513000</v>
          </cell>
        </row>
        <row r="3692">
          <cell r="O3692" t="str">
            <v>021513000</v>
          </cell>
        </row>
        <row r="3693">
          <cell r="O3693" t="str">
            <v>021513000</v>
          </cell>
        </row>
        <row r="3694">
          <cell r="O3694" t="str">
            <v>021513000</v>
          </cell>
        </row>
        <row r="3695">
          <cell r="O3695" t="str">
            <v>021513000</v>
          </cell>
        </row>
        <row r="3696">
          <cell r="O3696" t="str">
            <v>021513000</v>
          </cell>
        </row>
        <row r="3697">
          <cell r="O3697" t="str">
            <v>021513000</v>
          </cell>
        </row>
        <row r="3698">
          <cell r="O3698" t="str">
            <v>021513000</v>
          </cell>
        </row>
        <row r="3699">
          <cell r="O3699" t="str">
            <v>021513000</v>
          </cell>
        </row>
        <row r="3700">
          <cell r="O3700" t="str">
            <v>021513000</v>
          </cell>
        </row>
        <row r="3701">
          <cell r="O3701" t="str">
            <v>021513000</v>
          </cell>
        </row>
        <row r="3702">
          <cell r="O3702" t="str">
            <v>021513000</v>
          </cell>
        </row>
        <row r="3703">
          <cell r="O3703" t="str">
            <v>021513000</v>
          </cell>
        </row>
        <row r="3704">
          <cell r="O3704" t="str">
            <v>021513000</v>
          </cell>
        </row>
        <row r="3705">
          <cell r="O3705" t="str">
            <v>021513000</v>
          </cell>
        </row>
        <row r="3706">
          <cell r="O3706" t="str">
            <v>021513000</v>
          </cell>
        </row>
        <row r="3707">
          <cell r="O3707" t="str">
            <v>021514000</v>
          </cell>
        </row>
        <row r="3708">
          <cell r="O3708" t="str">
            <v>021514000</v>
          </cell>
        </row>
        <row r="3709">
          <cell r="O3709" t="str">
            <v>021514000</v>
          </cell>
        </row>
        <row r="3710">
          <cell r="O3710" t="str">
            <v>021514000</v>
          </cell>
        </row>
        <row r="3711">
          <cell r="O3711" t="str">
            <v>021514000</v>
          </cell>
        </row>
        <row r="3712">
          <cell r="O3712" t="str">
            <v>021514000</v>
          </cell>
        </row>
        <row r="3713">
          <cell r="O3713" t="str">
            <v>021514000</v>
          </cell>
        </row>
        <row r="3714">
          <cell r="O3714" t="str">
            <v>021514000</v>
          </cell>
        </row>
        <row r="3715">
          <cell r="O3715" t="str">
            <v>021514000</v>
          </cell>
        </row>
        <row r="3716">
          <cell r="O3716" t="str">
            <v>021514000</v>
          </cell>
        </row>
        <row r="3717">
          <cell r="O3717" t="str">
            <v>021514000</v>
          </cell>
        </row>
        <row r="3718">
          <cell r="O3718" t="str">
            <v>021514000</v>
          </cell>
        </row>
        <row r="3719">
          <cell r="O3719" t="str">
            <v>021514000</v>
          </cell>
        </row>
        <row r="3720">
          <cell r="O3720" t="str">
            <v>021514000</v>
          </cell>
        </row>
        <row r="3721">
          <cell r="O3721" t="str">
            <v>021514000</v>
          </cell>
        </row>
        <row r="3722">
          <cell r="O3722" t="str">
            <v>021514000</v>
          </cell>
        </row>
        <row r="3723">
          <cell r="O3723" t="str">
            <v>021514000</v>
          </cell>
        </row>
        <row r="3724">
          <cell r="O3724" t="str">
            <v>021514000</v>
          </cell>
        </row>
        <row r="3725">
          <cell r="O3725" t="str">
            <v>021514000</v>
          </cell>
        </row>
        <row r="3726">
          <cell r="O3726" t="str">
            <v>021514000</v>
          </cell>
        </row>
        <row r="3727">
          <cell r="O3727" t="str">
            <v>021514000</v>
          </cell>
        </row>
        <row r="3728">
          <cell r="O3728" t="str">
            <v>021514000</v>
          </cell>
        </row>
        <row r="3729">
          <cell r="O3729" t="str">
            <v>021514000</v>
          </cell>
        </row>
        <row r="3730">
          <cell r="O3730" t="str">
            <v>021514000</v>
          </cell>
        </row>
        <row r="3731">
          <cell r="O3731" t="str">
            <v>021514000</v>
          </cell>
        </row>
        <row r="3732">
          <cell r="O3732" t="str">
            <v>021515000</v>
          </cell>
        </row>
        <row r="3733">
          <cell r="O3733" t="str">
            <v>021515000</v>
          </cell>
        </row>
        <row r="3734">
          <cell r="O3734" t="str">
            <v>021515000</v>
          </cell>
        </row>
        <row r="3735">
          <cell r="O3735" t="str">
            <v>021515000</v>
          </cell>
        </row>
        <row r="3736">
          <cell r="O3736" t="str">
            <v>021515000</v>
          </cell>
        </row>
        <row r="3737">
          <cell r="O3737" t="str">
            <v>021515000</v>
          </cell>
        </row>
        <row r="3738">
          <cell r="O3738" t="str">
            <v>021515000</v>
          </cell>
        </row>
        <row r="3739">
          <cell r="O3739" t="str">
            <v>021515000</v>
          </cell>
        </row>
        <row r="3740">
          <cell r="O3740" t="str">
            <v>021515000</v>
          </cell>
        </row>
        <row r="3741">
          <cell r="O3741" t="str">
            <v>021515000</v>
          </cell>
        </row>
        <row r="3742">
          <cell r="O3742" t="str">
            <v>021515000</v>
          </cell>
        </row>
        <row r="3743">
          <cell r="O3743" t="str">
            <v>021515000</v>
          </cell>
        </row>
        <row r="3744">
          <cell r="O3744" t="str">
            <v>021515000</v>
          </cell>
        </row>
        <row r="3745">
          <cell r="O3745" t="str">
            <v>021515000</v>
          </cell>
        </row>
        <row r="3746">
          <cell r="O3746" t="str">
            <v>021515000</v>
          </cell>
        </row>
        <row r="3747">
          <cell r="O3747" t="str">
            <v>021515000</v>
          </cell>
        </row>
        <row r="3748">
          <cell r="O3748" t="str">
            <v>021515000</v>
          </cell>
        </row>
        <row r="3749">
          <cell r="O3749" t="str">
            <v>021515000</v>
          </cell>
        </row>
        <row r="3750">
          <cell r="O3750" t="str">
            <v>021515000</v>
          </cell>
        </row>
        <row r="3751">
          <cell r="O3751" t="str">
            <v>021515000</v>
          </cell>
        </row>
        <row r="3752">
          <cell r="O3752" t="str">
            <v>021515000</v>
          </cell>
        </row>
        <row r="3753">
          <cell r="O3753" t="str">
            <v>021515000</v>
          </cell>
        </row>
        <row r="3754">
          <cell r="O3754" t="str">
            <v>021515000</v>
          </cell>
        </row>
        <row r="3755">
          <cell r="O3755" t="str">
            <v>021516000</v>
          </cell>
        </row>
        <row r="3756">
          <cell r="O3756" t="str">
            <v>021516000</v>
          </cell>
        </row>
        <row r="3757">
          <cell r="O3757" t="str">
            <v>021516000</v>
          </cell>
        </row>
        <row r="3758">
          <cell r="O3758" t="str">
            <v>021516000</v>
          </cell>
        </row>
        <row r="3759">
          <cell r="O3759" t="str">
            <v>021516000</v>
          </cell>
        </row>
        <row r="3760">
          <cell r="O3760" t="str">
            <v>021516000</v>
          </cell>
        </row>
        <row r="3761">
          <cell r="O3761" t="str">
            <v>021516000</v>
          </cell>
        </row>
        <row r="3762">
          <cell r="O3762" t="str">
            <v>021516000</v>
          </cell>
        </row>
        <row r="3763">
          <cell r="O3763" t="str">
            <v>021516000</v>
          </cell>
        </row>
        <row r="3764">
          <cell r="O3764" t="str">
            <v>021516000</v>
          </cell>
        </row>
        <row r="3765">
          <cell r="O3765" t="str">
            <v>021516000</v>
          </cell>
        </row>
        <row r="3766">
          <cell r="O3766" t="str">
            <v>021516000</v>
          </cell>
        </row>
        <row r="3767">
          <cell r="O3767" t="str">
            <v>021516000</v>
          </cell>
        </row>
        <row r="3768">
          <cell r="O3768" t="str">
            <v>021516000</v>
          </cell>
        </row>
        <row r="3769">
          <cell r="O3769" t="str">
            <v>021516000</v>
          </cell>
        </row>
        <row r="3770">
          <cell r="O3770" t="str">
            <v>021516000</v>
          </cell>
        </row>
        <row r="3771">
          <cell r="O3771" t="str">
            <v>021516000</v>
          </cell>
        </row>
        <row r="3772">
          <cell r="O3772" t="str">
            <v>021516000</v>
          </cell>
        </row>
        <row r="3773">
          <cell r="O3773" t="str">
            <v>021516000</v>
          </cell>
        </row>
        <row r="3774">
          <cell r="O3774" t="str">
            <v>021516000</v>
          </cell>
        </row>
        <row r="3775">
          <cell r="O3775" t="str">
            <v>021516000</v>
          </cell>
        </row>
        <row r="3776">
          <cell r="O3776" t="str">
            <v>021516000</v>
          </cell>
        </row>
        <row r="3777">
          <cell r="O3777" t="str">
            <v>021516000</v>
          </cell>
        </row>
        <row r="3778">
          <cell r="O3778" t="str">
            <v>021516000</v>
          </cell>
        </row>
        <row r="3779">
          <cell r="O3779" t="str">
            <v>021516000</v>
          </cell>
        </row>
        <row r="3780">
          <cell r="O3780" t="str">
            <v>021516000</v>
          </cell>
        </row>
        <row r="3781">
          <cell r="O3781" t="str">
            <v>021516000</v>
          </cell>
        </row>
        <row r="3782">
          <cell r="O3782" t="str">
            <v>021516000</v>
          </cell>
        </row>
        <row r="3783">
          <cell r="O3783" t="str">
            <v>021516000</v>
          </cell>
        </row>
        <row r="3784">
          <cell r="O3784" t="str">
            <v>021516000</v>
          </cell>
        </row>
        <row r="3785">
          <cell r="O3785" t="str">
            <v>021516000</v>
          </cell>
        </row>
        <row r="3786">
          <cell r="O3786" t="str">
            <v>021516000</v>
          </cell>
        </row>
        <row r="3787">
          <cell r="O3787" t="str">
            <v>021516000</v>
          </cell>
        </row>
        <row r="3788">
          <cell r="O3788" t="str">
            <v>021516000</v>
          </cell>
        </row>
        <row r="3789">
          <cell r="O3789" t="str">
            <v>021516000</v>
          </cell>
        </row>
        <row r="3790">
          <cell r="O3790" t="str">
            <v>021517000</v>
          </cell>
        </row>
        <row r="3791">
          <cell r="O3791" t="str">
            <v>021517000</v>
          </cell>
        </row>
        <row r="3792">
          <cell r="O3792" t="str">
            <v>021517000</v>
          </cell>
        </row>
        <row r="3793">
          <cell r="O3793" t="str">
            <v>021517000</v>
          </cell>
        </row>
        <row r="3794">
          <cell r="O3794" t="str">
            <v>021517000</v>
          </cell>
        </row>
        <row r="3795">
          <cell r="O3795" t="str">
            <v>021517000</v>
          </cell>
        </row>
        <row r="3796">
          <cell r="O3796" t="str">
            <v>021517000</v>
          </cell>
        </row>
        <row r="3797">
          <cell r="O3797" t="str">
            <v>021517000</v>
          </cell>
        </row>
        <row r="3798">
          <cell r="O3798" t="str">
            <v>021517000</v>
          </cell>
        </row>
        <row r="3799">
          <cell r="O3799" t="str">
            <v>021517000</v>
          </cell>
        </row>
        <row r="3800">
          <cell r="O3800" t="str">
            <v>021517000</v>
          </cell>
        </row>
        <row r="3801">
          <cell r="O3801" t="str">
            <v>021517000</v>
          </cell>
        </row>
        <row r="3802">
          <cell r="O3802" t="str">
            <v>021517000</v>
          </cell>
        </row>
        <row r="3803">
          <cell r="O3803" t="str">
            <v>021517000</v>
          </cell>
        </row>
        <row r="3804">
          <cell r="O3804" t="str">
            <v>021517000</v>
          </cell>
        </row>
        <row r="3805">
          <cell r="O3805" t="str">
            <v>021517000</v>
          </cell>
        </row>
        <row r="3806">
          <cell r="O3806" t="str">
            <v>021517000</v>
          </cell>
        </row>
        <row r="3807">
          <cell r="O3807" t="str">
            <v>021517000</v>
          </cell>
        </row>
        <row r="3808">
          <cell r="O3808" t="str">
            <v>021517000</v>
          </cell>
        </row>
        <row r="3809">
          <cell r="O3809" t="str">
            <v>021517000</v>
          </cell>
        </row>
        <row r="3810">
          <cell r="O3810" t="str">
            <v>021517000</v>
          </cell>
        </row>
        <row r="3811">
          <cell r="O3811" t="str">
            <v>021517000</v>
          </cell>
        </row>
        <row r="3812">
          <cell r="O3812" t="str">
            <v>021517000</v>
          </cell>
        </row>
        <row r="3813">
          <cell r="O3813" t="str">
            <v>021517000</v>
          </cell>
        </row>
        <row r="3814">
          <cell r="O3814" t="str">
            <v>021517000</v>
          </cell>
        </row>
        <row r="3815">
          <cell r="O3815" t="str">
            <v>021517000</v>
          </cell>
        </row>
        <row r="3816">
          <cell r="O3816" t="str">
            <v>021517000</v>
          </cell>
        </row>
        <row r="3817">
          <cell r="O3817" t="str">
            <v>021517000</v>
          </cell>
        </row>
        <row r="3818">
          <cell r="O3818" t="str">
            <v>021517000</v>
          </cell>
        </row>
        <row r="3819">
          <cell r="O3819" t="str">
            <v>021517000</v>
          </cell>
        </row>
        <row r="3820">
          <cell r="O3820" t="str">
            <v>021518000</v>
          </cell>
        </row>
        <row r="3821">
          <cell r="O3821" t="str">
            <v>021518000</v>
          </cell>
        </row>
        <row r="3822">
          <cell r="O3822" t="str">
            <v>021518000</v>
          </cell>
        </row>
        <row r="3823">
          <cell r="O3823" t="str">
            <v>021518000</v>
          </cell>
        </row>
        <row r="3824">
          <cell r="O3824" t="str">
            <v>021518000</v>
          </cell>
        </row>
        <row r="3825">
          <cell r="O3825" t="str">
            <v>021518000</v>
          </cell>
        </row>
        <row r="3826">
          <cell r="O3826" t="str">
            <v>021518000</v>
          </cell>
        </row>
        <row r="3827">
          <cell r="O3827" t="str">
            <v>021518000</v>
          </cell>
        </row>
        <row r="3828">
          <cell r="O3828" t="str">
            <v>021518000</v>
          </cell>
        </row>
        <row r="3829">
          <cell r="O3829" t="str">
            <v>021518000</v>
          </cell>
        </row>
        <row r="3830">
          <cell r="O3830" t="str">
            <v>021518000</v>
          </cell>
        </row>
        <row r="3831">
          <cell r="O3831" t="str">
            <v>021518000</v>
          </cell>
        </row>
        <row r="3832">
          <cell r="O3832" t="str">
            <v>021518000</v>
          </cell>
        </row>
        <row r="3833">
          <cell r="O3833" t="str">
            <v>021518000</v>
          </cell>
        </row>
        <row r="3834">
          <cell r="O3834" t="str">
            <v>021518000</v>
          </cell>
        </row>
        <row r="3835">
          <cell r="O3835" t="str">
            <v>021518000</v>
          </cell>
        </row>
        <row r="3836">
          <cell r="O3836" t="str">
            <v>021518000</v>
          </cell>
        </row>
        <row r="3837">
          <cell r="O3837" t="str">
            <v>021518000</v>
          </cell>
        </row>
        <row r="3838">
          <cell r="O3838" t="str">
            <v>021519000</v>
          </cell>
        </row>
        <row r="3839">
          <cell r="O3839" t="str">
            <v>021519000</v>
          </cell>
        </row>
        <row r="3840">
          <cell r="O3840" t="str">
            <v>021519000</v>
          </cell>
        </row>
        <row r="3841">
          <cell r="O3841" t="str">
            <v>021519000</v>
          </cell>
        </row>
        <row r="3842">
          <cell r="O3842" t="str">
            <v>021519000</v>
          </cell>
        </row>
        <row r="3843">
          <cell r="O3843" t="str">
            <v>021519000</v>
          </cell>
        </row>
        <row r="3844">
          <cell r="O3844" t="str">
            <v>021519000</v>
          </cell>
        </row>
        <row r="3845">
          <cell r="O3845" t="str">
            <v>021519000</v>
          </cell>
        </row>
        <row r="3846">
          <cell r="O3846" t="str">
            <v>021519000</v>
          </cell>
        </row>
        <row r="3847">
          <cell r="O3847" t="str">
            <v>021519000</v>
          </cell>
        </row>
        <row r="3848">
          <cell r="O3848" t="str">
            <v>021519000</v>
          </cell>
        </row>
        <row r="3849">
          <cell r="O3849" t="str">
            <v>021519000</v>
          </cell>
        </row>
        <row r="3850">
          <cell r="O3850" t="str">
            <v>021519000</v>
          </cell>
        </row>
        <row r="3851">
          <cell r="O3851" t="str">
            <v>021519000</v>
          </cell>
        </row>
        <row r="3852">
          <cell r="O3852" t="str">
            <v>021519000</v>
          </cell>
        </row>
        <row r="3853">
          <cell r="O3853" t="str">
            <v>021519000</v>
          </cell>
        </row>
        <row r="3854">
          <cell r="O3854" t="str">
            <v>021519000</v>
          </cell>
        </row>
        <row r="3855">
          <cell r="O3855" t="str">
            <v>021519000</v>
          </cell>
        </row>
        <row r="3856">
          <cell r="O3856" t="str">
            <v>021519000</v>
          </cell>
        </row>
        <row r="3857">
          <cell r="O3857" t="str">
            <v>021519000</v>
          </cell>
        </row>
        <row r="3858">
          <cell r="O3858" t="str">
            <v>021519000</v>
          </cell>
        </row>
        <row r="3859">
          <cell r="O3859" t="str">
            <v>021519000</v>
          </cell>
        </row>
        <row r="3860">
          <cell r="O3860" t="str">
            <v>021519000</v>
          </cell>
        </row>
        <row r="3861">
          <cell r="O3861" t="str">
            <v>021519000</v>
          </cell>
        </row>
        <row r="3862">
          <cell r="O3862" t="str">
            <v>021520000</v>
          </cell>
        </row>
        <row r="3863">
          <cell r="O3863" t="str">
            <v>021520000</v>
          </cell>
        </row>
        <row r="3864">
          <cell r="O3864" t="str">
            <v>021520000</v>
          </cell>
        </row>
        <row r="3865">
          <cell r="O3865" t="str">
            <v>021520000</v>
          </cell>
        </row>
        <row r="3866">
          <cell r="O3866" t="str">
            <v>021520000</v>
          </cell>
        </row>
        <row r="3867">
          <cell r="O3867" t="str">
            <v>021520000</v>
          </cell>
        </row>
        <row r="3868">
          <cell r="O3868" t="str">
            <v>021520000</v>
          </cell>
        </row>
        <row r="3869">
          <cell r="O3869" t="str">
            <v>021520000</v>
          </cell>
        </row>
        <row r="3870">
          <cell r="O3870" t="str">
            <v>021520000</v>
          </cell>
        </row>
        <row r="3871">
          <cell r="O3871" t="str">
            <v>021520000</v>
          </cell>
        </row>
        <row r="3872">
          <cell r="O3872" t="str">
            <v>021520000</v>
          </cell>
        </row>
        <row r="3873">
          <cell r="O3873" t="str">
            <v>021520000</v>
          </cell>
        </row>
        <row r="3874">
          <cell r="O3874" t="str">
            <v>021520000</v>
          </cell>
        </row>
        <row r="3875">
          <cell r="O3875" t="str">
            <v>021520000</v>
          </cell>
        </row>
        <row r="3876">
          <cell r="O3876" t="str">
            <v>021520000</v>
          </cell>
        </row>
        <row r="3877">
          <cell r="O3877" t="str">
            <v>021520000</v>
          </cell>
        </row>
        <row r="3878">
          <cell r="O3878" t="str">
            <v>021520000</v>
          </cell>
        </row>
        <row r="3879">
          <cell r="O3879" t="str">
            <v>021520000</v>
          </cell>
        </row>
        <row r="3880">
          <cell r="O3880" t="str">
            <v>021521000</v>
          </cell>
        </row>
        <row r="3881">
          <cell r="O3881" t="str">
            <v>021521000</v>
          </cell>
        </row>
        <row r="3882">
          <cell r="O3882" t="str">
            <v>021521000</v>
          </cell>
        </row>
        <row r="3883">
          <cell r="O3883" t="str">
            <v>021521000</v>
          </cell>
        </row>
        <row r="3884">
          <cell r="O3884" t="str">
            <v>021521000</v>
          </cell>
        </row>
        <row r="3885">
          <cell r="O3885" t="str">
            <v>021521000</v>
          </cell>
        </row>
        <row r="3886">
          <cell r="O3886" t="str">
            <v>021521000</v>
          </cell>
        </row>
        <row r="3887">
          <cell r="O3887" t="str">
            <v>021521000</v>
          </cell>
        </row>
        <row r="3888">
          <cell r="O3888" t="str">
            <v>021521000</v>
          </cell>
        </row>
        <row r="3889">
          <cell r="O3889" t="str">
            <v>021521000</v>
          </cell>
        </row>
        <row r="3890">
          <cell r="O3890" t="str">
            <v>021521000</v>
          </cell>
        </row>
        <row r="3891">
          <cell r="O3891" t="str">
            <v>021521000</v>
          </cell>
        </row>
        <row r="3892">
          <cell r="O3892" t="str">
            <v>021521000</v>
          </cell>
        </row>
        <row r="3893">
          <cell r="O3893" t="str">
            <v>021521000</v>
          </cell>
        </row>
        <row r="3894">
          <cell r="O3894" t="str">
            <v>021521000</v>
          </cell>
        </row>
        <row r="3895">
          <cell r="O3895" t="str">
            <v>021521000</v>
          </cell>
        </row>
        <row r="3896">
          <cell r="O3896" t="str">
            <v>021521000</v>
          </cell>
        </row>
        <row r="3897">
          <cell r="O3897" t="str">
            <v>021521000</v>
          </cell>
        </row>
        <row r="3898">
          <cell r="O3898" t="str">
            <v>021521000</v>
          </cell>
        </row>
        <row r="3899">
          <cell r="O3899" t="str">
            <v>021521000</v>
          </cell>
        </row>
        <row r="3900">
          <cell r="O3900" t="str">
            <v>021521000</v>
          </cell>
        </row>
        <row r="3901">
          <cell r="O3901" t="str">
            <v>021521000</v>
          </cell>
        </row>
        <row r="3902">
          <cell r="O3902" t="str">
            <v>021521000</v>
          </cell>
        </row>
        <row r="3903">
          <cell r="O3903" t="str">
            <v>021521000</v>
          </cell>
        </row>
        <row r="3904">
          <cell r="O3904" t="str">
            <v>021521000</v>
          </cell>
        </row>
        <row r="3905">
          <cell r="O3905" t="str">
            <v>021521000</v>
          </cell>
        </row>
        <row r="3906">
          <cell r="O3906" t="str">
            <v>021521000</v>
          </cell>
        </row>
        <row r="3907">
          <cell r="O3907" t="str">
            <v>021521000</v>
          </cell>
        </row>
        <row r="3908">
          <cell r="O3908" t="str">
            <v>021521000</v>
          </cell>
        </row>
        <row r="3909">
          <cell r="O3909" t="str">
            <v>021522000</v>
          </cell>
        </row>
        <row r="3910">
          <cell r="O3910" t="str">
            <v>021522000</v>
          </cell>
        </row>
        <row r="3911">
          <cell r="O3911" t="str">
            <v>021522000</v>
          </cell>
        </row>
        <row r="3912">
          <cell r="O3912" t="str">
            <v>021522000</v>
          </cell>
        </row>
        <row r="3913">
          <cell r="O3913" t="str">
            <v>021522000</v>
          </cell>
        </row>
        <row r="3914">
          <cell r="O3914" t="str">
            <v>021522000</v>
          </cell>
        </row>
        <row r="3915">
          <cell r="O3915" t="str">
            <v>021522000</v>
          </cell>
        </row>
        <row r="3916">
          <cell r="O3916" t="str">
            <v>021522000</v>
          </cell>
        </row>
        <row r="3917">
          <cell r="O3917" t="str">
            <v>021522000</v>
          </cell>
        </row>
        <row r="3918">
          <cell r="O3918" t="str">
            <v>021522000</v>
          </cell>
        </row>
        <row r="3919">
          <cell r="O3919" t="str">
            <v>021522000</v>
          </cell>
        </row>
        <row r="3920">
          <cell r="O3920" t="str">
            <v>021522000</v>
          </cell>
        </row>
        <row r="3921">
          <cell r="O3921" t="str">
            <v>021522000</v>
          </cell>
        </row>
        <row r="3922">
          <cell r="O3922" t="str">
            <v>021522000</v>
          </cell>
        </row>
        <row r="3923">
          <cell r="O3923" t="str">
            <v>021522000</v>
          </cell>
        </row>
        <row r="3924">
          <cell r="O3924" t="str">
            <v>021522000</v>
          </cell>
        </row>
        <row r="3925">
          <cell r="O3925" t="str">
            <v>021522000</v>
          </cell>
        </row>
        <row r="3926">
          <cell r="O3926" t="str">
            <v>021522000</v>
          </cell>
        </row>
        <row r="3927">
          <cell r="O3927" t="str">
            <v>021523000</v>
          </cell>
        </row>
        <row r="3928">
          <cell r="O3928" t="str">
            <v>021523000</v>
          </cell>
        </row>
        <row r="3929">
          <cell r="O3929" t="str">
            <v>021523000</v>
          </cell>
        </row>
        <row r="3930">
          <cell r="O3930" t="str">
            <v>021523000</v>
          </cell>
        </row>
        <row r="3931">
          <cell r="O3931" t="str">
            <v>021523000</v>
          </cell>
        </row>
        <row r="3932">
          <cell r="O3932" t="str">
            <v>021523000</v>
          </cell>
        </row>
        <row r="3933">
          <cell r="O3933" t="str">
            <v>021523000</v>
          </cell>
        </row>
        <row r="3934">
          <cell r="O3934" t="str">
            <v>021523000</v>
          </cell>
        </row>
        <row r="3935">
          <cell r="O3935" t="str">
            <v>021523000</v>
          </cell>
        </row>
        <row r="3936">
          <cell r="O3936" t="str">
            <v>021523000</v>
          </cell>
        </row>
        <row r="3937">
          <cell r="O3937" t="str">
            <v>021523000</v>
          </cell>
        </row>
        <row r="3938">
          <cell r="O3938" t="str">
            <v>021523000</v>
          </cell>
        </row>
        <row r="3939">
          <cell r="O3939" t="str">
            <v>021523000</v>
          </cell>
        </row>
        <row r="3940">
          <cell r="O3940" t="str">
            <v>021523000</v>
          </cell>
        </row>
        <row r="3941">
          <cell r="O3941" t="str">
            <v>021523000</v>
          </cell>
        </row>
        <row r="3942">
          <cell r="O3942" t="str">
            <v>021523000</v>
          </cell>
        </row>
        <row r="3943">
          <cell r="O3943" t="str">
            <v>021524000</v>
          </cell>
        </row>
        <row r="3944">
          <cell r="O3944" t="str">
            <v>021524000</v>
          </cell>
        </row>
        <row r="3945">
          <cell r="O3945" t="str">
            <v>021524000</v>
          </cell>
        </row>
        <row r="3946">
          <cell r="O3946" t="str">
            <v>021524000</v>
          </cell>
        </row>
        <row r="3947">
          <cell r="O3947" t="str">
            <v>021524000</v>
          </cell>
        </row>
        <row r="3948">
          <cell r="O3948" t="str">
            <v>021524000</v>
          </cell>
        </row>
        <row r="3949">
          <cell r="O3949" t="str">
            <v>021524000</v>
          </cell>
        </row>
        <row r="3950">
          <cell r="O3950" t="str">
            <v>021524000</v>
          </cell>
        </row>
        <row r="3951">
          <cell r="O3951" t="str">
            <v>021524000</v>
          </cell>
        </row>
        <row r="3952">
          <cell r="O3952" t="str">
            <v>021524000</v>
          </cell>
        </row>
        <row r="3953">
          <cell r="O3953" t="str">
            <v>021525000</v>
          </cell>
        </row>
        <row r="3954">
          <cell r="O3954" t="str">
            <v>021525000</v>
          </cell>
        </row>
        <row r="3955">
          <cell r="O3955" t="str">
            <v>021525000</v>
          </cell>
        </row>
        <row r="3956">
          <cell r="O3956" t="str">
            <v>021525000</v>
          </cell>
        </row>
        <row r="3957">
          <cell r="O3957" t="str">
            <v>021525000</v>
          </cell>
        </row>
        <row r="3958">
          <cell r="O3958" t="str">
            <v>021525000</v>
          </cell>
        </row>
        <row r="3959">
          <cell r="O3959" t="str">
            <v>021525000</v>
          </cell>
        </row>
        <row r="3960">
          <cell r="O3960" t="str">
            <v>021525000</v>
          </cell>
        </row>
        <row r="3961">
          <cell r="O3961" t="str">
            <v>021525000</v>
          </cell>
        </row>
        <row r="3962">
          <cell r="O3962" t="str">
            <v>021525000</v>
          </cell>
        </row>
        <row r="3963">
          <cell r="O3963" t="str">
            <v>021525000</v>
          </cell>
        </row>
        <row r="3964">
          <cell r="O3964" t="str">
            <v>021525000</v>
          </cell>
        </row>
        <row r="3965">
          <cell r="O3965" t="str">
            <v>021525000</v>
          </cell>
        </row>
        <row r="3966">
          <cell r="O3966" t="str">
            <v>021526000</v>
          </cell>
        </row>
        <row r="3967">
          <cell r="O3967" t="str">
            <v>021526000</v>
          </cell>
        </row>
        <row r="3968">
          <cell r="O3968" t="str">
            <v>021526000</v>
          </cell>
        </row>
        <row r="3969">
          <cell r="O3969" t="str">
            <v>021526000</v>
          </cell>
        </row>
        <row r="3970">
          <cell r="O3970" t="str">
            <v>021526000</v>
          </cell>
        </row>
        <row r="3971">
          <cell r="O3971" t="str">
            <v>021526000</v>
          </cell>
        </row>
        <row r="3972">
          <cell r="O3972" t="str">
            <v>021526000</v>
          </cell>
        </row>
        <row r="3973">
          <cell r="O3973" t="str">
            <v>021526000</v>
          </cell>
        </row>
        <row r="3974">
          <cell r="O3974" t="str">
            <v>021526000</v>
          </cell>
        </row>
        <row r="3975">
          <cell r="O3975" t="str">
            <v>021526000</v>
          </cell>
        </row>
        <row r="3976">
          <cell r="O3976" t="str">
            <v>021526000</v>
          </cell>
        </row>
        <row r="3977">
          <cell r="O3977" t="str">
            <v>021526000</v>
          </cell>
        </row>
        <row r="3978">
          <cell r="O3978" t="str">
            <v>021526000</v>
          </cell>
        </row>
        <row r="3979">
          <cell r="O3979" t="str">
            <v>021526000</v>
          </cell>
        </row>
        <row r="3980">
          <cell r="O3980" t="str">
            <v>021526000</v>
          </cell>
        </row>
        <row r="3981">
          <cell r="O3981" t="str">
            <v>021526000</v>
          </cell>
        </row>
        <row r="3982">
          <cell r="O3982" t="str">
            <v>021526000</v>
          </cell>
        </row>
        <row r="3983">
          <cell r="O3983" t="str">
            <v>021526000</v>
          </cell>
        </row>
        <row r="3984">
          <cell r="O3984" t="str">
            <v>021526000</v>
          </cell>
        </row>
        <row r="3985">
          <cell r="O3985" t="str">
            <v>021526000</v>
          </cell>
        </row>
        <row r="3986">
          <cell r="O3986" t="str">
            <v>021526000</v>
          </cell>
        </row>
        <row r="3987">
          <cell r="O3987" t="str">
            <v>021526000</v>
          </cell>
        </row>
        <row r="3988">
          <cell r="O3988" t="str">
            <v>021526000</v>
          </cell>
        </row>
        <row r="3989">
          <cell r="O3989" t="str">
            <v>021526000</v>
          </cell>
        </row>
        <row r="3990">
          <cell r="O3990" t="str">
            <v>021526000</v>
          </cell>
        </row>
        <row r="3991">
          <cell r="O3991" t="str">
            <v>021526000</v>
          </cell>
        </row>
        <row r="3992">
          <cell r="O3992" t="str">
            <v>021526000</v>
          </cell>
        </row>
        <row r="3993">
          <cell r="O3993" t="str">
            <v>021526000</v>
          </cell>
        </row>
        <row r="3994">
          <cell r="O3994" t="str">
            <v>021526000</v>
          </cell>
        </row>
        <row r="3995">
          <cell r="O3995" t="str">
            <v>021526000</v>
          </cell>
        </row>
        <row r="3996">
          <cell r="O3996" t="str">
            <v>021526000</v>
          </cell>
        </row>
        <row r="3997">
          <cell r="O3997" t="str">
            <v>021527000</v>
          </cell>
        </row>
        <row r="3998">
          <cell r="O3998" t="str">
            <v>021527000</v>
          </cell>
        </row>
        <row r="3999">
          <cell r="O3999" t="str">
            <v>021527000</v>
          </cell>
        </row>
        <row r="4000">
          <cell r="O4000" t="str">
            <v>021527000</v>
          </cell>
        </row>
        <row r="4001">
          <cell r="O4001" t="str">
            <v>021527000</v>
          </cell>
        </row>
        <row r="4002">
          <cell r="O4002" t="str">
            <v>021527000</v>
          </cell>
        </row>
        <row r="4003">
          <cell r="O4003" t="str">
            <v>021527000</v>
          </cell>
        </row>
        <row r="4004">
          <cell r="O4004" t="str">
            <v>021527000</v>
          </cell>
        </row>
        <row r="4005">
          <cell r="O4005" t="str">
            <v>021527000</v>
          </cell>
        </row>
        <row r="4006">
          <cell r="O4006" t="str">
            <v>021527000</v>
          </cell>
        </row>
        <row r="4007">
          <cell r="O4007" t="str">
            <v>021527000</v>
          </cell>
        </row>
        <row r="4008">
          <cell r="O4008" t="str">
            <v>021527000</v>
          </cell>
        </row>
        <row r="4009">
          <cell r="O4009" t="str">
            <v>021527000</v>
          </cell>
        </row>
        <row r="4010">
          <cell r="O4010" t="str">
            <v>021527000</v>
          </cell>
        </row>
        <row r="4011">
          <cell r="O4011" t="str">
            <v>021527000</v>
          </cell>
        </row>
        <row r="4012">
          <cell r="O4012" t="str">
            <v>021527000</v>
          </cell>
        </row>
        <row r="4013">
          <cell r="O4013" t="str">
            <v>021527000</v>
          </cell>
        </row>
        <row r="4014">
          <cell r="O4014" t="str">
            <v>021527000</v>
          </cell>
        </row>
        <row r="4015">
          <cell r="O4015" t="str">
            <v>021527000</v>
          </cell>
        </row>
        <row r="4016">
          <cell r="O4016" t="str">
            <v>021527000</v>
          </cell>
        </row>
        <row r="4017">
          <cell r="O4017" t="str">
            <v>021527000</v>
          </cell>
        </row>
        <row r="4018">
          <cell r="O4018" t="str">
            <v>021527000</v>
          </cell>
        </row>
        <row r="4019">
          <cell r="O4019" t="str">
            <v>021527000</v>
          </cell>
        </row>
        <row r="4020">
          <cell r="O4020" t="str">
            <v>021527000</v>
          </cell>
        </row>
        <row r="4021">
          <cell r="O4021" t="str">
            <v>021527000</v>
          </cell>
        </row>
        <row r="4022">
          <cell r="O4022" t="str">
            <v>021527000</v>
          </cell>
        </row>
        <row r="4023">
          <cell r="O4023" t="str">
            <v>021527000</v>
          </cell>
        </row>
        <row r="4024">
          <cell r="O4024" t="str">
            <v>021527000</v>
          </cell>
        </row>
        <row r="4025">
          <cell r="O4025" t="str">
            <v>021527000</v>
          </cell>
        </row>
        <row r="4026">
          <cell r="O4026" t="str">
            <v>021527000</v>
          </cell>
        </row>
        <row r="4027">
          <cell r="O4027" t="str">
            <v>021527000</v>
          </cell>
        </row>
        <row r="4028">
          <cell r="O4028" t="str">
            <v>021527000</v>
          </cell>
        </row>
        <row r="4029">
          <cell r="O4029" t="str">
            <v>021527000</v>
          </cell>
        </row>
        <row r="4030">
          <cell r="O4030" t="str">
            <v>021527000</v>
          </cell>
        </row>
        <row r="4031">
          <cell r="O4031" t="str">
            <v>021527000</v>
          </cell>
        </row>
        <row r="4032">
          <cell r="O4032" t="str">
            <v>021527000</v>
          </cell>
        </row>
        <row r="4033">
          <cell r="O4033" t="str">
            <v>021527000</v>
          </cell>
        </row>
        <row r="4034">
          <cell r="O4034" t="str">
            <v>021527000</v>
          </cell>
        </row>
        <row r="4035">
          <cell r="O4035" t="str">
            <v>021528000</v>
          </cell>
        </row>
        <row r="4036">
          <cell r="O4036" t="str">
            <v>021528000</v>
          </cell>
        </row>
        <row r="4037">
          <cell r="O4037" t="str">
            <v>021528000</v>
          </cell>
        </row>
        <row r="4038">
          <cell r="O4038" t="str">
            <v>021528000</v>
          </cell>
        </row>
        <row r="4039">
          <cell r="O4039" t="str">
            <v>021528000</v>
          </cell>
        </row>
        <row r="4040">
          <cell r="O4040" t="str">
            <v>021528000</v>
          </cell>
        </row>
        <row r="4041">
          <cell r="O4041" t="str">
            <v>021528000</v>
          </cell>
        </row>
        <row r="4042">
          <cell r="O4042" t="str">
            <v>021528000</v>
          </cell>
        </row>
        <row r="4043">
          <cell r="O4043" t="str">
            <v>021528000</v>
          </cell>
        </row>
        <row r="4044">
          <cell r="O4044" t="str">
            <v>021528000</v>
          </cell>
        </row>
        <row r="4045">
          <cell r="O4045" t="str">
            <v>021528000</v>
          </cell>
        </row>
        <row r="4046">
          <cell r="O4046" t="str">
            <v>021528000</v>
          </cell>
        </row>
        <row r="4047">
          <cell r="O4047" t="str">
            <v>021528000</v>
          </cell>
        </row>
        <row r="4048">
          <cell r="O4048" t="str">
            <v>021528000</v>
          </cell>
        </row>
        <row r="4049">
          <cell r="O4049" t="str">
            <v>021528000</v>
          </cell>
        </row>
        <row r="4050">
          <cell r="O4050" t="str">
            <v>021528000</v>
          </cell>
        </row>
        <row r="4051">
          <cell r="O4051" t="str">
            <v>021528000</v>
          </cell>
        </row>
        <row r="4052">
          <cell r="O4052" t="str">
            <v>021528000</v>
          </cell>
        </row>
        <row r="4053">
          <cell r="O4053" t="str">
            <v>021528000</v>
          </cell>
        </row>
        <row r="4054">
          <cell r="O4054" t="str">
            <v>021528000</v>
          </cell>
        </row>
        <row r="4055">
          <cell r="O4055" t="str">
            <v>021528000</v>
          </cell>
        </row>
        <row r="4056">
          <cell r="O4056" t="str">
            <v>021528000</v>
          </cell>
        </row>
        <row r="4057">
          <cell r="O4057" t="str">
            <v>021528000</v>
          </cell>
        </row>
        <row r="4058">
          <cell r="O4058" t="str">
            <v>021528000</v>
          </cell>
        </row>
        <row r="4059">
          <cell r="O4059" t="str">
            <v>021528000</v>
          </cell>
        </row>
        <row r="4060">
          <cell r="O4060" t="str">
            <v>021528000</v>
          </cell>
        </row>
        <row r="4061">
          <cell r="O4061" t="str">
            <v>021528000</v>
          </cell>
        </row>
        <row r="4062">
          <cell r="O4062" t="str">
            <v>021528000</v>
          </cell>
        </row>
        <row r="4063">
          <cell r="O4063" t="str">
            <v>021528000</v>
          </cell>
        </row>
        <row r="4064">
          <cell r="O4064" t="str">
            <v>021528000</v>
          </cell>
        </row>
        <row r="4065">
          <cell r="O4065" t="str">
            <v>021528000</v>
          </cell>
        </row>
        <row r="4066">
          <cell r="O4066" t="str">
            <v>021528000</v>
          </cell>
        </row>
        <row r="4067">
          <cell r="O4067" t="str">
            <v>021529000</v>
          </cell>
        </row>
        <row r="4068">
          <cell r="O4068" t="str">
            <v>021529000</v>
          </cell>
        </row>
        <row r="4069">
          <cell r="O4069" t="str">
            <v>021529000</v>
          </cell>
        </row>
        <row r="4070">
          <cell r="O4070" t="str">
            <v>021529000</v>
          </cell>
        </row>
        <row r="4071">
          <cell r="O4071" t="str">
            <v>021529000</v>
          </cell>
        </row>
        <row r="4072">
          <cell r="O4072" t="str">
            <v>021529000</v>
          </cell>
        </row>
        <row r="4073">
          <cell r="O4073" t="str">
            <v>021529000</v>
          </cell>
        </row>
        <row r="4074">
          <cell r="O4074" t="str">
            <v>021529000</v>
          </cell>
        </row>
        <row r="4075">
          <cell r="O4075" t="str">
            <v>021529000</v>
          </cell>
        </row>
        <row r="4076">
          <cell r="O4076" t="str">
            <v>021529000</v>
          </cell>
        </row>
        <row r="4077">
          <cell r="O4077" t="str">
            <v>021529000</v>
          </cell>
        </row>
        <row r="4078">
          <cell r="O4078" t="str">
            <v>021529000</v>
          </cell>
        </row>
        <row r="4079">
          <cell r="O4079" t="str">
            <v>021529000</v>
          </cell>
        </row>
        <row r="4080">
          <cell r="O4080" t="str">
            <v>021529000</v>
          </cell>
        </row>
        <row r="4081">
          <cell r="O4081" t="str">
            <v>021529000</v>
          </cell>
        </row>
        <row r="4082">
          <cell r="O4082" t="str">
            <v>021529000</v>
          </cell>
        </row>
        <row r="4083">
          <cell r="O4083" t="str">
            <v>021529000</v>
          </cell>
        </row>
        <row r="4084">
          <cell r="O4084" t="str">
            <v>021529000</v>
          </cell>
        </row>
        <row r="4085">
          <cell r="O4085" t="str">
            <v>021529000</v>
          </cell>
        </row>
        <row r="4086">
          <cell r="O4086" t="str">
            <v>021529000</v>
          </cell>
        </row>
        <row r="4087">
          <cell r="O4087" t="str">
            <v>021529000</v>
          </cell>
        </row>
        <row r="4088">
          <cell r="O4088" t="str">
            <v>021529000</v>
          </cell>
        </row>
        <row r="4089">
          <cell r="O4089" t="str">
            <v>021529000</v>
          </cell>
        </row>
        <row r="4090">
          <cell r="O4090" t="str">
            <v>021529000</v>
          </cell>
        </row>
        <row r="4091">
          <cell r="O4091" t="str">
            <v>021529000</v>
          </cell>
        </row>
        <row r="4092">
          <cell r="O4092" t="str">
            <v>021529000</v>
          </cell>
        </row>
        <row r="4093">
          <cell r="O4093" t="str">
            <v>021529000</v>
          </cell>
        </row>
        <row r="4094">
          <cell r="O4094" t="str">
            <v>021529000</v>
          </cell>
        </row>
        <row r="4095">
          <cell r="O4095" t="str">
            <v>021529000</v>
          </cell>
        </row>
        <row r="4096">
          <cell r="O4096" t="str">
            <v>021529000</v>
          </cell>
        </row>
        <row r="4097">
          <cell r="O4097" t="str">
            <v>021529000</v>
          </cell>
        </row>
        <row r="4098">
          <cell r="O4098" t="str">
            <v>021529000</v>
          </cell>
        </row>
        <row r="4099">
          <cell r="O4099" t="str">
            <v>021529000</v>
          </cell>
        </row>
        <row r="4100">
          <cell r="O4100" t="str">
            <v>021529000</v>
          </cell>
        </row>
        <row r="4101">
          <cell r="O4101" t="str">
            <v>021529000</v>
          </cell>
        </row>
        <row r="4102">
          <cell r="O4102" t="str">
            <v>021529000</v>
          </cell>
        </row>
        <row r="4103">
          <cell r="O4103" t="str">
            <v>021529000</v>
          </cell>
        </row>
        <row r="4104">
          <cell r="O4104" t="str">
            <v>021529000</v>
          </cell>
        </row>
        <row r="4105">
          <cell r="O4105" t="str">
            <v>021529000</v>
          </cell>
        </row>
        <row r="4106">
          <cell r="O4106" t="str">
            <v>021529000</v>
          </cell>
        </row>
        <row r="4107">
          <cell r="O4107" t="str">
            <v>021529000</v>
          </cell>
        </row>
        <row r="4108">
          <cell r="O4108" t="str">
            <v>021529000</v>
          </cell>
        </row>
        <row r="4109">
          <cell r="O4109" t="str">
            <v>021529000</v>
          </cell>
        </row>
        <row r="4110">
          <cell r="O4110" t="str">
            <v>021529000</v>
          </cell>
        </row>
        <row r="4111">
          <cell r="O4111" t="str">
            <v>021529000</v>
          </cell>
        </row>
        <row r="4112">
          <cell r="O4112" t="str">
            <v>021529000</v>
          </cell>
        </row>
        <row r="4113">
          <cell r="O4113" t="str">
            <v>021529000</v>
          </cell>
        </row>
        <row r="4114">
          <cell r="O4114" t="str">
            <v>021529000</v>
          </cell>
        </row>
        <row r="4115">
          <cell r="O4115" t="str">
            <v>021529000</v>
          </cell>
        </row>
        <row r="4116">
          <cell r="O4116" t="str">
            <v>023101000</v>
          </cell>
        </row>
        <row r="4117">
          <cell r="O4117" t="str">
            <v>023101000</v>
          </cell>
        </row>
        <row r="4118">
          <cell r="O4118" t="str">
            <v>023101000</v>
          </cell>
        </row>
        <row r="4119">
          <cell r="O4119" t="str">
            <v>023101000</v>
          </cell>
        </row>
        <row r="4120">
          <cell r="O4120" t="str">
            <v>023101000</v>
          </cell>
        </row>
        <row r="4121">
          <cell r="O4121" t="str">
            <v>023101000</v>
          </cell>
        </row>
        <row r="4122">
          <cell r="O4122" t="str">
            <v>023101000</v>
          </cell>
        </row>
        <row r="4123">
          <cell r="O4123" t="str">
            <v>023101000</v>
          </cell>
        </row>
        <row r="4124">
          <cell r="O4124" t="str">
            <v>023101000</v>
          </cell>
        </row>
        <row r="4125">
          <cell r="O4125" t="str">
            <v>023101000</v>
          </cell>
        </row>
        <row r="4126">
          <cell r="O4126" t="str">
            <v>023101000</v>
          </cell>
        </row>
        <row r="4127">
          <cell r="O4127" t="str">
            <v>023101000</v>
          </cell>
        </row>
        <row r="4128">
          <cell r="O4128" t="str">
            <v>023101000</v>
          </cell>
        </row>
        <row r="4129">
          <cell r="O4129" t="str">
            <v>023101000</v>
          </cell>
        </row>
        <row r="4130">
          <cell r="O4130" t="str">
            <v>023101000</v>
          </cell>
        </row>
        <row r="4131">
          <cell r="O4131" t="str">
            <v>023101000</v>
          </cell>
        </row>
        <row r="4132">
          <cell r="O4132" t="str">
            <v>023101000</v>
          </cell>
        </row>
        <row r="4133">
          <cell r="O4133" t="str">
            <v>023101000</v>
          </cell>
        </row>
        <row r="4134">
          <cell r="O4134" t="str">
            <v>023101000</v>
          </cell>
        </row>
        <row r="4135">
          <cell r="O4135" t="str">
            <v>023101000</v>
          </cell>
        </row>
        <row r="4136">
          <cell r="O4136" t="str">
            <v>023101000</v>
          </cell>
        </row>
        <row r="4137">
          <cell r="O4137" t="str">
            <v>023101000</v>
          </cell>
        </row>
        <row r="4138">
          <cell r="O4138" t="str">
            <v>023101000</v>
          </cell>
        </row>
        <row r="4139">
          <cell r="O4139" t="str">
            <v>023101000</v>
          </cell>
        </row>
        <row r="4140">
          <cell r="O4140" t="str">
            <v>023101000</v>
          </cell>
        </row>
        <row r="4141">
          <cell r="O4141" t="str">
            <v>023101000</v>
          </cell>
        </row>
        <row r="4142">
          <cell r="O4142" t="str">
            <v>023101000</v>
          </cell>
        </row>
        <row r="4143">
          <cell r="O4143" t="str">
            <v>023101000</v>
          </cell>
        </row>
        <row r="4144">
          <cell r="O4144" t="str">
            <v>023101000</v>
          </cell>
        </row>
        <row r="4145">
          <cell r="O4145" t="str">
            <v>023101000</v>
          </cell>
        </row>
        <row r="4146">
          <cell r="O4146" t="str">
            <v>023101000</v>
          </cell>
        </row>
        <row r="4147">
          <cell r="O4147" t="str">
            <v>023101000</v>
          </cell>
        </row>
        <row r="4148">
          <cell r="O4148" t="str">
            <v>023101000</v>
          </cell>
        </row>
        <row r="4149">
          <cell r="O4149" t="str">
            <v>023101000</v>
          </cell>
        </row>
        <row r="4150">
          <cell r="O4150" t="str">
            <v>023102000</v>
          </cell>
        </row>
        <row r="4151">
          <cell r="O4151" t="str">
            <v>023102000</v>
          </cell>
        </row>
        <row r="4152">
          <cell r="O4152" t="str">
            <v>023102000</v>
          </cell>
        </row>
        <row r="4153">
          <cell r="O4153" t="str">
            <v>023102000</v>
          </cell>
        </row>
        <row r="4154">
          <cell r="O4154" t="str">
            <v>023102000</v>
          </cell>
        </row>
        <row r="4155">
          <cell r="O4155" t="str">
            <v>023102000</v>
          </cell>
        </row>
        <row r="4156">
          <cell r="O4156" t="str">
            <v>023102000</v>
          </cell>
        </row>
        <row r="4157">
          <cell r="O4157" t="str">
            <v>023102000</v>
          </cell>
        </row>
        <row r="4158">
          <cell r="O4158" t="str">
            <v>023102000</v>
          </cell>
        </row>
        <row r="4159">
          <cell r="O4159" t="str">
            <v>023102000</v>
          </cell>
        </row>
        <row r="4160">
          <cell r="O4160" t="str">
            <v>023102000</v>
          </cell>
        </row>
        <row r="4161">
          <cell r="O4161" t="str">
            <v>023102000</v>
          </cell>
        </row>
        <row r="4162">
          <cell r="O4162" t="str">
            <v>023102000</v>
          </cell>
        </row>
        <row r="4163">
          <cell r="O4163" t="str">
            <v>023102000</v>
          </cell>
        </row>
        <row r="4164">
          <cell r="O4164" t="str">
            <v>023102000</v>
          </cell>
        </row>
        <row r="4165">
          <cell r="O4165" t="str">
            <v>023102000</v>
          </cell>
        </row>
        <row r="4166">
          <cell r="O4166" t="str">
            <v>023102000</v>
          </cell>
        </row>
        <row r="4167">
          <cell r="O4167" t="str">
            <v>023102000</v>
          </cell>
        </row>
        <row r="4168">
          <cell r="O4168" t="str">
            <v>023102000</v>
          </cell>
        </row>
        <row r="4169">
          <cell r="O4169" t="str">
            <v>023102000</v>
          </cell>
        </row>
        <row r="4170">
          <cell r="O4170" t="str">
            <v>023102000</v>
          </cell>
        </row>
        <row r="4171">
          <cell r="O4171" t="str">
            <v>023102000</v>
          </cell>
        </row>
        <row r="4172">
          <cell r="O4172" t="str">
            <v>023102000</v>
          </cell>
        </row>
        <row r="4173">
          <cell r="O4173" t="str">
            <v>023102000</v>
          </cell>
        </row>
        <row r="4174">
          <cell r="O4174" t="str">
            <v>023102000</v>
          </cell>
        </row>
        <row r="4175">
          <cell r="O4175" t="str">
            <v>023102000</v>
          </cell>
        </row>
        <row r="4176">
          <cell r="O4176" t="str">
            <v>023102000</v>
          </cell>
        </row>
        <row r="4177">
          <cell r="O4177" t="str">
            <v>023102000</v>
          </cell>
        </row>
        <row r="4178">
          <cell r="O4178" t="str">
            <v>023102000</v>
          </cell>
        </row>
        <row r="4179">
          <cell r="O4179" t="str">
            <v>023102000</v>
          </cell>
        </row>
        <row r="4180">
          <cell r="O4180" t="str">
            <v>023102000</v>
          </cell>
        </row>
        <row r="4181">
          <cell r="O4181" t="str">
            <v>023102000</v>
          </cell>
        </row>
        <row r="4182">
          <cell r="O4182" t="str">
            <v>023102000</v>
          </cell>
        </row>
        <row r="4183">
          <cell r="O4183" t="str">
            <v>023102000</v>
          </cell>
        </row>
        <row r="4184">
          <cell r="O4184" t="str">
            <v>023102000</v>
          </cell>
        </row>
        <row r="4185">
          <cell r="O4185" t="str">
            <v>023102000</v>
          </cell>
        </row>
        <row r="4186">
          <cell r="O4186" t="str">
            <v>023102000</v>
          </cell>
        </row>
        <row r="4187">
          <cell r="O4187" t="str">
            <v>023102000</v>
          </cell>
        </row>
        <row r="4188">
          <cell r="O4188" t="str">
            <v>023102000</v>
          </cell>
        </row>
        <row r="4189">
          <cell r="O4189" t="str">
            <v>023102000</v>
          </cell>
        </row>
        <row r="4190">
          <cell r="O4190" t="str">
            <v>023102000</v>
          </cell>
        </row>
        <row r="4191">
          <cell r="O4191" t="str">
            <v>023102000</v>
          </cell>
        </row>
        <row r="4192">
          <cell r="O4192" t="str">
            <v>023102000</v>
          </cell>
        </row>
        <row r="4193">
          <cell r="O4193" t="str">
            <v>023102000</v>
          </cell>
        </row>
        <row r="4194">
          <cell r="O4194" t="str">
            <v>023102000</v>
          </cell>
        </row>
        <row r="4195">
          <cell r="O4195" t="str">
            <v>023102000</v>
          </cell>
        </row>
        <row r="4196">
          <cell r="O4196" t="str">
            <v>023102000</v>
          </cell>
        </row>
        <row r="4197">
          <cell r="O4197" t="str">
            <v>023102000</v>
          </cell>
        </row>
        <row r="4198">
          <cell r="O4198" t="str">
            <v>023102000</v>
          </cell>
        </row>
        <row r="4199">
          <cell r="O4199" t="str">
            <v>023102000</v>
          </cell>
        </row>
        <row r="4200">
          <cell r="O4200" t="str">
            <v>023102000</v>
          </cell>
        </row>
        <row r="4201">
          <cell r="O4201" t="str">
            <v>023102000</v>
          </cell>
        </row>
        <row r="4202">
          <cell r="O4202" t="str">
            <v>023102000</v>
          </cell>
        </row>
        <row r="4203">
          <cell r="O4203" t="str">
            <v>023102000</v>
          </cell>
        </row>
        <row r="4204">
          <cell r="O4204" t="str">
            <v>023102000</v>
          </cell>
        </row>
        <row r="4205">
          <cell r="O4205" t="str">
            <v>023102000</v>
          </cell>
        </row>
        <row r="4206">
          <cell r="O4206" t="str">
            <v>023102000</v>
          </cell>
        </row>
        <row r="4207">
          <cell r="O4207" t="str">
            <v>023102000</v>
          </cell>
        </row>
        <row r="4208">
          <cell r="O4208" t="str">
            <v>023102000</v>
          </cell>
        </row>
        <row r="4209">
          <cell r="O4209" t="str">
            <v>023103000</v>
          </cell>
        </row>
        <row r="4210">
          <cell r="O4210" t="str">
            <v>023103000</v>
          </cell>
        </row>
        <row r="4211">
          <cell r="O4211" t="str">
            <v>023103000</v>
          </cell>
        </row>
        <row r="4212">
          <cell r="O4212" t="str">
            <v>023103000</v>
          </cell>
        </row>
        <row r="4213">
          <cell r="O4213" t="str">
            <v>023103000</v>
          </cell>
        </row>
        <row r="4214">
          <cell r="O4214" t="str">
            <v>023103000</v>
          </cell>
        </row>
        <row r="4215">
          <cell r="O4215" t="str">
            <v>023103000</v>
          </cell>
        </row>
        <row r="4216">
          <cell r="O4216" t="str">
            <v>023103000</v>
          </cell>
        </row>
        <row r="4217">
          <cell r="O4217" t="str">
            <v>023103000</v>
          </cell>
        </row>
        <row r="4218">
          <cell r="O4218" t="str">
            <v>023103000</v>
          </cell>
        </row>
        <row r="4219">
          <cell r="O4219" t="str">
            <v>023103000</v>
          </cell>
        </row>
        <row r="4220">
          <cell r="O4220" t="str">
            <v>023103000</v>
          </cell>
        </row>
        <row r="4221">
          <cell r="O4221" t="str">
            <v>023103000</v>
          </cell>
        </row>
        <row r="4222">
          <cell r="O4222" t="str">
            <v>023103000</v>
          </cell>
        </row>
        <row r="4223">
          <cell r="O4223" t="str">
            <v>023103000</v>
          </cell>
        </row>
        <row r="4224">
          <cell r="O4224" t="str">
            <v>023103000</v>
          </cell>
        </row>
        <row r="4225">
          <cell r="O4225" t="str">
            <v>023103000</v>
          </cell>
        </row>
        <row r="4226">
          <cell r="O4226" t="str">
            <v>023103000</v>
          </cell>
        </row>
        <row r="4227">
          <cell r="O4227" t="str">
            <v>023103000</v>
          </cell>
        </row>
        <row r="4228">
          <cell r="O4228" t="str">
            <v>023103000</v>
          </cell>
        </row>
        <row r="4229">
          <cell r="O4229" t="str">
            <v>023103000</v>
          </cell>
        </row>
        <row r="4230">
          <cell r="O4230" t="str">
            <v>023103000</v>
          </cell>
        </row>
        <row r="4231">
          <cell r="O4231" t="str">
            <v>023103000</v>
          </cell>
        </row>
        <row r="4232">
          <cell r="O4232" t="str">
            <v>023103000</v>
          </cell>
        </row>
        <row r="4233">
          <cell r="O4233" t="str">
            <v>023103000</v>
          </cell>
        </row>
        <row r="4234">
          <cell r="O4234" t="str">
            <v>023103000</v>
          </cell>
        </row>
        <row r="4235">
          <cell r="O4235" t="str">
            <v>023103000</v>
          </cell>
        </row>
        <row r="4236">
          <cell r="O4236" t="str">
            <v>023103000</v>
          </cell>
        </row>
        <row r="4237">
          <cell r="O4237" t="str">
            <v>023103000</v>
          </cell>
        </row>
        <row r="4238">
          <cell r="O4238" t="str">
            <v>023103000</v>
          </cell>
        </row>
        <row r="4239">
          <cell r="O4239" t="str">
            <v>023103000</v>
          </cell>
        </row>
        <row r="4240">
          <cell r="O4240" t="str">
            <v>023103000</v>
          </cell>
        </row>
        <row r="4241">
          <cell r="O4241" t="str">
            <v>023103000</v>
          </cell>
        </row>
        <row r="4242">
          <cell r="O4242" t="str">
            <v>023104000</v>
          </cell>
        </row>
        <row r="4243">
          <cell r="O4243" t="str">
            <v>023104000</v>
          </cell>
        </row>
        <row r="4244">
          <cell r="O4244" t="str">
            <v>023104000</v>
          </cell>
        </row>
        <row r="4245">
          <cell r="O4245" t="str">
            <v>023104000</v>
          </cell>
        </row>
        <row r="4246">
          <cell r="O4246" t="str">
            <v>023104000</v>
          </cell>
        </row>
        <row r="4247">
          <cell r="O4247" t="str">
            <v>023104000</v>
          </cell>
        </row>
        <row r="4248">
          <cell r="O4248" t="str">
            <v>023104000</v>
          </cell>
        </row>
        <row r="4249">
          <cell r="O4249" t="str">
            <v>023104000</v>
          </cell>
        </row>
        <row r="4250">
          <cell r="O4250" t="str">
            <v>023104000</v>
          </cell>
        </row>
        <row r="4251">
          <cell r="O4251" t="str">
            <v>023104000</v>
          </cell>
        </row>
        <row r="4252">
          <cell r="O4252" t="str">
            <v>023104000</v>
          </cell>
        </row>
        <row r="4253">
          <cell r="O4253" t="str">
            <v>023104000</v>
          </cell>
        </row>
        <row r="4254">
          <cell r="O4254" t="str">
            <v>023104000</v>
          </cell>
        </row>
        <row r="4255">
          <cell r="O4255" t="str">
            <v>023104000</v>
          </cell>
        </row>
        <row r="4256">
          <cell r="O4256" t="str">
            <v>023104000</v>
          </cell>
        </row>
        <row r="4257">
          <cell r="O4257" t="str">
            <v>023104000</v>
          </cell>
        </row>
        <row r="4258">
          <cell r="O4258" t="str">
            <v>023104000</v>
          </cell>
        </row>
        <row r="4259">
          <cell r="O4259" t="str">
            <v>023104000</v>
          </cell>
        </row>
        <row r="4260">
          <cell r="O4260" t="str">
            <v>023104000</v>
          </cell>
        </row>
        <row r="4261">
          <cell r="O4261" t="str">
            <v>023104000</v>
          </cell>
        </row>
        <row r="4262">
          <cell r="O4262" t="str">
            <v>023104000</v>
          </cell>
        </row>
        <row r="4263">
          <cell r="O4263" t="str">
            <v>023104000</v>
          </cell>
        </row>
        <row r="4264">
          <cell r="O4264" t="str">
            <v>023104000</v>
          </cell>
        </row>
        <row r="4265">
          <cell r="O4265" t="str">
            <v>023104000</v>
          </cell>
        </row>
        <row r="4266">
          <cell r="O4266" t="str">
            <v>023104000</v>
          </cell>
        </row>
        <row r="4267">
          <cell r="O4267" t="str">
            <v>023104000</v>
          </cell>
        </row>
        <row r="4268">
          <cell r="O4268" t="str">
            <v>023104000</v>
          </cell>
        </row>
        <row r="4269">
          <cell r="O4269" t="str">
            <v>023104000</v>
          </cell>
        </row>
        <row r="4270">
          <cell r="O4270" t="str">
            <v>023104000</v>
          </cell>
        </row>
        <row r="4271">
          <cell r="O4271" t="str">
            <v>023105000</v>
          </cell>
        </row>
        <row r="4272">
          <cell r="O4272" t="str">
            <v>023105000</v>
          </cell>
        </row>
        <row r="4273">
          <cell r="O4273" t="str">
            <v>023105000</v>
          </cell>
        </row>
        <row r="4274">
          <cell r="O4274" t="str">
            <v>023105000</v>
          </cell>
        </row>
        <row r="4275">
          <cell r="O4275" t="str">
            <v>023105000</v>
          </cell>
        </row>
        <row r="4276">
          <cell r="O4276" t="str">
            <v>023105000</v>
          </cell>
        </row>
        <row r="4277">
          <cell r="O4277" t="str">
            <v>023105000</v>
          </cell>
        </row>
        <row r="4278">
          <cell r="O4278" t="str">
            <v>023105000</v>
          </cell>
        </row>
        <row r="4279">
          <cell r="O4279" t="str">
            <v>023105000</v>
          </cell>
        </row>
        <row r="4280">
          <cell r="O4280" t="str">
            <v>023105000</v>
          </cell>
        </row>
        <row r="4281">
          <cell r="O4281" t="str">
            <v>023105000</v>
          </cell>
        </row>
        <row r="4282">
          <cell r="O4282" t="str">
            <v>023105000</v>
          </cell>
        </row>
        <row r="4283">
          <cell r="O4283" t="str">
            <v>023105000</v>
          </cell>
        </row>
        <row r="4284">
          <cell r="O4284" t="str">
            <v>023105000</v>
          </cell>
        </row>
        <row r="4285">
          <cell r="O4285" t="str">
            <v>023106000</v>
          </cell>
        </row>
        <row r="4286">
          <cell r="O4286" t="str">
            <v>023106000</v>
          </cell>
        </row>
        <row r="4287">
          <cell r="O4287" t="str">
            <v>023106000</v>
          </cell>
        </row>
        <row r="4288">
          <cell r="O4288" t="str">
            <v>023106000</v>
          </cell>
        </row>
        <row r="4289">
          <cell r="O4289" t="str">
            <v>023106000</v>
          </cell>
        </row>
        <row r="4290">
          <cell r="O4290" t="str">
            <v>023106000</v>
          </cell>
        </row>
        <row r="4291">
          <cell r="O4291" t="str">
            <v>023106000</v>
          </cell>
        </row>
        <row r="4292">
          <cell r="O4292" t="str">
            <v>023106000</v>
          </cell>
        </row>
        <row r="4293">
          <cell r="O4293" t="str">
            <v>023106000</v>
          </cell>
        </row>
        <row r="4294">
          <cell r="O4294" t="str">
            <v>023106000</v>
          </cell>
        </row>
        <row r="4295">
          <cell r="O4295" t="str">
            <v>023106000</v>
          </cell>
        </row>
        <row r="4296">
          <cell r="O4296" t="str">
            <v>023106000</v>
          </cell>
        </row>
        <row r="4297">
          <cell r="O4297" t="str">
            <v>023106000</v>
          </cell>
        </row>
        <row r="4298">
          <cell r="O4298" t="str">
            <v>023106000</v>
          </cell>
        </row>
        <row r="4299">
          <cell r="O4299" t="str">
            <v>023106000</v>
          </cell>
        </row>
        <row r="4300">
          <cell r="O4300" t="str">
            <v>023106000</v>
          </cell>
        </row>
        <row r="4301">
          <cell r="O4301" t="str">
            <v>023106000</v>
          </cell>
        </row>
        <row r="4302">
          <cell r="O4302" t="str">
            <v>023106000</v>
          </cell>
        </row>
        <row r="4303">
          <cell r="O4303" t="str">
            <v>023106000</v>
          </cell>
        </row>
        <row r="4304">
          <cell r="O4304" t="str">
            <v>023106000</v>
          </cell>
        </row>
        <row r="4305">
          <cell r="O4305" t="str">
            <v>023106000</v>
          </cell>
        </row>
        <row r="4306">
          <cell r="O4306" t="str">
            <v>023106000</v>
          </cell>
        </row>
        <row r="4307">
          <cell r="O4307" t="str">
            <v>023106000</v>
          </cell>
        </row>
        <row r="4308">
          <cell r="O4308" t="str">
            <v>023106000</v>
          </cell>
        </row>
        <row r="4309">
          <cell r="O4309" t="str">
            <v>023106000</v>
          </cell>
        </row>
        <row r="4310">
          <cell r="O4310" t="str">
            <v>023106000</v>
          </cell>
        </row>
        <row r="4311">
          <cell r="O4311" t="str">
            <v>023107000</v>
          </cell>
        </row>
        <row r="4312">
          <cell r="O4312" t="str">
            <v>023107000</v>
          </cell>
        </row>
        <row r="4313">
          <cell r="O4313" t="str">
            <v>023107000</v>
          </cell>
        </row>
        <row r="4314">
          <cell r="O4314" t="str">
            <v>023107000</v>
          </cell>
        </row>
        <row r="4315">
          <cell r="O4315" t="str">
            <v>023107000</v>
          </cell>
        </row>
        <row r="4316">
          <cell r="O4316" t="str">
            <v>023107000</v>
          </cell>
        </row>
        <row r="4317">
          <cell r="O4317" t="str">
            <v>023107000</v>
          </cell>
        </row>
        <row r="4318">
          <cell r="O4318" t="str">
            <v>023107000</v>
          </cell>
        </row>
        <row r="4319">
          <cell r="O4319" t="str">
            <v>023107000</v>
          </cell>
        </row>
        <row r="4320">
          <cell r="O4320" t="str">
            <v>023107000</v>
          </cell>
        </row>
        <row r="4321">
          <cell r="O4321" t="str">
            <v>023107000</v>
          </cell>
        </row>
        <row r="4322">
          <cell r="O4322" t="str">
            <v>023107000</v>
          </cell>
        </row>
        <row r="4323">
          <cell r="O4323" t="str">
            <v>023107000</v>
          </cell>
        </row>
        <row r="4324">
          <cell r="O4324" t="str">
            <v>023107000</v>
          </cell>
        </row>
        <row r="4325">
          <cell r="O4325" t="str">
            <v>023107000</v>
          </cell>
        </row>
        <row r="4326">
          <cell r="O4326" t="str">
            <v>023107000</v>
          </cell>
        </row>
        <row r="4327">
          <cell r="O4327" t="str">
            <v>023107000</v>
          </cell>
        </row>
        <row r="4328">
          <cell r="O4328" t="str">
            <v>023107000</v>
          </cell>
        </row>
        <row r="4329">
          <cell r="O4329" t="str">
            <v>023107000</v>
          </cell>
        </row>
        <row r="4330">
          <cell r="O4330" t="str">
            <v>023107000</v>
          </cell>
        </row>
        <row r="4331">
          <cell r="O4331" t="str">
            <v>023107000</v>
          </cell>
        </row>
        <row r="4332">
          <cell r="O4332" t="str">
            <v>023107000</v>
          </cell>
        </row>
        <row r="4333">
          <cell r="O4333" t="str">
            <v>023108000</v>
          </cell>
        </row>
        <row r="4334">
          <cell r="O4334" t="str">
            <v>023108000</v>
          </cell>
        </row>
        <row r="4335">
          <cell r="O4335" t="str">
            <v>023108000</v>
          </cell>
        </row>
        <row r="4336">
          <cell r="O4336" t="str">
            <v>023108000</v>
          </cell>
        </row>
        <row r="4337">
          <cell r="O4337" t="str">
            <v>023108000</v>
          </cell>
        </row>
        <row r="4338">
          <cell r="O4338" t="str">
            <v>023108000</v>
          </cell>
        </row>
        <row r="4339">
          <cell r="O4339" t="str">
            <v>023108000</v>
          </cell>
        </row>
        <row r="4340">
          <cell r="O4340" t="str">
            <v>023108000</v>
          </cell>
        </row>
        <row r="4341">
          <cell r="O4341" t="str">
            <v>023108000</v>
          </cell>
        </row>
        <row r="4342">
          <cell r="O4342" t="str">
            <v>023108000</v>
          </cell>
        </row>
        <row r="4343">
          <cell r="O4343" t="str">
            <v>023108000</v>
          </cell>
        </row>
        <row r="4344">
          <cell r="O4344" t="str">
            <v>023108000</v>
          </cell>
        </row>
        <row r="4345">
          <cell r="O4345" t="str">
            <v>023108000</v>
          </cell>
        </row>
        <row r="4346">
          <cell r="O4346" t="str">
            <v>023108000</v>
          </cell>
        </row>
        <row r="4347">
          <cell r="O4347" t="str">
            <v>023108000</v>
          </cell>
        </row>
        <row r="4348">
          <cell r="O4348" t="str">
            <v>023108000</v>
          </cell>
        </row>
        <row r="4349">
          <cell r="O4349" t="str">
            <v>023108000</v>
          </cell>
        </row>
        <row r="4350">
          <cell r="O4350" t="str">
            <v>023108000</v>
          </cell>
        </row>
        <row r="4351">
          <cell r="O4351" t="str">
            <v>023108000</v>
          </cell>
        </row>
        <row r="4352">
          <cell r="O4352" t="str">
            <v>023108000</v>
          </cell>
        </row>
        <row r="4353">
          <cell r="O4353" t="str">
            <v>023108000</v>
          </cell>
        </row>
        <row r="4354">
          <cell r="O4354" t="str">
            <v>023108000</v>
          </cell>
        </row>
        <row r="4355">
          <cell r="O4355" t="str">
            <v>023108000</v>
          </cell>
        </row>
        <row r="4356">
          <cell r="O4356" t="str">
            <v>023108000</v>
          </cell>
        </row>
        <row r="4357">
          <cell r="O4357" t="str">
            <v>023108000</v>
          </cell>
        </row>
        <row r="4358">
          <cell r="O4358" t="str">
            <v>023108000</v>
          </cell>
        </row>
        <row r="4359">
          <cell r="O4359" t="str">
            <v>023108000</v>
          </cell>
        </row>
        <row r="4360">
          <cell r="O4360" t="str">
            <v>023108000</v>
          </cell>
        </row>
        <row r="4361">
          <cell r="O4361" t="str">
            <v>023108000</v>
          </cell>
        </row>
        <row r="4362">
          <cell r="O4362" t="str">
            <v>023108000</v>
          </cell>
        </row>
        <row r="4363">
          <cell r="O4363" t="str">
            <v>023108000</v>
          </cell>
        </row>
        <row r="4364">
          <cell r="O4364" t="str">
            <v>023108000</v>
          </cell>
        </row>
        <row r="4365">
          <cell r="O4365" t="str">
            <v>023108000</v>
          </cell>
        </row>
        <row r="4366">
          <cell r="O4366" t="str">
            <v>023108000</v>
          </cell>
        </row>
        <row r="4367">
          <cell r="O4367" t="str">
            <v>023108000</v>
          </cell>
        </row>
        <row r="4368">
          <cell r="O4368" t="str">
            <v>023108000</v>
          </cell>
        </row>
        <row r="4369">
          <cell r="O4369" t="str">
            <v>023108000</v>
          </cell>
        </row>
        <row r="4370">
          <cell r="O4370" t="str">
            <v>023108000</v>
          </cell>
        </row>
        <row r="4371">
          <cell r="O4371" t="str">
            <v>023108000</v>
          </cell>
        </row>
        <row r="4372">
          <cell r="O4372" t="str">
            <v>023108000</v>
          </cell>
        </row>
        <row r="4373">
          <cell r="O4373" t="str">
            <v>023108000</v>
          </cell>
        </row>
        <row r="4374">
          <cell r="O4374" t="str">
            <v>023108000</v>
          </cell>
        </row>
        <row r="4375">
          <cell r="O4375" t="str">
            <v>023108000</v>
          </cell>
        </row>
        <row r="4376">
          <cell r="O4376" t="str">
            <v>023108000</v>
          </cell>
        </row>
        <row r="4377">
          <cell r="O4377" t="str">
            <v>023108000</v>
          </cell>
        </row>
        <row r="4378">
          <cell r="O4378" t="str">
            <v>023108000</v>
          </cell>
        </row>
        <row r="4379">
          <cell r="O4379" t="str">
            <v>023108000</v>
          </cell>
        </row>
        <row r="4380">
          <cell r="O4380" t="str">
            <v>023108000</v>
          </cell>
        </row>
        <row r="4381">
          <cell r="O4381" t="str">
            <v>023108000</v>
          </cell>
        </row>
        <row r="4382">
          <cell r="O4382" t="str">
            <v>023108000</v>
          </cell>
        </row>
        <row r="4383">
          <cell r="O4383" t="str">
            <v>023108000</v>
          </cell>
        </row>
        <row r="4384">
          <cell r="O4384" t="str">
            <v>023108000</v>
          </cell>
        </row>
        <row r="4385">
          <cell r="O4385" t="str">
            <v>023108000</v>
          </cell>
        </row>
        <row r="4386">
          <cell r="O4386" t="str">
            <v>023108000</v>
          </cell>
        </row>
        <row r="4387">
          <cell r="O4387" t="str">
            <v>023108000</v>
          </cell>
        </row>
        <row r="4388">
          <cell r="O4388" t="str">
            <v>023108000</v>
          </cell>
        </row>
        <row r="4389">
          <cell r="O4389" t="str">
            <v>023108000</v>
          </cell>
        </row>
        <row r="4390">
          <cell r="O4390" t="str">
            <v>023108000</v>
          </cell>
        </row>
        <row r="4391">
          <cell r="O4391" t="str">
            <v>023108000</v>
          </cell>
        </row>
        <row r="4392">
          <cell r="O4392" t="str">
            <v>023108000</v>
          </cell>
        </row>
        <row r="4393">
          <cell r="O4393" t="str">
            <v>023108000</v>
          </cell>
        </row>
        <row r="4394">
          <cell r="O4394" t="str">
            <v>023108000</v>
          </cell>
        </row>
        <row r="4395">
          <cell r="O4395" t="str">
            <v>023108000</v>
          </cell>
        </row>
        <row r="4396">
          <cell r="O4396" t="str">
            <v>023108000</v>
          </cell>
        </row>
        <row r="4397">
          <cell r="O4397" t="str">
            <v>023108000</v>
          </cell>
        </row>
        <row r="4398">
          <cell r="O4398" t="str">
            <v>023109000</v>
          </cell>
        </row>
        <row r="4399">
          <cell r="O4399" t="str">
            <v>023109000</v>
          </cell>
        </row>
        <row r="4400">
          <cell r="O4400" t="str">
            <v>023109000</v>
          </cell>
        </row>
        <row r="4401">
          <cell r="O4401" t="str">
            <v>023109000</v>
          </cell>
        </row>
        <row r="4402">
          <cell r="O4402" t="str">
            <v>023109000</v>
          </cell>
        </row>
        <row r="4403">
          <cell r="O4403" t="str">
            <v>023109000</v>
          </cell>
        </row>
        <row r="4404">
          <cell r="O4404" t="str">
            <v>023109000</v>
          </cell>
        </row>
        <row r="4405">
          <cell r="O4405" t="str">
            <v>023109000</v>
          </cell>
        </row>
        <row r="4406">
          <cell r="O4406" t="str">
            <v>023109000</v>
          </cell>
        </row>
        <row r="4407">
          <cell r="O4407" t="str">
            <v>023109000</v>
          </cell>
        </row>
        <row r="4408">
          <cell r="O4408" t="str">
            <v>023109000</v>
          </cell>
        </row>
        <row r="4409">
          <cell r="O4409" t="str">
            <v>023109000</v>
          </cell>
        </row>
        <row r="4410">
          <cell r="O4410" t="str">
            <v>023109000</v>
          </cell>
        </row>
        <row r="4411">
          <cell r="O4411" t="str">
            <v>023109000</v>
          </cell>
        </row>
        <row r="4412">
          <cell r="O4412" t="str">
            <v>023109000</v>
          </cell>
        </row>
        <row r="4413">
          <cell r="O4413" t="str">
            <v>023109000</v>
          </cell>
        </row>
        <row r="4414">
          <cell r="O4414" t="str">
            <v>023109000</v>
          </cell>
        </row>
        <row r="4415">
          <cell r="O4415" t="str">
            <v>023109000</v>
          </cell>
        </row>
        <row r="4416">
          <cell r="O4416" t="str">
            <v>023109000</v>
          </cell>
        </row>
        <row r="4417">
          <cell r="O4417" t="str">
            <v>023109000</v>
          </cell>
        </row>
        <row r="4418">
          <cell r="O4418" t="str">
            <v>023109000</v>
          </cell>
        </row>
        <row r="4419">
          <cell r="O4419" t="str">
            <v>023109000</v>
          </cell>
        </row>
        <row r="4420">
          <cell r="O4420" t="str">
            <v>023109000</v>
          </cell>
        </row>
        <row r="4421">
          <cell r="O4421" t="str">
            <v>023109000</v>
          </cell>
        </row>
        <row r="4422">
          <cell r="O4422" t="str">
            <v>023109000</v>
          </cell>
        </row>
        <row r="4423">
          <cell r="O4423" t="str">
            <v>023109000</v>
          </cell>
        </row>
        <row r="4424">
          <cell r="O4424" t="str">
            <v>023110000</v>
          </cell>
        </row>
        <row r="4425">
          <cell r="O4425" t="str">
            <v>023110000</v>
          </cell>
        </row>
        <row r="4426">
          <cell r="O4426" t="str">
            <v>023110000</v>
          </cell>
        </row>
        <row r="4427">
          <cell r="O4427" t="str">
            <v>023110000</v>
          </cell>
        </row>
        <row r="4428">
          <cell r="O4428" t="str">
            <v>023110000</v>
          </cell>
        </row>
        <row r="4429">
          <cell r="O4429" t="str">
            <v>023110000</v>
          </cell>
        </row>
        <row r="4430">
          <cell r="O4430" t="str">
            <v>023111000</v>
          </cell>
        </row>
        <row r="4431">
          <cell r="O4431" t="str">
            <v>023111000</v>
          </cell>
        </row>
        <row r="4432">
          <cell r="O4432" t="str">
            <v>023111000</v>
          </cell>
        </row>
        <row r="4433">
          <cell r="O4433" t="str">
            <v>023111000</v>
          </cell>
        </row>
        <row r="4434">
          <cell r="O4434" t="str">
            <v>023111000</v>
          </cell>
        </row>
        <row r="4435">
          <cell r="O4435" t="str">
            <v>023111000</v>
          </cell>
        </row>
        <row r="4436">
          <cell r="O4436" t="str">
            <v>023111000</v>
          </cell>
        </row>
        <row r="4437">
          <cell r="O4437" t="str">
            <v>023111000</v>
          </cell>
        </row>
        <row r="4438">
          <cell r="O4438" t="str">
            <v>023111000</v>
          </cell>
        </row>
        <row r="4439">
          <cell r="O4439" t="str">
            <v>023111000</v>
          </cell>
        </row>
        <row r="4440">
          <cell r="O4440" t="str">
            <v>023111000</v>
          </cell>
        </row>
        <row r="4441">
          <cell r="O4441" t="str">
            <v>023111000</v>
          </cell>
        </row>
        <row r="4442">
          <cell r="O4442" t="str">
            <v>023112000</v>
          </cell>
        </row>
        <row r="4443">
          <cell r="O4443" t="str">
            <v>023112000</v>
          </cell>
        </row>
        <row r="4444">
          <cell r="O4444" t="str">
            <v>023112000</v>
          </cell>
        </row>
        <row r="4445">
          <cell r="O4445" t="str">
            <v>023112000</v>
          </cell>
        </row>
        <row r="4446">
          <cell r="O4446" t="str">
            <v>023112000</v>
          </cell>
        </row>
        <row r="4447">
          <cell r="O4447" t="str">
            <v>023112000</v>
          </cell>
        </row>
        <row r="4448">
          <cell r="O4448" t="str">
            <v>023112000</v>
          </cell>
        </row>
        <row r="4449">
          <cell r="O4449" t="str">
            <v>023112000</v>
          </cell>
        </row>
        <row r="4450">
          <cell r="O4450" t="str">
            <v>023112000</v>
          </cell>
        </row>
        <row r="4451">
          <cell r="O4451" t="str">
            <v>023112000</v>
          </cell>
        </row>
        <row r="4452">
          <cell r="O4452" t="str">
            <v>023112000</v>
          </cell>
        </row>
        <row r="4453">
          <cell r="O4453" t="str">
            <v>023112000</v>
          </cell>
        </row>
        <row r="4454">
          <cell r="O4454" t="str">
            <v>023112000</v>
          </cell>
        </row>
        <row r="4455">
          <cell r="O4455" t="str">
            <v>023112000</v>
          </cell>
        </row>
        <row r="4456">
          <cell r="O4456" t="str">
            <v>023112000</v>
          </cell>
        </row>
        <row r="4457">
          <cell r="O4457" t="str">
            <v>023112000</v>
          </cell>
        </row>
        <row r="4458">
          <cell r="O4458" t="str">
            <v>023112000</v>
          </cell>
        </row>
        <row r="4459">
          <cell r="O4459" t="str">
            <v>023112000</v>
          </cell>
        </row>
        <row r="4460">
          <cell r="O4460" t="str">
            <v>023112000</v>
          </cell>
        </row>
        <row r="4461">
          <cell r="O4461" t="str">
            <v>023112000</v>
          </cell>
        </row>
        <row r="4462">
          <cell r="O4462" t="str">
            <v>023112000</v>
          </cell>
        </row>
        <row r="4463">
          <cell r="O4463" t="str">
            <v>023112000</v>
          </cell>
        </row>
        <row r="4464">
          <cell r="O4464" t="str">
            <v>023112000</v>
          </cell>
        </row>
        <row r="4465">
          <cell r="O4465" t="str">
            <v>023112000</v>
          </cell>
        </row>
        <row r="4466">
          <cell r="O4466" t="str">
            <v>023112000</v>
          </cell>
        </row>
        <row r="4467">
          <cell r="O4467" t="str">
            <v>023112000</v>
          </cell>
        </row>
        <row r="4468">
          <cell r="O4468" t="str">
            <v>023112000</v>
          </cell>
        </row>
        <row r="4469">
          <cell r="O4469" t="str">
            <v>023112000</v>
          </cell>
        </row>
        <row r="4470">
          <cell r="O4470" t="str">
            <v>023112000</v>
          </cell>
        </row>
        <row r="4471">
          <cell r="O4471" t="str">
            <v>023112000</v>
          </cell>
        </row>
        <row r="4472">
          <cell r="O4472" t="str">
            <v>023112000</v>
          </cell>
        </row>
        <row r="4473">
          <cell r="O4473" t="str">
            <v>023112000</v>
          </cell>
        </row>
        <row r="4474">
          <cell r="O4474" t="str">
            <v>023112000</v>
          </cell>
        </row>
        <row r="4475">
          <cell r="O4475" t="str">
            <v>023112000</v>
          </cell>
        </row>
        <row r="4476">
          <cell r="O4476" t="str">
            <v>023112000</v>
          </cell>
        </row>
        <row r="4477">
          <cell r="O4477" t="str">
            <v>023112000</v>
          </cell>
        </row>
        <row r="4478">
          <cell r="O4478" t="str">
            <v>023112000</v>
          </cell>
        </row>
        <row r="4479">
          <cell r="O4479" t="str">
            <v>023112000</v>
          </cell>
        </row>
        <row r="4480">
          <cell r="O4480" t="str">
            <v>023112000</v>
          </cell>
        </row>
        <row r="4481">
          <cell r="O4481" t="str">
            <v>023112000</v>
          </cell>
        </row>
        <row r="4482">
          <cell r="O4482" t="str">
            <v>023112000</v>
          </cell>
        </row>
        <row r="4483">
          <cell r="O4483" t="str">
            <v>023112000</v>
          </cell>
        </row>
        <row r="4484">
          <cell r="O4484" t="str">
            <v>023112000</v>
          </cell>
        </row>
        <row r="4485">
          <cell r="O4485" t="str">
            <v>023112000</v>
          </cell>
        </row>
        <row r="4486">
          <cell r="O4486" t="str">
            <v>023112000</v>
          </cell>
        </row>
        <row r="4487">
          <cell r="O4487" t="str">
            <v>023112000</v>
          </cell>
        </row>
        <row r="4488">
          <cell r="O4488" t="str">
            <v>023112000</v>
          </cell>
        </row>
        <row r="4489">
          <cell r="O4489" t="str">
            <v>023112000</v>
          </cell>
        </row>
        <row r="4490">
          <cell r="O4490" t="str">
            <v>023112000</v>
          </cell>
        </row>
        <row r="4491">
          <cell r="O4491" t="str">
            <v>023112000</v>
          </cell>
        </row>
        <row r="4492">
          <cell r="O4492" t="str">
            <v>023112000</v>
          </cell>
        </row>
        <row r="4493">
          <cell r="O4493" t="str">
            <v>023112000</v>
          </cell>
        </row>
        <row r="4494">
          <cell r="O4494" t="str">
            <v>023112000</v>
          </cell>
        </row>
        <row r="4495">
          <cell r="O4495" t="str">
            <v>023112000</v>
          </cell>
        </row>
        <row r="4496">
          <cell r="O4496" t="str">
            <v>023112000</v>
          </cell>
        </row>
        <row r="4497">
          <cell r="O4497" t="str">
            <v>023112000</v>
          </cell>
        </row>
        <row r="4498">
          <cell r="O4498" t="str">
            <v>023112000</v>
          </cell>
        </row>
        <row r="4499">
          <cell r="O4499" t="str">
            <v>023112000</v>
          </cell>
        </row>
        <row r="4500">
          <cell r="O4500" t="str">
            <v>023112000</v>
          </cell>
        </row>
        <row r="4501">
          <cell r="O4501" t="str">
            <v>023112000</v>
          </cell>
        </row>
        <row r="4502">
          <cell r="O4502" t="str">
            <v>023112000</v>
          </cell>
        </row>
        <row r="4503">
          <cell r="O4503" t="str">
            <v>023112000</v>
          </cell>
        </row>
        <row r="4504">
          <cell r="O4504" t="str">
            <v>023112000</v>
          </cell>
        </row>
        <row r="4505">
          <cell r="O4505" t="str">
            <v>023112000</v>
          </cell>
        </row>
        <row r="4506">
          <cell r="O4506" t="str">
            <v>023113000</v>
          </cell>
        </row>
        <row r="4507">
          <cell r="O4507" t="str">
            <v>023113000</v>
          </cell>
        </row>
        <row r="4508">
          <cell r="O4508" t="str">
            <v>023113000</v>
          </cell>
        </row>
        <row r="4509">
          <cell r="O4509" t="str">
            <v>023113000</v>
          </cell>
        </row>
        <row r="4510">
          <cell r="O4510" t="str">
            <v>023113000</v>
          </cell>
        </row>
        <row r="4511">
          <cell r="O4511" t="str">
            <v>023113000</v>
          </cell>
        </row>
        <row r="4512">
          <cell r="O4512" t="str">
            <v>023113000</v>
          </cell>
        </row>
        <row r="4513">
          <cell r="O4513" t="str">
            <v>023113000</v>
          </cell>
        </row>
        <row r="4514">
          <cell r="O4514" t="str">
            <v>023113000</v>
          </cell>
        </row>
        <row r="4515">
          <cell r="O4515" t="str">
            <v>023113000</v>
          </cell>
        </row>
        <row r="4516">
          <cell r="O4516" t="str">
            <v>023113000</v>
          </cell>
        </row>
        <row r="4517">
          <cell r="O4517" t="str">
            <v>023113000</v>
          </cell>
        </row>
        <row r="4518">
          <cell r="O4518" t="str">
            <v>023113000</v>
          </cell>
        </row>
        <row r="4519">
          <cell r="O4519" t="str">
            <v>023113000</v>
          </cell>
        </row>
        <row r="4520">
          <cell r="O4520" t="str">
            <v>023113000</v>
          </cell>
        </row>
        <row r="4521">
          <cell r="O4521" t="str">
            <v>023113000</v>
          </cell>
        </row>
        <row r="4522">
          <cell r="O4522" t="str">
            <v>023114000</v>
          </cell>
        </row>
        <row r="4523">
          <cell r="O4523" t="str">
            <v>023114000</v>
          </cell>
        </row>
        <row r="4524">
          <cell r="O4524" t="str">
            <v>023114000</v>
          </cell>
        </row>
        <row r="4525">
          <cell r="O4525" t="str">
            <v>023114000</v>
          </cell>
        </row>
        <row r="4526">
          <cell r="O4526" t="str">
            <v>023114000</v>
          </cell>
        </row>
        <row r="4527">
          <cell r="O4527" t="str">
            <v>023114000</v>
          </cell>
        </row>
        <row r="4528">
          <cell r="O4528" t="str">
            <v>023114000</v>
          </cell>
        </row>
        <row r="4529">
          <cell r="O4529" t="str">
            <v>023114000</v>
          </cell>
        </row>
        <row r="4530">
          <cell r="O4530" t="str">
            <v>023114000</v>
          </cell>
        </row>
        <row r="4531">
          <cell r="O4531" t="str">
            <v>023114000</v>
          </cell>
        </row>
        <row r="4532">
          <cell r="O4532" t="str">
            <v>023114000</v>
          </cell>
        </row>
        <row r="4533">
          <cell r="O4533" t="str">
            <v>023114000</v>
          </cell>
        </row>
        <row r="4534">
          <cell r="O4534" t="str">
            <v>023114000</v>
          </cell>
        </row>
        <row r="4535">
          <cell r="O4535" t="str">
            <v>023114000</v>
          </cell>
        </row>
        <row r="4536">
          <cell r="O4536" t="str">
            <v>023114000</v>
          </cell>
        </row>
        <row r="4537">
          <cell r="O4537" t="str">
            <v>023114000</v>
          </cell>
        </row>
        <row r="4538">
          <cell r="O4538" t="str">
            <v>023114000</v>
          </cell>
        </row>
        <row r="4539">
          <cell r="O4539" t="str">
            <v>023114000</v>
          </cell>
        </row>
        <row r="4540">
          <cell r="O4540" t="str">
            <v>023114000</v>
          </cell>
        </row>
        <row r="4541">
          <cell r="O4541" t="str">
            <v>023114000</v>
          </cell>
        </row>
        <row r="4542">
          <cell r="O4542" t="str">
            <v>023114000</v>
          </cell>
        </row>
        <row r="4543">
          <cell r="O4543" t="str">
            <v>023114000</v>
          </cell>
        </row>
        <row r="4544">
          <cell r="O4544" t="str">
            <v>023114000</v>
          </cell>
        </row>
        <row r="4545">
          <cell r="O4545" t="str">
            <v>023114000</v>
          </cell>
        </row>
        <row r="4546">
          <cell r="O4546" t="str">
            <v>023114000</v>
          </cell>
        </row>
        <row r="4547">
          <cell r="O4547" t="str">
            <v>023114000</v>
          </cell>
        </row>
        <row r="4548">
          <cell r="O4548" t="str">
            <v>023114000</v>
          </cell>
        </row>
        <row r="4549">
          <cell r="O4549" t="str">
            <v>023114000</v>
          </cell>
        </row>
        <row r="4550">
          <cell r="O4550" t="str">
            <v>023114000</v>
          </cell>
        </row>
        <row r="4551">
          <cell r="O4551" t="str">
            <v>023114000</v>
          </cell>
        </row>
        <row r="4552">
          <cell r="O4552" t="str">
            <v>023114000</v>
          </cell>
        </row>
        <row r="4553">
          <cell r="O4553" t="str">
            <v>023114000</v>
          </cell>
        </row>
        <row r="4554">
          <cell r="O4554" t="str">
            <v>023114000</v>
          </cell>
        </row>
        <row r="4555">
          <cell r="O4555" t="str">
            <v>023114000</v>
          </cell>
        </row>
        <row r="4556">
          <cell r="O4556" t="str">
            <v>023114000</v>
          </cell>
        </row>
        <row r="4557">
          <cell r="O4557" t="str">
            <v>023114000</v>
          </cell>
        </row>
        <row r="4558">
          <cell r="O4558" t="str">
            <v>023114000</v>
          </cell>
        </row>
        <row r="4559">
          <cell r="O4559" t="str">
            <v>023114000</v>
          </cell>
        </row>
        <row r="4560">
          <cell r="O4560" t="str">
            <v>023114000</v>
          </cell>
        </row>
        <row r="4561">
          <cell r="O4561" t="str">
            <v>023114000</v>
          </cell>
        </row>
        <row r="4562">
          <cell r="O4562" t="str">
            <v>023114000</v>
          </cell>
        </row>
        <row r="4563">
          <cell r="O4563" t="str">
            <v>023114000</v>
          </cell>
        </row>
        <row r="4564">
          <cell r="O4564" t="str">
            <v>023114000</v>
          </cell>
        </row>
        <row r="4565">
          <cell r="O4565" t="str">
            <v>023114000</v>
          </cell>
        </row>
        <row r="4566">
          <cell r="O4566" t="str">
            <v>023114000</v>
          </cell>
        </row>
        <row r="4567">
          <cell r="O4567" t="str">
            <v>023114000</v>
          </cell>
        </row>
        <row r="4568">
          <cell r="O4568" t="str">
            <v>023114000</v>
          </cell>
        </row>
        <row r="4569">
          <cell r="O4569" t="str">
            <v>023114000</v>
          </cell>
        </row>
        <row r="4570">
          <cell r="O4570" t="str">
            <v>023114000</v>
          </cell>
        </row>
        <row r="4571">
          <cell r="O4571" t="str">
            <v>023114000</v>
          </cell>
        </row>
        <row r="4572">
          <cell r="O4572" t="str">
            <v>023114000</v>
          </cell>
        </row>
        <row r="4573">
          <cell r="O4573" t="str">
            <v>023114000</v>
          </cell>
        </row>
        <row r="4574">
          <cell r="O4574" t="str">
            <v>023114000</v>
          </cell>
        </row>
        <row r="4575">
          <cell r="O4575" t="str">
            <v>023114000</v>
          </cell>
        </row>
        <row r="4576">
          <cell r="O4576" t="str">
            <v>023114000</v>
          </cell>
        </row>
        <row r="4577">
          <cell r="O4577" t="str">
            <v>023114000</v>
          </cell>
        </row>
        <row r="4578">
          <cell r="O4578" t="str">
            <v>023114000</v>
          </cell>
        </row>
        <row r="4579">
          <cell r="O4579" t="str">
            <v>023114000</v>
          </cell>
        </row>
        <row r="4580">
          <cell r="O4580" t="str">
            <v>023114000</v>
          </cell>
        </row>
        <row r="4581">
          <cell r="O4581" t="str">
            <v>023114000</v>
          </cell>
        </row>
        <row r="4582">
          <cell r="O4582" t="str">
            <v>023114000</v>
          </cell>
        </row>
        <row r="4583">
          <cell r="O4583" t="str">
            <v>023114000</v>
          </cell>
        </row>
        <row r="4584">
          <cell r="O4584" t="str">
            <v>023114000</v>
          </cell>
        </row>
        <row r="4585">
          <cell r="O4585" t="str">
            <v>023114000</v>
          </cell>
        </row>
        <row r="4586">
          <cell r="O4586" t="str">
            <v>023114000</v>
          </cell>
        </row>
        <row r="4587">
          <cell r="O4587" t="str">
            <v>023114000</v>
          </cell>
        </row>
        <row r="4588">
          <cell r="O4588" t="str">
            <v>023114000</v>
          </cell>
        </row>
        <row r="4589">
          <cell r="O4589" t="str">
            <v>023114000</v>
          </cell>
        </row>
        <row r="4590">
          <cell r="O4590" t="str">
            <v>023114000</v>
          </cell>
        </row>
        <row r="4591">
          <cell r="O4591" t="str">
            <v>023114000</v>
          </cell>
        </row>
        <row r="4592">
          <cell r="O4592" t="str">
            <v>023114000</v>
          </cell>
        </row>
        <row r="4593">
          <cell r="O4593" t="str">
            <v>023114000</v>
          </cell>
        </row>
        <row r="4594">
          <cell r="O4594" t="str">
            <v>023114000</v>
          </cell>
        </row>
        <row r="4595">
          <cell r="O4595" t="str">
            <v>023114000</v>
          </cell>
        </row>
        <row r="4596">
          <cell r="O4596" t="str">
            <v>023114000</v>
          </cell>
        </row>
        <row r="4597">
          <cell r="O4597" t="str">
            <v>023114000</v>
          </cell>
        </row>
        <row r="4598">
          <cell r="O4598" t="str">
            <v>023114000</v>
          </cell>
        </row>
        <row r="4599">
          <cell r="O4599" t="str">
            <v>023114000</v>
          </cell>
        </row>
        <row r="4600">
          <cell r="O4600" t="str">
            <v>023114000</v>
          </cell>
        </row>
        <row r="4601">
          <cell r="O4601" t="str">
            <v>023114000</v>
          </cell>
        </row>
        <row r="4602">
          <cell r="O4602" t="str">
            <v>023114000</v>
          </cell>
        </row>
        <row r="4603">
          <cell r="O4603" t="str">
            <v>023114000</v>
          </cell>
        </row>
        <row r="4604">
          <cell r="O4604" t="str">
            <v>023114000</v>
          </cell>
        </row>
        <row r="4605">
          <cell r="O4605" t="str">
            <v>023114000</v>
          </cell>
        </row>
        <row r="4606">
          <cell r="O4606" t="str">
            <v>023114000</v>
          </cell>
        </row>
        <row r="4607">
          <cell r="O4607" t="str">
            <v>023114000</v>
          </cell>
        </row>
        <row r="4608">
          <cell r="O4608" t="str">
            <v>023114000</v>
          </cell>
        </row>
        <row r="4609">
          <cell r="O4609" t="str">
            <v>023114000</v>
          </cell>
        </row>
        <row r="4610">
          <cell r="O4610" t="str">
            <v>023114000</v>
          </cell>
        </row>
        <row r="4611">
          <cell r="O4611" t="str">
            <v>023114000</v>
          </cell>
        </row>
        <row r="4612">
          <cell r="O4612" t="str">
            <v>023114000</v>
          </cell>
        </row>
        <row r="4613">
          <cell r="O4613" t="str">
            <v>023115000</v>
          </cell>
        </row>
        <row r="4614">
          <cell r="O4614" t="str">
            <v>023115000</v>
          </cell>
        </row>
        <row r="4615">
          <cell r="O4615" t="str">
            <v>023115000</v>
          </cell>
        </row>
        <row r="4616">
          <cell r="O4616" t="str">
            <v>023115000</v>
          </cell>
        </row>
        <row r="4617">
          <cell r="O4617" t="str">
            <v>023115000</v>
          </cell>
        </row>
        <row r="4618">
          <cell r="O4618" t="str">
            <v>023115000</v>
          </cell>
        </row>
        <row r="4619">
          <cell r="O4619" t="str">
            <v>023115000</v>
          </cell>
        </row>
        <row r="4620">
          <cell r="O4620" t="str">
            <v>023115000</v>
          </cell>
        </row>
        <row r="4621">
          <cell r="O4621" t="str">
            <v>023115000</v>
          </cell>
        </row>
        <row r="4622">
          <cell r="O4622" t="str">
            <v>023115000</v>
          </cell>
        </row>
        <row r="4623">
          <cell r="O4623" t="str">
            <v>023115000</v>
          </cell>
        </row>
        <row r="4624">
          <cell r="O4624" t="str">
            <v>023115000</v>
          </cell>
        </row>
        <row r="4625">
          <cell r="O4625" t="str">
            <v>023115000</v>
          </cell>
        </row>
        <row r="4626">
          <cell r="O4626" t="str">
            <v>023115000</v>
          </cell>
        </row>
        <row r="4627">
          <cell r="O4627" t="str">
            <v>023115000</v>
          </cell>
        </row>
        <row r="4628">
          <cell r="O4628" t="str">
            <v>023115000</v>
          </cell>
        </row>
        <row r="4629">
          <cell r="O4629" t="str">
            <v>023115000</v>
          </cell>
        </row>
        <row r="4630">
          <cell r="O4630" t="str">
            <v>023115000</v>
          </cell>
        </row>
        <row r="4631">
          <cell r="O4631" t="str">
            <v>023115000</v>
          </cell>
        </row>
        <row r="4632">
          <cell r="O4632" t="str">
            <v>023115000</v>
          </cell>
        </row>
        <row r="4633">
          <cell r="O4633" t="str">
            <v>023115000</v>
          </cell>
        </row>
        <row r="4634">
          <cell r="O4634" t="str">
            <v>023115000</v>
          </cell>
        </row>
        <row r="4635">
          <cell r="O4635" t="str">
            <v>023115000</v>
          </cell>
        </row>
        <row r="4636">
          <cell r="O4636" t="str">
            <v>023115000</v>
          </cell>
        </row>
        <row r="4637">
          <cell r="O4637" t="str">
            <v>023115000</v>
          </cell>
        </row>
        <row r="4638">
          <cell r="O4638" t="str">
            <v>023115000</v>
          </cell>
        </row>
        <row r="4639">
          <cell r="O4639" t="str">
            <v>023115000</v>
          </cell>
        </row>
        <row r="4640">
          <cell r="O4640" t="str">
            <v>023115000</v>
          </cell>
        </row>
        <row r="4641">
          <cell r="O4641" t="str">
            <v>023115000</v>
          </cell>
        </row>
        <row r="4642">
          <cell r="O4642" t="str">
            <v>023115000</v>
          </cell>
        </row>
        <row r="4643">
          <cell r="O4643" t="str">
            <v>023115000</v>
          </cell>
        </row>
        <row r="4644">
          <cell r="O4644" t="str">
            <v>023115000</v>
          </cell>
        </row>
        <row r="4645">
          <cell r="O4645" t="str">
            <v>023115000</v>
          </cell>
        </row>
        <row r="4646">
          <cell r="O4646" t="str">
            <v>023115000</v>
          </cell>
        </row>
        <row r="4647">
          <cell r="O4647" t="str">
            <v>023115000</v>
          </cell>
        </row>
        <row r="4648">
          <cell r="O4648" t="str">
            <v>023115000</v>
          </cell>
        </row>
        <row r="4649">
          <cell r="O4649" t="str">
            <v>023115000</v>
          </cell>
        </row>
        <row r="4650">
          <cell r="O4650" t="str">
            <v>023115000</v>
          </cell>
        </row>
        <row r="4651">
          <cell r="O4651" t="str">
            <v>023115000</v>
          </cell>
        </row>
        <row r="4652">
          <cell r="O4652" t="str">
            <v>023115000</v>
          </cell>
        </row>
        <row r="4653">
          <cell r="O4653" t="str">
            <v>023115000</v>
          </cell>
        </row>
        <row r="4654">
          <cell r="O4654" t="str">
            <v>023115000</v>
          </cell>
        </row>
        <row r="4655">
          <cell r="O4655" t="str">
            <v>023116000</v>
          </cell>
        </row>
        <row r="4656">
          <cell r="O4656" t="str">
            <v>023116000</v>
          </cell>
        </row>
        <row r="4657">
          <cell r="O4657" t="str">
            <v>023116000</v>
          </cell>
        </row>
        <row r="4658">
          <cell r="O4658" t="str">
            <v>023116000</v>
          </cell>
        </row>
        <row r="4659">
          <cell r="O4659" t="str">
            <v>023116000</v>
          </cell>
        </row>
        <row r="4660">
          <cell r="O4660" t="str">
            <v>023116000</v>
          </cell>
        </row>
        <row r="4661">
          <cell r="O4661" t="str">
            <v>023116000</v>
          </cell>
        </row>
        <row r="4662">
          <cell r="O4662" t="str">
            <v>023116000</v>
          </cell>
        </row>
        <row r="4663">
          <cell r="O4663" t="str">
            <v>023116000</v>
          </cell>
        </row>
        <row r="4664">
          <cell r="O4664" t="str">
            <v>023116000</v>
          </cell>
        </row>
        <row r="4665">
          <cell r="O4665" t="str">
            <v>023116000</v>
          </cell>
        </row>
        <row r="4666">
          <cell r="O4666" t="str">
            <v>023116000</v>
          </cell>
        </row>
        <row r="4667">
          <cell r="O4667" t="str">
            <v>023116000</v>
          </cell>
        </row>
        <row r="4668">
          <cell r="O4668" t="str">
            <v>023116000</v>
          </cell>
        </row>
        <row r="4669">
          <cell r="O4669" t="str">
            <v>023116000</v>
          </cell>
        </row>
        <row r="4670">
          <cell r="O4670" t="str">
            <v>023116000</v>
          </cell>
        </row>
        <row r="4671">
          <cell r="O4671" t="str">
            <v>023116000</v>
          </cell>
        </row>
        <row r="4672">
          <cell r="O4672" t="str">
            <v>023116000</v>
          </cell>
        </row>
        <row r="4673">
          <cell r="O4673" t="str">
            <v>023116000</v>
          </cell>
        </row>
        <row r="4674">
          <cell r="O4674" t="str">
            <v>023117000</v>
          </cell>
        </row>
        <row r="4675">
          <cell r="O4675" t="str">
            <v>023117000</v>
          </cell>
        </row>
        <row r="4676">
          <cell r="O4676" t="str">
            <v>023117000</v>
          </cell>
        </row>
        <row r="4677">
          <cell r="O4677" t="str">
            <v>023117000</v>
          </cell>
        </row>
        <row r="4678">
          <cell r="O4678" t="str">
            <v>023117000</v>
          </cell>
        </row>
        <row r="4679">
          <cell r="O4679" t="str">
            <v>023117000</v>
          </cell>
        </row>
        <row r="4680">
          <cell r="O4680" t="str">
            <v>023117000</v>
          </cell>
        </row>
        <row r="4681">
          <cell r="O4681" t="str">
            <v>023117000</v>
          </cell>
        </row>
        <row r="4682">
          <cell r="O4682" t="str">
            <v>023117000</v>
          </cell>
        </row>
        <row r="4683">
          <cell r="O4683" t="str">
            <v>023117000</v>
          </cell>
        </row>
        <row r="4684">
          <cell r="O4684" t="str">
            <v>023118000</v>
          </cell>
        </row>
        <row r="4685">
          <cell r="O4685" t="str">
            <v>023118000</v>
          </cell>
        </row>
        <row r="4686">
          <cell r="O4686" t="str">
            <v>023118000</v>
          </cell>
        </row>
        <row r="4687">
          <cell r="O4687" t="str">
            <v>023118000</v>
          </cell>
        </row>
        <row r="4688">
          <cell r="O4688" t="str">
            <v>023118000</v>
          </cell>
        </row>
        <row r="4689">
          <cell r="O4689" t="str">
            <v>023118000</v>
          </cell>
        </row>
        <row r="4690">
          <cell r="O4690" t="str">
            <v>023118000</v>
          </cell>
        </row>
        <row r="4691">
          <cell r="O4691" t="str">
            <v>023118000</v>
          </cell>
        </row>
        <row r="4692">
          <cell r="O4692" t="str">
            <v>023118000</v>
          </cell>
        </row>
        <row r="4693">
          <cell r="O4693" t="str">
            <v>023118000</v>
          </cell>
        </row>
        <row r="4694">
          <cell r="O4694" t="str">
            <v>023118000</v>
          </cell>
        </row>
        <row r="4695">
          <cell r="O4695" t="str">
            <v>023118000</v>
          </cell>
        </row>
        <row r="4696">
          <cell r="O4696" t="str">
            <v>023118000</v>
          </cell>
        </row>
        <row r="4697">
          <cell r="O4697" t="str">
            <v>023118000</v>
          </cell>
        </row>
        <row r="4698">
          <cell r="O4698" t="str">
            <v>023118000</v>
          </cell>
        </row>
        <row r="4699">
          <cell r="O4699" t="str">
            <v>023118000</v>
          </cell>
        </row>
        <row r="4700">
          <cell r="O4700" t="str">
            <v>023118000</v>
          </cell>
        </row>
        <row r="4701">
          <cell r="O4701" t="str">
            <v>023118000</v>
          </cell>
        </row>
        <row r="4702">
          <cell r="O4702" t="str">
            <v>023118000</v>
          </cell>
        </row>
        <row r="4703">
          <cell r="O4703" t="str">
            <v>023118000</v>
          </cell>
        </row>
        <row r="4704">
          <cell r="O4704" t="str">
            <v>023118000</v>
          </cell>
        </row>
        <row r="4705">
          <cell r="O4705" t="str">
            <v>023118000</v>
          </cell>
        </row>
        <row r="4706">
          <cell r="O4706" t="str">
            <v>023118000</v>
          </cell>
        </row>
        <row r="4707">
          <cell r="O4707" t="str">
            <v>023118000</v>
          </cell>
        </row>
        <row r="4708">
          <cell r="O4708" t="str">
            <v>023118000</v>
          </cell>
        </row>
        <row r="4709">
          <cell r="O4709" t="str">
            <v>023118000</v>
          </cell>
        </row>
        <row r="4710">
          <cell r="O4710" t="str">
            <v>023118000</v>
          </cell>
        </row>
        <row r="4711">
          <cell r="O4711" t="str">
            <v>023118000</v>
          </cell>
        </row>
        <row r="4712">
          <cell r="O4712" t="str">
            <v>023118000</v>
          </cell>
        </row>
        <row r="4713">
          <cell r="O4713" t="str">
            <v>023119000</v>
          </cell>
        </row>
        <row r="4714">
          <cell r="O4714" t="str">
            <v>023119000</v>
          </cell>
        </row>
        <row r="4715">
          <cell r="O4715" t="str">
            <v>023119000</v>
          </cell>
        </row>
        <row r="4716">
          <cell r="O4716" t="str">
            <v>023119000</v>
          </cell>
        </row>
        <row r="4717">
          <cell r="O4717" t="str">
            <v>023119000</v>
          </cell>
        </row>
        <row r="4718">
          <cell r="O4718" t="str">
            <v>023119000</v>
          </cell>
        </row>
        <row r="4719">
          <cell r="O4719" t="str">
            <v>023119000</v>
          </cell>
        </row>
        <row r="4720">
          <cell r="O4720" t="str">
            <v>023119000</v>
          </cell>
        </row>
        <row r="4721">
          <cell r="O4721" t="str">
            <v>023119000</v>
          </cell>
        </row>
        <row r="4722">
          <cell r="O4722" t="str">
            <v>023119000</v>
          </cell>
        </row>
        <row r="4723">
          <cell r="O4723" t="str">
            <v>023119000</v>
          </cell>
        </row>
        <row r="4724">
          <cell r="O4724" t="str">
            <v>023119000</v>
          </cell>
        </row>
        <row r="4725">
          <cell r="O4725" t="str">
            <v>023119000</v>
          </cell>
        </row>
        <row r="4726">
          <cell r="O4726" t="str">
            <v>023119000</v>
          </cell>
        </row>
        <row r="4727">
          <cell r="O4727" t="str">
            <v>023119000</v>
          </cell>
        </row>
        <row r="4728">
          <cell r="O4728" t="str">
            <v>023119000</v>
          </cell>
        </row>
        <row r="4729">
          <cell r="O4729" t="str">
            <v>023119000</v>
          </cell>
        </row>
        <row r="4730">
          <cell r="O4730" t="str">
            <v>023119000</v>
          </cell>
        </row>
        <row r="4731">
          <cell r="O4731" t="str">
            <v>023120000</v>
          </cell>
        </row>
        <row r="4732">
          <cell r="O4732" t="str">
            <v>023120000</v>
          </cell>
        </row>
        <row r="4733">
          <cell r="O4733" t="str">
            <v>023120000</v>
          </cell>
        </row>
        <row r="4734">
          <cell r="O4734" t="str">
            <v>023120000</v>
          </cell>
        </row>
        <row r="4735">
          <cell r="O4735" t="str">
            <v>023120000</v>
          </cell>
        </row>
        <row r="4736">
          <cell r="O4736" t="str">
            <v>023120000</v>
          </cell>
        </row>
        <row r="4737">
          <cell r="O4737" t="str">
            <v>023120000</v>
          </cell>
        </row>
        <row r="4738">
          <cell r="O4738" t="str">
            <v>023120000</v>
          </cell>
        </row>
        <row r="4739">
          <cell r="O4739" t="str">
            <v>023120000</v>
          </cell>
        </row>
        <row r="4740">
          <cell r="O4740" t="str">
            <v>023120000</v>
          </cell>
        </row>
        <row r="4741">
          <cell r="O4741" t="str">
            <v>023120000</v>
          </cell>
        </row>
        <row r="4742">
          <cell r="O4742" t="str">
            <v>023120000</v>
          </cell>
        </row>
        <row r="4743">
          <cell r="O4743" t="str">
            <v>023120000</v>
          </cell>
        </row>
        <row r="4744">
          <cell r="O4744" t="str">
            <v>023120000</v>
          </cell>
        </row>
        <row r="4745">
          <cell r="O4745" t="str">
            <v>023120000</v>
          </cell>
        </row>
        <row r="4746">
          <cell r="O4746" t="str">
            <v>023120000</v>
          </cell>
        </row>
        <row r="4747">
          <cell r="O4747" t="str">
            <v>023120000</v>
          </cell>
        </row>
        <row r="4748">
          <cell r="O4748" t="str">
            <v>023120000</v>
          </cell>
        </row>
        <row r="4749">
          <cell r="O4749" t="str">
            <v>023120000</v>
          </cell>
        </row>
        <row r="4750">
          <cell r="O4750" t="str">
            <v>023120000</v>
          </cell>
        </row>
        <row r="4751">
          <cell r="O4751" t="str">
            <v>023120000</v>
          </cell>
        </row>
        <row r="4752">
          <cell r="O4752" t="str">
            <v>023120000</v>
          </cell>
        </row>
        <row r="4753">
          <cell r="O4753" t="str">
            <v>023120000</v>
          </cell>
        </row>
        <row r="4754">
          <cell r="O4754" t="str">
            <v>023120000</v>
          </cell>
        </row>
        <row r="4755">
          <cell r="O4755" t="str">
            <v>023120000</v>
          </cell>
        </row>
        <row r="4756">
          <cell r="O4756" t="str">
            <v>023121000</v>
          </cell>
        </row>
        <row r="4757">
          <cell r="O4757" t="str">
            <v>023121000</v>
          </cell>
        </row>
        <row r="4758">
          <cell r="O4758" t="str">
            <v>023121000</v>
          </cell>
        </row>
        <row r="4759">
          <cell r="O4759" t="str">
            <v>023121000</v>
          </cell>
        </row>
        <row r="4760">
          <cell r="O4760" t="str">
            <v>023121000</v>
          </cell>
        </row>
        <row r="4761">
          <cell r="O4761" t="str">
            <v>023121000</v>
          </cell>
        </row>
        <row r="4762">
          <cell r="O4762" t="str">
            <v>023121000</v>
          </cell>
        </row>
        <row r="4763">
          <cell r="O4763" t="str">
            <v>023121000</v>
          </cell>
        </row>
        <row r="4764">
          <cell r="O4764" t="str">
            <v>023121000</v>
          </cell>
        </row>
        <row r="4765">
          <cell r="O4765" t="str">
            <v>023121000</v>
          </cell>
        </row>
        <row r="4766">
          <cell r="O4766" t="str">
            <v>023121000</v>
          </cell>
        </row>
        <row r="4767">
          <cell r="O4767" t="str">
            <v>023121000</v>
          </cell>
        </row>
        <row r="4768">
          <cell r="O4768" t="str">
            <v>023121000</v>
          </cell>
        </row>
        <row r="4769">
          <cell r="O4769" t="str">
            <v>023121000</v>
          </cell>
        </row>
        <row r="4770">
          <cell r="O4770" t="str">
            <v>023121000</v>
          </cell>
        </row>
        <row r="4771">
          <cell r="O4771" t="str">
            <v>023121000</v>
          </cell>
        </row>
        <row r="4772">
          <cell r="O4772" t="str">
            <v>023121000</v>
          </cell>
        </row>
        <row r="4773">
          <cell r="O4773" t="str">
            <v>023122000</v>
          </cell>
        </row>
        <row r="4774">
          <cell r="O4774" t="str">
            <v>023122000</v>
          </cell>
        </row>
        <row r="4775">
          <cell r="O4775" t="str">
            <v>023122000</v>
          </cell>
        </row>
        <row r="4776">
          <cell r="O4776" t="str">
            <v>023122000</v>
          </cell>
        </row>
        <row r="4777">
          <cell r="O4777" t="str">
            <v>023122000</v>
          </cell>
        </row>
        <row r="4778">
          <cell r="O4778" t="str">
            <v>023122000</v>
          </cell>
        </row>
        <row r="4779">
          <cell r="O4779" t="str">
            <v>023122000</v>
          </cell>
        </row>
        <row r="4780">
          <cell r="O4780" t="str">
            <v>023122000</v>
          </cell>
        </row>
        <row r="4781">
          <cell r="O4781" t="str">
            <v>023122000</v>
          </cell>
        </row>
        <row r="4782">
          <cell r="O4782" t="str">
            <v>023122000</v>
          </cell>
        </row>
        <row r="4783">
          <cell r="O4783" t="str">
            <v>023122000</v>
          </cell>
        </row>
        <row r="4784">
          <cell r="O4784" t="str">
            <v>023122000</v>
          </cell>
        </row>
        <row r="4785">
          <cell r="O4785" t="str">
            <v>023122000</v>
          </cell>
        </row>
        <row r="4786">
          <cell r="O4786" t="str">
            <v>023122000</v>
          </cell>
        </row>
        <row r="4787">
          <cell r="O4787" t="str">
            <v>023122000</v>
          </cell>
        </row>
        <row r="4788">
          <cell r="O4788" t="str">
            <v>023123000</v>
          </cell>
        </row>
        <row r="4789">
          <cell r="O4789" t="str">
            <v>023123000</v>
          </cell>
        </row>
        <row r="4790">
          <cell r="O4790" t="str">
            <v>023123000</v>
          </cell>
        </row>
        <row r="4791">
          <cell r="O4791" t="str">
            <v>023123000</v>
          </cell>
        </row>
        <row r="4792">
          <cell r="O4792" t="str">
            <v>023123000</v>
          </cell>
        </row>
        <row r="4793">
          <cell r="O4793" t="str">
            <v>023123000</v>
          </cell>
        </row>
        <row r="4794">
          <cell r="O4794" t="str">
            <v>023123000</v>
          </cell>
        </row>
        <row r="4795">
          <cell r="O4795" t="str">
            <v>023123000</v>
          </cell>
        </row>
        <row r="4796">
          <cell r="O4796" t="str">
            <v>023123000</v>
          </cell>
        </row>
        <row r="4797">
          <cell r="O4797" t="str">
            <v>023123000</v>
          </cell>
        </row>
        <row r="4798">
          <cell r="O4798" t="str">
            <v>023123000</v>
          </cell>
        </row>
        <row r="4799">
          <cell r="O4799" t="str">
            <v>023123000</v>
          </cell>
        </row>
        <row r="4800">
          <cell r="O4800" t="str">
            <v>023123000</v>
          </cell>
        </row>
        <row r="4801">
          <cell r="O4801" t="str">
            <v>023123000</v>
          </cell>
        </row>
        <row r="4802">
          <cell r="O4802" t="str">
            <v>023123000</v>
          </cell>
        </row>
        <row r="4803">
          <cell r="O4803" t="str">
            <v>023123000</v>
          </cell>
        </row>
        <row r="4804">
          <cell r="O4804" t="str">
            <v>023123000</v>
          </cell>
        </row>
        <row r="4805">
          <cell r="O4805" t="str">
            <v>023123000</v>
          </cell>
        </row>
        <row r="4806">
          <cell r="O4806" t="str">
            <v>023123000</v>
          </cell>
        </row>
        <row r="4807">
          <cell r="O4807" t="str">
            <v>023123000</v>
          </cell>
        </row>
        <row r="4808">
          <cell r="O4808" t="str">
            <v>023123000</v>
          </cell>
        </row>
        <row r="4809">
          <cell r="O4809" t="str">
            <v>023124000</v>
          </cell>
        </row>
        <row r="4810">
          <cell r="O4810" t="str">
            <v>023124000</v>
          </cell>
        </row>
        <row r="4811">
          <cell r="O4811" t="str">
            <v>023124000</v>
          </cell>
        </row>
        <row r="4812">
          <cell r="O4812" t="str">
            <v>023124000</v>
          </cell>
        </row>
        <row r="4813">
          <cell r="O4813" t="str">
            <v>023124000</v>
          </cell>
        </row>
        <row r="4814">
          <cell r="O4814" t="str">
            <v>023124000</v>
          </cell>
        </row>
        <row r="4815">
          <cell r="O4815" t="str">
            <v>023124000</v>
          </cell>
        </row>
        <row r="4816">
          <cell r="O4816" t="str">
            <v>023124000</v>
          </cell>
        </row>
        <row r="4817">
          <cell r="O4817" t="str">
            <v>023124000</v>
          </cell>
        </row>
        <row r="4818">
          <cell r="O4818" t="str">
            <v>023124000</v>
          </cell>
        </row>
        <row r="4819">
          <cell r="O4819" t="str">
            <v>023124000</v>
          </cell>
        </row>
        <row r="4820">
          <cell r="O4820" t="str">
            <v>023124000</v>
          </cell>
        </row>
        <row r="4821">
          <cell r="O4821" t="str">
            <v>023124000</v>
          </cell>
        </row>
        <row r="4822">
          <cell r="O4822" t="str">
            <v>023124000</v>
          </cell>
        </row>
        <row r="4823">
          <cell r="O4823" t="str">
            <v>023124000</v>
          </cell>
        </row>
        <row r="4824">
          <cell r="O4824" t="str">
            <v>023124000</v>
          </cell>
        </row>
        <row r="4825">
          <cell r="O4825" t="str">
            <v>023124000</v>
          </cell>
        </row>
        <row r="4826">
          <cell r="O4826" t="str">
            <v>023124000</v>
          </cell>
        </row>
        <row r="4827">
          <cell r="O4827" t="str">
            <v>023124000</v>
          </cell>
        </row>
        <row r="4828">
          <cell r="O4828" t="str">
            <v>023125000</v>
          </cell>
        </row>
        <row r="4829">
          <cell r="O4829" t="str">
            <v>023125000</v>
          </cell>
        </row>
        <row r="4830">
          <cell r="O4830" t="str">
            <v>023125000</v>
          </cell>
        </row>
        <row r="4831">
          <cell r="O4831" t="str">
            <v>023125000</v>
          </cell>
        </row>
        <row r="4832">
          <cell r="O4832" t="str">
            <v>023125000</v>
          </cell>
        </row>
        <row r="4833">
          <cell r="O4833" t="str">
            <v>023125000</v>
          </cell>
        </row>
        <row r="4834">
          <cell r="O4834" t="str">
            <v>023125000</v>
          </cell>
        </row>
        <row r="4835">
          <cell r="O4835" t="str">
            <v>023125000</v>
          </cell>
        </row>
        <row r="4836">
          <cell r="O4836" t="str">
            <v>023125000</v>
          </cell>
        </row>
        <row r="4837">
          <cell r="O4837" t="str">
            <v>023125000</v>
          </cell>
        </row>
        <row r="4838">
          <cell r="O4838" t="str">
            <v>023125000</v>
          </cell>
        </row>
        <row r="4839">
          <cell r="O4839" t="str">
            <v>023125000</v>
          </cell>
        </row>
        <row r="4840">
          <cell r="O4840" t="str">
            <v>023125000</v>
          </cell>
        </row>
        <row r="4841">
          <cell r="O4841" t="str">
            <v>023125000</v>
          </cell>
        </row>
        <row r="4842">
          <cell r="O4842" t="str">
            <v>023125000</v>
          </cell>
        </row>
        <row r="4843">
          <cell r="O4843" t="str">
            <v>023125000</v>
          </cell>
        </row>
        <row r="4844">
          <cell r="O4844" t="str">
            <v>023125000</v>
          </cell>
        </row>
        <row r="4845">
          <cell r="O4845" t="str">
            <v>023125000</v>
          </cell>
        </row>
        <row r="4846">
          <cell r="O4846" t="str">
            <v>023125000</v>
          </cell>
        </row>
        <row r="4847">
          <cell r="O4847" t="str">
            <v>023125000</v>
          </cell>
        </row>
        <row r="4848">
          <cell r="O4848" t="str">
            <v>023126000</v>
          </cell>
        </row>
        <row r="4849">
          <cell r="O4849" t="str">
            <v>023126000</v>
          </cell>
        </row>
        <row r="4850">
          <cell r="O4850" t="str">
            <v>023126000</v>
          </cell>
        </row>
        <row r="4851">
          <cell r="O4851" t="str">
            <v>023126000</v>
          </cell>
        </row>
        <row r="4852">
          <cell r="O4852" t="str">
            <v>023126000</v>
          </cell>
        </row>
        <row r="4853">
          <cell r="O4853" t="str">
            <v>023126000</v>
          </cell>
        </row>
        <row r="4854">
          <cell r="O4854" t="str">
            <v>023126000</v>
          </cell>
        </row>
        <row r="4855">
          <cell r="O4855" t="str">
            <v>023126000</v>
          </cell>
        </row>
        <row r="4856">
          <cell r="O4856" t="str">
            <v>023126000</v>
          </cell>
        </row>
        <row r="4857">
          <cell r="O4857" t="str">
            <v>023126000</v>
          </cell>
        </row>
        <row r="4858">
          <cell r="O4858" t="str">
            <v>023126000</v>
          </cell>
        </row>
        <row r="4859">
          <cell r="O4859" t="str">
            <v>023126000</v>
          </cell>
        </row>
        <row r="4860">
          <cell r="O4860" t="str">
            <v>023126000</v>
          </cell>
        </row>
        <row r="4861">
          <cell r="O4861" t="str">
            <v>023126000</v>
          </cell>
        </row>
        <row r="4862">
          <cell r="O4862" t="str">
            <v>023126000</v>
          </cell>
        </row>
        <row r="4863">
          <cell r="O4863" t="str">
            <v>023126000</v>
          </cell>
        </row>
        <row r="4864">
          <cell r="O4864" t="str">
            <v>023126000</v>
          </cell>
        </row>
        <row r="4865">
          <cell r="O4865" t="str">
            <v>023126000</v>
          </cell>
        </row>
        <row r="4866">
          <cell r="O4866" t="str">
            <v>023126000</v>
          </cell>
        </row>
        <row r="4867">
          <cell r="O4867" t="str">
            <v>023126000</v>
          </cell>
        </row>
        <row r="4868">
          <cell r="O4868" t="str">
            <v>023126000</v>
          </cell>
        </row>
        <row r="4869">
          <cell r="O4869" t="str">
            <v>023126000</v>
          </cell>
        </row>
        <row r="4870">
          <cell r="O4870" t="str">
            <v>023126000</v>
          </cell>
        </row>
        <row r="4871">
          <cell r="O4871" t="str">
            <v>023126000</v>
          </cell>
        </row>
        <row r="4872">
          <cell r="O4872" t="str">
            <v>023126000</v>
          </cell>
        </row>
        <row r="4873">
          <cell r="O4873" t="str">
            <v>023126000</v>
          </cell>
        </row>
        <row r="4874">
          <cell r="O4874" t="str">
            <v>023127000</v>
          </cell>
        </row>
        <row r="4875">
          <cell r="O4875" t="str">
            <v>023127000</v>
          </cell>
        </row>
        <row r="4876">
          <cell r="O4876" t="str">
            <v>023127000</v>
          </cell>
        </row>
        <row r="4877">
          <cell r="O4877" t="str">
            <v>023127000</v>
          </cell>
        </row>
        <row r="4878">
          <cell r="O4878" t="str">
            <v>023127000</v>
          </cell>
        </row>
        <row r="4879">
          <cell r="O4879" t="str">
            <v>023127000</v>
          </cell>
        </row>
        <row r="4880">
          <cell r="O4880" t="str">
            <v>023127000</v>
          </cell>
        </row>
        <row r="4881">
          <cell r="O4881" t="str">
            <v>023127000</v>
          </cell>
        </row>
        <row r="4882">
          <cell r="O4882" t="str">
            <v>023127000</v>
          </cell>
        </row>
        <row r="4883">
          <cell r="O4883" t="str">
            <v>023127000</v>
          </cell>
        </row>
        <row r="4884">
          <cell r="O4884" t="str">
            <v>023127000</v>
          </cell>
        </row>
        <row r="4885">
          <cell r="O4885" t="str">
            <v>023127000</v>
          </cell>
        </row>
        <row r="4886">
          <cell r="O4886" t="str">
            <v>023127000</v>
          </cell>
        </row>
        <row r="4887">
          <cell r="O4887" t="str">
            <v>023127000</v>
          </cell>
        </row>
        <row r="4888">
          <cell r="O4888" t="str">
            <v>023127000</v>
          </cell>
        </row>
        <row r="4889">
          <cell r="O4889" t="str">
            <v>023127000</v>
          </cell>
        </row>
        <row r="4890">
          <cell r="O4890" t="str">
            <v>023127000</v>
          </cell>
        </row>
        <row r="4891">
          <cell r="O4891" t="str">
            <v>023127000</v>
          </cell>
        </row>
        <row r="4892">
          <cell r="O4892" t="str">
            <v>023127000</v>
          </cell>
        </row>
        <row r="4893">
          <cell r="O4893" t="str">
            <v>023127000</v>
          </cell>
        </row>
        <row r="4894">
          <cell r="O4894" t="str">
            <v>023127000</v>
          </cell>
        </row>
        <row r="4895">
          <cell r="O4895" t="str">
            <v>023127000</v>
          </cell>
        </row>
        <row r="4896">
          <cell r="O4896" t="str">
            <v>023127000</v>
          </cell>
        </row>
        <row r="4897">
          <cell r="O4897" t="str">
            <v>023128000</v>
          </cell>
        </row>
        <row r="4898">
          <cell r="O4898" t="str">
            <v>023128000</v>
          </cell>
        </row>
        <row r="4899">
          <cell r="O4899" t="str">
            <v>023128000</v>
          </cell>
        </row>
        <row r="4900">
          <cell r="O4900" t="str">
            <v>023128000</v>
          </cell>
        </row>
        <row r="4901">
          <cell r="O4901" t="str">
            <v>023128000</v>
          </cell>
        </row>
        <row r="4902">
          <cell r="O4902" t="str">
            <v>023128000</v>
          </cell>
        </row>
        <row r="4903">
          <cell r="O4903" t="str">
            <v>023128000</v>
          </cell>
        </row>
        <row r="4904">
          <cell r="O4904" t="str">
            <v>023128000</v>
          </cell>
        </row>
        <row r="4905">
          <cell r="O4905" t="str">
            <v>023128000</v>
          </cell>
        </row>
        <row r="4906">
          <cell r="O4906" t="str">
            <v>023128000</v>
          </cell>
        </row>
        <row r="4907">
          <cell r="O4907" t="str">
            <v>023128000</v>
          </cell>
        </row>
        <row r="4908">
          <cell r="O4908" t="str">
            <v>023128000</v>
          </cell>
        </row>
        <row r="4909">
          <cell r="O4909" t="str">
            <v>023128000</v>
          </cell>
        </row>
        <row r="4910">
          <cell r="O4910" t="str">
            <v>023128000</v>
          </cell>
        </row>
        <row r="4911">
          <cell r="O4911" t="str">
            <v>023128000</v>
          </cell>
        </row>
        <row r="4912">
          <cell r="O4912" t="str">
            <v>023128000</v>
          </cell>
        </row>
        <row r="4913">
          <cell r="O4913" t="str">
            <v>023128000</v>
          </cell>
        </row>
        <row r="4914">
          <cell r="O4914" t="str">
            <v>023128000</v>
          </cell>
        </row>
        <row r="4915">
          <cell r="O4915" t="str">
            <v>023128000</v>
          </cell>
        </row>
        <row r="4916">
          <cell r="O4916" t="str">
            <v>023128000</v>
          </cell>
        </row>
        <row r="4917">
          <cell r="O4917" t="str">
            <v>023128000</v>
          </cell>
        </row>
        <row r="4918">
          <cell r="O4918" t="str">
            <v>023128000</v>
          </cell>
        </row>
        <row r="4919">
          <cell r="O4919" t="str">
            <v>023128000</v>
          </cell>
        </row>
        <row r="4920">
          <cell r="O4920" t="str">
            <v>023128000</v>
          </cell>
        </row>
        <row r="4921">
          <cell r="O4921" t="str">
            <v>023128000</v>
          </cell>
        </row>
        <row r="4922">
          <cell r="O4922" t="str">
            <v>023128000</v>
          </cell>
        </row>
        <row r="4923">
          <cell r="O4923" t="str">
            <v>023129000</v>
          </cell>
        </row>
        <row r="4924">
          <cell r="O4924" t="str">
            <v>023129000</v>
          </cell>
        </row>
        <row r="4925">
          <cell r="O4925" t="str">
            <v>023129000</v>
          </cell>
        </row>
        <row r="4926">
          <cell r="O4926" t="str">
            <v>023129000</v>
          </cell>
        </row>
        <row r="4927">
          <cell r="O4927" t="str">
            <v>023129000</v>
          </cell>
        </row>
        <row r="4928">
          <cell r="O4928" t="str">
            <v>023129000</v>
          </cell>
        </row>
        <row r="4929">
          <cell r="O4929" t="str">
            <v>023129000</v>
          </cell>
        </row>
        <row r="4930">
          <cell r="O4930" t="str">
            <v>023129000</v>
          </cell>
        </row>
        <row r="4931">
          <cell r="O4931" t="str">
            <v>023129000</v>
          </cell>
        </row>
        <row r="4932">
          <cell r="O4932" t="str">
            <v>023129000</v>
          </cell>
        </row>
        <row r="4933">
          <cell r="O4933" t="str">
            <v>023129000</v>
          </cell>
        </row>
        <row r="4934">
          <cell r="O4934" t="str">
            <v>023129000</v>
          </cell>
        </row>
        <row r="4935">
          <cell r="O4935" t="str">
            <v>023129000</v>
          </cell>
        </row>
        <row r="4936">
          <cell r="O4936" t="str">
            <v>023130000</v>
          </cell>
        </row>
        <row r="4937">
          <cell r="O4937" t="str">
            <v>023130000</v>
          </cell>
        </row>
        <row r="4938">
          <cell r="O4938" t="str">
            <v>023130000</v>
          </cell>
        </row>
        <row r="4939">
          <cell r="O4939" t="str">
            <v>023130000</v>
          </cell>
        </row>
        <row r="4940">
          <cell r="O4940" t="str">
            <v>023130000</v>
          </cell>
        </row>
        <row r="4941">
          <cell r="O4941" t="str">
            <v>023130000</v>
          </cell>
        </row>
        <row r="4942">
          <cell r="O4942" t="str">
            <v>023130000</v>
          </cell>
        </row>
        <row r="4943">
          <cell r="O4943" t="str">
            <v>023130000</v>
          </cell>
        </row>
        <row r="4944">
          <cell r="O4944" t="str">
            <v>023130000</v>
          </cell>
        </row>
        <row r="4945">
          <cell r="O4945" t="str">
            <v>023130000</v>
          </cell>
        </row>
        <row r="4946">
          <cell r="O4946" t="str">
            <v>023130000</v>
          </cell>
        </row>
        <row r="4947">
          <cell r="O4947" t="str">
            <v>023130000</v>
          </cell>
        </row>
        <row r="4948">
          <cell r="O4948" t="str">
            <v>023130000</v>
          </cell>
        </row>
        <row r="4949">
          <cell r="O4949" t="str">
            <v>023130000</v>
          </cell>
        </row>
        <row r="4950">
          <cell r="O4950" t="str">
            <v>023130000</v>
          </cell>
        </row>
        <row r="4951">
          <cell r="O4951" t="str">
            <v>023130000</v>
          </cell>
        </row>
        <row r="4952">
          <cell r="O4952" t="str">
            <v>023130000</v>
          </cell>
        </row>
        <row r="4953">
          <cell r="O4953" t="str">
            <v>023130000</v>
          </cell>
        </row>
        <row r="4954">
          <cell r="O4954" t="str">
            <v>023130000</v>
          </cell>
        </row>
        <row r="4955">
          <cell r="O4955" t="str">
            <v>023131000</v>
          </cell>
        </row>
        <row r="4956">
          <cell r="O4956" t="str">
            <v>023131000</v>
          </cell>
        </row>
        <row r="4957">
          <cell r="O4957" t="str">
            <v>023131000</v>
          </cell>
        </row>
        <row r="4958">
          <cell r="O4958" t="str">
            <v>023131000</v>
          </cell>
        </row>
        <row r="4959">
          <cell r="O4959" t="str">
            <v>023131000</v>
          </cell>
        </row>
        <row r="4960">
          <cell r="O4960" t="str">
            <v>023131000</v>
          </cell>
        </row>
        <row r="4961">
          <cell r="O4961" t="str">
            <v>023131000</v>
          </cell>
        </row>
        <row r="4962">
          <cell r="O4962" t="str">
            <v>023131000</v>
          </cell>
        </row>
        <row r="4963">
          <cell r="O4963" t="str">
            <v>023131000</v>
          </cell>
        </row>
        <row r="4964">
          <cell r="O4964" t="str">
            <v>023131000</v>
          </cell>
        </row>
        <row r="4965">
          <cell r="O4965" t="str">
            <v>023131000</v>
          </cell>
        </row>
        <row r="4966">
          <cell r="O4966" t="str">
            <v>023131000</v>
          </cell>
        </row>
        <row r="4967">
          <cell r="O4967" t="str">
            <v>023131000</v>
          </cell>
        </row>
        <row r="4968">
          <cell r="O4968" t="str">
            <v>023131000</v>
          </cell>
        </row>
        <row r="4969">
          <cell r="O4969" t="str">
            <v>023131000</v>
          </cell>
        </row>
        <row r="4970">
          <cell r="O4970" t="str">
            <v>023131000</v>
          </cell>
        </row>
        <row r="4971">
          <cell r="O4971" t="str">
            <v>023131000</v>
          </cell>
        </row>
        <row r="4972">
          <cell r="O4972" t="str">
            <v>023131000</v>
          </cell>
        </row>
        <row r="4973">
          <cell r="O4973" t="str">
            <v>023131000</v>
          </cell>
        </row>
        <row r="4974">
          <cell r="O4974" t="str">
            <v>023131000</v>
          </cell>
        </row>
        <row r="4975">
          <cell r="O4975" t="str">
            <v>023131000</v>
          </cell>
        </row>
        <row r="4976">
          <cell r="O4976" t="str">
            <v>023131000</v>
          </cell>
        </row>
        <row r="4977">
          <cell r="O4977" t="str">
            <v>023131000</v>
          </cell>
        </row>
        <row r="4978">
          <cell r="O4978" t="str">
            <v>023131000</v>
          </cell>
        </row>
        <row r="4979">
          <cell r="O4979" t="str">
            <v>023131000</v>
          </cell>
        </row>
        <row r="4980">
          <cell r="O4980" t="str">
            <v>023131000</v>
          </cell>
        </row>
        <row r="4981">
          <cell r="O4981" t="str">
            <v>023131000</v>
          </cell>
        </row>
        <row r="4982">
          <cell r="O4982" t="str">
            <v>023131000</v>
          </cell>
        </row>
        <row r="4983">
          <cell r="O4983" t="str">
            <v>023131000</v>
          </cell>
        </row>
        <row r="4984">
          <cell r="O4984" t="str">
            <v>023131000</v>
          </cell>
        </row>
        <row r="4985">
          <cell r="O4985" t="str">
            <v>023131000</v>
          </cell>
        </row>
        <row r="4986">
          <cell r="O4986" t="str">
            <v>023131000</v>
          </cell>
        </row>
        <row r="4987">
          <cell r="O4987" t="str">
            <v>023131000</v>
          </cell>
        </row>
        <row r="4988">
          <cell r="O4988" t="str">
            <v>023131000</v>
          </cell>
        </row>
        <row r="4989">
          <cell r="O4989" t="str">
            <v>023131000</v>
          </cell>
        </row>
        <row r="4990">
          <cell r="O4990" t="str">
            <v>023131000</v>
          </cell>
        </row>
        <row r="4991">
          <cell r="O4991" t="str">
            <v>023132000</v>
          </cell>
        </row>
        <row r="4992">
          <cell r="O4992" t="str">
            <v>023132000</v>
          </cell>
        </row>
        <row r="4993">
          <cell r="O4993" t="str">
            <v>023132000</v>
          </cell>
        </row>
        <row r="4994">
          <cell r="O4994" t="str">
            <v>023132000</v>
          </cell>
        </row>
        <row r="4995">
          <cell r="O4995" t="str">
            <v>023132000</v>
          </cell>
        </row>
        <row r="4996">
          <cell r="O4996" t="str">
            <v>023132000</v>
          </cell>
        </row>
        <row r="4997">
          <cell r="O4997" t="str">
            <v>023132000</v>
          </cell>
        </row>
        <row r="4998">
          <cell r="O4998" t="str">
            <v>023132000</v>
          </cell>
        </row>
        <row r="4999">
          <cell r="O4999" t="str">
            <v>023132000</v>
          </cell>
        </row>
        <row r="5000">
          <cell r="O5000" t="str">
            <v>023132000</v>
          </cell>
        </row>
        <row r="5001">
          <cell r="O5001" t="str">
            <v>023132000</v>
          </cell>
        </row>
        <row r="5002">
          <cell r="O5002" t="str">
            <v>023132000</v>
          </cell>
        </row>
        <row r="5003">
          <cell r="O5003" t="str">
            <v>023132000</v>
          </cell>
        </row>
        <row r="5004">
          <cell r="O5004" t="str">
            <v>023132000</v>
          </cell>
        </row>
        <row r="5005">
          <cell r="O5005" t="str">
            <v>023132000</v>
          </cell>
        </row>
        <row r="5006">
          <cell r="O5006" t="str">
            <v>023132000</v>
          </cell>
        </row>
        <row r="5007">
          <cell r="O5007" t="str">
            <v>023132000</v>
          </cell>
        </row>
        <row r="5008">
          <cell r="O5008" t="str">
            <v>023132000</v>
          </cell>
        </row>
        <row r="5009">
          <cell r="O5009" t="str">
            <v>023132000</v>
          </cell>
        </row>
        <row r="5010">
          <cell r="O5010" t="str">
            <v>023132000</v>
          </cell>
        </row>
        <row r="5011">
          <cell r="O5011" t="str">
            <v>023132000</v>
          </cell>
        </row>
        <row r="5012">
          <cell r="O5012" t="str">
            <v>023132000</v>
          </cell>
        </row>
        <row r="5013">
          <cell r="O5013" t="str">
            <v>023132000</v>
          </cell>
        </row>
        <row r="5014">
          <cell r="O5014" t="str">
            <v>023132000</v>
          </cell>
        </row>
        <row r="5015">
          <cell r="O5015" t="str">
            <v>023132000</v>
          </cell>
        </row>
        <row r="5016">
          <cell r="O5016" t="str">
            <v>023132000</v>
          </cell>
        </row>
        <row r="5017">
          <cell r="O5017" t="str">
            <v>023132000</v>
          </cell>
        </row>
        <row r="5018">
          <cell r="O5018" t="str">
            <v>023132000</v>
          </cell>
        </row>
        <row r="5019">
          <cell r="O5019" t="str">
            <v>023132000</v>
          </cell>
        </row>
        <row r="5020">
          <cell r="O5020" t="str">
            <v>023132000</v>
          </cell>
        </row>
        <row r="5021">
          <cell r="O5021" t="str">
            <v>023132000</v>
          </cell>
        </row>
        <row r="5022">
          <cell r="O5022" t="str">
            <v>023132000</v>
          </cell>
        </row>
        <row r="5023">
          <cell r="O5023" t="str">
            <v>023132000</v>
          </cell>
        </row>
        <row r="5024">
          <cell r="O5024" t="str">
            <v>023133000</v>
          </cell>
        </row>
        <row r="5025">
          <cell r="O5025" t="str">
            <v>023133000</v>
          </cell>
        </row>
        <row r="5026">
          <cell r="O5026" t="str">
            <v>023133000</v>
          </cell>
        </row>
        <row r="5027">
          <cell r="O5027" t="str">
            <v>023133000</v>
          </cell>
        </row>
        <row r="5028">
          <cell r="O5028" t="str">
            <v>023133000</v>
          </cell>
        </row>
        <row r="5029">
          <cell r="O5029" t="str">
            <v>023133000</v>
          </cell>
        </row>
        <row r="5030">
          <cell r="O5030" t="str">
            <v>023133000</v>
          </cell>
        </row>
        <row r="5031">
          <cell r="O5031" t="str">
            <v>023133000</v>
          </cell>
        </row>
        <row r="5032">
          <cell r="O5032" t="str">
            <v>023133000</v>
          </cell>
        </row>
        <row r="5033">
          <cell r="O5033" t="str">
            <v>023133000</v>
          </cell>
        </row>
        <row r="5034">
          <cell r="O5034" t="str">
            <v>023133000</v>
          </cell>
        </row>
        <row r="5035">
          <cell r="O5035" t="str">
            <v>023133000</v>
          </cell>
        </row>
        <row r="5036">
          <cell r="O5036" t="str">
            <v>023133000</v>
          </cell>
        </row>
        <row r="5037">
          <cell r="O5037" t="str">
            <v>023133000</v>
          </cell>
        </row>
        <row r="5038">
          <cell r="O5038" t="str">
            <v>023133000</v>
          </cell>
        </row>
        <row r="5039">
          <cell r="O5039" t="str">
            <v>023133000</v>
          </cell>
        </row>
        <row r="5040">
          <cell r="O5040" t="str">
            <v>023133000</v>
          </cell>
        </row>
        <row r="5041">
          <cell r="O5041" t="str">
            <v>023134000</v>
          </cell>
        </row>
        <row r="5042">
          <cell r="O5042" t="str">
            <v>023134000</v>
          </cell>
        </row>
        <row r="5043">
          <cell r="O5043" t="str">
            <v>023134000</v>
          </cell>
        </row>
        <row r="5044">
          <cell r="O5044" t="str">
            <v>023134000</v>
          </cell>
        </row>
        <row r="5045">
          <cell r="O5045" t="str">
            <v>023134000</v>
          </cell>
        </row>
        <row r="5046">
          <cell r="O5046" t="str">
            <v>023134000</v>
          </cell>
        </row>
        <row r="5047">
          <cell r="O5047" t="str">
            <v>023134000</v>
          </cell>
        </row>
        <row r="5048">
          <cell r="O5048" t="str">
            <v>023134000</v>
          </cell>
        </row>
        <row r="5049">
          <cell r="O5049" t="str">
            <v>023134000</v>
          </cell>
        </row>
        <row r="5050">
          <cell r="O5050" t="str">
            <v>023134000</v>
          </cell>
        </row>
        <row r="5051">
          <cell r="O5051" t="str">
            <v>023134000</v>
          </cell>
        </row>
        <row r="5052">
          <cell r="O5052" t="str">
            <v>023134000</v>
          </cell>
        </row>
        <row r="5053">
          <cell r="O5053" t="str">
            <v>023134000</v>
          </cell>
        </row>
        <row r="5054">
          <cell r="O5054" t="str">
            <v>023134000</v>
          </cell>
        </row>
        <row r="5055">
          <cell r="O5055" t="str">
            <v>023134000</v>
          </cell>
        </row>
        <row r="5056">
          <cell r="O5056" t="str">
            <v>023134000</v>
          </cell>
        </row>
        <row r="5057">
          <cell r="O5057" t="str">
            <v>023134000</v>
          </cell>
        </row>
        <row r="5058">
          <cell r="O5058" t="str">
            <v>023134000</v>
          </cell>
        </row>
        <row r="5059">
          <cell r="O5059" t="str">
            <v>023134000</v>
          </cell>
        </row>
        <row r="5060">
          <cell r="O5060" t="str">
            <v>023134000</v>
          </cell>
        </row>
        <row r="5061">
          <cell r="O5061" t="str">
            <v>023135000</v>
          </cell>
        </row>
        <row r="5062">
          <cell r="O5062" t="str">
            <v>023135000</v>
          </cell>
        </row>
        <row r="5063">
          <cell r="O5063" t="str">
            <v>023135000</v>
          </cell>
        </row>
        <row r="5064">
          <cell r="O5064" t="str">
            <v>023135000</v>
          </cell>
        </row>
        <row r="5065">
          <cell r="O5065" t="str">
            <v>023135000</v>
          </cell>
        </row>
        <row r="5066">
          <cell r="O5066" t="str">
            <v>023135000</v>
          </cell>
        </row>
        <row r="5067">
          <cell r="O5067" t="str">
            <v>023135000</v>
          </cell>
        </row>
        <row r="5068">
          <cell r="O5068" t="str">
            <v>023135000</v>
          </cell>
        </row>
        <row r="5069">
          <cell r="O5069" t="str">
            <v>023135000</v>
          </cell>
        </row>
        <row r="5070">
          <cell r="O5070" t="str">
            <v>023135000</v>
          </cell>
        </row>
        <row r="5071">
          <cell r="O5071" t="str">
            <v>023135000</v>
          </cell>
        </row>
        <row r="5072">
          <cell r="O5072" t="str">
            <v>023135000</v>
          </cell>
        </row>
        <row r="5073">
          <cell r="O5073" t="str">
            <v>023135000</v>
          </cell>
        </row>
        <row r="5074">
          <cell r="O5074" t="str">
            <v>023135000</v>
          </cell>
        </row>
        <row r="5075">
          <cell r="O5075" t="str">
            <v>023135000</v>
          </cell>
        </row>
        <row r="5076">
          <cell r="O5076" t="str">
            <v>023135000</v>
          </cell>
        </row>
        <row r="5077">
          <cell r="O5077" t="str">
            <v>023135000</v>
          </cell>
        </row>
        <row r="5078">
          <cell r="O5078" t="str">
            <v>023135000</v>
          </cell>
        </row>
        <row r="5079">
          <cell r="O5079" t="str">
            <v>023135000</v>
          </cell>
        </row>
        <row r="5080">
          <cell r="O5080" t="str">
            <v>023135000</v>
          </cell>
        </row>
        <row r="5081">
          <cell r="O5081" t="str">
            <v>023135000</v>
          </cell>
        </row>
        <row r="5082">
          <cell r="O5082" t="str">
            <v>023135000</v>
          </cell>
        </row>
        <row r="5083">
          <cell r="O5083" t="str">
            <v>023135000</v>
          </cell>
        </row>
        <row r="5084">
          <cell r="O5084" t="str">
            <v>023135000</v>
          </cell>
        </row>
        <row r="5085">
          <cell r="O5085" t="str">
            <v>023135000</v>
          </cell>
        </row>
        <row r="5086">
          <cell r="O5086" t="str">
            <v>023135000</v>
          </cell>
        </row>
        <row r="5087">
          <cell r="O5087" t="str">
            <v>023135000</v>
          </cell>
        </row>
        <row r="5088">
          <cell r="O5088" t="str">
            <v>023135000</v>
          </cell>
        </row>
        <row r="5089">
          <cell r="O5089" t="str">
            <v>023135000</v>
          </cell>
        </row>
        <row r="5090">
          <cell r="O5090" t="str">
            <v>023135000</v>
          </cell>
        </row>
        <row r="5091">
          <cell r="O5091" t="str">
            <v>023135000</v>
          </cell>
        </row>
        <row r="5092">
          <cell r="O5092" t="str">
            <v>023135000</v>
          </cell>
        </row>
        <row r="5093">
          <cell r="O5093" t="str">
            <v>023135000</v>
          </cell>
        </row>
        <row r="5094">
          <cell r="O5094" t="str">
            <v>023135000</v>
          </cell>
        </row>
        <row r="5095">
          <cell r="O5095" t="str">
            <v>023135000</v>
          </cell>
        </row>
        <row r="5096">
          <cell r="O5096" t="str">
            <v>023135000</v>
          </cell>
        </row>
        <row r="5097">
          <cell r="O5097" t="str">
            <v>023135000</v>
          </cell>
        </row>
        <row r="5098">
          <cell r="O5098" t="str">
            <v>023136000</v>
          </cell>
        </row>
        <row r="5099">
          <cell r="O5099" t="str">
            <v>023136000</v>
          </cell>
        </row>
        <row r="5100">
          <cell r="O5100" t="str">
            <v>023136000</v>
          </cell>
        </row>
        <row r="5101">
          <cell r="O5101" t="str">
            <v>023136000</v>
          </cell>
        </row>
        <row r="5102">
          <cell r="O5102" t="str">
            <v>023136000</v>
          </cell>
        </row>
        <row r="5103">
          <cell r="O5103" t="str">
            <v>023136000</v>
          </cell>
        </row>
        <row r="5104">
          <cell r="O5104" t="str">
            <v>023136000</v>
          </cell>
        </row>
        <row r="5105">
          <cell r="O5105" t="str">
            <v>023136000</v>
          </cell>
        </row>
        <row r="5106">
          <cell r="O5106" t="str">
            <v>023136000</v>
          </cell>
        </row>
        <row r="5107">
          <cell r="O5107" t="str">
            <v>023136000</v>
          </cell>
        </row>
        <row r="5108">
          <cell r="O5108" t="str">
            <v>023136000</v>
          </cell>
        </row>
        <row r="5109">
          <cell r="O5109" t="str">
            <v>023136000</v>
          </cell>
        </row>
        <row r="5110">
          <cell r="O5110" t="str">
            <v>023136000</v>
          </cell>
        </row>
        <row r="5111">
          <cell r="O5111" t="str">
            <v>023136000</v>
          </cell>
        </row>
        <row r="5112">
          <cell r="O5112" t="str">
            <v>023136000</v>
          </cell>
        </row>
        <row r="5113">
          <cell r="O5113" t="str">
            <v>023136000</v>
          </cell>
        </row>
        <row r="5114">
          <cell r="O5114" t="str">
            <v>023136000</v>
          </cell>
        </row>
        <row r="5115">
          <cell r="O5115" t="str">
            <v>023136000</v>
          </cell>
        </row>
        <row r="5116">
          <cell r="O5116" t="str">
            <v>023136000</v>
          </cell>
        </row>
        <row r="5117">
          <cell r="O5117" t="str">
            <v>023136000</v>
          </cell>
        </row>
        <row r="5118">
          <cell r="O5118" t="str">
            <v>023136000</v>
          </cell>
        </row>
        <row r="5119">
          <cell r="O5119" t="str">
            <v>023136000</v>
          </cell>
        </row>
        <row r="5120">
          <cell r="O5120" t="str">
            <v>023136000</v>
          </cell>
        </row>
        <row r="5121">
          <cell r="O5121" t="str">
            <v>023136000</v>
          </cell>
        </row>
        <row r="5122">
          <cell r="O5122" t="str">
            <v>023136000</v>
          </cell>
        </row>
        <row r="5123">
          <cell r="O5123" t="str">
            <v>023136000</v>
          </cell>
        </row>
        <row r="5124">
          <cell r="O5124" t="str">
            <v>023136000</v>
          </cell>
        </row>
        <row r="5125">
          <cell r="O5125" t="str">
            <v>023137000</v>
          </cell>
        </row>
        <row r="5126">
          <cell r="O5126" t="str">
            <v>023137000</v>
          </cell>
        </row>
        <row r="5127">
          <cell r="O5127" t="str">
            <v>023137000</v>
          </cell>
        </row>
        <row r="5128">
          <cell r="O5128" t="str">
            <v>023137000</v>
          </cell>
        </row>
        <row r="5129">
          <cell r="O5129" t="str">
            <v>023137000</v>
          </cell>
        </row>
        <row r="5130">
          <cell r="O5130" t="str">
            <v>023137000</v>
          </cell>
        </row>
        <row r="5131">
          <cell r="O5131" t="str">
            <v>023137000</v>
          </cell>
        </row>
        <row r="5132">
          <cell r="O5132" t="str">
            <v>023137000</v>
          </cell>
        </row>
        <row r="5133">
          <cell r="O5133" t="str">
            <v>023137000</v>
          </cell>
        </row>
        <row r="5134">
          <cell r="O5134" t="str">
            <v>023137000</v>
          </cell>
        </row>
        <row r="5135">
          <cell r="O5135" t="str">
            <v>023137000</v>
          </cell>
        </row>
        <row r="5136">
          <cell r="O5136" t="str">
            <v>023137000</v>
          </cell>
        </row>
        <row r="5137">
          <cell r="O5137" t="str">
            <v>023137000</v>
          </cell>
        </row>
        <row r="5138">
          <cell r="O5138" t="str">
            <v>023137000</v>
          </cell>
        </row>
        <row r="5139">
          <cell r="O5139" t="str">
            <v>023137000</v>
          </cell>
        </row>
        <row r="5140">
          <cell r="O5140" t="str">
            <v>023137000</v>
          </cell>
        </row>
        <row r="5141">
          <cell r="O5141" t="str">
            <v>023137000</v>
          </cell>
        </row>
        <row r="5142">
          <cell r="O5142" t="str">
            <v>023137000</v>
          </cell>
        </row>
        <row r="5143">
          <cell r="O5143" t="str">
            <v>023137000</v>
          </cell>
        </row>
        <row r="5144">
          <cell r="O5144" t="str">
            <v>023137000</v>
          </cell>
        </row>
        <row r="5145">
          <cell r="O5145" t="str">
            <v>023137000</v>
          </cell>
        </row>
        <row r="5146">
          <cell r="O5146" t="str">
            <v>023137000</v>
          </cell>
        </row>
        <row r="5147">
          <cell r="O5147" t="str">
            <v>023137000</v>
          </cell>
        </row>
        <row r="5148">
          <cell r="O5148" t="str">
            <v>023137000</v>
          </cell>
        </row>
        <row r="5149">
          <cell r="O5149" t="str">
            <v>023137000</v>
          </cell>
        </row>
        <row r="5150">
          <cell r="O5150" t="str">
            <v>023137000</v>
          </cell>
        </row>
        <row r="5151">
          <cell r="O5151" t="str">
            <v>023137000</v>
          </cell>
        </row>
        <row r="5152">
          <cell r="O5152" t="str">
            <v>023137000</v>
          </cell>
        </row>
        <row r="5153">
          <cell r="O5153" t="str">
            <v>023137000</v>
          </cell>
        </row>
        <row r="5154">
          <cell r="O5154" t="str">
            <v>023137000</v>
          </cell>
        </row>
        <row r="5155">
          <cell r="O5155" t="str">
            <v>023137000</v>
          </cell>
        </row>
        <row r="5156">
          <cell r="O5156" t="str">
            <v>023137000</v>
          </cell>
        </row>
        <row r="5157">
          <cell r="O5157" t="str">
            <v>023137000</v>
          </cell>
        </row>
        <row r="5158">
          <cell r="O5158" t="str">
            <v>023137000</v>
          </cell>
        </row>
        <row r="5159">
          <cell r="O5159" t="str">
            <v>023137000</v>
          </cell>
        </row>
        <row r="5160">
          <cell r="O5160" t="str">
            <v>023137000</v>
          </cell>
        </row>
        <row r="5161">
          <cell r="O5161" t="str">
            <v>023137000</v>
          </cell>
        </row>
        <row r="5162">
          <cell r="O5162" t="str">
            <v>023137000</v>
          </cell>
        </row>
        <row r="5163">
          <cell r="O5163" t="str">
            <v>023137000</v>
          </cell>
        </row>
        <row r="5164">
          <cell r="O5164" t="str">
            <v>023137000</v>
          </cell>
        </row>
        <row r="5165">
          <cell r="O5165" t="str">
            <v>023137000</v>
          </cell>
        </row>
        <row r="5166">
          <cell r="O5166" t="str">
            <v>023137000</v>
          </cell>
        </row>
        <row r="5167">
          <cell r="O5167" t="str">
            <v>023137000</v>
          </cell>
        </row>
        <row r="5168">
          <cell r="O5168" t="str">
            <v>023137000</v>
          </cell>
        </row>
        <row r="5169">
          <cell r="O5169" t="str">
            <v>023137000</v>
          </cell>
        </row>
        <row r="5170">
          <cell r="O5170" t="str">
            <v>023137000</v>
          </cell>
        </row>
        <row r="5171">
          <cell r="O5171" t="str">
            <v>025001000</v>
          </cell>
        </row>
        <row r="5172">
          <cell r="O5172" t="str">
            <v>025001000</v>
          </cell>
        </row>
        <row r="5173">
          <cell r="O5173" t="str">
            <v>025001000</v>
          </cell>
        </row>
        <row r="5174">
          <cell r="O5174" t="str">
            <v>025001000</v>
          </cell>
        </row>
        <row r="5175">
          <cell r="O5175" t="str">
            <v>025001000</v>
          </cell>
        </row>
        <row r="5176">
          <cell r="O5176" t="str">
            <v>025001000</v>
          </cell>
        </row>
        <row r="5177">
          <cell r="O5177" t="str">
            <v>025001000</v>
          </cell>
        </row>
        <row r="5178">
          <cell r="O5178" t="str">
            <v>025001000</v>
          </cell>
        </row>
        <row r="5179">
          <cell r="O5179" t="str">
            <v>025002000</v>
          </cell>
        </row>
        <row r="5180">
          <cell r="O5180" t="str">
            <v>025002000</v>
          </cell>
        </row>
        <row r="5181">
          <cell r="O5181" t="str">
            <v>025002000</v>
          </cell>
        </row>
        <row r="5182">
          <cell r="O5182" t="str">
            <v>025002000</v>
          </cell>
        </row>
        <row r="5183">
          <cell r="O5183" t="str">
            <v>025002000</v>
          </cell>
        </row>
        <row r="5184">
          <cell r="O5184" t="str">
            <v>025002000</v>
          </cell>
        </row>
        <row r="5185">
          <cell r="O5185" t="str">
            <v>025002000</v>
          </cell>
        </row>
        <row r="5186">
          <cell r="O5186" t="str">
            <v>025002000</v>
          </cell>
        </row>
        <row r="5187">
          <cell r="O5187" t="str">
            <v>025002000</v>
          </cell>
        </row>
        <row r="5188">
          <cell r="O5188" t="str">
            <v>025002000</v>
          </cell>
        </row>
        <row r="5189">
          <cell r="O5189" t="str">
            <v>025002000</v>
          </cell>
        </row>
        <row r="5190">
          <cell r="O5190" t="str">
            <v>025002000</v>
          </cell>
        </row>
        <row r="5191">
          <cell r="O5191" t="str">
            <v>025002000</v>
          </cell>
        </row>
        <row r="5192">
          <cell r="O5192" t="str">
            <v>025002000</v>
          </cell>
        </row>
        <row r="5193">
          <cell r="O5193" t="str">
            <v>025002000</v>
          </cell>
        </row>
        <row r="5194">
          <cell r="O5194" t="str">
            <v>025002000</v>
          </cell>
        </row>
        <row r="5195">
          <cell r="O5195" t="str">
            <v>025002000</v>
          </cell>
        </row>
        <row r="5196">
          <cell r="O5196" t="str">
            <v>025002000</v>
          </cell>
        </row>
        <row r="5197">
          <cell r="O5197" t="str">
            <v>025002000</v>
          </cell>
        </row>
        <row r="5198">
          <cell r="O5198" t="str">
            <v>025002000</v>
          </cell>
        </row>
        <row r="5199">
          <cell r="O5199" t="str">
            <v>025002000</v>
          </cell>
        </row>
        <row r="5200">
          <cell r="O5200" t="str">
            <v>025002000</v>
          </cell>
        </row>
        <row r="5201">
          <cell r="O5201" t="str">
            <v>025003000</v>
          </cell>
        </row>
        <row r="5202">
          <cell r="O5202" t="str">
            <v>025003000</v>
          </cell>
        </row>
        <row r="5203">
          <cell r="O5203" t="str">
            <v>025003000</v>
          </cell>
        </row>
        <row r="5204">
          <cell r="O5204" t="str">
            <v>025003000</v>
          </cell>
        </row>
        <row r="5205">
          <cell r="O5205" t="str">
            <v>025003000</v>
          </cell>
        </row>
        <row r="5206">
          <cell r="O5206" t="str">
            <v>025003000</v>
          </cell>
        </row>
        <row r="5207">
          <cell r="O5207" t="str">
            <v>025003000</v>
          </cell>
        </row>
        <row r="5208">
          <cell r="O5208" t="str">
            <v>025003000</v>
          </cell>
        </row>
        <row r="5209">
          <cell r="O5209" t="str">
            <v>025003000</v>
          </cell>
        </row>
        <row r="5210">
          <cell r="O5210" t="str">
            <v>025003000</v>
          </cell>
        </row>
        <row r="5211">
          <cell r="O5211" t="str">
            <v>025003000</v>
          </cell>
        </row>
        <row r="5212">
          <cell r="O5212" t="str">
            <v>025003000</v>
          </cell>
        </row>
        <row r="5213">
          <cell r="O5213" t="str">
            <v>025003000</v>
          </cell>
        </row>
        <row r="5214">
          <cell r="O5214" t="str">
            <v>025003000</v>
          </cell>
        </row>
        <row r="5215">
          <cell r="O5215" t="str">
            <v>025003000</v>
          </cell>
        </row>
        <row r="5216">
          <cell r="O5216" t="str">
            <v>025003000</v>
          </cell>
        </row>
        <row r="5217">
          <cell r="O5217" t="str">
            <v>025003000</v>
          </cell>
        </row>
        <row r="5218">
          <cell r="O5218" t="str">
            <v>025004000</v>
          </cell>
        </row>
        <row r="5219">
          <cell r="O5219" t="str">
            <v>025004000</v>
          </cell>
        </row>
        <row r="5220">
          <cell r="O5220" t="str">
            <v>025004000</v>
          </cell>
        </row>
        <row r="5221">
          <cell r="O5221" t="str">
            <v>025004000</v>
          </cell>
        </row>
        <row r="5222">
          <cell r="O5222" t="str">
            <v>025004000</v>
          </cell>
        </row>
        <row r="5223">
          <cell r="O5223" t="str">
            <v>025004000</v>
          </cell>
        </row>
        <row r="5224">
          <cell r="O5224" t="str">
            <v>025004000</v>
          </cell>
        </row>
        <row r="5225">
          <cell r="O5225" t="str">
            <v>025004000</v>
          </cell>
        </row>
        <row r="5226">
          <cell r="O5226" t="str">
            <v>025004000</v>
          </cell>
        </row>
        <row r="5227">
          <cell r="O5227" t="str">
            <v>025004000</v>
          </cell>
        </row>
        <row r="5228">
          <cell r="O5228" t="str">
            <v>025004000</v>
          </cell>
        </row>
        <row r="5229">
          <cell r="O5229" t="str">
            <v>025004000</v>
          </cell>
        </row>
        <row r="5230">
          <cell r="O5230" t="str">
            <v>025004000</v>
          </cell>
        </row>
        <row r="5231">
          <cell r="O5231" t="str">
            <v>025004000</v>
          </cell>
        </row>
        <row r="5232">
          <cell r="O5232" t="str">
            <v>025004000</v>
          </cell>
        </row>
        <row r="5233">
          <cell r="O5233" t="str">
            <v>025004000</v>
          </cell>
        </row>
        <row r="5234">
          <cell r="O5234" t="str">
            <v>025004000</v>
          </cell>
        </row>
        <row r="5235">
          <cell r="O5235" t="str">
            <v>025004000</v>
          </cell>
        </row>
        <row r="5236">
          <cell r="O5236" t="str">
            <v>025004000</v>
          </cell>
        </row>
        <row r="5237">
          <cell r="O5237" t="str">
            <v>025004000</v>
          </cell>
        </row>
        <row r="5238">
          <cell r="O5238" t="str">
            <v>025004000</v>
          </cell>
        </row>
        <row r="5239">
          <cell r="O5239" t="str">
            <v>025004000</v>
          </cell>
        </row>
        <row r="5240">
          <cell r="O5240" t="str">
            <v>025004000</v>
          </cell>
        </row>
        <row r="5241">
          <cell r="O5241" t="str">
            <v>025004000</v>
          </cell>
        </row>
        <row r="5242">
          <cell r="O5242" t="str">
            <v>025004000</v>
          </cell>
        </row>
        <row r="5243">
          <cell r="O5243" t="str">
            <v>025005000</v>
          </cell>
        </row>
        <row r="5244">
          <cell r="O5244" t="str">
            <v>025005000</v>
          </cell>
        </row>
        <row r="5245">
          <cell r="O5245" t="str">
            <v>025005000</v>
          </cell>
        </row>
        <row r="5246">
          <cell r="O5246" t="str">
            <v>025005000</v>
          </cell>
        </row>
        <row r="5247">
          <cell r="O5247" t="str">
            <v>025005000</v>
          </cell>
        </row>
        <row r="5248">
          <cell r="O5248" t="str">
            <v>025005000</v>
          </cell>
        </row>
        <row r="5249">
          <cell r="O5249" t="str">
            <v>025005000</v>
          </cell>
        </row>
        <row r="5250">
          <cell r="O5250" t="str">
            <v>025005000</v>
          </cell>
        </row>
        <row r="5251">
          <cell r="O5251" t="str">
            <v>025005000</v>
          </cell>
        </row>
        <row r="5252">
          <cell r="O5252" t="str">
            <v>025005000</v>
          </cell>
        </row>
        <row r="5253">
          <cell r="O5253" t="str">
            <v>025005000</v>
          </cell>
        </row>
        <row r="5254">
          <cell r="O5254" t="str">
            <v>025005000</v>
          </cell>
        </row>
        <row r="5255">
          <cell r="O5255" t="str">
            <v>025005000</v>
          </cell>
        </row>
        <row r="5256">
          <cell r="O5256" t="str">
            <v>025005000</v>
          </cell>
        </row>
        <row r="5257">
          <cell r="O5257" t="str">
            <v>025005000</v>
          </cell>
        </row>
        <row r="5258">
          <cell r="O5258" t="str">
            <v>025005000</v>
          </cell>
        </row>
        <row r="5259">
          <cell r="O5259" t="str">
            <v>025005000</v>
          </cell>
        </row>
        <row r="5260">
          <cell r="O5260" t="str">
            <v>025005000</v>
          </cell>
        </row>
        <row r="5261">
          <cell r="O5261" t="str">
            <v>025005000</v>
          </cell>
        </row>
        <row r="5262">
          <cell r="O5262" t="str">
            <v>025005000</v>
          </cell>
        </row>
        <row r="5263">
          <cell r="O5263" t="str">
            <v>025005000</v>
          </cell>
        </row>
        <row r="5264">
          <cell r="O5264" t="str">
            <v>025005000</v>
          </cell>
        </row>
        <row r="5265">
          <cell r="O5265" t="str">
            <v>025005000</v>
          </cell>
        </row>
        <row r="5266">
          <cell r="O5266" t="str">
            <v>025005000</v>
          </cell>
        </row>
        <row r="5267">
          <cell r="O5267" t="str">
            <v>025005000</v>
          </cell>
        </row>
        <row r="5268">
          <cell r="O5268" t="str">
            <v>025006000</v>
          </cell>
        </row>
        <row r="5269">
          <cell r="O5269" t="str">
            <v>025006000</v>
          </cell>
        </row>
        <row r="5270">
          <cell r="O5270" t="str">
            <v>025006000</v>
          </cell>
        </row>
        <row r="5271">
          <cell r="O5271" t="str">
            <v>025006000</v>
          </cell>
        </row>
        <row r="5272">
          <cell r="O5272" t="str">
            <v>025006000</v>
          </cell>
        </row>
        <row r="5273">
          <cell r="O5273" t="str">
            <v>025006000</v>
          </cell>
        </row>
        <row r="5274">
          <cell r="O5274" t="str">
            <v>025006000</v>
          </cell>
        </row>
        <row r="5275">
          <cell r="O5275" t="str">
            <v>025006000</v>
          </cell>
        </row>
        <row r="5276">
          <cell r="O5276" t="str">
            <v>025006000</v>
          </cell>
        </row>
        <row r="5277">
          <cell r="O5277" t="str">
            <v>025006000</v>
          </cell>
        </row>
        <row r="5278">
          <cell r="O5278" t="str">
            <v>025006000</v>
          </cell>
        </row>
        <row r="5279">
          <cell r="O5279" t="str">
            <v>025006000</v>
          </cell>
        </row>
        <row r="5280">
          <cell r="O5280" t="str">
            <v>025006000</v>
          </cell>
        </row>
        <row r="5281">
          <cell r="O5281" t="str">
            <v>025006000</v>
          </cell>
        </row>
        <row r="5282">
          <cell r="O5282" t="str">
            <v>025006000</v>
          </cell>
        </row>
        <row r="5283">
          <cell r="O5283" t="str">
            <v>025006000</v>
          </cell>
        </row>
        <row r="5284">
          <cell r="O5284" t="str">
            <v>025006000</v>
          </cell>
        </row>
        <row r="5285">
          <cell r="O5285" t="str">
            <v>025006000</v>
          </cell>
        </row>
        <row r="5286">
          <cell r="O5286" t="str">
            <v>025006000</v>
          </cell>
        </row>
        <row r="5287">
          <cell r="O5287" t="str">
            <v>025007000</v>
          </cell>
        </row>
        <row r="5288">
          <cell r="O5288" t="str">
            <v>025007000</v>
          </cell>
        </row>
        <row r="5289">
          <cell r="O5289" t="str">
            <v>025007000</v>
          </cell>
        </row>
        <row r="5290">
          <cell r="O5290" t="str">
            <v>025007000</v>
          </cell>
        </row>
        <row r="5291">
          <cell r="O5291" t="str">
            <v>025007000</v>
          </cell>
        </row>
        <row r="5292">
          <cell r="O5292" t="str">
            <v>025007000</v>
          </cell>
        </row>
        <row r="5293">
          <cell r="O5293" t="str">
            <v>025007000</v>
          </cell>
        </row>
        <row r="5294">
          <cell r="O5294" t="str">
            <v>025007000</v>
          </cell>
        </row>
        <row r="5295">
          <cell r="O5295" t="str">
            <v>025007000</v>
          </cell>
        </row>
        <row r="5296">
          <cell r="O5296" t="str">
            <v>025007000</v>
          </cell>
        </row>
        <row r="5297">
          <cell r="O5297" t="str">
            <v>025007000</v>
          </cell>
        </row>
        <row r="5298">
          <cell r="O5298" t="str">
            <v>025007000</v>
          </cell>
        </row>
        <row r="5299">
          <cell r="O5299" t="str">
            <v>025007000</v>
          </cell>
        </row>
        <row r="5300">
          <cell r="O5300" t="str">
            <v>025007000</v>
          </cell>
        </row>
        <row r="5301">
          <cell r="O5301" t="str">
            <v>025007000</v>
          </cell>
        </row>
        <row r="5302">
          <cell r="O5302" t="str">
            <v>025008000</v>
          </cell>
        </row>
        <row r="5303">
          <cell r="O5303" t="str">
            <v>025008000</v>
          </cell>
        </row>
        <row r="5304">
          <cell r="O5304" t="str">
            <v>025008000</v>
          </cell>
        </row>
        <row r="5305">
          <cell r="O5305" t="str">
            <v>025008000</v>
          </cell>
        </row>
        <row r="5306">
          <cell r="O5306" t="str">
            <v>025008000</v>
          </cell>
        </row>
        <row r="5307">
          <cell r="O5307" t="str">
            <v>025008000</v>
          </cell>
        </row>
        <row r="5308">
          <cell r="O5308" t="str">
            <v>025008000</v>
          </cell>
        </row>
        <row r="5309">
          <cell r="O5309" t="str">
            <v>025008000</v>
          </cell>
        </row>
        <row r="5310">
          <cell r="O5310" t="str">
            <v>025008000</v>
          </cell>
        </row>
        <row r="5311">
          <cell r="O5311" t="str">
            <v>025008000</v>
          </cell>
        </row>
        <row r="5312">
          <cell r="O5312" t="str">
            <v>025008000</v>
          </cell>
        </row>
        <row r="5313">
          <cell r="O5313" t="str">
            <v>025008000</v>
          </cell>
        </row>
        <row r="5314">
          <cell r="O5314" t="str">
            <v>025008000</v>
          </cell>
        </row>
        <row r="5315">
          <cell r="O5315" t="str">
            <v>025008000</v>
          </cell>
        </row>
        <row r="5316">
          <cell r="O5316" t="str">
            <v>025008000</v>
          </cell>
        </row>
        <row r="5317">
          <cell r="O5317" t="str">
            <v>025008000</v>
          </cell>
        </row>
        <row r="5318">
          <cell r="O5318" t="str">
            <v>025008000</v>
          </cell>
        </row>
        <row r="5319">
          <cell r="O5319" t="str">
            <v>025008000</v>
          </cell>
        </row>
        <row r="5320">
          <cell r="O5320" t="str">
            <v>025008000</v>
          </cell>
        </row>
        <row r="5321">
          <cell r="O5321" t="str">
            <v>025009000</v>
          </cell>
        </row>
        <row r="5322">
          <cell r="O5322" t="str">
            <v>025009000</v>
          </cell>
        </row>
        <row r="5323">
          <cell r="O5323" t="str">
            <v>025009000</v>
          </cell>
        </row>
        <row r="5324">
          <cell r="O5324" t="str">
            <v>025009000</v>
          </cell>
        </row>
        <row r="5325">
          <cell r="O5325" t="str">
            <v>025009000</v>
          </cell>
        </row>
        <row r="5326">
          <cell r="O5326" t="str">
            <v>025009000</v>
          </cell>
        </row>
        <row r="5327">
          <cell r="O5327" t="str">
            <v>025009000</v>
          </cell>
        </row>
        <row r="5328">
          <cell r="O5328" t="str">
            <v>025009000</v>
          </cell>
        </row>
        <row r="5329">
          <cell r="O5329" t="str">
            <v>025009000</v>
          </cell>
        </row>
        <row r="5330">
          <cell r="O5330" t="str">
            <v>025009000</v>
          </cell>
        </row>
        <row r="5331">
          <cell r="O5331" t="str">
            <v>025009000</v>
          </cell>
        </row>
        <row r="5332">
          <cell r="O5332" t="str">
            <v>025009000</v>
          </cell>
        </row>
        <row r="5333">
          <cell r="O5333" t="str">
            <v>025009000</v>
          </cell>
        </row>
        <row r="5334">
          <cell r="O5334" t="str">
            <v>025009000</v>
          </cell>
        </row>
        <row r="5335">
          <cell r="O5335" t="str">
            <v>025009000</v>
          </cell>
        </row>
        <row r="5336">
          <cell r="O5336" t="str">
            <v>025009000</v>
          </cell>
        </row>
        <row r="5337">
          <cell r="O5337" t="str">
            <v>025009000</v>
          </cell>
        </row>
        <row r="5338">
          <cell r="O5338" t="str">
            <v>025009000</v>
          </cell>
        </row>
        <row r="5339">
          <cell r="O5339" t="str">
            <v>025009000</v>
          </cell>
        </row>
        <row r="5340">
          <cell r="O5340" t="str">
            <v>025009000</v>
          </cell>
        </row>
        <row r="5341">
          <cell r="O5341" t="str">
            <v>025009000</v>
          </cell>
        </row>
        <row r="5342">
          <cell r="O5342" t="str">
            <v>025009000</v>
          </cell>
        </row>
        <row r="5343">
          <cell r="O5343" t="str">
            <v>025009000</v>
          </cell>
        </row>
        <row r="5344">
          <cell r="O5344" t="str">
            <v>025009000</v>
          </cell>
        </row>
        <row r="5345">
          <cell r="O5345" t="str">
            <v>025009000</v>
          </cell>
        </row>
        <row r="5346">
          <cell r="O5346" t="str">
            <v>025009000</v>
          </cell>
        </row>
        <row r="5347">
          <cell r="O5347" t="str">
            <v>025009000</v>
          </cell>
        </row>
        <row r="5348">
          <cell r="O5348" t="str">
            <v>025009000</v>
          </cell>
        </row>
        <row r="5349">
          <cell r="O5349" t="str">
            <v>025009000</v>
          </cell>
        </row>
        <row r="5350">
          <cell r="O5350" t="str">
            <v>025009000</v>
          </cell>
        </row>
        <row r="5351">
          <cell r="O5351" t="str">
            <v>025010000</v>
          </cell>
        </row>
        <row r="5352">
          <cell r="O5352" t="str">
            <v>025010000</v>
          </cell>
        </row>
        <row r="5353">
          <cell r="O5353" t="str">
            <v>025010000</v>
          </cell>
        </row>
        <row r="5354">
          <cell r="O5354" t="str">
            <v>025010000</v>
          </cell>
        </row>
        <row r="5355">
          <cell r="O5355" t="str">
            <v>025010000</v>
          </cell>
        </row>
        <row r="5356">
          <cell r="O5356" t="str">
            <v>025010000</v>
          </cell>
        </row>
        <row r="5357">
          <cell r="O5357" t="str">
            <v>025010000</v>
          </cell>
        </row>
        <row r="5358">
          <cell r="O5358" t="str">
            <v>025010000</v>
          </cell>
        </row>
        <row r="5359">
          <cell r="O5359" t="str">
            <v>025010000</v>
          </cell>
        </row>
        <row r="5360">
          <cell r="O5360" t="str">
            <v>025010000</v>
          </cell>
        </row>
        <row r="5361">
          <cell r="O5361" t="str">
            <v>025010000</v>
          </cell>
        </row>
        <row r="5362">
          <cell r="O5362" t="str">
            <v>025010000</v>
          </cell>
        </row>
        <row r="5363">
          <cell r="O5363" t="str">
            <v>025010000</v>
          </cell>
        </row>
        <row r="5364">
          <cell r="O5364" t="str">
            <v>025010000</v>
          </cell>
        </row>
        <row r="5365">
          <cell r="O5365" t="str">
            <v>025010000</v>
          </cell>
        </row>
        <row r="5366">
          <cell r="O5366" t="str">
            <v>025010000</v>
          </cell>
        </row>
        <row r="5367">
          <cell r="O5367" t="str">
            <v>025010000</v>
          </cell>
        </row>
        <row r="5368">
          <cell r="O5368" t="str">
            <v>025010000</v>
          </cell>
        </row>
        <row r="5369">
          <cell r="O5369" t="str">
            <v>025010000</v>
          </cell>
        </row>
        <row r="5370">
          <cell r="O5370" t="str">
            <v>025010000</v>
          </cell>
        </row>
        <row r="5371">
          <cell r="O5371" t="str">
            <v>025010000</v>
          </cell>
        </row>
        <row r="5372">
          <cell r="O5372" t="str">
            <v>025010000</v>
          </cell>
        </row>
        <row r="5373">
          <cell r="O5373" t="str">
            <v>025010000</v>
          </cell>
        </row>
        <row r="5374">
          <cell r="O5374" t="str">
            <v>025010000</v>
          </cell>
        </row>
        <row r="5375">
          <cell r="O5375" t="str">
            <v>025010000</v>
          </cell>
        </row>
        <row r="5376">
          <cell r="O5376" t="str">
            <v>025010000</v>
          </cell>
        </row>
        <row r="5377">
          <cell r="O5377" t="str">
            <v>025010000</v>
          </cell>
        </row>
        <row r="5378">
          <cell r="O5378" t="str">
            <v>025010000</v>
          </cell>
        </row>
        <row r="5379">
          <cell r="O5379" t="str">
            <v>025010000</v>
          </cell>
        </row>
        <row r="5380">
          <cell r="O5380" t="str">
            <v>025010000</v>
          </cell>
        </row>
        <row r="5381">
          <cell r="O5381" t="str">
            <v>025011000</v>
          </cell>
        </row>
        <row r="5382">
          <cell r="O5382" t="str">
            <v>025011000</v>
          </cell>
        </row>
        <row r="5383">
          <cell r="O5383" t="str">
            <v>025011000</v>
          </cell>
        </row>
        <row r="5384">
          <cell r="O5384" t="str">
            <v>025011000</v>
          </cell>
        </row>
        <row r="5385">
          <cell r="O5385" t="str">
            <v>025011000</v>
          </cell>
        </row>
        <row r="5386">
          <cell r="O5386" t="str">
            <v>025011000</v>
          </cell>
        </row>
        <row r="5387">
          <cell r="O5387" t="str">
            <v>025011000</v>
          </cell>
        </row>
        <row r="5388">
          <cell r="O5388" t="str">
            <v>025011000</v>
          </cell>
        </row>
        <row r="5389">
          <cell r="O5389" t="str">
            <v>025011000</v>
          </cell>
        </row>
        <row r="5390">
          <cell r="O5390" t="str">
            <v>025011000</v>
          </cell>
        </row>
        <row r="5391">
          <cell r="O5391" t="str">
            <v>025011000</v>
          </cell>
        </row>
        <row r="5392">
          <cell r="O5392" t="str">
            <v>025011000</v>
          </cell>
        </row>
        <row r="5393">
          <cell r="O5393" t="str">
            <v>025012000</v>
          </cell>
        </row>
        <row r="5394">
          <cell r="O5394" t="str">
            <v>025012000</v>
          </cell>
        </row>
        <row r="5395">
          <cell r="O5395" t="str">
            <v>025012000</v>
          </cell>
        </row>
        <row r="5396">
          <cell r="O5396" t="str">
            <v>025012000</v>
          </cell>
        </row>
        <row r="5397">
          <cell r="O5397" t="str">
            <v>025012000</v>
          </cell>
        </row>
        <row r="5398">
          <cell r="O5398" t="str">
            <v>025012000</v>
          </cell>
        </row>
        <row r="5399">
          <cell r="O5399" t="str">
            <v>025012000</v>
          </cell>
        </row>
        <row r="5400">
          <cell r="O5400" t="str">
            <v>025012000</v>
          </cell>
        </row>
        <row r="5401">
          <cell r="O5401" t="str">
            <v>025012000</v>
          </cell>
        </row>
        <row r="5402">
          <cell r="O5402" t="str">
            <v>025012000</v>
          </cell>
        </row>
        <row r="5403">
          <cell r="O5403" t="str">
            <v>025012000</v>
          </cell>
        </row>
        <row r="5404">
          <cell r="O5404" t="str">
            <v>025012000</v>
          </cell>
        </row>
        <row r="5405">
          <cell r="O5405" t="str">
            <v>025012000</v>
          </cell>
        </row>
        <row r="5406">
          <cell r="O5406" t="str">
            <v>025012000</v>
          </cell>
        </row>
        <row r="5407">
          <cell r="O5407" t="str">
            <v>025012000</v>
          </cell>
        </row>
        <row r="5408">
          <cell r="O5408" t="str">
            <v>025012000</v>
          </cell>
        </row>
        <row r="5409">
          <cell r="O5409" t="str">
            <v>025013000</v>
          </cell>
        </row>
        <row r="5410">
          <cell r="O5410" t="str">
            <v>025013000</v>
          </cell>
        </row>
        <row r="5411">
          <cell r="O5411" t="str">
            <v>025013000</v>
          </cell>
        </row>
        <row r="5412">
          <cell r="O5412" t="str">
            <v>025013000</v>
          </cell>
        </row>
        <row r="5413">
          <cell r="O5413" t="str">
            <v>025013000</v>
          </cell>
        </row>
        <row r="5414">
          <cell r="O5414" t="str">
            <v>025013000</v>
          </cell>
        </row>
        <row r="5415">
          <cell r="O5415" t="str">
            <v>025013000</v>
          </cell>
        </row>
        <row r="5416">
          <cell r="O5416" t="str">
            <v>025013000</v>
          </cell>
        </row>
        <row r="5417">
          <cell r="O5417" t="str">
            <v>025013000</v>
          </cell>
        </row>
        <row r="5418">
          <cell r="O5418" t="str">
            <v>025013000</v>
          </cell>
        </row>
        <row r="5419">
          <cell r="O5419" t="str">
            <v>025013000</v>
          </cell>
        </row>
        <row r="5420">
          <cell r="O5420" t="str">
            <v>025013000</v>
          </cell>
        </row>
        <row r="5421">
          <cell r="O5421" t="str">
            <v>025013000</v>
          </cell>
        </row>
        <row r="5422">
          <cell r="O5422" t="str">
            <v>025013000</v>
          </cell>
        </row>
        <row r="5423">
          <cell r="O5423" t="str">
            <v>025013000</v>
          </cell>
        </row>
        <row r="5424">
          <cell r="O5424" t="str">
            <v>025013000</v>
          </cell>
        </row>
        <row r="5425">
          <cell r="O5425" t="str">
            <v>025013000</v>
          </cell>
        </row>
        <row r="5426">
          <cell r="O5426" t="str">
            <v>025013000</v>
          </cell>
        </row>
        <row r="5427">
          <cell r="O5427" t="str">
            <v>025013000</v>
          </cell>
        </row>
        <row r="5428">
          <cell r="O5428" t="str">
            <v>025013000</v>
          </cell>
        </row>
        <row r="5429">
          <cell r="O5429" t="str">
            <v>025013000</v>
          </cell>
        </row>
        <row r="5430">
          <cell r="O5430" t="str">
            <v>025013000</v>
          </cell>
        </row>
        <row r="5431">
          <cell r="O5431" t="str">
            <v>025014000</v>
          </cell>
        </row>
        <row r="5432">
          <cell r="O5432" t="str">
            <v>025014000</v>
          </cell>
        </row>
        <row r="5433">
          <cell r="O5433" t="str">
            <v>025014000</v>
          </cell>
        </row>
        <row r="5434">
          <cell r="O5434" t="str">
            <v>025014000</v>
          </cell>
        </row>
        <row r="5435">
          <cell r="O5435" t="str">
            <v>025014000</v>
          </cell>
        </row>
        <row r="5436">
          <cell r="O5436" t="str">
            <v>025014000</v>
          </cell>
        </row>
        <row r="5437">
          <cell r="O5437" t="str">
            <v>025014000</v>
          </cell>
        </row>
        <row r="5438">
          <cell r="O5438" t="str">
            <v>025014000</v>
          </cell>
        </row>
        <row r="5439">
          <cell r="O5439" t="str">
            <v>025014000</v>
          </cell>
        </row>
        <row r="5440">
          <cell r="O5440" t="str">
            <v>025015000</v>
          </cell>
        </row>
        <row r="5441">
          <cell r="O5441" t="str">
            <v>025015000</v>
          </cell>
        </row>
        <row r="5442">
          <cell r="O5442" t="str">
            <v>025015000</v>
          </cell>
        </row>
        <row r="5443">
          <cell r="O5443" t="str">
            <v>025015000</v>
          </cell>
        </row>
        <row r="5444">
          <cell r="O5444" t="str">
            <v>025015000</v>
          </cell>
        </row>
        <row r="5445">
          <cell r="O5445" t="str">
            <v>025015000</v>
          </cell>
        </row>
        <row r="5446">
          <cell r="O5446" t="str">
            <v>025701000</v>
          </cell>
        </row>
        <row r="5447">
          <cell r="O5447" t="str">
            <v>025701000</v>
          </cell>
        </row>
        <row r="5448">
          <cell r="O5448" t="str">
            <v>025701000</v>
          </cell>
        </row>
        <row r="5449">
          <cell r="O5449" t="str">
            <v>025701000</v>
          </cell>
        </row>
        <row r="5450">
          <cell r="O5450" t="str">
            <v>025701000</v>
          </cell>
        </row>
        <row r="5451">
          <cell r="O5451" t="str">
            <v>025701000</v>
          </cell>
        </row>
        <row r="5452">
          <cell r="O5452" t="str">
            <v>025701000</v>
          </cell>
        </row>
        <row r="5453">
          <cell r="O5453" t="str">
            <v>025701000</v>
          </cell>
        </row>
        <row r="5454">
          <cell r="O5454" t="str">
            <v>025701000</v>
          </cell>
        </row>
        <row r="5455">
          <cell r="O5455" t="str">
            <v>025701000</v>
          </cell>
        </row>
        <row r="5456">
          <cell r="O5456" t="str">
            <v>025701000</v>
          </cell>
        </row>
        <row r="5457">
          <cell r="O5457" t="str">
            <v>025701000</v>
          </cell>
        </row>
        <row r="5458">
          <cell r="O5458" t="str">
            <v>025701000</v>
          </cell>
        </row>
        <row r="5459">
          <cell r="O5459" t="str">
            <v>025701000</v>
          </cell>
        </row>
        <row r="5460">
          <cell r="O5460" t="str">
            <v>025701000</v>
          </cell>
        </row>
        <row r="5461">
          <cell r="O5461" t="str">
            <v>025701000</v>
          </cell>
        </row>
        <row r="5462">
          <cell r="O5462" t="str">
            <v>025701000</v>
          </cell>
        </row>
        <row r="5463">
          <cell r="O5463" t="str">
            <v>025701000</v>
          </cell>
        </row>
        <row r="5464">
          <cell r="O5464" t="str">
            <v>025701000</v>
          </cell>
        </row>
        <row r="5465">
          <cell r="O5465" t="str">
            <v>025701000</v>
          </cell>
        </row>
        <row r="5466">
          <cell r="O5466" t="str">
            <v>025701000</v>
          </cell>
        </row>
        <row r="5467">
          <cell r="O5467" t="str">
            <v>025701000</v>
          </cell>
        </row>
        <row r="5468">
          <cell r="O5468" t="str">
            <v>025701000</v>
          </cell>
        </row>
        <row r="5469">
          <cell r="O5469" t="str">
            <v>025701000</v>
          </cell>
        </row>
        <row r="5470">
          <cell r="O5470" t="str">
            <v>025701000</v>
          </cell>
        </row>
        <row r="5471">
          <cell r="O5471" t="str">
            <v>025702000</v>
          </cell>
        </row>
        <row r="5472">
          <cell r="O5472" t="str">
            <v>025702000</v>
          </cell>
        </row>
        <row r="5473">
          <cell r="O5473" t="str">
            <v>025702000</v>
          </cell>
        </row>
        <row r="5474">
          <cell r="O5474" t="str">
            <v>025702000</v>
          </cell>
        </row>
        <row r="5475">
          <cell r="O5475" t="str">
            <v>025702000</v>
          </cell>
        </row>
        <row r="5476">
          <cell r="O5476" t="str">
            <v>025702000</v>
          </cell>
        </row>
        <row r="5477">
          <cell r="O5477" t="str">
            <v>025702000</v>
          </cell>
        </row>
        <row r="5478">
          <cell r="O5478" t="str">
            <v>025702000</v>
          </cell>
        </row>
        <row r="5479">
          <cell r="O5479" t="str">
            <v>025702000</v>
          </cell>
        </row>
        <row r="5480">
          <cell r="O5480" t="str">
            <v>025702000</v>
          </cell>
        </row>
        <row r="5481">
          <cell r="O5481" t="str">
            <v>025702000</v>
          </cell>
        </row>
        <row r="5482">
          <cell r="O5482" t="str">
            <v>025702000</v>
          </cell>
        </row>
        <row r="5483">
          <cell r="O5483" t="str">
            <v>025702000</v>
          </cell>
        </row>
        <row r="5484">
          <cell r="O5484" t="str">
            <v>025702000</v>
          </cell>
        </row>
        <row r="5485">
          <cell r="O5485" t="str">
            <v>025702000</v>
          </cell>
        </row>
        <row r="5486">
          <cell r="O5486" t="str">
            <v>025702000</v>
          </cell>
        </row>
        <row r="5487">
          <cell r="O5487" t="str">
            <v>025702000</v>
          </cell>
        </row>
        <row r="5488">
          <cell r="O5488" t="str">
            <v>025703000</v>
          </cell>
        </row>
        <row r="5489">
          <cell r="O5489" t="str">
            <v>025703000</v>
          </cell>
        </row>
        <row r="5490">
          <cell r="O5490" t="str">
            <v>025703000</v>
          </cell>
        </row>
        <row r="5491">
          <cell r="O5491" t="str">
            <v>025703000</v>
          </cell>
        </row>
        <row r="5492">
          <cell r="O5492" t="str">
            <v>025703000</v>
          </cell>
        </row>
        <row r="5493">
          <cell r="O5493" t="str">
            <v>025703000</v>
          </cell>
        </row>
        <row r="5494">
          <cell r="O5494" t="str">
            <v>025703000</v>
          </cell>
        </row>
        <row r="5495">
          <cell r="O5495" t="str">
            <v>025703000</v>
          </cell>
        </row>
        <row r="5496">
          <cell r="O5496" t="str">
            <v>025703000</v>
          </cell>
        </row>
        <row r="5497">
          <cell r="O5497" t="str">
            <v>025703000</v>
          </cell>
        </row>
        <row r="5498">
          <cell r="O5498" t="str">
            <v>025703000</v>
          </cell>
        </row>
        <row r="5499">
          <cell r="O5499" t="str">
            <v>025703000</v>
          </cell>
        </row>
        <row r="5500">
          <cell r="O5500" t="str">
            <v>025703000</v>
          </cell>
        </row>
        <row r="5501">
          <cell r="O5501" t="str">
            <v>025703000</v>
          </cell>
        </row>
        <row r="5502">
          <cell r="O5502" t="str">
            <v>025703000</v>
          </cell>
        </row>
        <row r="5503">
          <cell r="O5503" t="str">
            <v>025703000</v>
          </cell>
        </row>
        <row r="5504">
          <cell r="O5504" t="str">
            <v>025703000</v>
          </cell>
        </row>
        <row r="5505">
          <cell r="O5505" t="str">
            <v>025703000</v>
          </cell>
        </row>
        <row r="5506">
          <cell r="O5506" t="str">
            <v>025703000</v>
          </cell>
        </row>
        <row r="5507">
          <cell r="O5507" t="str">
            <v>025703000</v>
          </cell>
        </row>
        <row r="5508">
          <cell r="O5508" t="str">
            <v>025703000</v>
          </cell>
        </row>
        <row r="5509">
          <cell r="O5509" t="str">
            <v>025703000</v>
          </cell>
        </row>
        <row r="5510">
          <cell r="O5510" t="str">
            <v>025703000</v>
          </cell>
        </row>
        <row r="5511">
          <cell r="O5511" t="str">
            <v>025703000</v>
          </cell>
        </row>
        <row r="5512">
          <cell r="O5512" t="str">
            <v>025703000</v>
          </cell>
        </row>
        <row r="5513">
          <cell r="O5513" t="str">
            <v>025703000</v>
          </cell>
        </row>
        <row r="5514">
          <cell r="O5514" t="str">
            <v>025703000</v>
          </cell>
        </row>
        <row r="5515">
          <cell r="O5515" t="str">
            <v>025703000</v>
          </cell>
        </row>
        <row r="5516">
          <cell r="O5516" t="str">
            <v>025703000</v>
          </cell>
        </row>
        <row r="5517">
          <cell r="O5517" t="str">
            <v>025703000</v>
          </cell>
        </row>
        <row r="5518">
          <cell r="O5518" t="str">
            <v>025703000</v>
          </cell>
        </row>
        <row r="5519">
          <cell r="O5519" t="str">
            <v>025703000</v>
          </cell>
        </row>
        <row r="5520">
          <cell r="O5520" t="str">
            <v>025703000</v>
          </cell>
        </row>
        <row r="5521">
          <cell r="O5521" t="str">
            <v>025704000</v>
          </cell>
        </row>
        <row r="5522">
          <cell r="O5522" t="str">
            <v>025704000</v>
          </cell>
        </row>
        <row r="5523">
          <cell r="O5523" t="str">
            <v>025704000</v>
          </cell>
        </row>
        <row r="5524">
          <cell r="O5524" t="str">
            <v>025704000</v>
          </cell>
        </row>
        <row r="5525">
          <cell r="O5525" t="str">
            <v>025704000</v>
          </cell>
        </row>
        <row r="5526">
          <cell r="O5526" t="str">
            <v>025704000</v>
          </cell>
        </row>
        <row r="5527">
          <cell r="O5527" t="str">
            <v>025704000</v>
          </cell>
        </row>
        <row r="5528">
          <cell r="O5528" t="str">
            <v>025704000</v>
          </cell>
        </row>
        <row r="5529">
          <cell r="O5529" t="str">
            <v>025704000</v>
          </cell>
        </row>
        <row r="5530">
          <cell r="O5530" t="str">
            <v>025704000</v>
          </cell>
        </row>
        <row r="5531">
          <cell r="O5531" t="str">
            <v>025704000</v>
          </cell>
        </row>
        <row r="5532">
          <cell r="O5532" t="str">
            <v>025704000</v>
          </cell>
        </row>
        <row r="5533">
          <cell r="O5533" t="str">
            <v>025704000</v>
          </cell>
        </row>
        <row r="5534">
          <cell r="O5534" t="str">
            <v>025704000</v>
          </cell>
        </row>
        <row r="5535">
          <cell r="O5535" t="str">
            <v>025704000</v>
          </cell>
        </row>
        <row r="5536">
          <cell r="O5536" t="str">
            <v>025704000</v>
          </cell>
        </row>
        <row r="5537">
          <cell r="O5537" t="str">
            <v>025704000</v>
          </cell>
        </row>
        <row r="5538">
          <cell r="O5538" t="str">
            <v>025704000</v>
          </cell>
        </row>
        <row r="5539">
          <cell r="O5539" t="str">
            <v>025704000</v>
          </cell>
        </row>
        <row r="5540">
          <cell r="O5540" t="str">
            <v>025704000</v>
          </cell>
        </row>
        <row r="5541">
          <cell r="O5541" t="str">
            <v>025704000</v>
          </cell>
        </row>
        <row r="5542">
          <cell r="O5542" t="str">
            <v>025704000</v>
          </cell>
        </row>
        <row r="5543">
          <cell r="O5543" t="str">
            <v>025704000</v>
          </cell>
        </row>
        <row r="5544">
          <cell r="O5544" t="str">
            <v>025704000</v>
          </cell>
        </row>
        <row r="5545">
          <cell r="O5545" t="str">
            <v>025704000</v>
          </cell>
        </row>
        <row r="5546">
          <cell r="O5546" t="str">
            <v>025704000</v>
          </cell>
        </row>
        <row r="5547">
          <cell r="O5547" t="str">
            <v>025704000</v>
          </cell>
        </row>
        <row r="5548">
          <cell r="O5548" t="str">
            <v>025704000</v>
          </cell>
        </row>
        <row r="5549">
          <cell r="O5549" t="str">
            <v>025704000</v>
          </cell>
        </row>
        <row r="5550">
          <cell r="O5550" t="str">
            <v>025704000</v>
          </cell>
        </row>
        <row r="5551">
          <cell r="O5551" t="str">
            <v>025704000</v>
          </cell>
        </row>
        <row r="5552">
          <cell r="O5552" t="str">
            <v>025704000</v>
          </cell>
        </row>
        <row r="5553">
          <cell r="O5553" t="str">
            <v>025705000</v>
          </cell>
        </row>
        <row r="5554">
          <cell r="O5554" t="str">
            <v>025705000</v>
          </cell>
        </row>
        <row r="5555">
          <cell r="O5555" t="str">
            <v>025705000</v>
          </cell>
        </row>
        <row r="5556">
          <cell r="O5556" t="str">
            <v>025705000</v>
          </cell>
        </row>
        <row r="5557">
          <cell r="O5557" t="str">
            <v>025705000</v>
          </cell>
        </row>
        <row r="5558">
          <cell r="O5558" t="str">
            <v>025705000</v>
          </cell>
        </row>
        <row r="5559">
          <cell r="O5559" t="str">
            <v>025705000</v>
          </cell>
        </row>
        <row r="5560">
          <cell r="O5560" t="str">
            <v>025705000</v>
          </cell>
        </row>
        <row r="5561">
          <cell r="O5561" t="str">
            <v>025705000</v>
          </cell>
        </row>
        <row r="5562">
          <cell r="O5562" t="str">
            <v>025706000</v>
          </cell>
        </row>
        <row r="5563">
          <cell r="O5563" t="str">
            <v>025706000</v>
          </cell>
        </row>
        <row r="5564">
          <cell r="O5564" t="str">
            <v>025706000</v>
          </cell>
        </row>
        <row r="5565">
          <cell r="O5565" t="str">
            <v>025706000</v>
          </cell>
        </row>
        <row r="5566">
          <cell r="O5566" t="str">
            <v>025706000</v>
          </cell>
        </row>
        <row r="5567">
          <cell r="O5567" t="str">
            <v>025706000</v>
          </cell>
        </row>
        <row r="5568">
          <cell r="O5568" t="str">
            <v>025706000</v>
          </cell>
        </row>
        <row r="5569">
          <cell r="O5569" t="str">
            <v>025706000</v>
          </cell>
        </row>
        <row r="5570">
          <cell r="O5570" t="str">
            <v>025706000</v>
          </cell>
        </row>
        <row r="5571">
          <cell r="O5571" t="str">
            <v>025706000</v>
          </cell>
        </row>
        <row r="5572">
          <cell r="O5572" t="str">
            <v>025706000</v>
          </cell>
        </row>
        <row r="5573">
          <cell r="O5573" t="str">
            <v>025706000</v>
          </cell>
        </row>
        <row r="5574">
          <cell r="O5574" t="str">
            <v>025706000</v>
          </cell>
        </row>
        <row r="5575">
          <cell r="O5575" t="str">
            <v>025706000</v>
          </cell>
        </row>
        <row r="5576">
          <cell r="O5576" t="str">
            <v>025706000</v>
          </cell>
        </row>
        <row r="5577">
          <cell r="O5577" t="str">
            <v>025706000</v>
          </cell>
        </row>
        <row r="5578">
          <cell r="O5578" t="str">
            <v>030801000</v>
          </cell>
        </row>
        <row r="5579">
          <cell r="O5579" t="str">
            <v>030801000</v>
          </cell>
        </row>
        <row r="5580">
          <cell r="O5580" t="str">
            <v>030801000</v>
          </cell>
        </row>
        <row r="5581">
          <cell r="O5581" t="str">
            <v>030801000</v>
          </cell>
        </row>
        <row r="5582">
          <cell r="O5582" t="str">
            <v>030801000</v>
          </cell>
        </row>
        <row r="5583">
          <cell r="O5583" t="str">
            <v>030801000</v>
          </cell>
        </row>
        <row r="5584">
          <cell r="O5584" t="str">
            <v>030801000</v>
          </cell>
        </row>
        <row r="5585">
          <cell r="O5585" t="str">
            <v>030801000</v>
          </cell>
        </row>
        <row r="5586">
          <cell r="O5586" t="str">
            <v>030801000</v>
          </cell>
        </row>
        <row r="5587">
          <cell r="O5587" t="str">
            <v>030802000</v>
          </cell>
        </row>
        <row r="5588">
          <cell r="O5588" t="str">
            <v>030802000</v>
          </cell>
        </row>
        <row r="5589">
          <cell r="O5589" t="str">
            <v>030802000</v>
          </cell>
        </row>
        <row r="5590">
          <cell r="O5590" t="str">
            <v>030802000</v>
          </cell>
        </row>
        <row r="5591">
          <cell r="O5591" t="str">
            <v>030802000</v>
          </cell>
        </row>
        <row r="5592">
          <cell r="O5592" t="str">
            <v>030802000</v>
          </cell>
        </row>
        <row r="5593">
          <cell r="O5593" t="str">
            <v>030802000</v>
          </cell>
        </row>
        <row r="5594">
          <cell r="O5594" t="str">
            <v>030802000</v>
          </cell>
        </row>
        <row r="5595">
          <cell r="O5595" t="str">
            <v>030802000</v>
          </cell>
        </row>
        <row r="5596">
          <cell r="O5596" t="str">
            <v>030802000</v>
          </cell>
        </row>
        <row r="5597">
          <cell r="O5597" t="str">
            <v>030802000</v>
          </cell>
        </row>
        <row r="5598">
          <cell r="O5598" t="str">
            <v>030802000</v>
          </cell>
        </row>
        <row r="5599">
          <cell r="O5599" t="str">
            <v>030802000</v>
          </cell>
        </row>
        <row r="5600">
          <cell r="O5600" t="str">
            <v>030802000</v>
          </cell>
        </row>
        <row r="5601">
          <cell r="O5601" t="str">
            <v>030803000</v>
          </cell>
        </row>
        <row r="5602">
          <cell r="O5602" t="str">
            <v>030803000</v>
          </cell>
        </row>
        <row r="5603">
          <cell r="O5603" t="str">
            <v>030803000</v>
          </cell>
        </row>
        <row r="5604">
          <cell r="O5604" t="str">
            <v>030803000</v>
          </cell>
        </row>
        <row r="5605">
          <cell r="O5605" t="str">
            <v>030803000</v>
          </cell>
        </row>
        <row r="5606">
          <cell r="O5606" t="str">
            <v>030803000</v>
          </cell>
        </row>
        <row r="5607">
          <cell r="O5607" t="str">
            <v>030803000</v>
          </cell>
        </row>
        <row r="5608">
          <cell r="O5608" t="str">
            <v>030803000</v>
          </cell>
        </row>
        <row r="5609">
          <cell r="O5609" t="str">
            <v>030803000</v>
          </cell>
        </row>
        <row r="5610">
          <cell r="O5610" t="str">
            <v>030803000</v>
          </cell>
        </row>
        <row r="5611">
          <cell r="O5611" t="str">
            <v>030803000</v>
          </cell>
        </row>
        <row r="5612">
          <cell r="O5612" t="str">
            <v>030803000</v>
          </cell>
        </row>
        <row r="5613">
          <cell r="O5613" t="str">
            <v>030803000</v>
          </cell>
        </row>
        <row r="5614">
          <cell r="O5614" t="str">
            <v>030803000</v>
          </cell>
        </row>
        <row r="5615">
          <cell r="O5615" t="str">
            <v>030803000</v>
          </cell>
        </row>
        <row r="5616">
          <cell r="O5616" t="str">
            <v>030803000</v>
          </cell>
        </row>
        <row r="5617">
          <cell r="O5617" t="str">
            <v>030803000</v>
          </cell>
        </row>
        <row r="5618">
          <cell r="O5618" t="str">
            <v>030803000</v>
          </cell>
        </row>
        <row r="5619">
          <cell r="O5619" t="str">
            <v>030803000</v>
          </cell>
        </row>
        <row r="5620">
          <cell r="O5620" t="str">
            <v>030803000</v>
          </cell>
        </row>
        <row r="5621">
          <cell r="O5621" t="str">
            <v>030803000</v>
          </cell>
        </row>
        <row r="5622">
          <cell r="O5622" t="str">
            <v>030803000</v>
          </cell>
        </row>
        <row r="5623">
          <cell r="O5623" t="str">
            <v>030803000</v>
          </cell>
        </row>
        <row r="5624">
          <cell r="O5624" t="str">
            <v>030803000</v>
          </cell>
        </row>
        <row r="5625">
          <cell r="O5625" t="str">
            <v>030803000</v>
          </cell>
        </row>
        <row r="5626">
          <cell r="O5626" t="str">
            <v>030804000</v>
          </cell>
        </row>
        <row r="5627">
          <cell r="O5627" t="str">
            <v>030804000</v>
          </cell>
        </row>
        <row r="5628">
          <cell r="O5628" t="str">
            <v>030804000</v>
          </cell>
        </row>
        <row r="5629">
          <cell r="O5629" t="str">
            <v>030804000</v>
          </cell>
        </row>
        <row r="5630">
          <cell r="O5630" t="str">
            <v>030804000</v>
          </cell>
        </row>
        <row r="5631">
          <cell r="O5631" t="str">
            <v>030804000</v>
          </cell>
        </row>
        <row r="5632">
          <cell r="O5632" t="str">
            <v>030804000</v>
          </cell>
        </row>
        <row r="5633">
          <cell r="O5633" t="str">
            <v>030804000</v>
          </cell>
        </row>
        <row r="5634">
          <cell r="O5634" t="str">
            <v>030804000</v>
          </cell>
        </row>
        <row r="5635">
          <cell r="O5635" t="str">
            <v>030804000</v>
          </cell>
        </row>
        <row r="5636">
          <cell r="O5636" t="str">
            <v>030804000</v>
          </cell>
        </row>
        <row r="5637">
          <cell r="O5637" t="str">
            <v>030804000</v>
          </cell>
        </row>
        <row r="5638">
          <cell r="O5638" t="str">
            <v>030804000</v>
          </cell>
        </row>
        <row r="5639">
          <cell r="O5639" t="str">
            <v>030804000</v>
          </cell>
        </row>
        <row r="5640">
          <cell r="O5640" t="str">
            <v>030804000</v>
          </cell>
        </row>
        <row r="5641">
          <cell r="O5641" t="str">
            <v>030804000</v>
          </cell>
        </row>
        <row r="5642">
          <cell r="O5642" t="str">
            <v>030804000</v>
          </cell>
        </row>
        <row r="5643">
          <cell r="O5643" t="str">
            <v>030804000</v>
          </cell>
        </row>
        <row r="5644">
          <cell r="O5644" t="str">
            <v>030804000</v>
          </cell>
        </row>
        <row r="5645">
          <cell r="O5645" t="str">
            <v>030804000</v>
          </cell>
        </row>
        <row r="5646">
          <cell r="O5646" t="str">
            <v>030804000</v>
          </cell>
        </row>
        <row r="5647">
          <cell r="O5647" t="str">
            <v>030804000</v>
          </cell>
        </row>
        <row r="5648">
          <cell r="O5648" t="str">
            <v>030804000</v>
          </cell>
        </row>
        <row r="5649">
          <cell r="O5649" t="str">
            <v>030804000</v>
          </cell>
        </row>
        <row r="5650">
          <cell r="O5650" t="str">
            <v>030804000</v>
          </cell>
        </row>
        <row r="5651">
          <cell r="O5651" t="str">
            <v>030804000</v>
          </cell>
        </row>
        <row r="5652">
          <cell r="O5652" t="str">
            <v>030804000</v>
          </cell>
        </row>
        <row r="5653">
          <cell r="O5653" t="str">
            <v>030804000</v>
          </cell>
        </row>
        <row r="5654">
          <cell r="O5654" t="str">
            <v>030804000</v>
          </cell>
        </row>
        <row r="5655">
          <cell r="O5655" t="str">
            <v>030804000</v>
          </cell>
        </row>
        <row r="5656">
          <cell r="O5656" t="str">
            <v>030804000</v>
          </cell>
        </row>
        <row r="5657">
          <cell r="O5657" t="str">
            <v>030804000</v>
          </cell>
        </row>
        <row r="5658">
          <cell r="O5658" t="str">
            <v>030804000</v>
          </cell>
        </row>
        <row r="5659">
          <cell r="O5659" t="str">
            <v>030804000</v>
          </cell>
        </row>
        <row r="5660">
          <cell r="O5660" t="str">
            <v>030804000</v>
          </cell>
        </row>
        <row r="5661">
          <cell r="O5661" t="str">
            <v>030804000</v>
          </cell>
        </row>
        <row r="5662">
          <cell r="O5662" t="str">
            <v>030804000</v>
          </cell>
        </row>
        <row r="5663">
          <cell r="O5663" t="str">
            <v>030804000</v>
          </cell>
        </row>
        <row r="5664">
          <cell r="O5664" t="str">
            <v>030804000</v>
          </cell>
        </row>
        <row r="5665">
          <cell r="O5665" t="str">
            <v>030804000</v>
          </cell>
        </row>
        <row r="5666">
          <cell r="O5666" t="str">
            <v>030804000</v>
          </cell>
        </row>
        <row r="5667">
          <cell r="O5667" t="str">
            <v>030804000</v>
          </cell>
        </row>
        <row r="5668">
          <cell r="O5668" t="str">
            <v>030804000</v>
          </cell>
        </row>
        <row r="5669">
          <cell r="O5669" t="str">
            <v>030804000</v>
          </cell>
        </row>
        <row r="5670">
          <cell r="O5670" t="str">
            <v>030804000</v>
          </cell>
        </row>
        <row r="5671">
          <cell r="O5671" t="str">
            <v>030804000</v>
          </cell>
        </row>
        <row r="5672">
          <cell r="O5672" t="str">
            <v>030805000</v>
          </cell>
        </row>
        <row r="5673">
          <cell r="O5673" t="str">
            <v>030805000</v>
          </cell>
        </row>
        <row r="5674">
          <cell r="O5674" t="str">
            <v>030805000</v>
          </cell>
        </row>
        <row r="5675">
          <cell r="O5675" t="str">
            <v>030805000</v>
          </cell>
        </row>
        <row r="5676">
          <cell r="O5676" t="str">
            <v>030805000</v>
          </cell>
        </row>
        <row r="5677">
          <cell r="O5677" t="str">
            <v>030805000</v>
          </cell>
        </row>
        <row r="5678">
          <cell r="O5678" t="str">
            <v>030805000</v>
          </cell>
        </row>
        <row r="5679">
          <cell r="O5679" t="str">
            <v>030805000</v>
          </cell>
        </row>
        <row r="5680">
          <cell r="O5680" t="str">
            <v>030805000</v>
          </cell>
        </row>
        <row r="5681">
          <cell r="O5681" t="str">
            <v>030805000</v>
          </cell>
        </row>
        <row r="5682">
          <cell r="O5682" t="str">
            <v>030805000</v>
          </cell>
        </row>
        <row r="5683">
          <cell r="O5683" t="str">
            <v>030805000</v>
          </cell>
        </row>
        <row r="5684">
          <cell r="O5684" t="str">
            <v>030805000</v>
          </cell>
        </row>
        <row r="5685">
          <cell r="O5685" t="str">
            <v>030805000</v>
          </cell>
        </row>
        <row r="5686">
          <cell r="O5686" t="str">
            <v>030805000</v>
          </cell>
        </row>
        <row r="5687">
          <cell r="O5687" t="str">
            <v>030805000</v>
          </cell>
        </row>
        <row r="5688">
          <cell r="O5688" t="str">
            <v>030805000</v>
          </cell>
        </row>
        <row r="5689">
          <cell r="O5689" t="str">
            <v>030805000</v>
          </cell>
        </row>
        <row r="5690">
          <cell r="O5690" t="str">
            <v>030805000</v>
          </cell>
        </row>
        <row r="5691">
          <cell r="O5691" t="str">
            <v>030805000</v>
          </cell>
        </row>
        <row r="5692">
          <cell r="O5692" t="str">
            <v>030805000</v>
          </cell>
        </row>
        <row r="5693">
          <cell r="O5693" t="str">
            <v>030805000</v>
          </cell>
        </row>
        <row r="5694">
          <cell r="O5694" t="str">
            <v>030805000</v>
          </cell>
        </row>
        <row r="5695">
          <cell r="O5695" t="str">
            <v>030806000</v>
          </cell>
        </row>
        <row r="5696">
          <cell r="O5696" t="str">
            <v>030806000</v>
          </cell>
        </row>
        <row r="5697">
          <cell r="O5697" t="str">
            <v>030806000</v>
          </cell>
        </row>
        <row r="5698">
          <cell r="O5698" t="str">
            <v>030806000</v>
          </cell>
        </row>
        <row r="5699">
          <cell r="O5699" t="str">
            <v>030806000</v>
          </cell>
        </row>
        <row r="5700">
          <cell r="O5700" t="str">
            <v>030806000</v>
          </cell>
        </row>
        <row r="5701">
          <cell r="O5701" t="str">
            <v>030806000</v>
          </cell>
        </row>
        <row r="5702">
          <cell r="O5702" t="str">
            <v>030806000</v>
          </cell>
        </row>
        <row r="5703">
          <cell r="O5703" t="str">
            <v>030806000</v>
          </cell>
        </row>
        <row r="5704">
          <cell r="O5704" t="str">
            <v>030806000</v>
          </cell>
        </row>
        <row r="5705">
          <cell r="O5705" t="str">
            <v>030806000</v>
          </cell>
        </row>
        <row r="5706">
          <cell r="O5706" t="str">
            <v>030806000</v>
          </cell>
        </row>
        <row r="5707">
          <cell r="O5707" t="str">
            <v>030807000</v>
          </cell>
        </row>
        <row r="5708">
          <cell r="O5708" t="str">
            <v>030807000</v>
          </cell>
        </row>
        <row r="5709">
          <cell r="O5709" t="str">
            <v>030807000</v>
          </cell>
        </row>
        <row r="5710">
          <cell r="O5710" t="str">
            <v>030807000</v>
          </cell>
        </row>
        <row r="5711">
          <cell r="O5711" t="str">
            <v>030807000</v>
          </cell>
        </row>
        <row r="5712">
          <cell r="O5712" t="str">
            <v>030807000</v>
          </cell>
        </row>
        <row r="5713">
          <cell r="O5713" t="str">
            <v>030807000</v>
          </cell>
        </row>
        <row r="5714">
          <cell r="O5714" t="str">
            <v>030807000</v>
          </cell>
        </row>
        <row r="5715">
          <cell r="O5715" t="str">
            <v>030807000</v>
          </cell>
        </row>
        <row r="5716">
          <cell r="O5716" t="str">
            <v>030807000</v>
          </cell>
        </row>
        <row r="5717">
          <cell r="O5717" t="str">
            <v>030807000</v>
          </cell>
        </row>
        <row r="5718">
          <cell r="O5718" t="str">
            <v>030807000</v>
          </cell>
        </row>
        <row r="5719">
          <cell r="O5719" t="str">
            <v>030807000</v>
          </cell>
        </row>
        <row r="5720">
          <cell r="O5720" t="str">
            <v>030807000</v>
          </cell>
        </row>
        <row r="5721">
          <cell r="O5721" t="str">
            <v>030807000</v>
          </cell>
        </row>
        <row r="5722">
          <cell r="O5722" t="str">
            <v>030807000</v>
          </cell>
        </row>
        <row r="5723">
          <cell r="O5723" t="str">
            <v>030807000</v>
          </cell>
        </row>
        <row r="5724">
          <cell r="O5724" t="str">
            <v>030807000</v>
          </cell>
        </row>
        <row r="5725">
          <cell r="O5725" t="str">
            <v>030808000</v>
          </cell>
        </row>
        <row r="5726">
          <cell r="O5726" t="str">
            <v>030808000</v>
          </cell>
        </row>
        <row r="5727">
          <cell r="O5727" t="str">
            <v>030808000</v>
          </cell>
        </row>
        <row r="5728">
          <cell r="O5728" t="str">
            <v>030808000</v>
          </cell>
        </row>
        <row r="5729">
          <cell r="O5729" t="str">
            <v>030808000</v>
          </cell>
        </row>
        <row r="5730">
          <cell r="O5730" t="str">
            <v>030809000</v>
          </cell>
        </row>
        <row r="5731">
          <cell r="O5731" t="str">
            <v>030809000</v>
          </cell>
        </row>
        <row r="5732">
          <cell r="O5732" t="str">
            <v>030809000</v>
          </cell>
        </row>
        <row r="5733">
          <cell r="O5733" t="str">
            <v>030809000</v>
          </cell>
        </row>
        <row r="5734">
          <cell r="O5734" t="str">
            <v>030809000</v>
          </cell>
        </row>
        <row r="5735">
          <cell r="O5735" t="str">
            <v>030809000</v>
          </cell>
        </row>
        <row r="5736">
          <cell r="O5736" t="str">
            <v>030809000</v>
          </cell>
        </row>
        <row r="5737">
          <cell r="O5737" t="str">
            <v>030809000</v>
          </cell>
        </row>
        <row r="5738">
          <cell r="O5738" t="str">
            <v>030809000</v>
          </cell>
        </row>
        <row r="5739">
          <cell r="O5739" t="str">
            <v>030809000</v>
          </cell>
        </row>
        <row r="5740">
          <cell r="O5740" t="str">
            <v>030809000</v>
          </cell>
        </row>
        <row r="5741">
          <cell r="O5741" t="str">
            <v>030809000</v>
          </cell>
        </row>
        <row r="5742">
          <cell r="O5742" t="str">
            <v>030809000</v>
          </cell>
        </row>
        <row r="5743">
          <cell r="O5743" t="str">
            <v>030809000</v>
          </cell>
        </row>
        <row r="5744">
          <cell r="O5744" t="str">
            <v>030809000</v>
          </cell>
        </row>
        <row r="5745">
          <cell r="O5745" t="str">
            <v>030809000</v>
          </cell>
        </row>
        <row r="5746">
          <cell r="O5746" t="str">
            <v>030809000</v>
          </cell>
        </row>
        <row r="5747">
          <cell r="O5747" t="str">
            <v>030809000</v>
          </cell>
        </row>
        <row r="5748">
          <cell r="O5748" t="str">
            <v>030809000</v>
          </cell>
        </row>
        <row r="5749">
          <cell r="O5749" t="str">
            <v>030809000</v>
          </cell>
        </row>
        <row r="5750">
          <cell r="O5750" t="str">
            <v>030809000</v>
          </cell>
        </row>
        <row r="5751">
          <cell r="O5751" t="str">
            <v>030809000</v>
          </cell>
        </row>
        <row r="5752">
          <cell r="O5752" t="str">
            <v>030809000</v>
          </cell>
        </row>
        <row r="5753">
          <cell r="O5753" t="str">
            <v>030809000</v>
          </cell>
        </row>
        <row r="5754">
          <cell r="O5754" t="str">
            <v>030809000</v>
          </cell>
        </row>
        <row r="5755">
          <cell r="O5755" t="str">
            <v>030809000</v>
          </cell>
        </row>
        <row r="5756">
          <cell r="O5756" t="str">
            <v>030809000</v>
          </cell>
        </row>
        <row r="5757">
          <cell r="O5757" t="str">
            <v>030809000</v>
          </cell>
        </row>
        <row r="5758">
          <cell r="O5758" t="str">
            <v>030809000</v>
          </cell>
        </row>
        <row r="5759">
          <cell r="O5759" t="str">
            <v>030810000</v>
          </cell>
        </row>
        <row r="5760">
          <cell r="O5760" t="str">
            <v>030810000</v>
          </cell>
        </row>
        <row r="5761">
          <cell r="O5761" t="str">
            <v>030810000</v>
          </cell>
        </row>
        <row r="5762">
          <cell r="O5762" t="str">
            <v>030810000</v>
          </cell>
        </row>
        <row r="5763">
          <cell r="O5763" t="str">
            <v>030810000</v>
          </cell>
        </row>
        <row r="5764">
          <cell r="O5764" t="str">
            <v>030810000</v>
          </cell>
        </row>
        <row r="5765">
          <cell r="O5765" t="str">
            <v>030810000</v>
          </cell>
        </row>
        <row r="5766">
          <cell r="O5766" t="str">
            <v>030810000</v>
          </cell>
        </row>
        <row r="5767">
          <cell r="O5767" t="str">
            <v>030810000</v>
          </cell>
        </row>
        <row r="5768">
          <cell r="O5768" t="str">
            <v>030810000</v>
          </cell>
        </row>
        <row r="5769">
          <cell r="O5769" t="str">
            <v>030810000</v>
          </cell>
        </row>
        <row r="5770">
          <cell r="O5770" t="str">
            <v>030810000</v>
          </cell>
        </row>
        <row r="5771">
          <cell r="O5771" t="str">
            <v>030810000</v>
          </cell>
        </row>
        <row r="5772">
          <cell r="O5772" t="str">
            <v>030810000</v>
          </cell>
        </row>
        <row r="5773">
          <cell r="O5773" t="str">
            <v>030810000</v>
          </cell>
        </row>
        <row r="5774">
          <cell r="O5774" t="str">
            <v>030810000</v>
          </cell>
        </row>
        <row r="5775">
          <cell r="O5775" t="str">
            <v>030810000</v>
          </cell>
        </row>
        <row r="5776">
          <cell r="O5776" t="str">
            <v>030810000</v>
          </cell>
        </row>
        <row r="5777">
          <cell r="O5777" t="str">
            <v>030810000</v>
          </cell>
        </row>
        <row r="5778">
          <cell r="O5778" t="str">
            <v>030810000</v>
          </cell>
        </row>
        <row r="5779">
          <cell r="O5779" t="str">
            <v>030810000</v>
          </cell>
        </row>
        <row r="5780">
          <cell r="O5780" t="str">
            <v>030810000</v>
          </cell>
        </row>
        <row r="5781">
          <cell r="O5781" t="str">
            <v>030810000</v>
          </cell>
        </row>
        <row r="5782">
          <cell r="O5782" t="str">
            <v>030811000</v>
          </cell>
        </row>
        <row r="5783">
          <cell r="O5783" t="str">
            <v>030811000</v>
          </cell>
        </row>
        <row r="5784">
          <cell r="O5784" t="str">
            <v>030811000</v>
          </cell>
        </row>
        <row r="5785">
          <cell r="O5785" t="str">
            <v>030811000</v>
          </cell>
        </row>
        <row r="5786">
          <cell r="O5786" t="str">
            <v>030811000</v>
          </cell>
        </row>
        <row r="5787">
          <cell r="O5787" t="str">
            <v>030811000</v>
          </cell>
        </row>
        <row r="5788">
          <cell r="O5788" t="str">
            <v>030811000</v>
          </cell>
        </row>
        <row r="5789">
          <cell r="O5789" t="str">
            <v>030811000</v>
          </cell>
        </row>
        <row r="5790">
          <cell r="O5790" t="str">
            <v>030811000</v>
          </cell>
        </row>
        <row r="5791">
          <cell r="O5791" t="str">
            <v>030811000</v>
          </cell>
        </row>
        <row r="5792">
          <cell r="O5792" t="str">
            <v>030811000</v>
          </cell>
        </row>
        <row r="5793">
          <cell r="O5793" t="str">
            <v>030811000</v>
          </cell>
        </row>
        <row r="5794">
          <cell r="O5794" t="str">
            <v>030811000</v>
          </cell>
        </row>
        <row r="5795">
          <cell r="O5795" t="str">
            <v>030811000</v>
          </cell>
        </row>
        <row r="5796">
          <cell r="O5796" t="str">
            <v>030811000</v>
          </cell>
        </row>
        <row r="5797">
          <cell r="O5797" t="str">
            <v>030811000</v>
          </cell>
        </row>
        <row r="5798">
          <cell r="O5798" t="str">
            <v>030811000</v>
          </cell>
        </row>
        <row r="5799">
          <cell r="O5799" t="str">
            <v>030811000</v>
          </cell>
        </row>
        <row r="5800">
          <cell r="O5800" t="str">
            <v>030811000</v>
          </cell>
        </row>
        <row r="5801">
          <cell r="O5801" t="str">
            <v>030812000</v>
          </cell>
        </row>
        <row r="5802">
          <cell r="O5802" t="str">
            <v>030812000</v>
          </cell>
        </row>
        <row r="5803">
          <cell r="O5803" t="str">
            <v>030812000</v>
          </cell>
        </row>
        <row r="5804">
          <cell r="O5804" t="str">
            <v>030812000</v>
          </cell>
        </row>
        <row r="5805">
          <cell r="O5805" t="str">
            <v>030812000</v>
          </cell>
        </row>
        <row r="5806">
          <cell r="O5806" t="str">
            <v>030812000</v>
          </cell>
        </row>
        <row r="5807">
          <cell r="O5807" t="str">
            <v>030812000</v>
          </cell>
        </row>
        <row r="5808">
          <cell r="O5808" t="str">
            <v>030812000</v>
          </cell>
        </row>
        <row r="5809">
          <cell r="O5809" t="str">
            <v>030812000</v>
          </cell>
        </row>
        <row r="5810">
          <cell r="O5810" t="str">
            <v>030812000</v>
          </cell>
        </row>
        <row r="5811">
          <cell r="O5811" t="str">
            <v>030812000</v>
          </cell>
        </row>
        <row r="5812">
          <cell r="O5812" t="str">
            <v>030812000</v>
          </cell>
        </row>
        <row r="5813">
          <cell r="O5813" t="str">
            <v>030812000</v>
          </cell>
        </row>
        <row r="5814">
          <cell r="O5814" t="str">
            <v>030812000</v>
          </cell>
        </row>
        <row r="5815">
          <cell r="O5815" t="str">
            <v>031401000</v>
          </cell>
        </row>
        <row r="5816">
          <cell r="O5816" t="str">
            <v>031401000</v>
          </cell>
        </row>
        <row r="5817">
          <cell r="O5817" t="str">
            <v>031401000</v>
          </cell>
        </row>
        <row r="5818">
          <cell r="O5818" t="str">
            <v>031401000</v>
          </cell>
        </row>
        <row r="5819">
          <cell r="O5819" t="str">
            <v>031401000</v>
          </cell>
        </row>
        <row r="5820">
          <cell r="O5820" t="str">
            <v>031401000</v>
          </cell>
        </row>
        <row r="5821">
          <cell r="O5821" t="str">
            <v>031401000</v>
          </cell>
        </row>
        <row r="5822">
          <cell r="O5822" t="str">
            <v>031401000</v>
          </cell>
        </row>
        <row r="5823">
          <cell r="O5823" t="str">
            <v>031401000</v>
          </cell>
        </row>
        <row r="5824">
          <cell r="O5824" t="str">
            <v>031401000</v>
          </cell>
        </row>
        <row r="5825">
          <cell r="O5825" t="str">
            <v>031401000</v>
          </cell>
        </row>
        <row r="5826">
          <cell r="O5826" t="str">
            <v>031401000</v>
          </cell>
        </row>
        <row r="5827">
          <cell r="O5827" t="str">
            <v>031401000</v>
          </cell>
        </row>
        <row r="5828">
          <cell r="O5828" t="str">
            <v>031401000</v>
          </cell>
        </row>
        <row r="5829">
          <cell r="O5829" t="str">
            <v>031401000</v>
          </cell>
        </row>
        <row r="5830">
          <cell r="O5830" t="str">
            <v>031401000</v>
          </cell>
        </row>
        <row r="5831">
          <cell r="O5831" t="str">
            <v>031402000</v>
          </cell>
        </row>
        <row r="5832">
          <cell r="O5832" t="str">
            <v>031402000</v>
          </cell>
        </row>
        <row r="5833">
          <cell r="O5833" t="str">
            <v>031402000</v>
          </cell>
        </row>
        <row r="5834">
          <cell r="O5834" t="str">
            <v>031402000</v>
          </cell>
        </row>
        <row r="5835">
          <cell r="O5835" t="str">
            <v>031402000</v>
          </cell>
        </row>
        <row r="5836">
          <cell r="O5836" t="str">
            <v>031402000</v>
          </cell>
        </row>
        <row r="5837">
          <cell r="O5837" t="str">
            <v>031402000</v>
          </cell>
        </row>
        <row r="5838">
          <cell r="O5838" t="str">
            <v>031402000</v>
          </cell>
        </row>
        <row r="5839">
          <cell r="O5839" t="str">
            <v>031402000</v>
          </cell>
        </row>
        <row r="5840">
          <cell r="O5840" t="str">
            <v>031403000</v>
          </cell>
        </row>
        <row r="5841">
          <cell r="O5841" t="str">
            <v>031403000</v>
          </cell>
        </row>
        <row r="5842">
          <cell r="O5842" t="str">
            <v>031403000</v>
          </cell>
        </row>
        <row r="5843">
          <cell r="O5843" t="str">
            <v>031403000</v>
          </cell>
        </row>
        <row r="5844">
          <cell r="O5844" t="str">
            <v>031403000</v>
          </cell>
        </row>
        <row r="5845">
          <cell r="O5845" t="str">
            <v>031403000</v>
          </cell>
        </row>
        <row r="5846">
          <cell r="O5846" t="str">
            <v>031403000</v>
          </cell>
        </row>
        <row r="5847">
          <cell r="O5847" t="str">
            <v>031403000</v>
          </cell>
        </row>
        <row r="5848">
          <cell r="O5848" t="str">
            <v>031403000</v>
          </cell>
        </row>
        <row r="5849">
          <cell r="O5849" t="str">
            <v>031403000</v>
          </cell>
        </row>
        <row r="5850">
          <cell r="O5850" t="str">
            <v>031403000</v>
          </cell>
        </row>
        <row r="5851">
          <cell r="O5851" t="str">
            <v>031403000</v>
          </cell>
        </row>
        <row r="5852">
          <cell r="O5852" t="str">
            <v>031403000</v>
          </cell>
        </row>
        <row r="5853">
          <cell r="O5853" t="str">
            <v>031403000</v>
          </cell>
        </row>
        <row r="5854">
          <cell r="O5854" t="str">
            <v>031403000</v>
          </cell>
        </row>
        <row r="5855">
          <cell r="O5855" t="str">
            <v>031403000</v>
          </cell>
        </row>
        <row r="5856">
          <cell r="O5856" t="str">
            <v>031403000</v>
          </cell>
        </row>
        <row r="5857">
          <cell r="O5857" t="str">
            <v>031403000</v>
          </cell>
        </row>
        <row r="5858">
          <cell r="O5858" t="str">
            <v>031403000</v>
          </cell>
        </row>
        <row r="5859">
          <cell r="O5859" t="str">
            <v>031403000</v>
          </cell>
        </row>
        <row r="5860">
          <cell r="O5860" t="str">
            <v>031403000</v>
          </cell>
        </row>
        <row r="5861">
          <cell r="O5861" t="str">
            <v>031403000</v>
          </cell>
        </row>
        <row r="5862">
          <cell r="O5862" t="str">
            <v>031403000</v>
          </cell>
        </row>
        <row r="5863">
          <cell r="O5863" t="str">
            <v>031403000</v>
          </cell>
        </row>
        <row r="5864">
          <cell r="O5864" t="str">
            <v>031403000</v>
          </cell>
        </row>
        <row r="5865">
          <cell r="O5865" t="str">
            <v>031403000</v>
          </cell>
        </row>
        <row r="5866">
          <cell r="O5866" t="str">
            <v>031403000</v>
          </cell>
        </row>
        <row r="5867">
          <cell r="O5867" t="str">
            <v>031404000</v>
          </cell>
        </row>
        <row r="5868">
          <cell r="O5868" t="str">
            <v>031404000</v>
          </cell>
        </row>
        <row r="5869">
          <cell r="O5869" t="str">
            <v>031404000</v>
          </cell>
        </row>
        <row r="5870">
          <cell r="O5870" t="str">
            <v>031404000</v>
          </cell>
        </row>
        <row r="5871">
          <cell r="O5871" t="str">
            <v>031404000</v>
          </cell>
        </row>
        <row r="5872">
          <cell r="O5872" t="str">
            <v>031404000</v>
          </cell>
        </row>
        <row r="5873">
          <cell r="O5873" t="str">
            <v>031404000</v>
          </cell>
        </row>
        <row r="5874">
          <cell r="O5874" t="str">
            <v>031404000</v>
          </cell>
        </row>
        <row r="5875">
          <cell r="O5875" t="str">
            <v>031404000</v>
          </cell>
        </row>
        <row r="5876">
          <cell r="O5876" t="str">
            <v>031404000</v>
          </cell>
        </row>
        <row r="5877">
          <cell r="O5877" t="str">
            <v>031404000</v>
          </cell>
        </row>
        <row r="5878">
          <cell r="O5878" t="str">
            <v>031404000</v>
          </cell>
        </row>
        <row r="5879">
          <cell r="O5879" t="str">
            <v>031404000</v>
          </cell>
        </row>
        <row r="5880">
          <cell r="O5880" t="str">
            <v>031404000</v>
          </cell>
        </row>
        <row r="5881">
          <cell r="O5881" t="str">
            <v>031404000</v>
          </cell>
        </row>
        <row r="5882">
          <cell r="O5882" t="str">
            <v>031404000</v>
          </cell>
        </row>
        <row r="5883">
          <cell r="O5883" t="str">
            <v>031404000</v>
          </cell>
        </row>
        <row r="5884">
          <cell r="O5884" t="str">
            <v>031404000</v>
          </cell>
        </row>
        <row r="5885">
          <cell r="O5885" t="str">
            <v>031404000</v>
          </cell>
        </row>
        <row r="5886">
          <cell r="O5886" t="str">
            <v>031405000</v>
          </cell>
        </row>
        <row r="5887">
          <cell r="O5887" t="str">
            <v>031405000</v>
          </cell>
        </row>
        <row r="5888">
          <cell r="O5888" t="str">
            <v>031405000</v>
          </cell>
        </row>
        <row r="5889">
          <cell r="O5889" t="str">
            <v>031405000</v>
          </cell>
        </row>
        <row r="5890">
          <cell r="O5890" t="str">
            <v>031405000</v>
          </cell>
        </row>
        <row r="5891">
          <cell r="O5891" t="str">
            <v>031405000</v>
          </cell>
        </row>
        <row r="5892">
          <cell r="O5892" t="str">
            <v>031405000</v>
          </cell>
        </row>
        <row r="5893">
          <cell r="O5893" t="str">
            <v>031405000</v>
          </cell>
        </row>
        <row r="5894">
          <cell r="O5894" t="str">
            <v>031405000</v>
          </cell>
        </row>
        <row r="5895">
          <cell r="O5895" t="str">
            <v>031405000</v>
          </cell>
        </row>
        <row r="5896">
          <cell r="O5896" t="str">
            <v>031405000</v>
          </cell>
        </row>
        <row r="5897">
          <cell r="O5897" t="str">
            <v>031405000</v>
          </cell>
        </row>
        <row r="5898">
          <cell r="O5898" t="str">
            <v>031405000</v>
          </cell>
        </row>
        <row r="5899">
          <cell r="O5899" t="str">
            <v>031405000</v>
          </cell>
        </row>
        <row r="5900">
          <cell r="O5900" t="str">
            <v>031406000</v>
          </cell>
        </row>
        <row r="5901">
          <cell r="O5901" t="str">
            <v>031406000</v>
          </cell>
        </row>
        <row r="5902">
          <cell r="O5902" t="str">
            <v>031406000</v>
          </cell>
        </row>
        <row r="5903">
          <cell r="O5903" t="str">
            <v>031406000</v>
          </cell>
        </row>
        <row r="5904">
          <cell r="O5904" t="str">
            <v>031406000</v>
          </cell>
        </row>
        <row r="5905">
          <cell r="O5905" t="str">
            <v>031406000</v>
          </cell>
        </row>
        <row r="5906">
          <cell r="O5906" t="str">
            <v>031406000</v>
          </cell>
        </row>
        <row r="5907">
          <cell r="O5907" t="str">
            <v>031406000</v>
          </cell>
        </row>
        <row r="5908">
          <cell r="O5908" t="str">
            <v>031406000</v>
          </cell>
        </row>
        <row r="5909">
          <cell r="O5909" t="str">
            <v>031406000</v>
          </cell>
        </row>
        <row r="5910">
          <cell r="O5910" t="str">
            <v>031406000</v>
          </cell>
        </row>
        <row r="5911">
          <cell r="O5911" t="str">
            <v>031406000</v>
          </cell>
        </row>
        <row r="5912">
          <cell r="O5912" t="str">
            <v>031406000</v>
          </cell>
        </row>
        <row r="5913">
          <cell r="O5913" t="str">
            <v>031406000</v>
          </cell>
        </row>
        <row r="5914">
          <cell r="O5914" t="str">
            <v>031407000</v>
          </cell>
        </row>
        <row r="5915">
          <cell r="O5915" t="str">
            <v>031407000</v>
          </cell>
        </row>
        <row r="5916">
          <cell r="O5916" t="str">
            <v>031407000</v>
          </cell>
        </row>
        <row r="5917">
          <cell r="O5917" t="str">
            <v>031407000</v>
          </cell>
        </row>
        <row r="5918">
          <cell r="O5918" t="str">
            <v>031407000</v>
          </cell>
        </row>
        <row r="5919">
          <cell r="O5919" t="str">
            <v>031407000</v>
          </cell>
        </row>
        <row r="5920">
          <cell r="O5920" t="str">
            <v>031407000</v>
          </cell>
        </row>
        <row r="5921">
          <cell r="O5921" t="str">
            <v>031407000</v>
          </cell>
        </row>
        <row r="5922">
          <cell r="O5922" t="str">
            <v>031407000</v>
          </cell>
        </row>
        <row r="5923">
          <cell r="O5923" t="str">
            <v>031407000</v>
          </cell>
        </row>
        <row r="5924">
          <cell r="O5924" t="str">
            <v>031407000</v>
          </cell>
        </row>
        <row r="5925">
          <cell r="O5925" t="str">
            <v>031407000</v>
          </cell>
        </row>
        <row r="5926">
          <cell r="O5926" t="str">
            <v>031407000</v>
          </cell>
        </row>
        <row r="5927">
          <cell r="O5927" t="str">
            <v>031407000</v>
          </cell>
        </row>
        <row r="5928">
          <cell r="O5928" t="str">
            <v>031407000</v>
          </cell>
        </row>
        <row r="5929">
          <cell r="O5929" t="str">
            <v>031407000</v>
          </cell>
        </row>
        <row r="5930">
          <cell r="O5930" t="str">
            <v>031407000</v>
          </cell>
        </row>
        <row r="5931">
          <cell r="O5931" t="str">
            <v>031407000</v>
          </cell>
        </row>
        <row r="5932">
          <cell r="O5932" t="str">
            <v>031407000</v>
          </cell>
        </row>
        <row r="5933">
          <cell r="O5933" t="str">
            <v>031407000</v>
          </cell>
        </row>
        <row r="5934">
          <cell r="O5934" t="str">
            <v>031407000</v>
          </cell>
        </row>
        <row r="5935">
          <cell r="O5935" t="str">
            <v>031407000</v>
          </cell>
        </row>
        <row r="5936">
          <cell r="O5936" t="str">
            <v>031407000</v>
          </cell>
        </row>
        <row r="5937">
          <cell r="O5937" t="str">
            <v>031407000</v>
          </cell>
        </row>
        <row r="5938">
          <cell r="O5938" t="str">
            <v>031407000</v>
          </cell>
        </row>
        <row r="5939">
          <cell r="O5939" t="str">
            <v>031407000</v>
          </cell>
        </row>
        <row r="5940">
          <cell r="O5940" t="str">
            <v>031407000</v>
          </cell>
        </row>
        <row r="5941">
          <cell r="O5941" t="str">
            <v>031407000</v>
          </cell>
        </row>
        <row r="5942">
          <cell r="O5942" t="str">
            <v>031407000</v>
          </cell>
        </row>
        <row r="5943">
          <cell r="O5943" t="str">
            <v>031408000</v>
          </cell>
        </row>
        <row r="5944">
          <cell r="O5944" t="str">
            <v>031408000</v>
          </cell>
        </row>
        <row r="5945">
          <cell r="O5945" t="str">
            <v>031408000</v>
          </cell>
        </row>
        <row r="5946">
          <cell r="O5946" t="str">
            <v>031408000</v>
          </cell>
        </row>
        <row r="5947">
          <cell r="O5947" t="str">
            <v>031408000</v>
          </cell>
        </row>
        <row r="5948">
          <cell r="O5948" t="str">
            <v>031408000</v>
          </cell>
        </row>
        <row r="5949">
          <cell r="O5949" t="str">
            <v>031408000</v>
          </cell>
        </row>
        <row r="5950">
          <cell r="O5950" t="str">
            <v>031408000</v>
          </cell>
        </row>
        <row r="5951">
          <cell r="O5951" t="str">
            <v>031408000</v>
          </cell>
        </row>
        <row r="5952">
          <cell r="O5952" t="str">
            <v>031408000</v>
          </cell>
        </row>
        <row r="5953">
          <cell r="O5953" t="str">
            <v>031408000</v>
          </cell>
        </row>
        <row r="5954">
          <cell r="O5954" t="str">
            <v>031408000</v>
          </cell>
        </row>
        <row r="5955">
          <cell r="O5955" t="str">
            <v>031408000</v>
          </cell>
        </row>
        <row r="5956">
          <cell r="O5956" t="str">
            <v>031408000</v>
          </cell>
        </row>
        <row r="5957">
          <cell r="O5957" t="str">
            <v>031409000</v>
          </cell>
        </row>
        <row r="5958">
          <cell r="O5958" t="str">
            <v>031409000</v>
          </cell>
        </row>
        <row r="5959">
          <cell r="O5959" t="str">
            <v>031409000</v>
          </cell>
        </row>
        <row r="5960">
          <cell r="O5960" t="str">
            <v>031409000</v>
          </cell>
        </row>
        <row r="5961">
          <cell r="O5961" t="str">
            <v>031409000</v>
          </cell>
        </row>
        <row r="5962">
          <cell r="O5962" t="str">
            <v>031409000</v>
          </cell>
        </row>
        <row r="5963">
          <cell r="O5963" t="str">
            <v>031409000</v>
          </cell>
        </row>
        <row r="5964">
          <cell r="O5964" t="str">
            <v>031409000</v>
          </cell>
        </row>
        <row r="5965">
          <cell r="O5965" t="str">
            <v>031409000</v>
          </cell>
        </row>
        <row r="5966">
          <cell r="O5966" t="str">
            <v>031409000</v>
          </cell>
        </row>
        <row r="5967">
          <cell r="O5967" t="str">
            <v>031409000</v>
          </cell>
        </row>
        <row r="5968">
          <cell r="O5968" t="str">
            <v>031409000</v>
          </cell>
        </row>
        <row r="5969">
          <cell r="O5969" t="str">
            <v>031409000</v>
          </cell>
        </row>
        <row r="5970">
          <cell r="O5970" t="str">
            <v>031409000</v>
          </cell>
        </row>
        <row r="5971">
          <cell r="O5971" t="str">
            <v>031409000</v>
          </cell>
        </row>
        <row r="5972">
          <cell r="O5972" t="str">
            <v>031409000</v>
          </cell>
        </row>
        <row r="5973">
          <cell r="O5973" t="str">
            <v>031409000</v>
          </cell>
        </row>
        <row r="5974">
          <cell r="O5974" t="str">
            <v>031409000</v>
          </cell>
        </row>
        <row r="5975">
          <cell r="O5975" t="str">
            <v>031409000</v>
          </cell>
        </row>
        <row r="5976">
          <cell r="O5976" t="str">
            <v>031409000</v>
          </cell>
        </row>
        <row r="5977">
          <cell r="O5977" t="str">
            <v>031409000</v>
          </cell>
        </row>
        <row r="5978">
          <cell r="O5978" t="str">
            <v>031409000</v>
          </cell>
        </row>
        <row r="5979">
          <cell r="O5979" t="str">
            <v>031409000</v>
          </cell>
        </row>
        <row r="5980">
          <cell r="O5980" t="str">
            <v>031409000</v>
          </cell>
        </row>
        <row r="5981">
          <cell r="O5981" t="str">
            <v>031409000</v>
          </cell>
        </row>
        <row r="5982">
          <cell r="O5982" t="str">
            <v>031409000</v>
          </cell>
        </row>
        <row r="5983">
          <cell r="O5983" t="str">
            <v>031410000</v>
          </cell>
        </row>
        <row r="5984">
          <cell r="O5984" t="str">
            <v>031410000</v>
          </cell>
        </row>
        <row r="5985">
          <cell r="O5985" t="str">
            <v>031410000</v>
          </cell>
        </row>
        <row r="5986">
          <cell r="O5986" t="str">
            <v>031410000</v>
          </cell>
        </row>
        <row r="5987">
          <cell r="O5987" t="str">
            <v>031410000</v>
          </cell>
        </row>
        <row r="5988">
          <cell r="O5988" t="str">
            <v>031410000</v>
          </cell>
        </row>
        <row r="5989">
          <cell r="O5989" t="str">
            <v>031410000</v>
          </cell>
        </row>
        <row r="5990">
          <cell r="O5990" t="str">
            <v>031410000</v>
          </cell>
        </row>
        <row r="5991">
          <cell r="O5991" t="str">
            <v>031410000</v>
          </cell>
        </row>
        <row r="5992">
          <cell r="O5992" t="str">
            <v>031410000</v>
          </cell>
        </row>
        <row r="5993">
          <cell r="O5993" t="str">
            <v>031410000</v>
          </cell>
        </row>
        <row r="5994">
          <cell r="O5994" t="str">
            <v>031410000</v>
          </cell>
        </row>
        <row r="5995">
          <cell r="O5995" t="str">
            <v>031410000</v>
          </cell>
        </row>
        <row r="5996">
          <cell r="O5996" t="str">
            <v>031410000</v>
          </cell>
        </row>
        <row r="5997">
          <cell r="O5997" t="str">
            <v>031410000</v>
          </cell>
        </row>
        <row r="5998">
          <cell r="O5998" t="str">
            <v>031410000</v>
          </cell>
        </row>
        <row r="5999">
          <cell r="O5999" t="str">
            <v>031410000</v>
          </cell>
        </row>
        <row r="6000">
          <cell r="O6000" t="str">
            <v>031410000</v>
          </cell>
        </row>
        <row r="6001">
          <cell r="O6001" t="str">
            <v>031410000</v>
          </cell>
        </row>
        <row r="6002">
          <cell r="O6002" t="str">
            <v>031410000</v>
          </cell>
        </row>
        <row r="6003">
          <cell r="O6003" t="str">
            <v>031410000</v>
          </cell>
        </row>
        <row r="6004">
          <cell r="O6004" t="str">
            <v>031410000</v>
          </cell>
        </row>
        <row r="6005">
          <cell r="O6005" t="str">
            <v>031410000</v>
          </cell>
        </row>
        <row r="6006">
          <cell r="O6006" t="str">
            <v>031410000</v>
          </cell>
        </row>
        <row r="6007">
          <cell r="O6007" t="str">
            <v>031410000</v>
          </cell>
        </row>
        <row r="6008">
          <cell r="O6008" t="str">
            <v>031410000</v>
          </cell>
        </row>
        <row r="6009">
          <cell r="O6009" t="str">
            <v>031410000</v>
          </cell>
        </row>
        <row r="6010">
          <cell r="O6010" t="str">
            <v>031410000</v>
          </cell>
        </row>
        <row r="6011">
          <cell r="O6011" t="str">
            <v>031410000</v>
          </cell>
        </row>
        <row r="6012">
          <cell r="O6012" t="str">
            <v>031410000</v>
          </cell>
        </row>
        <row r="6013">
          <cell r="O6013" t="str">
            <v>031410000</v>
          </cell>
        </row>
        <row r="6014">
          <cell r="O6014" t="str">
            <v>031410000</v>
          </cell>
        </row>
        <row r="6015">
          <cell r="O6015" t="str">
            <v>031410000</v>
          </cell>
        </row>
        <row r="6016">
          <cell r="O6016" t="str">
            <v>031410000</v>
          </cell>
        </row>
        <row r="6017">
          <cell r="O6017" t="str">
            <v>031410000</v>
          </cell>
        </row>
        <row r="6018">
          <cell r="O6018" t="str">
            <v>031410000</v>
          </cell>
        </row>
        <row r="6019">
          <cell r="O6019" t="str">
            <v>031410000</v>
          </cell>
        </row>
        <row r="6020">
          <cell r="O6020" t="str">
            <v>031410000</v>
          </cell>
        </row>
        <row r="6021">
          <cell r="O6021" t="str">
            <v>031410000</v>
          </cell>
        </row>
        <row r="6022">
          <cell r="O6022" t="str">
            <v>031410000</v>
          </cell>
        </row>
        <row r="6023">
          <cell r="O6023" t="str">
            <v>031410000</v>
          </cell>
        </row>
        <row r="6024">
          <cell r="O6024" t="str">
            <v>031410000</v>
          </cell>
        </row>
        <row r="6025">
          <cell r="O6025" t="str">
            <v>031410000</v>
          </cell>
        </row>
        <row r="6026">
          <cell r="O6026" t="str">
            <v>031410000</v>
          </cell>
        </row>
        <row r="6027">
          <cell r="O6027" t="str">
            <v>031410000</v>
          </cell>
        </row>
        <row r="6028">
          <cell r="O6028" t="str">
            <v>031410000</v>
          </cell>
        </row>
        <row r="6029">
          <cell r="O6029" t="str">
            <v>031410000</v>
          </cell>
        </row>
        <row r="6030">
          <cell r="O6030" t="str">
            <v>031410000</v>
          </cell>
        </row>
        <row r="6031">
          <cell r="O6031" t="str">
            <v>031410000</v>
          </cell>
        </row>
        <row r="6032">
          <cell r="O6032" t="str">
            <v>031410000</v>
          </cell>
        </row>
        <row r="6033">
          <cell r="O6033" t="str">
            <v>031410000</v>
          </cell>
        </row>
        <row r="6034">
          <cell r="O6034" t="str">
            <v>031411000</v>
          </cell>
        </row>
        <row r="6035">
          <cell r="O6035" t="str">
            <v>031411000</v>
          </cell>
        </row>
        <row r="6036">
          <cell r="O6036" t="str">
            <v>031411000</v>
          </cell>
        </row>
        <row r="6037">
          <cell r="O6037" t="str">
            <v>031411000</v>
          </cell>
        </row>
        <row r="6038">
          <cell r="O6038" t="str">
            <v>031411000</v>
          </cell>
        </row>
        <row r="6039">
          <cell r="O6039" t="str">
            <v>031411000</v>
          </cell>
        </row>
        <row r="6040">
          <cell r="O6040" t="str">
            <v>031411000</v>
          </cell>
        </row>
        <row r="6041">
          <cell r="O6041" t="str">
            <v>031411000</v>
          </cell>
        </row>
        <row r="6042">
          <cell r="O6042" t="str">
            <v>031411000</v>
          </cell>
        </row>
        <row r="6043">
          <cell r="O6043" t="str">
            <v>031411000</v>
          </cell>
        </row>
        <row r="6044">
          <cell r="O6044" t="str">
            <v>031411000</v>
          </cell>
        </row>
        <row r="6045">
          <cell r="O6045" t="str">
            <v>031411000</v>
          </cell>
        </row>
        <row r="6046">
          <cell r="O6046" t="str">
            <v>031411000</v>
          </cell>
        </row>
        <row r="6047">
          <cell r="O6047" t="str">
            <v>031411000</v>
          </cell>
        </row>
        <row r="6048">
          <cell r="O6048" t="str">
            <v>031411000</v>
          </cell>
        </row>
        <row r="6049">
          <cell r="O6049" t="str">
            <v>031411000</v>
          </cell>
        </row>
        <row r="6050">
          <cell r="O6050" t="str">
            <v>031412000</v>
          </cell>
        </row>
        <row r="6051">
          <cell r="O6051" t="str">
            <v>031412000</v>
          </cell>
        </row>
        <row r="6052">
          <cell r="O6052" t="str">
            <v>031412000</v>
          </cell>
        </row>
        <row r="6053">
          <cell r="O6053" t="str">
            <v>031412000</v>
          </cell>
        </row>
        <row r="6054">
          <cell r="O6054" t="str">
            <v>031412000</v>
          </cell>
        </row>
        <row r="6055">
          <cell r="O6055" t="str">
            <v>031412000</v>
          </cell>
        </row>
        <row r="6056">
          <cell r="O6056" t="str">
            <v>031412000</v>
          </cell>
        </row>
        <row r="6057">
          <cell r="O6057" t="str">
            <v>031412000</v>
          </cell>
        </row>
        <row r="6058">
          <cell r="O6058" t="str">
            <v>031412000</v>
          </cell>
        </row>
        <row r="6059">
          <cell r="O6059" t="str">
            <v>031412000</v>
          </cell>
        </row>
        <row r="6060">
          <cell r="O6060" t="str">
            <v>031412000</v>
          </cell>
        </row>
        <row r="6061">
          <cell r="O6061" t="str">
            <v>031412000</v>
          </cell>
        </row>
        <row r="6062">
          <cell r="O6062" t="str">
            <v>031412000</v>
          </cell>
        </row>
        <row r="6063">
          <cell r="O6063" t="str">
            <v>031412000</v>
          </cell>
        </row>
        <row r="6064">
          <cell r="O6064" t="str">
            <v>031412000</v>
          </cell>
        </row>
        <row r="6065">
          <cell r="O6065" t="str">
            <v>031412000</v>
          </cell>
        </row>
        <row r="6066">
          <cell r="O6066" t="str">
            <v>031412000</v>
          </cell>
        </row>
        <row r="6067">
          <cell r="O6067" t="str">
            <v>031412000</v>
          </cell>
        </row>
        <row r="6068">
          <cell r="O6068" t="str">
            <v>031412000</v>
          </cell>
        </row>
        <row r="6069">
          <cell r="O6069" t="str">
            <v>031412000</v>
          </cell>
        </row>
        <row r="6070">
          <cell r="O6070" t="str">
            <v>031412000</v>
          </cell>
        </row>
        <row r="6071">
          <cell r="O6071" t="str">
            <v>031412000</v>
          </cell>
        </row>
        <row r="6072">
          <cell r="O6072" t="str">
            <v>031412000</v>
          </cell>
        </row>
        <row r="6073">
          <cell r="O6073" t="str">
            <v>031412000</v>
          </cell>
        </row>
        <row r="6074">
          <cell r="O6074" t="str">
            <v>031412000</v>
          </cell>
        </row>
        <row r="6075">
          <cell r="O6075" t="str">
            <v>031412000</v>
          </cell>
        </row>
        <row r="6076">
          <cell r="O6076" t="str">
            <v>031413000</v>
          </cell>
        </row>
        <row r="6077">
          <cell r="O6077" t="str">
            <v>031413000</v>
          </cell>
        </row>
        <row r="6078">
          <cell r="O6078" t="str">
            <v>031413000</v>
          </cell>
        </row>
        <row r="6079">
          <cell r="O6079" t="str">
            <v>031413000</v>
          </cell>
        </row>
        <row r="6080">
          <cell r="O6080" t="str">
            <v>031413000</v>
          </cell>
        </row>
        <row r="6081">
          <cell r="O6081" t="str">
            <v>031413000</v>
          </cell>
        </row>
        <row r="6082">
          <cell r="O6082" t="str">
            <v>031413000</v>
          </cell>
        </row>
        <row r="6083">
          <cell r="O6083" t="str">
            <v>031413000</v>
          </cell>
        </row>
        <row r="6084">
          <cell r="O6084" t="str">
            <v>031413000</v>
          </cell>
        </row>
        <row r="6085">
          <cell r="O6085" t="str">
            <v>031413000</v>
          </cell>
        </row>
        <row r="6086">
          <cell r="O6086" t="str">
            <v>031413000</v>
          </cell>
        </row>
        <row r="6087">
          <cell r="O6087" t="str">
            <v>031413000</v>
          </cell>
        </row>
        <row r="6088">
          <cell r="O6088" t="str">
            <v>031413000</v>
          </cell>
        </row>
        <row r="6089">
          <cell r="O6089" t="str">
            <v>031414000</v>
          </cell>
        </row>
        <row r="6090">
          <cell r="O6090" t="str">
            <v>031414000</v>
          </cell>
        </row>
        <row r="6091">
          <cell r="O6091" t="str">
            <v>031414000</v>
          </cell>
        </row>
        <row r="6092">
          <cell r="O6092" t="str">
            <v>031414000</v>
          </cell>
        </row>
        <row r="6093">
          <cell r="O6093" t="str">
            <v>031414000</v>
          </cell>
        </row>
        <row r="6094">
          <cell r="O6094" t="str">
            <v>031414000</v>
          </cell>
        </row>
        <row r="6095">
          <cell r="O6095" t="str">
            <v>031414000</v>
          </cell>
        </row>
        <row r="6096">
          <cell r="O6096" t="str">
            <v>031414000</v>
          </cell>
        </row>
        <row r="6097">
          <cell r="O6097" t="str">
            <v>031414000</v>
          </cell>
        </row>
        <row r="6098">
          <cell r="O6098" t="str">
            <v>031414000</v>
          </cell>
        </row>
        <row r="6099">
          <cell r="O6099" t="str">
            <v>031414000</v>
          </cell>
        </row>
        <row r="6100">
          <cell r="O6100" t="str">
            <v>031415000</v>
          </cell>
        </row>
        <row r="6101">
          <cell r="O6101" t="str">
            <v>031415000</v>
          </cell>
        </row>
        <row r="6102">
          <cell r="O6102" t="str">
            <v>031415000</v>
          </cell>
        </row>
        <row r="6103">
          <cell r="O6103" t="str">
            <v>031415000</v>
          </cell>
        </row>
        <row r="6104">
          <cell r="O6104" t="str">
            <v>031415000</v>
          </cell>
        </row>
        <row r="6105">
          <cell r="O6105" t="str">
            <v>031415000</v>
          </cell>
        </row>
        <row r="6106">
          <cell r="O6106" t="str">
            <v>031415000</v>
          </cell>
        </row>
        <row r="6107">
          <cell r="O6107" t="str">
            <v>031415000</v>
          </cell>
        </row>
        <row r="6108">
          <cell r="O6108" t="str">
            <v>031415000</v>
          </cell>
        </row>
        <row r="6109">
          <cell r="O6109" t="str">
            <v>031415000</v>
          </cell>
        </row>
        <row r="6110">
          <cell r="O6110" t="str">
            <v>031415000</v>
          </cell>
        </row>
        <row r="6111">
          <cell r="O6111" t="str">
            <v>031415000</v>
          </cell>
        </row>
        <row r="6112">
          <cell r="O6112" t="str">
            <v>031415000</v>
          </cell>
        </row>
        <row r="6113">
          <cell r="O6113" t="str">
            <v>031415000</v>
          </cell>
        </row>
        <row r="6114">
          <cell r="O6114" t="str">
            <v>031415000</v>
          </cell>
        </row>
        <row r="6115">
          <cell r="O6115" t="str">
            <v>031415000</v>
          </cell>
        </row>
        <row r="6116">
          <cell r="O6116" t="str">
            <v>031415000</v>
          </cell>
        </row>
        <row r="6117">
          <cell r="O6117" t="str">
            <v>031415000</v>
          </cell>
        </row>
        <row r="6118">
          <cell r="O6118" t="str">
            <v>031415000</v>
          </cell>
        </row>
        <row r="6119">
          <cell r="O6119" t="str">
            <v>031415000</v>
          </cell>
        </row>
        <row r="6120">
          <cell r="O6120" t="str">
            <v>031415000</v>
          </cell>
        </row>
        <row r="6121">
          <cell r="O6121" t="str">
            <v>031415000</v>
          </cell>
        </row>
        <row r="6122">
          <cell r="O6122" t="str">
            <v>031416000</v>
          </cell>
        </row>
        <row r="6123">
          <cell r="O6123" t="str">
            <v>031416000</v>
          </cell>
        </row>
        <row r="6124">
          <cell r="O6124" t="str">
            <v>031416000</v>
          </cell>
        </row>
        <row r="6125">
          <cell r="O6125" t="str">
            <v>031416000</v>
          </cell>
        </row>
        <row r="6126">
          <cell r="O6126" t="str">
            <v>031416000</v>
          </cell>
        </row>
        <row r="6127">
          <cell r="O6127" t="str">
            <v>031416000</v>
          </cell>
        </row>
        <row r="6128">
          <cell r="O6128" t="str">
            <v>031416000</v>
          </cell>
        </row>
        <row r="6129">
          <cell r="O6129" t="str">
            <v>031416000</v>
          </cell>
        </row>
        <row r="6130">
          <cell r="O6130" t="str">
            <v>031416000</v>
          </cell>
        </row>
        <row r="6131">
          <cell r="O6131" t="str">
            <v>031416000</v>
          </cell>
        </row>
        <row r="6132">
          <cell r="O6132" t="str">
            <v>031416000</v>
          </cell>
        </row>
        <row r="6133">
          <cell r="O6133" t="str">
            <v>031416000</v>
          </cell>
        </row>
        <row r="6134">
          <cell r="O6134" t="str">
            <v>031416000</v>
          </cell>
        </row>
        <row r="6135">
          <cell r="O6135" t="str">
            <v>031416000</v>
          </cell>
        </row>
        <row r="6136">
          <cell r="O6136" t="str">
            <v>031417000</v>
          </cell>
        </row>
        <row r="6137">
          <cell r="O6137" t="str">
            <v>031417000</v>
          </cell>
        </row>
        <row r="6138">
          <cell r="O6138" t="str">
            <v>031417000</v>
          </cell>
        </row>
        <row r="6139">
          <cell r="O6139" t="str">
            <v>031417000</v>
          </cell>
        </row>
        <row r="6140">
          <cell r="O6140" t="str">
            <v>031417000</v>
          </cell>
        </row>
        <row r="6141">
          <cell r="O6141" t="str">
            <v>031417000</v>
          </cell>
        </row>
        <row r="6142">
          <cell r="O6142" t="str">
            <v>031417000</v>
          </cell>
        </row>
        <row r="6143">
          <cell r="O6143" t="str">
            <v>031417000</v>
          </cell>
        </row>
        <row r="6144">
          <cell r="O6144" t="str">
            <v>031417000</v>
          </cell>
        </row>
        <row r="6145">
          <cell r="O6145" t="str">
            <v>031417000</v>
          </cell>
        </row>
        <row r="6146">
          <cell r="O6146" t="str">
            <v>031417000</v>
          </cell>
        </row>
        <row r="6147">
          <cell r="O6147" t="str">
            <v>031417000</v>
          </cell>
        </row>
        <row r="6148">
          <cell r="O6148" t="str">
            <v>031417000</v>
          </cell>
        </row>
        <row r="6149">
          <cell r="O6149" t="str">
            <v>031417000</v>
          </cell>
        </row>
        <row r="6150">
          <cell r="O6150" t="str">
            <v>031417000</v>
          </cell>
        </row>
        <row r="6151">
          <cell r="O6151" t="str">
            <v>031417000</v>
          </cell>
        </row>
        <row r="6152">
          <cell r="O6152" t="str">
            <v>031417000</v>
          </cell>
        </row>
        <row r="6153">
          <cell r="O6153" t="str">
            <v>031417000</v>
          </cell>
        </row>
        <row r="6154">
          <cell r="O6154" t="str">
            <v>031417000</v>
          </cell>
        </row>
        <row r="6155">
          <cell r="O6155" t="str">
            <v>031418000</v>
          </cell>
        </row>
        <row r="6156">
          <cell r="O6156" t="str">
            <v>031418000</v>
          </cell>
        </row>
        <row r="6157">
          <cell r="O6157" t="str">
            <v>031418000</v>
          </cell>
        </row>
        <row r="6158">
          <cell r="O6158" t="str">
            <v>031418000</v>
          </cell>
        </row>
        <row r="6159">
          <cell r="O6159" t="str">
            <v>031418000</v>
          </cell>
        </row>
        <row r="6160">
          <cell r="O6160" t="str">
            <v>031418000</v>
          </cell>
        </row>
        <row r="6161">
          <cell r="O6161" t="str">
            <v>031418000</v>
          </cell>
        </row>
        <row r="6162">
          <cell r="O6162" t="str">
            <v>031418000</v>
          </cell>
        </row>
        <row r="6163">
          <cell r="O6163" t="str">
            <v>031418000</v>
          </cell>
        </row>
        <row r="6164">
          <cell r="O6164" t="str">
            <v>031418000</v>
          </cell>
        </row>
        <row r="6165">
          <cell r="O6165" t="str">
            <v>031418000</v>
          </cell>
        </row>
        <row r="6166">
          <cell r="O6166" t="str">
            <v>031418000</v>
          </cell>
        </row>
        <row r="6167">
          <cell r="O6167" t="str">
            <v>031418000</v>
          </cell>
        </row>
        <row r="6168">
          <cell r="O6168" t="str">
            <v>031418000</v>
          </cell>
        </row>
        <row r="6169">
          <cell r="O6169" t="str">
            <v>031418000</v>
          </cell>
        </row>
        <row r="6170">
          <cell r="O6170" t="str">
            <v>031418000</v>
          </cell>
        </row>
        <row r="6171">
          <cell r="O6171" t="str">
            <v>031418000</v>
          </cell>
        </row>
        <row r="6172">
          <cell r="O6172" t="str">
            <v>031418000</v>
          </cell>
        </row>
        <row r="6173">
          <cell r="O6173" t="str">
            <v>031418000</v>
          </cell>
        </row>
        <row r="6174">
          <cell r="O6174" t="str">
            <v>031419000</v>
          </cell>
        </row>
        <row r="6175">
          <cell r="O6175" t="str">
            <v>031419000</v>
          </cell>
        </row>
        <row r="6176">
          <cell r="O6176" t="str">
            <v>031419000</v>
          </cell>
        </row>
        <row r="6177">
          <cell r="O6177" t="str">
            <v>031419000</v>
          </cell>
        </row>
        <row r="6178">
          <cell r="O6178" t="str">
            <v>031419000</v>
          </cell>
        </row>
        <row r="6179">
          <cell r="O6179" t="str">
            <v>031419000</v>
          </cell>
        </row>
        <row r="6180">
          <cell r="O6180" t="str">
            <v>031419000</v>
          </cell>
        </row>
        <row r="6181">
          <cell r="O6181" t="str">
            <v>031419000</v>
          </cell>
        </row>
        <row r="6182">
          <cell r="O6182" t="str">
            <v>031419000</v>
          </cell>
        </row>
        <row r="6183">
          <cell r="O6183" t="str">
            <v>031419000</v>
          </cell>
        </row>
        <row r="6184">
          <cell r="O6184" t="str">
            <v>031419000</v>
          </cell>
        </row>
        <row r="6185">
          <cell r="O6185" t="str">
            <v>031419000</v>
          </cell>
        </row>
        <row r="6186">
          <cell r="O6186" t="str">
            <v>031419000</v>
          </cell>
        </row>
        <row r="6187">
          <cell r="O6187" t="str">
            <v>031419000</v>
          </cell>
        </row>
        <row r="6188">
          <cell r="O6188" t="str">
            <v>031419000</v>
          </cell>
        </row>
        <row r="6189">
          <cell r="O6189" t="str">
            <v>031419000</v>
          </cell>
        </row>
        <row r="6190">
          <cell r="O6190" t="str">
            <v>031419000</v>
          </cell>
        </row>
        <row r="6191">
          <cell r="O6191" t="str">
            <v>031419000</v>
          </cell>
        </row>
        <row r="6192">
          <cell r="O6192" t="str">
            <v>031419000</v>
          </cell>
        </row>
        <row r="6193">
          <cell r="O6193" t="str">
            <v>031419000</v>
          </cell>
        </row>
        <row r="6194">
          <cell r="O6194" t="str">
            <v>031419000</v>
          </cell>
        </row>
        <row r="6195">
          <cell r="O6195" t="str">
            <v>031419000</v>
          </cell>
        </row>
        <row r="6196">
          <cell r="O6196" t="str">
            <v>031419000</v>
          </cell>
        </row>
        <row r="6197">
          <cell r="O6197" t="str">
            <v>031419000</v>
          </cell>
        </row>
        <row r="6198">
          <cell r="O6198" t="str">
            <v>031419000</v>
          </cell>
        </row>
        <row r="6199">
          <cell r="O6199" t="str">
            <v>031419000</v>
          </cell>
        </row>
        <row r="6200">
          <cell r="O6200" t="str">
            <v>031419000</v>
          </cell>
        </row>
        <row r="6201">
          <cell r="O6201" t="str">
            <v>031419000</v>
          </cell>
        </row>
        <row r="6202">
          <cell r="O6202" t="str">
            <v>031419000</v>
          </cell>
        </row>
        <row r="6203">
          <cell r="O6203" t="str">
            <v>031419000</v>
          </cell>
        </row>
        <row r="6204">
          <cell r="O6204" t="str">
            <v>031419000</v>
          </cell>
        </row>
        <row r="6205">
          <cell r="O6205" t="str">
            <v>031419000</v>
          </cell>
        </row>
        <row r="6206">
          <cell r="O6206" t="str">
            <v>031419000</v>
          </cell>
        </row>
        <row r="6207">
          <cell r="O6207" t="str">
            <v>031419000</v>
          </cell>
        </row>
        <row r="6208">
          <cell r="O6208" t="str">
            <v>031419000</v>
          </cell>
        </row>
        <row r="6209">
          <cell r="O6209" t="str">
            <v>031419000</v>
          </cell>
        </row>
        <row r="6210">
          <cell r="O6210" t="str">
            <v>031420000</v>
          </cell>
        </row>
        <row r="6211">
          <cell r="O6211" t="str">
            <v>031420000</v>
          </cell>
        </row>
        <row r="6212">
          <cell r="O6212" t="str">
            <v>031420000</v>
          </cell>
        </row>
        <row r="6213">
          <cell r="O6213" t="str">
            <v>031420000</v>
          </cell>
        </row>
        <row r="6214">
          <cell r="O6214" t="str">
            <v>031420000</v>
          </cell>
        </row>
        <row r="6215">
          <cell r="O6215" t="str">
            <v>031420000</v>
          </cell>
        </row>
        <row r="6216">
          <cell r="O6216" t="str">
            <v>031420000</v>
          </cell>
        </row>
        <row r="6217">
          <cell r="O6217" t="str">
            <v>031420000</v>
          </cell>
        </row>
        <row r="6218">
          <cell r="O6218" t="str">
            <v>031420000</v>
          </cell>
        </row>
        <row r="6219">
          <cell r="O6219" t="str">
            <v>031420000</v>
          </cell>
        </row>
        <row r="6220">
          <cell r="O6220" t="str">
            <v>031420000</v>
          </cell>
        </row>
        <row r="6221">
          <cell r="O6221" t="str">
            <v>031420000</v>
          </cell>
        </row>
        <row r="6222">
          <cell r="O6222" t="str">
            <v>031420000</v>
          </cell>
        </row>
        <row r="6223">
          <cell r="O6223" t="str">
            <v>031420000</v>
          </cell>
        </row>
        <row r="6224">
          <cell r="O6224" t="str">
            <v>031420000</v>
          </cell>
        </row>
        <row r="6225">
          <cell r="O6225" t="str">
            <v>031420000</v>
          </cell>
        </row>
        <row r="6226">
          <cell r="O6226" t="str">
            <v>031420000</v>
          </cell>
        </row>
        <row r="6227">
          <cell r="O6227" t="str">
            <v>031420000</v>
          </cell>
        </row>
        <row r="6228">
          <cell r="O6228" t="str">
            <v>031420000</v>
          </cell>
        </row>
        <row r="6229">
          <cell r="O6229" t="str">
            <v>031420000</v>
          </cell>
        </row>
        <row r="6230">
          <cell r="O6230" t="str">
            <v>031420000</v>
          </cell>
        </row>
        <row r="6231">
          <cell r="O6231" t="str">
            <v>031420000</v>
          </cell>
        </row>
        <row r="6232">
          <cell r="O6232" t="str">
            <v>031420000</v>
          </cell>
        </row>
        <row r="6233">
          <cell r="O6233" t="str">
            <v>031420000</v>
          </cell>
        </row>
        <row r="6234">
          <cell r="O6234" t="str">
            <v>031420000</v>
          </cell>
        </row>
        <row r="6235">
          <cell r="O6235" t="str">
            <v>031420000</v>
          </cell>
        </row>
        <row r="6236">
          <cell r="O6236" t="str">
            <v>031420000</v>
          </cell>
        </row>
        <row r="6237">
          <cell r="O6237" t="str">
            <v>031420000</v>
          </cell>
        </row>
        <row r="6238">
          <cell r="O6238" t="str">
            <v>031420000</v>
          </cell>
        </row>
        <row r="6239">
          <cell r="O6239" t="str">
            <v>031420000</v>
          </cell>
        </row>
        <row r="6240">
          <cell r="O6240" t="str">
            <v>031420000</v>
          </cell>
        </row>
        <row r="6241">
          <cell r="O6241" t="str">
            <v>031420000</v>
          </cell>
        </row>
        <row r="6242">
          <cell r="O6242" t="str">
            <v>031420000</v>
          </cell>
        </row>
        <row r="6243">
          <cell r="O6243" t="str">
            <v>031420000</v>
          </cell>
        </row>
        <row r="6244">
          <cell r="O6244" t="str">
            <v>031420000</v>
          </cell>
        </row>
        <row r="6245">
          <cell r="O6245" t="str">
            <v>031420000</v>
          </cell>
        </row>
        <row r="6246">
          <cell r="O6246" t="str">
            <v>031420000</v>
          </cell>
        </row>
        <row r="6247">
          <cell r="O6247" t="str">
            <v>031420000</v>
          </cell>
        </row>
        <row r="6248">
          <cell r="O6248" t="str">
            <v>031420000</v>
          </cell>
        </row>
        <row r="6249">
          <cell r="O6249" t="str">
            <v>031420000</v>
          </cell>
        </row>
        <row r="6250">
          <cell r="O6250" t="str">
            <v>031420000</v>
          </cell>
        </row>
        <row r="6251">
          <cell r="O6251" t="str">
            <v>031420000</v>
          </cell>
        </row>
        <row r="6252">
          <cell r="O6252" t="str">
            <v>031420000</v>
          </cell>
        </row>
        <row r="6253">
          <cell r="O6253" t="str">
            <v>031420000</v>
          </cell>
        </row>
        <row r="6254">
          <cell r="O6254" t="str">
            <v>031420000</v>
          </cell>
        </row>
        <row r="6255">
          <cell r="O6255" t="str">
            <v>031420000</v>
          </cell>
        </row>
        <row r="6256">
          <cell r="O6256" t="str">
            <v>031420000</v>
          </cell>
        </row>
        <row r="6257">
          <cell r="O6257" t="str">
            <v>031420000</v>
          </cell>
        </row>
        <row r="6258">
          <cell r="O6258" t="str">
            <v>031420000</v>
          </cell>
        </row>
        <row r="6259">
          <cell r="O6259" t="str">
            <v>031420000</v>
          </cell>
        </row>
        <row r="6260">
          <cell r="O6260" t="str">
            <v>031420000</v>
          </cell>
        </row>
        <row r="6261">
          <cell r="O6261" t="str">
            <v>031420000</v>
          </cell>
        </row>
        <row r="6262">
          <cell r="O6262" t="str">
            <v>031420000</v>
          </cell>
        </row>
        <row r="6263">
          <cell r="O6263" t="str">
            <v>031420000</v>
          </cell>
        </row>
        <row r="6264">
          <cell r="O6264" t="str">
            <v>031420000</v>
          </cell>
        </row>
        <row r="6265">
          <cell r="O6265" t="str">
            <v>031420000</v>
          </cell>
        </row>
        <row r="6266">
          <cell r="O6266" t="str">
            <v>031420000</v>
          </cell>
        </row>
        <row r="6267">
          <cell r="O6267" t="str">
            <v>031420000</v>
          </cell>
        </row>
        <row r="6268">
          <cell r="O6268" t="str">
            <v>031420000</v>
          </cell>
        </row>
        <row r="6269">
          <cell r="O6269" t="str">
            <v>031421000</v>
          </cell>
        </row>
        <row r="6270">
          <cell r="O6270" t="str">
            <v>031421000</v>
          </cell>
        </row>
        <row r="6271">
          <cell r="O6271" t="str">
            <v>031421000</v>
          </cell>
        </row>
        <row r="6272">
          <cell r="O6272" t="str">
            <v>031421000</v>
          </cell>
        </row>
        <row r="6273">
          <cell r="O6273" t="str">
            <v>031421000</v>
          </cell>
        </row>
        <row r="6274">
          <cell r="O6274" t="str">
            <v>031421000</v>
          </cell>
        </row>
        <row r="6275">
          <cell r="O6275" t="str">
            <v>031421000</v>
          </cell>
        </row>
        <row r="6276">
          <cell r="O6276" t="str">
            <v>031421000</v>
          </cell>
        </row>
        <row r="6277">
          <cell r="O6277" t="str">
            <v>031421000</v>
          </cell>
        </row>
        <row r="6278">
          <cell r="O6278" t="str">
            <v>031421000</v>
          </cell>
        </row>
        <row r="6279">
          <cell r="O6279" t="str">
            <v>031421000</v>
          </cell>
        </row>
        <row r="6280">
          <cell r="O6280" t="str">
            <v>031421000</v>
          </cell>
        </row>
        <row r="6281">
          <cell r="O6281" t="str">
            <v>031421000</v>
          </cell>
        </row>
        <row r="6282">
          <cell r="O6282" t="str">
            <v>031421000</v>
          </cell>
        </row>
        <row r="6283">
          <cell r="O6283" t="str">
            <v>031421000</v>
          </cell>
        </row>
        <row r="6284">
          <cell r="O6284" t="str">
            <v>031421000</v>
          </cell>
        </row>
        <row r="6285">
          <cell r="O6285" t="str">
            <v>031421000</v>
          </cell>
        </row>
        <row r="6286">
          <cell r="O6286" t="str">
            <v>031421000</v>
          </cell>
        </row>
        <row r="6287">
          <cell r="O6287" t="str">
            <v>031421000</v>
          </cell>
        </row>
        <row r="6288">
          <cell r="O6288" t="str">
            <v>031421000</v>
          </cell>
        </row>
        <row r="6289">
          <cell r="O6289" t="str">
            <v>031421000</v>
          </cell>
        </row>
        <row r="6290">
          <cell r="O6290" t="str">
            <v>031421000</v>
          </cell>
        </row>
        <row r="6291">
          <cell r="O6291" t="str">
            <v>031421000</v>
          </cell>
        </row>
        <row r="6292">
          <cell r="O6292" t="str">
            <v>031421000</v>
          </cell>
        </row>
        <row r="6293">
          <cell r="O6293" t="str">
            <v>031421000</v>
          </cell>
        </row>
        <row r="6294">
          <cell r="O6294" t="str">
            <v>031421000</v>
          </cell>
        </row>
        <row r="6295">
          <cell r="O6295" t="str">
            <v>031421000</v>
          </cell>
        </row>
        <row r="6296">
          <cell r="O6296" t="str">
            <v>031421000</v>
          </cell>
        </row>
        <row r="6297">
          <cell r="O6297" t="str">
            <v>031421000</v>
          </cell>
        </row>
        <row r="6298">
          <cell r="O6298" t="str">
            <v>031421000</v>
          </cell>
        </row>
        <row r="6299">
          <cell r="O6299" t="str">
            <v>031421000</v>
          </cell>
        </row>
        <row r="6300">
          <cell r="O6300" t="str">
            <v>031421000</v>
          </cell>
        </row>
        <row r="6301">
          <cell r="O6301" t="str">
            <v>031421000</v>
          </cell>
        </row>
        <row r="6302">
          <cell r="O6302" t="str">
            <v>031421000</v>
          </cell>
        </row>
        <row r="6303">
          <cell r="O6303" t="str">
            <v>031421000</v>
          </cell>
        </row>
        <row r="6304">
          <cell r="O6304" t="str">
            <v>031421000</v>
          </cell>
        </row>
        <row r="6305">
          <cell r="O6305" t="str">
            <v>031421000</v>
          </cell>
        </row>
        <row r="6306">
          <cell r="O6306" t="str">
            <v>031421000</v>
          </cell>
        </row>
        <row r="6307">
          <cell r="O6307" t="str">
            <v>031421000</v>
          </cell>
        </row>
        <row r="6308">
          <cell r="O6308" t="str">
            <v>031421000</v>
          </cell>
        </row>
        <row r="6309">
          <cell r="O6309" t="str">
            <v>031421000</v>
          </cell>
        </row>
        <row r="6310">
          <cell r="O6310" t="str">
            <v>031421000</v>
          </cell>
        </row>
        <row r="6311">
          <cell r="O6311" t="str">
            <v>031421000</v>
          </cell>
        </row>
        <row r="6312">
          <cell r="O6312" t="str">
            <v>031421000</v>
          </cell>
        </row>
        <row r="6313">
          <cell r="O6313" t="str">
            <v>031421000</v>
          </cell>
        </row>
        <row r="6314">
          <cell r="O6314" t="str">
            <v>031421000</v>
          </cell>
        </row>
        <row r="6315">
          <cell r="O6315" t="str">
            <v>031421000</v>
          </cell>
        </row>
        <row r="6316">
          <cell r="O6316" t="str">
            <v>031421000</v>
          </cell>
        </row>
        <row r="6317">
          <cell r="O6317" t="str">
            <v>031421000</v>
          </cell>
        </row>
        <row r="6318">
          <cell r="O6318" t="str">
            <v>031422000</v>
          </cell>
        </row>
        <row r="6319">
          <cell r="O6319" t="str">
            <v>031422000</v>
          </cell>
        </row>
        <row r="6320">
          <cell r="O6320" t="str">
            <v>031422000</v>
          </cell>
        </row>
        <row r="6321">
          <cell r="O6321" t="str">
            <v>031422000</v>
          </cell>
        </row>
        <row r="6322">
          <cell r="O6322" t="str">
            <v>031422000</v>
          </cell>
        </row>
        <row r="6323">
          <cell r="O6323" t="str">
            <v>031422000</v>
          </cell>
        </row>
        <row r="6324">
          <cell r="O6324" t="str">
            <v>031422000</v>
          </cell>
        </row>
        <row r="6325">
          <cell r="O6325" t="str">
            <v>031422000</v>
          </cell>
        </row>
        <row r="6326">
          <cell r="O6326" t="str">
            <v>031422000</v>
          </cell>
        </row>
        <row r="6327">
          <cell r="O6327" t="str">
            <v>031422000</v>
          </cell>
        </row>
        <row r="6328">
          <cell r="O6328" t="str">
            <v>031422000</v>
          </cell>
        </row>
        <row r="6329">
          <cell r="O6329" t="str">
            <v>031422000</v>
          </cell>
        </row>
        <row r="6330">
          <cell r="O6330" t="str">
            <v>031422000</v>
          </cell>
        </row>
        <row r="6331">
          <cell r="O6331" t="str">
            <v>031422000</v>
          </cell>
        </row>
        <row r="6332">
          <cell r="O6332" t="str">
            <v>031422000</v>
          </cell>
        </row>
        <row r="6333">
          <cell r="O6333" t="str">
            <v>031422000</v>
          </cell>
        </row>
        <row r="6334">
          <cell r="O6334" t="str">
            <v>031422000</v>
          </cell>
        </row>
        <row r="6335">
          <cell r="O6335" t="str">
            <v>031422000</v>
          </cell>
        </row>
        <row r="6336">
          <cell r="O6336" t="str">
            <v>031422000</v>
          </cell>
        </row>
        <row r="6337">
          <cell r="O6337" t="str">
            <v>031422000</v>
          </cell>
        </row>
        <row r="6338">
          <cell r="O6338" t="str">
            <v>031422000</v>
          </cell>
        </row>
        <row r="6339">
          <cell r="O6339" t="str">
            <v>031422000</v>
          </cell>
        </row>
        <row r="6340">
          <cell r="O6340" t="str">
            <v>031422000</v>
          </cell>
        </row>
        <row r="6341">
          <cell r="O6341" t="str">
            <v>031422000</v>
          </cell>
        </row>
        <row r="6342">
          <cell r="O6342" t="str">
            <v>031422000</v>
          </cell>
        </row>
        <row r="6343">
          <cell r="O6343" t="str">
            <v>031422000</v>
          </cell>
        </row>
        <row r="6344">
          <cell r="O6344" t="str">
            <v>031422000</v>
          </cell>
        </row>
        <row r="6345">
          <cell r="O6345" t="str">
            <v>031422000</v>
          </cell>
        </row>
        <row r="6346">
          <cell r="O6346" t="str">
            <v>031422000</v>
          </cell>
        </row>
        <row r="6347">
          <cell r="O6347" t="str">
            <v>031422000</v>
          </cell>
        </row>
        <row r="6348">
          <cell r="O6348" t="str">
            <v>031422000</v>
          </cell>
        </row>
        <row r="6349">
          <cell r="O6349" t="str">
            <v>031422000</v>
          </cell>
        </row>
        <row r="6350">
          <cell r="O6350" t="str">
            <v>031422000</v>
          </cell>
        </row>
        <row r="6351">
          <cell r="O6351" t="str">
            <v>031422000</v>
          </cell>
        </row>
        <row r="6352">
          <cell r="O6352" t="str">
            <v>031423000</v>
          </cell>
        </row>
        <row r="6353">
          <cell r="O6353" t="str">
            <v>031423000</v>
          </cell>
        </row>
        <row r="6354">
          <cell r="O6354" t="str">
            <v>031423000</v>
          </cell>
        </row>
        <row r="6355">
          <cell r="O6355" t="str">
            <v>031423000</v>
          </cell>
        </row>
        <row r="6356">
          <cell r="O6356" t="str">
            <v>031423000</v>
          </cell>
        </row>
        <row r="6357">
          <cell r="O6357" t="str">
            <v>031423000</v>
          </cell>
        </row>
        <row r="6358">
          <cell r="O6358" t="str">
            <v>031423000</v>
          </cell>
        </row>
        <row r="6359">
          <cell r="O6359" t="str">
            <v>031423000</v>
          </cell>
        </row>
        <row r="6360">
          <cell r="O6360" t="str">
            <v>031423000</v>
          </cell>
        </row>
        <row r="6361">
          <cell r="O6361" t="str">
            <v>031423000</v>
          </cell>
        </row>
        <row r="6362">
          <cell r="O6362" t="str">
            <v>031423000</v>
          </cell>
        </row>
        <row r="6363">
          <cell r="O6363" t="str">
            <v>031423000</v>
          </cell>
        </row>
        <row r="6364">
          <cell r="O6364" t="str">
            <v>031423000</v>
          </cell>
        </row>
        <row r="6365">
          <cell r="O6365" t="str">
            <v>031423000</v>
          </cell>
        </row>
        <row r="6366">
          <cell r="O6366" t="str">
            <v>031423000</v>
          </cell>
        </row>
        <row r="6367">
          <cell r="O6367" t="str">
            <v>031423000</v>
          </cell>
        </row>
        <row r="6368">
          <cell r="O6368" t="str">
            <v>031423000</v>
          </cell>
        </row>
        <row r="6369">
          <cell r="O6369" t="str">
            <v>031423000</v>
          </cell>
        </row>
        <row r="6370">
          <cell r="O6370" t="str">
            <v>031423000</v>
          </cell>
        </row>
        <row r="6371">
          <cell r="O6371" t="str">
            <v>031423000</v>
          </cell>
        </row>
        <row r="6372">
          <cell r="O6372" t="str">
            <v>031423000</v>
          </cell>
        </row>
        <row r="6373">
          <cell r="O6373" t="str">
            <v>031423000</v>
          </cell>
        </row>
        <row r="6374">
          <cell r="O6374" t="str">
            <v>031423000</v>
          </cell>
        </row>
        <row r="6375">
          <cell r="O6375" t="str">
            <v>031423000</v>
          </cell>
        </row>
        <row r="6376">
          <cell r="O6376" t="str">
            <v>031424000</v>
          </cell>
        </row>
        <row r="6377">
          <cell r="O6377" t="str">
            <v>031424000</v>
          </cell>
        </row>
        <row r="6378">
          <cell r="O6378" t="str">
            <v>031424000</v>
          </cell>
        </row>
        <row r="6379">
          <cell r="O6379" t="str">
            <v>031424000</v>
          </cell>
        </row>
        <row r="6380">
          <cell r="O6380" t="str">
            <v>031424000</v>
          </cell>
        </row>
        <row r="6381">
          <cell r="O6381" t="str">
            <v>031424000</v>
          </cell>
        </row>
        <row r="6382">
          <cell r="O6382" t="str">
            <v>031424000</v>
          </cell>
        </row>
        <row r="6383">
          <cell r="O6383" t="str">
            <v>031424000</v>
          </cell>
        </row>
        <row r="6384">
          <cell r="O6384" t="str">
            <v>034901000</v>
          </cell>
        </row>
        <row r="6385">
          <cell r="O6385" t="str">
            <v>034901000</v>
          </cell>
        </row>
        <row r="6386">
          <cell r="O6386" t="str">
            <v>034901000</v>
          </cell>
        </row>
        <row r="6387">
          <cell r="O6387" t="str">
            <v>034901000</v>
          </cell>
        </row>
        <row r="6388">
          <cell r="O6388" t="str">
            <v>034901000</v>
          </cell>
        </row>
        <row r="6389">
          <cell r="O6389" t="str">
            <v>034901000</v>
          </cell>
        </row>
        <row r="6390">
          <cell r="O6390" t="str">
            <v>034901000</v>
          </cell>
        </row>
        <row r="6391">
          <cell r="O6391" t="str">
            <v>034901000</v>
          </cell>
        </row>
        <row r="6392">
          <cell r="O6392" t="str">
            <v>034901000</v>
          </cell>
        </row>
        <row r="6393">
          <cell r="O6393" t="str">
            <v>034901000</v>
          </cell>
        </row>
        <row r="6394">
          <cell r="O6394" t="str">
            <v>034901000</v>
          </cell>
        </row>
        <row r="6395">
          <cell r="O6395" t="str">
            <v>034901000</v>
          </cell>
        </row>
        <row r="6396">
          <cell r="O6396" t="str">
            <v>034901000</v>
          </cell>
        </row>
        <row r="6397">
          <cell r="O6397" t="str">
            <v>034901000</v>
          </cell>
        </row>
        <row r="6398">
          <cell r="O6398" t="str">
            <v>034901000</v>
          </cell>
        </row>
        <row r="6399">
          <cell r="O6399" t="str">
            <v>034901000</v>
          </cell>
        </row>
        <row r="6400">
          <cell r="O6400" t="str">
            <v>034901000</v>
          </cell>
        </row>
        <row r="6401">
          <cell r="O6401" t="str">
            <v>034901000</v>
          </cell>
        </row>
        <row r="6402">
          <cell r="O6402" t="str">
            <v>034901000</v>
          </cell>
        </row>
        <row r="6403">
          <cell r="O6403" t="str">
            <v>034901000</v>
          </cell>
        </row>
        <row r="6404">
          <cell r="O6404" t="str">
            <v>034901000</v>
          </cell>
        </row>
        <row r="6405">
          <cell r="O6405" t="str">
            <v>034901000</v>
          </cell>
        </row>
        <row r="6406">
          <cell r="O6406" t="str">
            <v>034901000</v>
          </cell>
        </row>
        <row r="6407">
          <cell r="O6407" t="str">
            <v>034901000</v>
          </cell>
        </row>
        <row r="6408">
          <cell r="O6408" t="str">
            <v>034901000</v>
          </cell>
        </row>
        <row r="6409">
          <cell r="O6409" t="str">
            <v>034901000</v>
          </cell>
        </row>
        <row r="6410">
          <cell r="O6410" t="str">
            <v>034902000</v>
          </cell>
        </row>
        <row r="6411">
          <cell r="O6411" t="str">
            <v>034902000</v>
          </cell>
        </row>
        <row r="6412">
          <cell r="O6412" t="str">
            <v>034902000</v>
          </cell>
        </row>
        <row r="6413">
          <cell r="O6413" t="str">
            <v>034902000</v>
          </cell>
        </row>
        <row r="6414">
          <cell r="O6414" t="str">
            <v>034902000</v>
          </cell>
        </row>
        <row r="6415">
          <cell r="O6415" t="str">
            <v>034902000</v>
          </cell>
        </row>
        <row r="6416">
          <cell r="O6416" t="str">
            <v>034902000</v>
          </cell>
        </row>
        <row r="6417">
          <cell r="O6417" t="str">
            <v>034902000</v>
          </cell>
        </row>
        <row r="6418">
          <cell r="O6418" t="str">
            <v>034902000</v>
          </cell>
        </row>
        <row r="6419">
          <cell r="O6419" t="str">
            <v>034902000</v>
          </cell>
        </row>
        <row r="6420">
          <cell r="O6420" t="str">
            <v>034902000</v>
          </cell>
        </row>
        <row r="6421">
          <cell r="O6421" t="str">
            <v>034902000</v>
          </cell>
        </row>
        <row r="6422">
          <cell r="O6422" t="str">
            <v>034902000</v>
          </cell>
        </row>
        <row r="6423">
          <cell r="O6423" t="str">
            <v>034902000</v>
          </cell>
        </row>
        <row r="6424">
          <cell r="O6424" t="str">
            <v>034902000</v>
          </cell>
        </row>
        <row r="6425">
          <cell r="O6425" t="str">
            <v>034902000</v>
          </cell>
        </row>
        <row r="6426">
          <cell r="O6426" t="str">
            <v>034902000</v>
          </cell>
        </row>
        <row r="6427">
          <cell r="O6427" t="str">
            <v>034902000</v>
          </cell>
        </row>
        <row r="6428">
          <cell r="O6428" t="str">
            <v>034902000</v>
          </cell>
        </row>
        <row r="6429">
          <cell r="O6429" t="str">
            <v>034902000</v>
          </cell>
        </row>
        <row r="6430">
          <cell r="O6430" t="str">
            <v>034902000</v>
          </cell>
        </row>
        <row r="6431">
          <cell r="O6431" t="str">
            <v>034902000</v>
          </cell>
        </row>
        <row r="6432">
          <cell r="O6432" t="str">
            <v>034902000</v>
          </cell>
        </row>
        <row r="6433">
          <cell r="O6433" t="str">
            <v>034902000</v>
          </cell>
        </row>
        <row r="6434">
          <cell r="O6434" t="str">
            <v>034902000</v>
          </cell>
        </row>
        <row r="6435">
          <cell r="O6435" t="str">
            <v>034902000</v>
          </cell>
        </row>
        <row r="6436">
          <cell r="O6436" t="str">
            <v>034902000</v>
          </cell>
        </row>
        <row r="6437">
          <cell r="O6437" t="str">
            <v>034902000</v>
          </cell>
        </row>
        <row r="6438">
          <cell r="O6438" t="str">
            <v>034903000</v>
          </cell>
        </row>
        <row r="6439">
          <cell r="O6439" t="str">
            <v>034903000</v>
          </cell>
        </row>
        <row r="6440">
          <cell r="O6440" t="str">
            <v>034903000</v>
          </cell>
        </row>
        <row r="6441">
          <cell r="O6441" t="str">
            <v>034903000</v>
          </cell>
        </row>
        <row r="6442">
          <cell r="O6442" t="str">
            <v>034903000</v>
          </cell>
        </row>
        <row r="6443">
          <cell r="O6443" t="str">
            <v>034903000</v>
          </cell>
        </row>
        <row r="6444">
          <cell r="O6444" t="str">
            <v>034903000</v>
          </cell>
        </row>
        <row r="6445">
          <cell r="O6445" t="str">
            <v>034903000</v>
          </cell>
        </row>
        <row r="6446">
          <cell r="O6446" t="str">
            <v>034903000</v>
          </cell>
        </row>
        <row r="6447">
          <cell r="O6447" t="str">
            <v>034903000</v>
          </cell>
        </row>
        <row r="6448">
          <cell r="O6448" t="str">
            <v>034903000</v>
          </cell>
        </row>
        <row r="6449">
          <cell r="O6449" t="str">
            <v>034903000</v>
          </cell>
        </row>
        <row r="6450">
          <cell r="O6450" t="str">
            <v>034903000</v>
          </cell>
        </row>
        <row r="6451">
          <cell r="O6451" t="str">
            <v>034903000</v>
          </cell>
        </row>
        <row r="6452">
          <cell r="O6452" t="str">
            <v>034903000</v>
          </cell>
        </row>
        <row r="6453">
          <cell r="O6453" t="str">
            <v>034903000</v>
          </cell>
        </row>
        <row r="6454">
          <cell r="O6454" t="str">
            <v>034903000</v>
          </cell>
        </row>
        <row r="6455">
          <cell r="O6455" t="str">
            <v>034903000</v>
          </cell>
        </row>
        <row r="6456">
          <cell r="O6456" t="str">
            <v>034903000</v>
          </cell>
        </row>
        <row r="6457">
          <cell r="O6457" t="str">
            <v>034903000</v>
          </cell>
        </row>
        <row r="6458">
          <cell r="O6458" t="str">
            <v>034903000</v>
          </cell>
        </row>
        <row r="6459">
          <cell r="O6459" t="str">
            <v>034903000</v>
          </cell>
        </row>
        <row r="6460">
          <cell r="O6460" t="str">
            <v>034903000</v>
          </cell>
        </row>
        <row r="6461">
          <cell r="O6461" t="str">
            <v>034903000</v>
          </cell>
        </row>
        <row r="6462">
          <cell r="O6462" t="str">
            <v>034903000</v>
          </cell>
        </row>
        <row r="6463">
          <cell r="O6463" t="str">
            <v>034903000</v>
          </cell>
        </row>
        <row r="6464">
          <cell r="O6464" t="str">
            <v>034903000</v>
          </cell>
        </row>
        <row r="6465">
          <cell r="O6465" t="str">
            <v>034903000</v>
          </cell>
        </row>
        <row r="6466">
          <cell r="O6466" t="str">
            <v>034903000</v>
          </cell>
        </row>
        <row r="6467">
          <cell r="O6467" t="str">
            <v>034903000</v>
          </cell>
        </row>
        <row r="6468">
          <cell r="O6468" t="str">
            <v>034903000</v>
          </cell>
        </row>
        <row r="6469">
          <cell r="O6469" t="str">
            <v>034903000</v>
          </cell>
        </row>
        <row r="6470">
          <cell r="O6470" t="str">
            <v>034903000</v>
          </cell>
        </row>
        <row r="6471">
          <cell r="O6471" t="str">
            <v>034903000</v>
          </cell>
        </row>
        <row r="6472">
          <cell r="O6472" t="str">
            <v>034903000</v>
          </cell>
        </row>
        <row r="6473">
          <cell r="O6473" t="str">
            <v>034903000</v>
          </cell>
        </row>
        <row r="6474">
          <cell r="O6474" t="str">
            <v>034903000</v>
          </cell>
        </row>
        <row r="6475">
          <cell r="O6475" t="str">
            <v>034903000</v>
          </cell>
        </row>
        <row r="6476">
          <cell r="O6476" t="str">
            <v>034903000</v>
          </cell>
        </row>
        <row r="6477">
          <cell r="O6477" t="str">
            <v>034903000</v>
          </cell>
        </row>
        <row r="6478">
          <cell r="O6478" t="str">
            <v>034903000</v>
          </cell>
        </row>
        <row r="6479">
          <cell r="O6479" t="str">
            <v>034903000</v>
          </cell>
        </row>
        <row r="6480">
          <cell r="O6480" t="str">
            <v>034903000</v>
          </cell>
        </row>
        <row r="6481">
          <cell r="O6481" t="str">
            <v>034903000</v>
          </cell>
        </row>
        <row r="6482">
          <cell r="O6482" t="str">
            <v>034903000</v>
          </cell>
        </row>
        <row r="6483">
          <cell r="O6483" t="str">
            <v>034903000</v>
          </cell>
        </row>
        <row r="6484">
          <cell r="O6484" t="str">
            <v>034903000</v>
          </cell>
        </row>
        <row r="6485">
          <cell r="O6485" t="str">
            <v>034903000</v>
          </cell>
        </row>
        <row r="6486">
          <cell r="O6486" t="str">
            <v>034903000</v>
          </cell>
        </row>
        <row r="6487">
          <cell r="O6487" t="str">
            <v>034903000</v>
          </cell>
        </row>
        <row r="6488">
          <cell r="O6488" t="str">
            <v>034903000</v>
          </cell>
        </row>
        <row r="6489">
          <cell r="O6489" t="str">
            <v>034903000</v>
          </cell>
        </row>
        <row r="6490">
          <cell r="O6490" t="str">
            <v>034903000</v>
          </cell>
        </row>
        <row r="6491">
          <cell r="O6491" t="str">
            <v>034903000</v>
          </cell>
        </row>
        <row r="6492">
          <cell r="O6492" t="str">
            <v>034903000</v>
          </cell>
        </row>
        <row r="6493">
          <cell r="O6493" t="str">
            <v>034903000</v>
          </cell>
        </row>
        <row r="6494">
          <cell r="O6494" t="str">
            <v>034903000</v>
          </cell>
        </row>
        <row r="6495">
          <cell r="O6495" t="str">
            <v>034903000</v>
          </cell>
        </row>
        <row r="6496">
          <cell r="O6496" t="str">
            <v>034903000</v>
          </cell>
        </row>
        <row r="6497">
          <cell r="O6497" t="str">
            <v>034903000</v>
          </cell>
        </row>
        <row r="6498">
          <cell r="O6498" t="str">
            <v>034903000</v>
          </cell>
        </row>
        <row r="6499">
          <cell r="O6499" t="str">
            <v>034903000</v>
          </cell>
        </row>
        <row r="6500">
          <cell r="O6500" t="str">
            <v>034903000</v>
          </cell>
        </row>
        <row r="6501">
          <cell r="O6501" t="str">
            <v>034903000</v>
          </cell>
        </row>
        <row r="6502">
          <cell r="O6502" t="str">
            <v>034903000</v>
          </cell>
        </row>
        <row r="6503">
          <cell r="O6503" t="str">
            <v>034903000</v>
          </cell>
        </row>
        <row r="6504">
          <cell r="O6504" t="str">
            <v>034903000</v>
          </cell>
        </row>
        <row r="6505">
          <cell r="O6505" t="str">
            <v>034903000</v>
          </cell>
        </row>
        <row r="6506">
          <cell r="O6506" t="str">
            <v>034903000</v>
          </cell>
        </row>
        <row r="6507">
          <cell r="O6507" t="str">
            <v>034903000</v>
          </cell>
        </row>
        <row r="6508">
          <cell r="O6508" t="str">
            <v>034903000</v>
          </cell>
        </row>
        <row r="6509">
          <cell r="O6509" t="str">
            <v>034903000</v>
          </cell>
        </row>
        <row r="6510">
          <cell r="O6510" t="str">
            <v>034903000</v>
          </cell>
        </row>
        <row r="6511">
          <cell r="O6511" t="str">
            <v>034903000</v>
          </cell>
        </row>
        <row r="6512">
          <cell r="O6512" t="str">
            <v>034903000</v>
          </cell>
        </row>
        <row r="6513">
          <cell r="O6513" t="str">
            <v>034903000</v>
          </cell>
        </row>
        <row r="6514">
          <cell r="O6514" t="str">
            <v>034903000</v>
          </cell>
        </row>
        <row r="6515">
          <cell r="O6515" t="str">
            <v>034903000</v>
          </cell>
        </row>
        <row r="6516">
          <cell r="O6516" t="str">
            <v>034903000</v>
          </cell>
        </row>
        <row r="6517">
          <cell r="O6517" t="str">
            <v>034903000</v>
          </cell>
        </row>
        <row r="6518">
          <cell r="O6518" t="str">
            <v>034903000</v>
          </cell>
        </row>
        <row r="6519">
          <cell r="O6519" t="str">
            <v>034903000</v>
          </cell>
        </row>
        <row r="6520">
          <cell r="O6520" t="str">
            <v>034903000</v>
          </cell>
        </row>
        <row r="6521">
          <cell r="O6521" t="str">
            <v>034903000</v>
          </cell>
        </row>
        <row r="6522">
          <cell r="O6522" t="str">
            <v>034903000</v>
          </cell>
        </row>
        <row r="6523">
          <cell r="O6523" t="str">
            <v>034903000</v>
          </cell>
        </row>
        <row r="6524">
          <cell r="O6524" t="str">
            <v>034903000</v>
          </cell>
        </row>
        <row r="6525">
          <cell r="O6525" t="str">
            <v>034903000</v>
          </cell>
        </row>
        <row r="6526">
          <cell r="O6526" t="str">
            <v>034903000</v>
          </cell>
        </row>
        <row r="6527">
          <cell r="O6527" t="str">
            <v>034904000</v>
          </cell>
        </row>
        <row r="6528">
          <cell r="O6528" t="str">
            <v>034904000</v>
          </cell>
        </row>
        <row r="6529">
          <cell r="O6529" t="str">
            <v>034904000</v>
          </cell>
        </row>
        <row r="6530">
          <cell r="O6530" t="str">
            <v>034904000</v>
          </cell>
        </row>
        <row r="6531">
          <cell r="O6531" t="str">
            <v>034904000</v>
          </cell>
        </row>
        <row r="6532">
          <cell r="O6532" t="str">
            <v>034904000</v>
          </cell>
        </row>
        <row r="6533">
          <cell r="O6533" t="str">
            <v>034904000</v>
          </cell>
        </row>
        <row r="6534">
          <cell r="O6534" t="str">
            <v>034904000</v>
          </cell>
        </row>
        <row r="6535">
          <cell r="O6535" t="str">
            <v>034904000</v>
          </cell>
        </row>
        <row r="6536">
          <cell r="O6536" t="str">
            <v>034904000</v>
          </cell>
        </row>
        <row r="6537">
          <cell r="O6537" t="str">
            <v>034904000</v>
          </cell>
        </row>
        <row r="6538">
          <cell r="O6538" t="str">
            <v>034904000</v>
          </cell>
        </row>
        <row r="6539">
          <cell r="O6539" t="str">
            <v>034904000</v>
          </cell>
        </row>
        <row r="6540">
          <cell r="O6540" t="str">
            <v>034904000</v>
          </cell>
        </row>
        <row r="6541">
          <cell r="O6541" t="str">
            <v>034904000</v>
          </cell>
        </row>
        <row r="6542">
          <cell r="O6542" t="str">
            <v>034904000</v>
          </cell>
        </row>
        <row r="6543">
          <cell r="O6543" t="str">
            <v>034904000</v>
          </cell>
        </row>
        <row r="6544">
          <cell r="O6544" t="str">
            <v>034904000</v>
          </cell>
        </row>
        <row r="6545">
          <cell r="O6545" t="str">
            <v>034904000</v>
          </cell>
        </row>
        <row r="6546">
          <cell r="O6546" t="str">
            <v>034904000</v>
          </cell>
        </row>
        <row r="6547">
          <cell r="O6547" t="str">
            <v>034904000</v>
          </cell>
        </row>
        <row r="6548">
          <cell r="O6548" t="str">
            <v>034904000</v>
          </cell>
        </row>
        <row r="6549">
          <cell r="O6549" t="str">
            <v>034904000</v>
          </cell>
        </row>
        <row r="6550">
          <cell r="O6550" t="str">
            <v>034905000</v>
          </cell>
        </row>
        <row r="6551">
          <cell r="O6551" t="str">
            <v>034905000</v>
          </cell>
        </row>
        <row r="6552">
          <cell r="O6552" t="str">
            <v>034905000</v>
          </cell>
        </row>
        <row r="6553">
          <cell r="O6553" t="str">
            <v>034905000</v>
          </cell>
        </row>
        <row r="6554">
          <cell r="O6554" t="str">
            <v>034905000</v>
          </cell>
        </row>
        <row r="6555">
          <cell r="O6555" t="str">
            <v>034905000</v>
          </cell>
        </row>
        <row r="6556">
          <cell r="O6556" t="str">
            <v>034905000</v>
          </cell>
        </row>
        <row r="6557">
          <cell r="O6557" t="str">
            <v>034905000</v>
          </cell>
        </row>
        <row r="6558">
          <cell r="O6558" t="str">
            <v>034905000</v>
          </cell>
        </row>
        <row r="6559">
          <cell r="O6559" t="str">
            <v>034905000</v>
          </cell>
        </row>
        <row r="6560">
          <cell r="O6560" t="str">
            <v>034905000</v>
          </cell>
        </row>
        <row r="6561">
          <cell r="O6561" t="str">
            <v>034905000</v>
          </cell>
        </row>
        <row r="6562">
          <cell r="O6562" t="str">
            <v>034905000</v>
          </cell>
        </row>
        <row r="6563">
          <cell r="O6563" t="str">
            <v>034905000</v>
          </cell>
        </row>
        <row r="6564">
          <cell r="O6564" t="str">
            <v>034905000</v>
          </cell>
        </row>
        <row r="6565">
          <cell r="O6565" t="str">
            <v>034905000</v>
          </cell>
        </row>
        <row r="6566">
          <cell r="O6566" t="str">
            <v>034905000</v>
          </cell>
        </row>
        <row r="6567">
          <cell r="O6567" t="str">
            <v>034906000</v>
          </cell>
        </row>
        <row r="6568">
          <cell r="O6568" t="str">
            <v>034906000</v>
          </cell>
        </row>
        <row r="6569">
          <cell r="O6569" t="str">
            <v>034906000</v>
          </cell>
        </row>
        <row r="6570">
          <cell r="O6570" t="str">
            <v>034906000</v>
          </cell>
        </row>
        <row r="6571">
          <cell r="O6571" t="str">
            <v>034906000</v>
          </cell>
        </row>
        <row r="6572">
          <cell r="O6572" t="str">
            <v>034906000</v>
          </cell>
        </row>
        <row r="6573">
          <cell r="O6573" t="str">
            <v>034906000</v>
          </cell>
        </row>
        <row r="6574">
          <cell r="O6574" t="str">
            <v>034906000</v>
          </cell>
        </row>
        <row r="6575">
          <cell r="O6575" t="str">
            <v>034906000</v>
          </cell>
        </row>
        <row r="6576">
          <cell r="O6576" t="str">
            <v>034906000</v>
          </cell>
        </row>
        <row r="6577">
          <cell r="O6577" t="str">
            <v>034906000</v>
          </cell>
        </row>
        <row r="6578">
          <cell r="O6578" t="str">
            <v>034906000</v>
          </cell>
        </row>
        <row r="6579">
          <cell r="O6579" t="str">
            <v>034906000</v>
          </cell>
        </row>
        <row r="6580">
          <cell r="O6580" t="str">
            <v>034906000</v>
          </cell>
        </row>
        <row r="6581">
          <cell r="O6581" t="str">
            <v>034906000</v>
          </cell>
        </row>
        <row r="6582">
          <cell r="O6582" t="str">
            <v>034906000</v>
          </cell>
        </row>
        <row r="6583">
          <cell r="O6583" t="str">
            <v>034906000</v>
          </cell>
        </row>
        <row r="6584">
          <cell r="O6584" t="str">
            <v>034906000</v>
          </cell>
        </row>
        <row r="6585">
          <cell r="O6585" t="str">
            <v>034906000</v>
          </cell>
        </row>
        <row r="6586">
          <cell r="O6586" t="str">
            <v>034906000</v>
          </cell>
        </row>
        <row r="6587">
          <cell r="O6587" t="str">
            <v>034906000</v>
          </cell>
        </row>
        <row r="6588">
          <cell r="O6588" t="str">
            <v>034906000</v>
          </cell>
        </row>
        <row r="6589">
          <cell r="O6589" t="str">
            <v>034906000</v>
          </cell>
        </row>
        <row r="6590">
          <cell r="O6590" t="str">
            <v>034906000</v>
          </cell>
        </row>
        <row r="6591">
          <cell r="O6591" t="str">
            <v>034906000</v>
          </cell>
        </row>
        <row r="6592">
          <cell r="O6592" t="str">
            <v>034906000</v>
          </cell>
        </row>
        <row r="6593">
          <cell r="O6593" t="str">
            <v>034906000</v>
          </cell>
        </row>
        <row r="6594">
          <cell r="O6594" t="str">
            <v>034906000</v>
          </cell>
        </row>
        <row r="6595">
          <cell r="O6595" t="str">
            <v>034906000</v>
          </cell>
        </row>
        <row r="6596">
          <cell r="O6596" t="str">
            <v>034906000</v>
          </cell>
        </row>
        <row r="6597">
          <cell r="O6597" t="str">
            <v>034906000</v>
          </cell>
        </row>
        <row r="6598">
          <cell r="O6598" t="str">
            <v>034906000</v>
          </cell>
        </row>
        <row r="6599">
          <cell r="O6599" t="str">
            <v>034906000</v>
          </cell>
        </row>
        <row r="6600">
          <cell r="O6600" t="str">
            <v>034906000</v>
          </cell>
        </row>
        <row r="6601">
          <cell r="O6601" t="str">
            <v>034906000</v>
          </cell>
        </row>
        <row r="6602">
          <cell r="O6602" t="str">
            <v>034906000</v>
          </cell>
        </row>
        <row r="6603">
          <cell r="O6603" t="str">
            <v>034906000</v>
          </cell>
        </row>
        <row r="6604">
          <cell r="O6604" t="str">
            <v>034906000</v>
          </cell>
        </row>
        <row r="6605">
          <cell r="O6605" t="str">
            <v>034906000</v>
          </cell>
        </row>
        <row r="6606">
          <cell r="O6606" t="str">
            <v>034906000</v>
          </cell>
        </row>
        <row r="6607">
          <cell r="O6607" t="str">
            <v>034906000</v>
          </cell>
        </row>
        <row r="6608">
          <cell r="O6608" t="str">
            <v>034906000</v>
          </cell>
        </row>
        <row r="6609">
          <cell r="O6609" t="str">
            <v>034906000</v>
          </cell>
        </row>
        <row r="6610">
          <cell r="O6610" t="str">
            <v>034906000</v>
          </cell>
        </row>
        <row r="6611">
          <cell r="O6611" t="str">
            <v>034906000</v>
          </cell>
        </row>
        <row r="6612">
          <cell r="O6612" t="str">
            <v>034906000</v>
          </cell>
        </row>
        <row r="6613">
          <cell r="O6613" t="str">
            <v>034906000</v>
          </cell>
        </row>
        <row r="6614">
          <cell r="O6614" t="str">
            <v>034906000</v>
          </cell>
        </row>
        <row r="6615">
          <cell r="O6615" t="str">
            <v>034906000</v>
          </cell>
        </row>
        <row r="6616">
          <cell r="O6616" t="str">
            <v>034906000</v>
          </cell>
        </row>
        <row r="6617">
          <cell r="O6617" t="str">
            <v>034906000</v>
          </cell>
        </row>
        <row r="6618">
          <cell r="O6618" t="str">
            <v>034907000</v>
          </cell>
        </row>
        <row r="6619">
          <cell r="O6619" t="str">
            <v>034907000</v>
          </cell>
        </row>
        <row r="6620">
          <cell r="O6620" t="str">
            <v>034907000</v>
          </cell>
        </row>
        <row r="6621">
          <cell r="O6621" t="str">
            <v>034907000</v>
          </cell>
        </row>
        <row r="6622">
          <cell r="O6622" t="str">
            <v>034907000</v>
          </cell>
        </row>
        <row r="6623">
          <cell r="O6623" t="str">
            <v>034907000</v>
          </cell>
        </row>
        <row r="6624">
          <cell r="O6624" t="str">
            <v>034907000</v>
          </cell>
        </row>
        <row r="6625">
          <cell r="O6625" t="str">
            <v>034907000</v>
          </cell>
        </row>
        <row r="6626">
          <cell r="O6626" t="str">
            <v>034907000</v>
          </cell>
        </row>
        <row r="6627">
          <cell r="O6627" t="str">
            <v>034907000</v>
          </cell>
        </row>
        <row r="6628">
          <cell r="O6628" t="str">
            <v>034907000</v>
          </cell>
        </row>
        <row r="6629">
          <cell r="O6629" t="str">
            <v>034907000</v>
          </cell>
        </row>
        <row r="6630">
          <cell r="O6630" t="str">
            <v>034907000</v>
          </cell>
        </row>
        <row r="6631">
          <cell r="O6631" t="str">
            <v>034907000</v>
          </cell>
        </row>
        <row r="6632">
          <cell r="O6632" t="str">
            <v>034907000</v>
          </cell>
        </row>
        <row r="6633">
          <cell r="O6633" t="str">
            <v>034907000</v>
          </cell>
        </row>
        <row r="6634">
          <cell r="O6634" t="str">
            <v>034908000</v>
          </cell>
        </row>
        <row r="6635">
          <cell r="O6635" t="str">
            <v>034908000</v>
          </cell>
        </row>
        <row r="6636">
          <cell r="O6636" t="str">
            <v>034908000</v>
          </cell>
        </row>
        <row r="6637">
          <cell r="O6637" t="str">
            <v>034908000</v>
          </cell>
        </row>
        <row r="6638">
          <cell r="O6638" t="str">
            <v>034908000</v>
          </cell>
        </row>
        <row r="6639">
          <cell r="O6639" t="str">
            <v>034908000</v>
          </cell>
        </row>
        <row r="6640">
          <cell r="O6640" t="str">
            <v>034908000</v>
          </cell>
        </row>
        <row r="6641">
          <cell r="O6641" t="str">
            <v>034908000</v>
          </cell>
        </row>
        <row r="6642">
          <cell r="O6642" t="str">
            <v>034908000</v>
          </cell>
        </row>
        <row r="6643">
          <cell r="O6643" t="str">
            <v>034908000</v>
          </cell>
        </row>
        <row r="6644">
          <cell r="O6644" t="str">
            <v>034908000</v>
          </cell>
        </row>
        <row r="6645">
          <cell r="O6645" t="str">
            <v>034908000</v>
          </cell>
        </row>
        <row r="6646">
          <cell r="O6646" t="str">
            <v>034908000</v>
          </cell>
        </row>
        <row r="6647">
          <cell r="O6647" t="str">
            <v>034908000</v>
          </cell>
        </row>
        <row r="6648">
          <cell r="O6648" t="str">
            <v>034908000</v>
          </cell>
        </row>
        <row r="6649">
          <cell r="O6649" t="str">
            <v>034908000</v>
          </cell>
        </row>
        <row r="6650">
          <cell r="O6650" t="str">
            <v>034908000</v>
          </cell>
        </row>
        <row r="6651">
          <cell r="O6651" t="str">
            <v>034908000</v>
          </cell>
        </row>
        <row r="6652">
          <cell r="O6652" t="str">
            <v>034908000</v>
          </cell>
        </row>
        <row r="6653">
          <cell r="O6653" t="str">
            <v>034908000</v>
          </cell>
        </row>
        <row r="6654">
          <cell r="O6654" t="str">
            <v>034908000</v>
          </cell>
        </row>
        <row r="6655">
          <cell r="O6655" t="str">
            <v>034908000</v>
          </cell>
        </row>
        <row r="6656">
          <cell r="O6656" t="str">
            <v>034908000</v>
          </cell>
        </row>
        <row r="6657">
          <cell r="O6657" t="str">
            <v>034909000</v>
          </cell>
        </row>
        <row r="6658">
          <cell r="O6658" t="str">
            <v>034909000</v>
          </cell>
        </row>
        <row r="6659">
          <cell r="O6659" t="str">
            <v>034909000</v>
          </cell>
        </row>
        <row r="6660">
          <cell r="O6660" t="str">
            <v>034909000</v>
          </cell>
        </row>
        <row r="6661">
          <cell r="O6661" t="str">
            <v>034909000</v>
          </cell>
        </row>
        <row r="6662">
          <cell r="O6662" t="str">
            <v>034909000</v>
          </cell>
        </row>
        <row r="6663">
          <cell r="O6663" t="str">
            <v>034909000</v>
          </cell>
        </row>
        <row r="6664">
          <cell r="O6664" t="str">
            <v>034909000</v>
          </cell>
        </row>
        <row r="6665">
          <cell r="O6665" t="str">
            <v>034909000</v>
          </cell>
        </row>
        <row r="6666">
          <cell r="O6666" t="str">
            <v>034909000</v>
          </cell>
        </row>
        <row r="6667">
          <cell r="O6667" t="str">
            <v>034909000</v>
          </cell>
        </row>
        <row r="6668">
          <cell r="O6668" t="str">
            <v>034909000</v>
          </cell>
        </row>
        <row r="6669">
          <cell r="O6669" t="str">
            <v>034909000</v>
          </cell>
        </row>
        <row r="6670">
          <cell r="O6670" t="str">
            <v>034909000</v>
          </cell>
        </row>
        <row r="6671">
          <cell r="O6671" t="str">
            <v>034909000</v>
          </cell>
        </row>
        <row r="6672">
          <cell r="O6672" t="str">
            <v>034909000</v>
          </cell>
        </row>
        <row r="6673">
          <cell r="O6673" t="str">
            <v>034909000</v>
          </cell>
        </row>
        <row r="6674">
          <cell r="O6674" t="str">
            <v>034909000</v>
          </cell>
        </row>
        <row r="6675">
          <cell r="O6675" t="str">
            <v>034909000</v>
          </cell>
        </row>
        <row r="6676">
          <cell r="O6676" t="str">
            <v>034909000</v>
          </cell>
        </row>
        <row r="6677">
          <cell r="O6677" t="str">
            <v>034910000</v>
          </cell>
        </row>
        <row r="6678">
          <cell r="O6678" t="str">
            <v>034910000</v>
          </cell>
        </row>
        <row r="6679">
          <cell r="O6679" t="str">
            <v>034910000</v>
          </cell>
        </row>
        <row r="6680">
          <cell r="O6680" t="str">
            <v>034910000</v>
          </cell>
        </row>
        <row r="6681">
          <cell r="O6681" t="str">
            <v>034910000</v>
          </cell>
        </row>
        <row r="6682">
          <cell r="O6682" t="str">
            <v>034910000</v>
          </cell>
        </row>
        <row r="6683">
          <cell r="O6683" t="str">
            <v>034910000</v>
          </cell>
        </row>
        <row r="6684">
          <cell r="O6684" t="str">
            <v>034910000</v>
          </cell>
        </row>
        <row r="6685">
          <cell r="O6685" t="str">
            <v>034910000</v>
          </cell>
        </row>
        <row r="6686">
          <cell r="O6686" t="str">
            <v>034910000</v>
          </cell>
        </row>
        <row r="6687">
          <cell r="O6687" t="str">
            <v>034910000</v>
          </cell>
        </row>
        <row r="6688">
          <cell r="O6688" t="str">
            <v>034910000</v>
          </cell>
        </row>
        <row r="6689">
          <cell r="O6689" t="str">
            <v>034910000</v>
          </cell>
        </row>
        <row r="6690">
          <cell r="O6690" t="str">
            <v>034911000</v>
          </cell>
        </row>
        <row r="6691">
          <cell r="O6691" t="str">
            <v>034911000</v>
          </cell>
        </row>
        <row r="6692">
          <cell r="O6692" t="str">
            <v>034911000</v>
          </cell>
        </row>
        <row r="6693">
          <cell r="O6693" t="str">
            <v>034911000</v>
          </cell>
        </row>
        <row r="6694">
          <cell r="O6694" t="str">
            <v>034911000</v>
          </cell>
        </row>
        <row r="6695">
          <cell r="O6695" t="str">
            <v>034911000</v>
          </cell>
        </row>
        <row r="6696">
          <cell r="O6696" t="str">
            <v>034911000</v>
          </cell>
        </row>
        <row r="6697">
          <cell r="O6697" t="str">
            <v>034911000</v>
          </cell>
        </row>
        <row r="6698">
          <cell r="O6698" t="str">
            <v>034911000</v>
          </cell>
        </row>
        <row r="6699">
          <cell r="O6699" t="str">
            <v>034911000</v>
          </cell>
        </row>
        <row r="6700">
          <cell r="O6700" t="str">
            <v>034911000</v>
          </cell>
        </row>
        <row r="6701">
          <cell r="O6701" t="str">
            <v>034911000</v>
          </cell>
        </row>
        <row r="6702">
          <cell r="O6702" t="str">
            <v>034911000</v>
          </cell>
        </row>
        <row r="6703">
          <cell r="O6703" t="str">
            <v>034911000</v>
          </cell>
        </row>
        <row r="6704">
          <cell r="O6704" t="str">
            <v>034911000</v>
          </cell>
        </row>
        <row r="6705">
          <cell r="O6705" t="str">
            <v>034911000</v>
          </cell>
        </row>
        <row r="6706">
          <cell r="O6706" t="str">
            <v>034911000</v>
          </cell>
        </row>
        <row r="6707">
          <cell r="O6707" t="str">
            <v>034911000</v>
          </cell>
        </row>
        <row r="6708">
          <cell r="O6708" t="str">
            <v>034911000</v>
          </cell>
        </row>
        <row r="6709">
          <cell r="O6709" t="str">
            <v>034911000</v>
          </cell>
        </row>
        <row r="6710">
          <cell r="O6710" t="str">
            <v>034911000</v>
          </cell>
        </row>
        <row r="6711">
          <cell r="O6711" t="str">
            <v>034911000</v>
          </cell>
        </row>
        <row r="6712">
          <cell r="O6712" t="str">
            <v>034911000</v>
          </cell>
        </row>
        <row r="6713">
          <cell r="O6713" t="str">
            <v>034911000</v>
          </cell>
        </row>
        <row r="6714">
          <cell r="O6714" t="str">
            <v>034911000</v>
          </cell>
        </row>
        <row r="6715">
          <cell r="O6715" t="str">
            <v>034911000</v>
          </cell>
        </row>
        <row r="6716">
          <cell r="O6716" t="str">
            <v>034911000</v>
          </cell>
        </row>
        <row r="6717">
          <cell r="O6717" t="str">
            <v>034911000</v>
          </cell>
        </row>
        <row r="6718">
          <cell r="O6718" t="str">
            <v>034911000</v>
          </cell>
        </row>
        <row r="6719">
          <cell r="O6719" t="str">
            <v>034911000</v>
          </cell>
        </row>
        <row r="6720">
          <cell r="O6720" t="str">
            <v>034911000</v>
          </cell>
        </row>
        <row r="6721">
          <cell r="O6721" t="str">
            <v>034911000</v>
          </cell>
        </row>
        <row r="6722">
          <cell r="O6722" t="str">
            <v>034911000</v>
          </cell>
        </row>
        <row r="6723">
          <cell r="O6723" t="str">
            <v>034911000</v>
          </cell>
        </row>
        <row r="6724">
          <cell r="O6724" t="str">
            <v>034911000</v>
          </cell>
        </row>
        <row r="6725">
          <cell r="O6725" t="str">
            <v>034911000</v>
          </cell>
        </row>
        <row r="6726">
          <cell r="O6726" t="str">
            <v>034911000</v>
          </cell>
        </row>
        <row r="6727">
          <cell r="O6727" t="str">
            <v>034911000</v>
          </cell>
        </row>
        <row r="6728">
          <cell r="O6728" t="str">
            <v>034911000</v>
          </cell>
        </row>
        <row r="6729">
          <cell r="O6729" t="str">
            <v>034911000</v>
          </cell>
        </row>
        <row r="6730">
          <cell r="O6730" t="str">
            <v>034911000</v>
          </cell>
        </row>
        <row r="6731">
          <cell r="O6731" t="str">
            <v>034911000</v>
          </cell>
        </row>
        <row r="6732">
          <cell r="O6732" t="str">
            <v>034911000</v>
          </cell>
        </row>
        <row r="6733">
          <cell r="O6733" t="str">
            <v>034911000</v>
          </cell>
        </row>
        <row r="6734">
          <cell r="O6734" t="str">
            <v>034911000</v>
          </cell>
        </row>
        <row r="6735">
          <cell r="O6735" t="str">
            <v>034911000</v>
          </cell>
        </row>
        <row r="6736">
          <cell r="O6736" t="str">
            <v>034911000</v>
          </cell>
        </row>
        <row r="6737">
          <cell r="O6737" t="str">
            <v>034911000</v>
          </cell>
        </row>
        <row r="6738">
          <cell r="O6738" t="str">
            <v>034911000</v>
          </cell>
        </row>
        <row r="6739">
          <cell r="O6739" t="str">
            <v>034911000</v>
          </cell>
        </row>
        <row r="6740">
          <cell r="O6740" t="str">
            <v>034911000</v>
          </cell>
        </row>
        <row r="6741">
          <cell r="O6741" t="str">
            <v>034911000</v>
          </cell>
        </row>
        <row r="6742">
          <cell r="O6742" t="str">
            <v>034911000</v>
          </cell>
        </row>
        <row r="6743">
          <cell r="O6743" t="str">
            <v>034911000</v>
          </cell>
        </row>
        <row r="6744">
          <cell r="O6744" t="str">
            <v>034911000</v>
          </cell>
        </row>
        <row r="6745">
          <cell r="O6745" t="str">
            <v>034911000</v>
          </cell>
        </row>
        <row r="6746">
          <cell r="O6746" t="str">
            <v>034911000</v>
          </cell>
        </row>
        <row r="6747">
          <cell r="O6747" t="str">
            <v>034911000</v>
          </cell>
        </row>
        <row r="6748">
          <cell r="O6748" t="str">
            <v>034911000</v>
          </cell>
        </row>
        <row r="6749">
          <cell r="O6749" t="str">
            <v>034911000</v>
          </cell>
        </row>
        <row r="6750">
          <cell r="O6750" t="str">
            <v>034911000</v>
          </cell>
        </row>
        <row r="6751">
          <cell r="O6751" t="str">
            <v>034911000</v>
          </cell>
        </row>
        <row r="6752">
          <cell r="O6752" t="str">
            <v>034911000</v>
          </cell>
        </row>
        <row r="6753">
          <cell r="O6753" t="str">
            <v>034911000</v>
          </cell>
        </row>
        <row r="6754">
          <cell r="O6754" t="str">
            <v>034912000</v>
          </cell>
        </row>
        <row r="6755">
          <cell r="O6755" t="str">
            <v>034912000</v>
          </cell>
        </row>
        <row r="6756">
          <cell r="O6756" t="str">
            <v>034912000</v>
          </cell>
        </row>
        <row r="6757">
          <cell r="O6757" t="str">
            <v>034912000</v>
          </cell>
        </row>
        <row r="6758">
          <cell r="O6758" t="str">
            <v>034912000</v>
          </cell>
        </row>
        <row r="6759">
          <cell r="O6759" t="str">
            <v>034912000</v>
          </cell>
        </row>
        <row r="6760">
          <cell r="O6760" t="str">
            <v>034912000</v>
          </cell>
        </row>
        <row r="6761">
          <cell r="O6761" t="str">
            <v>034912000</v>
          </cell>
        </row>
        <row r="6762">
          <cell r="O6762" t="str">
            <v>034912000</v>
          </cell>
        </row>
        <row r="6763">
          <cell r="O6763" t="str">
            <v>034912000</v>
          </cell>
        </row>
        <row r="6764">
          <cell r="O6764" t="str">
            <v>034912000</v>
          </cell>
        </row>
        <row r="6765">
          <cell r="O6765" t="str">
            <v>034912000</v>
          </cell>
        </row>
        <row r="6766">
          <cell r="O6766" t="str">
            <v>034912000</v>
          </cell>
        </row>
        <row r="6767">
          <cell r="O6767" t="str">
            <v>034912000</v>
          </cell>
        </row>
        <row r="6768">
          <cell r="O6768" t="str">
            <v>034912000</v>
          </cell>
        </row>
        <row r="6769">
          <cell r="O6769" t="str">
            <v>034912000</v>
          </cell>
        </row>
        <row r="6770">
          <cell r="O6770" t="str">
            <v>034912000</v>
          </cell>
        </row>
        <row r="6771">
          <cell r="O6771" t="str">
            <v>034912000</v>
          </cell>
        </row>
        <row r="6772">
          <cell r="O6772" t="str">
            <v>034912000</v>
          </cell>
        </row>
        <row r="6773">
          <cell r="O6773" t="str">
            <v>034912000</v>
          </cell>
        </row>
        <row r="6774">
          <cell r="O6774" t="str">
            <v>034912000</v>
          </cell>
        </row>
        <row r="6775">
          <cell r="O6775" t="str">
            <v>034912000</v>
          </cell>
        </row>
        <row r="6776">
          <cell r="O6776" t="str">
            <v>034912000</v>
          </cell>
        </row>
        <row r="6777">
          <cell r="O6777" t="str">
            <v>034912000</v>
          </cell>
        </row>
        <row r="6778">
          <cell r="O6778" t="str">
            <v>034912000</v>
          </cell>
        </row>
        <row r="6779">
          <cell r="O6779" t="str">
            <v>034912000</v>
          </cell>
        </row>
        <row r="6780">
          <cell r="O6780" t="str">
            <v>034912000</v>
          </cell>
        </row>
        <row r="6781">
          <cell r="O6781" t="str">
            <v>034913000</v>
          </cell>
        </row>
        <row r="6782">
          <cell r="O6782" t="str">
            <v>034913000</v>
          </cell>
        </row>
        <row r="6783">
          <cell r="O6783" t="str">
            <v>034913000</v>
          </cell>
        </row>
        <row r="6784">
          <cell r="O6784" t="str">
            <v>034913000</v>
          </cell>
        </row>
        <row r="6785">
          <cell r="O6785" t="str">
            <v>034913000</v>
          </cell>
        </row>
        <row r="6786">
          <cell r="O6786" t="str">
            <v>034913000</v>
          </cell>
        </row>
        <row r="6787">
          <cell r="O6787" t="str">
            <v>034913000</v>
          </cell>
        </row>
        <row r="6788">
          <cell r="O6788" t="str">
            <v>034913000</v>
          </cell>
        </row>
        <row r="6789">
          <cell r="O6789" t="str">
            <v>034913000</v>
          </cell>
        </row>
        <row r="6790">
          <cell r="O6790" t="str">
            <v>034913000</v>
          </cell>
        </row>
        <row r="6791">
          <cell r="O6791" t="str">
            <v>034913000</v>
          </cell>
        </row>
        <row r="6792">
          <cell r="O6792" t="str">
            <v>034913000</v>
          </cell>
        </row>
        <row r="6793">
          <cell r="O6793" t="str">
            <v>034913000</v>
          </cell>
        </row>
        <row r="6794">
          <cell r="O6794" t="str">
            <v>034913000</v>
          </cell>
        </row>
        <row r="6795">
          <cell r="O6795" t="str">
            <v>034913000</v>
          </cell>
        </row>
        <row r="6796">
          <cell r="O6796" t="str">
            <v>034913000</v>
          </cell>
        </row>
        <row r="6797">
          <cell r="O6797" t="str">
            <v>034913000</v>
          </cell>
        </row>
        <row r="6798">
          <cell r="O6798" t="str">
            <v>034914000</v>
          </cell>
        </row>
        <row r="6799">
          <cell r="O6799" t="str">
            <v>034914000</v>
          </cell>
        </row>
        <row r="6800">
          <cell r="O6800" t="str">
            <v>034914000</v>
          </cell>
        </row>
        <row r="6801">
          <cell r="O6801" t="str">
            <v>034914000</v>
          </cell>
        </row>
        <row r="6802">
          <cell r="O6802" t="str">
            <v>034914000</v>
          </cell>
        </row>
        <row r="6803">
          <cell r="O6803" t="str">
            <v>034914000</v>
          </cell>
        </row>
        <row r="6804">
          <cell r="O6804" t="str">
            <v>034914000</v>
          </cell>
        </row>
        <row r="6805">
          <cell r="O6805" t="str">
            <v>034914000</v>
          </cell>
        </row>
        <row r="6806">
          <cell r="O6806" t="str">
            <v>034914000</v>
          </cell>
        </row>
        <row r="6807">
          <cell r="O6807" t="str">
            <v>034914000</v>
          </cell>
        </row>
        <row r="6808">
          <cell r="O6808" t="str">
            <v>034914000</v>
          </cell>
        </row>
        <row r="6809">
          <cell r="O6809" t="str">
            <v>034915000</v>
          </cell>
        </row>
        <row r="6810">
          <cell r="O6810" t="str">
            <v>034915000</v>
          </cell>
        </row>
        <row r="6811">
          <cell r="O6811" t="str">
            <v>034915000</v>
          </cell>
        </row>
        <row r="6812">
          <cell r="O6812" t="str">
            <v>034915000</v>
          </cell>
        </row>
        <row r="6813">
          <cell r="O6813" t="str">
            <v>034915000</v>
          </cell>
        </row>
        <row r="6814">
          <cell r="O6814" t="str">
            <v>034915000</v>
          </cell>
        </row>
        <row r="6815">
          <cell r="O6815" t="str">
            <v>034915000</v>
          </cell>
        </row>
        <row r="6816">
          <cell r="O6816" t="str">
            <v>034915000</v>
          </cell>
        </row>
        <row r="6817">
          <cell r="O6817" t="str">
            <v>034915000</v>
          </cell>
        </row>
        <row r="6818">
          <cell r="O6818" t="str">
            <v>034915000</v>
          </cell>
        </row>
        <row r="6819">
          <cell r="O6819" t="str">
            <v>034915000</v>
          </cell>
        </row>
        <row r="6820">
          <cell r="O6820" t="str">
            <v>034915000</v>
          </cell>
        </row>
        <row r="6821">
          <cell r="O6821" t="str">
            <v>034915000</v>
          </cell>
        </row>
        <row r="6822">
          <cell r="O6822" t="str">
            <v>034915000</v>
          </cell>
        </row>
        <row r="6823">
          <cell r="O6823" t="str">
            <v>034915000</v>
          </cell>
        </row>
        <row r="6824">
          <cell r="O6824" t="str">
            <v>034915000</v>
          </cell>
        </row>
        <row r="6825">
          <cell r="O6825" t="str">
            <v>034915000</v>
          </cell>
        </row>
        <row r="6826">
          <cell r="O6826" t="str">
            <v>034915000</v>
          </cell>
        </row>
        <row r="6827">
          <cell r="O6827" t="str">
            <v>034915000</v>
          </cell>
        </row>
        <row r="6828">
          <cell r="O6828" t="str">
            <v>034915000</v>
          </cell>
        </row>
        <row r="6829">
          <cell r="O6829" t="str">
            <v>034915000</v>
          </cell>
        </row>
        <row r="6830">
          <cell r="O6830" t="str">
            <v>034915000</v>
          </cell>
        </row>
        <row r="6831">
          <cell r="O6831" t="str">
            <v>034916000</v>
          </cell>
        </row>
        <row r="6832">
          <cell r="O6832" t="str">
            <v>034916000</v>
          </cell>
        </row>
        <row r="6833">
          <cell r="O6833" t="str">
            <v>034916000</v>
          </cell>
        </row>
        <row r="6834">
          <cell r="O6834" t="str">
            <v>034916000</v>
          </cell>
        </row>
        <row r="6835">
          <cell r="O6835" t="str">
            <v>034916000</v>
          </cell>
        </row>
        <row r="6836">
          <cell r="O6836" t="str">
            <v>034916000</v>
          </cell>
        </row>
        <row r="6837">
          <cell r="O6837" t="str">
            <v>034916000</v>
          </cell>
        </row>
        <row r="6838">
          <cell r="O6838" t="str">
            <v>034916000</v>
          </cell>
        </row>
        <row r="6839">
          <cell r="O6839" t="str">
            <v>034916000</v>
          </cell>
        </row>
        <row r="6840">
          <cell r="O6840" t="str">
            <v>034916000</v>
          </cell>
        </row>
        <row r="6841">
          <cell r="O6841" t="str">
            <v>034916000</v>
          </cell>
        </row>
        <row r="6842">
          <cell r="O6842" t="str">
            <v>034916000</v>
          </cell>
        </row>
        <row r="6843">
          <cell r="O6843" t="str">
            <v>034916000</v>
          </cell>
        </row>
        <row r="6844">
          <cell r="O6844" t="str">
            <v>034916000</v>
          </cell>
        </row>
        <row r="6845">
          <cell r="O6845" t="str">
            <v>034916000</v>
          </cell>
        </row>
        <row r="6846">
          <cell r="O6846" t="str">
            <v>034916000</v>
          </cell>
        </row>
        <row r="6847">
          <cell r="O6847" t="str">
            <v>034916000</v>
          </cell>
        </row>
        <row r="6848">
          <cell r="O6848" t="str">
            <v>034916000</v>
          </cell>
        </row>
        <row r="6849">
          <cell r="O6849" t="str">
            <v>034916000</v>
          </cell>
        </row>
        <row r="6850">
          <cell r="O6850" t="str">
            <v>034916000</v>
          </cell>
        </row>
        <row r="6851">
          <cell r="O6851" t="str">
            <v>034916000</v>
          </cell>
        </row>
        <row r="6852">
          <cell r="O6852" t="str">
            <v>034916000</v>
          </cell>
        </row>
        <row r="6853">
          <cell r="O6853" t="str">
            <v>034916000</v>
          </cell>
        </row>
        <row r="6854">
          <cell r="O6854" t="str">
            <v>034916000</v>
          </cell>
        </row>
        <row r="6855">
          <cell r="O6855" t="str">
            <v>034917000</v>
          </cell>
        </row>
        <row r="6856">
          <cell r="O6856" t="str">
            <v>034917000</v>
          </cell>
        </row>
        <row r="6857">
          <cell r="O6857" t="str">
            <v>034917000</v>
          </cell>
        </row>
        <row r="6858">
          <cell r="O6858" t="str">
            <v>034917000</v>
          </cell>
        </row>
        <row r="6859">
          <cell r="O6859" t="str">
            <v>034917000</v>
          </cell>
        </row>
        <row r="6860">
          <cell r="O6860" t="str">
            <v>034917000</v>
          </cell>
        </row>
        <row r="6861">
          <cell r="O6861" t="str">
            <v>034917000</v>
          </cell>
        </row>
        <row r="6862">
          <cell r="O6862" t="str">
            <v>034917000</v>
          </cell>
        </row>
        <row r="6863">
          <cell r="O6863" t="str">
            <v>034917000</v>
          </cell>
        </row>
        <row r="6864">
          <cell r="O6864" t="str">
            <v>034917000</v>
          </cell>
        </row>
        <row r="6865">
          <cell r="O6865" t="str">
            <v>034917000</v>
          </cell>
        </row>
        <row r="6866">
          <cell r="O6866" t="str">
            <v>034917000</v>
          </cell>
        </row>
        <row r="6867">
          <cell r="O6867" t="str">
            <v>034917000</v>
          </cell>
        </row>
        <row r="6868">
          <cell r="O6868" t="str">
            <v>034917000</v>
          </cell>
        </row>
        <row r="6869">
          <cell r="O6869" t="str">
            <v>034917000</v>
          </cell>
        </row>
        <row r="6870">
          <cell r="O6870" t="str">
            <v>034917000</v>
          </cell>
        </row>
        <row r="6871">
          <cell r="O6871" t="str">
            <v>034917000</v>
          </cell>
        </row>
        <row r="6872">
          <cell r="O6872" t="str">
            <v>034917000</v>
          </cell>
        </row>
        <row r="6873">
          <cell r="O6873" t="str">
            <v>034917000</v>
          </cell>
        </row>
        <row r="6874">
          <cell r="O6874" t="str">
            <v>034917000</v>
          </cell>
        </row>
        <row r="6875">
          <cell r="O6875" t="str">
            <v>034917000</v>
          </cell>
        </row>
        <row r="6876">
          <cell r="O6876" t="str">
            <v>034917000</v>
          </cell>
        </row>
        <row r="6877">
          <cell r="O6877" t="str">
            <v>034917000</v>
          </cell>
        </row>
        <row r="6878">
          <cell r="O6878" t="str">
            <v>034917000</v>
          </cell>
        </row>
        <row r="6879">
          <cell r="O6879" t="str">
            <v>034917000</v>
          </cell>
        </row>
        <row r="6880">
          <cell r="O6880" t="str">
            <v>034917000</v>
          </cell>
        </row>
        <row r="6881">
          <cell r="O6881" t="str">
            <v>034917000</v>
          </cell>
        </row>
        <row r="6882">
          <cell r="O6882" t="str">
            <v>034917000</v>
          </cell>
        </row>
        <row r="6883">
          <cell r="O6883" t="str">
            <v>034917000</v>
          </cell>
        </row>
        <row r="6884">
          <cell r="O6884" t="str">
            <v>034917000</v>
          </cell>
        </row>
        <row r="6885">
          <cell r="O6885" t="str">
            <v>034917000</v>
          </cell>
        </row>
        <row r="6886">
          <cell r="O6886" t="str">
            <v>034917000</v>
          </cell>
        </row>
        <row r="6887">
          <cell r="O6887" t="str">
            <v>034917000</v>
          </cell>
        </row>
        <row r="6888">
          <cell r="O6888" t="str">
            <v>034917000</v>
          </cell>
        </row>
        <row r="6889">
          <cell r="O6889" t="str">
            <v>034917000</v>
          </cell>
        </row>
        <row r="6890">
          <cell r="O6890" t="str">
            <v>034917000</v>
          </cell>
        </row>
        <row r="6891">
          <cell r="O6891" t="str">
            <v>034917000</v>
          </cell>
        </row>
        <row r="6892">
          <cell r="O6892" t="str">
            <v>034918000</v>
          </cell>
        </row>
        <row r="6893">
          <cell r="O6893" t="str">
            <v>034918000</v>
          </cell>
        </row>
        <row r="6894">
          <cell r="O6894" t="str">
            <v>034918000</v>
          </cell>
        </row>
        <row r="6895">
          <cell r="O6895" t="str">
            <v>034918000</v>
          </cell>
        </row>
        <row r="6896">
          <cell r="O6896" t="str">
            <v>034918000</v>
          </cell>
        </row>
        <row r="6897">
          <cell r="O6897" t="str">
            <v>034918000</v>
          </cell>
        </row>
        <row r="6898">
          <cell r="O6898" t="str">
            <v>034918000</v>
          </cell>
        </row>
        <row r="6899">
          <cell r="O6899" t="str">
            <v>034918000</v>
          </cell>
        </row>
        <row r="6900">
          <cell r="O6900" t="str">
            <v>034918000</v>
          </cell>
        </row>
        <row r="6901">
          <cell r="O6901" t="str">
            <v>034918000</v>
          </cell>
        </row>
        <row r="6902">
          <cell r="O6902" t="str">
            <v>034918000</v>
          </cell>
        </row>
        <row r="6903">
          <cell r="O6903" t="str">
            <v>034918000</v>
          </cell>
        </row>
        <row r="6904">
          <cell r="O6904" t="str">
            <v>034918000</v>
          </cell>
        </row>
        <row r="6905">
          <cell r="O6905" t="str">
            <v>034918000</v>
          </cell>
        </row>
        <row r="6906">
          <cell r="O6906" t="str">
            <v>034918000</v>
          </cell>
        </row>
        <row r="6907">
          <cell r="O6907" t="str">
            <v>034918000</v>
          </cell>
        </row>
        <row r="6908">
          <cell r="O6908" t="str">
            <v>034918000</v>
          </cell>
        </row>
        <row r="6909">
          <cell r="O6909" t="str">
            <v>034918000</v>
          </cell>
        </row>
        <row r="6910">
          <cell r="O6910" t="str">
            <v>034918000</v>
          </cell>
        </row>
        <row r="6911">
          <cell r="O6911" t="str">
            <v>034918000</v>
          </cell>
        </row>
        <row r="6912">
          <cell r="O6912" t="str">
            <v>034918000</v>
          </cell>
        </row>
        <row r="6913">
          <cell r="O6913" t="str">
            <v>034919000</v>
          </cell>
        </row>
        <row r="6914">
          <cell r="O6914" t="str">
            <v>034919000</v>
          </cell>
        </row>
        <row r="6915">
          <cell r="O6915" t="str">
            <v>034919000</v>
          </cell>
        </row>
        <row r="6916">
          <cell r="O6916" t="str">
            <v>034919000</v>
          </cell>
        </row>
        <row r="6917">
          <cell r="O6917" t="str">
            <v>034919000</v>
          </cell>
        </row>
        <row r="6918">
          <cell r="O6918" t="str">
            <v>034919000</v>
          </cell>
        </row>
        <row r="6919">
          <cell r="O6919" t="str">
            <v>034919000</v>
          </cell>
        </row>
        <row r="6920">
          <cell r="O6920" t="str">
            <v>034919000</v>
          </cell>
        </row>
        <row r="6921">
          <cell r="O6921" t="str">
            <v>034919000</v>
          </cell>
        </row>
        <row r="6922">
          <cell r="O6922" t="str">
            <v>034919000</v>
          </cell>
        </row>
        <row r="6923">
          <cell r="O6923" t="str">
            <v>034919000</v>
          </cell>
        </row>
        <row r="6924">
          <cell r="O6924" t="str">
            <v>034919000</v>
          </cell>
        </row>
        <row r="6925">
          <cell r="O6925" t="str">
            <v>034919000</v>
          </cell>
        </row>
        <row r="6926">
          <cell r="O6926" t="str">
            <v>034919000</v>
          </cell>
        </row>
        <row r="6927">
          <cell r="O6927" t="str">
            <v>034919000</v>
          </cell>
        </row>
        <row r="6928">
          <cell r="O6928" t="str">
            <v>034919000</v>
          </cell>
        </row>
        <row r="6929">
          <cell r="O6929" t="str">
            <v>034919000</v>
          </cell>
        </row>
        <row r="6930">
          <cell r="O6930" t="str">
            <v>034919000</v>
          </cell>
        </row>
        <row r="6931">
          <cell r="O6931" t="str">
            <v>034919000</v>
          </cell>
        </row>
        <row r="6932">
          <cell r="O6932" t="str">
            <v>034920000</v>
          </cell>
        </row>
        <row r="6933">
          <cell r="O6933" t="str">
            <v>034920000</v>
          </cell>
        </row>
        <row r="6934">
          <cell r="O6934" t="str">
            <v>034920000</v>
          </cell>
        </row>
        <row r="6935">
          <cell r="O6935" t="str">
            <v>034920000</v>
          </cell>
        </row>
        <row r="6936">
          <cell r="O6936" t="str">
            <v>034920000</v>
          </cell>
        </row>
        <row r="6937">
          <cell r="O6937" t="str">
            <v>034920000</v>
          </cell>
        </row>
        <row r="6938">
          <cell r="O6938" t="str">
            <v>034920000</v>
          </cell>
        </row>
        <row r="6939">
          <cell r="O6939" t="str">
            <v>034920000</v>
          </cell>
        </row>
        <row r="6940">
          <cell r="O6940" t="str">
            <v>034920000</v>
          </cell>
        </row>
        <row r="6941">
          <cell r="O6941" t="str">
            <v>034920000</v>
          </cell>
        </row>
        <row r="6942">
          <cell r="O6942" t="str">
            <v>034920000</v>
          </cell>
        </row>
        <row r="6943">
          <cell r="O6943" t="str">
            <v>034920000</v>
          </cell>
        </row>
        <row r="6944">
          <cell r="O6944" t="str">
            <v>034920000</v>
          </cell>
        </row>
        <row r="6945">
          <cell r="O6945" t="str">
            <v>034920000</v>
          </cell>
        </row>
        <row r="6946">
          <cell r="O6946" t="str">
            <v>034921000</v>
          </cell>
        </row>
        <row r="6947">
          <cell r="O6947" t="str">
            <v>034921000</v>
          </cell>
        </row>
        <row r="6948">
          <cell r="O6948" t="str">
            <v>034921000</v>
          </cell>
        </row>
        <row r="6949">
          <cell r="O6949" t="str">
            <v>034921000</v>
          </cell>
        </row>
        <row r="6950">
          <cell r="O6950" t="str">
            <v>034921000</v>
          </cell>
        </row>
        <row r="6951">
          <cell r="O6951" t="str">
            <v>034921000</v>
          </cell>
        </row>
        <row r="6952">
          <cell r="O6952" t="str">
            <v>034921000</v>
          </cell>
        </row>
        <row r="6953">
          <cell r="O6953" t="str">
            <v>034921000</v>
          </cell>
        </row>
        <row r="6954">
          <cell r="O6954" t="str">
            <v>034921000</v>
          </cell>
        </row>
        <row r="6955">
          <cell r="O6955" t="str">
            <v>034921000</v>
          </cell>
        </row>
        <row r="6956">
          <cell r="O6956" t="str">
            <v>034922000</v>
          </cell>
        </row>
        <row r="6957">
          <cell r="O6957" t="str">
            <v>034922000</v>
          </cell>
        </row>
        <row r="6958">
          <cell r="O6958" t="str">
            <v>034922000</v>
          </cell>
        </row>
        <row r="6959">
          <cell r="O6959" t="str">
            <v>034922000</v>
          </cell>
        </row>
        <row r="6960">
          <cell r="O6960" t="str">
            <v>034922000</v>
          </cell>
        </row>
        <row r="6961">
          <cell r="O6961" t="str">
            <v>034922000</v>
          </cell>
        </row>
        <row r="6962">
          <cell r="O6962" t="str">
            <v>034922000</v>
          </cell>
        </row>
        <row r="6963">
          <cell r="O6963" t="str">
            <v>034922000</v>
          </cell>
        </row>
        <row r="6964">
          <cell r="O6964" t="str">
            <v>034922000</v>
          </cell>
        </row>
        <row r="6965">
          <cell r="O6965" t="str">
            <v>034922000</v>
          </cell>
        </row>
        <row r="6966">
          <cell r="O6966" t="str">
            <v>034922000</v>
          </cell>
        </row>
        <row r="6967">
          <cell r="O6967" t="str">
            <v>034922000</v>
          </cell>
        </row>
        <row r="6968">
          <cell r="O6968" t="str">
            <v>034922000</v>
          </cell>
        </row>
        <row r="6969">
          <cell r="O6969" t="str">
            <v>034922000</v>
          </cell>
        </row>
        <row r="6970">
          <cell r="O6970" t="str">
            <v>034922000</v>
          </cell>
        </row>
        <row r="6971">
          <cell r="O6971" t="str">
            <v>034922000</v>
          </cell>
        </row>
        <row r="6972">
          <cell r="O6972" t="str">
            <v>034923000</v>
          </cell>
        </row>
        <row r="6973">
          <cell r="O6973" t="str">
            <v>034923000</v>
          </cell>
        </row>
        <row r="6974">
          <cell r="O6974" t="str">
            <v>034923000</v>
          </cell>
        </row>
        <row r="6975">
          <cell r="O6975" t="str">
            <v>034923000</v>
          </cell>
        </row>
        <row r="6976">
          <cell r="O6976" t="str">
            <v>034923000</v>
          </cell>
        </row>
        <row r="6977">
          <cell r="O6977" t="str">
            <v>034923000</v>
          </cell>
        </row>
        <row r="6978">
          <cell r="O6978" t="str">
            <v>034923000</v>
          </cell>
        </row>
        <row r="6979">
          <cell r="O6979" t="str">
            <v>034923000</v>
          </cell>
        </row>
        <row r="6980">
          <cell r="O6980" t="str">
            <v>034923000</v>
          </cell>
        </row>
        <row r="6981">
          <cell r="O6981" t="str">
            <v>034923000</v>
          </cell>
        </row>
        <row r="6982">
          <cell r="O6982" t="str">
            <v>034923000</v>
          </cell>
        </row>
        <row r="6983">
          <cell r="O6983" t="str">
            <v>034923000</v>
          </cell>
        </row>
        <row r="6984">
          <cell r="O6984" t="str">
            <v>034923000</v>
          </cell>
        </row>
        <row r="6985">
          <cell r="O6985" t="str">
            <v>034923000</v>
          </cell>
        </row>
        <row r="6986">
          <cell r="O6986" t="str">
            <v>034923000</v>
          </cell>
        </row>
        <row r="6987">
          <cell r="O6987" t="str">
            <v>034923000</v>
          </cell>
        </row>
        <row r="6988">
          <cell r="O6988" t="str">
            <v>034923000</v>
          </cell>
        </row>
        <row r="6989">
          <cell r="O6989" t="str">
            <v>034923000</v>
          </cell>
        </row>
        <row r="6990">
          <cell r="O6990" t="str">
            <v>034923000</v>
          </cell>
        </row>
        <row r="6991">
          <cell r="O6991" t="str">
            <v>034923000</v>
          </cell>
        </row>
        <row r="6992">
          <cell r="O6992" t="str">
            <v>034923000</v>
          </cell>
        </row>
        <row r="6993">
          <cell r="O6993" t="str">
            <v>034923000</v>
          </cell>
        </row>
        <row r="6994">
          <cell r="O6994" t="str">
            <v>034923000</v>
          </cell>
        </row>
        <row r="6995">
          <cell r="O6995" t="str">
            <v>034923000</v>
          </cell>
        </row>
        <row r="6996">
          <cell r="O6996" t="str">
            <v>034923000</v>
          </cell>
        </row>
        <row r="6997">
          <cell r="O6997" t="str">
            <v>034923000</v>
          </cell>
        </row>
        <row r="6998">
          <cell r="O6998" t="str">
            <v>034924000</v>
          </cell>
        </row>
        <row r="6999">
          <cell r="O6999" t="str">
            <v>034924000</v>
          </cell>
        </row>
        <row r="7000">
          <cell r="O7000" t="str">
            <v>034924000</v>
          </cell>
        </row>
        <row r="7001">
          <cell r="O7001" t="str">
            <v>034924000</v>
          </cell>
        </row>
        <row r="7002">
          <cell r="O7002" t="str">
            <v>034924000</v>
          </cell>
        </row>
        <row r="7003">
          <cell r="O7003" t="str">
            <v>034924000</v>
          </cell>
        </row>
        <row r="7004">
          <cell r="O7004" t="str">
            <v>034924000</v>
          </cell>
        </row>
        <row r="7005">
          <cell r="O7005" t="str">
            <v>034924000</v>
          </cell>
        </row>
        <row r="7006">
          <cell r="O7006" t="str">
            <v>034924000</v>
          </cell>
        </row>
        <row r="7007">
          <cell r="O7007" t="str">
            <v>034924000</v>
          </cell>
        </row>
        <row r="7008">
          <cell r="O7008" t="str">
            <v>034924000</v>
          </cell>
        </row>
        <row r="7009">
          <cell r="O7009" t="str">
            <v>034924000</v>
          </cell>
        </row>
        <row r="7010">
          <cell r="O7010" t="str">
            <v>034924000</v>
          </cell>
        </row>
        <row r="7011">
          <cell r="O7011" t="str">
            <v>034924000</v>
          </cell>
        </row>
        <row r="7012">
          <cell r="O7012" t="str">
            <v>034924000</v>
          </cell>
        </row>
        <row r="7013">
          <cell r="O7013" t="str">
            <v>034924000</v>
          </cell>
        </row>
        <row r="7014">
          <cell r="O7014" t="str">
            <v>034925000</v>
          </cell>
        </row>
        <row r="7015">
          <cell r="O7015" t="str">
            <v>034925000</v>
          </cell>
        </row>
        <row r="7016">
          <cell r="O7016" t="str">
            <v>034925000</v>
          </cell>
        </row>
        <row r="7017">
          <cell r="O7017" t="str">
            <v>034925000</v>
          </cell>
        </row>
        <row r="7018">
          <cell r="O7018" t="str">
            <v>034925000</v>
          </cell>
        </row>
        <row r="7019">
          <cell r="O7019" t="str">
            <v>034925000</v>
          </cell>
        </row>
        <row r="7020">
          <cell r="O7020" t="str">
            <v>034925000</v>
          </cell>
        </row>
        <row r="7021">
          <cell r="O7021" t="str">
            <v>034925000</v>
          </cell>
        </row>
        <row r="7022">
          <cell r="O7022" t="str">
            <v>034925000</v>
          </cell>
        </row>
        <row r="7023">
          <cell r="O7023" t="str">
            <v>034926000</v>
          </cell>
        </row>
        <row r="7024">
          <cell r="O7024" t="str">
            <v>034926000</v>
          </cell>
        </row>
        <row r="7025">
          <cell r="O7025" t="str">
            <v>034926000</v>
          </cell>
        </row>
        <row r="7026">
          <cell r="O7026" t="str">
            <v>034926000</v>
          </cell>
        </row>
        <row r="7027">
          <cell r="O7027" t="str">
            <v>034926000</v>
          </cell>
        </row>
        <row r="7028">
          <cell r="O7028" t="str">
            <v>034926000</v>
          </cell>
        </row>
        <row r="7029">
          <cell r="O7029" t="str">
            <v>034926000</v>
          </cell>
        </row>
        <row r="7030">
          <cell r="O7030" t="str">
            <v>034926000</v>
          </cell>
        </row>
        <row r="7031">
          <cell r="O7031" t="str">
            <v>034926000</v>
          </cell>
        </row>
        <row r="7032">
          <cell r="O7032" t="str">
            <v>034926000</v>
          </cell>
        </row>
        <row r="7033">
          <cell r="O7033" t="str">
            <v>034926000</v>
          </cell>
        </row>
        <row r="7034">
          <cell r="O7034" t="str">
            <v>034926000</v>
          </cell>
        </row>
        <row r="7035">
          <cell r="O7035" t="str">
            <v>034926000</v>
          </cell>
        </row>
        <row r="7036">
          <cell r="O7036" t="str">
            <v>034926000</v>
          </cell>
        </row>
        <row r="7037">
          <cell r="O7037" t="str">
            <v>034926000</v>
          </cell>
        </row>
        <row r="7038">
          <cell r="O7038" t="str">
            <v>034926000</v>
          </cell>
        </row>
        <row r="7039">
          <cell r="O7039" t="str">
            <v>034926000</v>
          </cell>
        </row>
        <row r="7040">
          <cell r="O7040" t="str">
            <v>034926000</v>
          </cell>
        </row>
        <row r="7041">
          <cell r="O7041" t="str">
            <v>034926000</v>
          </cell>
        </row>
        <row r="7042">
          <cell r="O7042" t="str">
            <v>034926000</v>
          </cell>
        </row>
        <row r="7043">
          <cell r="O7043" t="str">
            <v>034926000</v>
          </cell>
        </row>
        <row r="7044">
          <cell r="O7044" t="str">
            <v>034926000</v>
          </cell>
        </row>
        <row r="7045">
          <cell r="O7045" t="str">
            <v>034926000</v>
          </cell>
        </row>
        <row r="7046">
          <cell r="O7046" t="str">
            <v>034926000</v>
          </cell>
        </row>
        <row r="7047">
          <cell r="O7047" t="str">
            <v>034926000</v>
          </cell>
        </row>
        <row r="7048">
          <cell r="O7048" t="str">
            <v>034926000</v>
          </cell>
        </row>
        <row r="7049">
          <cell r="O7049" t="str">
            <v>034926000</v>
          </cell>
        </row>
        <row r="7050">
          <cell r="O7050" t="str">
            <v>034926000</v>
          </cell>
        </row>
        <row r="7051">
          <cell r="O7051" t="str">
            <v>034926000</v>
          </cell>
        </row>
        <row r="7052">
          <cell r="O7052" t="str">
            <v>034926000</v>
          </cell>
        </row>
        <row r="7053">
          <cell r="O7053" t="str">
            <v>034926000</v>
          </cell>
        </row>
        <row r="7054">
          <cell r="O7054" t="str">
            <v>034926000</v>
          </cell>
        </row>
        <row r="7055">
          <cell r="O7055" t="str">
            <v>034926000</v>
          </cell>
        </row>
        <row r="7056">
          <cell r="O7056" t="str">
            <v>034926000</v>
          </cell>
        </row>
        <row r="7057">
          <cell r="O7057" t="str">
            <v>034926000</v>
          </cell>
        </row>
        <row r="7058">
          <cell r="O7058" t="str">
            <v>034926000</v>
          </cell>
        </row>
        <row r="7059">
          <cell r="O7059" t="str">
            <v>034926000</v>
          </cell>
        </row>
        <row r="7060">
          <cell r="O7060" t="str">
            <v>034926000</v>
          </cell>
        </row>
        <row r="7061">
          <cell r="O7061" t="str">
            <v>034927000</v>
          </cell>
        </row>
        <row r="7062">
          <cell r="O7062" t="str">
            <v>034927000</v>
          </cell>
        </row>
        <row r="7063">
          <cell r="O7063" t="str">
            <v>034927000</v>
          </cell>
        </row>
        <row r="7064">
          <cell r="O7064" t="str">
            <v>034927000</v>
          </cell>
        </row>
        <row r="7065">
          <cell r="O7065" t="str">
            <v>034927000</v>
          </cell>
        </row>
        <row r="7066">
          <cell r="O7066" t="str">
            <v>034927000</v>
          </cell>
        </row>
        <row r="7067">
          <cell r="O7067" t="str">
            <v>034927000</v>
          </cell>
        </row>
        <row r="7068">
          <cell r="O7068" t="str">
            <v>034927000</v>
          </cell>
        </row>
        <row r="7069">
          <cell r="O7069" t="str">
            <v>034927000</v>
          </cell>
        </row>
        <row r="7070">
          <cell r="O7070" t="str">
            <v>034927000</v>
          </cell>
        </row>
        <row r="7071">
          <cell r="O7071" t="str">
            <v>034927000</v>
          </cell>
        </row>
        <row r="7072">
          <cell r="O7072" t="str">
            <v>034927000</v>
          </cell>
        </row>
        <row r="7073">
          <cell r="O7073" t="str">
            <v>034927000</v>
          </cell>
        </row>
        <row r="7074">
          <cell r="O7074" t="str">
            <v>034927000</v>
          </cell>
        </row>
        <row r="7075">
          <cell r="O7075" t="str">
            <v>034927000</v>
          </cell>
        </row>
        <row r="7076">
          <cell r="O7076" t="str">
            <v>034928000</v>
          </cell>
        </row>
        <row r="7077">
          <cell r="O7077" t="str">
            <v>034928000</v>
          </cell>
        </row>
        <row r="7078">
          <cell r="O7078" t="str">
            <v>034928000</v>
          </cell>
        </row>
        <row r="7079">
          <cell r="O7079" t="str">
            <v>034928000</v>
          </cell>
        </row>
        <row r="7080">
          <cell r="O7080" t="str">
            <v>034928000</v>
          </cell>
        </row>
        <row r="7081">
          <cell r="O7081" t="str">
            <v>034928000</v>
          </cell>
        </row>
        <row r="7082">
          <cell r="O7082" t="str">
            <v>034928000</v>
          </cell>
        </row>
        <row r="7083">
          <cell r="O7083" t="str">
            <v>034928000</v>
          </cell>
        </row>
        <row r="7084">
          <cell r="O7084" t="str">
            <v>034928000</v>
          </cell>
        </row>
        <row r="7085">
          <cell r="O7085" t="str">
            <v>034928000</v>
          </cell>
        </row>
        <row r="7086">
          <cell r="O7086" t="str">
            <v>034928000</v>
          </cell>
        </row>
        <row r="7087">
          <cell r="O7087" t="str">
            <v>034928000</v>
          </cell>
        </row>
        <row r="7088">
          <cell r="O7088" t="str">
            <v>034928000</v>
          </cell>
        </row>
        <row r="7089">
          <cell r="O7089" t="str">
            <v>034928000</v>
          </cell>
        </row>
        <row r="7090">
          <cell r="O7090" t="str">
            <v>034928000</v>
          </cell>
        </row>
        <row r="7091">
          <cell r="O7091" t="str">
            <v>034928000</v>
          </cell>
        </row>
        <row r="7092">
          <cell r="O7092" t="str">
            <v>034928000</v>
          </cell>
        </row>
        <row r="7093">
          <cell r="O7093" t="str">
            <v>034928000</v>
          </cell>
        </row>
        <row r="7094">
          <cell r="O7094" t="str">
            <v>034928000</v>
          </cell>
        </row>
        <row r="7095">
          <cell r="O7095" t="str">
            <v>034928000</v>
          </cell>
        </row>
        <row r="7096">
          <cell r="O7096" t="str">
            <v>034928000</v>
          </cell>
        </row>
        <row r="7097">
          <cell r="O7097" t="str">
            <v>034928000</v>
          </cell>
        </row>
        <row r="7098">
          <cell r="O7098" t="str">
            <v>034928000</v>
          </cell>
        </row>
        <row r="7099">
          <cell r="O7099" t="str">
            <v>034928000</v>
          </cell>
        </row>
        <row r="7100">
          <cell r="O7100" t="str">
            <v>034928000</v>
          </cell>
        </row>
        <row r="7101">
          <cell r="O7101" t="str">
            <v>034928000</v>
          </cell>
        </row>
        <row r="7102">
          <cell r="O7102" t="str">
            <v>034928000</v>
          </cell>
        </row>
        <row r="7103">
          <cell r="O7103" t="str">
            <v>034928000</v>
          </cell>
        </row>
        <row r="7104">
          <cell r="O7104" t="str">
            <v>034928000</v>
          </cell>
        </row>
        <row r="7105">
          <cell r="O7105" t="str">
            <v>034928000</v>
          </cell>
        </row>
        <row r="7106">
          <cell r="O7106" t="str">
            <v>034928000</v>
          </cell>
        </row>
        <row r="7107">
          <cell r="O7107" t="str">
            <v>034928000</v>
          </cell>
        </row>
        <row r="7108">
          <cell r="O7108" t="str">
            <v>034928000</v>
          </cell>
        </row>
        <row r="7109">
          <cell r="O7109" t="str">
            <v>034929000</v>
          </cell>
        </row>
        <row r="7110">
          <cell r="O7110" t="str">
            <v>034929000</v>
          </cell>
        </row>
        <row r="7111">
          <cell r="O7111" t="str">
            <v>034929000</v>
          </cell>
        </row>
        <row r="7112">
          <cell r="O7112" t="str">
            <v>034929000</v>
          </cell>
        </row>
        <row r="7113">
          <cell r="O7113" t="str">
            <v>034929000</v>
          </cell>
        </row>
        <row r="7114">
          <cell r="O7114" t="str">
            <v>034929000</v>
          </cell>
        </row>
        <row r="7115">
          <cell r="O7115" t="str">
            <v>034929000</v>
          </cell>
        </row>
        <row r="7116">
          <cell r="O7116" t="str">
            <v>034929000</v>
          </cell>
        </row>
        <row r="7117">
          <cell r="O7117" t="str">
            <v>034929000</v>
          </cell>
        </row>
        <row r="7118">
          <cell r="O7118" t="str">
            <v>034929000</v>
          </cell>
        </row>
        <row r="7119">
          <cell r="O7119" t="str">
            <v>034929000</v>
          </cell>
        </row>
        <row r="7120">
          <cell r="O7120" t="str">
            <v>034929000</v>
          </cell>
        </row>
        <row r="7121">
          <cell r="O7121" t="str">
            <v>034929000</v>
          </cell>
        </row>
        <row r="7122">
          <cell r="O7122" t="str">
            <v>034929000</v>
          </cell>
        </row>
        <row r="7123">
          <cell r="O7123" t="str">
            <v>034929000</v>
          </cell>
        </row>
        <row r="7124">
          <cell r="O7124" t="str">
            <v>034929000</v>
          </cell>
        </row>
        <row r="7125">
          <cell r="O7125" t="str">
            <v>034929000</v>
          </cell>
        </row>
        <row r="7126">
          <cell r="O7126" t="str">
            <v>034929000</v>
          </cell>
        </row>
        <row r="7127">
          <cell r="O7127" t="str">
            <v>034929000</v>
          </cell>
        </row>
        <row r="7128">
          <cell r="O7128" t="str">
            <v>034929000</v>
          </cell>
        </row>
        <row r="7129">
          <cell r="O7129" t="str">
            <v>034929000</v>
          </cell>
        </row>
        <row r="7130">
          <cell r="O7130" t="str">
            <v>034929000</v>
          </cell>
        </row>
        <row r="7131">
          <cell r="O7131" t="str">
            <v>034929000</v>
          </cell>
        </row>
        <row r="7132">
          <cell r="O7132" t="str">
            <v>034929000</v>
          </cell>
        </row>
        <row r="7133">
          <cell r="O7133" t="str">
            <v>034930000</v>
          </cell>
        </row>
        <row r="7134">
          <cell r="O7134" t="str">
            <v>034930000</v>
          </cell>
        </row>
        <row r="7135">
          <cell r="O7135" t="str">
            <v>034930000</v>
          </cell>
        </row>
        <row r="7136">
          <cell r="O7136" t="str">
            <v>034930000</v>
          </cell>
        </row>
        <row r="7137">
          <cell r="O7137" t="str">
            <v>034930000</v>
          </cell>
        </row>
        <row r="7138">
          <cell r="O7138" t="str">
            <v>034930000</v>
          </cell>
        </row>
        <row r="7139">
          <cell r="O7139" t="str">
            <v>034930000</v>
          </cell>
        </row>
        <row r="7140">
          <cell r="O7140" t="str">
            <v>034930000</v>
          </cell>
        </row>
        <row r="7141">
          <cell r="O7141" t="str">
            <v>034930000</v>
          </cell>
        </row>
        <row r="7142">
          <cell r="O7142" t="str">
            <v>034930000</v>
          </cell>
        </row>
        <row r="7143">
          <cell r="O7143" t="str">
            <v>034930000</v>
          </cell>
        </row>
        <row r="7144">
          <cell r="O7144" t="str">
            <v>034930000</v>
          </cell>
        </row>
        <row r="7145">
          <cell r="O7145" t="str">
            <v>034930000</v>
          </cell>
        </row>
        <row r="7146">
          <cell r="O7146" t="str">
            <v>034930000</v>
          </cell>
        </row>
        <row r="7147">
          <cell r="O7147" t="str">
            <v>034930000</v>
          </cell>
        </row>
        <row r="7148">
          <cell r="O7148" t="str">
            <v>034930000</v>
          </cell>
        </row>
        <row r="7149">
          <cell r="O7149" t="str">
            <v>034930000</v>
          </cell>
        </row>
        <row r="7150">
          <cell r="O7150" t="str">
            <v>034930000</v>
          </cell>
        </row>
        <row r="7151">
          <cell r="O7151" t="str">
            <v>034930000</v>
          </cell>
        </row>
        <row r="7152">
          <cell r="O7152" t="str">
            <v>034930000</v>
          </cell>
        </row>
        <row r="7153">
          <cell r="O7153" t="str">
            <v>034930000</v>
          </cell>
        </row>
        <row r="7154">
          <cell r="O7154" t="str">
            <v>034930000</v>
          </cell>
        </row>
        <row r="7155">
          <cell r="O7155" t="str">
            <v>034930000</v>
          </cell>
        </row>
        <row r="7156">
          <cell r="O7156" t="str">
            <v>034930000</v>
          </cell>
        </row>
        <row r="7157">
          <cell r="O7157" t="str">
            <v>034930000</v>
          </cell>
        </row>
        <row r="7158">
          <cell r="O7158" t="str">
            <v>034930000</v>
          </cell>
        </row>
        <row r="7159">
          <cell r="O7159" t="str">
            <v>034930000</v>
          </cell>
        </row>
        <row r="7160">
          <cell r="O7160" t="str">
            <v>034930000</v>
          </cell>
        </row>
        <row r="7161">
          <cell r="O7161" t="str">
            <v>034930000</v>
          </cell>
        </row>
        <row r="7162">
          <cell r="O7162" t="str">
            <v>034930000</v>
          </cell>
        </row>
        <row r="7163">
          <cell r="O7163" t="str">
            <v>034930000</v>
          </cell>
        </row>
        <row r="7164">
          <cell r="O7164" t="str">
            <v>034930000</v>
          </cell>
        </row>
        <row r="7165">
          <cell r="O7165" t="str">
            <v>034930000</v>
          </cell>
        </row>
        <row r="7166">
          <cell r="O7166" t="str">
            <v>034930000</v>
          </cell>
        </row>
        <row r="7167">
          <cell r="O7167" t="str">
            <v>034930000</v>
          </cell>
        </row>
        <row r="7168">
          <cell r="O7168" t="str">
            <v>034930000</v>
          </cell>
        </row>
        <row r="7169">
          <cell r="O7169" t="str">
            <v>034930000</v>
          </cell>
        </row>
        <row r="7170">
          <cell r="O7170" t="str">
            <v>034930000</v>
          </cell>
        </row>
        <row r="7171">
          <cell r="O7171" t="str">
            <v>034930000</v>
          </cell>
        </row>
        <row r="7172">
          <cell r="O7172" t="str">
            <v>034930000</v>
          </cell>
        </row>
        <row r="7173">
          <cell r="O7173" t="str">
            <v>034930000</v>
          </cell>
        </row>
        <row r="7174">
          <cell r="O7174" t="str">
            <v>034930000</v>
          </cell>
        </row>
        <row r="7175">
          <cell r="O7175" t="str">
            <v>034930000</v>
          </cell>
        </row>
        <row r="7176">
          <cell r="O7176" t="str">
            <v>034930000</v>
          </cell>
        </row>
        <row r="7177">
          <cell r="O7177" t="str">
            <v>034930000</v>
          </cell>
        </row>
        <row r="7178">
          <cell r="O7178" t="str">
            <v>034930000</v>
          </cell>
        </row>
        <row r="7179">
          <cell r="O7179" t="str">
            <v>034930000</v>
          </cell>
        </row>
        <row r="7180">
          <cell r="O7180" t="str">
            <v>034930000</v>
          </cell>
        </row>
        <row r="7181">
          <cell r="O7181" t="str">
            <v>034930000</v>
          </cell>
        </row>
        <row r="7182">
          <cell r="O7182" t="str">
            <v>034930000</v>
          </cell>
        </row>
        <row r="7183">
          <cell r="O7183" t="str">
            <v>034930000</v>
          </cell>
        </row>
        <row r="7184">
          <cell r="O7184" t="str">
            <v>034930000</v>
          </cell>
        </row>
        <row r="7185">
          <cell r="O7185" t="str">
            <v>034930000</v>
          </cell>
        </row>
        <row r="7186">
          <cell r="O7186" t="str">
            <v>034931000</v>
          </cell>
        </row>
        <row r="7187">
          <cell r="O7187" t="str">
            <v>034931000</v>
          </cell>
        </row>
        <row r="7188">
          <cell r="O7188" t="str">
            <v>034931000</v>
          </cell>
        </row>
        <row r="7189">
          <cell r="O7189" t="str">
            <v>034931000</v>
          </cell>
        </row>
        <row r="7190">
          <cell r="O7190" t="str">
            <v>034931000</v>
          </cell>
        </row>
        <row r="7191">
          <cell r="O7191" t="str">
            <v>034931000</v>
          </cell>
        </row>
        <row r="7192">
          <cell r="O7192" t="str">
            <v>034931000</v>
          </cell>
        </row>
        <row r="7193">
          <cell r="O7193" t="str">
            <v>034931000</v>
          </cell>
        </row>
        <row r="7194">
          <cell r="O7194" t="str">
            <v>034931000</v>
          </cell>
        </row>
        <row r="7195">
          <cell r="O7195" t="str">
            <v>034931000</v>
          </cell>
        </row>
        <row r="7196">
          <cell r="O7196" t="str">
            <v>034931000</v>
          </cell>
        </row>
        <row r="7197">
          <cell r="O7197" t="str">
            <v>034931000</v>
          </cell>
        </row>
        <row r="7198">
          <cell r="O7198" t="str">
            <v>034931000</v>
          </cell>
        </row>
        <row r="7199">
          <cell r="O7199" t="str">
            <v>034931000</v>
          </cell>
        </row>
        <row r="7200">
          <cell r="O7200" t="str">
            <v>034931000</v>
          </cell>
        </row>
        <row r="7201">
          <cell r="O7201" t="str">
            <v>034931000</v>
          </cell>
        </row>
        <row r="7202">
          <cell r="O7202" t="str">
            <v>034931000</v>
          </cell>
        </row>
        <row r="7203">
          <cell r="O7203" t="str">
            <v>034931000</v>
          </cell>
        </row>
        <row r="7204">
          <cell r="O7204" t="str">
            <v>034931000</v>
          </cell>
        </row>
        <row r="7205">
          <cell r="O7205" t="str">
            <v>034931000</v>
          </cell>
        </row>
        <row r="7206">
          <cell r="O7206" t="str">
            <v>034931000</v>
          </cell>
        </row>
        <row r="7207">
          <cell r="O7207" t="str">
            <v>034931000</v>
          </cell>
        </row>
        <row r="7208">
          <cell r="O7208" t="str">
            <v>034931000</v>
          </cell>
        </row>
        <row r="7209">
          <cell r="O7209" t="str">
            <v>034931000</v>
          </cell>
        </row>
        <row r="7210">
          <cell r="O7210" t="str">
            <v>034931000</v>
          </cell>
        </row>
        <row r="7211">
          <cell r="O7211" t="str">
            <v>034931000</v>
          </cell>
        </row>
        <row r="7212">
          <cell r="O7212" t="str">
            <v>034931000</v>
          </cell>
        </row>
        <row r="7213">
          <cell r="O7213" t="str">
            <v>034931000</v>
          </cell>
        </row>
        <row r="7214">
          <cell r="O7214" t="str">
            <v>034932000</v>
          </cell>
        </row>
        <row r="7215">
          <cell r="O7215" t="str">
            <v>034932000</v>
          </cell>
        </row>
        <row r="7216">
          <cell r="O7216" t="str">
            <v>034932000</v>
          </cell>
        </row>
        <row r="7217">
          <cell r="O7217" t="str">
            <v>034932000</v>
          </cell>
        </row>
        <row r="7218">
          <cell r="O7218" t="str">
            <v>034932000</v>
          </cell>
        </row>
        <row r="7219">
          <cell r="O7219" t="str">
            <v>034932000</v>
          </cell>
        </row>
        <row r="7220">
          <cell r="O7220" t="str">
            <v>034932000</v>
          </cell>
        </row>
        <row r="7221">
          <cell r="O7221" t="str">
            <v>034932000</v>
          </cell>
        </row>
        <row r="7222">
          <cell r="O7222" t="str">
            <v>034932000</v>
          </cell>
        </row>
        <row r="7223">
          <cell r="O7223" t="str">
            <v>034932000</v>
          </cell>
        </row>
        <row r="7224">
          <cell r="O7224" t="str">
            <v>034932000</v>
          </cell>
        </row>
        <row r="7225">
          <cell r="O7225" t="str">
            <v>034932000</v>
          </cell>
        </row>
        <row r="7226">
          <cell r="O7226" t="str">
            <v>034932000</v>
          </cell>
        </row>
        <row r="7227">
          <cell r="O7227" t="str">
            <v>034932000</v>
          </cell>
        </row>
        <row r="7228">
          <cell r="O7228" t="str">
            <v>034932000</v>
          </cell>
        </row>
        <row r="7229">
          <cell r="O7229" t="str">
            <v>034932000</v>
          </cell>
        </row>
        <row r="7230">
          <cell r="O7230" t="str">
            <v>034932000</v>
          </cell>
        </row>
        <row r="7231">
          <cell r="O7231" t="str">
            <v>034932000</v>
          </cell>
        </row>
        <row r="7232">
          <cell r="O7232" t="str">
            <v>034932000</v>
          </cell>
        </row>
        <row r="7233">
          <cell r="O7233" t="str">
            <v>035401000</v>
          </cell>
        </row>
        <row r="7234">
          <cell r="O7234" t="str">
            <v>035401000</v>
          </cell>
        </row>
        <row r="7235">
          <cell r="O7235" t="str">
            <v>035401000</v>
          </cell>
        </row>
        <row r="7236">
          <cell r="O7236" t="str">
            <v>035401000</v>
          </cell>
        </row>
        <row r="7237">
          <cell r="O7237" t="str">
            <v>035401000</v>
          </cell>
        </row>
        <row r="7238">
          <cell r="O7238" t="str">
            <v>035401000</v>
          </cell>
        </row>
        <row r="7239">
          <cell r="O7239" t="str">
            <v>035401000</v>
          </cell>
        </row>
        <row r="7240">
          <cell r="O7240" t="str">
            <v>035401000</v>
          </cell>
        </row>
        <row r="7241">
          <cell r="O7241" t="str">
            <v>035401000</v>
          </cell>
        </row>
        <row r="7242">
          <cell r="O7242" t="str">
            <v>035401000</v>
          </cell>
        </row>
        <row r="7243">
          <cell r="O7243" t="str">
            <v>035401000</v>
          </cell>
        </row>
        <row r="7244">
          <cell r="O7244" t="str">
            <v>035401000</v>
          </cell>
        </row>
        <row r="7245">
          <cell r="O7245" t="str">
            <v>035401000</v>
          </cell>
        </row>
        <row r="7246">
          <cell r="O7246" t="str">
            <v>035401000</v>
          </cell>
        </row>
        <row r="7247">
          <cell r="O7247" t="str">
            <v>035401000</v>
          </cell>
        </row>
        <row r="7248">
          <cell r="O7248" t="str">
            <v>035401000</v>
          </cell>
        </row>
        <row r="7249">
          <cell r="O7249" t="str">
            <v>035401000</v>
          </cell>
        </row>
        <row r="7250">
          <cell r="O7250" t="str">
            <v>035401000</v>
          </cell>
        </row>
        <row r="7251">
          <cell r="O7251" t="str">
            <v>035401000</v>
          </cell>
        </row>
        <row r="7252">
          <cell r="O7252" t="str">
            <v>035401000</v>
          </cell>
        </row>
        <row r="7253">
          <cell r="O7253" t="str">
            <v>035401000</v>
          </cell>
        </row>
        <row r="7254">
          <cell r="O7254" t="str">
            <v>035401000</v>
          </cell>
        </row>
        <row r="7255">
          <cell r="O7255" t="str">
            <v>035401000</v>
          </cell>
        </row>
        <row r="7256">
          <cell r="O7256" t="str">
            <v>035401000</v>
          </cell>
        </row>
        <row r="7257">
          <cell r="O7257" t="str">
            <v>035401000</v>
          </cell>
        </row>
        <row r="7258">
          <cell r="O7258" t="str">
            <v>035401000</v>
          </cell>
        </row>
        <row r="7259">
          <cell r="O7259" t="str">
            <v>035401000</v>
          </cell>
        </row>
        <row r="7260">
          <cell r="O7260" t="str">
            <v>035401000</v>
          </cell>
        </row>
        <row r="7261">
          <cell r="O7261" t="str">
            <v>035401000</v>
          </cell>
        </row>
        <row r="7262">
          <cell r="O7262" t="str">
            <v>035401000</v>
          </cell>
        </row>
        <row r="7263">
          <cell r="O7263" t="str">
            <v>035401000</v>
          </cell>
        </row>
        <row r="7264">
          <cell r="O7264" t="str">
            <v>035401000</v>
          </cell>
        </row>
        <row r="7265">
          <cell r="O7265" t="str">
            <v>035401000</v>
          </cell>
        </row>
        <row r="7266">
          <cell r="O7266" t="str">
            <v>035402000</v>
          </cell>
        </row>
        <row r="7267">
          <cell r="O7267" t="str">
            <v>035402000</v>
          </cell>
        </row>
        <row r="7268">
          <cell r="O7268" t="str">
            <v>035402000</v>
          </cell>
        </row>
        <row r="7269">
          <cell r="O7269" t="str">
            <v>035402000</v>
          </cell>
        </row>
        <row r="7270">
          <cell r="O7270" t="str">
            <v>035402000</v>
          </cell>
        </row>
        <row r="7271">
          <cell r="O7271" t="str">
            <v>035402000</v>
          </cell>
        </row>
        <row r="7272">
          <cell r="O7272" t="str">
            <v>035402000</v>
          </cell>
        </row>
        <row r="7273">
          <cell r="O7273" t="str">
            <v>035402000</v>
          </cell>
        </row>
        <row r="7274">
          <cell r="O7274" t="str">
            <v>035402000</v>
          </cell>
        </row>
        <row r="7275">
          <cell r="O7275" t="str">
            <v>035402000</v>
          </cell>
        </row>
        <row r="7276">
          <cell r="O7276" t="str">
            <v>035402000</v>
          </cell>
        </row>
        <row r="7277">
          <cell r="O7277" t="str">
            <v>035402000</v>
          </cell>
        </row>
        <row r="7278">
          <cell r="O7278" t="str">
            <v>035403000</v>
          </cell>
        </row>
        <row r="7279">
          <cell r="O7279" t="str">
            <v>035403000</v>
          </cell>
        </row>
        <row r="7280">
          <cell r="O7280" t="str">
            <v>035403000</v>
          </cell>
        </row>
        <row r="7281">
          <cell r="O7281" t="str">
            <v>035403000</v>
          </cell>
        </row>
        <row r="7282">
          <cell r="O7282" t="str">
            <v>035403000</v>
          </cell>
        </row>
        <row r="7283">
          <cell r="O7283" t="str">
            <v>035403000</v>
          </cell>
        </row>
        <row r="7284">
          <cell r="O7284" t="str">
            <v>035403000</v>
          </cell>
        </row>
        <row r="7285">
          <cell r="O7285" t="str">
            <v>035403000</v>
          </cell>
        </row>
        <row r="7286">
          <cell r="O7286" t="str">
            <v>035403000</v>
          </cell>
        </row>
        <row r="7287">
          <cell r="O7287" t="str">
            <v>035403000</v>
          </cell>
        </row>
        <row r="7288">
          <cell r="O7288" t="str">
            <v>035403000</v>
          </cell>
        </row>
        <row r="7289">
          <cell r="O7289" t="str">
            <v>035403000</v>
          </cell>
        </row>
        <row r="7290">
          <cell r="O7290" t="str">
            <v>035403000</v>
          </cell>
        </row>
        <row r="7291">
          <cell r="O7291" t="str">
            <v>035403000</v>
          </cell>
        </row>
        <row r="7292">
          <cell r="O7292" t="str">
            <v>035403000</v>
          </cell>
        </row>
        <row r="7293">
          <cell r="O7293" t="str">
            <v>035403000</v>
          </cell>
        </row>
        <row r="7294">
          <cell r="O7294" t="str">
            <v>035403000</v>
          </cell>
        </row>
        <row r="7295">
          <cell r="O7295" t="str">
            <v>035403000</v>
          </cell>
        </row>
        <row r="7296">
          <cell r="O7296" t="str">
            <v>035403000</v>
          </cell>
        </row>
        <row r="7297">
          <cell r="O7297" t="str">
            <v>035403000</v>
          </cell>
        </row>
        <row r="7298">
          <cell r="O7298" t="str">
            <v>035403000</v>
          </cell>
        </row>
        <row r="7299">
          <cell r="O7299" t="str">
            <v>035403000</v>
          </cell>
        </row>
        <row r="7300">
          <cell r="O7300" t="str">
            <v>035403000</v>
          </cell>
        </row>
        <row r="7301">
          <cell r="O7301" t="str">
            <v>035403000</v>
          </cell>
        </row>
        <row r="7302">
          <cell r="O7302" t="str">
            <v>035403000</v>
          </cell>
        </row>
        <row r="7303">
          <cell r="O7303" t="str">
            <v>035403000</v>
          </cell>
        </row>
        <row r="7304">
          <cell r="O7304" t="str">
            <v>035403000</v>
          </cell>
        </row>
        <row r="7305">
          <cell r="O7305" t="str">
            <v>035403000</v>
          </cell>
        </row>
        <row r="7306">
          <cell r="O7306" t="str">
            <v>035403000</v>
          </cell>
        </row>
        <row r="7307">
          <cell r="O7307" t="str">
            <v>035403000</v>
          </cell>
        </row>
        <row r="7308">
          <cell r="O7308" t="str">
            <v>035404000</v>
          </cell>
        </row>
        <row r="7309">
          <cell r="O7309" t="str">
            <v>035404000</v>
          </cell>
        </row>
        <row r="7310">
          <cell r="O7310" t="str">
            <v>035404000</v>
          </cell>
        </row>
        <row r="7311">
          <cell r="O7311" t="str">
            <v>035404000</v>
          </cell>
        </row>
        <row r="7312">
          <cell r="O7312" t="str">
            <v>035404000</v>
          </cell>
        </row>
        <row r="7313">
          <cell r="O7313" t="str">
            <v>035404000</v>
          </cell>
        </row>
        <row r="7314">
          <cell r="O7314" t="str">
            <v>035404000</v>
          </cell>
        </row>
        <row r="7315">
          <cell r="O7315" t="str">
            <v>035404000</v>
          </cell>
        </row>
        <row r="7316">
          <cell r="O7316" t="str">
            <v>035404000</v>
          </cell>
        </row>
        <row r="7317">
          <cell r="O7317" t="str">
            <v>035404000</v>
          </cell>
        </row>
        <row r="7318">
          <cell r="O7318" t="str">
            <v>035404000</v>
          </cell>
        </row>
        <row r="7319">
          <cell r="O7319" t="str">
            <v>035404000</v>
          </cell>
        </row>
        <row r="7320">
          <cell r="O7320" t="str">
            <v>035404000</v>
          </cell>
        </row>
        <row r="7321">
          <cell r="O7321" t="str">
            <v>035404000</v>
          </cell>
        </row>
        <row r="7322">
          <cell r="O7322" t="str">
            <v>035404000</v>
          </cell>
        </row>
        <row r="7323">
          <cell r="O7323" t="str">
            <v>035404000</v>
          </cell>
        </row>
        <row r="7324">
          <cell r="O7324" t="str">
            <v>035404000</v>
          </cell>
        </row>
        <row r="7325">
          <cell r="O7325" t="str">
            <v>035404000</v>
          </cell>
        </row>
        <row r="7326">
          <cell r="O7326" t="str">
            <v>035404000</v>
          </cell>
        </row>
        <row r="7327">
          <cell r="O7327" t="str">
            <v>035404000</v>
          </cell>
        </row>
        <row r="7328">
          <cell r="O7328" t="str">
            <v>035404000</v>
          </cell>
        </row>
        <row r="7329">
          <cell r="O7329" t="str">
            <v>035405000</v>
          </cell>
        </row>
        <row r="7330">
          <cell r="O7330" t="str">
            <v>035405000</v>
          </cell>
        </row>
        <row r="7331">
          <cell r="O7331" t="str">
            <v>035405000</v>
          </cell>
        </row>
        <row r="7332">
          <cell r="O7332" t="str">
            <v>035405000</v>
          </cell>
        </row>
        <row r="7333">
          <cell r="O7333" t="str">
            <v>035405000</v>
          </cell>
        </row>
        <row r="7334">
          <cell r="O7334" t="str">
            <v>035405000</v>
          </cell>
        </row>
        <row r="7335">
          <cell r="O7335" t="str">
            <v>035405000</v>
          </cell>
        </row>
        <row r="7336">
          <cell r="O7336" t="str">
            <v>035405000</v>
          </cell>
        </row>
        <row r="7337">
          <cell r="O7337" t="str">
            <v>035405000</v>
          </cell>
        </row>
        <row r="7338">
          <cell r="O7338" t="str">
            <v>035405000</v>
          </cell>
        </row>
        <row r="7339">
          <cell r="O7339" t="str">
            <v>035405000</v>
          </cell>
        </row>
        <row r="7340">
          <cell r="O7340" t="str">
            <v>035405000</v>
          </cell>
        </row>
        <row r="7341">
          <cell r="O7341" t="str">
            <v>035405000</v>
          </cell>
        </row>
        <row r="7342">
          <cell r="O7342" t="str">
            <v>035405000</v>
          </cell>
        </row>
        <row r="7343">
          <cell r="O7343" t="str">
            <v>035405000</v>
          </cell>
        </row>
        <row r="7344">
          <cell r="O7344" t="str">
            <v>035405000</v>
          </cell>
        </row>
        <row r="7345">
          <cell r="O7345" t="str">
            <v>035405000</v>
          </cell>
        </row>
        <row r="7346">
          <cell r="O7346" t="str">
            <v>035405000</v>
          </cell>
        </row>
        <row r="7347">
          <cell r="O7347" t="str">
            <v>035405000</v>
          </cell>
        </row>
        <row r="7348">
          <cell r="O7348" t="str">
            <v>035405000</v>
          </cell>
        </row>
        <row r="7349">
          <cell r="O7349" t="str">
            <v>035405000</v>
          </cell>
        </row>
        <row r="7350">
          <cell r="O7350" t="str">
            <v>035405000</v>
          </cell>
        </row>
        <row r="7351">
          <cell r="O7351" t="str">
            <v>035405000</v>
          </cell>
        </row>
        <row r="7352">
          <cell r="O7352" t="str">
            <v>035405000</v>
          </cell>
        </row>
        <row r="7353">
          <cell r="O7353" t="str">
            <v>035405000</v>
          </cell>
        </row>
        <row r="7354">
          <cell r="O7354" t="str">
            <v>035405000</v>
          </cell>
        </row>
        <row r="7355">
          <cell r="O7355" t="str">
            <v>035405000</v>
          </cell>
        </row>
        <row r="7356">
          <cell r="O7356" t="str">
            <v>035405000</v>
          </cell>
        </row>
        <row r="7357">
          <cell r="O7357" t="str">
            <v>035405000</v>
          </cell>
        </row>
        <row r="7358">
          <cell r="O7358" t="str">
            <v>035405000</v>
          </cell>
        </row>
        <row r="7359">
          <cell r="O7359" t="str">
            <v>035405000</v>
          </cell>
        </row>
        <row r="7360">
          <cell r="O7360" t="str">
            <v>035405000</v>
          </cell>
        </row>
        <row r="7361">
          <cell r="O7361" t="str">
            <v>035405000</v>
          </cell>
        </row>
        <row r="7362">
          <cell r="O7362" t="str">
            <v>035406000</v>
          </cell>
        </row>
        <row r="7363">
          <cell r="O7363" t="str">
            <v>035406000</v>
          </cell>
        </row>
        <row r="7364">
          <cell r="O7364" t="str">
            <v>035406000</v>
          </cell>
        </row>
        <row r="7365">
          <cell r="O7365" t="str">
            <v>035406000</v>
          </cell>
        </row>
        <row r="7366">
          <cell r="O7366" t="str">
            <v>035406000</v>
          </cell>
        </row>
        <row r="7367">
          <cell r="O7367" t="str">
            <v>035406000</v>
          </cell>
        </row>
        <row r="7368">
          <cell r="O7368" t="str">
            <v>035406000</v>
          </cell>
        </row>
        <row r="7369">
          <cell r="O7369" t="str">
            <v>035406000</v>
          </cell>
        </row>
        <row r="7370">
          <cell r="O7370" t="str">
            <v>035406000</v>
          </cell>
        </row>
        <row r="7371">
          <cell r="O7371" t="str">
            <v>035406000</v>
          </cell>
        </row>
        <row r="7372">
          <cell r="O7372" t="str">
            <v>035406000</v>
          </cell>
        </row>
        <row r="7373">
          <cell r="O7373" t="str">
            <v>035406000</v>
          </cell>
        </row>
        <row r="7374">
          <cell r="O7374" t="str">
            <v>035406000</v>
          </cell>
        </row>
        <row r="7375">
          <cell r="O7375" t="str">
            <v>035406000</v>
          </cell>
        </row>
        <row r="7376">
          <cell r="O7376" t="str">
            <v>035406000</v>
          </cell>
        </row>
        <row r="7377">
          <cell r="O7377" t="str">
            <v>035406000</v>
          </cell>
        </row>
        <row r="7378">
          <cell r="O7378" t="str">
            <v>035406000</v>
          </cell>
        </row>
        <row r="7379">
          <cell r="O7379" t="str">
            <v>035406000</v>
          </cell>
        </row>
        <row r="7380">
          <cell r="O7380" t="str">
            <v>035406000</v>
          </cell>
        </row>
        <row r="7381">
          <cell r="O7381" t="str">
            <v>035406000</v>
          </cell>
        </row>
        <row r="7382">
          <cell r="O7382" t="str">
            <v>035406000</v>
          </cell>
        </row>
        <row r="7383">
          <cell r="O7383" t="str">
            <v>035406000</v>
          </cell>
        </row>
        <row r="7384">
          <cell r="O7384" t="str">
            <v>035406000</v>
          </cell>
        </row>
        <row r="7385">
          <cell r="O7385" t="str">
            <v>035406000</v>
          </cell>
        </row>
        <row r="7386">
          <cell r="O7386" t="str">
            <v>035406000</v>
          </cell>
        </row>
        <row r="7387">
          <cell r="O7387" t="str">
            <v>035406000</v>
          </cell>
        </row>
        <row r="7388">
          <cell r="O7388" t="str">
            <v>035406000</v>
          </cell>
        </row>
        <row r="7389">
          <cell r="O7389" t="str">
            <v>035406000</v>
          </cell>
        </row>
        <row r="7390">
          <cell r="O7390" t="str">
            <v>035406000</v>
          </cell>
        </row>
        <row r="7391">
          <cell r="O7391" t="str">
            <v>035406000</v>
          </cell>
        </row>
        <row r="7392">
          <cell r="O7392" t="str">
            <v>035406000</v>
          </cell>
        </row>
        <row r="7393">
          <cell r="O7393" t="str">
            <v>035406000</v>
          </cell>
        </row>
        <row r="7394">
          <cell r="O7394" t="str">
            <v>035406000</v>
          </cell>
        </row>
        <row r="7395">
          <cell r="O7395" t="str">
            <v>035407000</v>
          </cell>
        </row>
        <row r="7396">
          <cell r="O7396" t="str">
            <v>035407000</v>
          </cell>
        </row>
        <row r="7397">
          <cell r="O7397" t="str">
            <v>035407000</v>
          </cell>
        </row>
        <row r="7398">
          <cell r="O7398" t="str">
            <v>035407000</v>
          </cell>
        </row>
        <row r="7399">
          <cell r="O7399" t="str">
            <v>035407000</v>
          </cell>
        </row>
        <row r="7400">
          <cell r="O7400" t="str">
            <v>035407000</v>
          </cell>
        </row>
        <row r="7401">
          <cell r="O7401" t="str">
            <v>035407000</v>
          </cell>
        </row>
        <row r="7402">
          <cell r="O7402" t="str">
            <v>035407000</v>
          </cell>
        </row>
        <row r="7403">
          <cell r="O7403" t="str">
            <v>035407000</v>
          </cell>
        </row>
        <row r="7404">
          <cell r="O7404" t="str">
            <v>035407000</v>
          </cell>
        </row>
        <row r="7405">
          <cell r="O7405" t="str">
            <v>035407000</v>
          </cell>
        </row>
        <row r="7406">
          <cell r="O7406" t="str">
            <v>035407000</v>
          </cell>
        </row>
        <row r="7407">
          <cell r="O7407" t="str">
            <v>035407000</v>
          </cell>
        </row>
        <row r="7408">
          <cell r="O7408" t="str">
            <v>035407000</v>
          </cell>
        </row>
        <row r="7409">
          <cell r="O7409" t="str">
            <v>035407000</v>
          </cell>
        </row>
        <row r="7410">
          <cell r="O7410" t="str">
            <v>035407000</v>
          </cell>
        </row>
        <row r="7411">
          <cell r="O7411" t="str">
            <v>035407000</v>
          </cell>
        </row>
        <row r="7412">
          <cell r="O7412" t="str">
            <v>035407000</v>
          </cell>
        </row>
        <row r="7413">
          <cell r="O7413" t="str">
            <v>035407000</v>
          </cell>
        </row>
        <row r="7414">
          <cell r="O7414" t="str">
            <v>035407000</v>
          </cell>
        </row>
        <row r="7415">
          <cell r="O7415" t="str">
            <v>035407000</v>
          </cell>
        </row>
        <row r="7416">
          <cell r="O7416" t="str">
            <v>035407000</v>
          </cell>
        </row>
        <row r="7417">
          <cell r="O7417" t="str">
            <v>035407000</v>
          </cell>
        </row>
        <row r="7418">
          <cell r="O7418" t="str">
            <v>035407000</v>
          </cell>
        </row>
        <row r="7419">
          <cell r="O7419" t="str">
            <v>035407000</v>
          </cell>
        </row>
        <row r="7420">
          <cell r="O7420" t="str">
            <v>035407000</v>
          </cell>
        </row>
        <row r="7421">
          <cell r="O7421" t="str">
            <v>035407000</v>
          </cell>
        </row>
        <row r="7422">
          <cell r="O7422" t="str">
            <v>035407000</v>
          </cell>
        </row>
        <row r="7423">
          <cell r="O7423" t="str">
            <v>035407000</v>
          </cell>
        </row>
        <row r="7424">
          <cell r="O7424" t="str">
            <v>035407000</v>
          </cell>
        </row>
        <row r="7425">
          <cell r="O7425" t="str">
            <v>035407000</v>
          </cell>
        </row>
        <row r="7426">
          <cell r="O7426" t="str">
            <v>035408000</v>
          </cell>
        </row>
        <row r="7427">
          <cell r="O7427" t="str">
            <v>035408000</v>
          </cell>
        </row>
        <row r="7428">
          <cell r="O7428" t="str">
            <v>035408000</v>
          </cell>
        </row>
        <row r="7429">
          <cell r="O7429" t="str">
            <v>035408000</v>
          </cell>
        </row>
        <row r="7430">
          <cell r="O7430" t="str">
            <v>035408000</v>
          </cell>
        </row>
        <row r="7431">
          <cell r="O7431" t="str">
            <v>035408000</v>
          </cell>
        </row>
        <row r="7432">
          <cell r="O7432" t="str">
            <v>035408000</v>
          </cell>
        </row>
        <row r="7433">
          <cell r="O7433" t="str">
            <v>035408000</v>
          </cell>
        </row>
        <row r="7434">
          <cell r="O7434" t="str">
            <v>035408000</v>
          </cell>
        </row>
        <row r="7435">
          <cell r="O7435" t="str">
            <v>035408000</v>
          </cell>
        </row>
        <row r="7436">
          <cell r="O7436" t="str">
            <v>035408000</v>
          </cell>
        </row>
        <row r="7437">
          <cell r="O7437" t="str">
            <v>035408000</v>
          </cell>
        </row>
        <row r="7438">
          <cell r="O7438" t="str">
            <v>035408000</v>
          </cell>
        </row>
        <row r="7439">
          <cell r="O7439" t="str">
            <v>035408000</v>
          </cell>
        </row>
        <row r="7440">
          <cell r="O7440" t="str">
            <v>035408000</v>
          </cell>
        </row>
        <row r="7441">
          <cell r="O7441" t="str">
            <v>035408000</v>
          </cell>
        </row>
        <row r="7442">
          <cell r="O7442" t="str">
            <v>035408000</v>
          </cell>
        </row>
        <row r="7443">
          <cell r="O7443" t="str">
            <v>035408000</v>
          </cell>
        </row>
        <row r="7444">
          <cell r="O7444" t="str">
            <v>035408000</v>
          </cell>
        </row>
        <row r="7445">
          <cell r="O7445" t="str">
            <v>035408000</v>
          </cell>
        </row>
        <row r="7446">
          <cell r="O7446" t="str">
            <v>035408000</v>
          </cell>
        </row>
        <row r="7447">
          <cell r="O7447" t="str">
            <v>035408000</v>
          </cell>
        </row>
        <row r="7448">
          <cell r="O7448" t="str">
            <v>035408000</v>
          </cell>
        </row>
        <row r="7449">
          <cell r="O7449" t="str">
            <v>035408000</v>
          </cell>
        </row>
        <row r="7450">
          <cell r="O7450" t="str">
            <v>035408000</v>
          </cell>
        </row>
        <row r="7451">
          <cell r="O7451" t="str">
            <v>035408000</v>
          </cell>
        </row>
        <row r="7452">
          <cell r="O7452" t="str">
            <v>035408000</v>
          </cell>
        </row>
        <row r="7453">
          <cell r="O7453" t="str">
            <v>035408000</v>
          </cell>
        </row>
        <row r="7454">
          <cell r="O7454" t="str">
            <v>035408000</v>
          </cell>
        </row>
        <row r="7455">
          <cell r="O7455" t="str">
            <v>035408000</v>
          </cell>
        </row>
        <row r="7456">
          <cell r="O7456" t="str">
            <v>035408000</v>
          </cell>
        </row>
        <row r="7457">
          <cell r="O7457" t="str">
            <v>035408000</v>
          </cell>
        </row>
        <row r="7458">
          <cell r="O7458" t="str">
            <v>035408000</v>
          </cell>
        </row>
        <row r="7459">
          <cell r="O7459" t="str">
            <v>035408000</v>
          </cell>
        </row>
        <row r="7460">
          <cell r="O7460" t="str">
            <v>035408000</v>
          </cell>
        </row>
        <row r="7461">
          <cell r="O7461" t="str">
            <v>035408000</v>
          </cell>
        </row>
        <row r="7462">
          <cell r="O7462" t="str">
            <v>035408000</v>
          </cell>
        </row>
        <row r="7463">
          <cell r="O7463" t="str">
            <v>035408000</v>
          </cell>
        </row>
        <row r="7464">
          <cell r="O7464" t="str">
            <v>035408000</v>
          </cell>
        </row>
        <row r="7465">
          <cell r="O7465" t="str">
            <v>035408000</v>
          </cell>
        </row>
        <row r="7466">
          <cell r="O7466" t="str">
            <v>035408000</v>
          </cell>
        </row>
        <row r="7467">
          <cell r="O7467" t="str">
            <v>035408000</v>
          </cell>
        </row>
        <row r="7468">
          <cell r="O7468" t="str">
            <v>035408000</v>
          </cell>
        </row>
        <row r="7469">
          <cell r="O7469" t="str">
            <v>035408000</v>
          </cell>
        </row>
        <row r="7470">
          <cell r="O7470" t="str">
            <v>035409000</v>
          </cell>
        </row>
        <row r="7471">
          <cell r="O7471" t="str">
            <v>035409000</v>
          </cell>
        </row>
        <row r="7472">
          <cell r="O7472" t="str">
            <v>035409000</v>
          </cell>
        </row>
        <row r="7473">
          <cell r="O7473" t="str">
            <v>035409000</v>
          </cell>
        </row>
        <row r="7474">
          <cell r="O7474" t="str">
            <v>035409000</v>
          </cell>
        </row>
        <row r="7475">
          <cell r="O7475" t="str">
            <v>035409000</v>
          </cell>
        </row>
        <row r="7476">
          <cell r="O7476" t="str">
            <v>035409000</v>
          </cell>
        </row>
        <row r="7477">
          <cell r="O7477" t="str">
            <v>035409000</v>
          </cell>
        </row>
        <row r="7478">
          <cell r="O7478" t="str">
            <v>035409000</v>
          </cell>
        </row>
        <row r="7479">
          <cell r="O7479" t="str">
            <v>035409000</v>
          </cell>
        </row>
        <row r="7480">
          <cell r="O7480" t="str">
            <v>035409000</v>
          </cell>
        </row>
        <row r="7481">
          <cell r="O7481" t="str">
            <v>035409000</v>
          </cell>
        </row>
        <row r="7482">
          <cell r="O7482" t="str">
            <v>035409000</v>
          </cell>
        </row>
        <row r="7483">
          <cell r="O7483" t="str">
            <v>035409000</v>
          </cell>
        </row>
        <row r="7484">
          <cell r="O7484" t="str">
            <v>035409000</v>
          </cell>
        </row>
        <row r="7485">
          <cell r="O7485" t="str">
            <v>035409000</v>
          </cell>
        </row>
        <row r="7486">
          <cell r="O7486" t="str">
            <v>035409000</v>
          </cell>
        </row>
        <row r="7487">
          <cell r="O7487" t="str">
            <v>035409000</v>
          </cell>
        </row>
        <row r="7488">
          <cell r="O7488" t="str">
            <v>035409000</v>
          </cell>
        </row>
        <row r="7489">
          <cell r="O7489" t="str">
            <v>035409000</v>
          </cell>
        </row>
        <row r="7490">
          <cell r="O7490" t="str">
            <v>035409000</v>
          </cell>
        </row>
        <row r="7491">
          <cell r="O7491" t="str">
            <v>035409000</v>
          </cell>
        </row>
        <row r="7492">
          <cell r="O7492" t="str">
            <v>035409000</v>
          </cell>
        </row>
        <row r="7493">
          <cell r="O7493" t="str">
            <v>035409000</v>
          </cell>
        </row>
        <row r="7494">
          <cell r="O7494" t="str">
            <v>035409000</v>
          </cell>
        </row>
        <row r="7495">
          <cell r="O7495" t="str">
            <v>035409000</v>
          </cell>
        </row>
        <row r="7496">
          <cell r="O7496" t="str">
            <v>035409000</v>
          </cell>
        </row>
        <row r="7497">
          <cell r="O7497" t="str">
            <v>035410000</v>
          </cell>
        </row>
        <row r="7498">
          <cell r="O7498" t="str">
            <v>035410000</v>
          </cell>
        </row>
        <row r="7499">
          <cell r="O7499" t="str">
            <v>035410000</v>
          </cell>
        </row>
        <row r="7500">
          <cell r="O7500" t="str">
            <v>035410000</v>
          </cell>
        </row>
        <row r="7501">
          <cell r="O7501" t="str">
            <v>035410000</v>
          </cell>
        </row>
        <row r="7502">
          <cell r="O7502" t="str">
            <v>035410000</v>
          </cell>
        </row>
        <row r="7503">
          <cell r="O7503" t="str">
            <v>035410000</v>
          </cell>
        </row>
        <row r="7504">
          <cell r="O7504" t="str">
            <v>035410000</v>
          </cell>
        </row>
        <row r="7505">
          <cell r="O7505" t="str">
            <v>035410000</v>
          </cell>
        </row>
        <row r="7506">
          <cell r="O7506" t="str">
            <v>035410000</v>
          </cell>
        </row>
        <row r="7507">
          <cell r="O7507" t="str">
            <v>035410000</v>
          </cell>
        </row>
        <row r="7508">
          <cell r="O7508" t="str">
            <v>035410000</v>
          </cell>
        </row>
        <row r="7509">
          <cell r="O7509" t="str">
            <v>035410000</v>
          </cell>
        </row>
        <row r="7510">
          <cell r="O7510" t="str">
            <v>035410000</v>
          </cell>
        </row>
        <row r="7511">
          <cell r="O7511" t="str">
            <v>035410000</v>
          </cell>
        </row>
        <row r="7512">
          <cell r="O7512" t="str">
            <v>035410000</v>
          </cell>
        </row>
        <row r="7513">
          <cell r="O7513" t="str">
            <v>035410000</v>
          </cell>
        </row>
        <row r="7514">
          <cell r="O7514" t="str">
            <v>035410000</v>
          </cell>
        </row>
        <row r="7515">
          <cell r="O7515" t="str">
            <v>035410000</v>
          </cell>
        </row>
        <row r="7516">
          <cell r="O7516" t="str">
            <v>035410000</v>
          </cell>
        </row>
        <row r="7517">
          <cell r="O7517" t="str">
            <v>035410000</v>
          </cell>
        </row>
        <row r="7518">
          <cell r="O7518" t="str">
            <v>035410000</v>
          </cell>
        </row>
        <row r="7519">
          <cell r="O7519" t="str">
            <v>035410000</v>
          </cell>
        </row>
        <row r="7520">
          <cell r="O7520" t="str">
            <v>035410000</v>
          </cell>
        </row>
        <row r="7521">
          <cell r="O7521" t="str">
            <v>035410000</v>
          </cell>
        </row>
        <row r="7522">
          <cell r="O7522" t="str">
            <v>035411000</v>
          </cell>
        </row>
        <row r="7523">
          <cell r="O7523" t="str">
            <v>035411000</v>
          </cell>
        </row>
        <row r="7524">
          <cell r="O7524" t="str">
            <v>035411000</v>
          </cell>
        </row>
        <row r="7525">
          <cell r="O7525" t="str">
            <v>035411000</v>
          </cell>
        </row>
        <row r="7526">
          <cell r="O7526" t="str">
            <v>035411000</v>
          </cell>
        </row>
        <row r="7527">
          <cell r="O7527" t="str">
            <v>035411000</v>
          </cell>
        </row>
        <row r="7528">
          <cell r="O7528" t="str">
            <v>035411000</v>
          </cell>
        </row>
        <row r="7529">
          <cell r="O7529" t="str">
            <v>035411000</v>
          </cell>
        </row>
        <row r="7530">
          <cell r="O7530" t="str">
            <v>035411000</v>
          </cell>
        </row>
        <row r="7531">
          <cell r="O7531" t="str">
            <v>035411000</v>
          </cell>
        </row>
        <row r="7532">
          <cell r="O7532" t="str">
            <v>035411000</v>
          </cell>
        </row>
        <row r="7533">
          <cell r="O7533" t="str">
            <v>035411000</v>
          </cell>
        </row>
        <row r="7534">
          <cell r="O7534" t="str">
            <v>035411000</v>
          </cell>
        </row>
        <row r="7535">
          <cell r="O7535" t="str">
            <v>035411000</v>
          </cell>
        </row>
        <row r="7536">
          <cell r="O7536" t="str">
            <v>035411000</v>
          </cell>
        </row>
        <row r="7537">
          <cell r="O7537" t="str">
            <v>035411000</v>
          </cell>
        </row>
        <row r="7538">
          <cell r="O7538" t="str">
            <v>035411000</v>
          </cell>
        </row>
        <row r="7539">
          <cell r="O7539" t="str">
            <v>035411000</v>
          </cell>
        </row>
        <row r="7540">
          <cell r="O7540" t="str">
            <v>035411000</v>
          </cell>
        </row>
        <row r="7541">
          <cell r="O7541" t="str">
            <v>035411000</v>
          </cell>
        </row>
        <row r="7542">
          <cell r="O7542" t="str">
            <v>035411000</v>
          </cell>
        </row>
        <row r="7543">
          <cell r="O7543" t="str">
            <v>035411000</v>
          </cell>
        </row>
        <row r="7544">
          <cell r="O7544" t="str">
            <v>035411000</v>
          </cell>
        </row>
        <row r="7545">
          <cell r="O7545" t="str">
            <v>035411000</v>
          </cell>
        </row>
        <row r="7546">
          <cell r="O7546" t="str">
            <v>035411000</v>
          </cell>
        </row>
        <row r="7547">
          <cell r="O7547" t="str">
            <v>035411000</v>
          </cell>
        </row>
        <row r="7548">
          <cell r="O7548" t="str">
            <v>035411000</v>
          </cell>
        </row>
        <row r="7549">
          <cell r="O7549" t="str">
            <v>035412000</v>
          </cell>
        </row>
        <row r="7550">
          <cell r="O7550" t="str">
            <v>035412000</v>
          </cell>
        </row>
        <row r="7551">
          <cell r="O7551" t="str">
            <v>035412000</v>
          </cell>
        </row>
        <row r="7552">
          <cell r="O7552" t="str">
            <v>035412000</v>
          </cell>
        </row>
        <row r="7553">
          <cell r="O7553" t="str">
            <v>035412000</v>
          </cell>
        </row>
        <row r="7554">
          <cell r="O7554" t="str">
            <v>035412000</v>
          </cell>
        </row>
        <row r="7555">
          <cell r="O7555" t="str">
            <v>035412000</v>
          </cell>
        </row>
        <row r="7556">
          <cell r="O7556" t="str">
            <v>035412000</v>
          </cell>
        </row>
        <row r="7557">
          <cell r="O7557" t="str">
            <v>035412000</v>
          </cell>
        </row>
        <row r="7558">
          <cell r="O7558" t="str">
            <v>035412000</v>
          </cell>
        </row>
        <row r="7559">
          <cell r="O7559" t="str">
            <v>035412000</v>
          </cell>
        </row>
        <row r="7560">
          <cell r="O7560" t="str">
            <v>035412000</v>
          </cell>
        </row>
        <row r="7561">
          <cell r="O7561" t="str">
            <v>035412000</v>
          </cell>
        </row>
        <row r="7562">
          <cell r="O7562" t="str">
            <v>035412000</v>
          </cell>
        </row>
        <row r="7563">
          <cell r="O7563" t="str">
            <v>035412000</v>
          </cell>
        </row>
        <row r="7564">
          <cell r="O7564" t="str">
            <v>035412000</v>
          </cell>
        </row>
        <row r="7565">
          <cell r="O7565" t="str">
            <v>035412000</v>
          </cell>
        </row>
        <row r="7566">
          <cell r="O7566" t="str">
            <v>035412000</v>
          </cell>
        </row>
        <row r="7567">
          <cell r="O7567" t="str">
            <v>035412000</v>
          </cell>
        </row>
        <row r="7568">
          <cell r="O7568" t="str">
            <v>035412000</v>
          </cell>
        </row>
        <row r="7569">
          <cell r="O7569" t="str">
            <v>035412000</v>
          </cell>
        </row>
        <row r="7570">
          <cell r="O7570" t="str">
            <v>035412000</v>
          </cell>
        </row>
        <row r="7571">
          <cell r="O7571" t="str">
            <v>035412000</v>
          </cell>
        </row>
        <row r="7572">
          <cell r="O7572" t="str">
            <v>035412000</v>
          </cell>
        </row>
        <row r="7573">
          <cell r="O7573" t="str">
            <v>035412000</v>
          </cell>
        </row>
        <row r="7574">
          <cell r="O7574" t="str">
            <v>035412000</v>
          </cell>
        </row>
        <row r="7575">
          <cell r="O7575" t="str">
            <v>035413000</v>
          </cell>
        </row>
        <row r="7576">
          <cell r="O7576" t="str">
            <v>035413000</v>
          </cell>
        </row>
        <row r="7577">
          <cell r="O7577" t="str">
            <v>035413000</v>
          </cell>
        </row>
        <row r="7578">
          <cell r="O7578" t="str">
            <v>035413000</v>
          </cell>
        </row>
        <row r="7579">
          <cell r="O7579" t="str">
            <v>035413000</v>
          </cell>
        </row>
        <row r="7580">
          <cell r="O7580" t="str">
            <v>035413000</v>
          </cell>
        </row>
        <row r="7581">
          <cell r="O7581" t="str">
            <v>035413000</v>
          </cell>
        </row>
        <row r="7582">
          <cell r="O7582" t="str">
            <v>035413000</v>
          </cell>
        </row>
        <row r="7583">
          <cell r="O7583" t="str">
            <v>035413000</v>
          </cell>
        </row>
        <row r="7584">
          <cell r="O7584" t="str">
            <v>035413000</v>
          </cell>
        </row>
        <row r="7585">
          <cell r="O7585" t="str">
            <v>035413000</v>
          </cell>
        </row>
        <row r="7586">
          <cell r="O7586" t="str">
            <v>035413000</v>
          </cell>
        </row>
        <row r="7587">
          <cell r="O7587" t="str">
            <v>035413000</v>
          </cell>
        </row>
        <row r="7588">
          <cell r="O7588" t="str">
            <v>035413000</v>
          </cell>
        </row>
        <row r="7589">
          <cell r="O7589" t="str">
            <v>035413000</v>
          </cell>
        </row>
        <row r="7590">
          <cell r="O7590" t="str">
            <v>035413000</v>
          </cell>
        </row>
        <row r="7591">
          <cell r="O7591" t="str">
            <v>035413000</v>
          </cell>
        </row>
        <row r="7592">
          <cell r="O7592" t="str">
            <v>035413000</v>
          </cell>
        </row>
        <row r="7593">
          <cell r="O7593" t="str">
            <v>035413000</v>
          </cell>
        </row>
        <row r="7594">
          <cell r="O7594" t="str">
            <v>035413000</v>
          </cell>
        </row>
        <row r="7595">
          <cell r="O7595" t="str">
            <v>035413000</v>
          </cell>
        </row>
        <row r="7596">
          <cell r="O7596" t="str">
            <v>035413000</v>
          </cell>
        </row>
        <row r="7597">
          <cell r="O7597" t="str">
            <v>035413000</v>
          </cell>
        </row>
        <row r="7598">
          <cell r="O7598" t="str">
            <v>035413000</v>
          </cell>
        </row>
        <row r="7599">
          <cell r="O7599" t="str">
            <v>035413000</v>
          </cell>
        </row>
        <row r="7600">
          <cell r="O7600" t="str">
            <v>035413000</v>
          </cell>
        </row>
        <row r="7601">
          <cell r="O7601" t="str">
            <v>035413000</v>
          </cell>
        </row>
        <row r="7602">
          <cell r="O7602" t="str">
            <v>035413000</v>
          </cell>
        </row>
        <row r="7603">
          <cell r="O7603" t="str">
            <v>035413000</v>
          </cell>
        </row>
        <row r="7604">
          <cell r="O7604" t="str">
            <v>035413000</v>
          </cell>
        </row>
        <row r="7605">
          <cell r="O7605" t="str">
            <v>035413000</v>
          </cell>
        </row>
        <row r="7606">
          <cell r="O7606" t="str">
            <v>035413000</v>
          </cell>
        </row>
        <row r="7607">
          <cell r="O7607" t="str">
            <v>035413000</v>
          </cell>
        </row>
        <row r="7608">
          <cell r="O7608" t="str">
            <v>035413000</v>
          </cell>
        </row>
        <row r="7609">
          <cell r="O7609" t="str">
            <v>035413000</v>
          </cell>
        </row>
        <row r="7610">
          <cell r="O7610" t="str">
            <v>035413000</v>
          </cell>
        </row>
        <row r="7611">
          <cell r="O7611" t="str">
            <v>035413000</v>
          </cell>
        </row>
        <row r="7612">
          <cell r="O7612" t="str">
            <v>035413000</v>
          </cell>
        </row>
        <row r="7613">
          <cell r="O7613" t="str">
            <v>035413000</v>
          </cell>
        </row>
        <row r="7614">
          <cell r="O7614" t="str">
            <v>035413000</v>
          </cell>
        </row>
        <row r="7615">
          <cell r="O7615" t="str">
            <v>035413000</v>
          </cell>
        </row>
        <row r="7616">
          <cell r="O7616" t="str">
            <v>035413000</v>
          </cell>
        </row>
        <row r="7617">
          <cell r="O7617" t="str">
            <v>035413000</v>
          </cell>
        </row>
        <row r="7618">
          <cell r="O7618" t="str">
            <v>035414000</v>
          </cell>
        </row>
        <row r="7619">
          <cell r="O7619" t="str">
            <v>035414000</v>
          </cell>
        </row>
        <row r="7620">
          <cell r="O7620" t="str">
            <v>035414000</v>
          </cell>
        </row>
        <row r="7621">
          <cell r="O7621" t="str">
            <v>035414000</v>
          </cell>
        </row>
        <row r="7622">
          <cell r="O7622" t="str">
            <v>035414000</v>
          </cell>
        </row>
        <row r="7623">
          <cell r="O7623" t="str">
            <v>035414000</v>
          </cell>
        </row>
        <row r="7624">
          <cell r="O7624" t="str">
            <v>035414000</v>
          </cell>
        </row>
        <row r="7625">
          <cell r="O7625" t="str">
            <v>035414000</v>
          </cell>
        </row>
        <row r="7626">
          <cell r="O7626" t="str">
            <v>035414000</v>
          </cell>
        </row>
        <row r="7627">
          <cell r="O7627" t="str">
            <v>035414000</v>
          </cell>
        </row>
        <row r="7628">
          <cell r="O7628" t="str">
            <v>035414000</v>
          </cell>
        </row>
        <row r="7629">
          <cell r="O7629" t="str">
            <v>035414000</v>
          </cell>
        </row>
        <row r="7630">
          <cell r="O7630" t="str">
            <v>035414000</v>
          </cell>
        </row>
        <row r="7631">
          <cell r="O7631" t="str">
            <v>035414000</v>
          </cell>
        </row>
        <row r="7632">
          <cell r="O7632" t="str">
            <v>035414000</v>
          </cell>
        </row>
        <row r="7633">
          <cell r="O7633" t="str">
            <v>035415000</v>
          </cell>
        </row>
        <row r="7634">
          <cell r="O7634" t="str">
            <v>035415000</v>
          </cell>
        </row>
        <row r="7635">
          <cell r="O7635" t="str">
            <v>035415000</v>
          </cell>
        </row>
        <row r="7636">
          <cell r="O7636" t="str">
            <v>035415000</v>
          </cell>
        </row>
        <row r="7637">
          <cell r="O7637" t="str">
            <v>035415000</v>
          </cell>
        </row>
        <row r="7638">
          <cell r="O7638" t="str">
            <v>035415000</v>
          </cell>
        </row>
        <row r="7639">
          <cell r="O7639" t="str">
            <v>035415000</v>
          </cell>
        </row>
        <row r="7640">
          <cell r="O7640" t="str">
            <v>035415000</v>
          </cell>
        </row>
        <row r="7641">
          <cell r="O7641" t="str">
            <v>035415000</v>
          </cell>
        </row>
        <row r="7642">
          <cell r="O7642" t="str">
            <v>035415000</v>
          </cell>
        </row>
        <row r="7643">
          <cell r="O7643" t="str">
            <v>035415000</v>
          </cell>
        </row>
        <row r="7644">
          <cell r="O7644" t="str">
            <v>035415000</v>
          </cell>
        </row>
        <row r="7645">
          <cell r="O7645" t="str">
            <v>035415000</v>
          </cell>
        </row>
        <row r="7646">
          <cell r="O7646" t="str">
            <v>035415000</v>
          </cell>
        </row>
        <row r="7647">
          <cell r="O7647" t="str">
            <v>035415000</v>
          </cell>
        </row>
        <row r="7648">
          <cell r="O7648" t="str">
            <v>035415000</v>
          </cell>
        </row>
        <row r="7649">
          <cell r="O7649" t="str">
            <v>035415000</v>
          </cell>
        </row>
        <row r="7650">
          <cell r="O7650" t="str">
            <v>035415000</v>
          </cell>
        </row>
        <row r="7651">
          <cell r="O7651" t="str">
            <v>035415000</v>
          </cell>
        </row>
        <row r="7652">
          <cell r="O7652" t="str">
            <v>035415000</v>
          </cell>
        </row>
        <row r="7653">
          <cell r="O7653" t="str">
            <v>035415000</v>
          </cell>
        </row>
        <row r="7654">
          <cell r="O7654" t="str">
            <v>035415000</v>
          </cell>
        </row>
        <row r="7655">
          <cell r="O7655" t="str">
            <v>035415000</v>
          </cell>
        </row>
        <row r="7656">
          <cell r="O7656" t="str">
            <v>035415000</v>
          </cell>
        </row>
        <row r="7657">
          <cell r="O7657" t="str">
            <v>035415000</v>
          </cell>
        </row>
        <row r="7658">
          <cell r="O7658" t="str">
            <v>035415000</v>
          </cell>
        </row>
        <row r="7659">
          <cell r="O7659" t="str">
            <v>035415000</v>
          </cell>
        </row>
        <row r="7660">
          <cell r="O7660" t="str">
            <v>035415000</v>
          </cell>
        </row>
        <row r="7661">
          <cell r="O7661" t="str">
            <v>035415000</v>
          </cell>
        </row>
        <row r="7662">
          <cell r="O7662" t="str">
            <v>035416000</v>
          </cell>
        </row>
        <row r="7663">
          <cell r="O7663" t="str">
            <v>035416000</v>
          </cell>
        </row>
        <row r="7664">
          <cell r="O7664" t="str">
            <v>035416000</v>
          </cell>
        </row>
        <row r="7665">
          <cell r="O7665" t="str">
            <v>035416000</v>
          </cell>
        </row>
        <row r="7666">
          <cell r="O7666" t="str">
            <v>035416000</v>
          </cell>
        </row>
        <row r="7667">
          <cell r="O7667" t="str">
            <v>035416000</v>
          </cell>
        </row>
        <row r="7668">
          <cell r="O7668" t="str">
            <v>035416000</v>
          </cell>
        </row>
        <row r="7669">
          <cell r="O7669" t="str">
            <v>035416000</v>
          </cell>
        </row>
        <row r="7670">
          <cell r="O7670" t="str">
            <v>035416000</v>
          </cell>
        </row>
        <row r="7671">
          <cell r="O7671" t="str">
            <v>035416000</v>
          </cell>
        </row>
        <row r="7672">
          <cell r="O7672" t="str">
            <v>035416000</v>
          </cell>
        </row>
        <row r="7673">
          <cell r="O7673" t="str">
            <v>035416000</v>
          </cell>
        </row>
        <row r="7674">
          <cell r="O7674" t="str">
            <v>035416000</v>
          </cell>
        </row>
        <row r="7675">
          <cell r="O7675" t="str">
            <v>035416000</v>
          </cell>
        </row>
        <row r="7676">
          <cell r="O7676" t="str">
            <v>035416000</v>
          </cell>
        </row>
        <row r="7677">
          <cell r="O7677" t="str">
            <v>035416000</v>
          </cell>
        </row>
        <row r="7678">
          <cell r="O7678" t="str">
            <v>035416000</v>
          </cell>
        </row>
        <row r="7679">
          <cell r="O7679" t="str">
            <v>035416000</v>
          </cell>
        </row>
        <row r="7680">
          <cell r="O7680" t="str">
            <v>035416000</v>
          </cell>
        </row>
        <row r="7681">
          <cell r="O7681" t="str">
            <v>035416000</v>
          </cell>
        </row>
        <row r="7682">
          <cell r="O7682" t="str">
            <v>035416000</v>
          </cell>
        </row>
        <row r="7683">
          <cell r="O7683" t="str">
            <v>035416000</v>
          </cell>
        </row>
        <row r="7684">
          <cell r="O7684" t="str">
            <v>035416000</v>
          </cell>
        </row>
        <row r="7685">
          <cell r="O7685" t="str">
            <v>035416000</v>
          </cell>
        </row>
        <row r="7686">
          <cell r="O7686" t="str">
            <v>035416000</v>
          </cell>
        </row>
        <row r="7687">
          <cell r="O7687" t="str">
            <v>035416000</v>
          </cell>
        </row>
        <row r="7688">
          <cell r="O7688" t="str">
            <v>035416000</v>
          </cell>
        </row>
        <row r="7689">
          <cell r="O7689" t="str">
            <v>035416000</v>
          </cell>
        </row>
        <row r="7690">
          <cell r="O7690" t="str">
            <v>035416000</v>
          </cell>
        </row>
        <row r="7691">
          <cell r="O7691" t="str">
            <v>035416000</v>
          </cell>
        </row>
        <row r="7692">
          <cell r="O7692" t="str">
            <v>035416000</v>
          </cell>
        </row>
        <row r="7693">
          <cell r="O7693" t="str">
            <v>035416000</v>
          </cell>
        </row>
        <row r="7694">
          <cell r="O7694" t="str">
            <v>035416000</v>
          </cell>
        </row>
        <row r="7695">
          <cell r="O7695" t="str">
            <v>035416000</v>
          </cell>
        </row>
        <row r="7696">
          <cell r="O7696" t="str">
            <v>035416000</v>
          </cell>
        </row>
        <row r="7697">
          <cell r="O7697" t="str">
            <v>035417000</v>
          </cell>
        </row>
        <row r="7698">
          <cell r="O7698" t="str">
            <v>035417000</v>
          </cell>
        </row>
        <row r="7699">
          <cell r="O7699" t="str">
            <v>035417000</v>
          </cell>
        </row>
        <row r="7700">
          <cell r="O7700" t="str">
            <v>035417000</v>
          </cell>
        </row>
        <row r="7701">
          <cell r="O7701" t="str">
            <v>035417000</v>
          </cell>
        </row>
        <row r="7702">
          <cell r="O7702" t="str">
            <v>035417000</v>
          </cell>
        </row>
        <row r="7703">
          <cell r="O7703" t="str">
            <v>035417000</v>
          </cell>
        </row>
        <row r="7704">
          <cell r="O7704" t="str">
            <v>035417000</v>
          </cell>
        </row>
        <row r="7705">
          <cell r="O7705" t="str">
            <v>035417000</v>
          </cell>
        </row>
        <row r="7706">
          <cell r="O7706" t="str">
            <v>035417000</v>
          </cell>
        </row>
        <row r="7707">
          <cell r="O7707" t="str">
            <v>035417000</v>
          </cell>
        </row>
        <row r="7708">
          <cell r="O7708" t="str">
            <v>035417000</v>
          </cell>
        </row>
        <row r="7709">
          <cell r="O7709" t="str">
            <v>035417000</v>
          </cell>
        </row>
        <row r="7710">
          <cell r="O7710" t="str">
            <v>035417000</v>
          </cell>
        </row>
        <row r="7711">
          <cell r="O7711" t="str">
            <v>035417000</v>
          </cell>
        </row>
        <row r="7712">
          <cell r="O7712" t="str">
            <v>035417000</v>
          </cell>
        </row>
        <row r="7713">
          <cell r="O7713" t="str">
            <v>035417000</v>
          </cell>
        </row>
        <row r="7714">
          <cell r="O7714" t="str">
            <v>035418000</v>
          </cell>
        </row>
        <row r="7715">
          <cell r="O7715" t="str">
            <v>035418000</v>
          </cell>
        </row>
        <row r="7716">
          <cell r="O7716" t="str">
            <v>035418000</v>
          </cell>
        </row>
        <row r="7717">
          <cell r="O7717" t="str">
            <v>035418000</v>
          </cell>
        </row>
        <row r="7718">
          <cell r="O7718" t="str">
            <v>035418000</v>
          </cell>
        </row>
        <row r="7719">
          <cell r="O7719" t="str">
            <v>035418000</v>
          </cell>
        </row>
        <row r="7720">
          <cell r="O7720" t="str">
            <v>035418000</v>
          </cell>
        </row>
        <row r="7721">
          <cell r="O7721" t="str">
            <v>035418000</v>
          </cell>
        </row>
        <row r="7722">
          <cell r="O7722" t="str">
            <v>035418000</v>
          </cell>
        </row>
        <row r="7723">
          <cell r="O7723" t="str">
            <v>035418000</v>
          </cell>
        </row>
        <row r="7724">
          <cell r="O7724" t="str">
            <v>035418000</v>
          </cell>
        </row>
        <row r="7725">
          <cell r="O7725" t="str">
            <v>035418000</v>
          </cell>
        </row>
        <row r="7726">
          <cell r="O7726" t="str">
            <v>035418000</v>
          </cell>
        </row>
        <row r="7727">
          <cell r="O7727" t="str">
            <v>035418000</v>
          </cell>
        </row>
        <row r="7728">
          <cell r="O7728" t="str">
            <v>035419000</v>
          </cell>
        </row>
        <row r="7729">
          <cell r="O7729" t="str">
            <v>035419000</v>
          </cell>
        </row>
        <row r="7730">
          <cell r="O7730" t="str">
            <v>035419000</v>
          </cell>
        </row>
        <row r="7731">
          <cell r="O7731" t="str">
            <v>035419000</v>
          </cell>
        </row>
        <row r="7732">
          <cell r="O7732" t="str">
            <v>035419000</v>
          </cell>
        </row>
        <row r="7733">
          <cell r="O7733" t="str">
            <v>035419000</v>
          </cell>
        </row>
        <row r="7734">
          <cell r="O7734" t="str">
            <v>035419000</v>
          </cell>
        </row>
        <row r="7735">
          <cell r="O7735" t="str">
            <v>035419000</v>
          </cell>
        </row>
        <row r="7736">
          <cell r="O7736" t="str">
            <v>035419000</v>
          </cell>
        </row>
        <row r="7737">
          <cell r="O7737" t="str">
            <v>035419000</v>
          </cell>
        </row>
        <row r="7738">
          <cell r="O7738" t="str">
            <v>035419000</v>
          </cell>
        </row>
        <row r="7739">
          <cell r="O7739" t="str">
            <v>035419000</v>
          </cell>
        </row>
        <row r="7740">
          <cell r="O7740" t="str">
            <v>035419000</v>
          </cell>
        </row>
        <row r="7741">
          <cell r="O7741" t="str">
            <v>035419000</v>
          </cell>
        </row>
        <row r="7742">
          <cell r="O7742" t="str">
            <v>035420000</v>
          </cell>
        </row>
        <row r="7743">
          <cell r="O7743" t="str">
            <v>035420000</v>
          </cell>
        </row>
        <row r="7744">
          <cell r="O7744" t="str">
            <v>035420000</v>
          </cell>
        </row>
        <row r="7745">
          <cell r="O7745" t="str">
            <v>035420000</v>
          </cell>
        </row>
        <row r="7746">
          <cell r="O7746" t="str">
            <v>035420000</v>
          </cell>
        </row>
        <row r="7747">
          <cell r="O7747" t="str">
            <v>035420000</v>
          </cell>
        </row>
        <row r="7748">
          <cell r="O7748" t="str">
            <v>035420000</v>
          </cell>
        </row>
        <row r="7749">
          <cell r="O7749" t="str">
            <v>035420000</v>
          </cell>
        </row>
        <row r="7750">
          <cell r="O7750" t="str">
            <v>035420000</v>
          </cell>
        </row>
        <row r="7751">
          <cell r="O7751" t="str">
            <v>035420000</v>
          </cell>
        </row>
        <row r="7752">
          <cell r="O7752" t="str">
            <v>035421000</v>
          </cell>
        </row>
        <row r="7753">
          <cell r="O7753" t="str">
            <v>035421000</v>
          </cell>
        </row>
        <row r="7754">
          <cell r="O7754" t="str">
            <v>035421000</v>
          </cell>
        </row>
        <row r="7755">
          <cell r="O7755" t="str">
            <v>035421000</v>
          </cell>
        </row>
        <row r="7756">
          <cell r="O7756" t="str">
            <v>035421000</v>
          </cell>
        </row>
        <row r="7757">
          <cell r="O7757" t="str">
            <v>035421000</v>
          </cell>
        </row>
        <row r="7758">
          <cell r="O7758" t="str">
            <v>035421000</v>
          </cell>
        </row>
        <row r="7759">
          <cell r="O7759" t="str">
            <v>035422000</v>
          </cell>
        </row>
        <row r="7760">
          <cell r="O7760" t="str">
            <v>035422000</v>
          </cell>
        </row>
        <row r="7761">
          <cell r="O7761" t="str">
            <v>035422000</v>
          </cell>
        </row>
        <row r="7762">
          <cell r="O7762" t="str">
            <v>035422000</v>
          </cell>
        </row>
        <row r="7763">
          <cell r="O7763" t="str">
            <v>035422000</v>
          </cell>
        </row>
        <row r="7764">
          <cell r="O7764" t="str">
            <v>035422000</v>
          </cell>
        </row>
        <row r="7765">
          <cell r="O7765" t="str">
            <v>035422000</v>
          </cell>
        </row>
        <row r="7766">
          <cell r="O7766" t="str">
            <v>035422000</v>
          </cell>
        </row>
        <row r="7767">
          <cell r="O7767" t="str">
            <v>035422000</v>
          </cell>
        </row>
        <row r="7768">
          <cell r="O7768" t="str">
            <v>035422000</v>
          </cell>
        </row>
        <row r="7769">
          <cell r="O7769" t="str">
            <v>035422000</v>
          </cell>
        </row>
        <row r="7770">
          <cell r="O7770" t="str">
            <v>035422000</v>
          </cell>
        </row>
        <row r="7771">
          <cell r="O7771" t="str">
            <v>036901000</v>
          </cell>
        </row>
        <row r="7772">
          <cell r="O7772" t="str">
            <v>036901000</v>
          </cell>
        </row>
        <row r="7773">
          <cell r="O7773" t="str">
            <v>036901000</v>
          </cell>
        </row>
        <row r="7774">
          <cell r="O7774" t="str">
            <v>036901000</v>
          </cell>
        </row>
        <row r="7775">
          <cell r="O7775" t="str">
            <v>036901000</v>
          </cell>
        </row>
        <row r="7776">
          <cell r="O7776" t="str">
            <v>036901000</v>
          </cell>
        </row>
        <row r="7777">
          <cell r="O7777" t="str">
            <v>036901000</v>
          </cell>
        </row>
        <row r="7778">
          <cell r="O7778" t="str">
            <v>036901000</v>
          </cell>
        </row>
        <row r="7779">
          <cell r="O7779" t="str">
            <v>036901000</v>
          </cell>
        </row>
        <row r="7780">
          <cell r="O7780" t="str">
            <v>036901000</v>
          </cell>
        </row>
        <row r="7781">
          <cell r="O7781" t="str">
            <v>036901000</v>
          </cell>
        </row>
        <row r="7782">
          <cell r="O7782" t="str">
            <v>036901000</v>
          </cell>
        </row>
        <row r="7783">
          <cell r="O7783" t="str">
            <v>036901000</v>
          </cell>
        </row>
        <row r="7784">
          <cell r="O7784" t="str">
            <v>036901000</v>
          </cell>
        </row>
        <row r="7785">
          <cell r="O7785" t="str">
            <v>036901000</v>
          </cell>
        </row>
        <row r="7786">
          <cell r="O7786" t="str">
            <v>036901000</v>
          </cell>
        </row>
        <row r="7787">
          <cell r="O7787" t="str">
            <v>036901000</v>
          </cell>
        </row>
        <row r="7788">
          <cell r="O7788" t="str">
            <v>036901000</v>
          </cell>
        </row>
        <row r="7789">
          <cell r="O7789" t="str">
            <v>036902000</v>
          </cell>
        </row>
        <row r="7790">
          <cell r="O7790" t="str">
            <v>036902000</v>
          </cell>
        </row>
        <row r="7791">
          <cell r="O7791" t="str">
            <v>036902000</v>
          </cell>
        </row>
        <row r="7792">
          <cell r="O7792" t="str">
            <v>036902000</v>
          </cell>
        </row>
        <row r="7793">
          <cell r="O7793" t="str">
            <v>036902000</v>
          </cell>
        </row>
        <row r="7794">
          <cell r="O7794" t="str">
            <v>036902000</v>
          </cell>
        </row>
        <row r="7795">
          <cell r="O7795" t="str">
            <v>036902000</v>
          </cell>
        </row>
        <row r="7796">
          <cell r="O7796" t="str">
            <v>036902000</v>
          </cell>
        </row>
        <row r="7797">
          <cell r="O7797" t="str">
            <v>036902000</v>
          </cell>
        </row>
        <row r="7798">
          <cell r="O7798" t="str">
            <v>036902000</v>
          </cell>
        </row>
        <row r="7799">
          <cell r="O7799" t="str">
            <v>036902000</v>
          </cell>
        </row>
        <row r="7800">
          <cell r="O7800" t="str">
            <v>036902000</v>
          </cell>
        </row>
        <row r="7801">
          <cell r="O7801" t="str">
            <v>036902000</v>
          </cell>
        </row>
        <row r="7802">
          <cell r="O7802" t="str">
            <v>036902000</v>
          </cell>
        </row>
        <row r="7803">
          <cell r="O7803" t="str">
            <v>036902000</v>
          </cell>
        </row>
        <row r="7804">
          <cell r="O7804" t="str">
            <v>036903000</v>
          </cell>
        </row>
        <row r="7805">
          <cell r="O7805" t="str">
            <v>036903000</v>
          </cell>
        </row>
        <row r="7806">
          <cell r="O7806" t="str">
            <v>036903000</v>
          </cell>
        </row>
        <row r="7807">
          <cell r="O7807" t="str">
            <v>036903000</v>
          </cell>
        </row>
        <row r="7808">
          <cell r="O7808" t="str">
            <v>036903000</v>
          </cell>
        </row>
        <row r="7809">
          <cell r="O7809" t="str">
            <v>036903000</v>
          </cell>
        </row>
        <row r="7810">
          <cell r="O7810" t="str">
            <v>036903000</v>
          </cell>
        </row>
        <row r="7811">
          <cell r="O7811" t="str">
            <v>036903000</v>
          </cell>
        </row>
        <row r="7812">
          <cell r="O7812" t="str">
            <v>036903000</v>
          </cell>
        </row>
        <row r="7813">
          <cell r="O7813" t="str">
            <v>036903000</v>
          </cell>
        </row>
        <row r="7814">
          <cell r="O7814" t="str">
            <v>036903000</v>
          </cell>
        </row>
        <row r="7815">
          <cell r="O7815" t="str">
            <v>036903000</v>
          </cell>
        </row>
        <row r="7816">
          <cell r="O7816" t="str">
            <v>036903000</v>
          </cell>
        </row>
        <row r="7817">
          <cell r="O7817" t="str">
            <v>036903000</v>
          </cell>
        </row>
        <row r="7818">
          <cell r="O7818" t="str">
            <v>036903000</v>
          </cell>
        </row>
        <row r="7819">
          <cell r="O7819" t="str">
            <v>036903000</v>
          </cell>
        </row>
        <row r="7820">
          <cell r="O7820" t="str">
            <v>036903000</v>
          </cell>
        </row>
        <row r="7821">
          <cell r="O7821" t="str">
            <v>036903000</v>
          </cell>
        </row>
        <row r="7822">
          <cell r="O7822" t="str">
            <v>036903000</v>
          </cell>
        </row>
        <row r="7823">
          <cell r="O7823" t="str">
            <v>036903000</v>
          </cell>
        </row>
        <row r="7824">
          <cell r="O7824" t="str">
            <v>036903000</v>
          </cell>
        </row>
        <row r="7825">
          <cell r="O7825" t="str">
            <v>036903000</v>
          </cell>
        </row>
        <row r="7826">
          <cell r="O7826" t="str">
            <v>036903000</v>
          </cell>
        </row>
        <row r="7827">
          <cell r="O7827" t="str">
            <v>036903000</v>
          </cell>
        </row>
        <row r="7828">
          <cell r="O7828" t="str">
            <v>036903000</v>
          </cell>
        </row>
        <row r="7829">
          <cell r="O7829" t="str">
            <v>036903000</v>
          </cell>
        </row>
        <row r="7830">
          <cell r="O7830" t="str">
            <v>036903000</v>
          </cell>
        </row>
        <row r="7831">
          <cell r="O7831" t="str">
            <v>036903000</v>
          </cell>
        </row>
        <row r="7832">
          <cell r="O7832" t="str">
            <v>036903000</v>
          </cell>
        </row>
        <row r="7833">
          <cell r="O7833" t="str">
            <v>036903000</v>
          </cell>
        </row>
        <row r="7834">
          <cell r="O7834" t="str">
            <v>036903000</v>
          </cell>
        </row>
        <row r="7835">
          <cell r="O7835" t="str">
            <v>036903000</v>
          </cell>
        </row>
        <row r="7836">
          <cell r="O7836" t="str">
            <v>036903000</v>
          </cell>
        </row>
        <row r="7837">
          <cell r="O7837" t="str">
            <v>036903000</v>
          </cell>
        </row>
        <row r="7838">
          <cell r="O7838" t="str">
            <v>036903000</v>
          </cell>
        </row>
        <row r="7839">
          <cell r="O7839" t="str">
            <v>036903000</v>
          </cell>
        </row>
        <row r="7840">
          <cell r="O7840" t="str">
            <v>036903000</v>
          </cell>
        </row>
        <row r="7841">
          <cell r="O7841" t="str">
            <v>036903000</v>
          </cell>
        </row>
        <row r="7842">
          <cell r="O7842" t="str">
            <v>036903000</v>
          </cell>
        </row>
        <row r="7843">
          <cell r="O7843" t="str">
            <v>036903000</v>
          </cell>
        </row>
        <row r="7844">
          <cell r="O7844" t="str">
            <v>036903000</v>
          </cell>
        </row>
        <row r="7845">
          <cell r="O7845" t="str">
            <v>036903000</v>
          </cell>
        </row>
        <row r="7846">
          <cell r="O7846" t="str">
            <v>036903000</v>
          </cell>
        </row>
        <row r="7847">
          <cell r="O7847" t="str">
            <v>036903000</v>
          </cell>
        </row>
        <row r="7848">
          <cell r="O7848" t="str">
            <v>036903000</v>
          </cell>
        </row>
        <row r="7849">
          <cell r="O7849" t="str">
            <v>036903000</v>
          </cell>
        </row>
        <row r="7850">
          <cell r="O7850" t="str">
            <v>036903000</v>
          </cell>
        </row>
        <row r="7851">
          <cell r="O7851" t="str">
            <v>036903000</v>
          </cell>
        </row>
        <row r="7852">
          <cell r="O7852" t="str">
            <v>036903000</v>
          </cell>
        </row>
        <row r="7853">
          <cell r="O7853" t="str">
            <v>036903000</v>
          </cell>
        </row>
        <row r="7854">
          <cell r="O7854" t="str">
            <v>036903000</v>
          </cell>
        </row>
        <row r="7855">
          <cell r="O7855" t="str">
            <v>036903000</v>
          </cell>
        </row>
        <row r="7856">
          <cell r="O7856" t="str">
            <v>036903000</v>
          </cell>
        </row>
        <row r="7857">
          <cell r="O7857" t="str">
            <v>036903000</v>
          </cell>
        </row>
        <row r="7858">
          <cell r="O7858" t="str">
            <v>036903000</v>
          </cell>
        </row>
        <row r="7859">
          <cell r="O7859" t="str">
            <v>036903000</v>
          </cell>
        </row>
        <row r="7860">
          <cell r="O7860" t="str">
            <v>036903000</v>
          </cell>
        </row>
        <row r="7861">
          <cell r="O7861" t="str">
            <v>036903000</v>
          </cell>
        </row>
        <row r="7862">
          <cell r="O7862" t="str">
            <v>036903000</v>
          </cell>
        </row>
        <row r="7863">
          <cell r="O7863" t="str">
            <v>036903000</v>
          </cell>
        </row>
        <row r="7864">
          <cell r="O7864" t="str">
            <v>036903000</v>
          </cell>
        </row>
        <row r="7865">
          <cell r="O7865" t="str">
            <v>036904000</v>
          </cell>
        </row>
        <row r="7866">
          <cell r="O7866" t="str">
            <v>036904000</v>
          </cell>
        </row>
        <row r="7867">
          <cell r="O7867" t="str">
            <v>036904000</v>
          </cell>
        </row>
        <row r="7868">
          <cell r="O7868" t="str">
            <v>036904000</v>
          </cell>
        </row>
        <row r="7869">
          <cell r="O7869" t="str">
            <v>036904000</v>
          </cell>
        </row>
        <row r="7870">
          <cell r="O7870" t="str">
            <v>036904000</v>
          </cell>
        </row>
        <row r="7871">
          <cell r="O7871" t="str">
            <v>036904000</v>
          </cell>
        </row>
        <row r="7872">
          <cell r="O7872" t="str">
            <v>036904000</v>
          </cell>
        </row>
        <row r="7873">
          <cell r="O7873" t="str">
            <v>036904000</v>
          </cell>
        </row>
        <row r="7874">
          <cell r="O7874" t="str">
            <v>036904000</v>
          </cell>
        </row>
        <row r="7875">
          <cell r="O7875" t="str">
            <v>036904000</v>
          </cell>
        </row>
        <row r="7876">
          <cell r="O7876" t="str">
            <v>036904000</v>
          </cell>
        </row>
        <row r="7877">
          <cell r="O7877" t="str">
            <v>036904000</v>
          </cell>
        </row>
        <row r="7878">
          <cell r="O7878" t="str">
            <v>036904000</v>
          </cell>
        </row>
        <row r="7879">
          <cell r="O7879" t="str">
            <v>036904000</v>
          </cell>
        </row>
        <row r="7880">
          <cell r="O7880" t="str">
            <v>036904000</v>
          </cell>
        </row>
        <row r="7881">
          <cell r="O7881" t="str">
            <v>036904000</v>
          </cell>
        </row>
        <row r="7882">
          <cell r="O7882" t="str">
            <v>036904000</v>
          </cell>
        </row>
        <row r="7883">
          <cell r="O7883" t="str">
            <v>036904000</v>
          </cell>
        </row>
        <row r="7884">
          <cell r="O7884" t="str">
            <v>036904000</v>
          </cell>
        </row>
        <row r="7885">
          <cell r="O7885" t="str">
            <v>036905000</v>
          </cell>
        </row>
        <row r="7886">
          <cell r="O7886" t="str">
            <v>036905000</v>
          </cell>
        </row>
        <row r="7887">
          <cell r="O7887" t="str">
            <v>036905000</v>
          </cell>
        </row>
        <row r="7888">
          <cell r="O7888" t="str">
            <v>036905000</v>
          </cell>
        </row>
        <row r="7889">
          <cell r="O7889" t="str">
            <v>036905000</v>
          </cell>
        </row>
        <row r="7890">
          <cell r="O7890" t="str">
            <v>036905000</v>
          </cell>
        </row>
        <row r="7891">
          <cell r="O7891" t="str">
            <v>036905000</v>
          </cell>
        </row>
        <row r="7892">
          <cell r="O7892" t="str">
            <v>036905000</v>
          </cell>
        </row>
        <row r="7893">
          <cell r="O7893" t="str">
            <v>036905000</v>
          </cell>
        </row>
        <row r="7894">
          <cell r="O7894" t="str">
            <v>036905000</v>
          </cell>
        </row>
        <row r="7895">
          <cell r="O7895" t="str">
            <v>036905000</v>
          </cell>
        </row>
        <row r="7896">
          <cell r="O7896" t="str">
            <v>036905000</v>
          </cell>
        </row>
        <row r="7897">
          <cell r="O7897" t="str">
            <v>036905000</v>
          </cell>
        </row>
        <row r="7898">
          <cell r="O7898" t="str">
            <v>036905000</v>
          </cell>
        </row>
        <row r="7899">
          <cell r="O7899" t="str">
            <v>036905000</v>
          </cell>
        </row>
        <row r="7900">
          <cell r="O7900" t="str">
            <v>036905000</v>
          </cell>
        </row>
        <row r="7901">
          <cell r="O7901" t="str">
            <v>036905000</v>
          </cell>
        </row>
        <row r="7902">
          <cell r="O7902" t="str">
            <v>036905000</v>
          </cell>
        </row>
        <row r="7903">
          <cell r="O7903" t="str">
            <v>036905000</v>
          </cell>
        </row>
        <row r="7904">
          <cell r="O7904" t="str">
            <v>036905000</v>
          </cell>
        </row>
        <row r="7905">
          <cell r="O7905" t="str">
            <v>036905000</v>
          </cell>
        </row>
        <row r="7906">
          <cell r="O7906" t="str">
            <v>036905000</v>
          </cell>
        </row>
        <row r="7907">
          <cell r="O7907" t="str">
            <v>036905000</v>
          </cell>
        </row>
        <row r="7908">
          <cell r="O7908" t="str">
            <v>036905000</v>
          </cell>
        </row>
        <row r="7909">
          <cell r="O7909" t="str">
            <v>036905000</v>
          </cell>
        </row>
        <row r="7910">
          <cell r="O7910" t="str">
            <v>036905000</v>
          </cell>
        </row>
        <row r="7911">
          <cell r="O7911" t="str">
            <v>036905000</v>
          </cell>
        </row>
        <row r="7912">
          <cell r="O7912" t="str">
            <v>036905000</v>
          </cell>
        </row>
        <row r="7913">
          <cell r="O7913" t="str">
            <v>036905000</v>
          </cell>
        </row>
        <row r="7914">
          <cell r="O7914" t="str">
            <v>036905000</v>
          </cell>
        </row>
        <row r="7915">
          <cell r="O7915" t="str">
            <v>036905000</v>
          </cell>
        </row>
        <row r="7916">
          <cell r="O7916" t="str">
            <v>036905000</v>
          </cell>
        </row>
        <row r="7917">
          <cell r="O7917" t="str">
            <v>036905000</v>
          </cell>
        </row>
        <row r="7918">
          <cell r="O7918" t="str">
            <v>036905000</v>
          </cell>
        </row>
        <row r="7919">
          <cell r="O7919" t="str">
            <v>036905000</v>
          </cell>
        </row>
        <row r="7920">
          <cell r="O7920" t="str">
            <v>036905000</v>
          </cell>
        </row>
        <row r="7921">
          <cell r="O7921" t="str">
            <v>036905000</v>
          </cell>
        </row>
        <row r="7922">
          <cell r="O7922" t="str">
            <v>036905000</v>
          </cell>
        </row>
        <row r="7923">
          <cell r="O7923" t="str">
            <v>036905000</v>
          </cell>
        </row>
        <row r="7924">
          <cell r="O7924" t="str">
            <v>036905000</v>
          </cell>
        </row>
        <row r="7925">
          <cell r="O7925" t="str">
            <v>036905000</v>
          </cell>
        </row>
        <row r="7926">
          <cell r="O7926" t="str">
            <v>036905000</v>
          </cell>
        </row>
        <row r="7927">
          <cell r="O7927" t="str">
            <v>036905000</v>
          </cell>
        </row>
        <row r="7928">
          <cell r="O7928" t="str">
            <v>036905000</v>
          </cell>
        </row>
        <row r="7929">
          <cell r="O7929" t="str">
            <v>036905000</v>
          </cell>
        </row>
        <row r="7930">
          <cell r="O7930" t="str">
            <v>036906000</v>
          </cell>
        </row>
        <row r="7931">
          <cell r="O7931" t="str">
            <v>036906000</v>
          </cell>
        </row>
        <row r="7932">
          <cell r="O7932" t="str">
            <v>036906000</v>
          </cell>
        </row>
        <row r="7933">
          <cell r="O7933" t="str">
            <v>036906000</v>
          </cell>
        </row>
        <row r="7934">
          <cell r="O7934" t="str">
            <v>036906000</v>
          </cell>
        </row>
        <row r="7935">
          <cell r="O7935" t="str">
            <v>036906000</v>
          </cell>
        </row>
        <row r="7936">
          <cell r="O7936" t="str">
            <v>036906000</v>
          </cell>
        </row>
        <row r="7937">
          <cell r="O7937" t="str">
            <v>036906000</v>
          </cell>
        </row>
        <row r="7938">
          <cell r="O7938" t="str">
            <v>036906000</v>
          </cell>
        </row>
        <row r="7939">
          <cell r="O7939" t="str">
            <v>036906000</v>
          </cell>
        </row>
        <row r="7940">
          <cell r="O7940" t="str">
            <v>036906000</v>
          </cell>
        </row>
        <row r="7941">
          <cell r="O7941" t="str">
            <v>036906000</v>
          </cell>
        </row>
        <row r="7942">
          <cell r="O7942" t="str">
            <v>036906000</v>
          </cell>
        </row>
        <row r="7943">
          <cell r="O7943" t="str">
            <v>036906000</v>
          </cell>
        </row>
        <row r="7944">
          <cell r="O7944" t="str">
            <v>036906000</v>
          </cell>
        </row>
        <row r="7945">
          <cell r="O7945" t="str">
            <v>036906000</v>
          </cell>
        </row>
        <row r="7946">
          <cell r="O7946" t="str">
            <v>036906000</v>
          </cell>
        </row>
        <row r="7947">
          <cell r="O7947" t="str">
            <v>036906000</v>
          </cell>
        </row>
        <row r="7948">
          <cell r="O7948" t="str">
            <v>036906000</v>
          </cell>
        </row>
        <row r="7949">
          <cell r="O7949" t="str">
            <v>036906000</v>
          </cell>
        </row>
        <row r="7950">
          <cell r="O7950" t="str">
            <v>036906000</v>
          </cell>
        </row>
        <row r="7951">
          <cell r="O7951" t="str">
            <v>036906000</v>
          </cell>
        </row>
        <row r="7952">
          <cell r="O7952" t="str">
            <v>036906000</v>
          </cell>
        </row>
        <row r="7953">
          <cell r="O7953" t="str">
            <v>036906000</v>
          </cell>
        </row>
        <row r="7954">
          <cell r="O7954" t="str">
            <v>036906000</v>
          </cell>
        </row>
        <row r="7955">
          <cell r="O7955" t="str">
            <v>036906000</v>
          </cell>
        </row>
        <row r="7956">
          <cell r="O7956" t="str">
            <v>036906000</v>
          </cell>
        </row>
        <row r="7957">
          <cell r="O7957" t="str">
            <v>036906000</v>
          </cell>
        </row>
        <row r="7958">
          <cell r="O7958" t="str">
            <v>036906000</v>
          </cell>
        </row>
        <row r="7959">
          <cell r="O7959" t="str">
            <v>036906000</v>
          </cell>
        </row>
        <row r="7960">
          <cell r="O7960" t="str">
            <v>036906000</v>
          </cell>
        </row>
        <row r="7961">
          <cell r="O7961" t="str">
            <v>036906000</v>
          </cell>
        </row>
        <row r="7962">
          <cell r="O7962" t="str">
            <v>036906000</v>
          </cell>
        </row>
        <row r="7963">
          <cell r="O7963" t="str">
            <v>036906000</v>
          </cell>
        </row>
        <row r="7964">
          <cell r="O7964" t="str">
            <v>036906000</v>
          </cell>
        </row>
        <row r="7965">
          <cell r="O7965" t="str">
            <v>036906000</v>
          </cell>
        </row>
        <row r="7966">
          <cell r="O7966" t="str">
            <v>036906000</v>
          </cell>
        </row>
        <row r="7967">
          <cell r="O7967" t="str">
            <v>036906000</v>
          </cell>
        </row>
        <row r="7968">
          <cell r="O7968" t="str">
            <v>036906000</v>
          </cell>
        </row>
        <row r="7969">
          <cell r="O7969" t="str">
            <v>036906000</v>
          </cell>
        </row>
        <row r="7970">
          <cell r="O7970" t="str">
            <v>036906000</v>
          </cell>
        </row>
        <row r="7971">
          <cell r="O7971" t="str">
            <v>036906000</v>
          </cell>
        </row>
        <row r="7972">
          <cell r="O7972" t="str">
            <v>036906000</v>
          </cell>
        </row>
        <row r="7973">
          <cell r="O7973" t="str">
            <v>036906000</v>
          </cell>
        </row>
        <row r="7974">
          <cell r="O7974" t="str">
            <v>036907000</v>
          </cell>
        </row>
        <row r="7975">
          <cell r="O7975" t="str">
            <v>036907000</v>
          </cell>
        </row>
        <row r="7976">
          <cell r="O7976" t="str">
            <v>036907000</v>
          </cell>
        </row>
        <row r="7977">
          <cell r="O7977" t="str">
            <v>036907000</v>
          </cell>
        </row>
        <row r="7978">
          <cell r="O7978" t="str">
            <v>036907000</v>
          </cell>
        </row>
        <row r="7979">
          <cell r="O7979" t="str">
            <v>036907000</v>
          </cell>
        </row>
        <row r="7980">
          <cell r="O7980" t="str">
            <v>036907000</v>
          </cell>
        </row>
        <row r="7981">
          <cell r="O7981" t="str">
            <v>036907000</v>
          </cell>
        </row>
        <row r="7982">
          <cell r="O7982" t="str">
            <v>036907000</v>
          </cell>
        </row>
        <row r="7983">
          <cell r="O7983" t="str">
            <v>036907000</v>
          </cell>
        </row>
        <row r="7984">
          <cell r="O7984" t="str">
            <v>036907000</v>
          </cell>
        </row>
        <row r="7985">
          <cell r="O7985" t="str">
            <v>036907000</v>
          </cell>
        </row>
        <row r="7986">
          <cell r="O7986" t="str">
            <v>036907000</v>
          </cell>
        </row>
        <row r="7987">
          <cell r="O7987" t="str">
            <v>036907000</v>
          </cell>
        </row>
        <row r="7988">
          <cell r="O7988" t="str">
            <v>036907000</v>
          </cell>
        </row>
        <row r="7989">
          <cell r="O7989" t="str">
            <v>036907000</v>
          </cell>
        </row>
        <row r="7990">
          <cell r="O7990" t="str">
            <v>036907000</v>
          </cell>
        </row>
        <row r="7991">
          <cell r="O7991" t="str">
            <v>036907000</v>
          </cell>
        </row>
        <row r="7992">
          <cell r="O7992" t="str">
            <v>036907000</v>
          </cell>
        </row>
        <row r="7993">
          <cell r="O7993" t="str">
            <v>036907000</v>
          </cell>
        </row>
        <row r="7994">
          <cell r="O7994" t="str">
            <v>036907000</v>
          </cell>
        </row>
        <row r="7995">
          <cell r="O7995" t="str">
            <v>036908000</v>
          </cell>
        </row>
        <row r="7996">
          <cell r="O7996" t="str">
            <v>036908000</v>
          </cell>
        </row>
        <row r="7997">
          <cell r="O7997" t="str">
            <v>036908000</v>
          </cell>
        </row>
        <row r="7998">
          <cell r="O7998" t="str">
            <v>036908000</v>
          </cell>
        </row>
        <row r="7999">
          <cell r="O7999" t="str">
            <v>036908000</v>
          </cell>
        </row>
        <row r="8000">
          <cell r="O8000" t="str">
            <v>036908000</v>
          </cell>
        </row>
        <row r="8001">
          <cell r="O8001" t="str">
            <v>036908000</v>
          </cell>
        </row>
        <row r="8002">
          <cell r="O8002" t="str">
            <v>036908000</v>
          </cell>
        </row>
        <row r="8003">
          <cell r="O8003" t="str">
            <v>036908000</v>
          </cell>
        </row>
        <row r="8004">
          <cell r="O8004" t="str">
            <v>036908000</v>
          </cell>
        </row>
        <row r="8005">
          <cell r="O8005" t="str">
            <v>036908000</v>
          </cell>
        </row>
        <row r="8006">
          <cell r="O8006" t="str">
            <v>036908000</v>
          </cell>
        </row>
        <row r="8007">
          <cell r="O8007" t="str">
            <v>036908000</v>
          </cell>
        </row>
        <row r="8008">
          <cell r="O8008" t="str">
            <v>036908000</v>
          </cell>
        </row>
        <row r="8009">
          <cell r="O8009" t="str">
            <v>036908000</v>
          </cell>
        </row>
        <row r="8010">
          <cell r="O8010" t="str">
            <v>036908000</v>
          </cell>
        </row>
        <row r="8011">
          <cell r="O8011" t="str">
            <v>036908000</v>
          </cell>
        </row>
        <row r="8012">
          <cell r="O8012" t="str">
            <v>036908000</v>
          </cell>
        </row>
        <row r="8013">
          <cell r="O8013" t="str">
            <v>036908000</v>
          </cell>
        </row>
        <row r="8014">
          <cell r="O8014" t="str">
            <v>036908000</v>
          </cell>
        </row>
        <row r="8015">
          <cell r="O8015" t="str">
            <v>036908000</v>
          </cell>
        </row>
        <row r="8016">
          <cell r="O8016" t="str">
            <v>036908000</v>
          </cell>
        </row>
        <row r="8017">
          <cell r="O8017" t="str">
            <v>036908000</v>
          </cell>
        </row>
        <row r="8018">
          <cell r="O8018" t="str">
            <v>036908000</v>
          </cell>
        </row>
        <row r="8019">
          <cell r="O8019" t="str">
            <v>036909000</v>
          </cell>
        </row>
        <row r="8020">
          <cell r="O8020" t="str">
            <v>036909000</v>
          </cell>
        </row>
        <row r="8021">
          <cell r="O8021" t="str">
            <v>036909000</v>
          </cell>
        </row>
        <row r="8022">
          <cell r="O8022" t="str">
            <v>036909000</v>
          </cell>
        </row>
        <row r="8023">
          <cell r="O8023" t="str">
            <v>036909000</v>
          </cell>
        </row>
        <row r="8024">
          <cell r="O8024" t="str">
            <v>036909000</v>
          </cell>
        </row>
        <row r="8025">
          <cell r="O8025" t="str">
            <v>036909000</v>
          </cell>
        </row>
        <row r="8026">
          <cell r="O8026" t="str">
            <v>036909000</v>
          </cell>
        </row>
        <row r="8027">
          <cell r="O8027" t="str">
            <v>036909000</v>
          </cell>
        </row>
        <row r="8028">
          <cell r="O8028" t="str">
            <v>036909000</v>
          </cell>
        </row>
        <row r="8029">
          <cell r="O8029" t="str">
            <v>036909000</v>
          </cell>
        </row>
        <row r="8030">
          <cell r="O8030" t="str">
            <v>036909000</v>
          </cell>
        </row>
        <row r="8031">
          <cell r="O8031" t="str">
            <v>036909000</v>
          </cell>
        </row>
        <row r="8032">
          <cell r="O8032" t="str">
            <v>036909000</v>
          </cell>
        </row>
        <row r="8033">
          <cell r="O8033" t="str">
            <v>036909000</v>
          </cell>
        </row>
        <row r="8034">
          <cell r="O8034" t="str">
            <v>036909000</v>
          </cell>
        </row>
        <row r="8035">
          <cell r="O8035" t="str">
            <v>036909000</v>
          </cell>
        </row>
        <row r="8036">
          <cell r="O8036" t="str">
            <v>036909000</v>
          </cell>
        </row>
        <row r="8037">
          <cell r="O8037" t="str">
            <v>036909000</v>
          </cell>
        </row>
        <row r="8038">
          <cell r="O8038" t="str">
            <v>036909000</v>
          </cell>
        </row>
        <row r="8039">
          <cell r="O8039" t="str">
            <v>036909000</v>
          </cell>
        </row>
        <row r="8040">
          <cell r="O8040" t="str">
            <v>036909000</v>
          </cell>
        </row>
        <row r="8041">
          <cell r="O8041" t="str">
            <v>036909000</v>
          </cell>
        </row>
        <row r="8042">
          <cell r="O8042" t="str">
            <v>036909000</v>
          </cell>
        </row>
        <row r="8043">
          <cell r="O8043" t="str">
            <v>036909000</v>
          </cell>
        </row>
        <row r="8044">
          <cell r="O8044" t="str">
            <v>036909000</v>
          </cell>
        </row>
        <row r="8045">
          <cell r="O8045" t="str">
            <v>036909000</v>
          </cell>
        </row>
        <row r="8046">
          <cell r="O8046" t="str">
            <v>036909000</v>
          </cell>
        </row>
        <row r="8047">
          <cell r="O8047" t="str">
            <v>036909000</v>
          </cell>
        </row>
        <row r="8048">
          <cell r="O8048" t="str">
            <v>036909000</v>
          </cell>
        </row>
        <row r="8049">
          <cell r="O8049" t="str">
            <v>036909000</v>
          </cell>
        </row>
        <row r="8050">
          <cell r="O8050" t="str">
            <v>036909000</v>
          </cell>
        </row>
        <row r="8051">
          <cell r="O8051" t="str">
            <v>036909000</v>
          </cell>
        </row>
        <row r="8052">
          <cell r="O8052" t="str">
            <v>036909000</v>
          </cell>
        </row>
        <row r="8053">
          <cell r="O8053" t="str">
            <v>036909000</v>
          </cell>
        </row>
        <row r="8054">
          <cell r="O8054" t="str">
            <v>036909000</v>
          </cell>
        </row>
        <row r="8055">
          <cell r="O8055" t="str">
            <v>036909000</v>
          </cell>
        </row>
        <row r="8056">
          <cell r="O8056" t="str">
            <v>036910000</v>
          </cell>
        </row>
        <row r="8057">
          <cell r="O8057" t="str">
            <v>036910000</v>
          </cell>
        </row>
        <row r="8058">
          <cell r="O8058" t="str">
            <v>036910000</v>
          </cell>
        </row>
        <row r="8059">
          <cell r="O8059" t="str">
            <v>036910000</v>
          </cell>
        </row>
        <row r="8060">
          <cell r="O8060" t="str">
            <v>036910000</v>
          </cell>
        </row>
        <row r="8061">
          <cell r="O8061" t="str">
            <v>036910000</v>
          </cell>
        </row>
        <row r="8062">
          <cell r="O8062" t="str">
            <v>036910000</v>
          </cell>
        </row>
        <row r="8063">
          <cell r="O8063" t="str">
            <v>036910000</v>
          </cell>
        </row>
        <row r="8064">
          <cell r="O8064" t="str">
            <v>036910000</v>
          </cell>
        </row>
        <row r="8065">
          <cell r="O8065" t="str">
            <v>036910000</v>
          </cell>
        </row>
        <row r="8066">
          <cell r="O8066" t="str">
            <v>036910000</v>
          </cell>
        </row>
        <row r="8067">
          <cell r="O8067" t="str">
            <v>036910000</v>
          </cell>
        </row>
        <row r="8068">
          <cell r="O8068" t="str">
            <v>036910000</v>
          </cell>
        </row>
        <row r="8069">
          <cell r="O8069" t="str">
            <v>036910000</v>
          </cell>
        </row>
        <row r="8070">
          <cell r="O8070" t="str">
            <v>036910000</v>
          </cell>
        </row>
        <row r="8071">
          <cell r="O8071" t="str">
            <v>036910000</v>
          </cell>
        </row>
        <row r="8072">
          <cell r="O8072" t="str">
            <v>036910000</v>
          </cell>
        </row>
        <row r="8073">
          <cell r="O8073" t="str">
            <v>036910000</v>
          </cell>
        </row>
        <row r="8074">
          <cell r="O8074" t="str">
            <v>036910000</v>
          </cell>
        </row>
        <row r="8075">
          <cell r="O8075" t="str">
            <v>036910000</v>
          </cell>
        </row>
        <row r="8076">
          <cell r="O8076" t="str">
            <v>036910000</v>
          </cell>
        </row>
        <row r="8077">
          <cell r="O8077" t="str">
            <v>036910000</v>
          </cell>
        </row>
        <row r="8078">
          <cell r="O8078" t="str">
            <v>036910000</v>
          </cell>
        </row>
        <row r="8079">
          <cell r="O8079" t="str">
            <v>036910000</v>
          </cell>
        </row>
        <row r="8080">
          <cell r="O8080" t="str">
            <v>036910000</v>
          </cell>
        </row>
        <row r="8081">
          <cell r="O8081" t="str">
            <v>036910000</v>
          </cell>
        </row>
        <row r="8082">
          <cell r="O8082" t="str">
            <v>036910000</v>
          </cell>
        </row>
        <row r="8083">
          <cell r="O8083" t="str">
            <v>036910000</v>
          </cell>
        </row>
        <row r="8084">
          <cell r="O8084" t="str">
            <v>036910000</v>
          </cell>
        </row>
        <row r="8085">
          <cell r="O8085" t="str">
            <v>036910000</v>
          </cell>
        </row>
        <row r="8086">
          <cell r="O8086" t="str">
            <v>036910000</v>
          </cell>
        </row>
        <row r="8087">
          <cell r="O8087" t="str">
            <v>036910000</v>
          </cell>
        </row>
        <row r="8088">
          <cell r="O8088" t="str">
            <v>036910000</v>
          </cell>
        </row>
        <row r="8089">
          <cell r="O8089" t="str">
            <v>036910000</v>
          </cell>
        </row>
        <row r="8090">
          <cell r="O8090" t="str">
            <v>036910000</v>
          </cell>
        </row>
        <row r="8091">
          <cell r="O8091" t="str">
            <v>036911000</v>
          </cell>
        </row>
        <row r="8092">
          <cell r="O8092" t="str">
            <v>036911000</v>
          </cell>
        </row>
        <row r="8093">
          <cell r="O8093" t="str">
            <v>036911000</v>
          </cell>
        </row>
        <row r="8094">
          <cell r="O8094" t="str">
            <v>036911000</v>
          </cell>
        </row>
        <row r="8095">
          <cell r="O8095" t="str">
            <v>036911000</v>
          </cell>
        </row>
        <row r="8096">
          <cell r="O8096" t="str">
            <v>036911000</v>
          </cell>
        </row>
        <row r="8097">
          <cell r="O8097" t="str">
            <v>036911000</v>
          </cell>
        </row>
        <row r="8098">
          <cell r="O8098" t="str">
            <v>036911000</v>
          </cell>
        </row>
        <row r="8099">
          <cell r="O8099" t="str">
            <v>036911000</v>
          </cell>
        </row>
        <row r="8100">
          <cell r="O8100" t="str">
            <v>036911000</v>
          </cell>
        </row>
        <row r="8101">
          <cell r="O8101" t="str">
            <v>036911000</v>
          </cell>
        </row>
        <row r="8102">
          <cell r="O8102" t="str">
            <v>036911000</v>
          </cell>
        </row>
        <row r="8103">
          <cell r="O8103" t="str">
            <v>036911000</v>
          </cell>
        </row>
        <row r="8104">
          <cell r="O8104" t="str">
            <v>036911000</v>
          </cell>
        </row>
        <row r="8105">
          <cell r="O8105" t="str">
            <v>036911000</v>
          </cell>
        </row>
        <row r="8106">
          <cell r="O8106" t="str">
            <v>036911000</v>
          </cell>
        </row>
        <row r="8107">
          <cell r="O8107" t="str">
            <v>036912000</v>
          </cell>
        </row>
        <row r="8108">
          <cell r="O8108" t="str">
            <v>036912000</v>
          </cell>
        </row>
        <row r="8109">
          <cell r="O8109" t="str">
            <v>036912000</v>
          </cell>
        </row>
        <row r="8110">
          <cell r="O8110" t="str">
            <v>036912000</v>
          </cell>
        </row>
        <row r="8111">
          <cell r="O8111" t="str">
            <v>036912000</v>
          </cell>
        </row>
        <row r="8112">
          <cell r="O8112" t="str">
            <v>036912000</v>
          </cell>
        </row>
        <row r="8113">
          <cell r="O8113" t="str">
            <v>036912000</v>
          </cell>
        </row>
        <row r="8114">
          <cell r="O8114" t="str">
            <v>036912000</v>
          </cell>
        </row>
        <row r="8115">
          <cell r="O8115" t="str">
            <v>036912000</v>
          </cell>
        </row>
        <row r="8116">
          <cell r="O8116" t="str">
            <v>036913000</v>
          </cell>
        </row>
        <row r="8117">
          <cell r="O8117" t="str">
            <v>036913000</v>
          </cell>
        </row>
        <row r="8118">
          <cell r="O8118" t="str">
            <v>036913000</v>
          </cell>
        </row>
        <row r="8119">
          <cell r="O8119" t="str">
            <v>036913000</v>
          </cell>
        </row>
        <row r="8120">
          <cell r="O8120" t="str">
            <v>036913000</v>
          </cell>
        </row>
        <row r="8121">
          <cell r="O8121" t="str">
            <v>036913000</v>
          </cell>
        </row>
        <row r="8122">
          <cell r="O8122" t="str">
            <v>036913000</v>
          </cell>
        </row>
        <row r="8123">
          <cell r="O8123" t="str">
            <v>036913000</v>
          </cell>
        </row>
        <row r="8124">
          <cell r="O8124" t="str">
            <v>036913000</v>
          </cell>
        </row>
        <row r="8125">
          <cell r="O8125" t="str">
            <v>036913000</v>
          </cell>
        </row>
        <row r="8126">
          <cell r="O8126" t="str">
            <v>036913000</v>
          </cell>
        </row>
        <row r="8127">
          <cell r="O8127" t="str">
            <v>036913000</v>
          </cell>
        </row>
        <row r="8128">
          <cell r="O8128" t="str">
            <v>036914000</v>
          </cell>
        </row>
        <row r="8129">
          <cell r="O8129" t="str">
            <v>036914000</v>
          </cell>
        </row>
        <row r="8130">
          <cell r="O8130" t="str">
            <v>036914000</v>
          </cell>
        </row>
        <row r="8131">
          <cell r="O8131" t="str">
            <v>036914000</v>
          </cell>
        </row>
        <row r="8132">
          <cell r="O8132" t="str">
            <v>036914000</v>
          </cell>
        </row>
        <row r="8133">
          <cell r="O8133" t="str">
            <v>036914000</v>
          </cell>
        </row>
        <row r="8134">
          <cell r="O8134" t="str">
            <v>036914000</v>
          </cell>
        </row>
        <row r="8135">
          <cell r="O8135" t="str">
            <v>036914000</v>
          </cell>
        </row>
        <row r="8136">
          <cell r="O8136" t="str">
            <v>036914000</v>
          </cell>
        </row>
        <row r="8137">
          <cell r="O8137" t="str">
            <v>036914000</v>
          </cell>
        </row>
        <row r="8138">
          <cell r="O8138" t="str">
            <v>036914000</v>
          </cell>
        </row>
        <row r="8139">
          <cell r="O8139" t="str">
            <v>036914000</v>
          </cell>
        </row>
        <row r="8140">
          <cell r="O8140" t="str">
            <v>036914000</v>
          </cell>
        </row>
        <row r="8141">
          <cell r="O8141" t="str">
            <v>036914000</v>
          </cell>
        </row>
        <row r="8142">
          <cell r="O8142" t="str">
            <v>036914000</v>
          </cell>
        </row>
        <row r="8143">
          <cell r="O8143" t="str">
            <v>036915000</v>
          </cell>
        </row>
        <row r="8144">
          <cell r="O8144" t="str">
            <v>036915000</v>
          </cell>
        </row>
        <row r="8145">
          <cell r="O8145" t="str">
            <v>036915000</v>
          </cell>
        </row>
        <row r="8146">
          <cell r="O8146" t="str">
            <v>036915000</v>
          </cell>
        </row>
        <row r="8147">
          <cell r="O8147" t="str">
            <v>036915000</v>
          </cell>
        </row>
        <row r="8148">
          <cell r="O8148" t="str">
            <v>036915000</v>
          </cell>
        </row>
        <row r="8149">
          <cell r="O8149" t="str">
            <v>036915000</v>
          </cell>
        </row>
        <row r="8150">
          <cell r="O8150" t="str">
            <v>036915000</v>
          </cell>
        </row>
        <row r="8151">
          <cell r="O8151" t="str">
            <v>036915000</v>
          </cell>
        </row>
        <row r="8152">
          <cell r="O8152" t="str">
            <v>036915000</v>
          </cell>
        </row>
        <row r="8153">
          <cell r="O8153" t="str">
            <v>036915000</v>
          </cell>
        </row>
        <row r="8154">
          <cell r="O8154" t="str">
            <v>036915000</v>
          </cell>
        </row>
        <row r="8155">
          <cell r="O8155" t="str">
            <v>036915000</v>
          </cell>
        </row>
        <row r="8156">
          <cell r="O8156" t="str">
            <v>036915000</v>
          </cell>
        </row>
        <row r="8157">
          <cell r="O8157" t="str">
            <v>036915000</v>
          </cell>
        </row>
        <row r="8158">
          <cell r="O8158" t="str">
            <v>036915000</v>
          </cell>
        </row>
        <row r="8159">
          <cell r="O8159" t="str">
            <v>036915000</v>
          </cell>
        </row>
        <row r="8160">
          <cell r="O8160" t="str">
            <v>036915000</v>
          </cell>
        </row>
        <row r="8161">
          <cell r="O8161" t="str">
            <v>036915000</v>
          </cell>
        </row>
        <row r="8162">
          <cell r="O8162" t="str">
            <v>036915000</v>
          </cell>
        </row>
        <row r="8163">
          <cell r="O8163" t="str">
            <v>036915000</v>
          </cell>
        </row>
        <row r="8164">
          <cell r="O8164" t="str">
            <v>036915000</v>
          </cell>
        </row>
        <row r="8165">
          <cell r="O8165" t="str">
            <v>036915000</v>
          </cell>
        </row>
        <row r="8166">
          <cell r="O8166" t="str">
            <v>036915000</v>
          </cell>
        </row>
        <row r="8167">
          <cell r="O8167" t="str">
            <v>036916000</v>
          </cell>
        </row>
        <row r="8168">
          <cell r="O8168" t="str">
            <v>036916000</v>
          </cell>
        </row>
        <row r="8169">
          <cell r="O8169" t="str">
            <v>036916000</v>
          </cell>
        </row>
        <row r="8170">
          <cell r="O8170" t="str">
            <v>036916000</v>
          </cell>
        </row>
        <row r="8171">
          <cell r="O8171" t="str">
            <v>036916000</v>
          </cell>
        </row>
        <row r="8172">
          <cell r="O8172" t="str">
            <v>036916000</v>
          </cell>
        </row>
        <row r="8173">
          <cell r="O8173" t="str">
            <v>036916000</v>
          </cell>
        </row>
        <row r="8174">
          <cell r="O8174" t="str">
            <v>036916000</v>
          </cell>
        </row>
        <row r="8175">
          <cell r="O8175" t="str">
            <v>036916000</v>
          </cell>
        </row>
        <row r="8176">
          <cell r="O8176" t="str">
            <v>036916000</v>
          </cell>
        </row>
        <row r="8177">
          <cell r="O8177" t="str">
            <v>036916000</v>
          </cell>
        </row>
        <row r="8178">
          <cell r="O8178" t="str">
            <v>036916000</v>
          </cell>
        </row>
        <row r="8179">
          <cell r="O8179" t="str">
            <v>036916000</v>
          </cell>
        </row>
        <row r="8180">
          <cell r="O8180" t="str">
            <v>036916000</v>
          </cell>
        </row>
        <row r="8181">
          <cell r="O8181" t="str">
            <v>036916000</v>
          </cell>
        </row>
        <row r="8182">
          <cell r="O8182" t="str">
            <v>036916000</v>
          </cell>
        </row>
        <row r="8183">
          <cell r="O8183" t="str">
            <v>036916000</v>
          </cell>
        </row>
        <row r="8184">
          <cell r="O8184" t="str">
            <v>036916000</v>
          </cell>
        </row>
        <row r="8185">
          <cell r="O8185" t="str">
            <v>036916000</v>
          </cell>
        </row>
        <row r="8186">
          <cell r="O8186" t="str">
            <v>036916000</v>
          </cell>
        </row>
        <row r="8187">
          <cell r="O8187" t="str">
            <v>036916000</v>
          </cell>
        </row>
        <row r="8188">
          <cell r="O8188" t="str">
            <v>036916000</v>
          </cell>
        </row>
        <row r="8189">
          <cell r="O8189" t="str">
            <v>036916000</v>
          </cell>
        </row>
        <row r="8190">
          <cell r="O8190" t="str">
            <v>036916000</v>
          </cell>
        </row>
        <row r="8191">
          <cell r="O8191" t="str">
            <v>036916000</v>
          </cell>
        </row>
        <row r="8192">
          <cell r="O8192" t="str">
            <v>036916000</v>
          </cell>
        </row>
        <row r="8193">
          <cell r="O8193" t="str">
            <v>036916000</v>
          </cell>
        </row>
        <row r="8194">
          <cell r="O8194" t="str">
            <v>036916000</v>
          </cell>
        </row>
        <row r="8195">
          <cell r="O8195" t="str">
            <v>036916000</v>
          </cell>
        </row>
        <row r="8196">
          <cell r="O8196" t="str">
            <v>036916000</v>
          </cell>
        </row>
        <row r="8197">
          <cell r="O8197" t="str">
            <v>036916000</v>
          </cell>
        </row>
        <row r="8198">
          <cell r="O8198" t="str">
            <v>036916000</v>
          </cell>
        </row>
        <row r="8199">
          <cell r="O8199" t="str">
            <v>036916000</v>
          </cell>
        </row>
        <row r="8200">
          <cell r="O8200" t="str">
            <v>036916000</v>
          </cell>
        </row>
        <row r="8201">
          <cell r="O8201" t="str">
            <v>036916000</v>
          </cell>
        </row>
        <row r="8202">
          <cell r="O8202" t="str">
            <v>036916000</v>
          </cell>
        </row>
        <row r="8203">
          <cell r="O8203" t="str">
            <v>036916000</v>
          </cell>
        </row>
        <row r="8204">
          <cell r="O8204" t="str">
            <v>036916000</v>
          </cell>
        </row>
        <row r="8205">
          <cell r="O8205" t="str">
            <v>036916000</v>
          </cell>
        </row>
        <row r="8206">
          <cell r="O8206" t="str">
            <v>036916000</v>
          </cell>
        </row>
        <row r="8207">
          <cell r="O8207" t="str">
            <v>036916000</v>
          </cell>
        </row>
        <row r="8208">
          <cell r="O8208" t="str">
            <v>036916000</v>
          </cell>
        </row>
        <row r="8209">
          <cell r="O8209" t="str">
            <v>036916000</v>
          </cell>
        </row>
        <row r="8210">
          <cell r="O8210" t="str">
            <v>036916000</v>
          </cell>
        </row>
        <row r="8211">
          <cell r="O8211" t="str">
            <v>036916000</v>
          </cell>
        </row>
        <row r="8212">
          <cell r="O8212" t="str">
            <v>036916000</v>
          </cell>
        </row>
        <row r="8213">
          <cell r="O8213" t="str">
            <v>036916000</v>
          </cell>
        </row>
        <row r="8214">
          <cell r="O8214" t="str">
            <v>036916000</v>
          </cell>
        </row>
        <row r="8215">
          <cell r="O8215" t="str">
            <v>036916000</v>
          </cell>
        </row>
        <row r="8216">
          <cell r="O8216" t="str">
            <v>036916000</v>
          </cell>
        </row>
        <row r="8217">
          <cell r="O8217" t="str">
            <v>036916000</v>
          </cell>
        </row>
        <row r="8218">
          <cell r="O8218" t="str">
            <v>036916000</v>
          </cell>
        </row>
        <row r="8219">
          <cell r="O8219" t="str">
            <v>036916000</v>
          </cell>
        </row>
        <row r="8220">
          <cell r="O8220" t="str">
            <v>036916000</v>
          </cell>
        </row>
        <row r="8221">
          <cell r="O8221" t="str">
            <v>036916000</v>
          </cell>
        </row>
        <row r="8222">
          <cell r="O8222" t="str">
            <v>036916000</v>
          </cell>
        </row>
        <row r="8223">
          <cell r="O8223" t="str">
            <v>036916000</v>
          </cell>
        </row>
        <row r="8224">
          <cell r="O8224" t="str">
            <v>036916000</v>
          </cell>
        </row>
        <row r="8225">
          <cell r="O8225" t="str">
            <v>036916000</v>
          </cell>
        </row>
        <row r="8226">
          <cell r="O8226" t="str">
            <v>036916000</v>
          </cell>
        </row>
        <row r="8227">
          <cell r="O8227" t="str">
            <v>036916000</v>
          </cell>
        </row>
        <row r="8228">
          <cell r="O8228" t="str">
            <v>036916000</v>
          </cell>
        </row>
        <row r="8229">
          <cell r="O8229" t="str">
            <v>036916000</v>
          </cell>
        </row>
        <row r="8230">
          <cell r="O8230" t="str">
            <v>036916000</v>
          </cell>
        </row>
        <row r="8231">
          <cell r="O8231" t="str">
            <v>036916000</v>
          </cell>
        </row>
        <row r="8232">
          <cell r="O8232" t="str">
            <v>036916000</v>
          </cell>
        </row>
        <row r="8233">
          <cell r="O8233" t="str">
            <v>036916000</v>
          </cell>
        </row>
        <row r="8234">
          <cell r="O8234" t="str">
            <v>036916000</v>
          </cell>
        </row>
        <row r="8235">
          <cell r="O8235" t="str">
            <v>036916000</v>
          </cell>
        </row>
        <row r="8236">
          <cell r="O8236" t="str">
            <v>036916000</v>
          </cell>
        </row>
        <row r="8237">
          <cell r="O8237" t="str">
            <v>036916000</v>
          </cell>
        </row>
        <row r="8238">
          <cell r="O8238" t="str">
            <v>036916000</v>
          </cell>
        </row>
        <row r="8239">
          <cell r="O8239" t="str">
            <v>036916000</v>
          </cell>
        </row>
        <row r="8240">
          <cell r="O8240" t="str">
            <v>036916000</v>
          </cell>
        </row>
        <row r="8241">
          <cell r="O8241" t="str">
            <v>036916000</v>
          </cell>
        </row>
        <row r="8242">
          <cell r="O8242" t="str">
            <v>036916000</v>
          </cell>
        </row>
        <row r="8243">
          <cell r="O8243" t="str">
            <v>036917000</v>
          </cell>
        </row>
        <row r="8244">
          <cell r="O8244" t="str">
            <v>036917000</v>
          </cell>
        </row>
        <row r="8245">
          <cell r="O8245" t="str">
            <v>036917000</v>
          </cell>
        </row>
        <row r="8246">
          <cell r="O8246" t="str">
            <v>036917000</v>
          </cell>
        </row>
        <row r="8247">
          <cell r="O8247" t="str">
            <v>036917000</v>
          </cell>
        </row>
        <row r="8248">
          <cell r="O8248" t="str">
            <v>036917000</v>
          </cell>
        </row>
        <row r="8249">
          <cell r="O8249" t="str">
            <v>036917000</v>
          </cell>
        </row>
        <row r="8250">
          <cell r="O8250" t="str">
            <v>036917000</v>
          </cell>
        </row>
        <row r="8251">
          <cell r="O8251" t="str">
            <v>036917000</v>
          </cell>
        </row>
        <row r="8252">
          <cell r="O8252" t="str">
            <v>036917000</v>
          </cell>
        </row>
        <row r="8253">
          <cell r="O8253" t="str">
            <v>036917000</v>
          </cell>
        </row>
        <row r="8254">
          <cell r="O8254" t="str">
            <v>036917000</v>
          </cell>
        </row>
        <row r="8255">
          <cell r="O8255" t="str">
            <v>036917000</v>
          </cell>
        </row>
        <row r="8256">
          <cell r="O8256" t="str">
            <v>036917000</v>
          </cell>
        </row>
        <row r="8257">
          <cell r="O8257" t="str">
            <v>036917000</v>
          </cell>
        </row>
        <row r="8258">
          <cell r="O8258" t="str">
            <v>036917000</v>
          </cell>
        </row>
        <row r="8259">
          <cell r="O8259" t="str">
            <v>036917000</v>
          </cell>
        </row>
        <row r="8260">
          <cell r="O8260" t="str">
            <v>036917000</v>
          </cell>
        </row>
        <row r="8261">
          <cell r="O8261" t="str">
            <v>036917000</v>
          </cell>
        </row>
        <row r="8262">
          <cell r="O8262" t="str">
            <v>036917000</v>
          </cell>
        </row>
        <row r="8263">
          <cell r="O8263" t="str">
            <v>036917000</v>
          </cell>
        </row>
        <row r="8264">
          <cell r="O8264" t="str">
            <v>036917000</v>
          </cell>
        </row>
        <row r="8265">
          <cell r="O8265" t="str">
            <v>036917000</v>
          </cell>
        </row>
        <row r="8266">
          <cell r="O8266" t="str">
            <v>036917000</v>
          </cell>
        </row>
        <row r="8267">
          <cell r="O8267" t="str">
            <v>036917000</v>
          </cell>
        </row>
        <row r="8268">
          <cell r="O8268" t="str">
            <v>036917000</v>
          </cell>
        </row>
        <row r="8269">
          <cell r="O8269" t="str">
            <v>036918000</v>
          </cell>
        </row>
        <row r="8270">
          <cell r="O8270" t="str">
            <v>036918000</v>
          </cell>
        </row>
        <row r="8271">
          <cell r="O8271" t="str">
            <v>036918000</v>
          </cell>
        </row>
        <row r="8272">
          <cell r="O8272" t="str">
            <v>036918000</v>
          </cell>
        </row>
        <row r="8273">
          <cell r="O8273" t="str">
            <v>036918000</v>
          </cell>
        </row>
        <row r="8274">
          <cell r="O8274" t="str">
            <v>036918000</v>
          </cell>
        </row>
        <row r="8275">
          <cell r="O8275" t="str">
            <v>036918000</v>
          </cell>
        </row>
        <row r="8276">
          <cell r="O8276" t="str">
            <v>036918000</v>
          </cell>
        </row>
        <row r="8277">
          <cell r="O8277" t="str">
            <v>036918000</v>
          </cell>
        </row>
        <row r="8278">
          <cell r="O8278" t="str">
            <v>036918000</v>
          </cell>
        </row>
        <row r="8279">
          <cell r="O8279" t="str">
            <v>036918000</v>
          </cell>
        </row>
        <row r="8280">
          <cell r="O8280" t="str">
            <v>036918000</v>
          </cell>
        </row>
        <row r="8281">
          <cell r="O8281" t="str">
            <v>036918000</v>
          </cell>
        </row>
        <row r="8282">
          <cell r="O8282" t="str">
            <v>037101000</v>
          </cell>
        </row>
        <row r="8283">
          <cell r="O8283" t="str">
            <v>037101000</v>
          </cell>
        </row>
        <row r="8284">
          <cell r="O8284" t="str">
            <v>037101000</v>
          </cell>
        </row>
        <row r="8285">
          <cell r="O8285" t="str">
            <v>037101000</v>
          </cell>
        </row>
        <row r="8286">
          <cell r="O8286" t="str">
            <v>037101000</v>
          </cell>
        </row>
        <row r="8287">
          <cell r="O8287" t="str">
            <v>037101000</v>
          </cell>
        </row>
        <row r="8288">
          <cell r="O8288" t="str">
            <v>037101000</v>
          </cell>
        </row>
        <row r="8289">
          <cell r="O8289" t="str">
            <v>037101000</v>
          </cell>
        </row>
        <row r="8290">
          <cell r="O8290" t="str">
            <v>037101000</v>
          </cell>
        </row>
        <row r="8291">
          <cell r="O8291" t="str">
            <v>037101000</v>
          </cell>
        </row>
        <row r="8292">
          <cell r="O8292" t="str">
            <v>037101000</v>
          </cell>
        </row>
        <row r="8293">
          <cell r="O8293" t="str">
            <v>037101000</v>
          </cell>
        </row>
        <row r="8294">
          <cell r="O8294" t="str">
            <v>037101000</v>
          </cell>
        </row>
        <row r="8295">
          <cell r="O8295" t="str">
            <v>037101000</v>
          </cell>
        </row>
        <row r="8296">
          <cell r="O8296" t="str">
            <v>037101000</v>
          </cell>
        </row>
        <row r="8297">
          <cell r="O8297" t="str">
            <v>037101000</v>
          </cell>
        </row>
        <row r="8298">
          <cell r="O8298" t="str">
            <v>037101000</v>
          </cell>
        </row>
        <row r="8299">
          <cell r="O8299" t="str">
            <v>037101000</v>
          </cell>
        </row>
        <row r="8300">
          <cell r="O8300" t="str">
            <v>037101000</v>
          </cell>
        </row>
        <row r="8301">
          <cell r="O8301" t="str">
            <v>037101000</v>
          </cell>
        </row>
        <row r="8302">
          <cell r="O8302" t="str">
            <v>037101000</v>
          </cell>
        </row>
        <row r="8303">
          <cell r="O8303" t="str">
            <v>037101000</v>
          </cell>
        </row>
        <row r="8304">
          <cell r="O8304" t="str">
            <v>037101000</v>
          </cell>
        </row>
        <row r="8305">
          <cell r="O8305" t="str">
            <v>037101000</v>
          </cell>
        </row>
        <row r="8306">
          <cell r="O8306" t="str">
            <v>037101000</v>
          </cell>
        </row>
        <row r="8307">
          <cell r="O8307" t="str">
            <v>037101000</v>
          </cell>
        </row>
        <row r="8308">
          <cell r="O8308" t="str">
            <v>037101000</v>
          </cell>
        </row>
        <row r="8309">
          <cell r="O8309" t="str">
            <v>037101000</v>
          </cell>
        </row>
        <row r="8310">
          <cell r="O8310" t="str">
            <v>037101000</v>
          </cell>
        </row>
        <row r="8311">
          <cell r="O8311" t="str">
            <v>037101000</v>
          </cell>
        </row>
        <row r="8312">
          <cell r="O8312" t="str">
            <v>037101000</v>
          </cell>
        </row>
        <row r="8313">
          <cell r="O8313" t="str">
            <v>037102000</v>
          </cell>
        </row>
        <row r="8314">
          <cell r="O8314" t="str">
            <v>037102000</v>
          </cell>
        </row>
        <row r="8315">
          <cell r="O8315" t="str">
            <v>037102000</v>
          </cell>
        </row>
        <row r="8316">
          <cell r="O8316" t="str">
            <v>037102000</v>
          </cell>
        </row>
        <row r="8317">
          <cell r="O8317" t="str">
            <v>037102000</v>
          </cell>
        </row>
        <row r="8318">
          <cell r="O8318" t="str">
            <v>037102000</v>
          </cell>
        </row>
        <row r="8319">
          <cell r="O8319" t="str">
            <v>037102000</v>
          </cell>
        </row>
        <row r="8320">
          <cell r="O8320" t="str">
            <v>037102000</v>
          </cell>
        </row>
        <row r="8321">
          <cell r="O8321" t="str">
            <v>037102000</v>
          </cell>
        </row>
        <row r="8322">
          <cell r="O8322" t="str">
            <v>037102000</v>
          </cell>
        </row>
        <row r="8323">
          <cell r="O8323" t="str">
            <v>037102000</v>
          </cell>
        </row>
        <row r="8324">
          <cell r="O8324" t="str">
            <v>037102000</v>
          </cell>
        </row>
        <row r="8325">
          <cell r="O8325" t="str">
            <v>037102000</v>
          </cell>
        </row>
        <row r="8326">
          <cell r="O8326" t="str">
            <v>037102000</v>
          </cell>
        </row>
        <row r="8327">
          <cell r="O8327" t="str">
            <v>037102000</v>
          </cell>
        </row>
        <row r="8328">
          <cell r="O8328" t="str">
            <v>037102000</v>
          </cell>
        </row>
        <row r="8329">
          <cell r="O8329" t="str">
            <v>037102000</v>
          </cell>
        </row>
        <row r="8330">
          <cell r="O8330" t="str">
            <v>037102000</v>
          </cell>
        </row>
        <row r="8331">
          <cell r="O8331" t="str">
            <v>037102000</v>
          </cell>
        </row>
        <row r="8332">
          <cell r="O8332" t="str">
            <v>037102000</v>
          </cell>
        </row>
        <row r="8333">
          <cell r="O8333" t="str">
            <v>037102000</v>
          </cell>
        </row>
        <row r="8334">
          <cell r="O8334" t="str">
            <v>037102000</v>
          </cell>
        </row>
        <row r="8335">
          <cell r="O8335" t="str">
            <v>037103000</v>
          </cell>
        </row>
        <row r="8336">
          <cell r="O8336" t="str">
            <v>037103000</v>
          </cell>
        </row>
        <row r="8337">
          <cell r="O8337" t="str">
            <v>037103000</v>
          </cell>
        </row>
        <row r="8338">
          <cell r="O8338" t="str">
            <v>037103000</v>
          </cell>
        </row>
        <row r="8339">
          <cell r="O8339" t="str">
            <v>037103000</v>
          </cell>
        </row>
        <row r="8340">
          <cell r="O8340" t="str">
            <v>037103000</v>
          </cell>
        </row>
        <row r="8341">
          <cell r="O8341" t="str">
            <v>037103000</v>
          </cell>
        </row>
        <row r="8342">
          <cell r="O8342" t="str">
            <v>037103000</v>
          </cell>
        </row>
        <row r="8343">
          <cell r="O8343" t="str">
            <v>037103000</v>
          </cell>
        </row>
        <row r="8344">
          <cell r="O8344" t="str">
            <v>037103000</v>
          </cell>
        </row>
        <row r="8345">
          <cell r="O8345" t="str">
            <v>037103000</v>
          </cell>
        </row>
        <row r="8346">
          <cell r="O8346" t="str">
            <v>037103000</v>
          </cell>
        </row>
        <row r="8347">
          <cell r="O8347" t="str">
            <v>037103000</v>
          </cell>
        </row>
        <row r="8348">
          <cell r="O8348" t="str">
            <v>037103000</v>
          </cell>
        </row>
        <row r="8349">
          <cell r="O8349" t="str">
            <v>037103000</v>
          </cell>
        </row>
        <row r="8350">
          <cell r="O8350" t="str">
            <v>037103000</v>
          </cell>
        </row>
        <row r="8351">
          <cell r="O8351" t="str">
            <v>037104000</v>
          </cell>
        </row>
        <row r="8352">
          <cell r="O8352" t="str">
            <v>037104000</v>
          </cell>
        </row>
        <row r="8353">
          <cell r="O8353" t="str">
            <v>037104000</v>
          </cell>
        </row>
        <row r="8354">
          <cell r="O8354" t="str">
            <v>037104000</v>
          </cell>
        </row>
        <row r="8355">
          <cell r="O8355" t="str">
            <v>037104000</v>
          </cell>
        </row>
        <row r="8356">
          <cell r="O8356" t="str">
            <v>037104000</v>
          </cell>
        </row>
        <row r="8357">
          <cell r="O8357" t="str">
            <v>037104000</v>
          </cell>
        </row>
        <row r="8358">
          <cell r="O8358" t="str">
            <v>037104000</v>
          </cell>
        </row>
        <row r="8359">
          <cell r="O8359" t="str">
            <v>037104000</v>
          </cell>
        </row>
        <row r="8360">
          <cell r="O8360" t="str">
            <v>037104000</v>
          </cell>
        </row>
        <row r="8361">
          <cell r="O8361" t="str">
            <v>037104000</v>
          </cell>
        </row>
        <row r="8362">
          <cell r="O8362" t="str">
            <v>037104000</v>
          </cell>
        </row>
        <row r="8363">
          <cell r="O8363" t="str">
            <v>037104000</v>
          </cell>
        </row>
        <row r="8364">
          <cell r="O8364" t="str">
            <v>037104000</v>
          </cell>
        </row>
        <row r="8365">
          <cell r="O8365" t="str">
            <v>037105000</v>
          </cell>
        </row>
        <row r="8366">
          <cell r="O8366" t="str">
            <v>037105000</v>
          </cell>
        </row>
        <row r="8367">
          <cell r="O8367" t="str">
            <v>037105000</v>
          </cell>
        </row>
        <row r="8368">
          <cell r="O8368" t="str">
            <v>037105000</v>
          </cell>
        </row>
        <row r="8369">
          <cell r="O8369" t="str">
            <v>037105000</v>
          </cell>
        </row>
        <row r="8370">
          <cell r="O8370" t="str">
            <v>037105000</v>
          </cell>
        </row>
        <row r="8371">
          <cell r="O8371" t="str">
            <v>037105000</v>
          </cell>
        </row>
        <row r="8372">
          <cell r="O8372" t="str">
            <v>037105000</v>
          </cell>
        </row>
        <row r="8373">
          <cell r="O8373" t="str">
            <v>037105000</v>
          </cell>
        </row>
        <row r="8374">
          <cell r="O8374" t="str">
            <v>037105000</v>
          </cell>
        </row>
        <row r="8375">
          <cell r="O8375" t="str">
            <v>037105000</v>
          </cell>
        </row>
        <row r="8376">
          <cell r="O8376" t="str">
            <v>037105000</v>
          </cell>
        </row>
        <row r="8377">
          <cell r="O8377" t="str">
            <v>037105000</v>
          </cell>
        </row>
        <row r="8378">
          <cell r="O8378" t="str">
            <v>037105000</v>
          </cell>
        </row>
        <row r="8379">
          <cell r="O8379" t="str">
            <v>037106000</v>
          </cell>
        </row>
        <row r="8380">
          <cell r="O8380" t="str">
            <v>037106000</v>
          </cell>
        </row>
        <row r="8381">
          <cell r="O8381" t="str">
            <v>037106000</v>
          </cell>
        </row>
        <row r="8382">
          <cell r="O8382" t="str">
            <v>037106000</v>
          </cell>
        </row>
        <row r="8383">
          <cell r="O8383" t="str">
            <v>037106000</v>
          </cell>
        </row>
        <row r="8384">
          <cell r="O8384" t="str">
            <v>037106000</v>
          </cell>
        </row>
        <row r="8385">
          <cell r="O8385" t="str">
            <v>037106000</v>
          </cell>
        </row>
        <row r="8386">
          <cell r="O8386" t="str">
            <v>037106000</v>
          </cell>
        </row>
        <row r="8387">
          <cell r="O8387" t="str">
            <v>037106000</v>
          </cell>
        </row>
        <row r="8388">
          <cell r="O8388" t="str">
            <v>037106000</v>
          </cell>
        </row>
        <row r="8389">
          <cell r="O8389" t="str">
            <v>037106000</v>
          </cell>
        </row>
        <row r="8390">
          <cell r="O8390" t="str">
            <v>037106000</v>
          </cell>
        </row>
        <row r="8391">
          <cell r="O8391" t="str">
            <v>037106000</v>
          </cell>
        </row>
        <row r="8392">
          <cell r="O8392" t="str">
            <v>037107000</v>
          </cell>
        </row>
        <row r="8393">
          <cell r="O8393" t="str">
            <v>037107000</v>
          </cell>
        </row>
        <row r="8394">
          <cell r="O8394" t="str">
            <v>037107000</v>
          </cell>
        </row>
        <row r="8395">
          <cell r="O8395" t="str">
            <v>037107000</v>
          </cell>
        </row>
        <row r="8396">
          <cell r="O8396" t="str">
            <v>037107000</v>
          </cell>
        </row>
        <row r="8397">
          <cell r="O8397" t="str">
            <v>037107000</v>
          </cell>
        </row>
        <row r="8398">
          <cell r="O8398" t="str">
            <v>037107000</v>
          </cell>
        </row>
        <row r="8399">
          <cell r="O8399" t="str">
            <v>037107000</v>
          </cell>
        </row>
        <row r="8400">
          <cell r="O8400" t="str">
            <v>037107000</v>
          </cell>
        </row>
        <row r="8401">
          <cell r="O8401" t="str">
            <v>037107000</v>
          </cell>
        </row>
        <row r="8402">
          <cell r="O8402" t="str">
            <v>037107000</v>
          </cell>
        </row>
        <row r="8403">
          <cell r="O8403" t="str">
            <v>037107000</v>
          </cell>
        </row>
        <row r="8404">
          <cell r="O8404" t="str">
            <v>037107000</v>
          </cell>
        </row>
        <row r="8405">
          <cell r="O8405" t="str">
            <v>037107000</v>
          </cell>
        </row>
        <row r="8406">
          <cell r="O8406" t="str">
            <v>037107000</v>
          </cell>
        </row>
        <row r="8407">
          <cell r="O8407" t="str">
            <v>037107000</v>
          </cell>
        </row>
        <row r="8408">
          <cell r="O8408" t="str">
            <v>037107000</v>
          </cell>
        </row>
        <row r="8409">
          <cell r="O8409" t="str">
            <v>037108000</v>
          </cell>
        </row>
        <row r="8410">
          <cell r="O8410" t="str">
            <v>037108000</v>
          </cell>
        </row>
        <row r="8411">
          <cell r="O8411" t="str">
            <v>037108000</v>
          </cell>
        </row>
        <row r="8412">
          <cell r="O8412" t="str">
            <v>037108000</v>
          </cell>
        </row>
        <row r="8413">
          <cell r="O8413" t="str">
            <v>037108000</v>
          </cell>
        </row>
        <row r="8414">
          <cell r="O8414" t="str">
            <v>037108000</v>
          </cell>
        </row>
        <row r="8415">
          <cell r="O8415" t="str">
            <v>037108000</v>
          </cell>
        </row>
        <row r="8416">
          <cell r="O8416" t="str">
            <v>037108000</v>
          </cell>
        </row>
        <row r="8417">
          <cell r="O8417" t="str">
            <v>037108000</v>
          </cell>
        </row>
        <row r="8418">
          <cell r="O8418" t="str">
            <v>037108000</v>
          </cell>
        </row>
        <row r="8419">
          <cell r="O8419" t="str">
            <v>037108000</v>
          </cell>
        </row>
        <row r="8420">
          <cell r="O8420" t="str">
            <v>037108000</v>
          </cell>
        </row>
        <row r="8421">
          <cell r="O8421" t="str">
            <v>037108000</v>
          </cell>
        </row>
        <row r="8422">
          <cell r="O8422" t="str">
            <v>037108000</v>
          </cell>
        </row>
        <row r="8423">
          <cell r="O8423" t="str">
            <v>037108000</v>
          </cell>
        </row>
        <row r="8424">
          <cell r="O8424" t="str">
            <v>037108000</v>
          </cell>
        </row>
        <row r="8425">
          <cell r="O8425" t="str">
            <v>037108000</v>
          </cell>
        </row>
        <row r="8426">
          <cell r="O8426" t="str">
            <v>037108000</v>
          </cell>
        </row>
        <row r="8427">
          <cell r="O8427" t="str">
            <v>037108000</v>
          </cell>
        </row>
        <row r="8428">
          <cell r="O8428" t="str">
            <v>037109000</v>
          </cell>
        </row>
        <row r="8429">
          <cell r="O8429" t="str">
            <v>037109000</v>
          </cell>
        </row>
        <row r="8430">
          <cell r="O8430" t="str">
            <v>037109000</v>
          </cell>
        </row>
        <row r="8431">
          <cell r="O8431" t="str">
            <v>037109000</v>
          </cell>
        </row>
        <row r="8432">
          <cell r="O8432" t="str">
            <v>037109000</v>
          </cell>
        </row>
        <row r="8433">
          <cell r="O8433" t="str">
            <v>037109000</v>
          </cell>
        </row>
        <row r="8434">
          <cell r="O8434" t="str">
            <v>037109000</v>
          </cell>
        </row>
        <row r="8435">
          <cell r="O8435" t="str">
            <v>037109000</v>
          </cell>
        </row>
        <row r="8436">
          <cell r="O8436" t="str">
            <v>037109000</v>
          </cell>
        </row>
        <row r="8437">
          <cell r="O8437" t="str">
            <v>037109000</v>
          </cell>
        </row>
        <row r="8438">
          <cell r="O8438" t="str">
            <v>037109000</v>
          </cell>
        </row>
        <row r="8439">
          <cell r="O8439" t="str">
            <v>037109000</v>
          </cell>
        </row>
        <row r="8440">
          <cell r="O8440" t="str">
            <v>037109000</v>
          </cell>
        </row>
        <row r="8441">
          <cell r="O8441" t="str">
            <v>037109000</v>
          </cell>
        </row>
        <row r="8442">
          <cell r="O8442" t="str">
            <v>037110000</v>
          </cell>
        </row>
        <row r="8443">
          <cell r="O8443" t="str">
            <v>037110000</v>
          </cell>
        </row>
        <row r="8444">
          <cell r="O8444" t="str">
            <v>037110000</v>
          </cell>
        </row>
        <row r="8445">
          <cell r="O8445" t="str">
            <v>037110000</v>
          </cell>
        </row>
        <row r="8446">
          <cell r="O8446" t="str">
            <v>037110000</v>
          </cell>
        </row>
        <row r="8447">
          <cell r="O8447" t="str">
            <v>037110000</v>
          </cell>
        </row>
        <row r="8448">
          <cell r="O8448" t="str">
            <v>037110000</v>
          </cell>
        </row>
        <row r="8449">
          <cell r="O8449" t="str">
            <v>037110000</v>
          </cell>
        </row>
        <row r="8450">
          <cell r="O8450" t="str">
            <v>037110000</v>
          </cell>
        </row>
        <row r="8451">
          <cell r="O8451" t="str">
            <v>037110000</v>
          </cell>
        </row>
        <row r="8452">
          <cell r="O8452" t="str">
            <v>037110000</v>
          </cell>
        </row>
        <row r="8453">
          <cell r="O8453" t="str">
            <v>037111000</v>
          </cell>
        </row>
        <row r="8454">
          <cell r="O8454" t="str">
            <v>037111000</v>
          </cell>
        </row>
        <row r="8455">
          <cell r="O8455" t="str">
            <v>037111000</v>
          </cell>
        </row>
        <row r="8456">
          <cell r="O8456" t="str">
            <v>037111000</v>
          </cell>
        </row>
        <row r="8457">
          <cell r="O8457" t="str">
            <v>037111000</v>
          </cell>
        </row>
        <row r="8458">
          <cell r="O8458" t="str">
            <v>037111000</v>
          </cell>
        </row>
        <row r="8459">
          <cell r="O8459" t="str">
            <v>037111000</v>
          </cell>
        </row>
        <row r="8460">
          <cell r="O8460" t="str">
            <v>037111000</v>
          </cell>
        </row>
        <row r="8461">
          <cell r="O8461" t="str">
            <v>037111000</v>
          </cell>
        </row>
        <row r="8462">
          <cell r="O8462" t="str">
            <v>037111000</v>
          </cell>
        </row>
        <row r="8463">
          <cell r="O8463" t="str">
            <v>037111000</v>
          </cell>
        </row>
        <row r="8464">
          <cell r="O8464" t="str">
            <v>037111000</v>
          </cell>
        </row>
        <row r="8465">
          <cell r="O8465" t="str">
            <v>037111000</v>
          </cell>
        </row>
        <row r="8466">
          <cell r="O8466" t="str">
            <v>037111000</v>
          </cell>
        </row>
        <row r="8467">
          <cell r="O8467" t="str">
            <v>037111000</v>
          </cell>
        </row>
        <row r="8468">
          <cell r="O8468" t="str">
            <v>037111000</v>
          </cell>
        </row>
        <row r="8469">
          <cell r="O8469" t="str">
            <v>037111000</v>
          </cell>
        </row>
        <row r="8470">
          <cell r="O8470" t="str">
            <v>037111000</v>
          </cell>
        </row>
        <row r="8471">
          <cell r="O8471" t="str">
            <v>037112000</v>
          </cell>
        </row>
        <row r="8472">
          <cell r="O8472" t="str">
            <v>037112000</v>
          </cell>
        </row>
        <row r="8473">
          <cell r="O8473" t="str">
            <v>037112000</v>
          </cell>
        </row>
        <row r="8474">
          <cell r="O8474" t="str">
            <v>037112000</v>
          </cell>
        </row>
        <row r="8475">
          <cell r="O8475" t="str">
            <v>037112000</v>
          </cell>
        </row>
        <row r="8476">
          <cell r="O8476" t="str">
            <v>037112000</v>
          </cell>
        </row>
        <row r="8477">
          <cell r="O8477" t="str">
            <v>037112000</v>
          </cell>
        </row>
        <row r="8478">
          <cell r="O8478" t="str">
            <v>037112000</v>
          </cell>
        </row>
        <row r="8479">
          <cell r="O8479" t="str">
            <v>037112000</v>
          </cell>
        </row>
        <row r="8480">
          <cell r="O8480" t="str">
            <v>037112000</v>
          </cell>
        </row>
        <row r="8481">
          <cell r="O8481" t="str">
            <v>037112000</v>
          </cell>
        </row>
        <row r="8482">
          <cell r="O8482" t="str">
            <v>037112000</v>
          </cell>
        </row>
        <row r="8483">
          <cell r="O8483" t="str">
            <v>037112000</v>
          </cell>
        </row>
        <row r="8484">
          <cell r="O8484" t="str">
            <v>037112000</v>
          </cell>
        </row>
        <row r="8485">
          <cell r="O8485" t="str">
            <v>037112000</v>
          </cell>
        </row>
        <row r="8486">
          <cell r="O8486" t="str">
            <v>037112000</v>
          </cell>
        </row>
        <row r="8487">
          <cell r="O8487" t="str">
            <v>037112000</v>
          </cell>
        </row>
        <row r="8488">
          <cell r="O8488" t="str">
            <v>037113000</v>
          </cell>
        </row>
        <row r="8489">
          <cell r="O8489" t="str">
            <v>037113000</v>
          </cell>
        </row>
        <row r="8490">
          <cell r="O8490" t="str">
            <v>037113000</v>
          </cell>
        </row>
        <row r="8491">
          <cell r="O8491" t="str">
            <v>037113000</v>
          </cell>
        </row>
        <row r="8492">
          <cell r="O8492" t="str">
            <v>037113000</v>
          </cell>
        </row>
        <row r="8493">
          <cell r="O8493" t="str">
            <v>037113000</v>
          </cell>
        </row>
        <row r="8494">
          <cell r="O8494" t="str">
            <v>037113000</v>
          </cell>
        </row>
        <row r="8495">
          <cell r="O8495" t="str">
            <v>037113000</v>
          </cell>
        </row>
        <row r="8496">
          <cell r="O8496" t="str">
            <v>037113000</v>
          </cell>
        </row>
        <row r="8497">
          <cell r="O8497" t="str">
            <v>037113000</v>
          </cell>
        </row>
        <row r="8498">
          <cell r="O8498" t="str">
            <v>037113000</v>
          </cell>
        </row>
        <row r="8499">
          <cell r="O8499" t="str">
            <v>037113000</v>
          </cell>
        </row>
        <row r="8500">
          <cell r="O8500" t="str">
            <v>037113000</v>
          </cell>
        </row>
        <row r="8501">
          <cell r="O8501" t="str">
            <v>037113000</v>
          </cell>
        </row>
        <row r="8502">
          <cell r="O8502" t="str">
            <v>037113000</v>
          </cell>
        </row>
        <row r="8503">
          <cell r="O8503" t="str">
            <v>037113000</v>
          </cell>
        </row>
        <row r="8504">
          <cell r="O8504" t="str">
            <v>037113000</v>
          </cell>
        </row>
        <row r="8505">
          <cell r="O8505" t="str">
            <v>037113000</v>
          </cell>
        </row>
        <row r="8506">
          <cell r="O8506" t="str">
            <v>037113000</v>
          </cell>
        </row>
        <row r="8507">
          <cell r="O8507" t="str">
            <v>037113000</v>
          </cell>
        </row>
        <row r="8508">
          <cell r="O8508" t="str">
            <v>037113000</v>
          </cell>
        </row>
        <row r="8509">
          <cell r="O8509" t="str">
            <v>037113000</v>
          </cell>
        </row>
        <row r="8510">
          <cell r="O8510" t="str">
            <v>037113000</v>
          </cell>
        </row>
        <row r="8511">
          <cell r="O8511" t="str">
            <v>037113000</v>
          </cell>
        </row>
        <row r="8512">
          <cell r="O8512" t="str">
            <v>037113000</v>
          </cell>
        </row>
        <row r="8513">
          <cell r="O8513" t="str">
            <v>037114000</v>
          </cell>
        </row>
        <row r="8514">
          <cell r="O8514" t="str">
            <v>037114000</v>
          </cell>
        </row>
        <row r="8515">
          <cell r="O8515" t="str">
            <v>037114000</v>
          </cell>
        </row>
        <row r="8516">
          <cell r="O8516" t="str">
            <v>037114000</v>
          </cell>
        </row>
        <row r="8517">
          <cell r="O8517" t="str">
            <v>037114000</v>
          </cell>
        </row>
        <row r="8518">
          <cell r="O8518" t="str">
            <v>037114000</v>
          </cell>
        </row>
        <row r="8519">
          <cell r="O8519" t="str">
            <v>037114000</v>
          </cell>
        </row>
        <row r="8520">
          <cell r="O8520" t="str">
            <v>037114000</v>
          </cell>
        </row>
        <row r="8521">
          <cell r="O8521" t="str">
            <v>037114000</v>
          </cell>
        </row>
        <row r="8522">
          <cell r="O8522" t="str">
            <v>037114000</v>
          </cell>
        </row>
        <row r="8523">
          <cell r="O8523" t="str">
            <v>037114000</v>
          </cell>
        </row>
        <row r="8524">
          <cell r="O8524" t="str">
            <v>037114000</v>
          </cell>
        </row>
        <row r="8525">
          <cell r="O8525" t="str">
            <v>037114000</v>
          </cell>
        </row>
        <row r="8526">
          <cell r="O8526" t="str">
            <v>037114000</v>
          </cell>
        </row>
        <row r="8527">
          <cell r="O8527" t="str">
            <v>037114000</v>
          </cell>
        </row>
        <row r="8528">
          <cell r="O8528" t="str">
            <v>037114000</v>
          </cell>
        </row>
        <row r="8529">
          <cell r="O8529" t="str">
            <v>037701000</v>
          </cell>
        </row>
        <row r="8530">
          <cell r="O8530" t="str">
            <v>037701000</v>
          </cell>
        </row>
        <row r="8531">
          <cell r="O8531" t="str">
            <v>037701000</v>
          </cell>
        </row>
        <row r="8532">
          <cell r="O8532" t="str">
            <v>037701000</v>
          </cell>
        </row>
        <row r="8533">
          <cell r="O8533" t="str">
            <v>037701000</v>
          </cell>
        </row>
        <row r="8534">
          <cell r="O8534" t="str">
            <v>037701000</v>
          </cell>
        </row>
        <row r="8535">
          <cell r="O8535" t="str">
            <v>037701000</v>
          </cell>
        </row>
        <row r="8536">
          <cell r="O8536" t="str">
            <v>037701000</v>
          </cell>
        </row>
        <row r="8537">
          <cell r="O8537" t="str">
            <v>037701000</v>
          </cell>
        </row>
        <row r="8538">
          <cell r="O8538" t="str">
            <v>037701000</v>
          </cell>
        </row>
        <row r="8539">
          <cell r="O8539" t="str">
            <v>037701000</v>
          </cell>
        </row>
        <row r="8540">
          <cell r="O8540" t="str">
            <v>037701000</v>
          </cell>
        </row>
        <row r="8541">
          <cell r="O8541" t="str">
            <v>037701000</v>
          </cell>
        </row>
        <row r="8542">
          <cell r="O8542" t="str">
            <v>037702000</v>
          </cell>
        </row>
        <row r="8543">
          <cell r="O8543" t="str">
            <v>037702000</v>
          </cell>
        </row>
        <row r="8544">
          <cell r="O8544" t="str">
            <v>037702000</v>
          </cell>
        </row>
        <row r="8545">
          <cell r="O8545" t="str">
            <v>037702000</v>
          </cell>
        </row>
        <row r="8546">
          <cell r="O8546" t="str">
            <v>037702000</v>
          </cell>
        </row>
        <row r="8547">
          <cell r="O8547" t="str">
            <v>037702000</v>
          </cell>
        </row>
        <row r="8548">
          <cell r="O8548" t="str">
            <v>037702000</v>
          </cell>
        </row>
        <row r="8549">
          <cell r="O8549" t="str">
            <v>037702000</v>
          </cell>
        </row>
        <row r="8550">
          <cell r="O8550" t="str">
            <v>037702000</v>
          </cell>
        </row>
        <row r="8551">
          <cell r="O8551" t="str">
            <v>037702000</v>
          </cell>
        </row>
        <row r="8552">
          <cell r="O8552" t="str">
            <v>037702000</v>
          </cell>
        </row>
        <row r="8553">
          <cell r="O8553" t="str">
            <v>037702000</v>
          </cell>
        </row>
        <row r="8554">
          <cell r="O8554" t="str">
            <v>037702000</v>
          </cell>
        </row>
        <row r="8555">
          <cell r="O8555" t="str">
            <v>037702000</v>
          </cell>
        </row>
        <row r="8556">
          <cell r="O8556" t="str">
            <v>037702000</v>
          </cell>
        </row>
        <row r="8557">
          <cell r="O8557" t="str">
            <v>037702000</v>
          </cell>
        </row>
        <row r="8558">
          <cell r="O8558" t="str">
            <v>037702000</v>
          </cell>
        </row>
        <row r="8559">
          <cell r="O8559" t="str">
            <v>037702000</v>
          </cell>
        </row>
        <row r="8560">
          <cell r="O8560" t="str">
            <v>037702000</v>
          </cell>
        </row>
        <row r="8561">
          <cell r="O8561" t="str">
            <v>037702000</v>
          </cell>
        </row>
        <row r="8562">
          <cell r="O8562" t="str">
            <v>037702000</v>
          </cell>
        </row>
        <row r="8563">
          <cell r="O8563" t="str">
            <v>037702000</v>
          </cell>
        </row>
        <row r="8564">
          <cell r="O8564" t="str">
            <v>037702000</v>
          </cell>
        </row>
        <row r="8565">
          <cell r="O8565" t="str">
            <v>037702000</v>
          </cell>
        </row>
        <row r="8566">
          <cell r="O8566" t="str">
            <v>037703000</v>
          </cell>
        </row>
        <row r="8567">
          <cell r="O8567" t="str">
            <v>037703000</v>
          </cell>
        </row>
        <row r="8568">
          <cell r="O8568" t="str">
            <v>037703000</v>
          </cell>
        </row>
        <row r="8569">
          <cell r="O8569" t="str">
            <v>037703000</v>
          </cell>
        </row>
        <row r="8570">
          <cell r="O8570" t="str">
            <v>037703000</v>
          </cell>
        </row>
        <row r="8571">
          <cell r="O8571" t="str">
            <v>037703000</v>
          </cell>
        </row>
        <row r="8572">
          <cell r="O8572" t="str">
            <v>037703000</v>
          </cell>
        </row>
        <row r="8573">
          <cell r="O8573" t="str">
            <v>037703000</v>
          </cell>
        </row>
        <row r="8574">
          <cell r="O8574" t="str">
            <v>037703000</v>
          </cell>
        </row>
        <row r="8575">
          <cell r="O8575" t="str">
            <v>037703000</v>
          </cell>
        </row>
        <row r="8576">
          <cell r="O8576" t="str">
            <v>037703000</v>
          </cell>
        </row>
        <row r="8577">
          <cell r="O8577" t="str">
            <v>037704000</v>
          </cell>
        </row>
        <row r="8578">
          <cell r="O8578" t="str">
            <v>037704000</v>
          </cell>
        </row>
        <row r="8579">
          <cell r="O8579" t="str">
            <v>037704000</v>
          </cell>
        </row>
        <row r="8580">
          <cell r="O8580" t="str">
            <v>037704000</v>
          </cell>
        </row>
        <row r="8581">
          <cell r="O8581" t="str">
            <v>037704000</v>
          </cell>
        </row>
        <row r="8582">
          <cell r="O8582" t="str">
            <v>037704000</v>
          </cell>
        </row>
        <row r="8583">
          <cell r="O8583" t="str">
            <v>037704000</v>
          </cell>
        </row>
        <row r="8584">
          <cell r="O8584" t="str">
            <v>037704000</v>
          </cell>
        </row>
        <row r="8585">
          <cell r="O8585" t="str">
            <v>037704000</v>
          </cell>
        </row>
        <row r="8586">
          <cell r="O8586" t="str">
            <v>037705000</v>
          </cell>
        </row>
        <row r="8587">
          <cell r="O8587" t="str">
            <v>037705000</v>
          </cell>
        </row>
        <row r="8588">
          <cell r="O8588" t="str">
            <v>037705000</v>
          </cell>
        </row>
        <row r="8589">
          <cell r="O8589" t="str">
            <v>037705000</v>
          </cell>
        </row>
        <row r="8590">
          <cell r="O8590" t="str">
            <v>037705000</v>
          </cell>
        </row>
        <row r="8591">
          <cell r="O8591" t="str">
            <v>037705000</v>
          </cell>
        </row>
        <row r="8592">
          <cell r="O8592" t="str">
            <v>037705000</v>
          </cell>
        </row>
        <row r="8593">
          <cell r="O8593" t="str">
            <v>037705000</v>
          </cell>
        </row>
        <row r="8594">
          <cell r="O8594" t="str">
            <v>037705000</v>
          </cell>
        </row>
        <row r="8595">
          <cell r="O8595" t="str">
            <v>037705000</v>
          </cell>
        </row>
        <row r="8596">
          <cell r="O8596" t="str">
            <v>037705000</v>
          </cell>
        </row>
        <row r="8597">
          <cell r="O8597" t="str">
            <v>037706000</v>
          </cell>
        </row>
        <row r="8598">
          <cell r="O8598" t="str">
            <v>037706000</v>
          </cell>
        </row>
        <row r="8599">
          <cell r="O8599" t="str">
            <v>037706000</v>
          </cell>
        </row>
        <row r="8600">
          <cell r="O8600" t="str">
            <v>037706000</v>
          </cell>
        </row>
        <row r="8601">
          <cell r="O8601" t="str">
            <v>037706000</v>
          </cell>
        </row>
        <row r="8602">
          <cell r="O8602" t="str">
            <v>037706000</v>
          </cell>
        </row>
        <row r="8603">
          <cell r="O8603" t="str">
            <v>037706000</v>
          </cell>
        </row>
        <row r="8604">
          <cell r="O8604" t="str">
            <v>037706000</v>
          </cell>
        </row>
        <row r="8605">
          <cell r="O8605" t="str">
            <v>037706000</v>
          </cell>
        </row>
        <row r="8606">
          <cell r="O8606" t="str">
            <v>037706000</v>
          </cell>
        </row>
        <row r="8607">
          <cell r="O8607" t="str">
            <v>037706000</v>
          </cell>
        </row>
        <row r="8608">
          <cell r="O8608" t="str">
            <v>037706000</v>
          </cell>
        </row>
        <row r="8609">
          <cell r="O8609" t="str">
            <v>037706000</v>
          </cell>
        </row>
        <row r="8610">
          <cell r="O8610" t="str">
            <v>037706000</v>
          </cell>
        </row>
        <row r="8611">
          <cell r="O8611" t="str">
            <v>037706000</v>
          </cell>
        </row>
        <row r="8612">
          <cell r="O8612" t="str">
            <v>037706000</v>
          </cell>
        </row>
        <row r="8613">
          <cell r="O8613" t="str">
            <v>037706000</v>
          </cell>
        </row>
        <row r="8614">
          <cell r="O8614" t="str">
            <v>037706000</v>
          </cell>
        </row>
        <row r="8615">
          <cell r="O8615" t="str">
            <v>037706000</v>
          </cell>
        </row>
        <row r="8616">
          <cell r="O8616" t="str">
            <v>037706000</v>
          </cell>
        </row>
        <row r="8617">
          <cell r="O8617" t="str">
            <v>037706000</v>
          </cell>
        </row>
        <row r="8618">
          <cell r="O8618" t="str">
            <v>037706000</v>
          </cell>
        </row>
        <row r="8619">
          <cell r="O8619" t="str">
            <v>037706000</v>
          </cell>
        </row>
        <row r="8620">
          <cell r="O8620" t="str">
            <v>037706000</v>
          </cell>
        </row>
        <row r="8621">
          <cell r="O8621" t="str">
            <v>037706000</v>
          </cell>
        </row>
        <row r="8622">
          <cell r="O8622" t="str">
            <v>037707000</v>
          </cell>
        </row>
        <row r="8623">
          <cell r="O8623" t="str">
            <v>037707000</v>
          </cell>
        </row>
        <row r="8624">
          <cell r="O8624" t="str">
            <v>037707000</v>
          </cell>
        </row>
        <row r="8625">
          <cell r="O8625" t="str">
            <v>037707000</v>
          </cell>
        </row>
        <row r="8626">
          <cell r="O8626" t="str">
            <v>037707000</v>
          </cell>
        </row>
        <row r="8627">
          <cell r="O8627" t="str">
            <v>037707000</v>
          </cell>
        </row>
        <row r="8628">
          <cell r="O8628" t="str">
            <v>037707000</v>
          </cell>
        </row>
        <row r="8629">
          <cell r="O8629" t="str">
            <v>037707000</v>
          </cell>
        </row>
        <row r="8630">
          <cell r="O8630" t="str">
            <v>037707000</v>
          </cell>
        </row>
        <row r="8631">
          <cell r="O8631" t="str">
            <v>037707000</v>
          </cell>
        </row>
        <row r="8632">
          <cell r="O8632" t="str">
            <v>037707000</v>
          </cell>
        </row>
        <row r="8633">
          <cell r="O8633" t="str">
            <v>037707000</v>
          </cell>
        </row>
        <row r="8634">
          <cell r="O8634" t="str">
            <v>037707000</v>
          </cell>
        </row>
        <row r="8635">
          <cell r="O8635" t="str">
            <v>037707000</v>
          </cell>
        </row>
        <row r="8636">
          <cell r="O8636" t="str">
            <v>037707000</v>
          </cell>
        </row>
        <row r="8637">
          <cell r="O8637" t="str">
            <v>037707000</v>
          </cell>
        </row>
        <row r="8638">
          <cell r="O8638" t="str">
            <v>037707000</v>
          </cell>
        </row>
        <row r="8639">
          <cell r="O8639" t="str">
            <v>037707000</v>
          </cell>
        </row>
        <row r="8640">
          <cell r="O8640" t="str">
            <v>037707000</v>
          </cell>
        </row>
        <row r="8641">
          <cell r="O8641" t="str">
            <v>037707000</v>
          </cell>
        </row>
        <row r="8642">
          <cell r="O8642" t="str">
            <v>037707000</v>
          </cell>
        </row>
        <row r="8643">
          <cell r="O8643" t="str">
            <v>037707000</v>
          </cell>
        </row>
        <row r="8644">
          <cell r="O8644" t="str">
            <v>037707000</v>
          </cell>
        </row>
        <row r="8645">
          <cell r="O8645" t="str">
            <v>037707000</v>
          </cell>
        </row>
        <row r="8646">
          <cell r="O8646" t="str">
            <v>037707000</v>
          </cell>
        </row>
        <row r="8647">
          <cell r="O8647" t="str">
            <v>037707000</v>
          </cell>
        </row>
        <row r="8648">
          <cell r="O8648" t="str">
            <v>037707000</v>
          </cell>
        </row>
        <row r="8649">
          <cell r="O8649" t="str">
            <v>037707000</v>
          </cell>
        </row>
        <row r="8650">
          <cell r="O8650" t="str">
            <v>037707000</v>
          </cell>
        </row>
        <row r="8651">
          <cell r="O8651" t="str">
            <v>037707000</v>
          </cell>
        </row>
        <row r="8652">
          <cell r="O8652" t="str">
            <v>037707000</v>
          </cell>
        </row>
        <row r="8653">
          <cell r="O8653" t="str">
            <v>037707000</v>
          </cell>
        </row>
        <row r="8654">
          <cell r="O8654" t="str">
            <v>037707000</v>
          </cell>
        </row>
        <row r="8655">
          <cell r="O8655" t="str">
            <v>037707000</v>
          </cell>
        </row>
        <row r="8656">
          <cell r="O8656" t="str">
            <v>037707000</v>
          </cell>
        </row>
        <row r="8657">
          <cell r="O8657" t="str">
            <v>037707000</v>
          </cell>
        </row>
        <row r="8658">
          <cell r="O8658" t="str">
            <v>037707000</v>
          </cell>
        </row>
        <row r="8659">
          <cell r="O8659" t="str">
            <v>037707000</v>
          </cell>
        </row>
        <row r="8660">
          <cell r="O8660" t="str">
            <v>037707000</v>
          </cell>
        </row>
        <row r="8661">
          <cell r="O8661" t="str">
            <v>037707000</v>
          </cell>
        </row>
        <row r="8662">
          <cell r="O8662" t="str">
            <v>037708000</v>
          </cell>
        </row>
        <row r="8663">
          <cell r="O8663" t="str">
            <v>037708000</v>
          </cell>
        </row>
        <row r="8664">
          <cell r="O8664" t="str">
            <v>037708000</v>
          </cell>
        </row>
        <row r="8665">
          <cell r="O8665" t="str">
            <v>037708000</v>
          </cell>
        </row>
        <row r="8666">
          <cell r="O8666" t="str">
            <v>037708000</v>
          </cell>
        </row>
        <row r="8667">
          <cell r="O8667" t="str">
            <v>037708000</v>
          </cell>
        </row>
        <row r="8668">
          <cell r="O8668" t="str">
            <v>037708000</v>
          </cell>
        </row>
        <row r="8669">
          <cell r="O8669" t="str">
            <v>037708000</v>
          </cell>
        </row>
        <row r="8670">
          <cell r="O8670" t="str">
            <v>037708000</v>
          </cell>
        </row>
        <row r="8671">
          <cell r="O8671" t="str">
            <v>037708000</v>
          </cell>
        </row>
        <row r="8672">
          <cell r="O8672" t="str">
            <v>037708000</v>
          </cell>
        </row>
        <row r="8673">
          <cell r="O8673" t="str">
            <v>037708000</v>
          </cell>
        </row>
        <row r="8674">
          <cell r="O8674" t="str">
            <v>037708000</v>
          </cell>
        </row>
        <row r="8675">
          <cell r="O8675" t="str">
            <v>037708000</v>
          </cell>
        </row>
        <row r="8676">
          <cell r="O8676" t="str">
            <v>037708000</v>
          </cell>
        </row>
        <row r="8677">
          <cell r="O8677" t="str">
            <v>037708000</v>
          </cell>
        </row>
        <row r="8678">
          <cell r="O8678" t="str">
            <v>037708000</v>
          </cell>
        </row>
        <row r="8679">
          <cell r="O8679" t="str">
            <v>037708000</v>
          </cell>
        </row>
        <row r="8680">
          <cell r="O8680" t="str">
            <v>041001000</v>
          </cell>
        </row>
        <row r="8681">
          <cell r="O8681" t="str">
            <v>041001000</v>
          </cell>
        </row>
        <row r="8682">
          <cell r="O8682" t="str">
            <v>041001000</v>
          </cell>
        </row>
        <row r="8683">
          <cell r="O8683" t="str">
            <v>041001000</v>
          </cell>
        </row>
        <row r="8684">
          <cell r="O8684" t="str">
            <v>041001000</v>
          </cell>
        </row>
        <row r="8685">
          <cell r="O8685" t="str">
            <v>041001000</v>
          </cell>
        </row>
        <row r="8686">
          <cell r="O8686" t="str">
            <v>041001000</v>
          </cell>
        </row>
        <row r="8687">
          <cell r="O8687" t="str">
            <v>041001000</v>
          </cell>
        </row>
        <row r="8688">
          <cell r="O8688" t="str">
            <v>041001000</v>
          </cell>
        </row>
        <row r="8689">
          <cell r="O8689" t="str">
            <v>041001000</v>
          </cell>
        </row>
        <row r="8690">
          <cell r="O8690" t="str">
            <v>041001000</v>
          </cell>
        </row>
        <row r="8691">
          <cell r="O8691" t="str">
            <v>041001000</v>
          </cell>
        </row>
        <row r="8692">
          <cell r="O8692" t="str">
            <v>041001000</v>
          </cell>
        </row>
        <row r="8693">
          <cell r="O8693" t="str">
            <v>041001000</v>
          </cell>
        </row>
        <row r="8694">
          <cell r="O8694" t="str">
            <v>041001000</v>
          </cell>
        </row>
        <row r="8695">
          <cell r="O8695" t="str">
            <v>041001000</v>
          </cell>
        </row>
        <row r="8696">
          <cell r="O8696" t="str">
            <v>041001000</v>
          </cell>
        </row>
        <row r="8697">
          <cell r="O8697" t="str">
            <v>041001000</v>
          </cell>
        </row>
        <row r="8698">
          <cell r="O8698" t="str">
            <v>041001000</v>
          </cell>
        </row>
        <row r="8699">
          <cell r="O8699" t="str">
            <v>041001000</v>
          </cell>
        </row>
        <row r="8700">
          <cell r="O8700" t="str">
            <v>041001000</v>
          </cell>
        </row>
        <row r="8701">
          <cell r="O8701" t="str">
            <v>041002000</v>
          </cell>
        </row>
        <row r="8702">
          <cell r="O8702" t="str">
            <v>041002000</v>
          </cell>
        </row>
        <row r="8703">
          <cell r="O8703" t="str">
            <v>041002000</v>
          </cell>
        </row>
        <row r="8704">
          <cell r="O8704" t="str">
            <v>041002000</v>
          </cell>
        </row>
        <row r="8705">
          <cell r="O8705" t="str">
            <v>041002000</v>
          </cell>
        </row>
        <row r="8706">
          <cell r="O8706" t="str">
            <v>041002000</v>
          </cell>
        </row>
        <row r="8707">
          <cell r="O8707" t="str">
            <v>041002000</v>
          </cell>
        </row>
        <row r="8708">
          <cell r="O8708" t="str">
            <v>041002000</v>
          </cell>
        </row>
        <row r="8709">
          <cell r="O8709" t="str">
            <v>041002000</v>
          </cell>
        </row>
        <row r="8710">
          <cell r="O8710" t="str">
            <v>041002000</v>
          </cell>
        </row>
        <row r="8711">
          <cell r="O8711" t="str">
            <v>041002000</v>
          </cell>
        </row>
        <row r="8712">
          <cell r="O8712" t="str">
            <v>041002000</v>
          </cell>
        </row>
        <row r="8713">
          <cell r="O8713" t="str">
            <v>041002000</v>
          </cell>
        </row>
        <row r="8714">
          <cell r="O8714" t="str">
            <v>041002000</v>
          </cell>
        </row>
        <row r="8715">
          <cell r="O8715" t="str">
            <v>041002000</v>
          </cell>
        </row>
        <row r="8716">
          <cell r="O8716" t="str">
            <v>041002000</v>
          </cell>
        </row>
        <row r="8717">
          <cell r="O8717" t="str">
            <v>041002000</v>
          </cell>
        </row>
        <row r="8718">
          <cell r="O8718" t="str">
            <v>041002000</v>
          </cell>
        </row>
        <row r="8719">
          <cell r="O8719" t="str">
            <v>041002000</v>
          </cell>
        </row>
        <row r="8720">
          <cell r="O8720" t="str">
            <v>041003000</v>
          </cell>
        </row>
        <row r="8721">
          <cell r="O8721" t="str">
            <v>041003000</v>
          </cell>
        </row>
        <row r="8722">
          <cell r="O8722" t="str">
            <v>041003000</v>
          </cell>
        </row>
        <row r="8723">
          <cell r="O8723" t="str">
            <v>041003000</v>
          </cell>
        </row>
        <row r="8724">
          <cell r="O8724" t="str">
            <v>041003000</v>
          </cell>
        </row>
        <row r="8725">
          <cell r="O8725" t="str">
            <v>041003000</v>
          </cell>
        </row>
        <row r="8726">
          <cell r="O8726" t="str">
            <v>041003000</v>
          </cell>
        </row>
        <row r="8727">
          <cell r="O8727" t="str">
            <v>041003000</v>
          </cell>
        </row>
        <row r="8728">
          <cell r="O8728" t="str">
            <v>041003000</v>
          </cell>
        </row>
        <row r="8729">
          <cell r="O8729" t="str">
            <v>041003000</v>
          </cell>
        </row>
        <row r="8730">
          <cell r="O8730" t="str">
            <v>041003000</v>
          </cell>
        </row>
        <row r="8731">
          <cell r="O8731" t="str">
            <v>041003000</v>
          </cell>
        </row>
        <row r="8732">
          <cell r="O8732" t="str">
            <v>041003000</v>
          </cell>
        </row>
        <row r="8733">
          <cell r="O8733" t="str">
            <v>041003000</v>
          </cell>
        </row>
        <row r="8734">
          <cell r="O8734" t="str">
            <v>041003000</v>
          </cell>
        </row>
        <row r="8735">
          <cell r="O8735" t="str">
            <v>041003000</v>
          </cell>
        </row>
        <row r="8736">
          <cell r="O8736" t="str">
            <v>041003000</v>
          </cell>
        </row>
        <row r="8737">
          <cell r="O8737" t="str">
            <v>041003000</v>
          </cell>
        </row>
        <row r="8738">
          <cell r="O8738" t="str">
            <v>041003000</v>
          </cell>
        </row>
        <row r="8739">
          <cell r="O8739" t="str">
            <v>041003000</v>
          </cell>
        </row>
        <row r="8740">
          <cell r="O8740" t="str">
            <v>041003000</v>
          </cell>
        </row>
        <row r="8741">
          <cell r="O8741" t="str">
            <v>041003000</v>
          </cell>
        </row>
        <row r="8742">
          <cell r="O8742" t="str">
            <v>041003000</v>
          </cell>
        </row>
        <row r="8743">
          <cell r="O8743" t="str">
            <v>041003000</v>
          </cell>
        </row>
        <row r="8744">
          <cell r="O8744" t="str">
            <v>041003000</v>
          </cell>
        </row>
        <row r="8745">
          <cell r="O8745" t="str">
            <v>041003000</v>
          </cell>
        </row>
        <row r="8746">
          <cell r="O8746" t="str">
            <v>041003000</v>
          </cell>
        </row>
        <row r="8747">
          <cell r="O8747" t="str">
            <v>041003000</v>
          </cell>
        </row>
        <row r="8748">
          <cell r="O8748" t="str">
            <v>041003000</v>
          </cell>
        </row>
        <row r="8749">
          <cell r="O8749" t="str">
            <v>041003000</v>
          </cell>
        </row>
        <row r="8750">
          <cell r="O8750" t="str">
            <v>041003000</v>
          </cell>
        </row>
        <row r="8751">
          <cell r="O8751" t="str">
            <v>041003000</v>
          </cell>
        </row>
        <row r="8752">
          <cell r="O8752" t="str">
            <v>041003000</v>
          </cell>
        </row>
        <row r="8753">
          <cell r="O8753" t="str">
            <v>041003000</v>
          </cell>
        </row>
        <row r="8754">
          <cell r="O8754" t="str">
            <v>041003000</v>
          </cell>
        </row>
        <row r="8755">
          <cell r="O8755" t="str">
            <v>041003000</v>
          </cell>
        </row>
        <row r="8756">
          <cell r="O8756" t="str">
            <v>041003000</v>
          </cell>
        </row>
        <row r="8757">
          <cell r="O8757" t="str">
            <v>041003000</v>
          </cell>
        </row>
        <row r="8758">
          <cell r="O8758" t="str">
            <v>041003000</v>
          </cell>
        </row>
        <row r="8759">
          <cell r="O8759" t="str">
            <v>041003000</v>
          </cell>
        </row>
        <row r="8760">
          <cell r="O8760" t="str">
            <v>041003000</v>
          </cell>
        </row>
        <row r="8761">
          <cell r="O8761" t="str">
            <v>041003000</v>
          </cell>
        </row>
        <row r="8762">
          <cell r="O8762" t="str">
            <v>041003000</v>
          </cell>
        </row>
        <row r="8763">
          <cell r="O8763" t="str">
            <v>041003000</v>
          </cell>
        </row>
        <row r="8764">
          <cell r="O8764" t="str">
            <v>041003000</v>
          </cell>
        </row>
        <row r="8765">
          <cell r="O8765" t="str">
            <v>041003000</v>
          </cell>
        </row>
        <row r="8766">
          <cell r="O8766" t="str">
            <v>041003000</v>
          </cell>
        </row>
        <row r="8767">
          <cell r="O8767" t="str">
            <v>041003000</v>
          </cell>
        </row>
        <row r="8768">
          <cell r="O8768" t="str">
            <v>041004000</v>
          </cell>
        </row>
        <row r="8769">
          <cell r="O8769" t="str">
            <v>041004000</v>
          </cell>
        </row>
        <row r="8770">
          <cell r="O8770" t="str">
            <v>041004000</v>
          </cell>
        </row>
        <row r="8771">
          <cell r="O8771" t="str">
            <v>041004000</v>
          </cell>
        </row>
        <row r="8772">
          <cell r="O8772" t="str">
            <v>041004000</v>
          </cell>
        </row>
        <row r="8773">
          <cell r="O8773" t="str">
            <v>041004000</v>
          </cell>
        </row>
        <row r="8774">
          <cell r="O8774" t="str">
            <v>041004000</v>
          </cell>
        </row>
        <row r="8775">
          <cell r="O8775" t="str">
            <v>041004000</v>
          </cell>
        </row>
        <row r="8776">
          <cell r="O8776" t="str">
            <v>041004000</v>
          </cell>
        </row>
        <row r="8777">
          <cell r="O8777" t="str">
            <v>041004000</v>
          </cell>
        </row>
        <row r="8778">
          <cell r="O8778" t="str">
            <v>041004000</v>
          </cell>
        </row>
        <row r="8779">
          <cell r="O8779" t="str">
            <v>041004000</v>
          </cell>
        </row>
        <row r="8780">
          <cell r="O8780" t="str">
            <v>041004000</v>
          </cell>
        </row>
        <row r="8781">
          <cell r="O8781" t="str">
            <v>041005000</v>
          </cell>
        </row>
        <row r="8782">
          <cell r="O8782" t="str">
            <v>041005000</v>
          </cell>
        </row>
        <row r="8783">
          <cell r="O8783" t="str">
            <v>041005000</v>
          </cell>
        </row>
        <row r="8784">
          <cell r="O8784" t="str">
            <v>041005000</v>
          </cell>
        </row>
        <row r="8785">
          <cell r="O8785" t="str">
            <v>041005000</v>
          </cell>
        </row>
        <row r="8786">
          <cell r="O8786" t="str">
            <v>041005000</v>
          </cell>
        </row>
        <row r="8787">
          <cell r="O8787" t="str">
            <v>041005000</v>
          </cell>
        </row>
        <row r="8788">
          <cell r="O8788" t="str">
            <v>041005000</v>
          </cell>
        </row>
        <row r="8789">
          <cell r="O8789" t="str">
            <v>041005000</v>
          </cell>
        </row>
        <row r="8790">
          <cell r="O8790" t="str">
            <v>041005000</v>
          </cell>
        </row>
        <row r="8791">
          <cell r="O8791" t="str">
            <v>041005000</v>
          </cell>
        </row>
        <row r="8792">
          <cell r="O8792" t="str">
            <v>041005000</v>
          </cell>
        </row>
        <row r="8793">
          <cell r="O8793" t="str">
            <v>041005000</v>
          </cell>
        </row>
        <row r="8794">
          <cell r="O8794" t="str">
            <v>041005000</v>
          </cell>
        </row>
        <row r="8795">
          <cell r="O8795" t="str">
            <v>041005000</v>
          </cell>
        </row>
        <row r="8796">
          <cell r="O8796" t="str">
            <v>041005000</v>
          </cell>
        </row>
        <row r="8797">
          <cell r="O8797" t="str">
            <v>041005000</v>
          </cell>
        </row>
        <row r="8798">
          <cell r="O8798" t="str">
            <v>041005000</v>
          </cell>
        </row>
        <row r="8799">
          <cell r="O8799" t="str">
            <v>041005000</v>
          </cell>
        </row>
        <row r="8800">
          <cell r="O8800" t="str">
            <v>041005000</v>
          </cell>
        </row>
        <row r="8801">
          <cell r="O8801" t="str">
            <v>041005000</v>
          </cell>
        </row>
        <row r="8802">
          <cell r="O8802" t="str">
            <v>041005000</v>
          </cell>
        </row>
        <row r="8803">
          <cell r="O8803" t="str">
            <v>041005000</v>
          </cell>
        </row>
        <row r="8804">
          <cell r="O8804" t="str">
            <v>041005000</v>
          </cell>
        </row>
        <row r="8805">
          <cell r="O8805" t="str">
            <v>041005000</v>
          </cell>
        </row>
        <row r="8806">
          <cell r="O8806" t="str">
            <v>041005000</v>
          </cell>
        </row>
        <row r="8807">
          <cell r="O8807" t="str">
            <v>041005000</v>
          </cell>
        </row>
        <row r="8808">
          <cell r="O8808" t="str">
            <v>041005000</v>
          </cell>
        </row>
        <row r="8809">
          <cell r="O8809" t="str">
            <v>041005000</v>
          </cell>
        </row>
        <row r="8810">
          <cell r="O8810" t="str">
            <v>041005000</v>
          </cell>
        </row>
        <row r="8811">
          <cell r="O8811" t="str">
            <v>041005000</v>
          </cell>
        </row>
        <row r="8812">
          <cell r="O8812" t="str">
            <v>041005000</v>
          </cell>
        </row>
        <row r="8813">
          <cell r="O8813" t="str">
            <v>041005000</v>
          </cell>
        </row>
        <row r="8814">
          <cell r="O8814" t="str">
            <v>041005000</v>
          </cell>
        </row>
        <row r="8815">
          <cell r="O8815" t="str">
            <v>041005000</v>
          </cell>
        </row>
        <row r="8816">
          <cell r="O8816" t="str">
            <v>041005000</v>
          </cell>
        </row>
        <row r="8817">
          <cell r="O8817" t="str">
            <v>041005000</v>
          </cell>
        </row>
        <row r="8818">
          <cell r="O8818" t="str">
            <v>041005000</v>
          </cell>
        </row>
        <row r="8819">
          <cell r="O8819" t="str">
            <v>041005000</v>
          </cell>
        </row>
        <row r="8820">
          <cell r="O8820" t="str">
            <v>041005000</v>
          </cell>
        </row>
        <row r="8821">
          <cell r="O8821" t="str">
            <v>041005000</v>
          </cell>
        </row>
        <row r="8822">
          <cell r="O8822" t="str">
            <v>041005000</v>
          </cell>
        </row>
        <row r="8823">
          <cell r="O8823" t="str">
            <v>041005000</v>
          </cell>
        </row>
        <row r="8824">
          <cell r="O8824" t="str">
            <v>041005000</v>
          </cell>
        </row>
        <row r="8825">
          <cell r="O8825" t="str">
            <v>041005000</v>
          </cell>
        </row>
        <row r="8826">
          <cell r="O8826" t="str">
            <v>041005000</v>
          </cell>
        </row>
        <row r="8827">
          <cell r="O8827" t="str">
            <v>041005000</v>
          </cell>
        </row>
        <row r="8828">
          <cell r="O8828" t="str">
            <v>041005000</v>
          </cell>
        </row>
        <row r="8829">
          <cell r="O8829" t="str">
            <v>041005000</v>
          </cell>
        </row>
        <row r="8830">
          <cell r="O8830" t="str">
            <v>041005000</v>
          </cell>
        </row>
        <row r="8831">
          <cell r="O8831" t="str">
            <v>041005000</v>
          </cell>
        </row>
        <row r="8832">
          <cell r="O8832" t="str">
            <v>041005000</v>
          </cell>
        </row>
        <row r="8833">
          <cell r="O8833" t="str">
            <v>041005000</v>
          </cell>
        </row>
        <row r="8834">
          <cell r="O8834" t="str">
            <v>041005000</v>
          </cell>
        </row>
        <row r="8835">
          <cell r="O8835" t="str">
            <v>041005000</v>
          </cell>
        </row>
        <row r="8836">
          <cell r="O8836" t="str">
            <v>041005000</v>
          </cell>
        </row>
        <row r="8837">
          <cell r="O8837" t="str">
            <v>041005000</v>
          </cell>
        </row>
        <row r="8838">
          <cell r="O8838" t="str">
            <v>041005000</v>
          </cell>
        </row>
        <row r="8839">
          <cell r="O8839" t="str">
            <v>041005000</v>
          </cell>
        </row>
        <row r="8840">
          <cell r="O8840" t="str">
            <v>041005000</v>
          </cell>
        </row>
        <row r="8841">
          <cell r="O8841" t="str">
            <v>041005000</v>
          </cell>
        </row>
        <row r="8842">
          <cell r="O8842" t="str">
            <v>041005000</v>
          </cell>
        </row>
        <row r="8843">
          <cell r="O8843" t="str">
            <v>041005000</v>
          </cell>
        </row>
        <row r="8844">
          <cell r="O8844" t="str">
            <v>041005000</v>
          </cell>
        </row>
        <row r="8845">
          <cell r="O8845" t="str">
            <v>041005000</v>
          </cell>
        </row>
        <row r="8846">
          <cell r="O8846" t="str">
            <v>041005000</v>
          </cell>
        </row>
        <row r="8847">
          <cell r="O8847" t="str">
            <v>041005000</v>
          </cell>
        </row>
        <row r="8848">
          <cell r="O8848" t="str">
            <v>041005000</v>
          </cell>
        </row>
        <row r="8849">
          <cell r="O8849" t="str">
            <v>041005000</v>
          </cell>
        </row>
        <row r="8850">
          <cell r="O8850" t="str">
            <v>041005000</v>
          </cell>
        </row>
        <row r="8851">
          <cell r="O8851" t="str">
            <v>041005000</v>
          </cell>
        </row>
        <row r="8852">
          <cell r="O8852" t="str">
            <v>041005000</v>
          </cell>
        </row>
        <row r="8853">
          <cell r="O8853" t="str">
            <v>041005000</v>
          </cell>
        </row>
        <row r="8854">
          <cell r="O8854" t="str">
            <v>041005000</v>
          </cell>
        </row>
        <row r="8855">
          <cell r="O8855" t="str">
            <v>041005000</v>
          </cell>
        </row>
        <row r="8856">
          <cell r="O8856" t="str">
            <v>041005000</v>
          </cell>
        </row>
        <row r="8857">
          <cell r="O8857" t="str">
            <v>041005000</v>
          </cell>
        </row>
        <row r="8858">
          <cell r="O8858" t="str">
            <v>041005000</v>
          </cell>
        </row>
        <row r="8859">
          <cell r="O8859" t="str">
            <v>041005000</v>
          </cell>
        </row>
        <row r="8860">
          <cell r="O8860" t="str">
            <v>041005000</v>
          </cell>
        </row>
        <row r="8861">
          <cell r="O8861" t="str">
            <v>041005000</v>
          </cell>
        </row>
        <row r="8862">
          <cell r="O8862" t="str">
            <v>041005000</v>
          </cell>
        </row>
        <row r="8863">
          <cell r="O8863" t="str">
            <v>041005000</v>
          </cell>
        </row>
        <row r="8864">
          <cell r="O8864" t="str">
            <v>041005000</v>
          </cell>
        </row>
        <row r="8865">
          <cell r="O8865" t="str">
            <v>041005000</v>
          </cell>
        </row>
        <row r="8866">
          <cell r="O8866" t="str">
            <v>041005000</v>
          </cell>
        </row>
        <row r="8867">
          <cell r="O8867" t="str">
            <v>041005000</v>
          </cell>
        </row>
        <row r="8868">
          <cell r="O8868" t="str">
            <v>041005000</v>
          </cell>
        </row>
        <row r="8869">
          <cell r="O8869" t="str">
            <v>041005000</v>
          </cell>
        </row>
        <row r="8870">
          <cell r="O8870" t="str">
            <v>041005000</v>
          </cell>
        </row>
        <row r="8871">
          <cell r="O8871" t="str">
            <v>041005000</v>
          </cell>
        </row>
        <row r="8872">
          <cell r="O8872" t="str">
            <v>041005000</v>
          </cell>
        </row>
        <row r="8873">
          <cell r="O8873" t="str">
            <v>041005000</v>
          </cell>
        </row>
        <row r="8874">
          <cell r="O8874" t="str">
            <v>041005000</v>
          </cell>
        </row>
        <row r="8875">
          <cell r="O8875" t="str">
            <v>041005000</v>
          </cell>
        </row>
        <row r="8876">
          <cell r="O8876" t="str">
            <v>041005000</v>
          </cell>
        </row>
        <row r="8877">
          <cell r="O8877" t="str">
            <v>041005000</v>
          </cell>
        </row>
        <row r="8878">
          <cell r="O8878" t="str">
            <v>041005000</v>
          </cell>
        </row>
        <row r="8879">
          <cell r="O8879" t="str">
            <v>041005000</v>
          </cell>
        </row>
        <row r="8880">
          <cell r="O8880" t="str">
            <v>041005000</v>
          </cell>
        </row>
        <row r="8881">
          <cell r="O8881" t="str">
            <v>041005000</v>
          </cell>
        </row>
        <row r="8882">
          <cell r="O8882" t="str">
            <v>041005000</v>
          </cell>
        </row>
        <row r="8883">
          <cell r="O8883" t="str">
            <v>041005000</v>
          </cell>
        </row>
        <row r="8884">
          <cell r="O8884" t="str">
            <v>041005000</v>
          </cell>
        </row>
        <row r="8885">
          <cell r="O8885" t="str">
            <v>041005000</v>
          </cell>
        </row>
        <row r="8886">
          <cell r="O8886" t="str">
            <v>041006000</v>
          </cell>
        </row>
        <row r="8887">
          <cell r="O8887" t="str">
            <v>041006000</v>
          </cell>
        </row>
        <row r="8888">
          <cell r="O8888" t="str">
            <v>041006000</v>
          </cell>
        </row>
        <row r="8889">
          <cell r="O8889" t="str">
            <v>041006000</v>
          </cell>
        </row>
        <row r="8890">
          <cell r="O8890" t="str">
            <v>041006000</v>
          </cell>
        </row>
        <row r="8891">
          <cell r="O8891" t="str">
            <v>041006000</v>
          </cell>
        </row>
        <row r="8892">
          <cell r="O8892" t="str">
            <v>041006000</v>
          </cell>
        </row>
        <row r="8893">
          <cell r="O8893" t="str">
            <v>041006000</v>
          </cell>
        </row>
        <row r="8894">
          <cell r="O8894" t="str">
            <v>041006000</v>
          </cell>
        </row>
        <row r="8895">
          <cell r="O8895" t="str">
            <v>041006000</v>
          </cell>
        </row>
        <row r="8896">
          <cell r="O8896" t="str">
            <v>041006000</v>
          </cell>
        </row>
        <row r="8897">
          <cell r="O8897" t="str">
            <v>041006000</v>
          </cell>
        </row>
        <row r="8898">
          <cell r="O8898" t="str">
            <v>041006000</v>
          </cell>
        </row>
        <row r="8899">
          <cell r="O8899" t="str">
            <v>041006000</v>
          </cell>
        </row>
        <row r="8900">
          <cell r="O8900" t="str">
            <v>041006000</v>
          </cell>
        </row>
        <row r="8901">
          <cell r="O8901" t="str">
            <v>041006000</v>
          </cell>
        </row>
        <row r="8902">
          <cell r="O8902" t="str">
            <v>041006000</v>
          </cell>
        </row>
        <row r="8903">
          <cell r="O8903" t="str">
            <v>041006000</v>
          </cell>
        </row>
        <row r="8904">
          <cell r="O8904" t="str">
            <v>041006000</v>
          </cell>
        </row>
        <row r="8905">
          <cell r="O8905" t="str">
            <v>041006000</v>
          </cell>
        </row>
        <row r="8906">
          <cell r="O8906" t="str">
            <v>041006000</v>
          </cell>
        </row>
        <row r="8907">
          <cell r="O8907" t="str">
            <v>041006000</v>
          </cell>
        </row>
        <row r="8908">
          <cell r="O8908" t="str">
            <v>041006000</v>
          </cell>
        </row>
        <row r="8909">
          <cell r="O8909" t="str">
            <v>041006000</v>
          </cell>
        </row>
        <row r="8910">
          <cell r="O8910" t="str">
            <v>041006000</v>
          </cell>
        </row>
        <row r="8911">
          <cell r="O8911" t="str">
            <v>041006000</v>
          </cell>
        </row>
        <row r="8912">
          <cell r="O8912" t="str">
            <v>041006000</v>
          </cell>
        </row>
        <row r="8913">
          <cell r="O8913" t="str">
            <v>041006000</v>
          </cell>
        </row>
        <row r="8914">
          <cell r="O8914" t="str">
            <v>041006000</v>
          </cell>
        </row>
        <row r="8915">
          <cell r="O8915" t="str">
            <v>041006000</v>
          </cell>
        </row>
        <row r="8916">
          <cell r="O8916" t="str">
            <v>041006000</v>
          </cell>
        </row>
        <row r="8917">
          <cell r="O8917" t="str">
            <v>041006000</v>
          </cell>
        </row>
        <row r="8918">
          <cell r="O8918" t="str">
            <v>041006000</v>
          </cell>
        </row>
        <row r="8919">
          <cell r="O8919" t="str">
            <v>041006000</v>
          </cell>
        </row>
        <row r="8920">
          <cell r="O8920" t="str">
            <v>041006000</v>
          </cell>
        </row>
        <row r="8921">
          <cell r="O8921" t="str">
            <v>041006000</v>
          </cell>
        </row>
        <row r="8922">
          <cell r="O8922" t="str">
            <v>041006000</v>
          </cell>
        </row>
        <row r="8923">
          <cell r="O8923" t="str">
            <v>041006000</v>
          </cell>
        </row>
        <row r="8924">
          <cell r="O8924" t="str">
            <v>041006000</v>
          </cell>
        </row>
        <row r="8925">
          <cell r="O8925" t="str">
            <v>041006000</v>
          </cell>
        </row>
        <row r="8926">
          <cell r="O8926" t="str">
            <v>041007000</v>
          </cell>
        </row>
        <row r="8927">
          <cell r="O8927" t="str">
            <v>041007000</v>
          </cell>
        </row>
        <row r="8928">
          <cell r="O8928" t="str">
            <v>041007000</v>
          </cell>
        </row>
        <row r="8929">
          <cell r="O8929" t="str">
            <v>041007000</v>
          </cell>
        </row>
        <row r="8930">
          <cell r="O8930" t="str">
            <v>041007000</v>
          </cell>
        </row>
        <row r="8931">
          <cell r="O8931" t="str">
            <v>041007000</v>
          </cell>
        </row>
        <row r="8932">
          <cell r="O8932" t="str">
            <v>041007000</v>
          </cell>
        </row>
        <row r="8933">
          <cell r="O8933" t="str">
            <v>041007000</v>
          </cell>
        </row>
        <row r="8934">
          <cell r="O8934" t="str">
            <v>041007000</v>
          </cell>
        </row>
        <row r="8935">
          <cell r="O8935" t="str">
            <v>041007000</v>
          </cell>
        </row>
        <row r="8936">
          <cell r="O8936" t="str">
            <v>041007000</v>
          </cell>
        </row>
        <row r="8937">
          <cell r="O8937" t="str">
            <v>041007000</v>
          </cell>
        </row>
        <row r="8938">
          <cell r="O8938" t="str">
            <v>041007000</v>
          </cell>
        </row>
        <row r="8939">
          <cell r="O8939" t="str">
            <v>041007000</v>
          </cell>
        </row>
        <row r="8940">
          <cell r="O8940" t="str">
            <v>041007000</v>
          </cell>
        </row>
        <row r="8941">
          <cell r="O8941" t="str">
            <v>041007000</v>
          </cell>
        </row>
        <row r="8942">
          <cell r="O8942" t="str">
            <v>041007000</v>
          </cell>
        </row>
        <row r="8943">
          <cell r="O8943" t="str">
            <v>041007000</v>
          </cell>
        </row>
        <row r="8944">
          <cell r="O8944" t="str">
            <v>041007000</v>
          </cell>
        </row>
        <row r="8945">
          <cell r="O8945" t="str">
            <v>041007000</v>
          </cell>
        </row>
        <row r="8946">
          <cell r="O8946" t="str">
            <v>041007000</v>
          </cell>
        </row>
        <row r="8947">
          <cell r="O8947" t="str">
            <v>041007000</v>
          </cell>
        </row>
        <row r="8948">
          <cell r="O8948" t="str">
            <v>041007000</v>
          </cell>
        </row>
        <row r="8949">
          <cell r="O8949" t="str">
            <v>041007000</v>
          </cell>
        </row>
        <row r="8950">
          <cell r="O8950" t="str">
            <v>041007000</v>
          </cell>
        </row>
        <row r="8951">
          <cell r="O8951" t="str">
            <v>041007000</v>
          </cell>
        </row>
        <row r="8952">
          <cell r="O8952" t="str">
            <v>041007000</v>
          </cell>
        </row>
        <row r="8953">
          <cell r="O8953" t="str">
            <v>041007000</v>
          </cell>
        </row>
        <row r="8954">
          <cell r="O8954" t="str">
            <v>041007000</v>
          </cell>
        </row>
        <row r="8955">
          <cell r="O8955" t="str">
            <v>041007000</v>
          </cell>
        </row>
        <row r="8956">
          <cell r="O8956" t="str">
            <v>041007000</v>
          </cell>
        </row>
        <row r="8957">
          <cell r="O8957" t="str">
            <v>041007000</v>
          </cell>
        </row>
        <row r="8958">
          <cell r="O8958" t="str">
            <v>041007000</v>
          </cell>
        </row>
        <row r="8959">
          <cell r="O8959" t="str">
            <v>041007000</v>
          </cell>
        </row>
        <row r="8960">
          <cell r="O8960" t="str">
            <v>041007000</v>
          </cell>
        </row>
        <row r="8961">
          <cell r="O8961" t="str">
            <v>041007000</v>
          </cell>
        </row>
        <row r="8962">
          <cell r="O8962" t="str">
            <v>041007000</v>
          </cell>
        </row>
        <row r="8963">
          <cell r="O8963" t="str">
            <v>041007000</v>
          </cell>
        </row>
        <row r="8964">
          <cell r="O8964" t="str">
            <v>041007000</v>
          </cell>
        </row>
        <row r="8965">
          <cell r="O8965" t="str">
            <v>041007000</v>
          </cell>
        </row>
        <row r="8966">
          <cell r="O8966" t="str">
            <v>041008000</v>
          </cell>
        </row>
        <row r="8967">
          <cell r="O8967" t="str">
            <v>041008000</v>
          </cell>
        </row>
        <row r="8968">
          <cell r="O8968" t="str">
            <v>041008000</v>
          </cell>
        </row>
        <row r="8969">
          <cell r="O8969" t="str">
            <v>041008000</v>
          </cell>
        </row>
        <row r="8970">
          <cell r="O8970" t="str">
            <v>041008000</v>
          </cell>
        </row>
        <row r="8971">
          <cell r="O8971" t="str">
            <v>041008000</v>
          </cell>
        </row>
        <row r="8972">
          <cell r="O8972" t="str">
            <v>041008000</v>
          </cell>
        </row>
        <row r="8973">
          <cell r="O8973" t="str">
            <v>041008000</v>
          </cell>
        </row>
        <row r="8974">
          <cell r="O8974" t="str">
            <v>041008000</v>
          </cell>
        </row>
        <row r="8975">
          <cell r="O8975" t="str">
            <v>041008000</v>
          </cell>
        </row>
        <row r="8976">
          <cell r="O8976" t="str">
            <v>041008000</v>
          </cell>
        </row>
        <row r="8977">
          <cell r="O8977" t="str">
            <v>041008000</v>
          </cell>
        </row>
        <row r="8978">
          <cell r="O8978" t="str">
            <v>041008000</v>
          </cell>
        </row>
        <row r="8979">
          <cell r="O8979" t="str">
            <v>041008000</v>
          </cell>
        </row>
        <row r="8980">
          <cell r="O8980" t="str">
            <v>041008000</v>
          </cell>
        </row>
        <row r="8981">
          <cell r="O8981" t="str">
            <v>041008000</v>
          </cell>
        </row>
        <row r="8982">
          <cell r="O8982" t="str">
            <v>041008000</v>
          </cell>
        </row>
        <row r="8983">
          <cell r="O8983" t="str">
            <v>041008000</v>
          </cell>
        </row>
        <row r="8984">
          <cell r="O8984" t="str">
            <v>041008000</v>
          </cell>
        </row>
        <row r="8985">
          <cell r="O8985" t="str">
            <v>041008000</v>
          </cell>
        </row>
        <row r="8986">
          <cell r="O8986" t="str">
            <v>041008000</v>
          </cell>
        </row>
        <row r="8987">
          <cell r="O8987" t="str">
            <v>041008000</v>
          </cell>
        </row>
        <row r="8988">
          <cell r="O8988" t="str">
            <v>041008000</v>
          </cell>
        </row>
        <row r="8989">
          <cell r="O8989" t="str">
            <v>041008000</v>
          </cell>
        </row>
        <row r="8990">
          <cell r="O8990" t="str">
            <v>041008000</v>
          </cell>
        </row>
        <row r="8991">
          <cell r="O8991" t="str">
            <v>041009000</v>
          </cell>
        </row>
        <row r="8992">
          <cell r="O8992" t="str">
            <v>041009000</v>
          </cell>
        </row>
        <row r="8993">
          <cell r="O8993" t="str">
            <v>041009000</v>
          </cell>
        </row>
        <row r="8994">
          <cell r="O8994" t="str">
            <v>041009000</v>
          </cell>
        </row>
        <row r="8995">
          <cell r="O8995" t="str">
            <v>041009000</v>
          </cell>
        </row>
        <row r="8996">
          <cell r="O8996" t="str">
            <v>041009000</v>
          </cell>
        </row>
        <row r="8997">
          <cell r="O8997" t="str">
            <v>041009000</v>
          </cell>
        </row>
        <row r="8998">
          <cell r="O8998" t="str">
            <v>041009000</v>
          </cell>
        </row>
        <row r="8999">
          <cell r="O8999" t="str">
            <v>041009000</v>
          </cell>
        </row>
        <row r="9000">
          <cell r="O9000" t="str">
            <v>041009000</v>
          </cell>
        </row>
        <row r="9001">
          <cell r="O9001" t="str">
            <v>041009000</v>
          </cell>
        </row>
        <row r="9002">
          <cell r="O9002" t="str">
            <v>041009000</v>
          </cell>
        </row>
        <row r="9003">
          <cell r="O9003" t="str">
            <v>041009000</v>
          </cell>
        </row>
        <row r="9004">
          <cell r="O9004" t="str">
            <v>041009000</v>
          </cell>
        </row>
        <row r="9005">
          <cell r="O9005" t="str">
            <v>041009000</v>
          </cell>
        </row>
        <row r="9006">
          <cell r="O9006" t="str">
            <v>041009000</v>
          </cell>
        </row>
        <row r="9007">
          <cell r="O9007" t="str">
            <v>041009000</v>
          </cell>
        </row>
        <row r="9008">
          <cell r="O9008" t="str">
            <v>041009000</v>
          </cell>
        </row>
        <row r="9009">
          <cell r="O9009" t="str">
            <v>041009000</v>
          </cell>
        </row>
        <row r="9010">
          <cell r="O9010" t="str">
            <v>041009000</v>
          </cell>
        </row>
        <row r="9011">
          <cell r="O9011" t="str">
            <v>041009000</v>
          </cell>
        </row>
        <row r="9012">
          <cell r="O9012" t="str">
            <v>041010000</v>
          </cell>
        </row>
        <row r="9013">
          <cell r="O9013" t="str">
            <v>041010000</v>
          </cell>
        </row>
        <row r="9014">
          <cell r="O9014" t="str">
            <v>041010000</v>
          </cell>
        </row>
        <row r="9015">
          <cell r="O9015" t="str">
            <v>041010000</v>
          </cell>
        </row>
        <row r="9016">
          <cell r="O9016" t="str">
            <v>041010000</v>
          </cell>
        </row>
        <row r="9017">
          <cell r="O9017" t="str">
            <v>041010000</v>
          </cell>
        </row>
        <row r="9018">
          <cell r="O9018" t="str">
            <v>041010000</v>
          </cell>
        </row>
        <row r="9019">
          <cell r="O9019" t="str">
            <v>041010000</v>
          </cell>
        </row>
        <row r="9020">
          <cell r="O9020" t="str">
            <v>041010000</v>
          </cell>
        </row>
        <row r="9021">
          <cell r="O9021" t="str">
            <v>041010000</v>
          </cell>
        </row>
        <row r="9022">
          <cell r="O9022" t="str">
            <v>041010000</v>
          </cell>
        </row>
        <row r="9023">
          <cell r="O9023" t="str">
            <v>041010000</v>
          </cell>
        </row>
        <row r="9024">
          <cell r="O9024" t="str">
            <v>041010000</v>
          </cell>
        </row>
        <row r="9025">
          <cell r="O9025" t="str">
            <v>041010000</v>
          </cell>
        </row>
        <row r="9026">
          <cell r="O9026" t="str">
            <v>041010000</v>
          </cell>
        </row>
        <row r="9027">
          <cell r="O9027" t="str">
            <v>041010000</v>
          </cell>
        </row>
        <row r="9028">
          <cell r="O9028" t="str">
            <v>041010000</v>
          </cell>
        </row>
        <row r="9029">
          <cell r="O9029" t="str">
            <v>041010000</v>
          </cell>
        </row>
        <row r="9030">
          <cell r="O9030" t="str">
            <v>041010000</v>
          </cell>
        </row>
        <row r="9031">
          <cell r="O9031" t="str">
            <v>041010000</v>
          </cell>
        </row>
        <row r="9032">
          <cell r="O9032" t="str">
            <v>041010000</v>
          </cell>
        </row>
        <row r="9033">
          <cell r="O9033" t="str">
            <v>041010000</v>
          </cell>
        </row>
        <row r="9034">
          <cell r="O9034" t="str">
            <v>041010000</v>
          </cell>
        </row>
        <row r="9035">
          <cell r="O9035" t="str">
            <v>041010000</v>
          </cell>
        </row>
        <row r="9036">
          <cell r="O9036" t="str">
            <v>041010000</v>
          </cell>
        </row>
        <row r="9037">
          <cell r="O9037" t="str">
            <v>041010000</v>
          </cell>
        </row>
        <row r="9038">
          <cell r="O9038" t="str">
            <v>041011000</v>
          </cell>
        </row>
        <row r="9039">
          <cell r="O9039" t="str">
            <v>041011000</v>
          </cell>
        </row>
        <row r="9040">
          <cell r="O9040" t="str">
            <v>041011000</v>
          </cell>
        </row>
        <row r="9041">
          <cell r="O9041" t="str">
            <v>041011000</v>
          </cell>
        </row>
        <row r="9042">
          <cell r="O9042" t="str">
            <v>041011000</v>
          </cell>
        </row>
        <row r="9043">
          <cell r="O9043" t="str">
            <v>041011000</v>
          </cell>
        </row>
        <row r="9044">
          <cell r="O9044" t="str">
            <v>041011000</v>
          </cell>
        </row>
        <row r="9045">
          <cell r="O9045" t="str">
            <v>041011000</v>
          </cell>
        </row>
        <row r="9046">
          <cell r="O9046" t="str">
            <v>041011000</v>
          </cell>
        </row>
        <row r="9047">
          <cell r="O9047" t="str">
            <v>041011000</v>
          </cell>
        </row>
        <row r="9048">
          <cell r="O9048" t="str">
            <v>041011000</v>
          </cell>
        </row>
        <row r="9049">
          <cell r="O9049" t="str">
            <v>041011000</v>
          </cell>
        </row>
        <row r="9050">
          <cell r="O9050" t="str">
            <v>041011000</v>
          </cell>
        </row>
        <row r="9051">
          <cell r="O9051" t="str">
            <v>041011000</v>
          </cell>
        </row>
        <row r="9052">
          <cell r="O9052" t="str">
            <v>041011000</v>
          </cell>
        </row>
        <row r="9053">
          <cell r="O9053" t="str">
            <v>041011000</v>
          </cell>
        </row>
        <row r="9054">
          <cell r="O9054" t="str">
            <v>041011000</v>
          </cell>
        </row>
        <row r="9055">
          <cell r="O9055" t="str">
            <v>041011000</v>
          </cell>
        </row>
        <row r="9056">
          <cell r="O9056" t="str">
            <v>041011000</v>
          </cell>
        </row>
        <row r="9057">
          <cell r="O9057" t="str">
            <v>041011000</v>
          </cell>
        </row>
        <row r="9058">
          <cell r="O9058" t="str">
            <v>041011000</v>
          </cell>
        </row>
        <row r="9059">
          <cell r="O9059" t="str">
            <v>041012000</v>
          </cell>
        </row>
        <row r="9060">
          <cell r="O9060" t="str">
            <v>041012000</v>
          </cell>
        </row>
        <row r="9061">
          <cell r="O9061" t="str">
            <v>041012000</v>
          </cell>
        </row>
        <row r="9062">
          <cell r="O9062" t="str">
            <v>041012000</v>
          </cell>
        </row>
        <row r="9063">
          <cell r="O9063" t="str">
            <v>041012000</v>
          </cell>
        </row>
        <row r="9064">
          <cell r="O9064" t="str">
            <v>041012000</v>
          </cell>
        </row>
        <row r="9065">
          <cell r="O9065" t="str">
            <v>041012000</v>
          </cell>
        </row>
        <row r="9066">
          <cell r="O9066" t="str">
            <v>041012000</v>
          </cell>
        </row>
        <row r="9067">
          <cell r="O9067" t="str">
            <v>041012000</v>
          </cell>
        </row>
        <row r="9068">
          <cell r="O9068" t="str">
            <v>041012000</v>
          </cell>
        </row>
        <row r="9069">
          <cell r="O9069" t="str">
            <v>041012000</v>
          </cell>
        </row>
        <row r="9070">
          <cell r="O9070" t="str">
            <v>041012000</v>
          </cell>
        </row>
        <row r="9071">
          <cell r="O9071" t="str">
            <v>041012000</v>
          </cell>
        </row>
        <row r="9072">
          <cell r="O9072" t="str">
            <v>041012000</v>
          </cell>
        </row>
        <row r="9073">
          <cell r="O9073" t="str">
            <v>041012000</v>
          </cell>
        </row>
        <row r="9074">
          <cell r="O9074" t="str">
            <v>041012000</v>
          </cell>
        </row>
        <row r="9075">
          <cell r="O9075" t="str">
            <v>041012000</v>
          </cell>
        </row>
        <row r="9076">
          <cell r="O9076" t="str">
            <v>041012000</v>
          </cell>
        </row>
        <row r="9077">
          <cell r="O9077" t="str">
            <v>041012000</v>
          </cell>
        </row>
        <row r="9078">
          <cell r="O9078" t="str">
            <v>041012000</v>
          </cell>
        </row>
        <row r="9079">
          <cell r="O9079" t="str">
            <v>041012000</v>
          </cell>
        </row>
        <row r="9080">
          <cell r="O9080" t="str">
            <v>041012000</v>
          </cell>
        </row>
        <row r="9081">
          <cell r="O9081" t="str">
            <v>041012000</v>
          </cell>
        </row>
        <row r="9082">
          <cell r="O9082" t="str">
            <v>041012000</v>
          </cell>
        </row>
        <row r="9083">
          <cell r="O9083" t="str">
            <v>041012000</v>
          </cell>
        </row>
        <row r="9084">
          <cell r="O9084" t="str">
            <v>041012000</v>
          </cell>
        </row>
        <row r="9085">
          <cell r="O9085" t="str">
            <v>041012000</v>
          </cell>
        </row>
        <row r="9086">
          <cell r="O9086" t="str">
            <v>041012000</v>
          </cell>
        </row>
        <row r="9087">
          <cell r="O9087" t="str">
            <v>041012000</v>
          </cell>
        </row>
        <row r="9088">
          <cell r="O9088" t="str">
            <v>041012000</v>
          </cell>
        </row>
        <row r="9089">
          <cell r="O9089" t="str">
            <v>041012000</v>
          </cell>
        </row>
        <row r="9090">
          <cell r="O9090" t="str">
            <v>041012000</v>
          </cell>
        </row>
        <row r="9091">
          <cell r="O9091" t="str">
            <v>041012000</v>
          </cell>
        </row>
        <row r="9092">
          <cell r="O9092" t="str">
            <v>041012000</v>
          </cell>
        </row>
        <row r="9093">
          <cell r="O9093" t="str">
            <v>041012000</v>
          </cell>
        </row>
        <row r="9094">
          <cell r="O9094" t="str">
            <v>041012000</v>
          </cell>
        </row>
        <row r="9095">
          <cell r="O9095" t="str">
            <v>041012000</v>
          </cell>
        </row>
        <row r="9096">
          <cell r="O9096" t="str">
            <v>041012000</v>
          </cell>
        </row>
        <row r="9097">
          <cell r="O9097" t="str">
            <v>041012000</v>
          </cell>
        </row>
        <row r="9098">
          <cell r="O9098" t="str">
            <v>041012000</v>
          </cell>
        </row>
        <row r="9099">
          <cell r="O9099" t="str">
            <v>041012000</v>
          </cell>
        </row>
        <row r="9100">
          <cell r="O9100" t="str">
            <v>041012000</v>
          </cell>
        </row>
        <row r="9101">
          <cell r="O9101" t="str">
            <v>041012000</v>
          </cell>
        </row>
        <row r="9102">
          <cell r="O9102" t="str">
            <v>041012000</v>
          </cell>
        </row>
        <row r="9103">
          <cell r="O9103" t="str">
            <v>041012000</v>
          </cell>
        </row>
        <row r="9104">
          <cell r="O9104" t="str">
            <v>041012000</v>
          </cell>
        </row>
        <row r="9105">
          <cell r="O9105" t="str">
            <v>041013000</v>
          </cell>
        </row>
        <row r="9106">
          <cell r="O9106" t="str">
            <v>041013000</v>
          </cell>
        </row>
        <row r="9107">
          <cell r="O9107" t="str">
            <v>041013000</v>
          </cell>
        </row>
        <row r="9108">
          <cell r="O9108" t="str">
            <v>041013000</v>
          </cell>
        </row>
        <row r="9109">
          <cell r="O9109" t="str">
            <v>041013000</v>
          </cell>
        </row>
        <row r="9110">
          <cell r="O9110" t="str">
            <v>041013000</v>
          </cell>
        </row>
        <row r="9111">
          <cell r="O9111" t="str">
            <v>041013000</v>
          </cell>
        </row>
        <row r="9112">
          <cell r="O9112" t="str">
            <v>041013000</v>
          </cell>
        </row>
        <row r="9113">
          <cell r="O9113" t="str">
            <v>041013000</v>
          </cell>
        </row>
        <row r="9114">
          <cell r="O9114" t="str">
            <v>041013000</v>
          </cell>
        </row>
        <row r="9115">
          <cell r="O9115" t="str">
            <v>041013000</v>
          </cell>
        </row>
        <row r="9116">
          <cell r="O9116" t="str">
            <v>041013000</v>
          </cell>
        </row>
        <row r="9117">
          <cell r="O9117" t="str">
            <v>041013000</v>
          </cell>
        </row>
        <row r="9118">
          <cell r="O9118" t="str">
            <v>041013000</v>
          </cell>
        </row>
        <row r="9119">
          <cell r="O9119" t="str">
            <v>041013000</v>
          </cell>
        </row>
        <row r="9120">
          <cell r="O9120" t="str">
            <v>041013000</v>
          </cell>
        </row>
        <row r="9121">
          <cell r="O9121" t="str">
            <v>041013000</v>
          </cell>
        </row>
        <row r="9122">
          <cell r="O9122" t="str">
            <v>041013000</v>
          </cell>
        </row>
        <row r="9123">
          <cell r="O9123" t="str">
            <v>041013000</v>
          </cell>
        </row>
        <row r="9124">
          <cell r="O9124" t="str">
            <v>041014000</v>
          </cell>
        </row>
        <row r="9125">
          <cell r="O9125" t="str">
            <v>041014000</v>
          </cell>
        </row>
        <row r="9126">
          <cell r="O9126" t="str">
            <v>041014000</v>
          </cell>
        </row>
        <row r="9127">
          <cell r="O9127" t="str">
            <v>041014000</v>
          </cell>
        </row>
        <row r="9128">
          <cell r="O9128" t="str">
            <v>041014000</v>
          </cell>
        </row>
        <row r="9129">
          <cell r="O9129" t="str">
            <v>041014000</v>
          </cell>
        </row>
        <row r="9130">
          <cell r="O9130" t="str">
            <v>041014000</v>
          </cell>
        </row>
        <row r="9131">
          <cell r="O9131" t="str">
            <v>041014000</v>
          </cell>
        </row>
        <row r="9132">
          <cell r="O9132" t="str">
            <v>041014000</v>
          </cell>
        </row>
        <row r="9133">
          <cell r="O9133" t="str">
            <v>041014000</v>
          </cell>
        </row>
        <row r="9134">
          <cell r="O9134" t="str">
            <v>041014000</v>
          </cell>
        </row>
        <row r="9135">
          <cell r="O9135" t="str">
            <v>041014000</v>
          </cell>
        </row>
        <row r="9136">
          <cell r="O9136" t="str">
            <v>041014000</v>
          </cell>
        </row>
        <row r="9137">
          <cell r="O9137" t="str">
            <v>041014000</v>
          </cell>
        </row>
        <row r="9138">
          <cell r="O9138" t="str">
            <v>041014000</v>
          </cell>
        </row>
        <row r="9139">
          <cell r="O9139" t="str">
            <v>041014000</v>
          </cell>
        </row>
        <row r="9140">
          <cell r="O9140" t="str">
            <v>041014000</v>
          </cell>
        </row>
        <row r="9141">
          <cell r="O9141" t="str">
            <v>041014000</v>
          </cell>
        </row>
        <row r="9142">
          <cell r="O9142" t="str">
            <v>041014000</v>
          </cell>
        </row>
        <row r="9143">
          <cell r="O9143" t="str">
            <v>041014000</v>
          </cell>
        </row>
        <row r="9144">
          <cell r="O9144" t="str">
            <v>041014000</v>
          </cell>
        </row>
        <row r="9145">
          <cell r="O9145" t="str">
            <v>041014000</v>
          </cell>
        </row>
        <row r="9146">
          <cell r="O9146" t="str">
            <v>041014000</v>
          </cell>
        </row>
        <row r="9147">
          <cell r="O9147" t="str">
            <v>041014000</v>
          </cell>
        </row>
        <row r="9148">
          <cell r="O9148" t="str">
            <v>041014000</v>
          </cell>
        </row>
        <row r="9149">
          <cell r="O9149" t="str">
            <v>041014000</v>
          </cell>
        </row>
        <row r="9150">
          <cell r="O9150" t="str">
            <v>041014000</v>
          </cell>
        </row>
        <row r="9151">
          <cell r="O9151" t="str">
            <v>041014000</v>
          </cell>
        </row>
        <row r="9152">
          <cell r="O9152" t="str">
            <v>041014000</v>
          </cell>
        </row>
        <row r="9153">
          <cell r="O9153" t="str">
            <v>041014000</v>
          </cell>
        </row>
        <row r="9154">
          <cell r="O9154" t="str">
            <v>041014000</v>
          </cell>
        </row>
        <row r="9155">
          <cell r="O9155" t="str">
            <v>041014000</v>
          </cell>
        </row>
        <row r="9156">
          <cell r="O9156" t="str">
            <v>041014000</v>
          </cell>
        </row>
        <row r="9157">
          <cell r="O9157" t="str">
            <v>041014000</v>
          </cell>
        </row>
        <row r="9158">
          <cell r="O9158" t="str">
            <v>041014000</v>
          </cell>
        </row>
        <row r="9159">
          <cell r="O9159" t="str">
            <v>041014000</v>
          </cell>
        </row>
        <row r="9160">
          <cell r="O9160" t="str">
            <v>041014000</v>
          </cell>
        </row>
        <row r="9161">
          <cell r="O9161" t="str">
            <v>041014000</v>
          </cell>
        </row>
        <row r="9162">
          <cell r="O9162" t="str">
            <v>041014000</v>
          </cell>
        </row>
        <row r="9163">
          <cell r="O9163" t="str">
            <v>041014000</v>
          </cell>
        </row>
        <row r="9164">
          <cell r="O9164" t="str">
            <v>041014000</v>
          </cell>
        </row>
        <row r="9165">
          <cell r="O9165" t="str">
            <v>041014000</v>
          </cell>
        </row>
        <row r="9166">
          <cell r="O9166" t="str">
            <v>041014000</v>
          </cell>
        </row>
        <row r="9167">
          <cell r="O9167" t="str">
            <v>041014000</v>
          </cell>
        </row>
        <row r="9168">
          <cell r="O9168" t="str">
            <v>041014000</v>
          </cell>
        </row>
        <row r="9169">
          <cell r="O9169" t="str">
            <v>041014000</v>
          </cell>
        </row>
        <row r="9170">
          <cell r="O9170" t="str">
            <v>041014000</v>
          </cell>
        </row>
        <row r="9171">
          <cell r="O9171" t="str">
            <v>041014000</v>
          </cell>
        </row>
        <row r="9172">
          <cell r="O9172" t="str">
            <v>041014000</v>
          </cell>
        </row>
        <row r="9173">
          <cell r="O9173" t="str">
            <v>041014000</v>
          </cell>
        </row>
        <row r="9174">
          <cell r="O9174" t="str">
            <v>041014000</v>
          </cell>
        </row>
        <row r="9175">
          <cell r="O9175" t="str">
            <v>041014000</v>
          </cell>
        </row>
        <row r="9176">
          <cell r="O9176" t="str">
            <v>041014000</v>
          </cell>
        </row>
        <row r="9177">
          <cell r="O9177" t="str">
            <v>041014000</v>
          </cell>
        </row>
        <row r="9178">
          <cell r="O9178" t="str">
            <v>041014000</v>
          </cell>
        </row>
        <row r="9179">
          <cell r="O9179" t="str">
            <v>041014000</v>
          </cell>
        </row>
        <row r="9180">
          <cell r="O9180" t="str">
            <v>041014000</v>
          </cell>
        </row>
        <row r="9181">
          <cell r="O9181" t="str">
            <v>041014000</v>
          </cell>
        </row>
        <row r="9182">
          <cell r="O9182" t="str">
            <v>041014000</v>
          </cell>
        </row>
        <row r="9183">
          <cell r="O9183" t="str">
            <v>041014000</v>
          </cell>
        </row>
        <row r="9184">
          <cell r="O9184" t="str">
            <v>041014000</v>
          </cell>
        </row>
        <row r="9185">
          <cell r="O9185" t="str">
            <v>041014000</v>
          </cell>
        </row>
        <row r="9186">
          <cell r="O9186" t="str">
            <v>041014000</v>
          </cell>
        </row>
        <row r="9187">
          <cell r="O9187" t="str">
            <v>041014000</v>
          </cell>
        </row>
        <row r="9188">
          <cell r="O9188" t="str">
            <v>041014000</v>
          </cell>
        </row>
        <row r="9189">
          <cell r="O9189" t="str">
            <v>041014000</v>
          </cell>
        </row>
        <row r="9190">
          <cell r="O9190" t="str">
            <v>041014000</v>
          </cell>
        </row>
        <row r="9191">
          <cell r="O9191" t="str">
            <v>041014000</v>
          </cell>
        </row>
        <row r="9192">
          <cell r="O9192" t="str">
            <v>041014000</v>
          </cell>
        </row>
        <row r="9193">
          <cell r="O9193" t="str">
            <v>041014000</v>
          </cell>
        </row>
        <row r="9194">
          <cell r="O9194" t="str">
            <v>041014000</v>
          </cell>
        </row>
        <row r="9195">
          <cell r="O9195" t="str">
            <v>041014000</v>
          </cell>
        </row>
        <row r="9196">
          <cell r="O9196" t="str">
            <v>041015000</v>
          </cell>
        </row>
        <row r="9197">
          <cell r="O9197" t="str">
            <v>041015000</v>
          </cell>
        </row>
        <row r="9198">
          <cell r="O9198" t="str">
            <v>041015000</v>
          </cell>
        </row>
        <row r="9199">
          <cell r="O9199" t="str">
            <v>041015000</v>
          </cell>
        </row>
        <row r="9200">
          <cell r="O9200" t="str">
            <v>041015000</v>
          </cell>
        </row>
        <row r="9201">
          <cell r="O9201" t="str">
            <v>041015000</v>
          </cell>
        </row>
        <row r="9202">
          <cell r="O9202" t="str">
            <v>041015000</v>
          </cell>
        </row>
        <row r="9203">
          <cell r="O9203" t="str">
            <v>041015000</v>
          </cell>
        </row>
        <row r="9204">
          <cell r="O9204" t="str">
            <v>041015000</v>
          </cell>
        </row>
        <row r="9205">
          <cell r="O9205" t="str">
            <v>041015000</v>
          </cell>
        </row>
        <row r="9206">
          <cell r="O9206" t="str">
            <v>041015000</v>
          </cell>
        </row>
        <row r="9207">
          <cell r="O9207" t="str">
            <v>041015000</v>
          </cell>
        </row>
        <row r="9208">
          <cell r="O9208" t="str">
            <v>041015000</v>
          </cell>
        </row>
        <row r="9209">
          <cell r="O9209" t="str">
            <v>041015000</v>
          </cell>
        </row>
        <row r="9210">
          <cell r="O9210" t="str">
            <v>041015000</v>
          </cell>
        </row>
        <row r="9211">
          <cell r="O9211" t="str">
            <v>041015000</v>
          </cell>
        </row>
        <row r="9212">
          <cell r="O9212" t="str">
            <v>041015000</v>
          </cell>
        </row>
        <row r="9213">
          <cell r="O9213" t="str">
            <v>041015000</v>
          </cell>
        </row>
        <row r="9214">
          <cell r="O9214" t="str">
            <v>041015000</v>
          </cell>
        </row>
        <row r="9215">
          <cell r="O9215" t="str">
            <v>041015000</v>
          </cell>
        </row>
        <row r="9216">
          <cell r="O9216" t="str">
            <v>041015000</v>
          </cell>
        </row>
        <row r="9217">
          <cell r="O9217" t="str">
            <v>041015000</v>
          </cell>
        </row>
        <row r="9218">
          <cell r="O9218" t="str">
            <v>041015000</v>
          </cell>
        </row>
        <row r="9219">
          <cell r="O9219" t="str">
            <v>041015000</v>
          </cell>
        </row>
        <row r="9220">
          <cell r="O9220" t="str">
            <v>041015000</v>
          </cell>
        </row>
        <row r="9221">
          <cell r="O9221" t="str">
            <v>041015000</v>
          </cell>
        </row>
        <row r="9222">
          <cell r="O9222" t="str">
            <v>041016000</v>
          </cell>
        </row>
        <row r="9223">
          <cell r="O9223" t="str">
            <v>041016000</v>
          </cell>
        </row>
        <row r="9224">
          <cell r="O9224" t="str">
            <v>041016000</v>
          </cell>
        </row>
        <row r="9225">
          <cell r="O9225" t="str">
            <v>041016000</v>
          </cell>
        </row>
        <row r="9226">
          <cell r="O9226" t="str">
            <v>041016000</v>
          </cell>
        </row>
        <row r="9227">
          <cell r="O9227" t="str">
            <v>041016000</v>
          </cell>
        </row>
        <row r="9228">
          <cell r="O9228" t="str">
            <v>041016000</v>
          </cell>
        </row>
        <row r="9229">
          <cell r="O9229" t="str">
            <v>041016000</v>
          </cell>
        </row>
        <row r="9230">
          <cell r="O9230" t="str">
            <v>041016000</v>
          </cell>
        </row>
        <row r="9231">
          <cell r="O9231" t="str">
            <v>041016000</v>
          </cell>
        </row>
        <row r="9232">
          <cell r="O9232" t="str">
            <v>041016000</v>
          </cell>
        </row>
        <row r="9233">
          <cell r="O9233" t="str">
            <v>041016000</v>
          </cell>
        </row>
        <row r="9234">
          <cell r="O9234" t="str">
            <v>041016000</v>
          </cell>
        </row>
        <row r="9235">
          <cell r="O9235" t="str">
            <v>041016000</v>
          </cell>
        </row>
        <row r="9236">
          <cell r="O9236" t="str">
            <v>041016000</v>
          </cell>
        </row>
        <row r="9237">
          <cell r="O9237" t="str">
            <v>041016000</v>
          </cell>
        </row>
        <row r="9238">
          <cell r="O9238" t="str">
            <v>041016000</v>
          </cell>
        </row>
        <row r="9239">
          <cell r="O9239" t="str">
            <v>041016000</v>
          </cell>
        </row>
        <row r="9240">
          <cell r="O9240" t="str">
            <v>041016000</v>
          </cell>
        </row>
        <row r="9241">
          <cell r="O9241" t="str">
            <v>041016000</v>
          </cell>
        </row>
        <row r="9242">
          <cell r="O9242" t="str">
            <v>041016000</v>
          </cell>
        </row>
        <row r="9243">
          <cell r="O9243" t="str">
            <v>041016000</v>
          </cell>
        </row>
        <row r="9244">
          <cell r="O9244" t="str">
            <v>041016000</v>
          </cell>
        </row>
        <row r="9245">
          <cell r="O9245" t="str">
            <v>041016000</v>
          </cell>
        </row>
        <row r="9246">
          <cell r="O9246" t="str">
            <v>041016000</v>
          </cell>
        </row>
        <row r="9247">
          <cell r="O9247" t="str">
            <v>041016000</v>
          </cell>
        </row>
        <row r="9248">
          <cell r="O9248" t="str">
            <v>041016000</v>
          </cell>
        </row>
        <row r="9249">
          <cell r="O9249" t="str">
            <v>041016000</v>
          </cell>
        </row>
        <row r="9250">
          <cell r="O9250" t="str">
            <v>041016000</v>
          </cell>
        </row>
        <row r="9251">
          <cell r="O9251" t="str">
            <v>041016000</v>
          </cell>
        </row>
        <row r="9252">
          <cell r="O9252" t="str">
            <v>041016000</v>
          </cell>
        </row>
        <row r="9253">
          <cell r="O9253" t="str">
            <v>041016000</v>
          </cell>
        </row>
        <row r="9254">
          <cell r="O9254" t="str">
            <v>041016000</v>
          </cell>
        </row>
        <row r="9255">
          <cell r="O9255" t="str">
            <v>041016000</v>
          </cell>
        </row>
        <row r="9256">
          <cell r="O9256" t="str">
            <v>041017000</v>
          </cell>
        </row>
        <row r="9257">
          <cell r="O9257" t="str">
            <v>041017000</v>
          </cell>
        </row>
        <row r="9258">
          <cell r="O9258" t="str">
            <v>041017000</v>
          </cell>
        </row>
        <row r="9259">
          <cell r="O9259" t="str">
            <v>041017000</v>
          </cell>
        </row>
        <row r="9260">
          <cell r="O9260" t="str">
            <v>041017000</v>
          </cell>
        </row>
        <row r="9261">
          <cell r="O9261" t="str">
            <v>041017000</v>
          </cell>
        </row>
        <row r="9262">
          <cell r="O9262" t="str">
            <v>041017000</v>
          </cell>
        </row>
        <row r="9263">
          <cell r="O9263" t="str">
            <v>041017000</v>
          </cell>
        </row>
        <row r="9264">
          <cell r="O9264" t="str">
            <v>041017000</v>
          </cell>
        </row>
        <row r="9265">
          <cell r="O9265" t="str">
            <v>041017000</v>
          </cell>
        </row>
        <row r="9266">
          <cell r="O9266" t="str">
            <v>041017000</v>
          </cell>
        </row>
        <row r="9267">
          <cell r="O9267" t="str">
            <v>041017000</v>
          </cell>
        </row>
        <row r="9268">
          <cell r="O9268" t="str">
            <v>041017000</v>
          </cell>
        </row>
        <row r="9269">
          <cell r="O9269" t="str">
            <v>041017000</v>
          </cell>
        </row>
        <row r="9270">
          <cell r="O9270" t="str">
            <v>041017000</v>
          </cell>
        </row>
        <row r="9271">
          <cell r="O9271" t="str">
            <v>041018000</v>
          </cell>
        </row>
        <row r="9272">
          <cell r="O9272" t="str">
            <v>041018000</v>
          </cell>
        </row>
        <row r="9273">
          <cell r="O9273" t="str">
            <v>041018000</v>
          </cell>
        </row>
        <row r="9274">
          <cell r="O9274" t="str">
            <v>041018000</v>
          </cell>
        </row>
        <row r="9275">
          <cell r="O9275" t="str">
            <v>041018000</v>
          </cell>
        </row>
        <row r="9276">
          <cell r="O9276" t="str">
            <v>041018000</v>
          </cell>
        </row>
        <row r="9277">
          <cell r="O9277" t="str">
            <v>041018000</v>
          </cell>
        </row>
        <row r="9278">
          <cell r="O9278" t="str">
            <v>041018000</v>
          </cell>
        </row>
        <row r="9279">
          <cell r="O9279" t="str">
            <v>041018000</v>
          </cell>
        </row>
        <row r="9280">
          <cell r="O9280" t="str">
            <v>041018000</v>
          </cell>
        </row>
        <row r="9281">
          <cell r="O9281" t="str">
            <v>041018000</v>
          </cell>
        </row>
        <row r="9282">
          <cell r="O9282" t="str">
            <v>041018000</v>
          </cell>
        </row>
        <row r="9283">
          <cell r="O9283" t="str">
            <v>041018000</v>
          </cell>
        </row>
        <row r="9284">
          <cell r="O9284" t="str">
            <v>041018000</v>
          </cell>
        </row>
        <row r="9285">
          <cell r="O9285" t="str">
            <v>041018000</v>
          </cell>
        </row>
        <row r="9286">
          <cell r="O9286" t="str">
            <v>041018000</v>
          </cell>
        </row>
        <row r="9287">
          <cell r="O9287" t="str">
            <v>041019000</v>
          </cell>
        </row>
        <row r="9288">
          <cell r="O9288" t="str">
            <v>041019000</v>
          </cell>
        </row>
        <row r="9289">
          <cell r="O9289" t="str">
            <v>041019000</v>
          </cell>
        </row>
        <row r="9290">
          <cell r="O9290" t="str">
            <v>041019000</v>
          </cell>
        </row>
        <row r="9291">
          <cell r="O9291" t="str">
            <v>041019000</v>
          </cell>
        </row>
        <row r="9292">
          <cell r="O9292" t="str">
            <v>041019000</v>
          </cell>
        </row>
        <row r="9293">
          <cell r="O9293" t="str">
            <v>041019000</v>
          </cell>
        </row>
        <row r="9294">
          <cell r="O9294" t="str">
            <v>041019000</v>
          </cell>
        </row>
        <row r="9295">
          <cell r="O9295" t="str">
            <v>041019000</v>
          </cell>
        </row>
        <row r="9296">
          <cell r="O9296" t="str">
            <v>041019000</v>
          </cell>
        </row>
        <row r="9297">
          <cell r="O9297" t="str">
            <v>041019000</v>
          </cell>
        </row>
        <row r="9298">
          <cell r="O9298" t="str">
            <v>041019000</v>
          </cell>
        </row>
        <row r="9299">
          <cell r="O9299" t="str">
            <v>041019000</v>
          </cell>
        </row>
        <row r="9300">
          <cell r="O9300" t="str">
            <v>041019000</v>
          </cell>
        </row>
        <row r="9301">
          <cell r="O9301" t="str">
            <v>041019000</v>
          </cell>
        </row>
        <row r="9302">
          <cell r="O9302" t="str">
            <v>041019000</v>
          </cell>
        </row>
        <row r="9303">
          <cell r="O9303" t="str">
            <v>041019000</v>
          </cell>
        </row>
        <row r="9304">
          <cell r="O9304" t="str">
            <v>041019000</v>
          </cell>
        </row>
        <row r="9305">
          <cell r="O9305" t="str">
            <v>041019000</v>
          </cell>
        </row>
        <row r="9306">
          <cell r="O9306" t="str">
            <v>041019000</v>
          </cell>
        </row>
        <row r="9307">
          <cell r="O9307" t="str">
            <v>041019000</v>
          </cell>
        </row>
        <row r="9308">
          <cell r="O9308" t="str">
            <v>041019000</v>
          </cell>
        </row>
        <row r="9309">
          <cell r="O9309" t="str">
            <v>041019000</v>
          </cell>
        </row>
        <row r="9310">
          <cell r="O9310" t="str">
            <v>041019000</v>
          </cell>
        </row>
        <row r="9311">
          <cell r="O9311" t="str">
            <v>041019000</v>
          </cell>
        </row>
        <row r="9312">
          <cell r="O9312" t="str">
            <v>041019000</v>
          </cell>
        </row>
        <row r="9313">
          <cell r="O9313" t="str">
            <v>041019000</v>
          </cell>
        </row>
        <row r="9314">
          <cell r="O9314" t="str">
            <v>041019000</v>
          </cell>
        </row>
        <row r="9315">
          <cell r="O9315" t="str">
            <v>041019000</v>
          </cell>
        </row>
        <row r="9316">
          <cell r="O9316" t="str">
            <v>041019000</v>
          </cell>
        </row>
        <row r="9317">
          <cell r="O9317" t="str">
            <v>041019000</v>
          </cell>
        </row>
        <row r="9318">
          <cell r="O9318" t="str">
            <v>041019000</v>
          </cell>
        </row>
        <row r="9319">
          <cell r="O9319" t="str">
            <v>041019000</v>
          </cell>
        </row>
        <row r="9320">
          <cell r="O9320" t="str">
            <v>041019000</v>
          </cell>
        </row>
        <row r="9321">
          <cell r="O9321" t="str">
            <v>041019000</v>
          </cell>
        </row>
        <row r="9322">
          <cell r="O9322" t="str">
            <v>041019000</v>
          </cell>
        </row>
        <row r="9323">
          <cell r="O9323" t="str">
            <v>041019000</v>
          </cell>
        </row>
        <row r="9324">
          <cell r="O9324" t="str">
            <v>041019000</v>
          </cell>
        </row>
        <row r="9325">
          <cell r="O9325" t="str">
            <v>041019000</v>
          </cell>
        </row>
        <row r="9326">
          <cell r="O9326" t="str">
            <v>041019000</v>
          </cell>
        </row>
        <row r="9327">
          <cell r="O9327" t="str">
            <v>041019000</v>
          </cell>
        </row>
        <row r="9328">
          <cell r="O9328" t="str">
            <v>041019000</v>
          </cell>
        </row>
        <row r="9329">
          <cell r="O9329" t="str">
            <v>041020000</v>
          </cell>
        </row>
        <row r="9330">
          <cell r="O9330" t="str">
            <v>041020000</v>
          </cell>
        </row>
        <row r="9331">
          <cell r="O9331" t="str">
            <v>041020000</v>
          </cell>
        </row>
        <row r="9332">
          <cell r="O9332" t="str">
            <v>041020000</v>
          </cell>
        </row>
        <row r="9333">
          <cell r="O9333" t="str">
            <v>041020000</v>
          </cell>
        </row>
        <row r="9334">
          <cell r="O9334" t="str">
            <v>041020000</v>
          </cell>
        </row>
        <row r="9335">
          <cell r="O9335" t="str">
            <v>041020000</v>
          </cell>
        </row>
        <row r="9336">
          <cell r="O9336" t="str">
            <v>041020000</v>
          </cell>
        </row>
        <row r="9337">
          <cell r="O9337" t="str">
            <v>041020000</v>
          </cell>
        </row>
        <row r="9338">
          <cell r="O9338" t="str">
            <v>041020000</v>
          </cell>
        </row>
        <row r="9339">
          <cell r="O9339" t="str">
            <v>041020000</v>
          </cell>
        </row>
        <row r="9340">
          <cell r="O9340" t="str">
            <v>041020000</v>
          </cell>
        </row>
        <row r="9341">
          <cell r="O9341" t="str">
            <v>041020000</v>
          </cell>
        </row>
        <row r="9342">
          <cell r="O9342" t="str">
            <v>041020000</v>
          </cell>
        </row>
        <row r="9343">
          <cell r="O9343" t="str">
            <v>041020000</v>
          </cell>
        </row>
        <row r="9344">
          <cell r="O9344" t="str">
            <v>041020000</v>
          </cell>
        </row>
        <row r="9345">
          <cell r="O9345" t="str">
            <v>041020000</v>
          </cell>
        </row>
        <row r="9346">
          <cell r="O9346" t="str">
            <v>041020000</v>
          </cell>
        </row>
        <row r="9347">
          <cell r="O9347" t="str">
            <v>041021000</v>
          </cell>
        </row>
        <row r="9348">
          <cell r="O9348" t="str">
            <v>041021000</v>
          </cell>
        </row>
        <row r="9349">
          <cell r="O9349" t="str">
            <v>041021000</v>
          </cell>
        </row>
        <row r="9350">
          <cell r="O9350" t="str">
            <v>041021000</v>
          </cell>
        </row>
        <row r="9351">
          <cell r="O9351" t="str">
            <v>041021000</v>
          </cell>
        </row>
        <row r="9352">
          <cell r="O9352" t="str">
            <v>041021000</v>
          </cell>
        </row>
        <row r="9353">
          <cell r="O9353" t="str">
            <v>041021000</v>
          </cell>
        </row>
        <row r="9354">
          <cell r="O9354" t="str">
            <v>041021000</v>
          </cell>
        </row>
        <row r="9355">
          <cell r="O9355" t="str">
            <v>041021000</v>
          </cell>
        </row>
        <row r="9356">
          <cell r="O9356" t="str">
            <v>041021000</v>
          </cell>
        </row>
        <row r="9357">
          <cell r="O9357" t="str">
            <v>041021000</v>
          </cell>
        </row>
        <row r="9358">
          <cell r="O9358" t="str">
            <v>041021000</v>
          </cell>
        </row>
        <row r="9359">
          <cell r="O9359" t="str">
            <v>041021000</v>
          </cell>
        </row>
        <row r="9360">
          <cell r="O9360" t="str">
            <v>041021000</v>
          </cell>
        </row>
        <row r="9361">
          <cell r="O9361" t="str">
            <v>041021000</v>
          </cell>
        </row>
        <row r="9362">
          <cell r="O9362" t="str">
            <v>041021000</v>
          </cell>
        </row>
        <row r="9363">
          <cell r="O9363" t="str">
            <v>041021000</v>
          </cell>
        </row>
        <row r="9364">
          <cell r="O9364" t="str">
            <v>041021000</v>
          </cell>
        </row>
        <row r="9365">
          <cell r="O9365" t="str">
            <v>041021000</v>
          </cell>
        </row>
        <row r="9366">
          <cell r="O9366" t="str">
            <v>041021000</v>
          </cell>
        </row>
        <row r="9367">
          <cell r="O9367" t="str">
            <v>041021000</v>
          </cell>
        </row>
        <row r="9368">
          <cell r="O9368" t="str">
            <v>041021000</v>
          </cell>
        </row>
        <row r="9369">
          <cell r="O9369" t="str">
            <v>041021000</v>
          </cell>
        </row>
        <row r="9370">
          <cell r="O9370" t="str">
            <v>041021000</v>
          </cell>
        </row>
        <row r="9371">
          <cell r="O9371" t="str">
            <v>041021000</v>
          </cell>
        </row>
        <row r="9372">
          <cell r="O9372" t="str">
            <v>041021000</v>
          </cell>
        </row>
        <row r="9373">
          <cell r="O9373" t="str">
            <v>041021000</v>
          </cell>
        </row>
        <row r="9374">
          <cell r="O9374" t="str">
            <v>041021000</v>
          </cell>
        </row>
        <row r="9375">
          <cell r="O9375" t="str">
            <v>041021000</v>
          </cell>
        </row>
        <row r="9376">
          <cell r="O9376" t="str">
            <v>041021000</v>
          </cell>
        </row>
        <row r="9377">
          <cell r="O9377" t="str">
            <v>041021000</v>
          </cell>
        </row>
        <row r="9378">
          <cell r="O9378" t="str">
            <v>041021000</v>
          </cell>
        </row>
        <row r="9379">
          <cell r="O9379" t="str">
            <v>041021000</v>
          </cell>
        </row>
        <row r="9380">
          <cell r="O9380" t="str">
            <v>041021000</v>
          </cell>
        </row>
        <row r="9381">
          <cell r="O9381" t="str">
            <v>041021000</v>
          </cell>
        </row>
        <row r="9382">
          <cell r="O9382" t="str">
            <v>041021000</v>
          </cell>
        </row>
        <row r="9383">
          <cell r="O9383" t="str">
            <v>041021000</v>
          </cell>
        </row>
        <row r="9384">
          <cell r="O9384" t="str">
            <v>041021000</v>
          </cell>
        </row>
        <row r="9385">
          <cell r="O9385" t="str">
            <v>041021000</v>
          </cell>
        </row>
        <row r="9386">
          <cell r="O9386" t="str">
            <v>041021000</v>
          </cell>
        </row>
        <row r="9387">
          <cell r="O9387" t="str">
            <v>041021000</v>
          </cell>
        </row>
        <row r="9388">
          <cell r="O9388" t="str">
            <v>041021000</v>
          </cell>
        </row>
        <row r="9389">
          <cell r="O9389" t="str">
            <v>041021000</v>
          </cell>
        </row>
        <row r="9390">
          <cell r="O9390" t="str">
            <v>041021000</v>
          </cell>
        </row>
        <row r="9391">
          <cell r="O9391" t="str">
            <v>041021000</v>
          </cell>
        </row>
        <row r="9392">
          <cell r="O9392" t="str">
            <v>041021000</v>
          </cell>
        </row>
        <row r="9393">
          <cell r="O9393" t="str">
            <v>041021000</v>
          </cell>
        </row>
        <row r="9394">
          <cell r="O9394" t="str">
            <v>041021000</v>
          </cell>
        </row>
        <row r="9395">
          <cell r="O9395" t="str">
            <v>041022000</v>
          </cell>
        </row>
        <row r="9396">
          <cell r="O9396" t="str">
            <v>041022000</v>
          </cell>
        </row>
        <row r="9397">
          <cell r="O9397" t="str">
            <v>041022000</v>
          </cell>
        </row>
        <row r="9398">
          <cell r="O9398" t="str">
            <v>041022000</v>
          </cell>
        </row>
        <row r="9399">
          <cell r="O9399" t="str">
            <v>041022000</v>
          </cell>
        </row>
        <row r="9400">
          <cell r="O9400" t="str">
            <v>041022000</v>
          </cell>
        </row>
        <row r="9401">
          <cell r="O9401" t="str">
            <v>041022000</v>
          </cell>
        </row>
        <row r="9402">
          <cell r="O9402" t="str">
            <v>041022000</v>
          </cell>
        </row>
        <row r="9403">
          <cell r="O9403" t="str">
            <v>041022000</v>
          </cell>
        </row>
        <row r="9404">
          <cell r="O9404" t="str">
            <v>041022000</v>
          </cell>
        </row>
        <row r="9405">
          <cell r="O9405" t="str">
            <v>041022000</v>
          </cell>
        </row>
        <row r="9406">
          <cell r="O9406" t="str">
            <v>041022000</v>
          </cell>
        </row>
        <row r="9407">
          <cell r="O9407" t="str">
            <v>041022000</v>
          </cell>
        </row>
        <row r="9408">
          <cell r="O9408" t="str">
            <v>041022000</v>
          </cell>
        </row>
        <row r="9409">
          <cell r="O9409" t="str">
            <v>041022000</v>
          </cell>
        </row>
        <row r="9410">
          <cell r="O9410" t="str">
            <v>041022000</v>
          </cell>
        </row>
        <row r="9411">
          <cell r="O9411" t="str">
            <v>041022000</v>
          </cell>
        </row>
        <row r="9412">
          <cell r="O9412" t="str">
            <v>041022000</v>
          </cell>
        </row>
        <row r="9413">
          <cell r="O9413" t="str">
            <v>041022000</v>
          </cell>
        </row>
        <row r="9414">
          <cell r="O9414" t="str">
            <v>041022000</v>
          </cell>
        </row>
        <row r="9415">
          <cell r="O9415" t="str">
            <v>041022000</v>
          </cell>
        </row>
        <row r="9416">
          <cell r="O9416" t="str">
            <v>041022000</v>
          </cell>
        </row>
        <row r="9417">
          <cell r="O9417" t="str">
            <v>041022000</v>
          </cell>
        </row>
        <row r="9418">
          <cell r="O9418" t="str">
            <v>041022000</v>
          </cell>
        </row>
        <row r="9419">
          <cell r="O9419" t="str">
            <v>041022000</v>
          </cell>
        </row>
        <row r="9420">
          <cell r="O9420" t="str">
            <v>041022000</v>
          </cell>
        </row>
        <row r="9421">
          <cell r="O9421" t="str">
            <v>041022000</v>
          </cell>
        </row>
        <row r="9422">
          <cell r="O9422" t="str">
            <v>041022000</v>
          </cell>
        </row>
        <row r="9423">
          <cell r="O9423" t="str">
            <v>041022000</v>
          </cell>
        </row>
        <row r="9424">
          <cell r="O9424" t="str">
            <v>041022000</v>
          </cell>
        </row>
        <row r="9425">
          <cell r="O9425" t="str">
            <v>041022000</v>
          </cell>
        </row>
        <row r="9426">
          <cell r="O9426" t="str">
            <v>041022000</v>
          </cell>
        </row>
        <row r="9427">
          <cell r="O9427" t="str">
            <v>041022000</v>
          </cell>
        </row>
        <row r="9428">
          <cell r="O9428" t="str">
            <v>041023000</v>
          </cell>
        </row>
        <row r="9429">
          <cell r="O9429" t="str">
            <v>041023000</v>
          </cell>
        </row>
        <row r="9430">
          <cell r="O9430" t="str">
            <v>041023000</v>
          </cell>
        </row>
        <row r="9431">
          <cell r="O9431" t="str">
            <v>041023000</v>
          </cell>
        </row>
        <row r="9432">
          <cell r="O9432" t="str">
            <v>041023000</v>
          </cell>
        </row>
        <row r="9433">
          <cell r="O9433" t="str">
            <v>041023000</v>
          </cell>
        </row>
        <row r="9434">
          <cell r="O9434" t="str">
            <v>041023000</v>
          </cell>
        </row>
        <row r="9435">
          <cell r="O9435" t="str">
            <v>041023000</v>
          </cell>
        </row>
        <row r="9436">
          <cell r="O9436" t="str">
            <v>041023000</v>
          </cell>
        </row>
        <row r="9437">
          <cell r="O9437" t="str">
            <v>041023000</v>
          </cell>
        </row>
        <row r="9438">
          <cell r="O9438" t="str">
            <v>041023000</v>
          </cell>
        </row>
        <row r="9439">
          <cell r="O9439" t="str">
            <v>041023000</v>
          </cell>
        </row>
        <row r="9440">
          <cell r="O9440" t="str">
            <v>041023000</v>
          </cell>
        </row>
        <row r="9441">
          <cell r="O9441" t="str">
            <v>041023000</v>
          </cell>
        </row>
        <row r="9442">
          <cell r="O9442" t="str">
            <v>041023000</v>
          </cell>
        </row>
        <row r="9443">
          <cell r="O9443" t="str">
            <v>041023000</v>
          </cell>
        </row>
        <row r="9444">
          <cell r="O9444" t="str">
            <v>041023000</v>
          </cell>
        </row>
        <row r="9445">
          <cell r="O9445" t="str">
            <v>041023000</v>
          </cell>
        </row>
        <row r="9446">
          <cell r="O9446" t="str">
            <v>041023000</v>
          </cell>
        </row>
        <row r="9447">
          <cell r="O9447" t="str">
            <v>041023000</v>
          </cell>
        </row>
        <row r="9448">
          <cell r="O9448" t="str">
            <v>041023000</v>
          </cell>
        </row>
        <row r="9449">
          <cell r="O9449" t="str">
            <v>041023000</v>
          </cell>
        </row>
        <row r="9450">
          <cell r="O9450" t="str">
            <v>041023000</v>
          </cell>
        </row>
        <row r="9451">
          <cell r="O9451" t="str">
            <v>041023000</v>
          </cell>
        </row>
        <row r="9452">
          <cell r="O9452" t="str">
            <v>041023000</v>
          </cell>
        </row>
        <row r="9453">
          <cell r="O9453" t="str">
            <v>041023000</v>
          </cell>
        </row>
        <row r="9454">
          <cell r="O9454" t="str">
            <v>041023000</v>
          </cell>
        </row>
        <row r="9455">
          <cell r="O9455" t="str">
            <v>041023000</v>
          </cell>
        </row>
        <row r="9456">
          <cell r="O9456" t="str">
            <v>041023000</v>
          </cell>
        </row>
        <row r="9457">
          <cell r="O9457" t="str">
            <v>041023000</v>
          </cell>
        </row>
        <row r="9458">
          <cell r="O9458" t="str">
            <v>041023000</v>
          </cell>
        </row>
        <row r="9459">
          <cell r="O9459" t="str">
            <v>041023000</v>
          </cell>
        </row>
        <row r="9460">
          <cell r="O9460" t="str">
            <v>041023000</v>
          </cell>
        </row>
        <row r="9461">
          <cell r="O9461" t="str">
            <v>041023000</v>
          </cell>
        </row>
        <row r="9462">
          <cell r="O9462" t="str">
            <v>041023000</v>
          </cell>
        </row>
        <row r="9463">
          <cell r="O9463" t="str">
            <v>041023000</v>
          </cell>
        </row>
        <row r="9464">
          <cell r="O9464" t="str">
            <v>041023000</v>
          </cell>
        </row>
        <row r="9465">
          <cell r="O9465" t="str">
            <v>041023000</v>
          </cell>
        </row>
        <row r="9466">
          <cell r="O9466" t="str">
            <v>041023000</v>
          </cell>
        </row>
        <row r="9467">
          <cell r="O9467" t="str">
            <v>041023000</v>
          </cell>
        </row>
        <row r="9468">
          <cell r="O9468" t="str">
            <v>041023000</v>
          </cell>
        </row>
        <row r="9469">
          <cell r="O9469" t="str">
            <v>041023000</v>
          </cell>
        </row>
        <row r="9470">
          <cell r="O9470" t="str">
            <v>041024000</v>
          </cell>
        </row>
        <row r="9471">
          <cell r="O9471" t="str">
            <v>041024000</v>
          </cell>
        </row>
        <row r="9472">
          <cell r="O9472" t="str">
            <v>041024000</v>
          </cell>
        </row>
        <row r="9473">
          <cell r="O9473" t="str">
            <v>041024000</v>
          </cell>
        </row>
        <row r="9474">
          <cell r="O9474" t="str">
            <v>041024000</v>
          </cell>
        </row>
        <row r="9475">
          <cell r="O9475" t="str">
            <v>041024000</v>
          </cell>
        </row>
        <row r="9476">
          <cell r="O9476" t="str">
            <v>041024000</v>
          </cell>
        </row>
        <row r="9477">
          <cell r="O9477" t="str">
            <v>041024000</v>
          </cell>
        </row>
        <row r="9478">
          <cell r="O9478" t="str">
            <v>041024000</v>
          </cell>
        </row>
        <row r="9479">
          <cell r="O9479" t="str">
            <v>041024000</v>
          </cell>
        </row>
        <row r="9480">
          <cell r="O9480" t="str">
            <v>041024000</v>
          </cell>
        </row>
        <row r="9481">
          <cell r="O9481" t="str">
            <v>041024000</v>
          </cell>
        </row>
        <row r="9482">
          <cell r="O9482" t="str">
            <v>041024000</v>
          </cell>
        </row>
        <row r="9483">
          <cell r="O9483" t="str">
            <v>041024000</v>
          </cell>
        </row>
        <row r="9484">
          <cell r="O9484" t="str">
            <v>041024000</v>
          </cell>
        </row>
        <row r="9485">
          <cell r="O9485" t="str">
            <v>041024000</v>
          </cell>
        </row>
        <row r="9486">
          <cell r="O9486" t="str">
            <v>041024000</v>
          </cell>
        </row>
        <row r="9487">
          <cell r="O9487" t="str">
            <v>041024000</v>
          </cell>
        </row>
        <row r="9488">
          <cell r="O9488" t="str">
            <v>041024000</v>
          </cell>
        </row>
        <row r="9489">
          <cell r="O9489" t="str">
            <v>041024000</v>
          </cell>
        </row>
        <row r="9490">
          <cell r="O9490" t="str">
            <v>041024000</v>
          </cell>
        </row>
        <row r="9491">
          <cell r="O9491" t="str">
            <v>041024000</v>
          </cell>
        </row>
        <row r="9492">
          <cell r="O9492" t="str">
            <v>041024000</v>
          </cell>
        </row>
        <row r="9493">
          <cell r="O9493" t="str">
            <v>041024000</v>
          </cell>
        </row>
        <row r="9494">
          <cell r="O9494" t="str">
            <v>041024000</v>
          </cell>
        </row>
        <row r="9495">
          <cell r="O9495" t="str">
            <v>041024000</v>
          </cell>
        </row>
        <row r="9496">
          <cell r="O9496" t="str">
            <v>041025000</v>
          </cell>
        </row>
        <row r="9497">
          <cell r="O9497" t="str">
            <v>041025000</v>
          </cell>
        </row>
        <row r="9498">
          <cell r="O9498" t="str">
            <v>041025000</v>
          </cell>
        </row>
        <row r="9499">
          <cell r="O9499" t="str">
            <v>041025000</v>
          </cell>
        </row>
        <row r="9500">
          <cell r="O9500" t="str">
            <v>041025000</v>
          </cell>
        </row>
        <row r="9501">
          <cell r="O9501" t="str">
            <v>041025000</v>
          </cell>
        </row>
        <row r="9502">
          <cell r="O9502" t="str">
            <v>041025000</v>
          </cell>
        </row>
        <row r="9503">
          <cell r="O9503" t="str">
            <v>041025000</v>
          </cell>
        </row>
        <row r="9504">
          <cell r="O9504" t="str">
            <v>041025000</v>
          </cell>
        </row>
        <row r="9505">
          <cell r="O9505" t="str">
            <v>041025000</v>
          </cell>
        </row>
        <row r="9506">
          <cell r="O9506" t="str">
            <v>041025000</v>
          </cell>
        </row>
        <row r="9507">
          <cell r="O9507" t="str">
            <v>041025000</v>
          </cell>
        </row>
        <row r="9508">
          <cell r="O9508" t="str">
            <v>041025000</v>
          </cell>
        </row>
        <row r="9509">
          <cell r="O9509" t="str">
            <v>041025000</v>
          </cell>
        </row>
        <row r="9510">
          <cell r="O9510" t="str">
            <v>041025000</v>
          </cell>
        </row>
        <row r="9511">
          <cell r="O9511" t="str">
            <v>041025000</v>
          </cell>
        </row>
        <row r="9512">
          <cell r="O9512" t="str">
            <v>041025000</v>
          </cell>
        </row>
        <row r="9513">
          <cell r="O9513" t="str">
            <v>041025000</v>
          </cell>
        </row>
        <row r="9514">
          <cell r="O9514" t="str">
            <v>041026000</v>
          </cell>
        </row>
        <row r="9515">
          <cell r="O9515" t="str">
            <v>041026000</v>
          </cell>
        </row>
        <row r="9516">
          <cell r="O9516" t="str">
            <v>041026000</v>
          </cell>
        </row>
        <row r="9517">
          <cell r="O9517" t="str">
            <v>041026000</v>
          </cell>
        </row>
        <row r="9518">
          <cell r="O9518" t="str">
            <v>041026000</v>
          </cell>
        </row>
        <row r="9519">
          <cell r="O9519" t="str">
            <v>041026000</v>
          </cell>
        </row>
        <row r="9520">
          <cell r="O9520" t="str">
            <v>041026000</v>
          </cell>
        </row>
        <row r="9521">
          <cell r="O9521" t="str">
            <v>041026000</v>
          </cell>
        </row>
        <row r="9522">
          <cell r="O9522" t="str">
            <v>041026000</v>
          </cell>
        </row>
        <row r="9523">
          <cell r="O9523" t="str">
            <v>041026000</v>
          </cell>
        </row>
        <row r="9524">
          <cell r="O9524" t="str">
            <v>041026000</v>
          </cell>
        </row>
        <row r="9525">
          <cell r="O9525" t="str">
            <v>041026000</v>
          </cell>
        </row>
        <row r="9526">
          <cell r="O9526" t="str">
            <v>041026000</v>
          </cell>
        </row>
        <row r="9527">
          <cell r="O9527" t="str">
            <v>041026000</v>
          </cell>
        </row>
        <row r="9528">
          <cell r="O9528" t="str">
            <v>041026000</v>
          </cell>
        </row>
        <row r="9529">
          <cell r="O9529" t="str">
            <v>041026000</v>
          </cell>
        </row>
        <row r="9530">
          <cell r="O9530" t="str">
            <v>041026000</v>
          </cell>
        </row>
        <row r="9531">
          <cell r="O9531" t="str">
            <v>041026000</v>
          </cell>
        </row>
        <row r="9532">
          <cell r="O9532" t="str">
            <v>041026000</v>
          </cell>
        </row>
        <row r="9533">
          <cell r="O9533" t="str">
            <v>041026000</v>
          </cell>
        </row>
        <row r="9534">
          <cell r="O9534" t="str">
            <v>041026000</v>
          </cell>
        </row>
        <row r="9535">
          <cell r="O9535" t="str">
            <v>041026000</v>
          </cell>
        </row>
        <row r="9536">
          <cell r="O9536" t="str">
            <v>041026000</v>
          </cell>
        </row>
        <row r="9537">
          <cell r="O9537" t="str">
            <v>041026000</v>
          </cell>
        </row>
        <row r="9538">
          <cell r="O9538" t="str">
            <v>041026000</v>
          </cell>
        </row>
        <row r="9539">
          <cell r="O9539" t="str">
            <v>041026000</v>
          </cell>
        </row>
        <row r="9540">
          <cell r="O9540" t="str">
            <v>041026000</v>
          </cell>
        </row>
        <row r="9541">
          <cell r="O9541" t="str">
            <v>041026000</v>
          </cell>
        </row>
        <row r="9542">
          <cell r="O9542" t="str">
            <v>041026000</v>
          </cell>
        </row>
        <row r="9543">
          <cell r="O9543" t="str">
            <v>041027000</v>
          </cell>
        </row>
        <row r="9544">
          <cell r="O9544" t="str">
            <v>041027000</v>
          </cell>
        </row>
        <row r="9545">
          <cell r="O9545" t="str">
            <v>041027000</v>
          </cell>
        </row>
        <row r="9546">
          <cell r="O9546" t="str">
            <v>041027000</v>
          </cell>
        </row>
        <row r="9547">
          <cell r="O9547" t="str">
            <v>041027000</v>
          </cell>
        </row>
        <row r="9548">
          <cell r="O9548" t="str">
            <v>041027000</v>
          </cell>
        </row>
        <row r="9549">
          <cell r="O9549" t="str">
            <v>041027000</v>
          </cell>
        </row>
        <row r="9550">
          <cell r="O9550" t="str">
            <v>041027000</v>
          </cell>
        </row>
        <row r="9551">
          <cell r="O9551" t="str">
            <v>041027000</v>
          </cell>
        </row>
        <row r="9552">
          <cell r="O9552" t="str">
            <v>041027000</v>
          </cell>
        </row>
        <row r="9553">
          <cell r="O9553" t="str">
            <v>041027000</v>
          </cell>
        </row>
        <row r="9554">
          <cell r="O9554" t="str">
            <v>041027000</v>
          </cell>
        </row>
        <row r="9555">
          <cell r="O9555" t="str">
            <v>041027000</v>
          </cell>
        </row>
        <row r="9556">
          <cell r="O9556" t="str">
            <v>041027000</v>
          </cell>
        </row>
        <row r="9557">
          <cell r="O9557" t="str">
            <v>041027000</v>
          </cell>
        </row>
        <row r="9558">
          <cell r="O9558" t="str">
            <v>041027000</v>
          </cell>
        </row>
        <row r="9559">
          <cell r="O9559" t="str">
            <v>041027000</v>
          </cell>
        </row>
        <row r="9560">
          <cell r="O9560" t="str">
            <v>041028000</v>
          </cell>
        </row>
        <row r="9561">
          <cell r="O9561" t="str">
            <v>041028000</v>
          </cell>
        </row>
        <row r="9562">
          <cell r="O9562" t="str">
            <v>041028000</v>
          </cell>
        </row>
        <row r="9563">
          <cell r="O9563" t="str">
            <v>041028000</v>
          </cell>
        </row>
        <row r="9564">
          <cell r="O9564" t="str">
            <v>041028000</v>
          </cell>
        </row>
        <row r="9565">
          <cell r="O9565" t="str">
            <v>041028000</v>
          </cell>
        </row>
        <row r="9566">
          <cell r="O9566" t="str">
            <v>041028000</v>
          </cell>
        </row>
        <row r="9567">
          <cell r="O9567" t="str">
            <v>041028000</v>
          </cell>
        </row>
        <row r="9568">
          <cell r="O9568" t="str">
            <v>041028000</v>
          </cell>
        </row>
        <row r="9569">
          <cell r="O9569" t="str">
            <v>041028000</v>
          </cell>
        </row>
        <row r="9570">
          <cell r="O9570" t="str">
            <v>041028000</v>
          </cell>
        </row>
        <row r="9571">
          <cell r="O9571" t="str">
            <v>041028000</v>
          </cell>
        </row>
        <row r="9572">
          <cell r="O9572" t="str">
            <v>041028000</v>
          </cell>
        </row>
        <row r="9573">
          <cell r="O9573" t="str">
            <v>041028000</v>
          </cell>
        </row>
        <row r="9574">
          <cell r="O9574" t="str">
            <v>041028000</v>
          </cell>
        </row>
        <row r="9575">
          <cell r="O9575" t="str">
            <v>041028000</v>
          </cell>
        </row>
        <row r="9576">
          <cell r="O9576" t="str">
            <v>041028000</v>
          </cell>
        </row>
        <row r="9577">
          <cell r="O9577" t="str">
            <v>041028000</v>
          </cell>
        </row>
        <row r="9578">
          <cell r="O9578" t="str">
            <v>041028000</v>
          </cell>
        </row>
        <row r="9579">
          <cell r="O9579" t="str">
            <v>041028000</v>
          </cell>
        </row>
        <row r="9580">
          <cell r="O9580" t="str">
            <v>041028000</v>
          </cell>
        </row>
        <row r="9581">
          <cell r="O9581" t="str">
            <v>041028000</v>
          </cell>
        </row>
        <row r="9582">
          <cell r="O9582" t="str">
            <v>041028000</v>
          </cell>
        </row>
        <row r="9583">
          <cell r="O9583" t="str">
            <v>041028000</v>
          </cell>
        </row>
        <row r="9584">
          <cell r="O9584" t="str">
            <v>041028000</v>
          </cell>
        </row>
        <row r="9585">
          <cell r="O9585" t="str">
            <v>041028000</v>
          </cell>
        </row>
        <row r="9586">
          <cell r="O9586" t="str">
            <v>041028000</v>
          </cell>
        </row>
        <row r="9587">
          <cell r="O9587" t="str">
            <v>041028000</v>
          </cell>
        </row>
        <row r="9588">
          <cell r="O9588" t="str">
            <v>041028000</v>
          </cell>
        </row>
        <row r="9589">
          <cell r="O9589" t="str">
            <v>041028000</v>
          </cell>
        </row>
        <row r="9590">
          <cell r="O9590" t="str">
            <v>041029000</v>
          </cell>
        </row>
        <row r="9591">
          <cell r="O9591" t="str">
            <v>041029000</v>
          </cell>
        </row>
        <row r="9592">
          <cell r="O9592" t="str">
            <v>041029000</v>
          </cell>
        </row>
        <row r="9593">
          <cell r="O9593" t="str">
            <v>041029000</v>
          </cell>
        </row>
        <row r="9594">
          <cell r="O9594" t="str">
            <v>041029000</v>
          </cell>
        </row>
        <row r="9595">
          <cell r="O9595" t="str">
            <v>041029000</v>
          </cell>
        </row>
        <row r="9596">
          <cell r="O9596" t="str">
            <v>041029000</v>
          </cell>
        </row>
        <row r="9597">
          <cell r="O9597" t="str">
            <v>041029000</v>
          </cell>
        </row>
        <row r="9598">
          <cell r="O9598" t="str">
            <v>041029000</v>
          </cell>
        </row>
        <row r="9599">
          <cell r="O9599" t="str">
            <v>041029000</v>
          </cell>
        </row>
        <row r="9600">
          <cell r="O9600" t="str">
            <v>041029000</v>
          </cell>
        </row>
        <row r="9601">
          <cell r="O9601" t="str">
            <v>041029000</v>
          </cell>
        </row>
        <row r="9602">
          <cell r="O9602" t="str">
            <v>041029000</v>
          </cell>
        </row>
        <row r="9603">
          <cell r="O9603" t="str">
            <v>041029000</v>
          </cell>
        </row>
        <row r="9604">
          <cell r="O9604" t="str">
            <v>041029000</v>
          </cell>
        </row>
        <row r="9605">
          <cell r="O9605" t="str">
            <v>041029000</v>
          </cell>
        </row>
        <row r="9606">
          <cell r="O9606" t="str">
            <v>041029000</v>
          </cell>
        </row>
        <row r="9607">
          <cell r="O9607" t="str">
            <v>041029000</v>
          </cell>
        </row>
        <row r="9608">
          <cell r="O9608" t="str">
            <v>041029000</v>
          </cell>
        </row>
        <row r="9609">
          <cell r="O9609" t="str">
            <v>041029000</v>
          </cell>
        </row>
        <row r="9610">
          <cell r="O9610" t="str">
            <v>041029000</v>
          </cell>
        </row>
        <row r="9611">
          <cell r="O9611" t="str">
            <v>041029000</v>
          </cell>
        </row>
        <row r="9612">
          <cell r="O9612" t="str">
            <v>041029000</v>
          </cell>
        </row>
        <row r="9613">
          <cell r="O9613" t="str">
            <v>041029000</v>
          </cell>
        </row>
        <row r="9614">
          <cell r="O9614" t="str">
            <v>041029000</v>
          </cell>
        </row>
        <row r="9615">
          <cell r="O9615" t="str">
            <v>041029000</v>
          </cell>
        </row>
        <row r="9616">
          <cell r="O9616" t="str">
            <v>041029000</v>
          </cell>
        </row>
        <row r="9617">
          <cell r="O9617" t="str">
            <v>041029000</v>
          </cell>
        </row>
        <row r="9618">
          <cell r="O9618" t="str">
            <v>041029000</v>
          </cell>
        </row>
        <row r="9619">
          <cell r="O9619" t="str">
            <v>041029000</v>
          </cell>
        </row>
        <row r="9620">
          <cell r="O9620" t="str">
            <v>041029000</v>
          </cell>
        </row>
        <row r="9621">
          <cell r="O9621" t="str">
            <v>041029000</v>
          </cell>
        </row>
        <row r="9622">
          <cell r="O9622" t="str">
            <v>041029000</v>
          </cell>
        </row>
        <row r="9623">
          <cell r="O9623" t="str">
            <v>041029000</v>
          </cell>
        </row>
        <row r="9624">
          <cell r="O9624" t="str">
            <v>041029000</v>
          </cell>
        </row>
        <row r="9625">
          <cell r="O9625" t="str">
            <v>041029000</v>
          </cell>
        </row>
        <row r="9626">
          <cell r="O9626" t="str">
            <v>041029000</v>
          </cell>
        </row>
        <row r="9627">
          <cell r="O9627" t="str">
            <v>041029000</v>
          </cell>
        </row>
        <row r="9628">
          <cell r="O9628" t="str">
            <v>041029000</v>
          </cell>
        </row>
        <row r="9629">
          <cell r="O9629" t="str">
            <v>041029000</v>
          </cell>
        </row>
        <row r="9630">
          <cell r="O9630" t="str">
            <v>041029000</v>
          </cell>
        </row>
        <row r="9631">
          <cell r="O9631" t="str">
            <v>041029000</v>
          </cell>
        </row>
        <row r="9632">
          <cell r="O9632" t="str">
            <v>041030000</v>
          </cell>
        </row>
        <row r="9633">
          <cell r="O9633" t="str">
            <v>041030000</v>
          </cell>
        </row>
        <row r="9634">
          <cell r="O9634" t="str">
            <v>041030000</v>
          </cell>
        </row>
        <row r="9635">
          <cell r="O9635" t="str">
            <v>041030000</v>
          </cell>
        </row>
        <row r="9636">
          <cell r="O9636" t="str">
            <v>041030000</v>
          </cell>
        </row>
        <row r="9637">
          <cell r="O9637" t="str">
            <v>041030000</v>
          </cell>
        </row>
        <row r="9638">
          <cell r="O9638" t="str">
            <v>041030000</v>
          </cell>
        </row>
        <row r="9639">
          <cell r="O9639" t="str">
            <v>041030000</v>
          </cell>
        </row>
        <row r="9640">
          <cell r="O9640" t="str">
            <v>041030000</v>
          </cell>
        </row>
        <row r="9641">
          <cell r="O9641" t="str">
            <v>041030000</v>
          </cell>
        </row>
        <row r="9642">
          <cell r="O9642" t="str">
            <v>041030000</v>
          </cell>
        </row>
        <row r="9643">
          <cell r="O9643" t="str">
            <v>041030000</v>
          </cell>
        </row>
        <row r="9644">
          <cell r="O9644" t="str">
            <v>041030000</v>
          </cell>
        </row>
        <row r="9645">
          <cell r="O9645" t="str">
            <v>041030000</v>
          </cell>
        </row>
        <row r="9646">
          <cell r="O9646" t="str">
            <v>041030000</v>
          </cell>
        </row>
        <row r="9647">
          <cell r="O9647" t="str">
            <v>041030000</v>
          </cell>
        </row>
        <row r="9648">
          <cell r="O9648" t="str">
            <v>041030000</v>
          </cell>
        </row>
        <row r="9649">
          <cell r="O9649" t="str">
            <v>041030000</v>
          </cell>
        </row>
        <row r="9650">
          <cell r="O9650" t="str">
            <v>041030000</v>
          </cell>
        </row>
        <row r="9651">
          <cell r="O9651" t="str">
            <v>041030000</v>
          </cell>
        </row>
        <row r="9652">
          <cell r="O9652" t="str">
            <v>041030000</v>
          </cell>
        </row>
        <row r="9653">
          <cell r="O9653" t="str">
            <v>041031000</v>
          </cell>
        </row>
        <row r="9654">
          <cell r="O9654" t="str">
            <v>041031000</v>
          </cell>
        </row>
        <row r="9655">
          <cell r="O9655" t="str">
            <v>041031000</v>
          </cell>
        </row>
        <row r="9656">
          <cell r="O9656" t="str">
            <v>041031000</v>
          </cell>
        </row>
        <row r="9657">
          <cell r="O9657" t="str">
            <v>041031000</v>
          </cell>
        </row>
        <row r="9658">
          <cell r="O9658" t="str">
            <v>041031000</v>
          </cell>
        </row>
        <row r="9659">
          <cell r="O9659" t="str">
            <v>041031000</v>
          </cell>
        </row>
        <row r="9660">
          <cell r="O9660" t="str">
            <v>041031000</v>
          </cell>
        </row>
        <row r="9661">
          <cell r="O9661" t="str">
            <v>041031000</v>
          </cell>
        </row>
        <row r="9662">
          <cell r="O9662" t="str">
            <v>041031000</v>
          </cell>
        </row>
        <row r="9663">
          <cell r="O9663" t="str">
            <v>041031000</v>
          </cell>
        </row>
        <row r="9664">
          <cell r="O9664" t="str">
            <v>041031000</v>
          </cell>
        </row>
        <row r="9665">
          <cell r="O9665" t="str">
            <v>041031000</v>
          </cell>
        </row>
        <row r="9666">
          <cell r="O9666" t="str">
            <v>041031000</v>
          </cell>
        </row>
        <row r="9667">
          <cell r="O9667" t="str">
            <v>041031000</v>
          </cell>
        </row>
        <row r="9668">
          <cell r="O9668" t="str">
            <v>041031000</v>
          </cell>
        </row>
        <row r="9669">
          <cell r="O9669" t="str">
            <v>041031000</v>
          </cell>
        </row>
        <row r="9670">
          <cell r="O9670" t="str">
            <v>041031000</v>
          </cell>
        </row>
        <row r="9671">
          <cell r="O9671" t="str">
            <v>041031000</v>
          </cell>
        </row>
        <row r="9672">
          <cell r="O9672" t="str">
            <v>041031000</v>
          </cell>
        </row>
        <row r="9673">
          <cell r="O9673" t="str">
            <v>041031000</v>
          </cell>
        </row>
        <row r="9674">
          <cell r="O9674" t="str">
            <v>041031000</v>
          </cell>
        </row>
        <row r="9675">
          <cell r="O9675" t="str">
            <v>041031000</v>
          </cell>
        </row>
        <row r="9676">
          <cell r="O9676" t="str">
            <v>041031000</v>
          </cell>
        </row>
        <row r="9677">
          <cell r="O9677" t="str">
            <v>041031000</v>
          </cell>
        </row>
        <row r="9678">
          <cell r="O9678" t="str">
            <v>041031000</v>
          </cell>
        </row>
        <row r="9679">
          <cell r="O9679" t="str">
            <v>041031000</v>
          </cell>
        </row>
        <row r="9680">
          <cell r="O9680" t="str">
            <v>041031000</v>
          </cell>
        </row>
        <row r="9681">
          <cell r="O9681" t="str">
            <v>041031000</v>
          </cell>
        </row>
        <row r="9682">
          <cell r="O9682" t="str">
            <v>041031000</v>
          </cell>
        </row>
        <row r="9683">
          <cell r="O9683" t="str">
            <v>041031000</v>
          </cell>
        </row>
        <row r="9684">
          <cell r="O9684" t="str">
            <v>041031000</v>
          </cell>
        </row>
        <row r="9685">
          <cell r="O9685" t="str">
            <v>041031000</v>
          </cell>
        </row>
        <row r="9686">
          <cell r="O9686" t="str">
            <v>041031000</v>
          </cell>
        </row>
        <row r="9687">
          <cell r="O9687" t="str">
            <v>041031000</v>
          </cell>
        </row>
        <row r="9688">
          <cell r="O9688" t="str">
            <v>041031000</v>
          </cell>
        </row>
        <row r="9689">
          <cell r="O9689" t="str">
            <v>041031000</v>
          </cell>
        </row>
        <row r="9690">
          <cell r="O9690" t="str">
            <v>041031000</v>
          </cell>
        </row>
        <row r="9691">
          <cell r="O9691" t="str">
            <v>041031000</v>
          </cell>
        </row>
        <row r="9692">
          <cell r="O9692" t="str">
            <v>041031000</v>
          </cell>
        </row>
        <row r="9693">
          <cell r="O9693" t="str">
            <v>041031000</v>
          </cell>
        </row>
        <row r="9694">
          <cell r="O9694" t="str">
            <v>041031000</v>
          </cell>
        </row>
        <row r="9695">
          <cell r="O9695" t="str">
            <v>041031000</v>
          </cell>
        </row>
        <row r="9696">
          <cell r="O9696" t="str">
            <v>041031000</v>
          </cell>
        </row>
        <row r="9697">
          <cell r="O9697" t="str">
            <v>041031000</v>
          </cell>
        </row>
        <row r="9698">
          <cell r="O9698" t="str">
            <v>041031000</v>
          </cell>
        </row>
        <row r="9699">
          <cell r="O9699" t="str">
            <v>041031000</v>
          </cell>
        </row>
        <row r="9700">
          <cell r="O9700" t="str">
            <v>041031000</v>
          </cell>
        </row>
        <row r="9701">
          <cell r="O9701" t="str">
            <v>041032000</v>
          </cell>
        </row>
        <row r="9702">
          <cell r="O9702" t="str">
            <v>041032000</v>
          </cell>
        </row>
        <row r="9703">
          <cell r="O9703" t="str">
            <v>041032000</v>
          </cell>
        </row>
        <row r="9704">
          <cell r="O9704" t="str">
            <v>041032000</v>
          </cell>
        </row>
        <row r="9705">
          <cell r="O9705" t="str">
            <v>041032000</v>
          </cell>
        </row>
        <row r="9706">
          <cell r="O9706" t="str">
            <v>041032000</v>
          </cell>
        </row>
        <row r="9707">
          <cell r="O9707" t="str">
            <v>041032000</v>
          </cell>
        </row>
        <row r="9708">
          <cell r="O9708" t="str">
            <v>041032000</v>
          </cell>
        </row>
        <row r="9709">
          <cell r="O9709" t="str">
            <v>041032000</v>
          </cell>
        </row>
        <row r="9710">
          <cell r="O9710" t="str">
            <v>041032000</v>
          </cell>
        </row>
        <row r="9711">
          <cell r="O9711" t="str">
            <v>041032000</v>
          </cell>
        </row>
        <row r="9712">
          <cell r="O9712" t="str">
            <v>041032000</v>
          </cell>
        </row>
        <row r="9713">
          <cell r="O9713" t="str">
            <v>041032000</v>
          </cell>
        </row>
        <row r="9714">
          <cell r="O9714" t="str">
            <v>041032000</v>
          </cell>
        </row>
        <row r="9715">
          <cell r="O9715" t="str">
            <v>041032000</v>
          </cell>
        </row>
        <row r="9716">
          <cell r="O9716" t="str">
            <v>041032000</v>
          </cell>
        </row>
        <row r="9717">
          <cell r="O9717" t="str">
            <v>041032000</v>
          </cell>
        </row>
        <row r="9718">
          <cell r="O9718" t="str">
            <v>041032000</v>
          </cell>
        </row>
        <row r="9719">
          <cell r="O9719" t="str">
            <v>041032000</v>
          </cell>
        </row>
        <row r="9720">
          <cell r="O9720" t="str">
            <v>041032000</v>
          </cell>
        </row>
        <row r="9721">
          <cell r="O9721" t="str">
            <v>041033000</v>
          </cell>
        </row>
        <row r="9722">
          <cell r="O9722" t="str">
            <v>041033000</v>
          </cell>
        </row>
        <row r="9723">
          <cell r="O9723" t="str">
            <v>041033000</v>
          </cell>
        </row>
        <row r="9724">
          <cell r="O9724" t="str">
            <v>041033000</v>
          </cell>
        </row>
        <row r="9725">
          <cell r="O9725" t="str">
            <v>041033000</v>
          </cell>
        </row>
        <row r="9726">
          <cell r="O9726" t="str">
            <v>041033000</v>
          </cell>
        </row>
        <row r="9727">
          <cell r="O9727" t="str">
            <v>041033000</v>
          </cell>
        </row>
        <row r="9728">
          <cell r="O9728" t="str">
            <v>041033000</v>
          </cell>
        </row>
        <row r="9729">
          <cell r="O9729" t="str">
            <v>041033000</v>
          </cell>
        </row>
        <row r="9730">
          <cell r="O9730" t="str">
            <v>041033000</v>
          </cell>
        </row>
        <row r="9731">
          <cell r="O9731" t="str">
            <v>041033000</v>
          </cell>
        </row>
        <row r="9732">
          <cell r="O9732" t="str">
            <v>041033000</v>
          </cell>
        </row>
        <row r="9733">
          <cell r="O9733" t="str">
            <v>041033000</v>
          </cell>
        </row>
        <row r="9734">
          <cell r="O9734" t="str">
            <v>041033000</v>
          </cell>
        </row>
        <row r="9735">
          <cell r="O9735" t="str">
            <v>041033000</v>
          </cell>
        </row>
        <row r="9736">
          <cell r="O9736" t="str">
            <v>041034000</v>
          </cell>
        </row>
        <row r="9737">
          <cell r="O9737" t="str">
            <v>041034000</v>
          </cell>
        </row>
        <row r="9738">
          <cell r="O9738" t="str">
            <v>041034000</v>
          </cell>
        </row>
        <row r="9739">
          <cell r="O9739" t="str">
            <v>041034000</v>
          </cell>
        </row>
        <row r="9740">
          <cell r="O9740" t="str">
            <v>041034000</v>
          </cell>
        </row>
        <row r="9741">
          <cell r="O9741" t="str">
            <v>041034000</v>
          </cell>
        </row>
        <row r="9742">
          <cell r="O9742" t="str">
            <v>041034000</v>
          </cell>
        </row>
        <row r="9743">
          <cell r="O9743" t="str">
            <v>041034000</v>
          </cell>
        </row>
        <row r="9744">
          <cell r="O9744" t="str">
            <v>041034000</v>
          </cell>
        </row>
        <row r="9745">
          <cell r="O9745" t="str">
            <v>041034000</v>
          </cell>
        </row>
        <row r="9746">
          <cell r="O9746" t="str">
            <v>041034000</v>
          </cell>
        </row>
        <row r="9747">
          <cell r="O9747" t="str">
            <v>041034000</v>
          </cell>
        </row>
        <row r="9748">
          <cell r="O9748" t="str">
            <v>041034000</v>
          </cell>
        </row>
        <row r="9749">
          <cell r="O9749" t="str">
            <v>041034000</v>
          </cell>
        </row>
        <row r="9750">
          <cell r="O9750" t="str">
            <v>041034000</v>
          </cell>
        </row>
        <row r="9751">
          <cell r="O9751" t="str">
            <v>041034000</v>
          </cell>
        </row>
        <row r="9752">
          <cell r="O9752" t="str">
            <v>041034000</v>
          </cell>
        </row>
        <row r="9753">
          <cell r="O9753" t="str">
            <v>041034000</v>
          </cell>
        </row>
        <row r="9754">
          <cell r="O9754" t="str">
            <v>041034000</v>
          </cell>
        </row>
        <row r="9755">
          <cell r="O9755" t="str">
            <v>041034000</v>
          </cell>
        </row>
        <row r="9756">
          <cell r="O9756" t="str">
            <v>041034000</v>
          </cell>
        </row>
        <row r="9757">
          <cell r="O9757" t="str">
            <v>041034000</v>
          </cell>
        </row>
        <row r="9758">
          <cell r="O9758" t="str">
            <v>042101000</v>
          </cell>
        </row>
        <row r="9759">
          <cell r="O9759" t="str">
            <v>042101000</v>
          </cell>
        </row>
        <row r="9760">
          <cell r="O9760" t="str">
            <v>042101000</v>
          </cell>
        </row>
        <row r="9761">
          <cell r="O9761" t="str">
            <v>042101000</v>
          </cell>
        </row>
        <row r="9762">
          <cell r="O9762" t="str">
            <v>042101000</v>
          </cell>
        </row>
        <row r="9763">
          <cell r="O9763" t="str">
            <v>042101000</v>
          </cell>
        </row>
        <row r="9764">
          <cell r="O9764" t="str">
            <v>042101000</v>
          </cell>
        </row>
        <row r="9765">
          <cell r="O9765" t="str">
            <v>042101000</v>
          </cell>
        </row>
        <row r="9766">
          <cell r="O9766" t="str">
            <v>042101000</v>
          </cell>
        </row>
        <row r="9767">
          <cell r="O9767" t="str">
            <v>042101000</v>
          </cell>
        </row>
        <row r="9768">
          <cell r="O9768" t="str">
            <v>042101000</v>
          </cell>
        </row>
        <row r="9769">
          <cell r="O9769" t="str">
            <v>042101000</v>
          </cell>
        </row>
        <row r="9770">
          <cell r="O9770" t="str">
            <v>042101000</v>
          </cell>
        </row>
        <row r="9771">
          <cell r="O9771" t="str">
            <v>042101000</v>
          </cell>
        </row>
        <row r="9772">
          <cell r="O9772" t="str">
            <v>042101000</v>
          </cell>
        </row>
        <row r="9773">
          <cell r="O9773" t="str">
            <v>042101000</v>
          </cell>
        </row>
        <row r="9774">
          <cell r="O9774" t="str">
            <v>042101000</v>
          </cell>
        </row>
        <row r="9775">
          <cell r="O9775" t="str">
            <v>042101000</v>
          </cell>
        </row>
        <row r="9776">
          <cell r="O9776" t="str">
            <v>042101000</v>
          </cell>
        </row>
        <row r="9777">
          <cell r="O9777" t="str">
            <v>042101000</v>
          </cell>
        </row>
        <row r="9778">
          <cell r="O9778" t="str">
            <v>042101000</v>
          </cell>
        </row>
        <row r="9779">
          <cell r="O9779" t="str">
            <v>042101000</v>
          </cell>
        </row>
        <row r="9780">
          <cell r="O9780" t="str">
            <v>042101000</v>
          </cell>
        </row>
        <row r="9781">
          <cell r="O9781" t="str">
            <v>042101000</v>
          </cell>
        </row>
        <row r="9782">
          <cell r="O9782" t="str">
            <v>042101000</v>
          </cell>
        </row>
        <row r="9783">
          <cell r="O9783" t="str">
            <v>042101000</v>
          </cell>
        </row>
        <row r="9784">
          <cell r="O9784" t="str">
            <v>042101000</v>
          </cell>
        </row>
        <row r="9785">
          <cell r="O9785" t="str">
            <v>042101000</v>
          </cell>
        </row>
        <row r="9786">
          <cell r="O9786" t="str">
            <v>042101000</v>
          </cell>
        </row>
        <row r="9787">
          <cell r="O9787" t="str">
            <v>042101000</v>
          </cell>
        </row>
        <row r="9788">
          <cell r="O9788" t="str">
            <v>042101000</v>
          </cell>
        </row>
        <row r="9789">
          <cell r="O9789" t="str">
            <v>042101000</v>
          </cell>
        </row>
        <row r="9790">
          <cell r="O9790" t="str">
            <v>042102000</v>
          </cell>
        </row>
        <row r="9791">
          <cell r="O9791" t="str">
            <v>042102000</v>
          </cell>
        </row>
        <row r="9792">
          <cell r="O9792" t="str">
            <v>042102000</v>
          </cell>
        </row>
        <row r="9793">
          <cell r="O9793" t="str">
            <v>042102000</v>
          </cell>
        </row>
        <row r="9794">
          <cell r="O9794" t="str">
            <v>042102000</v>
          </cell>
        </row>
        <row r="9795">
          <cell r="O9795" t="str">
            <v>042102000</v>
          </cell>
        </row>
        <row r="9796">
          <cell r="O9796" t="str">
            <v>042102000</v>
          </cell>
        </row>
        <row r="9797">
          <cell r="O9797" t="str">
            <v>042102000</v>
          </cell>
        </row>
        <row r="9798">
          <cell r="O9798" t="str">
            <v>042102000</v>
          </cell>
        </row>
        <row r="9799">
          <cell r="O9799" t="str">
            <v>042102000</v>
          </cell>
        </row>
        <row r="9800">
          <cell r="O9800" t="str">
            <v>042102000</v>
          </cell>
        </row>
        <row r="9801">
          <cell r="O9801" t="str">
            <v>042102000</v>
          </cell>
        </row>
        <row r="9802">
          <cell r="O9802" t="str">
            <v>042102000</v>
          </cell>
        </row>
        <row r="9803">
          <cell r="O9803" t="str">
            <v>042102000</v>
          </cell>
        </row>
        <row r="9804">
          <cell r="O9804" t="str">
            <v>042102000</v>
          </cell>
        </row>
        <row r="9805">
          <cell r="O9805" t="str">
            <v>042102000</v>
          </cell>
        </row>
        <row r="9806">
          <cell r="O9806" t="str">
            <v>042102000</v>
          </cell>
        </row>
        <row r="9807">
          <cell r="O9807" t="str">
            <v>042102000</v>
          </cell>
        </row>
        <row r="9808">
          <cell r="O9808" t="str">
            <v>042102000</v>
          </cell>
        </row>
        <row r="9809">
          <cell r="O9809" t="str">
            <v>042102000</v>
          </cell>
        </row>
        <row r="9810">
          <cell r="O9810" t="str">
            <v>042102000</v>
          </cell>
        </row>
        <row r="9811">
          <cell r="O9811" t="str">
            <v>042102000</v>
          </cell>
        </row>
        <row r="9812">
          <cell r="O9812" t="str">
            <v>042102000</v>
          </cell>
        </row>
        <row r="9813">
          <cell r="O9813" t="str">
            <v>042102000</v>
          </cell>
        </row>
        <row r="9814">
          <cell r="O9814" t="str">
            <v>042102000</v>
          </cell>
        </row>
        <row r="9815">
          <cell r="O9815" t="str">
            <v>042102000</v>
          </cell>
        </row>
        <row r="9816">
          <cell r="O9816" t="str">
            <v>042103000</v>
          </cell>
        </row>
        <row r="9817">
          <cell r="O9817" t="str">
            <v>042103000</v>
          </cell>
        </row>
        <row r="9818">
          <cell r="O9818" t="str">
            <v>042103000</v>
          </cell>
        </row>
        <row r="9819">
          <cell r="O9819" t="str">
            <v>042103000</v>
          </cell>
        </row>
        <row r="9820">
          <cell r="O9820" t="str">
            <v>042103000</v>
          </cell>
        </row>
        <row r="9821">
          <cell r="O9821" t="str">
            <v>042103000</v>
          </cell>
        </row>
        <row r="9822">
          <cell r="O9822" t="str">
            <v>042103000</v>
          </cell>
        </row>
        <row r="9823">
          <cell r="O9823" t="str">
            <v>042103000</v>
          </cell>
        </row>
        <row r="9824">
          <cell r="O9824" t="str">
            <v>042103000</v>
          </cell>
        </row>
        <row r="9825">
          <cell r="O9825" t="str">
            <v>042103000</v>
          </cell>
        </row>
        <row r="9826">
          <cell r="O9826" t="str">
            <v>042103000</v>
          </cell>
        </row>
        <row r="9827">
          <cell r="O9827" t="str">
            <v>042103000</v>
          </cell>
        </row>
        <row r="9828">
          <cell r="O9828" t="str">
            <v>042103000</v>
          </cell>
        </row>
        <row r="9829">
          <cell r="O9829" t="str">
            <v>042103000</v>
          </cell>
        </row>
        <row r="9830">
          <cell r="O9830" t="str">
            <v>042103000</v>
          </cell>
        </row>
        <row r="9831">
          <cell r="O9831" t="str">
            <v>042103000</v>
          </cell>
        </row>
        <row r="9832">
          <cell r="O9832" t="str">
            <v>042103000</v>
          </cell>
        </row>
        <row r="9833">
          <cell r="O9833" t="str">
            <v>042103000</v>
          </cell>
        </row>
        <row r="9834">
          <cell r="O9834" t="str">
            <v>042103000</v>
          </cell>
        </row>
        <row r="9835">
          <cell r="O9835" t="str">
            <v>042103000</v>
          </cell>
        </row>
        <row r="9836">
          <cell r="O9836" t="str">
            <v>042103000</v>
          </cell>
        </row>
        <row r="9837">
          <cell r="O9837" t="str">
            <v>042103000</v>
          </cell>
        </row>
        <row r="9838">
          <cell r="O9838" t="str">
            <v>042103000</v>
          </cell>
        </row>
        <row r="9839">
          <cell r="O9839" t="str">
            <v>042103000</v>
          </cell>
        </row>
        <row r="9840">
          <cell r="O9840" t="str">
            <v>042103000</v>
          </cell>
        </row>
        <row r="9841">
          <cell r="O9841" t="str">
            <v>042103000</v>
          </cell>
        </row>
        <row r="9842">
          <cell r="O9842" t="str">
            <v>042103000</v>
          </cell>
        </row>
        <row r="9843">
          <cell r="O9843" t="str">
            <v>042103000</v>
          </cell>
        </row>
        <row r="9844">
          <cell r="O9844" t="str">
            <v>042103000</v>
          </cell>
        </row>
        <row r="9845">
          <cell r="O9845" t="str">
            <v>042103000</v>
          </cell>
        </row>
        <row r="9846">
          <cell r="O9846" t="str">
            <v>042103000</v>
          </cell>
        </row>
        <row r="9847">
          <cell r="O9847" t="str">
            <v>042103000</v>
          </cell>
        </row>
        <row r="9848">
          <cell r="O9848" t="str">
            <v>042103000</v>
          </cell>
        </row>
        <row r="9849">
          <cell r="O9849" t="str">
            <v>042103000</v>
          </cell>
        </row>
        <row r="9850">
          <cell r="O9850" t="str">
            <v>042103000</v>
          </cell>
        </row>
        <row r="9851">
          <cell r="O9851" t="str">
            <v>042103000</v>
          </cell>
        </row>
        <row r="9852">
          <cell r="O9852" t="str">
            <v>042103000</v>
          </cell>
        </row>
        <row r="9853">
          <cell r="O9853" t="str">
            <v>042103000</v>
          </cell>
        </row>
        <row r="9854">
          <cell r="O9854" t="str">
            <v>042103000</v>
          </cell>
        </row>
        <row r="9855">
          <cell r="O9855" t="str">
            <v>042103000</v>
          </cell>
        </row>
        <row r="9856">
          <cell r="O9856" t="str">
            <v>042103000</v>
          </cell>
        </row>
        <row r="9857">
          <cell r="O9857" t="str">
            <v>042103000</v>
          </cell>
        </row>
        <row r="9858">
          <cell r="O9858" t="str">
            <v>042103000</v>
          </cell>
        </row>
        <row r="9859">
          <cell r="O9859" t="str">
            <v>042103000</v>
          </cell>
        </row>
        <row r="9860">
          <cell r="O9860" t="str">
            <v>042103000</v>
          </cell>
        </row>
        <row r="9861">
          <cell r="O9861" t="str">
            <v>042103000</v>
          </cell>
        </row>
        <row r="9862">
          <cell r="O9862" t="str">
            <v>042103000</v>
          </cell>
        </row>
        <row r="9863">
          <cell r="O9863" t="str">
            <v>042103000</v>
          </cell>
        </row>
        <row r="9864">
          <cell r="O9864" t="str">
            <v>042103000</v>
          </cell>
        </row>
        <row r="9865">
          <cell r="O9865" t="str">
            <v>042103000</v>
          </cell>
        </row>
        <row r="9866">
          <cell r="O9866" t="str">
            <v>042103000</v>
          </cell>
        </row>
        <row r="9867">
          <cell r="O9867" t="str">
            <v>042103000</v>
          </cell>
        </row>
        <row r="9868">
          <cell r="O9868" t="str">
            <v>042103000</v>
          </cell>
        </row>
        <row r="9869">
          <cell r="O9869" t="str">
            <v>042103000</v>
          </cell>
        </row>
        <row r="9870">
          <cell r="O9870" t="str">
            <v>042103000</v>
          </cell>
        </row>
        <row r="9871">
          <cell r="O9871" t="str">
            <v>042103000</v>
          </cell>
        </row>
        <row r="9872">
          <cell r="O9872" t="str">
            <v>042103000</v>
          </cell>
        </row>
        <row r="9873">
          <cell r="O9873" t="str">
            <v>042103000</v>
          </cell>
        </row>
        <row r="9874">
          <cell r="O9874" t="str">
            <v>042103000</v>
          </cell>
        </row>
        <row r="9875">
          <cell r="O9875" t="str">
            <v>042103000</v>
          </cell>
        </row>
        <row r="9876">
          <cell r="O9876" t="str">
            <v>042103000</v>
          </cell>
        </row>
        <row r="9877">
          <cell r="O9877" t="str">
            <v>042103000</v>
          </cell>
        </row>
        <row r="9878">
          <cell r="O9878" t="str">
            <v>042103000</v>
          </cell>
        </row>
        <row r="9879">
          <cell r="O9879" t="str">
            <v>042103000</v>
          </cell>
        </row>
        <row r="9880">
          <cell r="O9880" t="str">
            <v>042103000</v>
          </cell>
        </row>
        <row r="9881">
          <cell r="O9881" t="str">
            <v>042103000</v>
          </cell>
        </row>
        <row r="9882">
          <cell r="O9882" t="str">
            <v>042103000</v>
          </cell>
        </row>
        <row r="9883">
          <cell r="O9883" t="str">
            <v>042103000</v>
          </cell>
        </row>
        <row r="9884">
          <cell r="O9884" t="str">
            <v>042103000</v>
          </cell>
        </row>
        <row r="9885">
          <cell r="O9885" t="str">
            <v>042103000</v>
          </cell>
        </row>
        <row r="9886">
          <cell r="O9886" t="str">
            <v>042103000</v>
          </cell>
        </row>
        <row r="9887">
          <cell r="O9887" t="str">
            <v>042103000</v>
          </cell>
        </row>
        <row r="9888">
          <cell r="O9888" t="str">
            <v>042103000</v>
          </cell>
        </row>
        <row r="9889">
          <cell r="O9889" t="str">
            <v>042104000</v>
          </cell>
        </row>
        <row r="9890">
          <cell r="O9890" t="str">
            <v>042104000</v>
          </cell>
        </row>
        <row r="9891">
          <cell r="O9891" t="str">
            <v>042104000</v>
          </cell>
        </row>
        <row r="9892">
          <cell r="O9892" t="str">
            <v>042104000</v>
          </cell>
        </row>
        <row r="9893">
          <cell r="O9893" t="str">
            <v>042104000</v>
          </cell>
        </row>
        <row r="9894">
          <cell r="O9894" t="str">
            <v>042104000</v>
          </cell>
        </row>
        <row r="9895">
          <cell r="O9895" t="str">
            <v>042104000</v>
          </cell>
        </row>
        <row r="9896">
          <cell r="O9896" t="str">
            <v>042104000</v>
          </cell>
        </row>
        <row r="9897">
          <cell r="O9897" t="str">
            <v>042104000</v>
          </cell>
        </row>
        <row r="9898">
          <cell r="O9898" t="str">
            <v>042104000</v>
          </cell>
        </row>
        <row r="9899">
          <cell r="O9899" t="str">
            <v>042104000</v>
          </cell>
        </row>
        <row r="9900">
          <cell r="O9900" t="str">
            <v>042104000</v>
          </cell>
        </row>
        <row r="9901">
          <cell r="O9901" t="str">
            <v>042104000</v>
          </cell>
        </row>
        <row r="9902">
          <cell r="O9902" t="str">
            <v>042104000</v>
          </cell>
        </row>
        <row r="9903">
          <cell r="O9903" t="str">
            <v>042105000</v>
          </cell>
        </row>
        <row r="9904">
          <cell r="O9904" t="str">
            <v>042105000</v>
          </cell>
        </row>
        <row r="9905">
          <cell r="O9905" t="str">
            <v>042105000</v>
          </cell>
        </row>
        <row r="9906">
          <cell r="O9906" t="str">
            <v>042105000</v>
          </cell>
        </row>
        <row r="9907">
          <cell r="O9907" t="str">
            <v>042105000</v>
          </cell>
        </row>
        <row r="9908">
          <cell r="O9908" t="str">
            <v>042105000</v>
          </cell>
        </row>
        <row r="9909">
          <cell r="O9909" t="str">
            <v>042105000</v>
          </cell>
        </row>
        <row r="9910">
          <cell r="O9910" t="str">
            <v>042105000</v>
          </cell>
        </row>
        <row r="9911">
          <cell r="O9911" t="str">
            <v>042105000</v>
          </cell>
        </row>
        <row r="9912">
          <cell r="O9912" t="str">
            <v>042105000</v>
          </cell>
        </row>
        <row r="9913">
          <cell r="O9913" t="str">
            <v>042105000</v>
          </cell>
        </row>
        <row r="9914">
          <cell r="O9914" t="str">
            <v>042105000</v>
          </cell>
        </row>
        <row r="9915">
          <cell r="O9915" t="str">
            <v>042105000</v>
          </cell>
        </row>
        <row r="9916">
          <cell r="O9916" t="str">
            <v>042105000</v>
          </cell>
        </row>
        <row r="9917">
          <cell r="O9917" t="str">
            <v>042105000</v>
          </cell>
        </row>
        <row r="9918">
          <cell r="O9918" t="str">
            <v>042105000</v>
          </cell>
        </row>
        <row r="9919">
          <cell r="O9919" t="str">
            <v>042105000</v>
          </cell>
        </row>
        <row r="9920">
          <cell r="O9920" t="str">
            <v>042105000</v>
          </cell>
        </row>
        <row r="9921">
          <cell r="O9921" t="str">
            <v>042105000</v>
          </cell>
        </row>
        <row r="9922">
          <cell r="O9922" t="str">
            <v>042105000</v>
          </cell>
        </row>
        <row r="9923">
          <cell r="O9923" t="str">
            <v>042105000</v>
          </cell>
        </row>
        <row r="9924">
          <cell r="O9924" t="str">
            <v>042105000</v>
          </cell>
        </row>
        <row r="9925">
          <cell r="O9925" t="str">
            <v>042105000</v>
          </cell>
        </row>
        <row r="9926">
          <cell r="O9926" t="str">
            <v>042105000</v>
          </cell>
        </row>
        <row r="9927">
          <cell r="O9927" t="str">
            <v>042105000</v>
          </cell>
        </row>
        <row r="9928">
          <cell r="O9928" t="str">
            <v>042105000</v>
          </cell>
        </row>
        <row r="9929">
          <cell r="O9929" t="str">
            <v>042105000</v>
          </cell>
        </row>
        <row r="9930">
          <cell r="O9930" t="str">
            <v>042105000</v>
          </cell>
        </row>
        <row r="9931">
          <cell r="O9931" t="str">
            <v>042105000</v>
          </cell>
        </row>
        <row r="9932">
          <cell r="O9932" t="str">
            <v>042105000</v>
          </cell>
        </row>
        <row r="9933">
          <cell r="O9933" t="str">
            <v>042105000</v>
          </cell>
        </row>
        <row r="9934">
          <cell r="O9934" t="str">
            <v>042105000</v>
          </cell>
        </row>
        <row r="9935">
          <cell r="O9935" t="str">
            <v>042105000</v>
          </cell>
        </row>
        <row r="9936">
          <cell r="O9936" t="str">
            <v>042105000</v>
          </cell>
        </row>
        <row r="9937">
          <cell r="O9937" t="str">
            <v>042105000</v>
          </cell>
        </row>
        <row r="9938">
          <cell r="O9938" t="str">
            <v>042105000</v>
          </cell>
        </row>
        <row r="9939">
          <cell r="O9939" t="str">
            <v>042105000</v>
          </cell>
        </row>
        <row r="9940">
          <cell r="O9940" t="str">
            <v>042105000</v>
          </cell>
        </row>
        <row r="9941">
          <cell r="O9941" t="str">
            <v>042105000</v>
          </cell>
        </row>
        <row r="9942">
          <cell r="O9942" t="str">
            <v>042105000</v>
          </cell>
        </row>
        <row r="9943">
          <cell r="O9943" t="str">
            <v>042105000</v>
          </cell>
        </row>
        <row r="9944">
          <cell r="O9944" t="str">
            <v>042105000</v>
          </cell>
        </row>
        <row r="9945">
          <cell r="O9945" t="str">
            <v>042105000</v>
          </cell>
        </row>
        <row r="9946">
          <cell r="O9946" t="str">
            <v>042105000</v>
          </cell>
        </row>
        <row r="9947">
          <cell r="O9947" t="str">
            <v>042105000</v>
          </cell>
        </row>
        <row r="9948">
          <cell r="O9948" t="str">
            <v>042105000</v>
          </cell>
        </row>
        <row r="9949">
          <cell r="O9949" t="str">
            <v>042105000</v>
          </cell>
        </row>
        <row r="9950">
          <cell r="O9950" t="str">
            <v>042105000</v>
          </cell>
        </row>
        <row r="9951">
          <cell r="O9951" t="str">
            <v>042105000</v>
          </cell>
        </row>
        <row r="9952">
          <cell r="O9952" t="str">
            <v>042105000</v>
          </cell>
        </row>
        <row r="9953">
          <cell r="O9953" t="str">
            <v>042105000</v>
          </cell>
        </row>
        <row r="9954">
          <cell r="O9954" t="str">
            <v>042105000</v>
          </cell>
        </row>
        <row r="9955">
          <cell r="O9955" t="str">
            <v>042105000</v>
          </cell>
        </row>
        <row r="9956">
          <cell r="O9956" t="str">
            <v>042105000</v>
          </cell>
        </row>
        <row r="9957">
          <cell r="O9957" t="str">
            <v>042105000</v>
          </cell>
        </row>
        <row r="9958">
          <cell r="O9958" t="str">
            <v>042105000</v>
          </cell>
        </row>
        <row r="9959">
          <cell r="O9959" t="str">
            <v>042105000</v>
          </cell>
        </row>
        <row r="9960">
          <cell r="O9960" t="str">
            <v>042105000</v>
          </cell>
        </row>
        <row r="9961">
          <cell r="O9961" t="str">
            <v>042105000</v>
          </cell>
        </row>
        <row r="9962">
          <cell r="O9962" t="str">
            <v>042105000</v>
          </cell>
        </row>
        <row r="9963">
          <cell r="O9963" t="str">
            <v>042105000</v>
          </cell>
        </row>
        <row r="9964">
          <cell r="O9964" t="str">
            <v>042105000</v>
          </cell>
        </row>
        <row r="9965">
          <cell r="O9965" t="str">
            <v>042105000</v>
          </cell>
        </row>
        <row r="9966">
          <cell r="O9966" t="str">
            <v>042105000</v>
          </cell>
        </row>
        <row r="9967">
          <cell r="O9967" t="str">
            <v>042105000</v>
          </cell>
        </row>
        <row r="9968">
          <cell r="O9968" t="str">
            <v>042105000</v>
          </cell>
        </row>
        <row r="9969">
          <cell r="O9969" t="str">
            <v>042105000</v>
          </cell>
        </row>
        <row r="9970">
          <cell r="O9970" t="str">
            <v>042105000</v>
          </cell>
        </row>
        <row r="9971">
          <cell r="O9971" t="str">
            <v>042105000</v>
          </cell>
        </row>
        <row r="9972">
          <cell r="O9972" t="str">
            <v>042105000</v>
          </cell>
        </row>
        <row r="9973">
          <cell r="O9973" t="str">
            <v>042105000</v>
          </cell>
        </row>
        <row r="9974">
          <cell r="O9974" t="str">
            <v>042105000</v>
          </cell>
        </row>
        <row r="9975">
          <cell r="O9975" t="str">
            <v>042105000</v>
          </cell>
        </row>
        <row r="9976">
          <cell r="O9976" t="str">
            <v>042105000</v>
          </cell>
        </row>
        <row r="9977">
          <cell r="O9977" t="str">
            <v>042105000</v>
          </cell>
        </row>
        <row r="9978">
          <cell r="O9978" t="str">
            <v>042105000</v>
          </cell>
        </row>
        <row r="9979">
          <cell r="O9979" t="str">
            <v>042105000</v>
          </cell>
        </row>
        <row r="9980">
          <cell r="O9980" t="str">
            <v>042105000</v>
          </cell>
        </row>
        <row r="9981">
          <cell r="O9981" t="str">
            <v>042105000</v>
          </cell>
        </row>
        <row r="9982">
          <cell r="O9982" t="str">
            <v>042105000</v>
          </cell>
        </row>
        <row r="9983">
          <cell r="O9983" t="str">
            <v>042105000</v>
          </cell>
        </row>
        <row r="9984">
          <cell r="O9984" t="str">
            <v>042105000</v>
          </cell>
        </row>
        <row r="9985">
          <cell r="O9985" t="str">
            <v>042105000</v>
          </cell>
        </row>
        <row r="9986">
          <cell r="O9986" t="str">
            <v>042105000</v>
          </cell>
        </row>
        <row r="9987">
          <cell r="O9987" t="str">
            <v>042106000</v>
          </cell>
        </row>
        <row r="9988">
          <cell r="O9988" t="str">
            <v>042106000</v>
          </cell>
        </row>
        <row r="9989">
          <cell r="O9989" t="str">
            <v>042106000</v>
          </cell>
        </row>
        <row r="9990">
          <cell r="O9990" t="str">
            <v>042106000</v>
          </cell>
        </row>
        <row r="9991">
          <cell r="O9991" t="str">
            <v>042106000</v>
          </cell>
        </row>
        <row r="9992">
          <cell r="O9992" t="str">
            <v>042106000</v>
          </cell>
        </row>
        <row r="9993">
          <cell r="O9993" t="str">
            <v>042106000</v>
          </cell>
        </row>
        <row r="9994">
          <cell r="O9994" t="str">
            <v>042106000</v>
          </cell>
        </row>
        <row r="9995">
          <cell r="O9995" t="str">
            <v>042106000</v>
          </cell>
        </row>
        <row r="9996">
          <cell r="O9996" t="str">
            <v>042106000</v>
          </cell>
        </row>
        <row r="9997">
          <cell r="O9997" t="str">
            <v>042106000</v>
          </cell>
        </row>
        <row r="9998">
          <cell r="O9998" t="str">
            <v>042106000</v>
          </cell>
        </row>
        <row r="9999">
          <cell r="O9999" t="str">
            <v>042106000</v>
          </cell>
        </row>
        <row r="10000">
          <cell r="O10000" t="str">
            <v>042106000</v>
          </cell>
        </row>
        <row r="10001">
          <cell r="O10001" t="str">
            <v>042106000</v>
          </cell>
        </row>
        <row r="10002">
          <cell r="O10002" t="str">
            <v>042106000</v>
          </cell>
        </row>
        <row r="10003">
          <cell r="O10003" t="str">
            <v>042106000</v>
          </cell>
        </row>
        <row r="10004">
          <cell r="O10004" t="str">
            <v>042106000</v>
          </cell>
        </row>
        <row r="10005">
          <cell r="O10005" t="str">
            <v>042106000</v>
          </cell>
        </row>
        <row r="10006">
          <cell r="O10006" t="str">
            <v>042106000</v>
          </cell>
        </row>
        <row r="10007">
          <cell r="O10007" t="str">
            <v>042106000</v>
          </cell>
        </row>
        <row r="10008">
          <cell r="O10008" t="str">
            <v>042106000</v>
          </cell>
        </row>
        <row r="10009">
          <cell r="O10009" t="str">
            <v>042106000</v>
          </cell>
        </row>
        <row r="10010">
          <cell r="O10010" t="str">
            <v>042106000</v>
          </cell>
        </row>
        <row r="10011">
          <cell r="O10011" t="str">
            <v>042106000</v>
          </cell>
        </row>
        <row r="10012">
          <cell r="O10012" t="str">
            <v>042106000</v>
          </cell>
        </row>
        <row r="10013">
          <cell r="O10013" t="str">
            <v>042106000</v>
          </cell>
        </row>
        <row r="10014">
          <cell r="O10014" t="str">
            <v>042106000</v>
          </cell>
        </row>
        <row r="10015">
          <cell r="O10015" t="str">
            <v>042106000</v>
          </cell>
        </row>
        <row r="10016">
          <cell r="O10016" t="str">
            <v>042106000</v>
          </cell>
        </row>
        <row r="10017">
          <cell r="O10017" t="str">
            <v>042106000</v>
          </cell>
        </row>
        <row r="10018">
          <cell r="O10018" t="str">
            <v>042106000</v>
          </cell>
        </row>
        <row r="10019">
          <cell r="O10019" t="str">
            <v>042106000</v>
          </cell>
        </row>
        <row r="10020">
          <cell r="O10020" t="str">
            <v>042106000</v>
          </cell>
        </row>
        <row r="10021">
          <cell r="O10021" t="str">
            <v>042106000</v>
          </cell>
        </row>
        <row r="10022">
          <cell r="O10022" t="str">
            <v>042106000</v>
          </cell>
        </row>
        <row r="10023">
          <cell r="O10023" t="str">
            <v>042106000</v>
          </cell>
        </row>
        <row r="10024">
          <cell r="O10024" t="str">
            <v>042106000</v>
          </cell>
        </row>
        <row r="10025">
          <cell r="O10025" t="str">
            <v>042106000</v>
          </cell>
        </row>
        <row r="10026">
          <cell r="O10026" t="str">
            <v>042106000</v>
          </cell>
        </row>
        <row r="10027">
          <cell r="O10027" t="str">
            <v>042106000</v>
          </cell>
        </row>
        <row r="10028">
          <cell r="O10028" t="str">
            <v>042106000</v>
          </cell>
        </row>
        <row r="10029">
          <cell r="O10029" t="str">
            <v>042106000</v>
          </cell>
        </row>
        <row r="10030">
          <cell r="O10030" t="str">
            <v>042106000</v>
          </cell>
        </row>
        <row r="10031">
          <cell r="O10031" t="str">
            <v>042106000</v>
          </cell>
        </row>
        <row r="10032">
          <cell r="O10032" t="str">
            <v>042106000</v>
          </cell>
        </row>
        <row r="10033">
          <cell r="O10033" t="str">
            <v>042106000</v>
          </cell>
        </row>
        <row r="10034">
          <cell r="O10034" t="str">
            <v>042106000</v>
          </cell>
        </row>
        <row r="10035">
          <cell r="O10035" t="str">
            <v>042106000</v>
          </cell>
        </row>
        <row r="10036">
          <cell r="O10036" t="str">
            <v>042106000</v>
          </cell>
        </row>
        <row r="10037">
          <cell r="O10037" t="str">
            <v>042106000</v>
          </cell>
        </row>
        <row r="10038">
          <cell r="O10038" t="str">
            <v>042106000</v>
          </cell>
        </row>
        <row r="10039">
          <cell r="O10039" t="str">
            <v>042106000</v>
          </cell>
        </row>
        <row r="10040">
          <cell r="O10040" t="str">
            <v>042106000</v>
          </cell>
        </row>
        <row r="10041">
          <cell r="O10041" t="str">
            <v>042106000</v>
          </cell>
        </row>
        <row r="10042">
          <cell r="O10042" t="str">
            <v>042106000</v>
          </cell>
        </row>
        <row r="10043">
          <cell r="O10043" t="str">
            <v>042106000</v>
          </cell>
        </row>
        <row r="10044">
          <cell r="O10044" t="str">
            <v>042106000</v>
          </cell>
        </row>
        <row r="10045">
          <cell r="O10045" t="str">
            <v>042106000</v>
          </cell>
        </row>
        <row r="10046">
          <cell r="O10046" t="str">
            <v>042106000</v>
          </cell>
        </row>
        <row r="10047">
          <cell r="O10047" t="str">
            <v>042106000</v>
          </cell>
        </row>
        <row r="10048">
          <cell r="O10048" t="str">
            <v>042106000</v>
          </cell>
        </row>
        <row r="10049">
          <cell r="O10049" t="str">
            <v>042106000</v>
          </cell>
        </row>
        <row r="10050">
          <cell r="O10050" t="str">
            <v>042106000</v>
          </cell>
        </row>
        <row r="10051">
          <cell r="O10051" t="str">
            <v>042106000</v>
          </cell>
        </row>
        <row r="10052">
          <cell r="O10052" t="str">
            <v>042106000</v>
          </cell>
        </row>
        <row r="10053">
          <cell r="O10053" t="str">
            <v>042106000</v>
          </cell>
        </row>
        <row r="10054">
          <cell r="O10054" t="str">
            <v>042106000</v>
          </cell>
        </row>
        <row r="10055">
          <cell r="O10055" t="str">
            <v>042106000</v>
          </cell>
        </row>
        <row r="10056">
          <cell r="O10056" t="str">
            <v>042106000</v>
          </cell>
        </row>
        <row r="10057">
          <cell r="O10057" t="str">
            <v>042106000</v>
          </cell>
        </row>
        <row r="10058">
          <cell r="O10058" t="str">
            <v>042106000</v>
          </cell>
        </row>
        <row r="10059">
          <cell r="O10059" t="str">
            <v>042106000</v>
          </cell>
        </row>
        <row r="10060">
          <cell r="O10060" t="str">
            <v>042106000</v>
          </cell>
        </row>
        <row r="10061">
          <cell r="O10061" t="str">
            <v>042106000</v>
          </cell>
        </row>
        <row r="10062">
          <cell r="O10062" t="str">
            <v>042107000</v>
          </cell>
        </row>
        <row r="10063">
          <cell r="O10063" t="str">
            <v>042107000</v>
          </cell>
        </row>
        <row r="10064">
          <cell r="O10064" t="str">
            <v>042107000</v>
          </cell>
        </row>
        <row r="10065">
          <cell r="O10065" t="str">
            <v>042107000</v>
          </cell>
        </row>
        <row r="10066">
          <cell r="O10066" t="str">
            <v>042107000</v>
          </cell>
        </row>
        <row r="10067">
          <cell r="O10067" t="str">
            <v>042107000</v>
          </cell>
        </row>
        <row r="10068">
          <cell r="O10068" t="str">
            <v>042107000</v>
          </cell>
        </row>
        <row r="10069">
          <cell r="O10069" t="str">
            <v>042107000</v>
          </cell>
        </row>
        <row r="10070">
          <cell r="O10070" t="str">
            <v>042107000</v>
          </cell>
        </row>
        <row r="10071">
          <cell r="O10071" t="str">
            <v>042107000</v>
          </cell>
        </row>
        <row r="10072">
          <cell r="O10072" t="str">
            <v>042107000</v>
          </cell>
        </row>
        <row r="10073">
          <cell r="O10073" t="str">
            <v>042107000</v>
          </cell>
        </row>
        <row r="10074">
          <cell r="O10074" t="str">
            <v>042107000</v>
          </cell>
        </row>
        <row r="10075">
          <cell r="O10075" t="str">
            <v>042107000</v>
          </cell>
        </row>
        <row r="10076">
          <cell r="O10076" t="str">
            <v>042108000</v>
          </cell>
        </row>
        <row r="10077">
          <cell r="O10077" t="str">
            <v>042108000</v>
          </cell>
        </row>
        <row r="10078">
          <cell r="O10078" t="str">
            <v>042108000</v>
          </cell>
        </row>
        <row r="10079">
          <cell r="O10079" t="str">
            <v>042108000</v>
          </cell>
        </row>
        <row r="10080">
          <cell r="O10080" t="str">
            <v>042108000</v>
          </cell>
        </row>
        <row r="10081">
          <cell r="O10081" t="str">
            <v>042108000</v>
          </cell>
        </row>
        <row r="10082">
          <cell r="O10082" t="str">
            <v>042108000</v>
          </cell>
        </row>
        <row r="10083">
          <cell r="O10083" t="str">
            <v>042108000</v>
          </cell>
        </row>
        <row r="10084">
          <cell r="O10084" t="str">
            <v>042108000</v>
          </cell>
        </row>
        <row r="10085">
          <cell r="O10085" t="str">
            <v>042108000</v>
          </cell>
        </row>
        <row r="10086">
          <cell r="O10086" t="str">
            <v>042108000</v>
          </cell>
        </row>
        <row r="10087">
          <cell r="O10087" t="str">
            <v>042108000</v>
          </cell>
        </row>
        <row r="10088">
          <cell r="O10088" t="str">
            <v>042108000</v>
          </cell>
        </row>
        <row r="10089">
          <cell r="O10089" t="str">
            <v>042108000</v>
          </cell>
        </row>
        <row r="10090">
          <cell r="O10090" t="str">
            <v>042108000</v>
          </cell>
        </row>
        <row r="10091">
          <cell r="O10091" t="str">
            <v>042108000</v>
          </cell>
        </row>
        <row r="10092">
          <cell r="O10092" t="str">
            <v>042108000</v>
          </cell>
        </row>
        <row r="10093">
          <cell r="O10093" t="str">
            <v>042108000</v>
          </cell>
        </row>
        <row r="10094">
          <cell r="O10094" t="str">
            <v>042108000</v>
          </cell>
        </row>
        <row r="10095">
          <cell r="O10095" t="str">
            <v>042108000</v>
          </cell>
        </row>
        <row r="10096">
          <cell r="O10096" t="str">
            <v>042108000</v>
          </cell>
        </row>
        <row r="10097">
          <cell r="O10097" t="str">
            <v>042108000</v>
          </cell>
        </row>
        <row r="10098">
          <cell r="O10098" t="str">
            <v>042108000</v>
          </cell>
        </row>
        <row r="10099">
          <cell r="O10099" t="str">
            <v>042108000</v>
          </cell>
        </row>
        <row r="10100">
          <cell r="O10100" t="str">
            <v>042108000</v>
          </cell>
        </row>
        <row r="10101">
          <cell r="O10101" t="str">
            <v>042108000</v>
          </cell>
        </row>
        <row r="10102">
          <cell r="O10102" t="str">
            <v>042108000</v>
          </cell>
        </row>
        <row r="10103">
          <cell r="O10103" t="str">
            <v>042108000</v>
          </cell>
        </row>
        <row r="10104">
          <cell r="O10104" t="str">
            <v>042108000</v>
          </cell>
        </row>
        <row r="10105">
          <cell r="O10105" t="str">
            <v>042108000</v>
          </cell>
        </row>
        <row r="10106">
          <cell r="O10106" t="str">
            <v>042108000</v>
          </cell>
        </row>
        <row r="10107">
          <cell r="O10107" t="str">
            <v>042108000</v>
          </cell>
        </row>
        <row r="10108">
          <cell r="O10108" t="str">
            <v>042108000</v>
          </cell>
        </row>
        <row r="10109">
          <cell r="O10109" t="str">
            <v>042109000</v>
          </cell>
        </row>
        <row r="10110">
          <cell r="O10110" t="str">
            <v>042109000</v>
          </cell>
        </row>
        <row r="10111">
          <cell r="O10111" t="str">
            <v>042109000</v>
          </cell>
        </row>
        <row r="10112">
          <cell r="O10112" t="str">
            <v>042109000</v>
          </cell>
        </row>
        <row r="10113">
          <cell r="O10113" t="str">
            <v>042109000</v>
          </cell>
        </row>
        <row r="10114">
          <cell r="O10114" t="str">
            <v>042109000</v>
          </cell>
        </row>
        <row r="10115">
          <cell r="O10115" t="str">
            <v>042109000</v>
          </cell>
        </row>
        <row r="10116">
          <cell r="O10116" t="str">
            <v>042109000</v>
          </cell>
        </row>
        <row r="10117">
          <cell r="O10117" t="str">
            <v>042109000</v>
          </cell>
        </row>
        <row r="10118">
          <cell r="O10118" t="str">
            <v>042109000</v>
          </cell>
        </row>
        <row r="10119">
          <cell r="O10119" t="str">
            <v>042109000</v>
          </cell>
        </row>
        <row r="10120">
          <cell r="O10120" t="str">
            <v>042109000</v>
          </cell>
        </row>
        <row r="10121">
          <cell r="O10121" t="str">
            <v>042109000</v>
          </cell>
        </row>
        <row r="10122">
          <cell r="O10122" t="str">
            <v>042109000</v>
          </cell>
        </row>
        <row r="10123">
          <cell r="O10123" t="str">
            <v>042109000</v>
          </cell>
        </row>
        <row r="10124">
          <cell r="O10124" t="str">
            <v>042109000</v>
          </cell>
        </row>
        <row r="10125">
          <cell r="O10125" t="str">
            <v>042109000</v>
          </cell>
        </row>
        <row r="10126">
          <cell r="O10126" t="str">
            <v>042109000</v>
          </cell>
        </row>
        <row r="10127">
          <cell r="O10127" t="str">
            <v>042109000</v>
          </cell>
        </row>
        <row r="10128">
          <cell r="O10128" t="str">
            <v>042109000</v>
          </cell>
        </row>
        <row r="10129">
          <cell r="O10129" t="str">
            <v>042109000</v>
          </cell>
        </row>
        <row r="10130">
          <cell r="O10130" t="str">
            <v>042109000</v>
          </cell>
        </row>
        <row r="10131">
          <cell r="O10131" t="str">
            <v>042109000</v>
          </cell>
        </row>
        <row r="10132">
          <cell r="O10132" t="str">
            <v>042109000</v>
          </cell>
        </row>
        <row r="10133">
          <cell r="O10133" t="str">
            <v>042109000</v>
          </cell>
        </row>
        <row r="10134">
          <cell r="O10134" t="str">
            <v>042109000</v>
          </cell>
        </row>
        <row r="10135">
          <cell r="O10135" t="str">
            <v>042109000</v>
          </cell>
        </row>
        <row r="10136">
          <cell r="O10136" t="str">
            <v>042109000</v>
          </cell>
        </row>
        <row r="10137">
          <cell r="O10137" t="str">
            <v>042109000</v>
          </cell>
        </row>
        <row r="10138">
          <cell r="O10138" t="str">
            <v>042109000</v>
          </cell>
        </row>
        <row r="10139">
          <cell r="O10139" t="str">
            <v>042109000</v>
          </cell>
        </row>
        <row r="10140">
          <cell r="O10140" t="str">
            <v>042109000</v>
          </cell>
        </row>
        <row r="10141">
          <cell r="O10141" t="str">
            <v>042109000</v>
          </cell>
        </row>
        <row r="10142">
          <cell r="O10142" t="str">
            <v>042109000</v>
          </cell>
        </row>
        <row r="10143">
          <cell r="O10143" t="str">
            <v>042109000</v>
          </cell>
        </row>
        <row r="10144">
          <cell r="O10144" t="str">
            <v>042109000</v>
          </cell>
        </row>
        <row r="10145">
          <cell r="O10145" t="str">
            <v>042109000</v>
          </cell>
        </row>
        <row r="10146">
          <cell r="O10146" t="str">
            <v>042109000</v>
          </cell>
        </row>
        <row r="10147">
          <cell r="O10147" t="str">
            <v>042109000</v>
          </cell>
        </row>
        <row r="10148">
          <cell r="O10148" t="str">
            <v>042109000</v>
          </cell>
        </row>
        <row r="10149">
          <cell r="O10149" t="str">
            <v>042109000</v>
          </cell>
        </row>
        <row r="10150">
          <cell r="O10150" t="str">
            <v>042109000</v>
          </cell>
        </row>
        <row r="10151">
          <cell r="O10151" t="str">
            <v>042109000</v>
          </cell>
        </row>
        <row r="10152">
          <cell r="O10152" t="str">
            <v>042109000</v>
          </cell>
        </row>
        <row r="10153">
          <cell r="O10153" t="str">
            <v>042109000</v>
          </cell>
        </row>
        <row r="10154">
          <cell r="O10154" t="str">
            <v>042109000</v>
          </cell>
        </row>
        <row r="10155">
          <cell r="O10155" t="str">
            <v>042109000</v>
          </cell>
        </row>
        <row r="10156">
          <cell r="O10156" t="str">
            <v>042109000</v>
          </cell>
        </row>
        <row r="10157">
          <cell r="O10157" t="str">
            <v>042109000</v>
          </cell>
        </row>
        <row r="10158">
          <cell r="O10158" t="str">
            <v>042109000</v>
          </cell>
        </row>
        <row r="10159">
          <cell r="O10159" t="str">
            <v>042109000</v>
          </cell>
        </row>
        <row r="10160">
          <cell r="O10160" t="str">
            <v>042109000</v>
          </cell>
        </row>
        <row r="10161">
          <cell r="O10161" t="str">
            <v>042109000</v>
          </cell>
        </row>
        <row r="10162">
          <cell r="O10162" t="str">
            <v>042109000</v>
          </cell>
        </row>
        <row r="10163">
          <cell r="O10163" t="str">
            <v>042109000</v>
          </cell>
        </row>
        <row r="10164">
          <cell r="O10164" t="str">
            <v>042109000</v>
          </cell>
        </row>
        <row r="10165">
          <cell r="O10165" t="str">
            <v>042109000</v>
          </cell>
        </row>
        <row r="10166">
          <cell r="O10166" t="str">
            <v>042109000</v>
          </cell>
        </row>
        <row r="10167">
          <cell r="O10167" t="str">
            <v>042109000</v>
          </cell>
        </row>
        <row r="10168">
          <cell r="O10168" t="str">
            <v>042109000</v>
          </cell>
        </row>
        <row r="10169">
          <cell r="O10169" t="str">
            <v>042109000</v>
          </cell>
        </row>
        <row r="10170">
          <cell r="O10170" t="str">
            <v>042109000</v>
          </cell>
        </row>
        <row r="10171">
          <cell r="O10171" t="str">
            <v>042109000</v>
          </cell>
        </row>
        <row r="10172">
          <cell r="O10172" t="str">
            <v>042109000</v>
          </cell>
        </row>
        <row r="10173">
          <cell r="O10173" t="str">
            <v>042109000</v>
          </cell>
        </row>
        <row r="10174">
          <cell r="O10174" t="str">
            <v>042109000</v>
          </cell>
        </row>
        <row r="10175">
          <cell r="O10175" t="str">
            <v>042109000</v>
          </cell>
        </row>
        <row r="10176">
          <cell r="O10176" t="str">
            <v>042109000</v>
          </cell>
        </row>
        <row r="10177">
          <cell r="O10177" t="str">
            <v>042109000</v>
          </cell>
        </row>
        <row r="10178">
          <cell r="O10178" t="str">
            <v>042109000</v>
          </cell>
        </row>
        <row r="10179">
          <cell r="O10179" t="str">
            <v>042109000</v>
          </cell>
        </row>
        <row r="10180">
          <cell r="O10180" t="str">
            <v>042109000</v>
          </cell>
        </row>
        <row r="10181">
          <cell r="O10181" t="str">
            <v>042109000</v>
          </cell>
        </row>
        <row r="10182">
          <cell r="O10182" t="str">
            <v>042109000</v>
          </cell>
        </row>
        <row r="10183">
          <cell r="O10183" t="str">
            <v>042109000</v>
          </cell>
        </row>
        <row r="10184">
          <cell r="O10184" t="str">
            <v>042109000</v>
          </cell>
        </row>
        <row r="10185">
          <cell r="O10185" t="str">
            <v>042109000</v>
          </cell>
        </row>
        <row r="10186">
          <cell r="O10186" t="str">
            <v>042109000</v>
          </cell>
        </row>
        <row r="10187">
          <cell r="O10187" t="str">
            <v>042109000</v>
          </cell>
        </row>
        <row r="10188">
          <cell r="O10188" t="str">
            <v>042109000</v>
          </cell>
        </row>
        <row r="10189">
          <cell r="O10189" t="str">
            <v>042109000</v>
          </cell>
        </row>
        <row r="10190">
          <cell r="O10190" t="str">
            <v>042109000</v>
          </cell>
        </row>
        <row r="10191">
          <cell r="O10191" t="str">
            <v>042109000</v>
          </cell>
        </row>
        <row r="10192">
          <cell r="O10192" t="str">
            <v>042109000</v>
          </cell>
        </row>
        <row r="10193">
          <cell r="O10193" t="str">
            <v>042109000</v>
          </cell>
        </row>
        <row r="10194">
          <cell r="O10194" t="str">
            <v>042109000</v>
          </cell>
        </row>
        <row r="10195">
          <cell r="O10195" t="str">
            <v>042109000</v>
          </cell>
        </row>
        <row r="10196">
          <cell r="O10196" t="str">
            <v>042109000</v>
          </cell>
        </row>
        <row r="10197">
          <cell r="O10197" t="str">
            <v>042109000</v>
          </cell>
        </row>
        <row r="10198">
          <cell r="O10198" t="str">
            <v>042109000</v>
          </cell>
        </row>
        <row r="10199">
          <cell r="O10199" t="str">
            <v>042109000</v>
          </cell>
        </row>
        <row r="10200">
          <cell r="O10200" t="str">
            <v>042109000</v>
          </cell>
        </row>
        <row r="10201">
          <cell r="O10201" t="str">
            <v>042109000</v>
          </cell>
        </row>
        <row r="10202">
          <cell r="O10202" t="str">
            <v>042109000</v>
          </cell>
        </row>
        <row r="10203">
          <cell r="O10203" t="str">
            <v>042109000</v>
          </cell>
        </row>
        <row r="10204">
          <cell r="O10204" t="str">
            <v>042109000</v>
          </cell>
        </row>
        <row r="10205">
          <cell r="O10205" t="str">
            <v>042109000</v>
          </cell>
        </row>
        <row r="10206">
          <cell r="O10206" t="str">
            <v>042110000</v>
          </cell>
        </row>
        <row r="10207">
          <cell r="O10207" t="str">
            <v>042110000</v>
          </cell>
        </row>
        <row r="10208">
          <cell r="O10208" t="str">
            <v>042110000</v>
          </cell>
        </row>
        <row r="10209">
          <cell r="O10209" t="str">
            <v>042110000</v>
          </cell>
        </row>
        <row r="10210">
          <cell r="O10210" t="str">
            <v>042110000</v>
          </cell>
        </row>
        <row r="10211">
          <cell r="O10211" t="str">
            <v>042110000</v>
          </cell>
        </row>
        <row r="10212">
          <cell r="O10212" t="str">
            <v>042110000</v>
          </cell>
        </row>
        <row r="10213">
          <cell r="O10213" t="str">
            <v>042110000</v>
          </cell>
        </row>
        <row r="10214">
          <cell r="O10214" t="str">
            <v>042110000</v>
          </cell>
        </row>
        <row r="10215">
          <cell r="O10215" t="str">
            <v>042110000</v>
          </cell>
        </row>
        <row r="10216">
          <cell r="O10216" t="str">
            <v>042110000</v>
          </cell>
        </row>
        <row r="10217">
          <cell r="O10217" t="str">
            <v>042110000</v>
          </cell>
        </row>
        <row r="10218">
          <cell r="O10218" t="str">
            <v>042110000</v>
          </cell>
        </row>
        <row r="10219">
          <cell r="O10219" t="str">
            <v>042110000</v>
          </cell>
        </row>
        <row r="10220">
          <cell r="O10220" t="str">
            <v>042110000</v>
          </cell>
        </row>
        <row r="10221">
          <cell r="O10221" t="str">
            <v>042110000</v>
          </cell>
        </row>
        <row r="10222">
          <cell r="O10222" t="str">
            <v>042110000</v>
          </cell>
        </row>
        <row r="10223">
          <cell r="O10223" t="str">
            <v>042110000</v>
          </cell>
        </row>
        <row r="10224">
          <cell r="O10224" t="str">
            <v>042110000</v>
          </cell>
        </row>
        <row r="10225">
          <cell r="O10225" t="str">
            <v>042110000</v>
          </cell>
        </row>
        <row r="10226">
          <cell r="O10226" t="str">
            <v>042110000</v>
          </cell>
        </row>
        <row r="10227">
          <cell r="O10227" t="str">
            <v>042110000</v>
          </cell>
        </row>
        <row r="10228">
          <cell r="O10228" t="str">
            <v>042110000</v>
          </cell>
        </row>
        <row r="10229">
          <cell r="O10229" t="str">
            <v>042110000</v>
          </cell>
        </row>
        <row r="10230">
          <cell r="O10230" t="str">
            <v>042110000</v>
          </cell>
        </row>
        <row r="10231">
          <cell r="O10231" t="str">
            <v>042110000</v>
          </cell>
        </row>
        <row r="10232">
          <cell r="O10232" t="str">
            <v>042110000</v>
          </cell>
        </row>
        <row r="10233">
          <cell r="O10233" t="str">
            <v>042110000</v>
          </cell>
        </row>
        <row r="10234">
          <cell r="O10234" t="str">
            <v>042110000</v>
          </cell>
        </row>
        <row r="10235">
          <cell r="O10235" t="str">
            <v>042110000</v>
          </cell>
        </row>
        <row r="10236">
          <cell r="O10236" t="str">
            <v>042110000</v>
          </cell>
        </row>
        <row r="10237">
          <cell r="O10237" t="str">
            <v>042110000</v>
          </cell>
        </row>
        <row r="10238">
          <cell r="O10238" t="str">
            <v>042110000</v>
          </cell>
        </row>
        <row r="10239">
          <cell r="O10239" t="str">
            <v>042110000</v>
          </cell>
        </row>
        <row r="10240">
          <cell r="O10240" t="str">
            <v>042110000</v>
          </cell>
        </row>
        <row r="10241">
          <cell r="O10241" t="str">
            <v>042110000</v>
          </cell>
        </row>
        <row r="10242">
          <cell r="O10242" t="str">
            <v>042111000</v>
          </cell>
        </row>
        <row r="10243">
          <cell r="O10243" t="str">
            <v>042111000</v>
          </cell>
        </row>
        <row r="10244">
          <cell r="O10244" t="str">
            <v>042111000</v>
          </cell>
        </row>
        <row r="10245">
          <cell r="O10245" t="str">
            <v>042111000</v>
          </cell>
        </row>
        <row r="10246">
          <cell r="O10246" t="str">
            <v>042111000</v>
          </cell>
        </row>
        <row r="10247">
          <cell r="O10247" t="str">
            <v>042111000</v>
          </cell>
        </row>
        <row r="10248">
          <cell r="O10248" t="str">
            <v>042111000</v>
          </cell>
        </row>
        <row r="10249">
          <cell r="O10249" t="str">
            <v>042111000</v>
          </cell>
        </row>
        <row r="10250">
          <cell r="O10250" t="str">
            <v>042111000</v>
          </cell>
        </row>
        <row r="10251">
          <cell r="O10251" t="str">
            <v>042111000</v>
          </cell>
        </row>
        <row r="10252">
          <cell r="O10252" t="str">
            <v>042111000</v>
          </cell>
        </row>
        <row r="10253">
          <cell r="O10253" t="str">
            <v>042111000</v>
          </cell>
        </row>
        <row r="10254">
          <cell r="O10254" t="str">
            <v>042111000</v>
          </cell>
        </row>
        <row r="10255">
          <cell r="O10255" t="str">
            <v>042111000</v>
          </cell>
        </row>
        <row r="10256">
          <cell r="O10256" t="str">
            <v>042111000</v>
          </cell>
        </row>
        <row r="10257">
          <cell r="O10257" t="str">
            <v>042111000</v>
          </cell>
        </row>
        <row r="10258">
          <cell r="O10258" t="str">
            <v>042111000</v>
          </cell>
        </row>
        <row r="10259">
          <cell r="O10259" t="str">
            <v>042111000</v>
          </cell>
        </row>
        <row r="10260">
          <cell r="O10260" t="str">
            <v>042111000</v>
          </cell>
        </row>
        <row r="10261">
          <cell r="O10261" t="str">
            <v>042111000</v>
          </cell>
        </row>
        <row r="10262">
          <cell r="O10262" t="str">
            <v>042111000</v>
          </cell>
        </row>
        <row r="10263">
          <cell r="O10263" t="str">
            <v>042111000</v>
          </cell>
        </row>
        <row r="10264">
          <cell r="O10264" t="str">
            <v>042111000</v>
          </cell>
        </row>
        <row r="10265">
          <cell r="O10265" t="str">
            <v>042112000</v>
          </cell>
        </row>
        <row r="10266">
          <cell r="O10266" t="str">
            <v>042112000</v>
          </cell>
        </row>
        <row r="10267">
          <cell r="O10267" t="str">
            <v>042112000</v>
          </cell>
        </row>
        <row r="10268">
          <cell r="O10268" t="str">
            <v>042112000</v>
          </cell>
        </row>
        <row r="10269">
          <cell r="O10269" t="str">
            <v>042112000</v>
          </cell>
        </row>
        <row r="10270">
          <cell r="O10270" t="str">
            <v>042112000</v>
          </cell>
        </row>
        <row r="10271">
          <cell r="O10271" t="str">
            <v>042112000</v>
          </cell>
        </row>
        <row r="10272">
          <cell r="O10272" t="str">
            <v>042112000</v>
          </cell>
        </row>
        <row r="10273">
          <cell r="O10273" t="str">
            <v>042112000</v>
          </cell>
        </row>
        <row r="10274">
          <cell r="O10274" t="str">
            <v>042112000</v>
          </cell>
        </row>
        <row r="10275">
          <cell r="O10275" t="str">
            <v>042112000</v>
          </cell>
        </row>
        <row r="10276">
          <cell r="O10276" t="str">
            <v>042112000</v>
          </cell>
        </row>
        <row r="10277">
          <cell r="O10277" t="str">
            <v>042112000</v>
          </cell>
        </row>
        <row r="10278">
          <cell r="O10278" t="str">
            <v>042112000</v>
          </cell>
        </row>
        <row r="10279">
          <cell r="O10279" t="str">
            <v>042112000</v>
          </cell>
        </row>
        <row r="10280">
          <cell r="O10280" t="str">
            <v>042112000</v>
          </cell>
        </row>
        <row r="10281">
          <cell r="O10281" t="str">
            <v>042113000</v>
          </cell>
        </row>
        <row r="10282">
          <cell r="O10282" t="str">
            <v>042113000</v>
          </cell>
        </row>
        <row r="10283">
          <cell r="O10283" t="str">
            <v>042113000</v>
          </cell>
        </row>
        <row r="10284">
          <cell r="O10284" t="str">
            <v>042113000</v>
          </cell>
        </row>
        <row r="10285">
          <cell r="O10285" t="str">
            <v>042113000</v>
          </cell>
        </row>
        <row r="10286">
          <cell r="O10286" t="str">
            <v>042113000</v>
          </cell>
        </row>
        <row r="10287">
          <cell r="O10287" t="str">
            <v>042113000</v>
          </cell>
        </row>
        <row r="10288">
          <cell r="O10288" t="str">
            <v>042113000</v>
          </cell>
        </row>
        <row r="10289">
          <cell r="O10289" t="str">
            <v>042113000</v>
          </cell>
        </row>
        <row r="10290">
          <cell r="O10290" t="str">
            <v>042113000</v>
          </cell>
        </row>
        <row r="10291">
          <cell r="O10291" t="str">
            <v>042113000</v>
          </cell>
        </row>
        <row r="10292">
          <cell r="O10292" t="str">
            <v>042113000</v>
          </cell>
        </row>
        <row r="10293">
          <cell r="O10293" t="str">
            <v>042113000</v>
          </cell>
        </row>
        <row r="10294">
          <cell r="O10294" t="str">
            <v>042113000</v>
          </cell>
        </row>
        <row r="10295">
          <cell r="O10295" t="str">
            <v>042113000</v>
          </cell>
        </row>
        <row r="10296">
          <cell r="O10296" t="str">
            <v>042113000</v>
          </cell>
        </row>
        <row r="10297">
          <cell r="O10297" t="str">
            <v>042113000</v>
          </cell>
        </row>
        <row r="10298">
          <cell r="O10298" t="str">
            <v>042113000</v>
          </cell>
        </row>
        <row r="10299">
          <cell r="O10299" t="str">
            <v>042113000</v>
          </cell>
        </row>
        <row r="10300">
          <cell r="O10300" t="str">
            <v>042113000</v>
          </cell>
        </row>
        <row r="10301">
          <cell r="O10301" t="str">
            <v>042113000</v>
          </cell>
        </row>
        <row r="10302">
          <cell r="O10302" t="str">
            <v>042113000</v>
          </cell>
        </row>
        <row r="10303">
          <cell r="O10303" t="str">
            <v>042113000</v>
          </cell>
        </row>
        <row r="10304">
          <cell r="O10304" t="str">
            <v>042113000</v>
          </cell>
        </row>
        <row r="10305">
          <cell r="O10305" t="str">
            <v>042113000</v>
          </cell>
        </row>
        <row r="10306">
          <cell r="O10306" t="str">
            <v>042113000</v>
          </cell>
        </row>
        <row r="10307">
          <cell r="O10307" t="str">
            <v>042113000</v>
          </cell>
        </row>
        <row r="10308">
          <cell r="O10308" t="str">
            <v>042114000</v>
          </cell>
        </row>
        <row r="10309">
          <cell r="O10309" t="str">
            <v>042114000</v>
          </cell>
        </row>
        <row r="10310">
          <cell r="O10310" t="str">
            <v>042114000</v>
          </cell>
        </row>
        <row r="10311">
          <cell r="O10311" t="str">
            <v>042114000</v>
          </cell>
        </row>
        <row r="10312">
          <cell r="O10312" t="str">
            <v>042114000</v>
          </cell>
        </row>
        <row r="10313">
          <cell r="O10313" t="str">
            <v>042114000</v>
          </cell>
        </row>
        <row r="10314">
          <cell r="O10314" t="str">
            <v>042114000</v>
          </cell>
        </row>
        <row r="10315">
          <cell r="O10315" t="str">
            <v>042114000</v>
          </cell>
        </row>
        <row r="10316">
          <cell r="O10316" t="str">
            <v>042114000</v>
          </cell>
        </row>
        <row r="10317">
          <cell r="O10317" t="str">
            <v>042114000</v>
          </cell>
        </row>
        <row r="10318">
          <cell r="O10318" t="str">
            <v>042114000</v>
          </cell>
        </row>
        <row r="10319">
          <cell r="O10319" t="str">
            <v>042114000</v>
          </cell>
        </row>
        <row r="10320">
          <cell r="O10320" t="str">
            <v>042114000</v>
          </cell>
        </row>
        <row r="10321">
          <cell r="O10321" t="str">
            <v>042114000</v>
          </cell>
        </row>
        <row r="10322">
          <cell r="O10322" t="str">
            <v>042114000</v>
          </cell>
        </row>
        <row r="10323">
          <cell r="O10323" t="str">
            <v>042114000</v>
          </cell>
        </row>
        <row r="10324">
          <cell r="O10324" t="str">
            <v>042114000</v>
          </cell>
        </row>
        <row r="10325">
          <cell r="O10325" t="str">
            <v>042114000</v>
          </cell>
        </row>
        <row r="10326">
          <cell r="O10326" t="str">
            <v>042114000</v>
          </cell>
        </row>
        <row r="10327">
          <cell r="O10327" t="str">
            <v>042114000</v>
          </cell>
        </row>
        <row r="10328">
          <cell r="O10328" t="str">
            <v>042114000</v>
          </cell>
        </row>
        <row r="10329">
          <cell r="O10329" t="str">
            <v>042114000</v>
          </cell>
        </row>
        <row r="10330">
          <cell r="O10330" t="str">
            <v>042114000</v>
          </cell>
        </row>
        <row r="10331">
          <cell r="O10331" t="str">
            <v>042114000</v>
          </cell>
        </row>
        <row r="10332">
          <cell r="O10332" t="str">
            <v>042115000</v>
          </cell>
        </row>
        <row r="10333">
          <cell r="O10333" t="str">
            <v>042115000</v>
          </cell>
        </row>
        <row r="10334">
          <cell r="O10334" t="str">
            <v>042115000</v>
          </cell>
        </row>
        <row r="10335">
          <cell r="O10335" t="str">
            <v>042115000</v>
          </cell>
        </row>
        <row r="10336">
          <cell r="O10336" t="str">
            <v>042115000</v>
          </cell>
        </row>
        <row r="10337">
          <cell r="O10337" t="str">
            <v>042115000</v>
          </cell>
        </row>
        <row r="10338">
          <cell r="O10338" t="str">
            <v>042115000</v>
          </cell>
        </row>
        <row r="10339">
          <cell r="O10339" t="str">
            <v>042115000</v>
          </cell>
        </row>
        <row r="10340">
          <cell r="O10340" t="str">
            <v>042115000</v>
          </cell>
        </row>
        <row r="10341">
          <cell r="O10341" t="str">
            <v>042115000</v>
          </cell>
        </row>
        <row r="10342">
          <cell r="O10342" t="str">
            <v>042115000</v>
          </cell>
        </row>
        <row r="10343">
          <cell r="O10343" t="str">
            <v>042115000</v>
          </cell>
        </row>
        <row r="10344">
          <cell r="O10344" t="str">
            <v>042115000</v>
          </cell>
        </row>
        <row r="10345">
          <cell r="O10345" t="str">
            <v>042115000</v>
          </cell>
        </row>
        <row r="10346">
          <cell r="O10346" t="str">
            <v>042115000</v>
          </cell>
        </row>
        <row r="10347">
          <cell r="O10347" t="str">
            <v>042115000</v>
          </cell>
        </row>
        <row r="10348">
          <cell r="O10348" t="str">
            <v>042115000</v>
          </cell>
        </row>
        <row r="10349">
          <cell r="O10349" t="str">
            <v>042115000</v>
          </cell>
        </row>
        <row r="10350">
          <cell r="O10350" t="str">
            <v>042115000</v>
          </cell>
        </row>
        <row r="10351">
          <cell r="O10351" t="str">
            <v>042115000</v>
          </cell>
        </row>
        <row r="10352">
          <cell r="O10352" t="str">
            <v>042115000</v>
          </cell>
        </row>
        <row r="10353">
          <cell r="O10353" t="str">
            <v>042115000</v>
          </cell>
        </row>
        <row r="10354">
          <cell r="O10354" t="str">
            <v>042115000</v>
          </cell>
        </row>
        <row r="10355">
          <cell r="O10355" t="str">
            <v>042115000</v>
          </cell>
        </row>
        <row r="10356">
          <cell r="O10356" t="str">
            <v>042115000</v>
          </cell>
        </row>
        <row r="10357">
          <cell r="O10357" t="str">
            <v>042115000</v>
          </cell>
        </row>
        <row r="10358">
          <cell r="O10358" t="str">
            <v>042115000</v>
          </cell>
        </row>
        <row r="10359">
          <cell r="O10359" t="str">
            <v>042115000</v>
          </cell>
        </row>
        <row r="10360">
          <cell r="O10360" t="str">
            <v>042115000</v>
          </cell>
        </row>
        <row r="10361">
          <cell r="O10361" t="str">
            <v>042115000</v>
          </cell>
        </row>
        <row r="10362">
          <cell r="O10362" t="str">
            <v>042116000</v>
          </cell>
        </row>
        <row r="10363">
          <cell r="O10363" t="str">
            <v>042116000</v>
          </cell>
        </row>
        <row r="10364">
          <cell r="O10364" t="str">
            <v>042116000</v>
          </cell>
        </row>
        <row r="10365">
          <cell r="O10365" t="str">
            <v>042116000</v>
          </cell>
        </row>
        <row r="10366">
          <cell r="O10366" t="str">
            <v>042116000</v>
          </cell>
        </row>
        <row r="10367">
          <cell r="O10367" t="str">
            <v>042116000</v>
          </cell>
        </row>
        <row r="10368">
          <cell r="O10368" t="str">
            <v>042116000</v>
          </cell>
        </row>
        <row r="10369">
          <cell r="O10369" t="str">
            <v>042116000</v>
          </cell>
        </row>
        <row r="10370">
          <cell r="O10370" t="str">
            <v>042116000</v>
          </cell>
        </row>
        <row r="10371">
          <cell r="O10371" t="str">
            <v>042116000</v>
          </cell>
        </row>
        <row r="10372">
          <cell r="O10372" t="str">
            <v>042116000</v>
          </cell>
        </row>
        <row r="10373">
          <cell r="O10373" t="str">
            <v>042116000</v>
          </cell>
        </row>
        <row r="10374">
          <cell r="O10374" t="str">
            <v>042116000</v>
          </cell>
        </row>
        <row r="10375">
          <cell r="O10375" t="str">
            <v>042116000</v>
          </cell>
        </row>
        <row r="10376">
          <cell r="O10376" t="str">
            <v>042116000</v>
          </cell>
        </row>
        <row r="10377">
          <cell r="O10377" t="str">
            <v>042116000</v>
          </cell>
        </row>
        <row r="10378">
          <cell r="O10378" t="str">
            <v>042117000</v>
          </cell>
        </row>
        <row r="10379">
          <cell r="O10379" t="str">
            <v>042117000</v>
          </cell>
        </row>
        <row r="10380">
          <cell r="O10380" t="str">
            <v>042117000</v>
          </cell>
        </row>
        <row r="10381">
          <cell r="O10381" t="str">
            <v>042117000</v>
          </cell>
        </row>
        <row r="10382">
          <cell r="O10382" t="str">
            <v>042117000</v>
          </cell>
        </row>
        <row r="10383">
          <cell r="O10383" t="str">
            <v>042117000</v>
          </cell>
        </row>
        <row r="10384">
          <cell r="O10384" t="str">
            <v>042117000</v>
          </cell>
        </row>
        <row r="10385">
          <cell r="O10385" t="str">
            <v>042117000</v>
          </cell>
        </row>
        <row r="10386">
          <cell r="O10386" t="str">
            <v>042117000</v>
          </cell>
        </row>
        <row r="10387">
          <cell r="O10387" t="str">
            <v>042117000</v>
          </cell>
        </row>
        <row r="10388">
          <cell r="O10388" t="str">
            <v>042117000</v>
          </cell>
        </row>
        <row r="10389">
          <cell r="O10389" t="str">
            <v>042117000</v>
          </cell>
        </row>
        <row r="10390">
          <cell r="O10390" t="str">
            <v>042117000</v>
          </cell>
        </row>
        <row r="10391">
          <cell r="O10391" t="str">
            <v>042117000</v>
          </cell>
        </row>
        <row r="10392">
          <cell r="O10392" t="str">
            <v>042117000</v>
          </cell>
        </row>
        <row r="10393">
          <cell r="O10393" t="str">
            <v>042117000</v>
          </cell>
        </row>
        <row r="10394">
          <cell r="O10394" t="str">
            <v>042117000</v>
          </cell>
        </row>
        <row r="10395">
          <cell r="O10395" t="str">
            <v>042117000</v>
          </cell>
        </row>
        <row r="10396">
          <cell r="O10396" t="str">
            <v>042117000</v>
          </cell>
        </row>
        <row r="10397">
          <cell r="O10397" t="str">
            <v>042117000</v>
          </cell>
        </row>
        <row r="10398">
          <cell r="O10398" t="str">
            <v>042118000</v>
          </cell>
        </row>
        <row r="10399">
          <cell r="O10399" t="str">
            <v>042118000</v>
          </cell>
        </row>
        <row r="10400">
          <cell r="O10400" t="str">
            <v>042118000</v>
          </cell>
        </row>
        <row r="10401">
          <cell r="O10401" t="str">
            <v>042118000</v>
          </cell>
        </row>
        <row r="10402">
          <cell r="O10402" t="str">
            <v>042118000</v>
          </cell>
        </row>
        <row r="10403">
          <cell r="O10403" t="str">
            <v>042118000</v>
          </cell>
        </row>
        <row r="10404">
          <cell r="O10404" t="str">
            <v>042118000</v>
          </cell>
        </row>
        <row r="10405">
          <cell r="O10405" t="str">
            <v>042118000</v>
          </cell>
        </row>
        <row r="10406">
          <cell r="O10406" t="str">
            <v>042118000</v>
          </cell>
        </row>
        <row r="10407">
          <cell r="O10407" t="str">
            <v>042118000</v>
          </cell>
        </row>
        <row r="10408">
          <cell r="O10408" t="str">
            <v>042118000</v>
          </cell>
        </row>
        <row r="10409">
          <cell r="O10409" t="str">
            <v>042118000</v>
          </cell>
        </row>
        <row r="10410">
          <cell r="O10410" t="str">
            <v>042118000</v>
          </cell>
        </row>
        <row r="10411">
          <cell r="O10411" t="str">
            <v>042118000</v>
          </cell>
        </row>
        <row r="10412">
          <cell r="O10412" t="str">
            <v>042118000</v>
          </cell>
        </row>
        <row r="10413">
          <cell r="O10413" t="str">
            <v>042118000</v>
          </cell>
        </row>
        <row r="10414">
          <cell r="O10414" t="str">
            <v>042118000</v>
          </cell>
        </row>
        <row r="10415">
          <cell r="O10415" t="str">
            <v>042118000</v>
          </cell>
        </row>
        <row r="10416">
          <cell r="O10416" t="str">
            <v>042118000</v>
          </cell>
        </row>
        <row r="10417">
          <cell r="O10417" t="str">
            <v>042118000</v>
          </cell>
        </row>
        <row r="10418">
          <cell r="O10418" t="str">
            <v>042118000</v>
          </cell>
        </row>
        <row r="10419">
          <cell r="O10419" t="str">
            <v>042118000</v>
          </cell>
        </row>
        <row r="10420">
          <cell r="O10420" t="str">
            <v>042118000</v>
          </cell>
        </row>
        <row r="10421">
          <cell r="O10421" t="str">
            <v>042118000</v>
          </cell>
        </row>
        <row r="10422">
          <cell r="O10422" t="str">
            <v>042118000</v>
          </cell>
        </row>
        <row r="10423">
          <cell r="O10423" t="str">
            <v>042118000</v>
          </cell>
        </row>
        <row r="10424">
          <cell r="O10424" t="str">
            <v>042118000</v>
          </cell>
        </row>
        <row r="10425">
          <cell r="O10425" t="str">
            <v>042118000</v>
          </cell>
        </row>
        <row r="10426">
          <cell r="O10426" t="str">
            <v>042118000</v>
          </cell>
        </row>
        <row r="10427">
          <cell r="O10427" t="str">
            <v>042118000</v>
          </cell>
        </row>
        <row r="10428">
          <cell r="O10428" t="str">
            <v>042118000</v>
          </cell>
        </row>
        <row r="10429">
          <cell r="O10429" t="str">
            <v>042118000</v>
          </cell>
        </row>
        <row r="10430">
          <cell r="O10430" t="str">
            <v>042118000</v>
          </cell>
        </row>
        <row r="10431">
          <cell r="O10431" t="str">
            <v>042118000</v>
          </cell>
        </row>
        <row r="10432">
          <cell r="O10432" t="str">
            <v>042118000</v>
          </cell>
        </row>
        <row r="10433">
          <cell r="O10433" t="str">
            <v>042118000</v>
          </cell>
        </row>
        <row r="10434">
          <cell r="O10434" t="str">
            <v>042118000</v>
          </cell>
        </row>
        <row r="10435">
          <cell r="O10435" t="str">
            <v>042118000</v>
          </cell>
        </row>
        <row r="10436">
          <cell r="O10436" t="str">
            <v>042118000</v>
          </cell>
        </row>
        <row r="10437">
          <cell r="O10437" t="str">
            <v>042118000</v>
          </cell>
        </row>
        <row r="10438">
          <cell r="O10438" t="str">
            <v>042118000</v>
          </cell>
        </row>
        <row r="10439">
          <cell r="O10439" t="str">
            <v>042118000</v>
          </cell>
        </row>
        <row r="10440">
          <cell r="O10440" t="str">
            <v>042118000</v>
          </cell>
        </row>
        <row r="10441">
          <cell r="O10441" t="str">
            <v>042118000</v>
          </cell>
        </row>
        <row r="10442">
          <cell r="O10442" t="str">
            <v>042118000</v>
          </cell>
        </row>
        <row r="10443">
          <cell r="O10443" t="str">
            <v>042118000</v>
          </cell>
        </row>
        <row r="10444">
          <cell r="O10444" t="str">
            <v>042118000</v>
          </cell>
        </row>
        <row r="10445">
          <cell r="O10445" t="str">
            <v>042118000</v>
          </cell>
        </row>
        <row r="10446">
          <cell r="O10446" t="str">
            <v>042118000</v>
          </cell>
        </row>
        <row r="10447">
          <cell r="O10447" t="str">
            <v>042118000</v>
          </cell>
        </row>
        <row r="10448">
          <cell r="O10448" t="str">
            <v>042118000</v>
          </cell>
        </row>
        <row r="10449">
          <cell r="O10449" t="str">
            <v>042118000</v>
          </cell>
        </row>
        <row r="10450">
          <cell r="O10450" t="str">
            <v>042118000</v>
          </cell>
        </row>
        <row r="10451">
          <cell r="O10451" t="str">
            <v>042118000</v>
          </cell>
        </row>
        <row r="10452">
          <cell r="O10452" t="str">
            <v>042118000</v>
          </cell>
        </row>
        <row r="10453">
          <cell r="O10453" t="str">
            <v>042118000</v>
          </cell>
        </row>
        <row r="10454">
          <cell r="O10454" t="str">
            <v>042118000</v>
          </cell>
        </row>
        <row r="10455">
          <cell r="O10455" t="str">
            <v>042118000</v>
          </cell>
        </row>
        <row r="10456">
          <cell r="O10456" t="str">
            <v>042118000</v>
          </cell>
        </row>
        <row r="10457">
          <cell r="O10457" t="str">
            <v>042118000</v>
          </cell>
        </row>
        <row r="10458">
          <cell r="O10458" t="str">
            <v>042118000</v>
          </cell>
        </row>
        <row r="10459">
          <cell r="O10459" t="str">
            <v>042118000</v>
          </cell>
        </row>
        <row r="10460">
          <cell r="O10460" t="str">
            <v>042118000</v>
          </cell>
        </row>
        <row r="10461">
          <cell r="O10461" t="str">
            <v>042118000</v>
          </cell>
        </row>
        <row r="10462">
          <cell r="O10462" t="str">
            <v>042119000</v>
          </cell>
        </row>
        <row r="10463">
          <cell r="O10463" t="str">
            <v>042119000</v>
          </cell>
        </row>
        <row r="10464">
          <cell r="O10464" t="str">
            <v>042119000</v>
          </cell>
        </row>
        <row r="10465">
          <cell r="O10465" t="str">
            <v>042119000</v>
          </cell>
        </row>
        <row r="10466">
          <cell r="O10466" t="str">
            <v>042119000</v>
          </cell>
        </row>
        <row r="10467">
          <cell r="O10467" t="str">
            <v>042119000</v>
          </cell>
        </row>
        <row r="10468">
          <cell r="O10468" t="str">
            <v>042119000</v>
          </cell>
        </row>
        <row r="10469">
          <cell r="O10469" t="str">
            <v>042119000</v>
          </cell>
        </row>
        <row r="10470">
          <cell r="O10470" t="str">
            <v>042119000</v>
          </cell>
        </row>
        <row r="10471">
          <cell r="O10471" t="str">
            <v>042119000</v>
          </cell>
        </row>
        <row r="10472">
          <cell r="O10472" t="str">
            <v>042119000</v>
          </cell>
        </row>
        <row r="10473">
          <cell r="O10473" t="str">
            <v>042119000</v>
          </cell>
        </row>
        <row r="10474">
          <cell r="O10474" t="str">
            <v>042119000</v>
          </cell>
        </row>
        <row r="10475">
          <cell r="O10475" t="str">
            <v>042119000</v>
          </cell>
        </row>
        <row r="10476">
          <cell r="O10476" t="str">
            <v>042119000</v>
          </cell>
        </row>
        <row r="10477">
          <cell r="O10477" t="str">
            <v>042119000</v>
          </cell>
        </row>
        <row r="10478">
          <cell r="O10478" t="str">
            <v>042119000</v>
          </cell>
        </row>
        <row r="10479">
          <cell r="O10479" t="str">
            <v>042119000</v>
          </cell>
        </row>
        <row r="10480">
          <cell r="O10480" t="str">
            <v>042119000</v>
          </cell>
        </row>
        <row r="10481">
          <cell r="O10481" t="str">
            <v>042119000</v>
          </cell>
        </row>
        <row r="10482">
          <cell r="O10482" t="str">
            <v>042119000</v>
          </cell>
        </row>
        <row r="10483">
          <cell r="O10483" t="str">
            <v>042119000</v>
          </cell>
        </row>
        <row r="10484">
          <cell r="O10484" t="str">
            <v>042119000</v>
          </cell>
        </row>
        <row r="10485">
          <cell r="O10485" t="str">
            <v>042119000</v>
          </cell>
        </row>
        <row r="10486">
          <cell r="O10486" t="str">
            <v>042119000</v>
          </cell>
        </row>
        <row r="10487">
          <cell r="O10487" t="str">
            <v>042119000</v>
          </cell>
        </row>
        <row r="10488">
          <cell r="O10488" t="str">
            <v>042119000</v>
          </cell>
        </row>
        <row r="10489">
          <cell r="O10489" t="str">
            <v>042119000</v>
          </cell>
        </row>
        <row r="10490">
          <cell r="O10490" t="str">
            <v>042119000</v>
          </cell>
        </row>
        <row r="10491">
          <cell r="O10491" t="str">
            <v>042119000</v>
          </cell>
        </row>
        <row r="10492">
          <cell r="O10492" t="str">
            <v>042119000</v>
          </cell>
        </row>
        <row r="10493">
          <cell r="O10493" t="str">
            <v>042119000</v>
          </cell>
        </row>
        <row r="10494">
          <cell r="O10494" t="str">
            <v>042119000</v>
          </cell>
        </row>
        <row r="10495">
          <cell r="O10495" t="str">
            <v>042119000</v>
          </cell>
        </row>
        <row r="10496">
          <cell r="O10496" t="str">
            <v>042120000</v>
          </cell>
        </row>
        <row r="10497">
          <cell r="O10497" t="str">
            <v>042120000</v>
          </cell>
        </row>
        <row r="10498">
          <cell r="O10498" t="str">
            <v>042120000</v>
          </cell>
        </row>
        <row r="10499">
          <cell r="O10499" t="str">
            <v>042120000</v>
          </cell>
        </row>
        <row r="10500">
          <cell r="O10500" t="str">
            <v>042120000</v>
          </cell>
        </row>
        <row r="10501">
          <cell r="O10501" t="str">
            <v>042120000</v>
          </cell>
        </row>
        <row r="10502">
          <cell r="O10502" t="str">
            <v>042120000</v>
          </cell>
        </row>
        <row r="10503">
          <cell r="O10503" t="str">
            <v>042120000</v>
          </cell>
        </row>
        <row r="10504">
          <cell r="O10504" t="str">
            <v>042120000</v>
          </cell>
        </row>
        <row r="10505">
          <cell r="O10505" t="str">
            <v>042120000</v>
          </cell>
        </row>
        <row r="10506">
          <cell r="O10506" t="str">
            <v>042120000</v>
          </cell>
        </row>
        <row r="10507">
          <cell r="O10507" t="str">
            <v>042120000</v>
          </cell>
        </row>
        <row r="10508">
          <cell r="O10508" t="str">
            <v>042120000</v>
          </cell>
        </row>
        <row r="10509">
          <cell r="O10509" t="str">
            <v>042120000</v>
          </cell>
        </row>
        <row r="10510">
          <cell r="O10510" t="str">
            <v>042120000</v>
          </cell>
        </row>
        <row r="10511">
          <cell r="O10511" t="str">
            <v>042120000</v>
          </cell>
        </row>
        <row r="10512">
          <cell r="O10512" t="str">
            <v>042120000</v>
          </cell>
        </row>
        <row r="10513">
          <cell r="O10513" t="str">
            <v>042120000</v>
          </cell>
        </row>
        <row r="10514">
          <cell r="O10514" t="str">
            <v>042120000</v>
          </cell>
        </row>
        <row r="10515">
          <cell r="O10515" t="str">
            <v>042120000</v>
          </cell>
        </row>
        <row r="10516">
          <cell r="O10516" t="str">
            <v>042120000</v>
          </cell>
        </row>
        <row r="10517">
          <cell r="O10517" t="str">
            <v>042120000</v>
          </cell>
        </row>
        <row r="10518">
          <cell r="O10518" t="str">
            <v>042120000</v>
          </cell>
        </row>
        <row r="10519">
          <cell r="O10519" t="str">
            <v>042120000</v>
          </cell>
        </row>
        <row r="10520">
          <cell r="O10520" t="str">
            <v>042120000</v>
          </cell>
        </row>
        <row r="10521">
          <cell r="O10521" t="str">
            <v>042120000</v>
          </cell>
        </row>
        <row r="10522">
          <cell r="O10522" t="str">
            <v>042120000</v>
          </cell>
        </row>
        <row r="10523">
          <cell r="O10523" t="str">
            <v>042120000</v>
          </cell>
        </row>
        <row r="10524">
          <cell r="O10524" t="str">
            <v>042120000</v>
          </cell>
        </row>
        <row r="10525">
          <cell r="O10525" t="str">
            <v>042120000</v>
          </cell>
        </row>
        <row r="10526">
          <cell r="O10526" t="str">
            <v>042120000</v>
          </cell>
        </row>
        <row r="10527">
          <cell r="O10527" t="str">
            <v>042120000</v>
          </cell>
        </row>
        <row r="10528">
          <cell r="O10528" t="str">
            <v>042120000</v>
          </cell>
        </row>
        <row r="10529">
          <cell r="O10529" t="str">
            <v>042120000</v>
          </cell>
        </row>
        <row r="10530">
          <cell r="O10530" t="str">
            <v>042120000</v>
          </cell>
        </row>
        <row r="10531">
          <cell r="O10531" t="str">
            <v>042120000</v>
          </cell>
        </row>
        <row r="10532">
          <cell r="O10532" t="str">
            <v>042120000</v>
          </cell>
        </row>
        <row r="10533">
          <cell r="O10533" t="str">
            <v>042120000</v>
          </cell>
        </row>
        <row r="10534">
          <cell r="O10534" t="str">
            <v>042120000</v>
          </cell>
        </row>
        <row r="10535">
          <cell r="O10535" t="str">
            <v>042120000</v>
          </cell>
        </row>
        <row r="10536">
          <cell r="O10536" t="str">
            <v>042120000</v>
          </cell>
        </row>
        <row r="10537">
          <cell r="O10537" t="str">
            <v>042121000</v>
          </cell>
        </row>
        <row r="10538">
          <cell r="O10538" t="str">
            <v>042121000</v>
          </cell>
        </row>
        <row r="10539">
          <cell r="O10539" t="str">
            <v>042121000</v>
          </cell>
        </row>
        <row r="10540">
          <cell r="O10540" t="str">
            <v>042121000</v>
          </cell>
        </row>
        <row r="10541">
          <cell r="O10541" t="str">
            <v>042121000</v>
          </cell>
        </row>
        <row r="10542">
          <cell r="O10542" t="str">
            <v>042121000</v>
          </cell>
        </row>
        <row r="10543">
          <cell r="O10543" t="str">
            <v>042121000</v>
          </cell>
        </row>
        <row r="10544">
          <cell r="O10544" t="str">
            <v>042121000</v>
          </cell>
        </row>
        <row r="10545">
          <cell r="O10545" t="str">
            <v>042121000</v>
          </cell>
        </row>
        <row r="10546">
          <cell r="O10546" t="str">
            <v>042121000</v>
          </cell>
        </row>
        <row r="10547">
          <cell r="O10547" t="str">
            <v>042122000</v>
          </cell>
        </row>
        <row r="10548">
          <cell r="O10548" t="str">
            <v>042122000</v>
          </cell>
        </row>
        <row r="10549">
          <cell r="O10549" t="str">
            <v>042122000</v>
          </cell>
        </row>
        <row r="10550">
          <cell r="O10550" t="str">
            <v>042122000</v>
          </cell>
        </row>
        <row r="10551">
          <cell r="O10551" t="str">
            <v>042122000</v>
          </cell>
        </row>
        <row r="10552">
          <cell r="O10552" t="str">
            <v>042122000</v>
          </cell>
        </row>
        <row r="10553">
          <cell r="O10553" t="str">
            <v>042122000</v>
          </cell>
        </row>
        <row r="10554">
          <cell r="O10554" t="str">
            <v>042122000</v>
          </cell>
        </row>
        <row r="10555">
          <cell r="O10555" t="str">
            <v>042122000</v>
          </cell>
        </row>
        <row r="10556">
          <cell r="O10556" t="str">
            <v>042122000</v>
          </cell>
        </row>
        <row r="10557">
          <cell r="O10557" t="str">
            <v>042122000</v>
          </cell>
        </row>
        <row r="10558">
          <cell r="O10558" t="str">
            <v>042122000</v>
          </cell>
        </row>
        <row r="10559">
          <cell r="O10559" t="str">
            <v>042122000</v>
          </cell>
        </row>
        <row r="10560">
          <cell r="O10560" t="str">
            <v>042123000</v>
          </cell>
        </row>
        <row r="10561">
          <cell r="O10561" t="str">
            <v>042123000</v>
          </cell>
        </row>
        <row r="10562">
          <cell r="O10562" t="str">
            <v>042123000</v>
          </cell>
        </row>
        <row r="10563">
          <cell r="O10563" t="str">
            <v>042123000</v>
          </cell>
        </row>
        <row r="10564">
          <cell r="O10564" t="str">
            <v>042123000</v>
          </cell>
        </row>
        <row r="10565">
          <cell r="O10565" t="str">
            <v>042123000</v>
          </cell>
        </row>
        <row r="10566">
          <cell r="O10566" t="str">
            <v>042123000</v>
          </cell>
        </row>
        <row r="10567">
          <cell r="O10567" t="str">
            <v>042123000</v>
          </cell>
        </row>
        <row r="10568">
          <cell r="O10568" t="str">
            <v>042123000</v>
          </cell>
        </row>
        <row r="10569">
          <cell r="O10569" t="str">
            <v>042123000</v>
          </cell>
        </row>
        <row r="10570">
          <cell r="O10570" t="str">
            <v>042123000</v>
          </cell>
        </row>
        <row r="10571">
          <cell r="O10571" t="str">
            <v>042123000</v>
          </cell>
        </row>
        <row r="10572">
          <cell r="O10572" t="str">
            <v>042123000</v>
          </cell>
        </row>
        <row r="10573">
          <cell r="O10573" t="str">
            <v>042123000</v>
          </cell>
        </row>
        <row r="10574">
          <cell r="O10574" t="str">
            <v>042123000</v>
          </cell>
        </row>
        <row r="10575">
          <cell r="O10575" t="str">
            <v>042123000</v>
          </cell>
        </row>
        <row r="10576">
          <cell r="O10576" t="str">
            <v>042123000</v>
          </cell>
        </row>
        <row r="10577">
          <cell r="O10577" t="str">
            <v>042123000</v>
          </cell>
        </row>
        <row r="10578">
          <cell r="O10578" t="str">
            <v>042123000</v>
          </cell>
        </row>
        <row r="10579">
          <cell r="O10579" t="str">
            <v>042123000</v>
          </cell>
        </row>
        <row r="10580">
          <cell r="O10580" t="str">
            <v>042123000</v>
          </cell>
        </row>
        <row r="10581">
          <cell r="O10581" t="str">
            <v>042123000</v>
          </cell>
        </row>
        <row r="10582">
          <cell r="O10582" t="str">
            <v>042123000</v>
          </cell>
        </row>
        <row r="10583">
          <cell r="O10583" t="str">
            <v>042123000</v>
          </cell>
        </row>
        <row r="10584">
          <cell r="O10584" t="str">
            <v>042123000</v>
          </cell>
        </row>
        <row r="10585">
          <cell r="O10585" t="str">
            <v>042123000</v>
          </cell>
        </row>
        <row r="10586">
          <cell r="O10586" t="str">
            <v>042123000</v>
          </cell>
        </row>
        <row r="10587">
          <cell r="O10587" t="str">
            <v>043401000</v>
          </cell>
        </row>
        <row r="10588">
          <cell r="O10588" t="str">
            <v>043401000</v>
          </cell>
        </row>
        <row r="10589">
          <cell r="O10589" t="str">
            <v>043401000</v>
          </cell>
        </row>
        <row r="10590">
          <cell r="O10590" t="str">
            <v>043401000</v>
          </cell>
        </row>
        <row r="10591">
          <cell r="O10591" t="str">
            <v>043401000</v>
          </cell>
        </row>
        <row r="10592">
          <cell r="O10592" t="str">
            <v>043401000</v>
          </cell>
        </row>
        <row r="10593">
          <cell r="O10593" t="str">
            <v>043401000</v>
          </cell>
        </row>
        <row r="10594">
          <cell r="O10594" t="str">
            <v>043401000</v>
          </cell>
        </row>
        <row r="10595">
          <cell r="O10595" t="str">
            <v>043401000</v>
          </cell>
        </row>
        <row r="10596">
          <cell r="O10596" t="str">
            <v>043401000</v>
          </cell>
        </row>
        <row r="10597">
          <cell r="O10597" t="str">
            <v>043401000</v>
          </cell>
        </row>
        <row r="10598">
          <cell r="O10598" t="str">
            <v>043401000</v>
          </cell>
        </row>
        <row r="10599">
          <cell r="O10599" t="str">
            <v>043401000</v>
          </cell>
        </row>
        <row r="10600">
          <cell r="O10600" t="str">
            <v>043401000</v>
          </cell>
        </row>
        <row r="10601">
          <cell r="O10601" t="str">
            <v>043401000</v>
          </cell>
        </row>
        <row r="10602">
          <cell r="O10602" t="str">
            <v>043402000</v>
          </cell>
        </row>
        <row r="10603">
          <cell r="O10603" t="str">
            <v>043402000</v>
          </cell>
        </row>
        <row r="10604">
          <cell r="O10604" t="str">
            <v>043402000</v>
          </cell>
        </row>
        <row r="10605">
          <cell r="O10605" t="str">
            <v>043402000</v>
          </cell>
        </row>
        <row r="10606">
          <cell r="O10606" t="str">
            <v>043402000</v>
          </cell>
        </row>
        <row r="10607">
          <cell r="O10607" t="str">
            <v>043402000</v>
          </cell>
        </row>
        <row r="10608">
          <cell r="O10608" t="str">
            <v>043402000</v>
          </cell>
        </row>
        <row r="10609">
          <cell r="O10609" t="str">
            <v>043402000</v>
          </cell>
        </row>
        <row r="10610">
          <cell r="O10610" t="str">
            <v>043402000</v>
          </cell>
        </row>
        <row r="10611">
          <cell r="O10611" t="str">
            <v>043402000</v>
          </cell>
        </row>
        <row r="10612">
          <cell r="O10612" t="str">
            <v>043402000</v>
          </cell>
        </row>
        <row r="10613">
          <cell r="O10613" t="str">
            <v>043402000</v>
          </cell>
        </row>
        <row r="10614">
          <cell r="O10614" t="str">
            <v>043402000</v>
          </cell>
        </row>
        <row r="10615">
          <cell r="O10615" t="str">
            <v>043402000</v>
          </cell>
        </row>
        <row r="10616">
          <cell r="O10616" t="str">
            <v>043402000</v>
          </cell>
        </row>
        <row r="10617">
          <cell r="O10617" t="str">
            <v>043403000</v>
          </cell>
        </row>
        <row r="10618">
          <cell r="O10618" t="str">
            <v>043403000</v>
          </cell>
        </row>
        <row r="10619">
          <cell r="O10619" t="str">
            <v>043403000</v>
          </cell>
        </row>
        <row r="10620">
          <cell r="O10620" t="str">
            <v>043403000</v>
          </cell>
        </row>
        <row r="10621">
          <cell r="O10621" t="str">
            <v>043403000</v>
          </cell>
        </row>
        <row r="10622">
          <cell r="O10622" t="str">
            <v>043403000</v>
          </cell>
        </row>
        <row r="10623">
          <cell r="O10623" t="str">
            <v>043403000</v>
          </cell>
        </row>
        <row r="10624">
          <cell r="O10624" t="str">
            <v>043403000</v>
          </cell>
        </row>
        <row r="10625">
          <cell r="O10625" t="str">
            <v>043403000</v>
          </cell>
        </row>
        <row r="10626">
          <cell r="O10626" t="str">
            <v>043403000</v>
          </cell>
        </row>
        <row r="10627">
          <cell r="O10627" t="str">
            <v>043403000</v>
          </cell>
        </row>
        <row r="10628">
          <cell r="O10628" t="str">
            <v>043403000</v>
          </cell>
        </row>
        <row r="10629">
          <cell r="O10629" t="str">
            <v>043403000</v>
          </cell>
        </row>
        <row r="10630">
          <cell r="O10630" t="str">
            <v>043403000</v>
          </cell>
        </row>
        <row r="10631">
          <cell r="O10631" t="str">
            <v>043403000</v>
          </cell>
        </row>
        <row r="10632">
          <cell r="O10632" t="str">
            <v>043403000</v>
          </cell>
        </row>
        <row r="10633">
          <cell r="O10633" t="str">
            <v>043403000</v>
          </cell>
        </row>
        <row r="10634">
          <cell r="O10634" t="str">
            <v>043403000</v>
          </cell>
        </row>
        <row r="10635">
          <cell r="O10635" t="str">
            <v>043403000</v>
          </cell>
        </row>
        <row r="10636">
          <cell r="O10636" t="str">
            <v>043403000</v>
          </cell>
        </row>
        <row r="10637">
          <cell r="O10637" t="str">
            <v>043403000</v>
          </cell>
        </row>
        <row r="10638">
          <cell r="O10638" t="str">
            <v>043403000</v>
          </cell>
        </row>
        <row r="10639">
          <cell r="O10639" t="str">
            <v>043403000</v>
          </cell>
        </row>
        <row r="10640">
          <cell r="O10640" t="str">
            <v>043403000</v>
          </cell>
        </row>
        <row r="10641">
          <cell r="O10641" t="str">
            <v>043404000</v>
          </cell>
        </row>
        <row r="10642">
          <cell r="O10642" t="str">
            <v>043404000</v>
          </cell>
        </row>
        <row r="10643">
          <cell r="O10643" t="str">
            <v>043404000</v>
          </cell>
        </row>
        <row r="10644">
          <cell r="O10644" t="str">
            <v>043404000</v>
          </cell>
        </row>
        <row r="10645">
          <cell r="O10645" t="str">
            <v>043404000</v>
          </cell>
        </row>
        <row r="10646">
          <cell r="O10646" t="str">
            <v>043404000</v>
          </cell>
        </row>
        <row r="10647">
          <cell r="O10647" t="str">
            <v>043404000</v>
          </cell>
        </row>
        <row r="10648">
          <cell r="O10648" t="str">
            <v>043404000</v>
          </cell>
        </row>
        <row r="10649">
          <cell r="O10649" t="str">
            <v>043404000</v>
          </cell>
        </row>
        <row r="10650">
          <cell r="O10650" t="str">
            <v>043404000</v>
          </cell>
        </row>
        <row r="10651">
          <cell r="O10651" t="str">
            <v>043404000</v>
          </cell>
        </row>
        <row r="10652">
          <cell r="O10652" t="str">
            <v>043404000</v>
          </cell>
        </row>
        <row r="10653">
          <cell r="O10653" t="str">
            <v>043404000</v>
          </cell>
        </row>
        <row r="10654">
          <cell r="O10654" t="str">
            <v>043404000</v>
          </cell>
        </row>
        <row r="10655">
          <cell r="O10655" t="str">
            <v>043404000</v>
          </cell>
        </row>
        <row r="10656">
          <cell r="O10656" t="str">
            <v>043404000</v>
          </cell>
        </row>
        <row r="10657">
          <cell r="O10657" t="str">
            <v>043404000</v>
          </cell>
        </row>
        <row r="10658">
          <cell r="O10658" t="str">
            <v>043404000</v>
          </cell>
        </row>
        <row r="10659">
          <cell r="O10659" t="str">
            <v>043405000</v>
          </cell>
        </row>
        <row r="10660">
          <cell r="O10660" t="str">
            <v>043405000</v>
          </cell>
        </row>
        <row r="10661">
          <cell r="O10661" t="str">
            <v>043405000</v>
          </cell>
        </row>
        <row r="10662">
          <cell r="O10662" t="str">
            <v>043405000</v>
          </cell>
        </row>
        <row r="10663">
          <cell r="O10663" t="str">
            <v>043405000</v>
          </cell>
        </row>
        <row r="10664">
          <cell r="O10664" t="str">
            <v>043405000</v>
          </cell>
        </row>
        <row r="10665">
          <cell r="O10665" t="str">
            <v>043405000</v>
          </cell>
        </row>
        <row r="10666">
          <cell r="O10666" t="str">
            <v>043405000</v>
          </cell>
        </row>
        <row r="10667">
          <cell r="O10667" t="str">
            <v>043405000</v>
          </cell>
        </row>
        <row r="10668">
          <cell r="O10668" t="str">
            <v>043405000</v>
          </cell>
        </row>
        <row r="10669">
          <cell r="O10669" t="str">
            <v>043405000</v>
          </cell>
        </row>
        <row r="10670">
          <cell r="O10670" t="str">
            <v>043405000</v>
          </cell>
        </row>
        <row r="10671">
          <cell r="O10671" t="str">
            <v>043405000</v>
          </cell>
        </row>
        <row r="10672">
          <cell r="O10672" t="str">
            <v>043405000</v>
          </cell>
        </row>
        <row r="10673">
          <cell r="O10673" t="str">
            <v>043405000</v>
          </cell>
        </row>
        <row r="10674">
          <cell r="O10674" t="str">
            <v>043405000</v>
          </cell>
        </row>
        <row r="10675">
          <cell r="O10675" t="str">
            <v>043405000</v>
          </cell>
        </row>
        <row r="10676">
          <cell r="O10676" t="str">
            <v>043405000</v>
          </cell>
        </row>
        <row r="10677">
          <cell r="O10677" t="str">
            <v>043405000</v>
          </cell>
        </row>
        <row r="10678">
          <cell r="O10678" t="str">
            <v>043405000</v>
          </cell>
        </row>
        <row r="10679">
          <cell r="O10679" t="str">
            <v>043405000</v>
          </cell>
        </row>
        <row r="10680">
          <cell r="O10680" t="str">
            <v>043405000</v>
          </cell>
        </row>
        <row r="10681">
          <cell r="O10681" t="str">
            <v>043405000</v>
          </cell>
        </row>
        <row r="10682">
          <cell r="O10682" t="str">
            <v>043405000</v>
          </cell>
        </row>
        <row r="10683">
          <cell r="O10683" t="str">
            <v>043405000</v>
          </cell>
        </row>
        <row r="10684">
          <cell r="O10684" t="str">
            <v>043405000</v>
          </cell>
        </row>
        <row r="10685">
          <cell r="O10685" t="str">
            <v>043405000</v>
          </cell>
        </row>
        <row r="10686">
          <cell r="O10686" t="str">
            <v>043405000</v>
          </cell>
        </row>
        <row r="10687">
          <cell r="O10687" t="str">
            <v>043405000</v>
          </cell>
        </row>
        <row r="10688">
          <cell r="O10688" t="str">
            <v>043405000</v>
          </cell>
        </row>
        <row r="10689">
          <cell r="O10689" t="str">
            <v>043405000</v>
          </cell>
        </row>
        <row r="10690">
          <cell r="O10690" t="str">
            <v>043405000</v>
          </cell>
        </row>
        <row r="10691">
          <cell r="O10691" t="str">
            <v>043405000</v>
          </cell>
        </row>
        <row r="10692">
          <cell r="O10692" t="str">
            <v>043405000</v>
          </cell>
        </row>
        <row r="10693">
          <cell r="O10693" t="str">
            <v>043405000</v>
          </cell>
        </row>
        <row r="10694">
          <cell r="O10694" t="str">
            <v>043405000</v>
          </cell>
        </row>
        <row r="10695">
          <cell r="O10695" t="str">
            <v>043405000</v>
          </cell>
        </row>
        <row r="10696">
          <cell r="O10696" t="str">
            <v>043405000</v>
          </cell>
        </row>
        <row r="10697">
          <cell r="O10697" t="str">
            <v>043405000</v>
          </cell>
        </row>
        <row r="10698">
          <cell r="O10698" t="str">
            <v>043405000</v>
          </cell>
        </row>
        <row r="10699">
          <cell r="O10699" t="str">
            <v>043405000</v>
          </cell>
        </row>
        <row r="10700">
          <cell r="O10700" t="str">
            <v>043405000</v>
          </cell>
        </row>
        <row r="10701">
          <cell r="O10701" t="str">
            <v>043405000</v>
          </cell>
        </row>
        <row r="10702">
          <cell r="O10702" t="str">
            <v>043405000</v>
          </cell>
        </row>
        <row r="10703">
          <cell r="O10703" t="str">
            <v>043405000</v>
          </cell>
        </row>
        <row r="10704">
          <cell r="O10704" t="str">
            <v>043405000</v>
          </cell>
        </row>
        <row r="10705">
          <cell r="O10705" t="str">
            <v>043405000</v>
          </cell>
        </row>
        <row r="10706">
          <cell r="O10706" t="str">
            <v>043405000</v>
          </cell>
        </row>
        <row r="10707">
          <cell r="O10707" t="str">
            <v>043405000</v>
          </cell>
        </row>
        <row r="10708">
          <cell r="O10708" t="str">
            <v>043405000</v>
          </cell>
        </row>
        <row r="10709">
          <cell r="O10709" t="str">
            <v>043405000</v>
          </cell>
        </row>
        <row r="10710">
          <cell r="O10710" t="str">
            <v>043405000</v>
          </cell>
        </row>
        <row r="10711">
          <cell r="O10711" t="str">
            <v>043405000</v>
          </cell>
        </row>
        <row r="10712">
          <cell r="O10712" t="str">
            <v>043405000</v>
          </cell>
        </row>
        <row r="10713">
          <cell r="O10713" t="str">
            <v>043406000</v>
          </cell>
        </row>
        <row r="10714">
          <cell r="O10714" t="str">
            <v>043406000</v>
          </cell>
        </row>
        <row r="10715">
          <cell r="O10715" t="str">
            <v>043406000</v>
          </cell>
        </row>
        <row r="10716">
          <cell r="O10716" t="str">
            <v>043406000</v>
          </cell>
        </row>
        <row r="10717">
          <cell r="O10717" t="str">
            <v>043406000</v>
          </cell>
        </row>
        <row r="10718">
          <cell r="O10718" t="str">
            <v>043406000</v>
          </cell>
        </row>
        <row r="10719">
          <cell r="O10719" t="str">
            <v>043406000</v>
          </cell>
        </row>
        <row r="10720">
          <cell r="O10720" t="str">
            <v>043406000</v>
          </cell>
        </row>
        <row r="10721">
          <cell r="O10721" t="str">
            <v>043406000</v>
          </cell>
        </row>
        <row r="10722">
          <cell r="O10722" t="str">
            <v>043406000</v>
          </cell>
        </row>
        <row r="10723">
          <cell r="O10723" t="str">
            <v>043406000</v>
          </cell>
        </row>
        <row r="10724">
          <cell r="O10724" t="str">
            <v>043406000</v>
          </cell>
        </row>
        <row r="10725">
          <cell r="O10725" t="str">
            <v>043406000</v>
          </cell>
        </row>
        <row r="10726">
          <cell r="O10726" t="str">
            <v>043406000</v>
          </cell>
        </row>
        <row r="10727">
          <cell r="O10727" t="str">
            <v>043406000</v>
          </cell>
        </row>
        <row r="10728">
          <cell r="O10728" t="str">
            <v>043406000</v>
          </cell>
        </row>
        <row r="10729">
          <cell r="O10729" t="str">
            <v>043406000</v>
          </cell>
        </row>
        <row r="10730">
          <cell r="O10730" t="str">
            <v>043407000</v>
          </cell>
        </row>
        <row r="10731">
          <cell r="O10731" t="str">
            <v>043407000</v>
          </cell>
        </row>
        <row r="10732">
          <cell r="O10732" t="str">
            <v>043407000</v>
          </cell>
        </row>
        <row r="10733">
          <cell r="O10733" t="str">
            <v>043407000</v>
          </cell>
        </row>
        <row r="10734">
          <cell r="O10734" t="str">
            <v>043407000</v>
          </cell>
        </row>
        <row r="10735">
          <cell r="O10735" t="str">
            <v>043407000</v>
          </cell>
        </row>
        <row r="10736">
          <cell r="O10736" t="str">
            <v>043407000</v>
          </cell>
        </row>
        <row r="10737">
          <cell r="O10737" t="str">
            <v>043407000</v>
          </cell>
        </row>
        <row r="10738">
          <cell r="O10738" t="str">
            <v>043407000</v>
          </cell>
        </row>
        <row r="10739">
          <cell r="O10739" t="str">
            <v>043407000</v>
          </cell>
        </row>
        <row r="10740">
          <cell r="O10740" t="str">
            <v>043407000</v>
          </cell>
        </row>
        <row r="10741">
          <cell r="O10741" t="str">
            <v>043407000</v>
          </cell>
        </row>
        <row r="10742">
          <cell r="O10742" t="str">
            <v>043407000</v>
          </cell>
        </row>
        <row r="10743">
          <cell r="O10743" t="str">
            <v>043407000</v>
          </cell>
        </row>
        <row r="10744">
          <cell r="O10744" t="str">
            <v>043407000</v>
          </cell>
        </row>
        <row r="10745">
          <cell r="O10745" t="str">
            <v>043407000</v>
          </cell>
        </row>
        <row r="10746">
          <cell r="O10746" t="str">
            <v>043407000</v>
          </cell>
        </row>
        <row r="10747">
          <cell r="O10747" t="str">
            <v>043407000</v>
          </cell>
        </row>
        <row r="10748">
          <cell r="O10748" t="str">
            <v>043407000</v>
          </cell>
        </row>
        <row r="10749">
          <cell r="O10749" t="str">
            <v>043408000</v>
          </cell>
        </row>
        <row r="10750">
          <cell r="O10750" t="str">
            <v>043408000</v>
          </cell>
        </row>
        <row r="10751">
          <cell r="O10751" t="str">
            <v>043408000</v>
          </cell>
        </row>
        <row r="10752">
          <cell r="O10752" t="str">
            <v>043408000</v>
          </cell>
        </row>
        <row r="10753">
          <cell r="O10753" t="str">
            <v>043408000</v>
          </cell>
        </row>
        <row r="10754">
          <cell r="O10754" t="str">
            <v>043408000</v>
          </cell>
        </row>
        <row r="10755">
          <cell r="O10755" t="str">
            <v>043408000</v>
          </cell>
        </row>
        <row r="10756">
          <cell r="O10756" t="str">
            <v>043408000</v>
          </cell>
        </row>
        <row r="10757">
          <cell r="O10757" t="str">
            <v>043408000</v>
          </cell>
        </row>
        <row r="10758">
          <cell r="O10758" t="str">
            <v>043408000</v>
          </cell>
        </row>
        <row r="10759">
          <cell r="O10759" t="str">
            <v>043408000</v>
          </cell>
        </row>
        <row r="10760">
          <cell r="O10760" t="str">
            <v>043408000</v>
          </cell>
        </row>
        <row r="10761">
          <cell r="O10761" t="str">
            <v>043408000</v>
          </cell>
        </row>
        <row r="10762">
          <cell r="O10762" t="str">
            <v>043408000</v>
          </cell>
        </row>
        <row r="10763">
          <cell r="O10763" t="str">
            <v>043408000</v>
          </cell>
        </row>
        <row r="10764">
          <cell r="O10764" t="str">
            <v>043408000</v>
          </cell>
        </row>
        <row r="10765">
          <cell r="O10765" t="str">
            <v>043408000</v>
          </cell>
        </row>
        <row r="10766">
          <cell r="O10766" t="str">
            <v>043408000</v>
          </cell>
        </row>
        <row r="10767">
          <cell r="O10767" t="str">
            <v>043408000</v>
          </cell>
        </row>
        <row r="10768">
          <cell r="O10768" t="str">
            <v>043408000</v>
          </cell>
        </row>
        <row r="10769">
          <cell r="O10769" t="str">
            <v>043409000</v>
          </cell>
        </row>
        <row r="10770">
          <cell r="O10770" t="str">
            <v>043409000</v>
          </cell>
        </row>
        <row r="10771">
          <cell r="O10771" t="str">
            <v>043409000</v>
          </cell>
        </row>
        <row r="10772">
          <cell r="O10772" t="str">
            <v>043410000</v>
          </cell>
        </row>
        <row r="10773">
          <cell r="O10773" t="str">
            <v>043410000</v>
          </cell>
        </row>
        <row r="10774">
          <cell r="O10774" t="str">
            <v>043410000</v>
          </cell>
        </row>
        <row r="10775">
          <cell r="O10775" t="str">
            <v>043410000</v>
          </cell>
        </row>
        <row r="10776">
          <cell r="O10776" t="str">
            <v>043410000</v>
          </cell>
        </row>
        <row r="10777">
          <cell r="O10777" t="str">
            <v>043410000</v>
          </cell>
        </row>
        <row r="10778">
          <cell r="O10778" t="str">
            <v>043410000</v>
          </cell>
        </row>
        <row r="10779">
          <cell r="O10779" t="str">
            <v>043410000</v>
          </cell>
        </row>
        <row r="10780">
          <cell r="O10780" t="str">
            <v>043410000</v>
          </cell>
        </row>
        <row r="10781">
          <cell r="O10781" t="str">
            <v>043410000</v>
          </cell>
        </row>
        <row r="10782">
          <cell r="O10782" t="str">
            <v>043410000</v>
          </cell>
        </row>
        <row r="10783">
          <cell r="O10783" t="str">
            <v>043410000</v>
          </cell>
        </row>
        <row r="10784">
          <cell r="O10784" t="str">
            <v>043410000</v>
          </cell>
        </row>
        <row r="10785">
          <cell r="O10785" t="str">
            <v>043410000</v>
          </cell>
        </row>
        <row r="10786">
          <cell r="O10786" t="str">
            <v>043410000</v>
          </cell>
        </row>
        <row r="10787">
          <cell r="O10787" t="str">
            <v>043410000</v>
          </cell>
        </row>
        <row r="10788">
          <cell r="O10788" t="str">
            <v>043410000</v>
          </cell>
        </row>
        <row r="10789">
          <cell r="O10789" t="str">
            <v>043410000</v>
          </cell>
        </row>
        <row r="10790">
          <cell r="O10790" t="str">
            <v>043410000</v>
          </cell>
        </row>
        <row r="10791">
          <cell r="O10791" t="str">
            <v>043410000</v>
          </cell>
        </row>
        <row r="10792">
          <cell r="O10792" t="str">
            <v>043410000</v>
          </cell>
        </row>
        <row r="10793">
          <cell r="O10793" t="str">
            <v>043410000</v>
          </cell>
        </row>
        <row r="10794">
          <cell r="O10794" t="str">
            <v>043410000</v>
          </cell>
        </row>
        <row r="10795">
          <cell r="O10795" t="str">
            <v>043410000</v>
          </cell>
        </row>
        <row r="10796">
          <cell r="O10796" t="str">
            <v>043410000</v>
          </cell>
        </row>
        <row r="10797">
          <cell r="O10797" t="str">
            <v>043410000</v>
          </cell>
        </row>
        <row r="10798">
          <cell r="O10798" t="str">
            <v>043410000</v>
          </cell>
        </row>
        <row r="10799">
          <cell r="O10799" t="str">
            <v>043410000</v>
          </cell>
        </row>
        <row r="10800">
          <cell r="O10800" t="str">
            <v>043410000</v>
          </cell>
        </row>
        <row r="10801">
          <cell r="O10801" t="str">
            <v>043410000</v>
          </cell>
        </row>
        <row r="10802">
          <cell r="O10802" t="str">
            <v>043410000</v>
          </cell>
        </row>
        <row r="10803">
          <cell r="O10803" t="str">
            <v>043410000</v>
          </cell>
        </row>
        <row r="10804">
          <cell r="O10804" t="str">
            <v>043410000</v>
          </cell>
        </row>
        <row r="10805">
          <cell r="O10805" t="str">
            <v>043411000</v>
          </cell>
        </row>
        <row r="10806">
          <cell r="O10806" t="str">
            <v>043411000</v>
          </cell>
        </row>
        <row r="10807">
          <cell r="O10807" t="str">
            <v>043411000</v>
          </cell>
        </row>
        <row r="10808">
          <cell r="O10808" t="str">
            <v>043411000</v>
          </cell>
        </row>
        <row r="10809">
          <cell r="O10809" t="str">
            <v>043411000</v>
          </cell>
        </row>
        <row r="10810">
          <cell r="O10810" t="str">
            <v>043411000</v>
          </cell>
        </row>
        <row r="10811">
          <cell r="O10811" t="str">
            <v>043411000</v>
          </cell>
        </row>
        <row r="10812">
          <cell r="O10812" t="str">
            <v>043411000</v>
          </cell>
        </row>
        <row r="10813">
          <cell r="O10813" t="str">
            <v>043411000</v>
          </cell>
        </row>
        <row r="10814">
          <cell r="O10814" t="str">
            <v>043411000</v>
          </cell>
        </row>
        <row r="10815">
          <cell r="O10815" t="str">
            <v>043411000</v>
          </cell>
        </row>
        <row r="10816">
          <cell r="O10816" t="str">
            <v>043411000</v>
          </cell>
        </row>
        <row r="10817">
          <cell r="O10817" t="str">
            <v>043411000</v>
          </cell>
        </row>
        <row r="10818">
          <cell r="O10818" t="str">
            <v>043411000</v>
          </cell>
        </row>
        <row r="10819">
          <cell r="O10819" t="str">
            <v>043412000</v>
          </cell>
        </row>
        <row r="10820">
          <cell r="O10820" t="str">
            <v>043412000</v>
          </cell>
        </row>
        <row r="10821">
          <cell r="O10821" t="str">
            <v>043412000</v>
          </cell>
        </row>
        <row r="10822">
          <cell r="O10822" t="str">
            <v>043412000</v>
          </cell>
        </row>
        <row r="10823">
          <cell r="O10823" t="str">
            <v>043412000</v>
          </cell>
        </row>
        <row r="10824">
          <cell r="O10824" t="str">
            <v>043412000</v>
          </cell>
        </row>
        <row r="10825">
          <cell r="O10825" t="str">
            <v>043412000</v>
          </cell>
        </row>
        <row r="10826">
          <cell r="O10826" t="str">
            <v>043412000</v>
          </cell>
        </row>
        <row r="10827">
          <cell r="O10827" t="str">
            <v>043412000</v>
          </cell>
        </row>
        <row r="10828">
          <cell r="O10828" t="str">
            <v>043412000</v>
          </cell>
        </row>
        <row r="10829">
          <cell r="O10829" t="str">
            <v>043412000</v>
          </cell>
        </row>
        <row r="10830">
          <cell r="O10830" t="str">
            <v>043412000</v>
          </cell>
        </row>
        <row r="10831">
          <cell r="O10831" t="str">
            <v>043412000</v>
          </cell>
        </row>
        <row r="10832">
          <cell r="O10832" t="str">
            <v>043412000</v>
          </cell>
        </row>
        <row r="10833">
          <cell r="O10833" t="str">
            <v>043412000</v>
          </cell>
        </row>
        <row r="10834">
          <cell r="O10834" t="str">
            <v>043412000</v>
          </cell>
        </row>
        <row r="10835">
          <cell r="O10835" t="str">
            <v>043412000</v>
          </cell>
        </row>
        <row r="10836">
          <cell r="O10836" t="str">
            <v>043412000</v>
          </cell>
        </row>
        <row r="10837">
          <cell r="O10837" t="str">
            <v>043412000</v>
          </cell>
        </row>
        <row r="10838">
          <cell r="O10838" t="str">
            <v>043412000</v>
          </cell>
        </row>
        <row r="10839">
          <cell r="O10839" t="str">
            <v>043412000</v>
          </cell>
        </row>
        <row r="10840">
          <cell r="O10840" t="str">
            <v>043412000</v>
          </cell>
        </row>
        <row r="10841">
          <cell r="O10841" t="str">
            <v>043412000</v>
          </cell>
        </row>
        <row r="10842">
          <cell r="O10842" t="str">
            <v>043413000</v>
          </cell>
        </row>
        <row r="10843">
          <cell r="O10843" t="str">
            <v>043413000</v>
          </cell>
        </row>
        <row r="10844">
          <cell r="O10844" t="str">
            <v>043413000</v>
          </cell>
        </row>
        <row r="10845">
          <cell r="O10845" t="str">
            <v>043413000</v>
          </cell>
        </row>
        <row r="10846">
          <cell r="O10846" t="str">
            <v>043413000</v>
          </cell>
        </row>
        <row r="10847">
          <cell r="O10847" t="str">
            <v>043413000</v>
          </cell>
        </row>
        <row r="10848">
          <cell r="O10848" t="str">
            <v>043413000</v>
          </cell>
        </row>
        <row r="10849">
          <cell r="O10849" t="str">
            <v>043413000</v>
          </cell>
        </row>
        <row r="10850">
          <cell r="O10850" t="str">
            <v>043413000</v>
          </cell>
        </row>
        <row r="10851">
          <cell r="O10851" t="str">
            <v>043413000</v>
          </cell>
        </row>
        <row r="10852">
          <cell r="O10852" t="str">
            <v>043413000</v>
          </cell>
        </row>
        <row r="10853">
          <cell r="O10853" t="str">
            <v>043413000</v>
          </cell>
        </row>
        <row r="10854">
          <cell r="O10854" t="str">
            <v>043413000</v>
          </cell>
        </row>
        <row r="10855">
          <cell r="O10855" t="str">
            <v>043413000</v>
          </cell>
        </row>
        <row r="10856">
          <cell r="O10856" t="str">
            <v>043413000</v>
          </cell>
        </row>
        <row r="10857">
          <cell r="O10857" t="str">
            <v>043413000</v>
          </cell>
        </row>
        <row r="10858">
          <cell r="O10858" t="str">
            <v>043414000</v>
          </cell>
        </row>
        <row r="10859">
          <cell r="O10859" t="str">
            <v>043414000</v>
          </cell>
        </row>
        <row r="10860">
          <cell r="O10860" t="str">
            <v>043414000</v>
          </cell>
        </row>
        <row r="10861">
          <cell r="O10861" t="str">
            <v>043414000</v>
          </cell>
        </row>
        <row r="10862">
          <cell r="O10862" t="str">
            <v>043414000</v>
          </cell>
        </row>
        <row r="10863">
          <cell r="O10863" t="str">
            <v>043414000</v>
          </cell>
        </row>
        <row r="10864">
          <cell r="O10864" t="str">
            <v>043414000</v>
          </cell>
        </row>
        <row r="10865">
          <cell r="O10865" t="str">
            <v>043414000</v>
          </cell>
        </row>
        <row r="10866">
          <cell r="O10866" t="str">
            <v>043414000</v>
          </cell>
        </row>
        <row r="10867">
          <cell r="O10867" t="str">
            <v>043414000</v>
          </cell>
        </row>
        <row r="10868">
          <cell r="O10868" t="str">
            <v>043414000</v>
          </cell>
        </row>
        <row r="10869">
          <cell r="O10869" t="str">
            <v>043414000</v>
          </cell>
        </row>
        <row r="10870">
          <cell r="O10870" t="str">
            <v>043414000</v>
          </cell>
        </row>
        <row r="10871">
          <cell r="O10871" t="str">
            <v>043414000</v>
          </cell>
        </row>
        <row r="10872">
          <cell r="O10872" t="str">
            <v>043414000</v>
          </cell>
        </row>
        <row r="10873">
          <cell r="O10873" t="str">
            <v>043415000</v>
          </cell>
        </row>
        <row r="10874">
          <cell r="O10874" t="str">
            <v>043415000</v>
          </cell>
        </row>
        <row r="10875">
          <cell r="O10875" t="str">
            <v>043415000</v>
          </cell>
        </row>
        <row r="10876">
          <cell r="O10876" t="str">
            <v>043415000</v>
          </cell>
        </row>
        <row r="10877">
          <cell r="O10877" t="str">
            <v>043415000</v>
          </cell>
        </row>
        <row r="10878">
          <cell r="O10878" t="str">
            <v>043415000</v>
          </cell>
        </row>
        <row r="10879">
          <cell r="O10879" t="str">
            <v>043415000</v>
          </cell>
        </row>
        <row r="10880">
          <cell r="O10880" t="str">
            <v>043415000</v>
          </cell>
        </row>
        <row r="10881">
          <cell r="O10881" t="str">
            <v>043415000</v>
          </cell>
        </row>
        <row r="10882">
          <cell r="O10882" t="str">
            <v>043415000</v>
          </cell>
        </row>
        <row r="10883">
          <cell r="O10883" t="str">
            <v>043415000</v>
          </cell>
        </row>
        <row r="10884">
          <cell r="O10884" t="str">
            <v>043415000</v>
          </cell>
        </row>
        <row r="10885">
          <cell r="O10885" t="str">
            <v>043415000</v>
          </cell>
        </row>
        <row r="10886">
          <cell r="O10886" t="str">
            <v>043415000</v>
          </cell>
        </row>
        <row r="10887">
          <cell r="O10887" t="str">
            <v>043415000</v>
          </cell>
        </row>
        <row r="10888">
          <cell r="O10888" t="str">
            <v>043415000</v>
          </cell>
        </row>
        <row r="10889">
          <cell r="O10889" t="str">
            <v>043415000</v>
          </cell>
        </row>
        <row r="10890">
          <cell r="O10890" t="str">
            <v>043415000</v>
          </cell>
        </row>
        <row r="10891">
          <cell r="O10891" t="str">
            <v>043415000</v>
          </cell>
        </row>
        <row r="10892">
          <cell r="O10892" t="str">
            <v>043415000</v>
          </cell>
        </row>
        <row r="10893">
          <cell r="O10893" t="str">
            <v>043415000</v>
          </cell>
        </row>
        <row r="10894">
          <cell r="O10894" t="str">
            <v>043415000</v>
          </cell>
        </row>
        <row r="10895">
          <cell r="O10895" t="str">
            <v>043415000</v>
          </cell>
        </row>
        <row r="10896">
          <cell r="O10896" t="str">
            <v>043415000</v>
          </cell>
        </row>
        <row r="10897">
          <cell r="O10897" t="str">
            <v>043416000</v>
          </cell>
        </row>
        <row r="10898">
          <cell r="O10898" t="str">
            <v>043416000</v>
          </cell>
        </row>
        <row r="10899">
          <cell r="O10899" t="str">
            <v>043416000</v>
          </cell>
        </row>
        <row r="10900">
          <cell r="O10900" t="str">
            <v>043416000</v>
          </cell>
        </row>
        <row r="10901">
          <cell r="O10901" t="str">
            <v>043416000</v>
          </cell>
        </row>
        <row r="10902">
          <cell r="O10902" t="str">
            <v>043416000</v>
          </cell>
        </row>
        <row r="10903">
          <cell r="O10903" t="str">
            <v>043416000</v>
          </cell>
        </row>
        <row r="10904">
          <cell r="O10904" t="str">
            <v>043416000</v>
          </cell>
        </row>
        <row r="10905">
          <cell r="O10905" t="str">
            <v>043416000</v>
          </cell>
        </row>
        <row r="10906">
          <cell r="O10906" t="str">
            <v>043416000</v>
          </cell>
        </row>
        <row r="10907">
          <cell r="O10907" t="str">
            <v>043416000</v>
          </cell>
        </row>
        <row r="10908">
          <cell r="O10908" t="str">
            <v>043416000</v>
          </cell>
        </row>
        <row r="10909">
          <cell r="O10909" t="str">
            <v>043416000</v>
          </cell>
        </row>
        <row r="10910">
          <cell r="O10910" t="str">
            <v>043416000</v>
          </cell>
        </row>
        <row r="10911">
          <cell r="O10911" t="str">
            <v>043416000</v>
          </cell>
        </row>
        <row r="10912">
          <cell r="O10912" t="str">
            <v>043416000</v>
          </cell>
        </row>
        <row r="10913">
          <cell r="O10913" t="str">
            <v>043416000</v>
          </cell>
        </row>
        <row r="10914">
          <cell r="O10914" t="str">
            <v>043416000</v>
          </cell>
        </row>
        <row r="10915">
          <cell r="O10915" t="str">
            <v>043416000</v>
          </cell>
        </row>
        <row r="10916">
          <cell r="O10916" t="str">
            <v>043416000</v>
          </cell>
        </row>
        <row r="10917">
          <cell r="O10917" t="str">
            <v>043416000</v>
          </cell>
        </row>
        <row r="10918">
          <cell r="O10918" t="str">
            <v>043416000</v>
          </cell>
        </row>
        <row r="10919">
          <cell r="O10919" t="str">
            <v>043416000</v>
          </cell>
        </row>
        <row r="10920">
          <cell r="O10920" t="str">
            <v>043416000</v>
          </cell>
        </row>
        <row r="10921">
          <cell r="O10921" t="str">
            <v>043416000</v>
          </cell>
        </row>
        <row r="10922">
          <cell r="O10922" t="str">
            <v>043416000</v>
          </cell>
        </row>
        <row r="10923">
          <cell r="O10923" t="str">
            <v>043416000</v>
          </cell>
        </row>
        <row r="10924">
          <cell r="O10924" t="str">
            <v>043416000</v>
          </cell>
        </row>
        <row r="10925">
          <cell r="O10925" t="str">
            <v>043416000</v>
          </cell>
        </row>
        <row r="10926">
          <cell r="O10926" t="str">
            <v>043416000</v>
          </cell>
        </row>
        <row r="10927">
          <cell r="O10927" t="str">
            <v>043416000</v>
          </cell>
        </row>
        <row r="10928">
          <cell r="O10928" t="str">
            <v>043416000</v>
          </cell>
        </row>
        <row r="10929">
          <cell r="O10929" t="str">
            <v>043416000</v>
          </cell>
        </row>
        <row r="10930">
          <cell r="O10930" t="str">
            <v>043416000</v>
          </cell>
        </row>
        <row r="10931">
          <cell r="O10931" t="str">
            <v>043416000</v>
          </cell>
        </row>
        <row r="10932">
          <cell r="O10932" t="str">
            <v>043416000</v>
          </cell>
        </row>
        <row r="10933">
          <cell r="O10933" t="str">
            <v>043416000</v>
          </cell>
        </row>
        <row r="10934">
          <cell r="O10934" t="str">
            <v>043416000</v>
          </cell>
        </row>
        <row r="10935">
          <cell r="O10935" t="str">
            <v>043416000</v>
          </cell>
        </row>
        <row r="10936">
          <cell r="O10936" t="str">
            <v>043416000</v>
          </cell>
        </row>
        <row r="10937">
          <cell r="O10937" t="str">
            <v>043417000</v>
          </cell>
        </row>
        <row r="10938">
          <cell r="O10938" t="str">
            <v>043417000</v>
          </cell>
        </row>
        <row r="10939">
          <cell r="O10939" t="str">
            <v>043417000</v>
          </cell>
        </row>
        <row r="10940">
          <cell r="O10940" t="str">
            <v>043417000</v>
          </cell>
        </row>
        <row r="10941">
          <cell r="O10941" t="str">
            <v>043417000</v>
          </cell>
        </row>
        <row r="10942">
          <cell r="O10942" t="str">
            <v>043417000</v>
          </cell>
        </row>
        <row r="10943">
          <cell r="O10943" t="str">
            <v>043417000</v>
          </cell>
        </row>
        <row r="10944">
          <cell r="O10944" t="str">
            <v>043417000</v>
          </cell>
        </row>
        <row r="10945">
          <cell r="O10945" t="str">
            <v>043417000</v>
          </cell>
        </row>
        <row r="10946">
          <cell r="O10946" t="str">
            <v>043417000</v>
          </cell>
        </row>
        <row r="10947">
          <cell r="O10947" t="str">
            <v>043417000</v>
          </cell>
        </row>
        <row r="10948">
          <cell r="O10948" t="str">
            <v>043417000</v>
          </cell>
        </row>
        <row r="10949">
          <cell r="O10949" t="str">
            <v>043417000</v>
          </cell>
        </row>
        <row r="10950">
          <cell r="O10950" t="str">
            <v>043417000</v>
          </cell>
        </row>
        <row r="10951">
          <cell r="O10951" t="str">
            <v>043417000</v>
          </cell>
        </row>
        <row r="10952">
          <cell r="O10952" t="str">
            <v>043417000</v>
          </cell>
        </row>
        <row r="10953">
          <cell r="O10953" t="str">
            <v>043417000</v>
          </cell>
        </row>
        <row r="10954">
          <cell r="O10954" t="str">
            <v>043417000</v>
          </cell>
        </row>
        <row r="10955">
          <cell r="O10955" t="str">
            <v>043417000</v>
          </cell>
        </row>
        <row r="10956">
          <cell r="O10956" t="str">
            <v>043417000</v>
          </cell>
        </row>
        <row r="10957">
          <cell r="O10957" t="str">
            <v>043417000</v>
          </cell>
        </row>
        <row r="10958">
          <cell r="O10958" t="str">
            <v>043417000</v>
          </cell>
        </row>
        <row r="10959">
          <cell r="O10959" t="str">
            <v>043417000</v>
          </cell>
        </row>
        <row r="10960">
          <cell r="O10960" t="str">
            <v>043417000</v>
          </cell>
        </row>
        <row r="10961">
          <cell r="O10961" t="str">
            <v>043417000</v>
          </cell>
        </row>
        <row r="10962">
          <cell r="O10962" t="str">
            <v>043417000</v>
          </cell>
        </row>
        <row r="10963">
          <cell r="O10963" t="str">
            <v>043417000</v>
          </cell>
        </row>
        <row r="10964">
          <cell r="O10964" t="str">
            <v>043417000</v>
          </cell>
        </row>
        <row r="10965">
          <cell r="O10965" t="str">
            <v>043417000</v>
          </cell>
        </row>
        <row r="10966">
          <cell r="O10966" t="str">
            <v>043417000</v>
          </cell>
        </row>
        <row r="10967">
          <cell r="O10967" t="str">
            <v>043417000</v>
          </cell>
        </row>
        <row r="10968">
          <cell r="O10968" t="str">
            <v>043417000</v>
          </cell>
        </row>
        <row r="10969">
          <cell r="O10969" t="str">
            <v>043417000</v>
          </cell>
        </row>
        <row r="10970">
          <cell r="O10970" t="str">
            <v>043417000</v>
          </cell>
        </row>
        <row r="10971">
          <cell r="O10971" t="str">
            <v>043417000</v>
          </cell>
        </row>
        <row r="10972">
          <cell r="O10972" t="str">
            <v>043417000</v>
          </cell>
        </row>
        <row r="10973">
          <cell r="O10973" t="str">
            <v>043417000</v>
          </cell>
        </row>
        <row r="10974">
          <cell r="O10974" t="str">
            <v>043417000</v>
          </cell>
        </row>
        <row r="10975">
          <cell r="O10975" t="str">
            <v>043417000</v>
          </cell>
        </row>
        <row r="10976">
          <cell r="O10976" t="str">
            <v>043417000</v>
          </cell>
        </row>
        <row r="10977">
          <cell r="O10977" t="str">
            <v>043417000</v>
          </cell>
        </row>
        <row r="10978">
          <cell r="O10978" t="str">
            <v>043417000</v>
          </cell>
        </row>
        <row r="10979">
          <cell r="O10979" t="str">
            <v>043417000</v>
          </cell>
        </row>
        <row r="10980">
          <cell r="O10980" t="str">
            <v>043417000</v>
          </cell>
        </row>
        <row r="10981">
          <cell r="O10981" t="str">
            <v>043417000</v>
          </cell>
        </row>
        <row r="10982">
          <cell r="O10982" t="str">
            <v>043417000</v>
          </cell>
        </row>
        <row r="10983">
          <cell r="O10983" t="str">
            <v>043417000</v>
          </cell>
        </row>
        <row r="10984">
          <cell r="O10984" t="str">
            <v>043417000</v>
          </cell>
        </row>
        <row r="10985">
          <cell r="O10985" t="str">
            <v>043417000</v>
          </cell>
        </row>
        <row r="10986">
          <cell r="O10986" t="str">
            <v>043417000</v>
          </cell>
        </row>
        <row r="10987">
          <cell r="O10987" t="str">
            <v>043417000</v>
          </cell>
        </row>
        <row r="10988">
          <cell r="O10988" t="str">
            <v>043417000</v>
          </cell>
        </row>
        <row r="10989">
          <cell r="O10989" t="str">
            <v>043418000</v>
          </cell>
        </row>
        <row r="10990">
          <cell r="O10990" t="str">
            <v>043418000</v>
          </cell>
        </row>
        <row r="10991">
          <cell r="O10991" t="str">
            <v>043418000</v>
          </cell>
        </row>
        <row r="10992">
          <cell r="O10992" t="str">
            <v>043418000</v>
          </cell>
        </row>
        <row r="10993">
          <cell r="O10993" t="str">
            <v>043418000</v>
          </cell>
        </row>
        <row r="10994">
          <cell r="O10994" t="str">
            <v>043418000</v>
          </cell>
        </row>
        <row r="10995">
          <cell r="O10995" t="str">
            <v>043418000</v>
          </cell>
        </row>
        <row r="10996">
          <cell r="O10996" t="str">
            <v>043418000</v>
          </cell>
        </row>
        <row r="10997">
          <cell r="O10997" t="str">
            <v>043418000</v>
          </cell>
        </row>
        <row r="10998">
          <cell r="O10998" t="str">
            <v>043419000</v>
          </cell>
        </row>
        <row r="10999">
          <cell r="O10999" t="str">
            <v>043419000</v>
          </cell>
        </row>
        <row r="11000">
          <cell r="O11000" t="str">
            <v>043419000</v>
          </cell>
        </row>
        <row r="11001">
          <cell r="O11001" t="str">
            <v>043419000</v>
          </cell>
        </row>
        <row r="11002">
          <cell r="O11002" t="str">
            <v>043419000</v>
          </cell>
        </row>
        <row r="11003">
          <cell r="O11003" t="str">
            <v>043419000</v>
          </cell>
        </row>
        <row r="11004">
          <cell r="O11004" t="str">
            <v>043419000</v>
          </cell>
        </row>
        <row r="11005">
          <cell r="O11005" t="str">
            <v>043419000</v>
          </cell>
        </row>
        <row r="11006">
          <cell r="O11006" t="str">
            <v>043419000</v>
          </cell>
        </row>
        <row r="11007">
          <cell r="O11007" t="str">
            <v>043419000</v>
          </cell>
        </row>
        <row r="11008">
          <cell r="O11008" t="str">
            <v>043419000</v>
          </cell>
        </row>
        <row r="11009">
          <cell r="O11009" t="str">
            <v>043419000</v>
          </cell>
        </row>
        <row r="11010">
          <cell r="O11010" t="str">
            <v>043419000</v>
          </cell>
        </row>
        <row r="11011">
          <cell r="O11011" t="str">
            <v>043419000</v>
          </cell>
        </row>
        <row r="11012">
          <cell r="O11012" t="str">
            <v>043419000</v>
          </cell>
        </row>
        <row r="11013">
          <cell r="O11013" t="str">
            <v>043419000</v>
          </cell>
        </row>
        <row r="11014">
          <cell r="O11014" t="str">
            <v>043420000</v>
          </cell>
        </row>
        <row r="11015">
          <cell r="O11015" t="str">
            <v>043420000</v>
          </cell>
        </row>
        <row r="11016">
          <cell r="O11016" t="str">
            <v>043420000</v>
          </cell>
        </row>
        <row r="11017">
          <cell r="O11017" t="str">
            <v>043420000</v>
          </cell>
        </row>
        <row r="11018">
          <cell r="O11018" t="str">
            <v>043420000</v>
          </cell>
        </row>
        <row r="11019">
          <cell r="O11019" t="str">
            <v>043420000</v>
          </cell>
        </row>
        <row r="11020">
          <cell r="O11020" t="str">
            <v>043420000</v>
          </cell>
        </row>
        <row r="11021">
          <cell r="O11021" t="str">
            <v>043420000</v>
          </cell>
        </row>
        <row r="11022">
          <cell r="O11022" t="str">
            <v>043420000</v>
          </cell>
        </row>
        <row r="11023">
          <cell r="O11023" t="str">
            <v>043420000</v>
          </cell>
        </row>
        <row r="11024">
          <cell r="O11024" t="str">
            <v>043420000</v>
          </cell>
        </row>
        <row r="11025">
          <cell r="O11025" t="str">
            <v>043420000</v>
          </cell>
        </row>
        <row r="11026">
          <cell r="O11026" t="str">
            <v>043420000</v>
          </cell>
        </row>
        <row r="11027">
          <cell r="O11027" t="str">
            <v>043421000</v>
          </cell>
        </row>
        <row r="11028">
          <cell r="O11028" t="str">
            <v>043421000</v>
          </cell>
        </row>
        <row r="11029">
          <cell r="O11029" t="str">
            <v>043421000</v>
          </cell>
        </row>
        <row r="11030">
          <cell r="O11030" t="str">
            <v>043421000</v>
          </cell>
        </row>
        <row r="11031">
          <cell r="O11031" t="str">
            <v>043421000</v>
          </cell>
        </row>
        <row r="11032">
          <cell r="O11032" t="str">
            <v>043421000</v>
          </cell>
        </row>
        <row r="11033">
          <cell r="O11033" t="str">
            <v>043421000</v>
          </cell>
        </row>
        <row r="11034">
          <cell r="O11034" t="str">
            <v>043421000</v>
          </cell>
        </row>
        <row r="11035">
          <cell r="O11035" t="str">
            <v>043422000</v>
          </cell>
        </row>
        <row r="11036">
          <cell r="O11036" t="str">
            <v>043422000</v>
          </cell>
        </row>
        <row r="11037">
          <cell r="O11037" t="str">
            <v>043422000</v>
          </cell>
        </row>
        <row r="11038">
          <cell r="O11038" t="str">
            <v>043422000</v>
          </cell>
        </row>
        <row r="11039">
          <cell r="O11039" t="str">
            <v>043422000</v>
          </cell>
        </row>
        <row r="11040">
          <cell r="O11040" t="str">
            <v>043422000</v>
          </cell>
        </row>
        <row r="11041">
          <cell r="O11041" t="str">
            <v>043422000</v>
          </cell>
        </row>
        <row r="11042">
          <cell r="O11042" t="str">
            <v>043422000</v>
          </cell>
        </row>
        <row r="11043">
          <cell r="O11043" t="str">
            <v>043422000</v>
          </cell>
        </row>
        <row r="11044">
          <cell r="O11044" t="str">
            <v>043422000</v>
          </cell>
        </row>
        <row r="11045">
          <cell r="O11045" t="str">
            <v>043422000</v>
          </cell>
        </row>
        <row r="11046">
          <cell r="O11046" t="str">
            <v>043422000</v>
          </cell>
        </row>
        <row r="11047">
          <cell r="O11047" t="str">
            <v>043422000</v>
          </cell>
        </row>
        <row r="11048">
          <cell r="O11048" t="str">
            <v>043422000</v>
          </cell>
        </row>
        <row r="11049">
          <cell r="O11049" t="str">
            <v>043422000</v>
          </cell>
        </row>
        <row r="11050">
          <cell r="O11050" t="str">
            <v>043422000</v>
          </cell>
        </row>
        <row r="11051">
          <cell r="O11051" t="str">
            <v>043422000</v>
          </cell>
        </row>
        <row r="11052">
          <cell r="O11052" t="str">
            <v>043423000</v>
          </cell>
        </row>
        <row r="11053">
          <cell r="O11053" t="str">
            <v>043423000</v>
          </cell>
        </row>
        <row r="11054">
          <cell r="O11054" t="str">
            <v>043423000</v>
          </cell>
        </row>
        <row r="11055">
          <cell r="O11055" t="str">
            <v>043423000</v>
          </cell>
        </row>
        <row r="11056">
          <cell r="O11056" t="str">
            <v>043423000</v>
          </cell>
        </row>
        <row r="11057">
          <cell r="O11057" t="str">
            <v>043423000</v>
          </cell>
        </row>
        <row r="11058">
          <cell r="O11058" t="str">
            <v>043423000</v>
          </cell>
        </row>
        <row r="11059">
          <cell r="O11059" t="str">
            <v>043423000</v>
          </cell>
        </row>
        <row r="11060">
          <cell r="O11060" t="str">
            <v>043423000</v>
          </cell>
        </row>
        <row r="11061">
          <cell r="O11061" t="str">
            <v>043423000</v>
          </cell>
        </row>
        <row r="11062">
          <cell r="O11062" t="str">
            <v>043423000</v>
          </cell>
        </row>
        <row r="11063">
          <cell r="O11063" t="str">
            <v>043424000</v>
          </cell>
        </row>
        <row r="11064">
          <cell r="O11064" t="str">
            <v>043424000</v>
          </cell>
        </row>
        <row r="11065">
          <cell r="O11065" t="str">
            <v>043424000</v>
          </cell>
        </row>
        <row r="11066">
          <cell r="O11066" t="str">
            <v>043424000</v>
          </cell>
        </row>
        <row r="11067">
          <cell r="O11067" t="str">
            <v>043424000</v>
          </cell>
        </row>
        <row r="11068">
          <cell r="O11068" t="str">
            <v>043424000</v>
          </cell>
        </row>
        <row r="11069">
          <cell r="O11069" t="str">
            <v>043424000</v>
          </cell>
        </row>
        <row r="11070">
          <cell r="O11070" t="str">
            <v>043424000</v>
          </cell>
        </row>
        <row r="11071">
          <cell r="O11071" t="str">
            <v>043424000</v>
          </cell>
        </row>
        <row r="11072">
          <cell r="O11072" t="str">
            <v>043424000</v>
          </cell>
        </row>
        <row r="11073">
          <cell r="O11073" t="str">
            <v>043424000</v>
          </cell>
        </row>
        <row r="11074">
          <cell r="O11074" t="str">
            <v>043424000</v>
          </cell>
        </row>
        <row r="11075">
          <cell r="O11075" t="str">
            <v>043424000</v>
          </cell>
        </row>
        <row r="11076">
          <cell r="O11076" t="str">
            <v>043424000</v>
          </cell>
        </row>
        <row r="11077">
          <cell r="O11077" t="str">
            <v>043424000</v>
          </cell>
        </row>
        <row r="11078">
          <cell r="O11078" t="str">
            <v>043424000</v>
          </cell>
        </row>
        <row r="11079">
          <cell r="O11079" t="str">
            <v>043424000</v>
          </cell>
        </row>
        <row r="11080">
          <cell r="O11080" t="str">
            <v>043424000</v>
          </cell>
        </row>
        <row r="11081">
          <cell r="O11081" t="str">
            <v>043424000</v>
          </cell>
        </row>
        <row r="11082">
          <cell r="O11082" t="str">
            <v>043424000</v>
          </cell>
        </row>
        <row r="11083">
          <cell r="O11083" t="str">
            <v>043424000</v>
          </cell>
        </row>
        <row r="11084">
          <cell r="O11084" t="str">
            <v>043424000</v>
          </cell>
        </row>
        <row r="11085">
          <cell r="O11085" t="str">
            <v>043424000</v>
          </cell>
        </row>
        <row r="11086">
          <cell r="O11086" t="str">
            <v>043424000</v>
          </cell>
        </row>
        <row r="11087">
          <cell r="O11087" t="str">
            <v>043424000</v>
          </cell>
        </row>
        <row r="11088">
          <cell r="O11088" t="str">
            <v>043424000</v>
          </cell>
        </row>
        <row r="11089">
          <cell r="O11089" t="str">
            <v>043424000</v>
          </cell>
        </row>
        <row r="11090">
          <cell r="O11090" t="str">
            <v>043424000</v>
          </cell>
        </row>
        <row r="11091">
          <cell r="O11091" t="str">
            <v>043424000</v>
          </cell>
        </row>
        <row r="11092">
          <cell r="O11092" t="str">
            <v>043424000</v>
          </cell>
        </row>
        <row r="11093">
          <cell r="O11093" t="str">
            <v>043424000</v>
          </cell>
        </row>
        <row r="11094">
          <cell r="O11094" t="str">
            <v>043424000</v>
          </cell>
        </row>
        <row r="11095">
          <cell r="O11095" t="str">
            <v>043424000</v>
          </cell>
        </row>
        <row r="11096">
          <cell r="O11096" t="str">
            <v>043424000</v>
          </cell>
        </row>
        <row r="11097">
          <cell r="O11097" t="str">
            <v>043424000</v>
          </cell>
        </row>
        <row r="11098">
          <cell r="O11098" t="str">
            <v>043424000</v>
          </cell>
        </row>
        <row r="11099">
          <cell r="O11099" t="str">
            <v>043424000</v>
          </cell>
        </row>
        <row r="11100">
          <cell r="O11100" t="str">
            <v>043424000</v>
          </cell>
        </row>
        <row r="11101">
          <cell r="O11101" t="str">
            <v>043424000</v>
          </cell>
        </row>
        <row r="11102">
          <cell r="O11102" t="str">
            <v>043424000</v>
          </cell>
        </row>
        <row r="11103">
          <cell r="O11103" t="str">
            <v>043424000</v>
          </cell>
        </row>
        <row r="11104">
          <cell r="O11104" t="str">
            <v>043424000</v>
          </cell>
        </row>
        <row r="11105">
          <cell r="O11105" t="str">
            <v>043424000</v>
          </cell>
        </row>
        <row r="11106">
          <cell r="O11106" t="str">
            <v>043424000</v>
          </cell>
        </row>
        <row r="11107">
          <cell r="O11107" t="str">
            <v>043424000</v>
          </cell>
        </row>
        <row r="11108">
          <cell r="O11108" t="str">
            <v>043424000</v>
          </cell>
        </row>
        <row r="11109">
          <cell r="O11109" t="str">
            <v>043424000</v>
          </cell>
        </row>
        <row r="11110">
          <cell r="O11110" t="str">
            <v>043424000</v>
          </cell>
        </row>
        <row r="11111">
          <cell r="O11111" t="str">
            <v>043424000</v>
          </cell>
        </row>
        <row r="11112">
          <cell r="O11112" t="str">
            <v>043424000</v>
          </cell>
        </row>
        <row r="11113">
          <cell r="O11113" t="str">
            <v>043424000</v>
          </cell>
        </row>
        <row r="11114">
          <cell r="O11114" t="str">
            <v>043424000</v>
          </cell>
        </row>
        <row r="11115">
          <cell r="O11115" t="str">
            <v>043424000</v>
          </cell>
        </row>
        <row r="11116">
          <cell r="O11116" t="str">
            <v>043424000</v>
          </cell>
        </row>
        <row r="11117">
          <cell r="O11117" t="str">
            <v>043424000</v>
          </cell>
        </row>
        <row r="11118">
          <cell r="O11118" t="str">
            <v>043424000</v>
          </cell>
        </row>
        <row r="11119">
          <cell r="O11119" t="str">
            <v>043424000</v>
          </cell>
        </row>
        <row r="11120">
          <cell r="O11120" t="str">
            <v>043424000</v>
          </cell>
        </row>
        <row r="11121">
          <cell r="O11121" t="str">
            <v>043424000</v>
          </cell>
        </row>
        <row r="11122">
          <cell r="O11122" t="str">
            <v>043424000</v>
          </cell>
        </row>
        <row r="11123">
          <cell r="O11123" t="str">
            <v>043424000</v>
          </cell>
        </row>
        <row r="11124">
          <cell r="O11124" t="str">
            <v>043424000</v>
          </cell>
        </row>
        <row r="11125">
          <cell r="O11125" t="str">
            <v>043424000</v>
          </cell>
        </row>
        <row r="11126">
          <cell r="O11126" t="str">
            <v>043424000</v>
          </cell>
        </row>
        <row r="11127">
          <cell r="O11127" t="str">
            <v>043424000</v>
          </cell>
        </row>
        <row r="11128">
          <cell r="O11128" t="str">
            <v>043424000</v>
          </cell>
        </row>
        <row r="11129">
          <cell r="O11129" t="str">
            <v>043424000</v>
          </cell>
        </row>
        <row r="11130">
          <cell r="O11130" t="str">
            <v>043424000</v>
          </cell>
        </row>
        <row r="11131">
          <cell r="O11131" t="str">
            <v>043424000</v>
          </cell>
        </row>
        <row r="11132">
          <cell r="O11132" t="str">
            <v>043424000</v>
          </cell>
        </row>
        <row r="11133">
          <cell r="O11133" t="str">
            <v>043424000</v>
          </cell>
        </row>
        <row r="11134">
          <cell r="O11134" t="str">
            <v>043424000</v>
          </cell>
        </row>
        <row r="11135">
          <cell r="O11135" t="str">
            <v>043424000</v>
          </cell>
        </row>
        <row r="11136">
          <cell r="O11136" t="str">
            <v>043424000</v>
          </cell>
        </row>
        <row r="11137">
          <cell r="O11137" t="str">
            <v>043424000</v>
          </cell>
        </row>
        <row r="11138">
          <cell r="O11138" t="str">
            <v>043424000</v>
          </cell>
        </row>
        <row r="11139">
          <cell r="O11139" t="str">
            <v>043424000</v>
          </cell>
        </row>
        <row r="11140">
          <cell r="O11140" t="str">
            <v>043424000</v>
          </cell>
        </row>
        <row r="11141">
          <cell r="O11141" t="str">
            <v>043424000</v>
          </cell>
        </row>
        <row r="11142">
          <cell r="O11142" t="str">
            <v>043424000</v>
          </cell>
        </row>
        <row r="11143">
          <cell r="O11143" t="str">
            <v>043425000</v>
          </cell>
        </row>
        <row r="11144">
          <cell r="O11144" t="str">
            <v>043425000</v>
          </cell>
        </row>
        <row r="11145">
          <cell r="O11145" t="str">
            <v>043425000</v>
          </cell>
        </row>
        <row r="11146">
          <cell r="O11146" t="str">
            <v>043425000</v>
          </cell>
        </row>
        <row r="11147">
          <cell r="O11147" t="str">
            <v>043425000</v>
          </cell>
        </row>
        <row r="11148">
          <cell r="O11148" t="str">
            <v>043425000</v>
          </cell>
        </row>
        <row r="11149">
          <cell r="O11149" t="str">
            <v>043425000</v>
          </cell>
        </row>
        <row r="11150">
          <cell r="O11150" t="str">
            <v>043425000</v>
          </cell>
        </row>
        <row r="11151">
          <cell r="O11151" t="str">
            <v>043425000</v>
          </cell>
        </row>
        <row r="11152">
          <cell r="O11152" t="str">
            <v>043425000</v>
          </cell>
        </row>
        <row r="11153">
          <cell r="O11153" t="str">
            <v>043425000</v>
          </cell>
        </row>
        <row r="11154">
          <cell r="O11154" t="str">
            <v>043425000</v>
          </cell>
        </row>
        <row r="11155">
          <cell r="O11155" t="str">
            <v>043425000</v>
          </cell>
        </row>
        <row r="11156">
          <cell r="O11156" t="str">
            <v>043425000</v>
          </cell>
        </row>
        <row r="11157">
          <cell r="O11157" t="str">
            <v>043425000</v>
          </cell>
        </row>
        <row r="11158">
          <cell r="O11158" t="str">
            <v>043425000</v>
          </cell>
        </row>
        <row r="11159">
          <cell r="O11159" t="str">
            <v>043425000</v>
          </cell>
        </row>
        <row r="11160">
          <cell r="O11160" t="str">
            <v>043425000</v>
          </cell>
        </row>
        <row r="11161">
          <cell r="O11161" t="str">
            <v>043425000</v>
          </cell>
        </row>
        <row r="11162">
          <cell r="O11162" t="str">
            <v>043425000</v>
          </cell>
        </row>
        <row r="11163">
          <cell r="O11163" t="str">
            <v>043426000</v>
          </cell>
        </row>
        <row r="11164">
          <cell r="O11164" t="str">
            <v>043426000</v>
          </cell>
        </row>
        <row r="11165">
          <cell r="O11165" t="str">
            <v>043426000</v>
          </cell>
        </row>
        <row r="11166">
          <cell r="O11166" t="str">
            <v>043426000</v>
          </cell>
        </row>
        <row r="11167">
          <cell r="O11167" t="str">
            <v>043426000</v>
          </cell>
        </row>
        <row r="11168">
          <cell r="O11168" t="str">
            <v>043426000</v>
          </cell>
        </row>
        <row r="11169">
          <cell r="O11169" t="str">
            <v>043426000</v>
          </cell>
        </row>
        <row r="11170">
          <cell r="O11170" t="str">
            <v>043426000</v>
          </cell>
        </row>
        <row r="11171">
          <cell r="O11171" t="str">
            <v>043426000</v>
          </cell>
        </row>
        <row r="11172">
          <cell r="O11172" t="str">
            <v>043426000</v>
          </cell>
        </row>
        <row r="11173">
          <cell r="O11173" t="str">
            <v>043426000</v>
          </cell>
        </row>
        <row r="11174">
          <cell r="O11174" t="str">
            <v>043426000</v>
          </cell>
        </row>
        <row r="11175">
          <cell r="O11175" t="str">
            <v>043426000</v>
          </cell>
        </row>
        <row r="11176">
          <cell r="O11176" t="str">
            <v>043426000</v>
          </cell>
        </row>
        <row r="11177">
          <cell r="O11177" t="str">
            <v>043426000</v>
          </cell>
        </row>
        <row r="11178">
          <cell r="O11178" t="str">
            <v>043426000</v>
          </cell>
        </row>
        <row r="11179">
          <cell r="O11179" t="str">
            <v>043426000</v>
          </cell>
        </row>
        <row r="11180">
          <cell r="O11180" t="str">
            <v>043426000</v>
          </cell>
        </row>
        <row r="11181">
          <cell r="O11181" t="str">
            <v>043426000</v>
          </cell>
        </row>
        <row r="11182">
          <cell r="O11182" t="str">
            <v>043426000</v>
          </cell>
        </row>
        <row r="11183">
          <cell r="O11183" t="str">
            <v>043426000</v>
          </cell>
        </row>
        <row r="11184">
          <cell r="O11184" t="str">
            <v>043426000</v>
          </cell>
        </row>
        <row r="11185">
          <cell r="O11185" t="str">
            <v>043426000</v>
          </cell>
        </row>
        <row r="11186">
          <cell r="O11186" t="str">
            <v>043426000</v>
          </cell>
        </row>
        <row r="11187">
          <cell r="O11187" t="str">
            <v>043426000</v>
          </cell>
        </row>
        <row r="11188">
          <cell r="O11188" t="str">
            <v>043426000</v>
          </cell>
        </row>
        <row r="11189">
          <cell r="O11189" t="str">
            <v>043427000</v>
          </cell>
        </row>
        <row r="11190">
          <cell r="O11190" t="str">
            <v>043427000</v>
          </cell>
        </row>
        <row r="11191">
          <cell r="O11191" t="str">
            <v>043427000</v>
          </cell>
        </row>
        <row r="11192">
          <cell r="O11192" t="str">
            <v>043427000</v>
          </cell>
        </row>
        <row r="11193">
          <cell r="O11193" t="str">
            <v>043427000</v>
          </cell>
        </row>
        <row r="11194">
          <cell r="O11194" t="str">
            <v>043427000</v>
          </cell>
        </row>
        <row r="11195">
          <cell r="O11195" t="str">
            <v>043427000</v>
          </cell>
        </row>
        <row r="11196">
          <cell r="O11196" t="str">
            <v>043427000</v>
          </cell>
        </row>
        <row r="11197">
          <cell r="O11197" t="str">
            <v>043427000</v>
          </cell>
        </row>
        <row r="11198">
          <cell r="O11198" t="str">
            <v>043427000</v>
          </cell>
        </row>
        <row r="11199">
          <cell r="O11199" t="str">
            <v>043427000</v>
          </cell>
        </row>
        <row r="11200">
          <cell r="O11200" t="str">
            <v>043427000</v>
          </cell>
        </row>
        <row r="11201">
          <cell r="O11201" t="str">
            <v>043427000</v>
          </cell>
        </row>
        <row r="11202">
          <cell r="O11202" t="str">
            <v>043427000</v>
          </cell>
        </row>
        <row r="11203">
          <cell r="O11203" t="str">
            <v>043427000</v>
          </cell>
        </row>
        <row r="11204">
          <cell r="O11204" t="str">
            <v>043427000</v>
          </cell>
        </row>
        <row r="11205">
          <cell r="O11205" t="str">
            <v>043427000</v>
          </cell>
        </row>
        <row r="11206">
          <cell r="O11206" t="str">
            <v>043427000</v>
          </cell>
        </row>
        <row r="11207">
          <cell r="O11207" t="str">
            <v>043427000</v>
          </cell>
        </row>
        <row r="11208">
          <cell r="O11208" t="str">
            <v>043427000</v>
          </cell>
        </row>
        <row r="11209">
          <cell r="O11209" t="str">
            <v>043427000</v>
          </cell>
        </row>
        <row r="11210">
          <cell r="O11210" t="str">
            <v>043427000</v>
          </cell>
        </row>
        <row r="11211">
          <cell r="O11211" t="str">
            <v>043427000</v>
          </cell>
        </row>
        <row r="11212">
          <cell r="O11212" t="str">
            <v>043427000</v>
          </cell>
        </row>
        <row r="11213">
          <cell r="O11213" t="str">
            <v>043427000</v>
          </cell>
        </row>
        <row r="11214">
          <cell r="O11214" t="str">
            <v>043428000</v>
          </cell>
        </row>
        <row r="11215">
          <cell r="O11215" t="str">
            <v>043428000</v>
          </cell>
        </row>
        <row r="11216">
          <cell r="O11216" t="str">
            <v>043428000</v>
          </cell>
        </row>
        <row r="11217">
          <cell r="O11217" t="str">
            <v>043428000</v>
          </cell>
        </row>
        <row r="11218">
          <cell r="O11218" t="str">
            <v>043428000</v>
          </cell>
        </row>
        <row r="11219">
          <cell r="O11219" t="str">
            <v>043428000</v>
          </cell>
        </row>
        <row r="11220">
          <cell r="O11220" t="str">
            <v>043428000</v>
          </cell>
        </row>
        <row r="11221">
          <cell r="O11221" t="str">
            <v>043428000</v>
          </cell>
        </row>
        <row r="11222">
          <cell r="O11222" t="str">
            <v>043428000</v>
          </cell>
        </row>
        <row r="11223">
          <cell r="O11223" t="str">
            <v>043428000</v>
          </cell>
        </row>
        <row r="11224">
          <cell r="O11224" t="str">
            <v>043428000</v>
          </cell>
        </row>
        <row r="11225">
          <cell r="O11225" t="str">
            <v>043428000</v>
          </cell>
        </row>
        <row r="11226">
          <cell r="O11226" t="str">
            <v>043428000</v>
          </cell>
        </row>
        <row r="11227">
          <cell r="O11227" t="str">
            <v>043428000</v>
          </cell>
        </row>
        <row r="11228">
          <cell r="O11228" t="str">
            <v>043428000</v>
          </cell>
        </row>
        <row r="11229">
          <cell r="O11229" t="str">
            <v>043428000</v>
          </cell>
        </row>
        <row r="11230">
          <cell r="O11230" t="str">
            <v>043428000</v>
          </cell>
        </row>
        <row r="11231">
          <cell r="O11231" t="str">
            <v>043428000</v>
          </cell>
        </row>
        <row r="11232">
          <cell r="O11232" t="str">
            <v>043429000</v>
          </cell>
        </row>
        <row r="11233">
          <cell r="O11233" t="str">
            <v>043429000</v>
          </cell>
        </row>
        <row r="11234">
          <cell r="O11234" t="str">
            <v>043429000</v>
          </cell>
        </row>
        <row r="11235">
          <cell r="O11235" t="str">
            <v>043429000</v>
          </cell>
        </row>
        <row r="11236">
          <cell r="O11236" t="str">
            <v>043429000</v>
          </cell>
        </row>
        <row r="11237">
          <cell r="O11237" t="str">
            <v>043429000</v>
          </cell>
        </row>
        <row r="11238">
          <cell r="O11238" t="str">
            <v>043429000</v>
          </cell>
        </row>
        <row r="11239">
          <cell r="O11239" t="str">
            <v>043429000</v>
          </cell>
        </row>
        <row r="11240">
          <cell r="O11240" t="str">
            <v>043429000</v>
          </cell>
        </row>
        <row r="11241">
          <cell r="O11241" t="str">
            <v>043429000</v>
          </cell>
        </row>
        <row r="11242">
          <cell r="O11242" t="str">
            <v>043429000</v>
          </cell>
        </row>
        <row r="11243">
          <cell r="O11243" t="str">
            <v>043429000</v>
          </cell>
        </row>
        <row r="11244">
          <cell r="O11244" t="str">
            <v>043429000</v>
          </cell>
        </row>
        <row r="11245">
          <cell r="O11245" t="str">
            <v>043429000</v>
          </cell>
        </row>
        <row r="11246">
          <cell r="O11246" t="str">
            <v>043429000</v>
          </cell>
        </row>
        <row r="11247">
          <cell r="O11247" t="str">
            <v>043429000</v>
          </cell>
        </row>
        <row r="11248">
          <cell r="O11248" t="str">
            <v>043429000</v>
          </cell>
        </row>
        <row r="11249">
          <cell r="O11249" t="str">
            <v>043429000</v>
          </cell>
        </row>
        <row r="11250">
          <cell r="O11250" t="str">
            <v>043429000</v>
          </cell>
        </row>
        <row r="11251">
          <cell r="O11251" t="str">
            <v>043429000</v>
          </cell>
        </row>
        <row r="11252">
          <cell r="O11252" t="str">
            <v>043430000</v>
          </cell>
        </row>
        <row r="11253">
          <cell r="O11253" t="str">
            <v>043430000</v>
          </cell>
        </row>
        <row r="11254">
          <cell r="O11254" t="str">
            <v>043430000</v>
          </cell>
        </row>
        <row r="11255">
          <cell r="O11255" t="str">
            <v>043430000</v>
          </cell>
        </row>
        <row r="11256">
          <cell r="O11256" t="str">
            <v>043430000</v>
          </cell>
        </row>
        <row r="11257">
          <cell r="O11257" t="str">
            <v>043430000</v>
          </cell>
        </row>
        <row r="11258">
          <cell r="O11258" t="str">
            <v>043430000</v>
          </cell>
        </row>
        <row r="11259">
          <cell r="O11259" t="str">
            <v>043430000</v>
          </cell>
        </row>
        <row r="11260">
          <cell r="O11260" t="str">
            <v>043430000</v>
          </cell>
        </row>
        <row r="11261">
          <cell r="O11261" t="str">
            <v>045601000</v>
          </cell>
        </row>
        <row r="11262">
          <cell r="O11262" t="str">
            <v>045601000</v>
          </cell>
        </row>
        <row r="11263">
          <cell r="O11263" t="str">
            <v>045601000</v>
          </cell>
        </row>
        <row r="11264">
          <cell r="O11264" t="str">
            <v>045601000</v>
          </cell>
        </row>
        <row r="11265">
          <cell r="O11265" t="str">
            <v>045601000</v>
          </cell>
        </row>
        <row r="11266">
          <cell r="O11266" t="str">
            <v>045601000</v>
          </cell>
        </row>
        <row r="11267">
          <cell r="O11267" t="str">
            <v>045601000</v>
          </cell>
        </row>
        <row r="11268">
          <cell r="O11268" t="str">
            <v>045601000</v>
          </cell>
        </row>
        <row r="11269">
          <cell r="O11269" t="str">
            <v>045601000</v>
          </cell>
        </row>
        <row r="11270">
          <cell r="O11270" t="str">
            <v>045601000</v>
          </cell>
        </row>
        <row r="11271">
          <cell r="O11271" t="str">
            <v>045601000</v>
          </cell>
        </row>
        <row r="11272">
          <cell r="O11272" t="str">
            <v>045601000</v>
          </cell>
        </row>
        <row r="11273">
          <cell r="O11273" t="str">
            <v>045602000</v>
          </cell>
        </row>
        <row r="11274">
          <cell r="O11274" t="str">
            <v>045602000</v>
          </cell>
        </row>
        <row r="11275">
          <cell r="O11275" t="str">
            <v>045602000</v>
          </cell>
        </row>
        <row r="11276">
          <cell r="O11276" t="str">
            <v>045602000</v>
          </cell>
        </row>
        <row r="11277">
          <cell r="O11277" t="str">
            <v>045602000</v>
          </cell>
        </row>
        <row r="11278">
          <cell r="O11278" t="str">
            <v>045602000</v>
          </cell>
        </row>
        <row r="11279">
          <cell r="O11279" t="str">
            <v>045602000</v>
          </cell>
        </row>
        <row r="11280">
          <cell r="O11280" t="str">
            <v>045602000</v>
          </cell>
        </row>
        <row r="11281">
          <cell r="O11281" t="str">
            <v>045602000</v>
          </cell>
        </row>
        <row r="11282">
          <cell r="O11282" t="str">
            <v>045602000</v>
          </cell>
        </row>
        <row r="11283">
          <cell r="O11283" t="str">
            <v>045602000</v>
          </cell>
        </row>
        <row r="11284">
          <cell r="O11284" t="str">
            <v>045602000</v>
          </cell>
        </row>
        <row r="11285">
          <cell r="O11285" t="str">
            <v>045602000</v>
          </cell>
        </row>
        <row r="11286">
          <cell r="O11286" t="str">
            <v>045602000</v>
          </cell>
        </row>
        <row r="11287">
          <cell r="O11287" t="str">
            <v>045602000</v>
          </cell>
        </row>
        <row r="11288">
          <cell r="O11288" t="str">
            <v>045602000</v>
          </cell>
        </row>
        <row r="11289">
          <cell r="O11289" t="str">
            <v>045602000</v>
          </cell>
        </row>
        <row r="11290">
          <cell r="O11290" t="str">
            <v>045602000</v>
          </cell>
        </row>
        <row r="11291">
          <cell r="O11291" t="str">
            <v>045602000</v>
          </cell>
        </row>
        <row r="11292">
          <cell r="O11292" t="str">
            <v>045603000</v>
          </cell>
        </row>
        <row r="11293">
          <cell r="O11293" t="str">
            <v>045603000</v>
          </cell>
        </row>
        <row r="11294">
          <cell r="O11294" t="str">
            <v>045603000</v>
          </cell>
        </row>
        <row r="11295">
          <cell r="O11295" t="str">
            <v>045603000</v>
          </cell>
        </row>
        <row r="11296">
          <cell r="O11296" t="str">
            <v>045603000</v>
          </cell>
        </row>
        <row r="11297">
          <cell r="O11297" t="str">
            <v>045603000</v>
          </cell>
        </row>
        <row r="11298">
          <cell r="O11298" t="str">
            <v>045603000</v>
          </cell>
        </row>
        <row r="11299">
          <cell r="O11299" t="str">
            <v>045603000</v>
          </cell>
        </row>
        <row r="11300">
          <cell r="O11300" t="str">
            <v>045603000</v>
          </cell>
        </row>
        <row r="11301">
          <cell r="O11301" t="str">
            <v>045603000</v>
          </cell>
        </row>
        <row r="11302">
          <cell r="O11302" t="str">
            <v>045603000</v>
          </cell>
        </row>
        <row r="11303">
          <cell r="O11303" t="str">
            <v>045603000</v>
          </cell>
        </row>
        <row r="11304">
          <cell r="O11304" t="str">
            <v>045603000</v>
          </cell>
        </row>
        <row r="11305">
          <cell r="O11305" t="str">
            <v>045603000</v>
          </cell>
        </row>
        <row r="11306">
          <cell r="O11306" t="str">
            <v>045603000</v>
          </cell>
        </row>
        <row r="11307">
          <cell r="O11307" t="str">
            <v>045603000</v>
          </cell>
        </row>
        <row r="11308">
          <cell r="O11308" t="str">
            <v>045603000</v>
          </cell>
        </row>
        <row r="11309">
          <cell r="O11309" t="str">
            <v>045603000</v>
          </cell>
        </row>
        <row r="11310">
          <cell r="O11310" t="str">
            <v>045603000</v>
          </cell>
        </row>
        <row r="11311">
          <cell r="O11311" t="str">
            <v>045603000</v>
          </cell>
        </row>
        <row r="11312">
          <cell r="O11312" t="str">
            <v>045603000</v>
          </cell>
        </row>
        <row r="11313">
          <cell r="O11313" t="str">
            <v>045603000</v>
          </cell>
        </row>
        <row r="11314">
          <cell r="O11314" t="str">
            <v>045603000</v>
          </cell>
        </row>
        <row r="11315">
          <cell r="O11315" t="str">
            <v>045603000</v>
          </cell>
        </row>
        <row r="11316">
          <cell r="O11316" t="str">
            <v>045603000</v>
          </cell>
        </row>
        <row r="11317">
          <cell r="O11317" t="str">
            <v>045603000</v>
          </cell>
        </row>
        <row r="11318">
          <cell r="O11318" t="str">
            <v>045603000</v>
          </cell>
        </row>
        <row r="11319">
          <cell r="O11319" t="str">
            <v>045603000</v>
          </cell>
        </row>
        <row r="11320">
          <cell r="O11320" t="str">
            <v>045603000</v>
          </cell>
        </row>
        <row r="11321">
          <cell r="O11321" t="str">
            <v>045603000</v>
          </cell>
        </row>
        <row r="11322">
          <cell r="O11322" t="str">
            <v>045603000</v>
          </cell>
        </row>
        <row r="11323">
          <cell r="O11323" t="str">
            <v>045603000</v>
          </cell>
        </row>
        <row r="11324">
          <cell r="O11324" t="str">
            <v>045603000</v>
          </cell>
        </row>
        <row r="11325">
          <cell r="O11325" t="str">
            <v>045603000</v>
          </cell>
        </row>
        <row r="11326">
          <cell r="O11326" t="str">
            <v>045603000</v>
          </cell>
        </row>
        <row r="11327">
          <cell r="O11327" t="str">
            <v>045603000</v>
          </cell>
        </row>
        <row r="11328">
          <cell r="O11328" t="str">
            <v>045603000</v>
          </cell>
        </row>
        <row r="11329">
          <cell r="O11329" t="str">
            <v>045603000</v>
          </cell>
        </row>
        <row r="11330">
          <cell r="O11330" t="str">
            <v>045603000</v>
          </cell>
        </row>
        <row r="11331">
          <cell r="O11331" t="str">
            <v>045603000</v>
          </cell>
        </row>
        <row r="11332">
          <cell r="O11332" t="str">
            <v>045603000</v>
          </cell>
        </row>
        <row r="11333">
          <cell r="O11333" t="str">
            <v>045603000</v>
          </cell>
        </row>
        <row r="11334">
          <cell r="O11334" t="str">
            <v>045605000</v>
          </cell>
        </row>
        <row r="11335">
          <cell r="O11335" t="str">
            <v>045605000</v>
          </cell>
        </row>
        <row r="11336">
          <cell r="O11336" t="str">
            <v>045605000</v>
          </cell>
        </row>
        <row r="11337">
          <cell r="O11337" t="str">
            <v>045605000</v>
          </cell>
        </row>
        <row r="11338">
          <cell r="O11338" t="str">
            <v>045605000</v>
          </cell>
        </row>
        <row r="11339">
          <cell r="O11339" t="str">
            <v>045605000</v>
          </cell>
        </row>
        <row r="11340">
          <cell r="O11340" t="str">
            <v>045605000</v>
          </cell>
        </row>
        <row r="11341">
          <cell r="O11341" t="str">
            <v>045605000</v>
          </cell>
        </row>
        <row r="11342">
          <cell r="O11342" t="str">
            <v>045605000</v>
          </cell>
        </row>
        <row r="11343">
          <cell r="O11343" t="str">
            <v>045605000</v>
          </cell>
        </row>
        <row r="11344">
          <cell r="O11344" t="str">
            <v>045605000</v>
          </cell>
        </row>
        <row r="11345">
          <cell r="O11345" t="str">
            <v>045605000</v>
          </cell>
        </row>
        <row r="11346">
          <cell r="O11346" t="str">
            <v>045605000</v>
          </cell>
        </row>
        <row r="11347">
          <cell r="O11347" t="str">
            <v>045605000</v>
          </cell>
        </row>
        <row r="11348">
          <cell r="O11348" t="str">
            <v>045605000</v>
          </cell>
        </row>
        <row r="11349">
          <cell r="O11349" t="str">
            <v>045605000</v>
          </cell>
        </row>
        <row r="11350">
          <cell r="O11350" t="str">
            <v>045605000</v>
          </cell>
        </row>
        <row r="11351">
          <cell r="O11351" t="str">
            <v>045605000</v>
          </cell>
        </row>
        <row r="11352">
          <cell r="O11352" t="str">
            <v>045605000</v>
          </cell>
        </row>
        <row r="11353">
          <cell r="O11353" t="str">
            <v>045605000</v>
          </cell>
        </row>
        <row r="11354">
          <cell r="O11354" t="str">
            <v>045605000</v>
          </cell>
        </row>
        <row r="11355">
          <cell r="O11355" t="str">
            <v>045605000</v>
          </cell>
        </row>
        <row r="11356">
          <cell r="O11356" t="str">
            <v>045605000</v>
          </cell>
        </row>
        <row r="11357">
          <cell r="O11357" t="str">
            <v>045605000</v>
          </cell>
        </row>
        <row r="11358">
          <cell r="O11358" t="str">
            <v>045605000</v>
          </cell>
        </row>
        <row r="11359">
          <cell r="O11359" t="str">
            <v>045605000</v>
          </cell>
        </row>
        <row r="11360">
          <cell r="O11360" t="str">
            <v>045605000</v>
          </cell>
        </row>
        <row r="11361">
          <cell r="O11361" t="str">
            <v>045605000</v>
          </cell>
        </row>
        <row r="11362">
          <cell r="O11362" t="str">
            <v>045605000</v>
          </cell>
        </row>
        <row r="11363">
          <cell r="O11363" t="str">
            <v>045605000</v>
          </cell>
        </row>
        <row r="11364">
          <cell r="O11364" t="str">
            <v>045605000</v>
          </cell>
        </row>
        <row r="11365">
          <cell r="O11365" t="str">
            <v>045605000</v>
          </cell>
        </row>
        <row r="11366">
          <cell r="O11366" t="str">
            <v>045605000</v>
          </cell>
        </row>
        <row r="11367">
          <cell r="O11367" t="str">
            <v>045605000</v>
          </cell>
        </row>
        <row r="11368">
          <cell r="O11368" t="str">
            <v>045605000</v>
          </cell>
        </row>
        <row r="11369">
          <cell r="O11369" t="str">
            <v>045605000</v>
          </cell>
        </row>
        <row r="11370">
          <cell r="O11370" t="str">
            <v>045605000</v>
          </cell>
        </row>
        <row r="11371">
          <cell r="O11371" t="str">
            <v>045606000</v>
          </cell>
        </row>
        <row r="11372">
          <cell r="O11372" t="str">
            <v>045606000</v>
          </cell>
        </row>
        <row r="11373">
          <cell r="O11373" t="str">
            <v>045606000</v>
          </cell>
        </row>
        <row r="11374">
          <cell r="O11374" t="str">
            <v>045606000</v>
          </cell>
        </row>
        <row r="11375">
          <cell r="O11375" t="str">
            <v>045606000</v>
          </cell>
        </row>
        <row r="11376">
          <cell r="O11376" t="str">
            <v>045606000</v>
          </cell>
        </row>
        <row r="11377">
          <cell r="O11377" t="str">
            <v>045606000</v>
          </cell>
        </row>
        <row r="11378">
          <cell r="O11378" t="str">
            <v>045606000</v>
          </cell>
        </row>
        <row r="11379">
          <cell r="O11379" t="str">
            <v>045606000</v>
          </cell>
        </row>
        <row r="11380">
          <cell r="O11380" t="str">
            <v>045606000</v>
          </cell>
        </row>
        <row r="11381">
          <cell r="O11381" t="str">
            <v>045606000</v>
          </cell>
        </row>
        <row r="11382">
          <cell r="O11382" t="str">
            <v>045606000</v>
          </cell>
        </row>
        <row r="11383">
          <cell r="O11383" t="str">
            <v>045606000</v>
          </cell>
        </row>
        <row r="11384">
          <cell r="O11384" t="str">
            <v>045606000</v>
          </cell>
        </row>
        <row r="11385">
          <cell r="O11385" t="str">
            <v>045607000</v>
          </cell>
        </row>
        <row r="11386">
          <cell r="O11386" t="str">
            <v>045607000</v>
          </cell>
        </row>
        <row r="11387">
          <cell r="O11387" t="str">
            <v>045607000</v>
          </cell>
        </row>
        <row r="11388">
          <cell r="O11388" t="str">
            <v>045607000</v>
          </cell>
        </row>
        <row r="11389">
          <cell r="O11389" t="str">
            <v>045607000</v>
          </cell>
        </row>
        <row r="11390">
          <cell r="O11390" t="str">
            <v>045607000</v>
          </cell>
        </row>
        <row r="11391">
          <cell r="O11391" t="str">
            <v>045607000</v>
          </cell>
        </row>
        <row r="11392">
          <cell r="O11392" t="str">
            <v>045607000</v>
          </cell>
        </row>
        <row r="11393">
          <cell r="O11393" t="str">
            <v>045607000</v>
          </cell>
        </row>
        <row r="11394">
          <cell r="O11394" t="str">
            <v>045607000</v>
          </cell>
        </row>
        <row r="11395">
          <cell r="O11395" t="str">
            <v>045607000</v>
          </cell>
        </row>
        <row r="11396">
          <cell r="O11396" t="str">
            <v>045607000</v>
          </cell>
        </row>
        <row r="11397">
          <cell r="O11397" t="str">
            <v>045607000</v>
          </cell>
        </row>
        <row r="11398">
          <cell r="O11398" t="str">
            <v>045607000</v>
          </cell>
        </row>
        <row r="11399">
          <cell r="O11399" t="str">
            <v>045607000</v>
          </cell>
        </row>
        <row r="11400">
          <cell r="O11400" t="str">
            <v>045607000</v>
          </cell>
        </row>
        <row r="11401">
          <cell r="O11401" t="str">
            <v>045607000</v>
          </cell>
        </row>
        <row r="11402">
          <cell r="O11402" t="str">
            <v>045607000</v>
          </cell>
        </row>
        <row r="11403">
          <cell r="O11403" t="str">
            <v>045607000</v>
          </cell>
        </row>
        <row r="11404">
          <cell r="O11404" t="str">
            <v>045607000</v>
          </cell>
        </row>
        <row r="11405">
          <cell r="O11405" t="str">
            <v>045607000</v>
          </cell>
        </row>
        <row r="11406">
          <cell r="O11406" t="str">
            <v>045607000</v>
          </cell>
        </row>
        <row r="11407">
          <cell r="O11407" t="str">
            <v>045607000</v>
          </cell>
        </row>
        <row r="11408">
          <cell r="O11408" t="str">
            <v>045607000</v>
          </cell>
        </row>
        <row r="11409">
          <cell r="O11409" t="str">
            <v>045607000</v>
          </cell>
        </row>
        <row r="11410">
          <cell r="O11410" t="str">
            <v>045607000</v>
          </cell>
        </row>
        <row r="11411">
          <cell r="O11411" t="str">
            <v>045607000</v>
          </cell>
        </row>
        <row r="11412">
          <cell r="O11412" t="str">
            <v>045607000</v>
          </cell>
        </row>
        <row r="11413">
          <cell r="O11413" t="str">
            <v>045607000</v>
          </cell>
        </row>
        <row r="11414">
          <cell r="O11414" t="str">
            <v>045607000</v>
          </cell>
        </row>
        <row r="11415">
          <cell r="O11415" t="str">
            <v>045607000</v>
          </cell>
        </row>
        <row r="11416">
          <cell r="O11416" t="str">
            <v>045607000</v>
          </cell>
        </row>
        <row r="11417">
          <cell r="O11417" t="str">
            <v>045607000</v>
          </cell>
        </row>
        <row r="11418">
          <cell r="O11418" t="str">
            <v>045607000</v>
          </cell>
        </row>
        <row r="11419">
          <cell r="O11419" t="str">
            <v>045607000</v>
          </cell>
        </row>
        <row r="11420">
          <cell r="O11420" t="str">
            <v>045607000</v>
          </cell>
        </row>
        <row r="11421">
          <cell r="O11421" t="str">
            <v>045607000</v>
          </cell>
        </row>
        <row r="11422">
          <cell r="O11422" t="str">
            <v>045607000</v>
          </cell>
        </row>
        <row r="11423">
          <cell r="O11423" t="str">
            <v>045607000</v>
          </cell>
        </row>
        <row r="11424">
          <cell r="O11424" t="str">
            <v>045607000</v>
          </cell>
        </row>
        <row r="11425">
          <cell r="O11425" t="str">
            <v>045607000</v>
          </cell>
        </row>
        <row r="11426">
          <cell r="O11426" t="str">
            <v>045607000</v>
          </cell>
        </row>
        <row r="11427">
          <cell r="O11427" t="str">
            <v>045607000</v>
          </cell>
        </row>
        <row r="11428">
          <cell r="O11428" t="str">
            <v>045607000</v>
          </cell>
        </row>
        <row r="11429">
          <cell r="O11429" t="str">
            <v>045607000</v>
          </cell>
        </row>
        <row r="11430">
          <cell r="O11430" t="str">
            <v>045607000</v>
          </cell>
        </row>
        <row r="11431">
          <cell r="O11431" t="str">
            <v>045607000</v>
          </cell>
        </row>
        <row r="11432">
          <cell r="O11432" t="str">
            <v>045607000</v>
          </cell>
        </row>
        <row r="11433">
          <cell r="O11433" t="str">
            <v>045607000</v>
          </cell>
        </row>
        <row r="11434">
          <cell r="O11434" t="str">
            <v>045607000</v>
          </cell>
        </row>
        <row r="11435">
          <cell r="O11435" t="str">
            <v>045607000</v>
          </cell>
        </row>
        <row r="11436">
          <cell r="O11436" t="str">
            <v>045607000</v>
          </cell>
        </row>
        <row r="11437">
          <cell r="O11437" t="str">
            <v>045607000</v>
          </cell>
        </row>
        <row r="11438">
          <cell r="O11438" t="str">
            <v>045607000</v>
          </cell>
        </row>
        <row r="11439">
          <cell r="O11439" t="str">
            <v>045607000</v>
          </cell>
        </row>
        <row r="11440">
          <cell r="O11440" t="str">
            <v>045607000</v>
          </cell>
        </row>
        <row r="11441">
          <cell r="O11441" t="str">
            <v>045607000</v>
          </cell>
        </row>
        <row r="11442">
          <cell r="O11442" t="str">
            <v>045607000</v>
          </cell>
        </row>
        <row r="11443">
          <cell r="O11443" t="str">
            <v>045607000</v>
          </cell>
        </row>
        <row r="11444">
          <cell r="O11444" t="str">
            <v>045607000</v>
          </cell>
        </row>
        <row r="11445">
          <cell r="O11445" t="str">
            <v>045607000</v>
          </cell>
        </row>
        <row r="11446">
          <cell r="O11446" t="str">
            <v>045607000</v>
          </cell>
        </row>
        <row r="11447">
          <cell r="O11447" t="str">
            <v>045607000</v>
          </cell>
        </row>
        <row r="11448">
          <cell r="O11448" t="str">
            <v>045607000</v>
          </cell>
        </row>
        <row r="11449">
          <cell r="O11449" t="str">
            <v>045607000</v>
          </cell>
        </row>
        <row r="11450">
          <cell r="O11450" t="str">
            <v>045607000</v>
          </cell>
        </row>
        <row r="11451">
          <cell r="O11451" t="str">
            <v>045607000</v>
          </cell>
        </row>
        <row r="11452">
          <cell r="O11452" t="str">
            <v>045607000</v>
          </cell>
        </row>
        <row r="11453">
          <cell r="O11453" t="str">
            <v>045607000</v>
          </cell>
        </row>
        <row r="11454">
          <cell r="O11454" t="str">
            <v>045607000</v>
          </cell>
        </row>
        <row r="11455">
          <cell r="O11455" t="str">
            <v>045607000</v>
          </cell>
        </row>
        <row r="11456">
          <cell r="O11456" t="str">
            <v>045607000</v>
          </cell>
        </row>
        <row r="11457">
          <cell r="O11457" t="str">
            <v>045607000</v>
          </cell>
        </row>
        <row r="11458">
          <cell r="O11458" t="str">
            <v>045607000</v>
          </cell>
        </row>
        <row r="11459">
          <cell r="O11459" t="str">
            <v>045607000</v>
          </cell>
        </row>
        <row r="11460">
          <cell r="O11460" t="str">
            <v>045607000</v>
          </cell>
        </row>
        <row r="11461">
          <cell r="O11461" t="str">
            <v>045607000</v>
          </cell>
        </row>
        <row r="11462">
          <cell r="O11462" t="str">
            <v>045607000</v>
          </cell>
        </row>
        <row r="11463">
          <cell r="O11463" t="str">
            <v>045607000</v>
          </cell>
        </row>
        <row r="11464">
          <cell r="O11464" t="str">
            <v>045607000</v>
          </cell>
        </row>
        <row r="11465">
          <cell r="O11465" t="str">
            <v>045607000</v>
          </cell>
        </row>
        <row r="11466">
          <cell r="O11466" t="str">
            <v>045608000</v>
          </cell>
        </row>
        <row r="11467">
          <cell r="O11467" t="str">
            <v>045608000</v>
          </cell>
        </row>
        <row r="11468">
          <cell r="O11468" t="str">
            <v>045608000</v>
          </cell>
        </row>
        <row r="11469">
          <cell r="O11469" t="str">
            <v>045608000</v>
          </cell>
        </row>
        <row r="11470">
          <cell r="O11470" t="str">
            <v>045608000</v>
          </cell>
        </row>
        <row r="11471">
          <cell r="O11471" t="str">
            <v>045608000</v>
          </cell>
        </row>
        <row r="11472">
          <cell r="O11472" t="str">
            <v>045608000</v>
          </cell>
        </row>
        <row r="11473">
          <cell r="O11473" t="str">
            <v>045608000</v>
          </cell>
        </row>
        <row r="11474">
          <cell r="O11474" t="str">
            <v>045608000</v>
          </cell>
        </row>
        <row r="11475">
          <cell r="O11475" t="str">
            <v>045608000</v>
          </cell>
        </row>
        <row r="11476">
          <cell r="O11476" t="str">
            <v>045608000</v>
          </cell>
        </row>
        <row r="11477">
          <cell r="O11477" t="str">
            <v>045608000</v>
          </cell>
        </row>
        <row r="11478">
          <cell r="O11478" t="str">
            <v>045608000</v>
          </cell>
        </row>
        <row r="11479">
          <cell r="O11479" t="str">
            <v>045608000</v>
          </cell>
        </row>
        <row r="11480">
          <cell r="O11480" t="str">
            <v>045608000</v>
          </cell>
        </row>
        <row r="11481">
          <cell r="O11481" t="str">
            <v>045608000</v>
          </cell>
        </row>
        <row r="11482">
          <cell r="O11482" t="str">
            <v>045608000</v>
          </cell>
        </row>
        <row r="11483">
          <cell r="O11483" t="str">
            <v>045608000</v>
          </cell>
        </row>
        <row r="11484">
          <cell r="O11484" t="str">
            <v>045608000</v>
          </cell>
        </row>
        <row r="11485">
          <cell r="O11485" t="str">
            <v>045608000</v>
          </cell>
        </row>
        <row r="11486">
          <cell r="O11486" t="str">
            <v>045608000</v>
          </cell>
        </row>
        <row r="11487">
          <cell r="O11487" t="str">
            <v>045608000</v>
          </cell>
        </row>
        <row r="11488">
          <cell r="O11488" t="str">
            <v>045608000</v>
          </cell>
        </row>
        <row r="11489">
          <cell r="O11489" t="str">
            <v>045608000</v>
          </cell>
        </row>
        <row r="11490">
          <cell r="O11490" t="str">
            <v>045608000</v>
          </cell>
        </row>
        <row r="11491">
          <cell r="O11491" t="str">
            <v>045610000</v>
          </cell>
        </row>
        <row r="11492">
          <cell r="O11492" t="str">
            <v>045610000</v>
          </cell>
        </row>
        <row r="11493">
          <cell r="O11493" t="str">
            <v>045610000</v>
          </cell>
        </row>
        <row r="11494">
          <cell r="O11494" t="str">
            <v>045610000</v>
          </cell>
        </row>
        <row r="11495">
          <cell r="O11495" t="str">
            <v>045610000</v>
          </cell>
        </row>
        <row r="11496">
          <cell r="O11496" t="str">
            <v>045610000</v>
          </cell>
        </row>
        <row r="11497">
          <cell r="O11497" t="str">
            <v>045610000</v>
          </cell>
        </row>
        <row r="11498">
          <cell r="O11498" t="str">
            <v>045610000</v>
          </cell>
        </row>
        <row r="11499">
          <cell r="O11499" t="str">
            <v>045610000</v>
          </cell>
        </row>
        <row r="11500">
          <cell r="O11500" t="str">
            <v>045610000</v>
          </cell>
        </row>
        <row r="11501">
          <cell r="O11501" t="str">
            <v>045610000</v>
          </cell>
        </row>
        <row r="11502">
          <cell r="O11502" t="str">
            <v>045610000</v>
          </cell>
        </row>
        <row r="11503">
          <cell r="O11503" t="str">
            <v>045610000</v>
          </cell>
        </row>
        <row r="11504">
          <cell r="O11504" t="str">
            <v>045610000</v>
          </cell>
        </row>
        <row r="11505">
          <cell r="O11505" t="str">
            <v>045610000</v>
          </cell>
        </row>
        <row r="11506">
          <cell r="O11506" t="str">
            <v>045610000</v>
          </cell>
        </row>
        <row r="11507">
          <cell r="O11507" t="str">
            <v>045610000</v>
          </cell>
        </row>
        <row r="11508">
          <cell r="O11508" t="str">
            <v>045610000</v>
          </cell>
        </row>
        <row r="11509">
          <cell r="O11509" t="str">
            <v>045610000</v>
          </cell>
        </row>
        <row r="11510">
          <cell r="O11510" t="str">
            <v>045610000</v>
          </cell>
        </row>
        <row r="11511">
          <cell r="O11511" t="str">
            <v>045610000</v>
          </cell>
        </row>
        <row r="11512">
          <cell r="O11512" t="str">
            <v>045610000</v>
          </cell>
        </row>
        <row r="11513">
          <cell r="O11513" t="str">
            <v>045610000</v>
          </cell>
        </row>
        <row r="11514">
          <cell r="O11514" t="str">
            <v>045610000</v>
          </cell>
        </row>
        <row r="11515">
          <cell r="O11515" t="str">
            <v>045610000</v>
          </cell>
        </row>
        <row r="11516">
          <cell r="O11516" t="str">
            <v>045610000</v>
          </cell>
        </row>
        <row r="11517">
          <cell r="O11517" t="str">
            <v>045610000</v>
          </cell>
        </row>
        <row r="11518">
          <cell r="O11518" t="str">
            <v>045610000</v>
          </cell>
        </row>
        <row r="11519">
          <cell r="O11519" t="str">
            <v>045610000</v>
          </cell>
        </row>
        <row r="11520">
          <cell r="O11520" t="str">
            <v>045610000</v>
          </cell>
        </row>
        <row r="11521">
          <cell r="O11521" t="str">
            <v>045610000</v>
          </cell>
        </row>
        <row r="11522">
          <cell r="O11522" t="str">
            <v>045610000</v>
          </cell>
        </row>
        <row r="11523">
          <cell r="O11523" t="str">
            <v>045610000</v>
          </cell>
        </row>
        <row r="11524">
          <cell r="O11524" t="str">
            <v>045610000</v>
          </cell>
        </row>
        <row r="11525">
          <cell r="O11525" t="str">
            <v>045610000</v>
          </cell>
        </row>
        <row r="11526">
          <cell r="O11526" t="str">
            <v>045610000</v>
          </cell>
        </row>
        <row r="11527">
          <cell r="O11527" t="str">
            <v>045610000</v>
          </cell>
        </row>
        <row r="11528">
          <cell r="O11528" t="str">
            <v>045610000</v>
          </cell>
        </row>
        <row r="11529">
          <cell r="O11529" t="str">
            <v>045610000</v>
          </cell>
        </row>
        <row r="11530">
          <cell r="O11530" t="str">
            <v>045610000</v>
          </cell>
        </row>
        <row r="11531">
          <cell r="O11531" t="str">
            <v>045610000</v>
          </cell>
        </row>
        <row r="11532">
          <cell r="O11532" t="str">
            <v>045610000</v>
          </cell>
        </row>
        <row r="11533">
          <cell r="O11533" t="str">
            <v>045610000</v>
          </cell>
        </row>
        <row r="11534">
          <cell r="O11534" t="str">
            <v>045610000</v>
          </cell>
        </row>
        <row r="11535">
          <cell r="O11535" t="str">
            <v>045610000</v>
          </cell>
        </row>
        <row r="11536">
          <cell r="O11536" t="str">
            <v>045610000</v>
          </cell>
        </row>
        <row r="11537">
          <cell r="O11537" t="str">
            <v>045615000</v>
          </cell>
        </row>
        <row r="11538">
          <cell r="O11538" t="str">
            <v>045615000</v>
          </cell>
        </row>
        <row r="11539">
          <cell r="O11539" t="str">
            <v>045615000</v>
          </cell>
        </row>
        <row r="11540">
          <cell r="O11540" t="str">
            <v>045615000</v>
          </cell>
        </row>
        <row r="11541">
          <cell r="O11541" t="str">
            <v>045615000</v>
          </cell>
        </row>
        <row r="11542">
          <cell r="O11542" t="str">
            <v>045615000</v>
          </cell>
        </row>
        <row r="11543">
          <cell r="O11543" t="str">
            <v>045615000</v>
          </cell>
        </row>
        <row r="11544">
          <cell r="O11544" t="str">
            <v>045615000</v>
          </cell>
        </row>
        <row r="11545">
          <cell r="O11545" t="str">
            <v>045615000</v>
          </cell>
        </row>
        <row r="11546">
          <cell r="O11546" t="str">
            <v>045615000</v>
          </cell>
        </row>
        <row r="11547">
          <cell r="O11547" t="str">
            <v>045615000</v>
          </cell>
        </row>
        <row r="11548">
          <cell r="O11548" t="str">
            <v>045615000</v>
          </cell>
        </row>
        <row r="11549">
          <cell r="O11549" t="str">
            <v>045615000</v>
          </cell>
        </row>
        <row r="11550">
          <cell r="O11550" t="str">
            <v>045615000</v>
          </cell>
        </row>
        <row r="11551">
          <cell r="O11551" t="str">
            <v>045615000</v>
          </cell>
        </row>
        <row r="11552">
          <cell r="O11552" t="str">
            <v>045615000</v>
          </cell>
        </row>
        <row r="11553">
          <cell r="O11553" t="str">
            <v>045616000</v>
          </cell>
        </row>
        <row r="11554">
          <cell r="O11554" t="str">
            <v>045616000</v>
          </cell>
        </row>
        <row r="11555">
          <cell r="O11555" t="str">
            <v>045616000</v>
          </cell>
        </row>
        <row r="11556">
          <cell r="O11556" t="str">
            <v>045616000</v>
          </cell>
        </row>
        <row r="11557">
          <cell r="O11557" t="str">
            <v>045616000</v>
          </cell>
        </row>
        <row r="11558">
          <cell r="O11558" t="str">
            <v>045616000</v>
          </cell>
        </row>
        <row r="11559">
          <cell r="O11559" t="str">
            <v>045616000</v>
          </cell>
        </row>
        <row r="11560">
          <cell r="O11560" t="str">
            <v>045616000</v>
          </cell>
        </row>
        <row r="11561">
          <cell r="O11561" t="str">
            <v>045616000</v>
          </cell>
        </row>
        <row r="11562">
          <cell r="O11562" t="str">
            <v>045616000</v>
          </cell>
        </row>
        <row r="11563">
          <cell r="O11563" t="str">
            <v>045616000</v>
          </cell>
        </row>
        <row r="11564">
          <cell r="O11564" t="str">
            <v>045616000</v>
          </cell>
        </row>
        <row r="11565">
          <cell r="O11565" t="str">
            <v>045616000</v>
          </cell>
        </row>
        <row r="11566">
          <cell r="O11566" t="str">
            <v>045616000</v>
          </cell>
        </row>
        <row r="11567">
          <cell r="O11567" t="str">
            <v>045616000</v>
          </cell>
        </row>
        <row r="11568">
          <cell r="O11568" t="str">
            <v>045616000</v>
          </cell>
        </row>
        <row r="11569">
          <cell r="O11569" t="str">
            <v>045616000</v>
          </cell>
        </row>
        <row r="11570">
          <cell r="O11570" t="str">
            <v>045616000</v>
          </cell>
        </row>
        <row r="11571">
          <cell r="O11571" t="str">
            <v>045616000</v>
          </cell>
        </row>
        <row r="11572">
          <cell r="O11572" t="str">
            <v>045616000</v>
          </cell>
        </row>
        <row r="11573">
          <cell r="O11573" t="str">
            <v>045616000</v>
          </cell>
        </row>
        <row r="11574">
          <cell r="O11574" t="str">
            <v>045616000</v>
          </cell>
        </row>
        <row r="11575">
          <cell r="O11575" t="str">
            <v>045616000</v>
          </cell>
        </row>
        <row r="11576">
          <cell r="O11576" t="str">
            <v>045616000</v>
          </cell>
        </row>
        <row r="11577">
          <cell r="O11577" t="str">
            <v>045616000</v>
          </cell>
        </row>
        <row r="11578">
          <cell r="O11578" t="str">
            <v>045616000</v>
          </cell>
        </row>
        <row r="11579">
          <cell r="O11579" t="str">
            <v>045616000</v>
          </cell>
        </row>
        <row r="11580">
          <cell r="O11580" t="str">
            <v>045617000</v>
          </cell>
        </row>
        <row r="11581">
          <cell r="O11581" t="str">
            <v>045617000</v>
          </cell>
        </row>
        <row r="11582">
          <cell r="O11582" t="str">
            <v>045617000</v>
          </cell>
        </row>
        <row r="11583">
          <cell r="O11583" t="str">
            <v>045617000</v>
          </cell>
        </row>
        <row r="11584">
          <cell r="O11584" t="str">
            <v>045617000</v>
          </cell>
        </row>
        <row r="11585">
          <cell r="O11585" t="str">
            <v>045617000</v>
          </cell>
        </row>
        <row r="11586">
          <cell r="O11586" t="str">
            <v>045617000</v>
          </cell>
        </row>
        <row r="11587">
          <cell r="O11587" t="str">
            <v>045617000</v>
          </cell>
        </row>
        <row r="11588">
          <cell r="O11588" t="str">
            <v>045617000</v>
          </cell>
        </row>
        <row r="11589">
          <cell r="O11589" t="str">
            <v>045617000</v>
          </cell>
        </row>
        <row r="11590">
          <cell r="O11590" t="str">
            <v>045617000</v>
          </cell>
        </row>
        <row r="11591">
          <cell r="O11591" t="str">
            <v>045617000</v>
          </cell>
        </row>
        <row r="11592">
          <cell r="O11592" t="str">
            <v>045617000</v>
          </cell>
        </row>
        <row r="11593">
          <cell r="O11593" t="str">
            <v>045617000</v>
          </cell>
        </row>
        <row r="11594">
          <cell r="O11594" t="str">
            <v>045617000</v>
          </cell>
        </row>
        <row r="11595">
          <cell r="O11595" t="str">
            <v>045617000</v>
          </cell>
        </row>
        <row r="11596">
          <cell r="O11596" t="str">
            <v>045617000</v>
          </cell>
        </row>
        <row r="11597">
          <cell r="O11597" t="str">
            <v>045617000</v>
          </cell>
        </row>
        <row r="11598">
          <cell r="O11598" t="str">
            <v>045617000</v>
          </cell>
        </row>
        <row r="11599">
          <cell r="O11599" t="str">
            <v>045618000</v>
          </cell>
        </row>
        <row r="11600">
          <cell r="O11600" t="str">
            <v>045618000</v>
          </cell>
        </row>
        <row r="11601">
          <cell r="O11601" t="str">
            <v>045618000</v>
          </cell>
        </row>
        <row r="11602">
          <cell r="O11602" t="str">
            <v>045618000</v>
          </cell>
        </row>
        <row r="11603">
          <cell r="O11603" t="str">
            <v>045618000</v>
          </cell>
        </row>
        <row r="11604">
          <cell r="O11604" t="str">
            <v>045618000</v>
          </cell>
        </row>
        <row r="11605">
          <cell r="O11605" t="str">
            <v>045618000</v>
          </cell>
        </row>
        <row r="11606">
          <cell r="O11606" t="str">
            <v>045618000</v>
          </cell>
        </row>
        <row r="11607">
          <cell r="O11607" t="str">
            <v>045618000</v>
          </cell>
        </row>
        <row r="11608">
          <cell r="O11608" t="str">
            <v>045618000</v>
          </cell>
        </row>
        <row r="11609">
          <cell r="O11609" t="str">
            <v>045618000</v>
          </cell>
        </row>
        <row r="11610">
          <cell r="O11610" t="str">
            <v>045618000</v>
          </cell>
        </row>
        <row r="11611">
          <cell r="O11611" t="str">
            <v>045618000</v>
          </cell>
        </row>
        <row r="11612">
          <cell r="O11612" t="str">
            <v>045618000</v>
          </cell>
        </row>
        <row r="11613">
          <cell r="O11613" t="str">
            <v>045618000</v>
          </cell>
        </row>
        <row r="11614">
          <cell r="O11614" t="str">
            <v>045618000</v>
          </cell>
        </row>
        <row r="11615">
          <cell r="O11615" t="str">
            <v>045618000</v>
          </cell>
        </row>
        <row r="11616">
          <cell r="O11616" t="str">
            <v>045618000</v>
          </cell>
        </row>
        <row r="11617">
          <cell r="O11617" t="str">
            <v>045618000</v>
          </cell>
        </row>
        <row r="11618">
          <cell r="O11618" t="str">
            <v>045618000</v>
          </cell>
        </row>
        <row r="11619">
          <cell r="O11619" t="str">
            <v>045618000</v>
          </cell>
        </row>
        <row r="11620">
          <cell r="O11620" t="str">
            <v>045618000</v>
          </cell>
        </row>
        <row r="11621">
          <cell r="O11621" t="str">
            <v>045618000</v>
          </cell>
        </row>
        <row r="11622">
          <cell r="O11622" t="str">
            <v>045618000</v>
          </cell>
        </row>
        <row r="11623">
          <cell r="O11623" t="str">
            <v>045618000</v>
          </cell>
        </row>
        <row r="11624">
          <cell r="O11624" t="str">
            <v>045618000</v>
          </cell>
        </row>
        <row r="11625">
          <cell r="O11625" t="str">
            <v>045618000</v>
          </cell>
        </row>
        <row r="11626">
          <cell r="O11626" t="str">
            <v>045618000</v>
          </cell>
        </row>
        <row r="11627">
          <cell r="O11627" t="str">
            <v>045618000</v>
          </cell>
        </row>
        <row r="11628">
          <cell r="O11628" t="str">
            <v>045618000</v>
          </cell>
        </row>
        <row r="11629">
          <cell r="O11629" t="str">
            <v>045618000</v>
          </cell>
        </row>
        <row r="11630">
          <cell r="O11630" t="str">
            <v>045618000</v>
          </cell>
        </row>
        <row r="11631">
          <cell r="O11631" t="str">
            <v>045618000</v>
          </cell>
        </row>
        <row r="11632">
          <cell r="O11632" t="str">
            <v>045618000</v>
          </cell>
        </row>
        <row r="11633">
          <cell r="O11633" t="str">
            <v>045618000</v>
          </cell>
        </row>
        <row r="11634">
          <cell r="O11634" t="str">
            <v>045618000</v>
          </cell>
        </row>
        <row r="11635">
          <cell r="O11635" t="str">
            <v>045618000</v>
          </cell>
        </row>
        <row r="11636">
          <cell r="O11636" t="str">
            <v>045618000</v>
          </cell>
        </row>
        <row r="11637">
          <cell r="O11637" t="str">
            <v>045618000</v>
          </cell>
        </row>
        <row r="11638">
          <cell r="O11638" t="str">
            <v>045618000</v>
          </cell>
        </row>
        <row r="11639">
          <cell r="O11639" t="str">
            <v>045618000</v>
          </cell>
        </row>
        <row r="11640">
          <cell r="O11640" t="str">
            <v>045618000</v>
          </cell>
        </row>
        <row r="11641">
          <cell r="O11641" t="str">
            <v>045618000</v>
          </cell>
        </row>
        <row r="11642">
          <cell r="O11642" t="str">
            <v>045618000</v>
          </cell>
        </row>
        <row r="11643">
          <cell r="O11643" t="str">
            <v>045618000</v>
          </cell>
        </row>
        <row r="11644">
          <cell r="O11644" t="str">
            <v>045618000</v>
          </cell>
        </row>
        <row r="11645">
          <cell r="O11645" t="str">
            <v>045618000</v>
          </cell>
        </row>
        <row r="11646">
          <cell r="O11646" t="str">
            <v>045618000</v>
          </cell>
        </row>
        <row r="11647">
          <cell r="O11647" t="str">
            <v>045618000</v>
          </cell>
        </row>
        <row r="11648">
          <cell r="O11648" t="str">
            <v>045618000</v>
          </cell>
        </row>
        <row r="11649">
          <cell r="O11649" t="str">
            <v>045618000</v>
          </cell>
        </row>
        <row r="11650">
          <cell r="O11650" t="str">
            <v>045618000</v>
          </cell>
        </row>
        <row r="11651">
          <cell r="O11651" t="str">
            <v>045618000</v>
          </cell>
        </row>
        <row r="11652">
          <cell r="O11652" t="str">
            <v>045618000</v>
          </cell>
        </row>
        <row r="11653">
          <cell r="O11653" t="str">
            <v>045619000</v>
          </cell>
        </row>
        <row r="11654">
          <cell r="O11654" t="str">
            <v>045619000</v>
          </cell>
        </row>
        <row r="11655">
          <cell r="O11655" t="str">
            <v>045619000</v>
          </cell>
        </row>
        <row r="11656">
          <cell r="O11656" t="str">
            <v>045619000</v>
          </cell>
        </row>
        <row r="11657">
          <cell r="O11657" t="str">
            <v>045619000</v>
          </cell>
        </row>
        <row r="11658">
          <cell r="O11658" t="str">
            <v>045619000</v>
          </cell>
        </row>
        <row r="11659">
          <cell r="O11659" t="str">
            <v>045619000</v>
          </cell>
        </row>
        <row r="11660">
          <cell r="O11660" t="str">
            <v>045619000</v>
          </cell>
        </row>
        <row r="11661">
          <cell r="O11661" t="str">
            <v>045619000</v>
          </cell>
        </row>
        <row r="11662">
          <cell r="O11662" t="str">
            <v>045619000</v>
          </cell>
        </row>
        <row r="11663">
          <cell r="O11663" t="str">
            <v>045619000</v>
          </cell>
        </row>
        <row r="11664">
          <cell r="O11664" t="str">
            <v>045619000</v>
          </cell>
        </row>
        <row r="11665">
          <cell r="O11665" t="str">
            <v>045619000</v>
          </cell>
        </row>
        <row r="11666">
          <cell r="O11666" t="str">
            <v>045619000</v>
          </cell>
        </row>
        <row r="11667">
          <cell r="O11667" t="str">
            <v>045619000</v>
          </cell>
        </row>
        <row r="11668">
          <cell r="O11668" t="str">
            <v>045619000</v>
          </cell>
        </row>
        <row r="11669">
          <cell r="O11669" t="str">
            <v>045619000</v>
          </cell>
        </row>
        <row r="11670">
          <cell r="O11670" t="str">
            <v>045619000</v>
          </cell>
        </row>
        <row r="11671">
          <cell r="O11671" t="str">
            <v>045619000</v>
          </cell>
        </row>
        <row r="11672">
          <cell r="O11672" t="str">
            <v>045619000</v>
          </cell>
        </row>
        <row r="11673">
          <cell r="O11673" t="str">
            <v>045619000</v>
          </cell>
        </row>
        <row r="11674">
          <cell r="O11674" t="str">
            <v>045619000</v>
          </cell>
        </row>
        <row r="11675">
          <cell r="O11675" t="str">
            <v>045619000</v>
          </cell>
        </row>
        <row r="11676">
          <cell r="O11676" t="str">
            <v>045619000</v>
          </cell>
        </row>
        <row r="11677">
          <cell r="O11677" t="str">
            <v>045619000</v>
          </cell>
        </row>
        <row r="11678">
          <cell r="O11678" t="str">
            <v>045619000</v>
          </cell>
        </row>
        <row r="11679">
          <cell r="O11679" t="str">
            <v>045619000</v>
          </cell>
        </row>
        <row r="11680">
          <cell r="O11680" t="str">
            <v>045619000</v>
          </cell>
        </row>
        <row r="11681">
          <cell r="O11681" t="str">
            <v>045619000</v>
          </cell>
        </row>
        <row r="11682">
          <cell r="O11682" t="str">
            <v>045619000</v>
          </cell>
        </row>
        <row r="11683">
          <cell r="O11683" t="str">
            <v>045619000</v>
          </cell>
        </row>
        <row r="11684">
          <cell r="O11684" t="str">
            <v>045619000</v>
          </cell>
        </row>
        <row r="11685">
          <cell r="O11685" t="str">
            <v>045619000</v>
          </cell>
        </row>
        <row r="11686">
          <cell r="O11686" t="str">
            <v>045619000</v>
          </cell>
        </row>
        <row r="11687">
          <cell r="O11687" t="str">
            <v>045619000</v>
          </cell>
        </row>
        <row r="11688">
          <cell r="O11688" t="str">
            <v>045619000</v>
          </cell>
        </row>
        <row r="11689">
          <cell r="O11689" t="str">
            <v>045619000</v>
          </cell>
        </row>
        <row r="11690">
          <cell r="O11690" t="str">
            <v>045619000</v>
          </cell>
        </row>
        <row r="11691">
          <cell r="O11691" t="str">
            <v>045619000</v>
          </cell>
        </row>
        <row r="11692">
          <cell r="O11692" t="str">
            <v>045619000</v>
          </cell>
        </row>
        <row r="11693">
          <cell r="O11693" t="str">
            <v>045619000</v>
          </cell>
        </row>
        <row r="11694">
          <cell r="O11694" t="str">
            <v>045619000</v>
          </cell>
        </row>
        <row r="11695">
          <cell r="O11695" t="str">
            <v>045619000</v>
          </cell>
        </row>
        <row r="11696">
          <cell r="O11696" t="str">
            <v>045619000</v>
          </cell>
        </row>
        <row r="11697">
          <cell r="O11697" t="str">
            <v>045619000</v>
          </cell>
        </row>
        <row r="11698">
          <cell r="O11698" t="str">
            <v>045619000</v>
          </cell>
        </row>
        <row r="11699">
          <cell r="O11699" t="str">
            <v>045619000</v>
          </cell>
        </row>
        <row r="11700">
          <cell r="O11700" t="str">
            <v>045619000</v>
          </cell>
        </row>
        <row r="11701">
          <cell r="O11701" t="str">
            <v>045619000</v>
          </cell>
        </row>
        <row r="11702">
          <cell r="O11702" t="str">
            <v>045619000</v>
          </cell>
        </row>
        <row r="11703">
          <cell r="O11703" t="str">
            <v>045619000</v>
          </cell>
        </row>
        <row r="11704">
          <cell r="O11704" t="str">
            <v>045619000</v>
          </cell>
        </row>
        <row r="11705">
          <cell r="O11705" t="str">
            <v>045619000</v>
          </cell>
        </row>
        <row r="11706">
          <cell r="O11706" t="str">
            <v>045619000</v>
          </cell>
        </row>
        <row r="11707">
          <cell r="O11707" t="str">
            <v>045619000</v>
          </cell>
        </row>
        <row r="11708">
          <cell r="O11708" t="str">
            <v>045619000</v>
          </cell>
        </row>
        <row r="11709">
          <cell r="O11709" t="str">
            <v>045619000</v>
          </cell>
        </row>
        <row r="11710">
          <cell r="O11710" t="str">
            <v>045619000</v>
          </cell>
        </row>
        <row r="11711">
          <cell r="O11711" t="str">
            <v>045619000</v>
          </cell>
        </row>
        <row r="11712">
          <cell r="O11712" t="str">
            <v>045620000</v>
          </cell>
        </row>
        <row r="11713">
          <cell r="O11713" t="str">
            <v>045620000</v>
          </cell>
        </row>
        <row r="11714">
          <cell r="O11714" t="str">
            <v>045620000</v>
          </cell>
        </row>
        <row r="11715">
          <cell r="O11715" t="str">
            <v>045620000</v>
          </cell>
        </row>
        <row r="11716">
          <cell r="O11716" t="str">
            <v>045620000</v>
          </cell>
        </row>
        <row r="11717">
          <cell r="O11717" t="str">
            <v>045620000</v>
          </cell>
        </row>
        <row r="11718">
          <cell r="O11718" t="str">
            <v>045620000</v>
          </cell>
        </row>
        <row r="11719">
          <cell r="O11719" t="str">
            <v>045620000</v>
          </cell>
        </row>
        <row r="11720">
          <cell r="O11720" t="str">
            <v>045620000</v>
          </cell>
        </row>
        <row r="11721">
          <cell r="O11721" t="str">
            <v>045620000</v>
          </cell>
        </row>
        <row r="11722">
          <cell r="O11722" t="str">
            <v>045620000</v>
          </cell>
        </row>
        <row r="11723">
          <cell r="O11723" t="str">
            <v>045620000</v>
          </cell>
        </row>
        <row r="11724">
          <cell r="O11724" t="str">
            <v>045620000</v>
          </cell>
        </row>
        <row r="11725">
          <cell r="O11725" t="str">
            <v>045620000</v>
          </cell>
        </row>
        <row r="11726">
          <cell r="O11726" t="str">
            <v>045620000</v>
          </cell>
        </row>
        <row r="11727">
          <cell r="O11727" t="str">
            <v>045620000</v>
          </cell>
        </row>
        <row r="11728">
          <cell r="O11728" t="str">
            <v>045620000</v>
          </cell>
        </row>
        <row r="11729">
          <cell r="O11729" t="str">
            <v>045620000</v>
          </cell>
        </row>
        <row r="11730">
          <cell r="O11730" t="str">
            <v>045620000</v>
          </cell>
        </row>
        <row r="11731">
          <cell r="O11731" t="str">
            <v>045620000</v>
          </cell>
        </row>
        <row r="11732">
          <cell r="O11732" t="str">
            <v>045620000</v>
          </cell>
        </row>
        <row r="11733">
          <cell r="O11733" t="str">
            <v>045620000</v>
          </cell>
        </row>
        <row r="11734">
          <cell r="O11734" t="str">
            <v>045620000</v>
          </cell>
        </row>
        <row r="11735">
          <cell r="O11735" t="str">
            <v>045620000</v>
          </cell>
        </row>
        <row r="11736">
          <cell r="O11736" t="str">
            <v>045620000</v>
          </cell>
        </row>
        <row r="11737">
          <cell r="O11737" t="str">
            <v>045620000</v>
          </cell>
        </row>
        <row r="11738">
          <cell r="O11738" t="str">
            <v>045620000</v>
          </cell>
        </row>
        <row r="11739">
          <cell r="O11739" t="str">
            <v>045620000</v>
          </cell>
        </row>
        <row r="11740">
          <cell r="O11740" t="str">
            <v>045620000</v>
          </cell>
        </row>
        <row r="11741">
          <cell r="O11741" t="str">
            <v>045620000</v>
          </cell>
        </row>
        <row r="11742">
          <cell r="O11742" t="str">
            <v>045620000</v>
          </cell>
        </row>
        <row r="11743">
          <cell r="O11743" t="str">
            <v>045620000</v>
          </cell>
        </row>
        <row r="11744">
          <cell r="O11744" t="str">
            <v>045620000</v>
          </cell>
        </row>
        <row r="11745">
          <cell r="O11745" t="str">
            <v>045620000</v>
          </cell>
        </row>
        <row r="11746">
          <cell r="O11746" t="str">
            <v>045620000</v>
          </cell>
        </row>
        <row r="11747">
          <cell r="O11747" t="str">
            <v>045620000</v>
          </cell>
        </row>
        <row r="11748">
          <cell r="O11748" t="str">
            <v>045621000</v>
          </cell>
        </row>
        <row r="11749">
          <cell r="O11749" t="str">
            <v>045621000</v>
          </cell>
        </row>
        <row r="11750">
          <cell r="O11750" t="str">
            <v>045621000</v>
          </cell>
        </row>
        <row r="11751">
          <cell r="O11751" t="str">
            <v>045621000</v>
          </cell>
        </row>
        <row r="11752">
          <cell r="O11752" t="str">
            <v>045621000</v>
          </cell>
        </row>
        <row r="11753">
          <cell r="O11753" t="str">
            <v>045622000</v>
          </cell>
        </row>
        <row r="11754">
          <cell r="O11754" t="str">
            <v>045622000</v>
          </cell>
        </row>
        <row r="11755">
          <cell r="O11755" t="str">
            <v>045622000</v>
          </cell>
        </row>
        <row r="11756">
          <cell r="O11756" t="str">
            <v>045622000</v>
          </cell>
        </row>
        <row r="11757">
          <cell r="O11757" t="str">
            <v>045622000</v>
          </cell>
        </row>
        <row r="11758">
          <cell r="O11758" t="str">
            <v>045622000</v>
          </cell>
        </row>
        <row r="11759">
          <cell r="O11759" t="str">
            <v>045622000</v>
          </cell>
        </row>
        <row r="11760">
          <cell r="O11760" t="str">
            <v>045622000</v>
          </cell>
        </row>
        <row r="11761">
          <cell r="O11761" t="str">
            <v>045622000</v>
          </cell>
        </row>
        <row r="11762">
          <cell r="O11762" t="str">
            <v>045622000</v>
          </cell>
        </row>
        <row r="11763">
          <cell r="O11763" t="str">
            <v>045622000</v>
          </cell>
        </row>
        <row r="11764">
          <cell r="O11764" t="str">
            <v>045622000</v>
          </cell>
        </row>
        <row r="11765">
          <cell r="O11765" t="str">
            <v>045622000</v>
          </cell>
        </row>
        <row r="11766">
          <cell r="O11766" t="str">
            <v>045622000</v>
          </cell>
        </row>
        <row r="11767">
          <cell r="O11767" t="str">
            <v>045622000</v>
          </cell>
        </row>
        <row r="11768">
          <cell r="O11768" t="str">
            <v>045622000</v>
          </cell>
        </row>
        <row r="11769">
          <cell r="O11769" t="str">
            <v>045622000</v>
          </cell>
        </row>
        <row r="11770">
          <cell r="O11770" t="str">
            <v>045622000</v>
          </cell>
        </row>
        <row r="11771">
          <cell r="O11771" t="str">
            <v>045622000</v>
          </cell>
        </row>
        <row r="11772">
          <cell r="O11772" t="str">
            <v>045622000</v>
          </cell>
        </row>
        <row r="11773">
          <cell r="O11773" t="str">
            <v>045622000</v>
          </cell>
        </row>
        <row r="11774">
          <cell r="O11774" t="str">
            <v>045622000</v>
          </cell>
        </row>
        <row r="11775">
          <cell r="O11775" t="str">
            <v>045622000</v>
          </cell>
        </row>
        <row r="11776">
          <cell r="O11776" t="str">
            <v>045622000</v>
          </cell>
        </row>
        <row r="11777">
          <cell r="O11777" t="str">
            <v>045622000</v>
          </cell>
        </row>
        <row r="11778">
          <cell r="O11778" t="str">
            <v>045622000</v>
          </cell>
        </row>
        <row r="11779">
          <cell r="O11779" t="str">
            <v>045622000</v>
          </cell>
        </row>
        <row r="11780">
          <cell r="O11780" t="str">
            <v>045622000</v>
          </cell>
        </row>
        <row r="11781">
          <cell r="O11781" t="str">
            <v>045622000</v>
          </cell>
        </row>
        <row r="11782">
          <cell r="O11782" t="str">
            <v>045622000</v>
          </cell>
        </row>
        <row r="11783">
          <cell r="O11783" t="str">
            <v>045622000</v>
          </cell>
        </row>
        <row r="11784">
          <cell r="O11784" t="str">
            <v>045622000</v>
          </cell>
        </row>
        <row r="11785">
          <cell r="O11785" t="str">
            <v>045622000</v>
          </cell>
        </row>
        <row r="11786">
          <cell r="O11786" t="str">
            <v>045622000</v>
          </cell>
        </row>
        <row r="11787">
          <cell r="O11787" t="str">
            <v>045622000</v>
          </cell>
        </row>
        <row r="11788">
          <cell r="O11788" t="str">
            <v>045622000</v>
          </cell>
        </row>
        <row r="11789">
          <cell r="O11789" t="str">
            <v>045622000</v>
          </cell>
        </row>
        <row r="11790">
          <cell r="O11790" t="str">
            <v>045622000</v>
          </cell>
        </row>
        <row r="11791">
          <cell r="O11791" t="str">
            <v>045622000</v>
          </cell>
        </row>
        <row r="11792">
          <cell r="O11792" t="str">
            <v>045622000</v>
          </cell>
        </row>
        <row r="11793">
          <cell r="O11793" t="str">
            <v>045622000</v>
          </cell>
        </row>
        <row r="11794">
          <cell r="O11794" t="str">
            <v>045622000</v>
          </cell>
        </row>
        <row r="11795">
          <cell r="O11795" t="str">
            <v>045622000</v>
          </cell>
        </row>
        <row r="11796">
          <cell r="O11796" t="str">
            <v>045622000</v>
          </cell>
        </row>
        <row r="11797">
          <cell r="O11797" t="str">
            <v>045622000</v>
          </cell>
        </row>
        <row r="11798">
          <cell r="O11798" t="str">
            <v>045622000</v>
          </cell>
        </row>
        <row r="11799">
          <cell r="O11799" t="str">
            <v>045622000</v>
          </cell>
        </row>
        <row r="11800">
          <cell r="O11800" t="str">
            <v>045622000</v>
          </cell>
        </row>
        <row r="11801">
          <cell r="O11801" t="str">
            <v>045622000</v>
          </cell>
        </row>
        <row r="11802">
          <cell r="O11802" t="str">
            <v>045622000</v>
          </cell>
        </row>
        <row r="11803">
          <cell r="O11803" t="str">
            <v>045622000</v>
          </cell>
        </row>
        <row r="11804">
          <cell r="O11804" t="str">
            <v>045622000</v>
          </cell>
        </row>
        <row r="11805">
          <cell r="O11805" t="str">
            <v>045622000</v>
          </cell>
        </row>
        <row r="11806">
          <cell r="O11806" t="str">
            <v>045622000</v>
          </cell>
        </row>
        <row r="11807">
          <cell r="O11807" t="str">
            <v>045622000</v>
          </cell>
        </row>
        <row r="11808">
          <cell r="O11808" t="str">
            <v>045622000</v>
          </cell>
        </row>
        <row r="11809">
          <cell r="O11809" t="str">
            <v>045622000</v>
          </cell>
        </row>
        <row r="11810">
          <cell r="O11810" t="str">
            <v>045622000</v>
          </cell>
        </row>
        <row r="11811">
          <cell r="O11811" t="str">
            <v>045622000</v>
          </cell>
        </row>
        <row r="11812">
          <cell r="O11812" t="str">
            <v>045622000</v>
          </cell>
        </row>
        <row r="11813">
          <cell r="O11813" t="str">
            <v>045622000</v>
          </cell>
        </row>
        <row r="11814">
          <cell r="O11814" t="str">
            <v>045622000</v>
          </cell>
        </row>
        <row r="11815">
          <cell r="O11815" t="str">
            <v>045622000</v>
          </cell>
        </row>
        <row r="11816">
          <cell r="O11816" t="str">
            <v>045622000</v>
          </cell>
        </row>
        <row r="11817">
          <cell r="O11817" t="str">
            <v>045622000</v>
          </cell>
        </row>
        <row r="11818">
          <cell r="O11818" t="str">
            <v>045622000</v>
          </cell>
        </row>
        <row r="11819">
          <cell r="O11819" t="str">
            <v>045622000</v>
          </cell>
        </row>
        <row r="11820">
          <cell r="O11820" t="str">
            <v>045622000</v>
          </cell>
        </row>
        <row r="11821">
          <cell r="O11821" t="str">
            <v>045622000</v>
          </cell>
        </row>
        <row r="11822">
          <cell r="O11822" t="str">
            <v>045622000</v>
          </cell>
        </row>
        <row r="11823">
          <cell r="O11823" t="str">
            <v>045622000</v>
          </cell>
        </row>
        <row r="11824">
          <cell r="O11824" t="str">
            <v>045622000</v>
          </cell>
        </row>
        <row r="11825">
          <cell r="O11825" t="str">
            <v>045622000</v>
          </cell>
        </row>
        <row r="11826">
          <cell r="O11826" t="str">
            <v>045622000</v>
          </cell>
        </row>
        <row r="11827">
          <cell r="O11827" t="str">
            <v>045622000</v>
          </cell>
        </row>
        <row r="11828">
          <cell r="O11828" t="str">
            <v>045622000</v>
          </cell>
        </row>
        <row r="11829">
          <cell r="O11829" t="str">
            <v>045622000</v>
          </cell>
        </row>
        <row r="11830">
          <cell r="O11830" t="str">
            <v>045622000</v>
          </cell>
        </row>
        <row r="11831">
          <cell r="O11831" t="str">
            <v>045622000</v>
          </cell>
        </row>
        <row r="11832">
          <cell r="O11832" t="str">
            <v>045622000</v>
          </cell>
        </row>
        <row r="11833">
          <cell r="O11833" t="str">
            <v>045622000</v>
          </cell>
        </row>
        <row r="11834">
          <cell r="O11834" t="str">
            <v>045622000</v>
          </cell>
        </row>
        <row r="11835">
          <cell r="O11835" t="str">
            <v>045622000</v>
          </cell>
        </row>
        <row r="11836">
          <cell r="O11836" t="str">
            <v>045622000</v>
          </cell>
        </row>
        <row r="11837">
          <cell r="O11837" t="str">
            <v>045622000</v>
          </cell>
        </row>
        <row r="11838">
          <cell r="O11838" t="str">
            <v>045622000</v>
          </cell>
        </row>
        <row r="11839">
          <cell r="O11839" t="str">
            <v>045622000</v>
          </cell>
        </row>
        <row r="11840">
          <cell r="O11840" t="str">
            <v>045622000</v>
          </cell>
        </row>
        <row r="11841">
          <cell r="O11841" t="str">
            <v>045622000</v>
          </cell>
        </row>
        <row r="11842">
          <cell r="O11842" t="str">
            <v>045622000</v>
          </cell>
        </row>
        <row r="11843">
          <cell r="O11843" t="str">
            <v>045622000</v>
          </cell>
        </row>
        <row r="11844">
          <cell r="O11844" t="str">
            <v>045622000</v>
          </cell>
        </row>
        <row r="11845">
          <cell r="O11845" t="str">
            <v>045622000</v>
          </cell>
        </row>
        <row r="11846">
          <cell r="O11846" t="str">
            <v>045622000</v>
          </cell>
        </row>
        <row r="11847">
          <cell r="O11847" t="str">
            <v>045622000</v>
          </cell>
        </row>
        <row r="11848">
          <cell r="O11848" t="str">
            <v>045623000</v>
          </cell>
        </row>
        <row r="11849">
          <cell r="O11849" t="str">
            <v>045623000</v>
          </cell>
        </row>
        <row r="11850">
          <cell r="O11850" t="str">
            <v>045623000</v>
          </cell>
        </row>
        <row r="11851">
          <cell r="O11851" t="str">
            <v>045623000</v>
          </cell>
        </row>
        <row r="11852">
          <cell r="O11852" t="str">
            <v>045623000</v>
          </cell>
        </row>
        <row r="11853">
          <cell r="O11853" t="str">
            <v>045623000</v>
          </cell>
        </row>
        <row r="11854">
          <cell r="O11854" t="str">
            <v>045623000</v>
          </cell>
        </row>
        <row r="11855">
          <cell r="O11855" t="str">
            <v>045623000</v>
          </cell>
        </row>
        <row r="11856">
          <cell r="O11856" t="str">
            <v>045623000</v>
          </cell>
        </row>
        <row r="11857">
          <cell r="O11857" t="str">
            <v>045623000</v>
          </cell>
        </row>
        <row r="11858">
          <cell r="O11858" t="str">
            <v>045623000</v>
          </cell>
        </row>
        <row r="11859">
          <cell r="O11859" t="str">
            <v>045623000</v>
          </cell>
        </row>
        <row r="11860">
          <cell r="O11860" t="str">
            <v>045623000</v>
          </cell>
        </row>
        <row r="11861">
          <cell r="O11861" t="str">
            <v>045623000</v>
          </cell>
        </row>
        <row r="11862">
          <cell r="O11862" t="str">
            <v>045623000</v>
          </cell>
        </row>
        <row r="11863">
          <cell r="O11863" t="str">
            <v>045623000</v>
          </cell>
        </row>
        <row r="11864">
          <cell r="O11864" t="str">
            <v>045623000</v>
          </cell>
        </row>
        <row r="11865">
          <cell r="O11865" t="str">
            <v>045623000</v>
          </cell>
        </row>
        <row r="11866">
          <cell r="O11866" t="str">
            <v>045623000</v>
          </cell>
        </row>
        <row r="11867">
          <cell r="O11867" t="str">
            <v>045623000</v>
          </cell>
        </row>
        <row r="11868">
          <cell r="O11868" t="str">
            <v>045623000</v>
          </cell>
        </row>
        <row r="11869">
          <cell r="O11869" t="str">
            <v>045623000</v>
          </cell>
        </row>
        <row r="11870">
          <cell r="O11870" t="str">
            <v>045623000</v>
          </cell>
        </row>
        <row r="11871">
          <cell r="O11871" t="str">
            <v>045623000</v>
          </cell>
        </row>
        <row r="11872">
          <cell r="O11872" t="str">
            <v>045623000</v>
          </cell>
        </row>
        <row r="11873">
          <cell r="O11873" t="str">
            <v>045623000</v>
          </cell>
        </row>
        <row r="11874">
          <cell r="O11874" t="str">
            <v>045623000</v>
          </cell>
        </row>
        <row r="11875">
          <cell r="O11875" t="str">
            <v>045623000</v>
          </cell>
        </row>
        <row r="11876">
          <cell r="O11876" t="str">
            <v>045623000</v>
          </cell>
        </row>
        <row r="11877">
          <cell r="O11877" t="str">
            <v>045623000</v>
          </cell>
        </row>
        <row r="11878">
          <cell r="O11878" t="str">
            <v>045623000</v>
          </cell>
        </row>
        <row r="11879">
          <cell r="O11879" t="str">
            <v>045623000</v>
          </cell>
        </row>
        <row r="11880">
          <cell r="O11880" t="str">
            <v>045624000</v>
          </cell>
        </row>
        <row r="11881">
          <cell r="O11881" t="str">
            <v>045624000</v>
          </cell>
        </row>
        <row r="11882">
          <cell r="O11882" t="str">
            <v>045624000</v>
          </cell>
        </row>
        <row r="11883">
          <cell r="O11883" t="str">
            <v>045624000</v>
          </cell>
        </row>
        <row r="11884">
          <cell r="O11884" t="str">
            <v>045624000</v>
          </cell>
        </row>
        <row r="11885">
          <cell r="O11885" t="str">
            <v>045624000</v>
          </cell>
        </row>
        <row r="11886">
          <cell r="O11886" t="str">
            <v>045624000</v>
          </cell>
        </row>
        <row r="11887">
          <cell r="O11887" t="str">
            <v>045624000</v>
          </cell>
        </row>
        <row r="11888">
          <cell r="O11888" t="str">
            <v>045624000</v>
          </cell>
        </row>
        <row r="11889">
          <cell r="O11889" t="str">
            <v>045624000</v>
          </cell>
        </row>
        <row r="11890">
          <cell r="O11890" t="str">
            <v>045624000</v>
          </cell>
        </row>
        <row r="11891">
          <cell r="O11891" t="str">
            <v>045624000</v>
          </cell>
        </row>
        <row r="11892">
          <cell r="O11892" t="str">
            <v>045624000</v>
          </cell>
        </row>
        <row r="11893">
          <cell r="O11893" t="str">
            <v>045624000</v>
          </cell>
        </row>
        <row r="11894">
          <cell r="O11894" t="str">
            <v>045624000</v>
          </cell>
        </row>
        <row r="11895">
          <cell r="O11895" t="str">
            <v>045624000</v>
          </cell>
        </row>
        <row r="11896">
          <cell r="O11896" t="str">
            <v>045624000</v>
          </cell>
        </row>
        <row r="11897">
          <cell r="O11897" t="str">
            <v>045624000</v>
          </cell>
        </row>
        <row r="11898">
          <cell r="O11898" t="str">
            <v>045624000</v>
          </cell>
        </row>
        <row r="11899">
          <cell r="O11899" t="str">
            <v>045624000</v>
          </cell>
        </row>
        <row r="11900">
          <cell r="O11900" t="str">
            <v>045624000</v>
          </cell>
        </row>
        <row r="11901">
          <cell r="O11901" t="str">
            <v>045624000</v>
          </cell>
        </row>
        <row r="11902">
          <cell r="O11902" t="str">
            <v>045624000</v>
          </cell>
        </row>
        <row r="11903">
          <cell r="O11903" t="str">
            <v>045624000</v>
          </cell>
        </row>
        <row r="11904">
          <cell r="O11904" t="str">
            <v>045624000</v>
          </cell>
        </row>
        <row r="11905">
          <cell r="O11905" t="str">
            <v>045624000</v>
          </cell>
        </row>
        <row r="11906">
          <cell r="O11906" t="str">
            <v>045624000</v>
          </cell>
        </row>
        <row r="11907">
          <cell r="O11907" t="str">
            <v>045624000</v>
          </cell>
        </row>
        <row r="11908">
          <cell r="O11908" t="str">
            <v>045624000</v>
          </cell>
        </row>
        <row r="11909">
          <cell r="O11909" t="str">
            <v>045624000</v>
          </cell>
        </row>
        <row r="11910">
          <cell r="O11910" t="str">
            <v>045624000</v>
          </cell>
        </row>
        <row r="11911">
          <cell r="O11911" t="str">
            <v>045624000</v>
          </cell>
        </row>
        <row r="11912">
          <cell r="O11912" t="str">
            <v>045624000</v>
          </cell>
        </row>
        <row r="11913">
          <cell r="O11913" t="str">
            <v>045625000</v>
          </cell>
        </row>
        <row r="11914">
          <cell r="O11914" t="str">
            <v>045625000</v>
          </cell>
        </row>
        <row r="11915">
          <cell r="O11915" t="str">
            <v>045625000</v>
          </cell>
        </row>
        <row r="11916">
          <cell r="O11916" t="str">
            <v>045625000</v>
          </cell>
        </row>
        <row r="11917">
          <cell r="O11917" t="str">
            <v>045625000</v>
          </cell>
        </row>
        <row r="11918">
          <cell r="O11918" t="str">
            <v>045625000</v>
          </cell>
        </row>
        <row r="11919">
          <cell r="O11919" t="str">
            <v>045625000</v>
          </cell>
        </row>
        <row r="11920">
          <cell r="O11920" t="str">
            <v>045625000</v>
          </cell>
        </row>
        <row r="11921">
          <cell r="O11921" t="str">
            <v>045625000</v>
          </cell>
        </row>
        <row r="11922">
          <cell r="O11922" t="str">
            <v>045625000</v>
          </cell>
        </row>
        <row r="11923">
          <cell r="O11923" t="str">
            <v>045625000</v>
          </cell>
        </row>
        <row r="11924">
          <cell r="O11924" t="str">
            <v>045625000</v>
          </cell>
        </row>
        <row r="11925">
          <cell r="O11925" t="str">
            <v>045625000</v>
          </cell>
        </row>
        <row r="11926">
          <cell r="O11926" t="str">
            <v>045625000</v>
          </cell>
        </row>
        <row r="11927">
          <cell r="O11927" t="str">
            <v>045625000</v>
          </cell>
        </row>
        <row r="11928">
          <cell r="O11928" t="str">
            <v>045625000</v>
          </cell>
        </row>
        <row r="11929">
          <cell r="O11929" t="str">
            <v>045625000</v>
          </cell>
        </row>
        <row r="11930">
          <cell r="O11930" t="str">
            <v>045625000</v>
          </cell>
        </row>
        <row r="11931">
          <cell r="O11931" t="str">
            <v>045625000</v>
          </cell>
        </row>
        <row r="11932">
          <cell r="O11932" t="str">
            <v>045625000</v>
          </cell>
        </row>
        <row r="11933">
          <cell r="O11933" t="str">
            <v>045625000</v>
          </cell>
        </row>
        <row r="11934">
          <cell r="O11934" t="str">
            <v>045625000</v>
          </cell>
        </row>
        <row r="11935">
          <cell r="O11935" t="str">
            <v>045625000</v>
          </cell>
        </row>
        <row r="11936">
          <cell r="O11936" t="str">
            <v>045625000</v>
          </cell>
        </row>
        <row r="11937">
          <cell r="O11937" t="str">
            <v>045625000</v>
          </cell>
        </row>
        <row r="11938">
          <cell r="O11938" t="str">
            <v>045625000</v>
          </cell>
        </row>
        <row r="11939">
          <cell r="O11939" t="str">
            <v>045625000</v>
          </cell>
        </row>
        <row r="11940">
          <cell r="O11940" t="str">
            <v>045625000</v>
          </cell>
        </row>
        <row r="11941">
          <cell r="O11941" t="str">
            <v>045625000</v>
          </cell>
        </row>
        <row r="11942">
          <cell r="O11942" t="str">
            <v>045625000</v>
          </cell>
        </row>
        <row r="11943">
          <cell r="O11943" t="str">
            <v>045627000</v>
          </cell>
        </row>
        <row r="11944">
          <cell r="O11944" t="str">
            <v>045627000</v>
          </cell>
        </row>
        <row r="11945">
          <cell r="O11945" t="str">
            <v>045627000</v>
          </cell>
        </row>
        <row r="11946">
          <cell r="O11946" t="str">
            <v>045627000</v>
          </cell>
        </row>
        <row r="11947">
          <cell r="O11947" t="str">
            <v>045627000</v>
          </cell>
        </row>
        <row r="11948">
          <cell r="O11948" t="str">
            <v>045627000</v>
          </cell>
        </row>
        <row r="11949">
          <cell r="O11949" t="str">
            <v>045627000</v>
          </cell>
        </row>
        <row r="11950">
          <cell r="O11950" t="str">
            <v>045627000</v>
          </cell>
        </row>
        <row r="11951">
          <cell r="O11951" t="str">
            <v>045627000</v>
          </cell>
        </row>
        <row r="11952">
          <cell r="O11952" t="str">
            <v>045627000</v>
          </cell>
        </row>
        <row r="11953">
          <cell r="O11953" t="str">
            <v>045627000</v>
          </cell>
        </row>
        <row r="11954">
          <cell r="O11954" t="str">
            <v>045627000</v>
          </cell>
        </row>
        <row r="11955">
          <cell r="O11955" t="str">
            <v>045627000</v>
          </cell>
        </row>
        <row r="11956">
          <cell r="O11956" t="str">
            <v>045627000</v>
          </cell>
        </row>
        <row r="11957">
          <cell r="O11957" t="str">
            <v>045627000</v>
          </cell>
        </row>
        <row r="11958">
          <cell r="O11958" t="str">
            <v>045627000</v>
          </cell>
        </row>
        <row r="11959">
          <cell r="O11959" t="str">
            <v>045627000</v>
          </cell>
        </row>
        <row r="11960">
          <cell r="O11960" t="str">
            <v>045627000</v>
          </cell>
        </row>
        <row r="11961">
          <cell r="O11961" t="str">
            <v>045627000</v>
          </cell>
        </row>
        <row r="11962">
          <cell r="O11962" t="str">
            <v>045627000</v>
          </cell>
        </row>
        <row r="11963">
          <cell r="O11963" t="str">
            <v>045627000</v>
          </cell>
        </row>
        <row r="11964">
          <cell r="O11964" t="str">
            <v>045627000</v>
          </cell>
        </row>
        <row r="11965">
          <cell r="O11965" t="str">
            <v>045627000</v>
          </cell>
        </row>
        <row r="11966">
          <cell r="O11966" t="str">
            <v>045627000</v>
          </cell>
        </row>
        <row r="11967">
          <cell r="O11967" t="str">
            <v>045627000</v>
          </cell>
        </row>
        <row r="11968">
          <cell r="O11968" t="str">
            <v>045627000</v>
          </cell>
        </row>
        <row r="11969">
          <cell r="O11969" t="str">
            <v>045627000</v>
          </cell>
        </row>
        <row r="11970">
          <cell r="O11970" t="str">
            <v>045627000</v>
          </cell>
        </row>
        <row r="11971">
          <cell r="O11971" t="str">
            <v>045627000</v>
          </cell>
        </row>
        <row r="11972">
          <cell r="O11972" t="str">
            <v>045627000</v>
          </cell>
        </row>
        <row r="11973">
          <cell r="O11973" t="str">
            <v>045627000</v>
          </cell>
        </row>
        <row r="11974">
          <cell r="O11974" t="str">
            <v>045627000</v>
          </cell>
        </row>
        <row r="11975">
          <cell r="O11975" t="str">
            <v>045627000</v>
          </cell>
        </row>
        <row r="11976">
          <cell r="O11976" t="str">
            <v>045627000</v>
          </cell>
        </row>
        <row r="11977">
          <cell r="O11977" t="str">
            <v>045627000</v>
          </cell>
        </row>
        <row r="11978">
          <cell r="O11978" t="str">
            <v>045627000</v>
          </cell>
        </row>
        <row r="11979">
          <cell r="O11979" t="str">
            <v>045627000</v>
          </cell>
        </row>
        <row r="11980">
          <cell r="O11980" t="str">
            <v>045627000</v>
          </cell>
        </row>
        <row r="11981">
          <cell r="O11981" t="str">
            <v>045627000</v>
          </cell>
        </row>
        <row r="11982">
          <cell r="O11982" t="str">
            <v>045627000</v>
          </cell>
        </row>
        <row r="11983">
          <cell r="O11983" t="str">
            <v>045628000</v>
          </cell>
        </row>
        <row r="11984">
          <cell r="O11984" t="str">
            <v>045628000</v>
          </cell>
        </row>
        <row r="11985">
          <cell r="O11985" t="str">
            <v>045628000</v>
          </cell>
        </row>
        <row r="11986">
          <cell r="O11986" t="str">
            <v>045628000</v>
          </cell>
        </row>
        <row r="11987">
          <cell r="O11987" t="str">
            <v>045628000</v>
          </cell>
        </row>
        <row r="11988">
          <cell r="O11988" t="str">
            <v>045628000</v>
          </cell>
        </row>
        <row r="11989">
          <cell r="O11989" t="str">
            <v>045628000</v>
          </cell>
        </row>
        <row r="11990">
          <cell r="O11990" t="str">
            <v>045628000</v>
          </cell>
        </row>
        <row r="11991">
          <cell r="O11991" t="str">
            <v>045628000</v>
          </cell>
        </row>
        <row r="11992">
          <cell r="O11992" t="str">
            <v>045628000</v>
          </cell>
        </row>
        <row r="11993">
          <cell r="O11993" t="str">
            <v>045628000</v>
          </cell>
        </row>
        <row r="11994">
          <cell r="O11994" t="str">
            <v>045628000</v>
          </cell>
        </row>
        <row r="11995">
          <cell r="O11995" t="str">
            <v>045628000</v>
          </cell>
        </row>
        <row r="11996">
          <cell r="O11996" t="str">
            <v>045628000</v>
          </cell>
        </row>
        <row r="11997">
          <cell r="O11997" t="str">
            <v>045628000</v>
          </cell>
        </row>
        <row r="11998">
          <cell r="O11998" t="str">
            <v>045628000</v>
          </cell>
        </row>
        <row r="11999">
          <cell r="O11999" t="str">
            <v>045628000</v>
          </cell>
        </row>
        <row r="12000">
          <cell r="O12000" t="str">
            <v>045628000</v>
          </cell>
        </row>
        <row r="12001">
          <cell r="O12001" t="str">
            <v>045628000</v>
          </cell>
        </row>
        <row r="12002">
          <cell r="O12002" t="str">
            <v>045628000</v>
          </cell>
        </row>
        <row r="12003">
          <cell r="O12003" t="str">
            <v>045628000</v>
          </cell>
        </row>
        <row r="12004">
          <cell r="O12004" t="str">
            <v>045628000</v>
          </cell>
        </row>
        <row r="12005">
          <cell r="O12005" t="str">
            <v>045628000</v>
          </cell>
        </row>
        <row r="12006">
          <cell r="O12006" t="str">
            <v>045628000</v>
          </cell>
        </row>
        <row r="12007">
          <cell r="O12007" t="str">
            <v>045628000</v>
          </cell>
        </row>
        <row r="12008">
          <cell r="O12008" t="str">
            <v>045628000</v>
          </cell>
        </row>
        <row r="12009">
          <cell r="O12009" t="str">
            <v>045628000</v>
          </cell>
        </row>
        <row r="12010">
          <cell r="O12010" t="str">
            <v>045628000</v>
          </cell>
        </row>
        <row r="12011">
          <cell r="O12011" t="str">
            <v>045629000</v>
          </cell>
        </row>
        <row r="12012">
          <cell r="O12012" t="str">
            <v>045629000</v>
          </cell>
        </row>
        <row r="12013">
          <cell r="O12013" t="str">
            <v>045629000</v>
          </cell>
        </row>
        <row r="12014">
          <cell r="O12014" t="str">
            <v>045629000</v>
          </cell>
        </row>
        <row r="12015">
          <cell r="O12015" t="str">
            <v>045629000</v>
          </cell>
        </row>
        <row r="12016">
          <cell r="O12016" t="str">
            <v>045629000</v>
          </cell>
        </row>
        <row r="12017">
          <cell r="O12017" t="str">
            <v>045629000</v>
          </cell>
        </row>
        <row r="12018">
          <cell r="O12018" t="str">
            <v>045629000</v>
          </cell>
        </row>
        <row r="12019">
          <cell r="O12019" t="str">
            <v>045629000</v>
          </cell>
        </row>
        <row r="12020">
          <cell r="O12020" t="str">
            <v>045629000</v>
          </cell>
        </row>
        <row r="12021">
          <cell r="O12021" t="str">
            <v>045629000</v>
          </cell>
        </row>
        <row r="12022">
          <cell r="O12022" t="str">
            <v>045629000</v>
          </cell>
        </row>
        <row r="12023">
          <cell r="O12023" t="str">
            <v>045629000</v>
          </cell>
        </row>
        <row r="12024">
          <cell r="O12024" t="str">
            <v>045629000</v>
          </cell>
        </row>
        <row r="12025">
          <cell r="O12025" t="str">
            <v>045629000</v>
          </cell>
        </row>
        <row r="12026">
          <cell r="O12026" t="str">
            <v>045629000</v>
          </cell>
        </row>
        <row r="12027">
          <cell r="O12027" t="str">
            <v>045629000</v>
          </cell>
        </row>
        <row r="12028">
          <cell r="O12028" t="str">
            <v>045629000</v>
          </cell>
        </row>
        <row r="12029">
          <cell r="O12029" t="str">
            <v>045629000</v>
          </cell>
        </row>
        <row r="12030">
          <cell r="O12030" t="str">
            <v>045629000</v>
          </cell>
        </row>
        <row r="12031">
          <cell r="O12031" t="str">
            <v>045629000</v>
          </cell>
        </row>
        <row r="12032">
          <cell r="O12032" t="str">
            <v>045629000</v>
          </cell>
        </row>
        <row r="12033">
          <cell r="O12033" t="str">
            <v>045630000</v>
          </cell>
        </row>
        <row r="12034">
          <cell r="O12034" t="str">
            <v>045630000</v>
          </cell>
        </row>
        <row r="12035">
          <cell r="O12035" t="str">
            <v>045630000</v>
          </cell>
        </row>
        <row r="12036">
          <cell r="O12036" t="str">
            <v>045630000</v>
          </cell>
        </row>
        <row r="12037">
          <cell r="O12037" t="str">
            <v>045630000</v>
          </cell>
        </row>
        <row r="12038">
          <cell r="O12038" t="str">
            <v>045630000</v>
          </cell>
        </row>
        <row r="12039">
          <cell r="O12039" t="str">
            <v>045630000</v>
          </cell>
        </row>
        <row r="12040">
          <cell r="O12040" t="str">
            <v>045630000</v>
          </cell>
        </row>
        <row r="12041">
          <cell r="O12041" t="str">
            <v>045630000</v>
          </cell>
        </row>
        <row r="12042">
          <cell r="O12042" t="str">
            <v>045630000</v>
          </cell>
        </row>
        <row r="12043">
          <cell r="O12043" t="str">
            <v>045630000</v>
          </cell>
        </row>
        <row r="12044">
          <cell r="O12044" t="str">
            <v>045630000</v>
          </cell>
        </row>
        <row r="12045">
          <cell r="O12045" t="str">
            <v>045630000</v>
          </cell>
        </row>
        <row r="12046">
          <cell r="O12046" t="str">
            <v>045630000</v>
          </cell>
        </row>
        <row r="12047">
          <cell r="O12047" t="str">
            <v>045630000</v>
          </cell>
        </row>
        <row r="12048">
          <cell r="O12048" t="str">
            <v>045630000</v>
          </cell>
        </row>
        <row r="12049">
          <cell r="O12049" t="str">
            <v>045630000</v>
          </cell>
        </row>
        <row r="12050">
          <cell r="O12050" t="str">
            <v>045630000</v>
          </cell>
        </row>
        <row r="12051">
          <cell r="O12051" t="str">
            <v>045630000</v>
          </cell>
        </row>
        <row r="12052">
          <cell r="O12052" t="str">
            <v>045630000</v>
          </cell>
        </row>
        <row r="12053">
          <cell r="O12053" t="str">
            <v>045630000</v>
          </cell>
        </row>
        <row r="12054">
          <cell r="O12054" t="str">
            <v>045630000</v>
          </cell>
        </row>
        <row r="12055">
          <cell r="O12055" t="str">
            <v>045630000</v>
          </cell>
        </row>
        <row r="12056">
          <cell r="O12056" t="str">
            <v>045630000</v>
          </cell>
        </row>
        <row r="12057">
          <cell r="O12057" t="str">
            <v>045630000</v>
          </cell>
        </row>
        <row r="12058">
          <cell r="O12058" t="str">
            <v>045630000</v>
          </cell>
        </row>
        <row r="12059">
          <cell r="O12059" t="str">
            <v>045630000</v>
          </cell>
        </row>
        <row r="12060">
          <cell r="O12060" t="str">
            <v>045631000</v>
          </cell>
        </row>
        <row r="12061">
          <cell r="O12061" t="str">
            <v>045631000</v>
          </cell>
        </row>
        <row r="12062">
          <cell r="O12062" t="str">
            <v>045631000</v>
          </cell>
        </row>
        <row r="12063">
          <cell r="O12063" t="str">
            <v>045631000</v>
          </cell>
        </row>
        <row r="12064">
          <cell r="O12064" t="str">
            <v>045631000</v>
          </cell>
        </row>
        <row r="12065">
          <cell r="O12065" t="str">
            <v>045631000</v>
          </cell>
        </row>
        <row r="12066">
          <cell r="O12066" t="str">
            <v>045631000</v>
          </cell>
        </row>
        <row r="12067">
          <cell r="O12067" t="str">
            <v>045631000</v>
          </cell>
        </row>
        <row r="12068">
          <cell r="O12068" t="str">
            <v>045631000</v>
          </cell>
        </row>
        <row r="12069">
          <cell r="O12069" t="str">
            <v>045631000</v>
          </cell>
        </row>
        <row r="12070">
          <cell r="O12070" t="str">
            <v>045631000</v>
          </cell>
        </row>
        <row r="12071">
          <cell r="O12071" t="str">
            <v>045631000</v>
          </cell>
        </row>
        <row r="12072">
          <cell r="O12072" t="str">
            <v>045632000</v>
          </cell>
        </row>
        <row r="12073">
          <cell r="O12073" t="str">
            <v>045632000</v>
          </cell>
        </row>
        <row r="12074">
          <cell r="O12074" t="str">
            <v>045632000</v>
          </cell>
        </row>
        <row r="12075">
          <cell r="O12075" t="str">
            <v>045632000</v>
          </cell>
        </row>
        <row r="12076">
          <cell r="O12076" t="str">
            <v>045632000</v>
          </cell>
        </row>
        <row r="12077">
          <cell r="O12077" t="str">
            <v>045632000</v>
          </cell>
        </row>
        <row r="12078">
          <cell r="O12078" t="str">
            <v>045633000</v>
          </cell>
        </row>
        <row r="12079">
          <cell r="O12079" t="str">
            <v>045633000</v>
          </cell>
        </row>
        <row r="12080">
          <cell r="O12080" t="str">
            <v>045633000</v>
          </cell>
        </row>
        <row r="12081">
          <cell r="O12081" t="str">
            <v>045633000</v>
          </cell>
        </row>
        <row r="12082">
          <cell r="O12082" t="str">
            <v>045633000</v>
          </cell>
        </row>
        <row r="12083">
          <cell r="O12083" t="str">
            <v>045633000</v>
          </cell>
        </row>
        <row r="12084">
          <cell r="O12084" t="str">
            <v>045633000</v>
          </cell>
        </row>
        <row r="12085">
          <cell r="O12085" t="str">
            <v>045633000</v>
          </cell>
        </row>
        <row r="12086">
          <cell r="O12086" t="str">
            <v>045633000</v>
          </cell>
        </row>
        <row r="12087">
          <cell r="O12087" t="str">
            <v>045633000</v>
          </cell>
        </row>
        <row r="12088">
          <cell r="O12088" t="str">
            <v>045633000</v>
          </cell>
        </row>
        <row r="12089">
          <cell r="O12089" t="str">
            <v>045633000</v>
          </cell>
        </row>
        <row r="12090">
          <cell r="O12090" t="str">
            <v>045633000</v>
          </cell>
        </row>
        <row r="12091">
          <cell r="O12091" t="str">
            <v>045633000</v>
          </cell>
        </row>
        <row r="12092">
          <cell r="O12092" t="str">
            <v>045634000</v>
          </cell>
        </row>
        <row r="12093">
          <cell r="O12093" t="str">
            <v>045634000</v>
          </cell>
        </row>
        <row r="12094">
          <cell r="O12094" t="str">
            <v>045634000</v>
          </cell>
        </row>
        <row r="12095">
          <cell r="O12095" t="str">
            <v>045634000</v>
          </cell>
        </row>
        <row r="12096">
          <cell r="O12096" t="str">
            <v>045634000</v>
          </cell>
        </row>
        <row r="12097">
          <cell r="O12097" t="str">
            <v>045634000</v>
          </cell>
        </row>
        <row r="12098">
          <cell r="O12098" t="str">
            <v>045634000</v>
          </cell>
        </row>
        <row r="12099">
          <cell r="O12099" t="str">
            <v>045634000</v>
          </cell>
        </row>
        <row r="12100">
          <cell r="O12100" t="str">
            <v>045634000</v>
          </cell>
        </row>
        <row r="12101">
          <cell r="O12101" t="str">
            <v>045634000</v>
          </cell>
        </row>
        <row r="12102">
          <cell r="O12102" t="str">
            <v>045634000</v>
          </cell>
        </row>
        <row r="12103">
          <cell r="O12103" t="str">
            <v>045634000</v>
          </cell>
        </row>
        <row r="12104">
          <cell r="O12104" t="str">
            <v>045634000</v>
          </cell>
        </row>
        <row r="12105">
          <cell r="O12105" t="str">
            <v>045634000</v>
          </cell>
        </row>
        <row r="12106">
          <cell r="O12106" t="str">
            <v>045634000</v>
          </cell>
        </row>
        <row r="12107">
          <cell r="O12107" t="str">
            <v>045634000</v>
          </cell>
        </row>
        <row r="12108">
          <cell r="O12108" t="str">
            <v>045634000</v>
          </cell>
        </row>
        <row r="12109">
          <cell r="O12109" t="str">
            <v>045634000</v>
          </cell>
        </row>
        <row r="12110">
          <cell r="O12110" t="str">
            <v>045634000</v>
          </cell>
        </row>
        <row r="12111">
          <cell r="O12111" t="str">
            <v>045634000</v>
          </cell>
        </row>
        <row r="12112">
          <cell r="O12112" t="str">
            <v>045634000</v>
          </cell>
        </row>
        <row r="12113">
          <cell r="O12113" t="str">
            <v>045634000</v>
          </cell>
        </row>
        <row r="12114">
          <cell r="O12114" t="str">
            <v>045634000</v>
          </cell>
        </row>
        <row r="12115">
          <cell r="O12115" t="str">
            <v>045634000</v>
          </cell>
        </row>
        <row r="12116">
          <cell r="O12116" t="str">
            <v>045634000</v>
          </cell>
        </row>
        <row r="12117">
          <cell r="O12117" t="str">
            <v>045634000</v>
          </cell>
        </row>
        <row r="12118">
          <cell r="O12118" t="str">
            <v>045634000</v>
          </cell>
        </row>
        <row r="12119">
          <cell r="O12119" t="str">
            <v>045634000</v>
          </cell>
        </row>
        <row r="12120">
          <cell r="O12120" t="str">
            <v>045634000</v>
          </cell>
        </row>
        <row r="12121">
          <cell r="O12121" t="str">
            <v>045634000</v>
          </cell>
        </row>
        <row r="12122">
          <cell r="O12122" t="str">
            <v>045634000</v>
          </cell>
        </row>
        <row r="12123">
          <cell r="O12123" t="str">
            <v>045634000</v>
          </cell>
        </row>
        <row r="12124">
          <cell r="O12124" t="str">
            <v>045634000</v>
          </cell>
        </row>
        <row r="12125">
          <cell r="O12125" t="str">
            <v>045634000</v>
          </cell>
        </row>
        <row r="12126">
          <cell r="O12126" t="str">
            <v>045634000</v>
          </cell>
        </row>
        <row r="12127">
          <cell r="O12127" t="str">
            <v>045634000</v>
          </cell>
        </row>
        <row r="12128">
          <cell r="O12128" t="str">
            <v>045634000</v>
          </cell>
        </row>
        <row r="12129">
          <cell r="O12129" t="str">
            <v>045634000</v>
          </cell>
        </row>
        <row r="12130">
          <cell r="O12130" t="str">
            <v>045634000</v>
          </cell>
        </row>
        <row r="12131">
          <cell r="O12131" t="str">
            <v>045635000</v>
          </cell>
        </row>
        <row r="12132">
          <cell r="O12132" t="str">
            <v>045635000</v>
          </cell>
        </row>
        <row r="12133">
          <cell r="O12133" t="str">
            <v>045635000</v>
          </cell>
        </row>
        <row r="12134">
          <cell r="O12134" t="str">
            <v>045635000</v>
          </cell>
        </row>
        <row r="12135">
          <cell r="O12135" t="str">
            <v>045635000</v>
          </cell>
        </row>
        <row r="12136">
          <cell r="O12136" t="str">
            <v>045635000</v>
          </cell>
        </row>
        <row r="12137">
          <cell r="O12137" t="str">
            <v>045635000</v>
          </cell>
        </row>
        <row r="12138">
          <cell r="O12138" t="str">
            <v>045635000</v>
          </cell>
        </row>
        <row r="12139">
          <cell r="O12139" t="str">
            <v>045635000</v>
          </cell>
        </row>
        <row r="12140">
          <cell r="O12140" t="str">
            <v>045636000</v>
          </cell>
        </row>
        <row r="12141">
          <cell r="O12141" t="str">
            <v>045636000</v>
          </cell>
        </row>
        <row r="12142">
          <cell r="O12142" t="str">
            <v>045636000</v>
          </cell>
        </row>
        <row r="12143">
          <cell r="O12143" t="str">
            <v>045636000</v>
          </cell>
        </row>
        <row r="12144">
          <cell r="O12144" t="str">
            <v>045636000</v>
          </cell>
        </row>
        <row r="12145">
          <cell r="O12145" t="str">
            <v>045636000</v>
          </cell>
        </row>
        <row r="12146">
          <cell r="O12146" t="str">
            <v>045636000</v>
          </cell>
        </row>
        <row r="12147">
          <cell r="O12147" t="str">
            <v>045636000</v>
          </cell>
        </row>
        <row r="12148">
          <cell r="O12148" t="str">
            <v>045636000</v>
          </cell>
        </row>
        <row r="12149">
          <cell r="O12149" t="str">
            <v>045636000</v>
          </cell>
        </row>
        <row r="12150">
          <cell r="O12150" t="str">
            <v>045636000</v>
          </cell>
        </row>
        <row r="12151">
          <cell r="O12151" t="str">
            <v>045636000</v>
          </cell>
        </row>
        <row r="12152">
          <cell r="O12152" t="str">
            <v>045636000</v>
          </cell>
        </row>
        <row r="12153">
          <cell r="O12153" t="str">
            <v>045636000</v>
          </cell>
        </row>
        <row r="12154">
          <cell r="O12154" t="str">
            <v>045636000</v>
          </cell>
        </row>
        <row r="12155">
          <cell r="O12155" t="str">
            <v>045636000</v>
          </cell>
        </row>
        <row r="12156">
          <cell r="O12156" t="str">
            <v>045636000</v>
          </cell>
        </row>
        <row r="12157">
          <cell r="O12157" t="str">
            <v>045636000</v>
          </cell>
        </row>
        <row r="12158">
          <cell r="O12158" t="str">
            <v>045636000</v>
          </cell>
        </row>
        <row r="12159">
          <cell r="O12159" t="str">
            <v>045636000</v>
          </cell>
        </row>
        <row r="12160">
          <cell r="O12160" t="str">
            <v>045637000</v>
          </cell>
        </row>
        <row r="12161">
          <cell r="O12161" t="str">
            <v>045637000</v>
          </cell>
        </row>
        <row r="12162">
          <cell r="O12162" t="str">
            <v>045637000</v>
          </cell>
        </row>
        <row r="12163">
          <cell r="O12163" t="str">
            <v>045637000</v>
          </cell>
        </row>
        <row r="12164">
          <cell r="O12164" t="str">
            <v>045637000</v>
          </cell>
        </row>
        <row r="12165">
          <cell r="O12165" t="str">
            <v>045637000</v>
          </cell>
        </row>
        <row r="12166">
          <cell r="O12166" t="str">
            <v>045637000</v>
          </cell>
        </row>
        <row r="12167">
          <cell r="O12167" t="str">
            <v>045637000</v>
          </cell>
        </row>
        <row r="12168">
          <cell r="O12168" t="str">
            <v>045637000</v>
          </cell>
        </row>
        <row r="12169">
          <cell r="O12169" t="str">
            <v>045637000</v>
          </cell>
        </row>
        <row r="12170">
          <cell r="O12170" t="str">
            <v>045637000</v>
          </cell>
        </row>
        <row r="12171">
          <cell r="O12171" t="str">
            <v>045637000</v>
          </cell>
        </row>
        <row r="12172">
          <cell r="O12172" t="str">
            <v>045637000</v>
          </cell>
        </row>
        <row r="12173">
          <cell r="O12173" t="str">
            <v>045637000</v>
          </cell>
        </row>
        <row r="12174">
          <cell r="O12174" t="str">
            <v>045637000</v>
          </cell>
        </row>
        <row r="12175">
          <cell r="O12175" t="str">
            <v>045637000</v>
          </cell>
        </row>
        <row r="12176">
          <cell r="O12176" t="str">
            <v>045637000</v>
          </cell>
        </row>
        <row r="12177">
          <cell r="O12177" t="str">
            <v>045637000</v>
          </cell>
        </row>
        <row r="12178">
          <cell r="O12178" t="str">
            <v>045637000</v>
          </cell>
        </row>
        <row r="12179">
          <cell r="O12179" t="str">
            <v>045637000</v>
          </cell>
        </row>
        <row r="12180">
          <cell r="O12180" t="str">
            <v>045637000</v>
          </cell>
        </row>
        <row r="12181">
          <cell r="O12181" t="str">
            <v>045637000</v>
          </cell>
        </row>
        <row r="12182">
          <cell r="O12182" t="str">
            <v>045637000</v>
          </cell>
        </row>
        <row r="12183">
          <cell r="O12183" t="str">
            <v>045637000</v>
          </cell>
        </row>
        <row r="12184">
          <cell r="O12184" t="str">
            <v>045638000</v>
          </cell>
        </row>
        <row r="12185">
          <cell r="O12185" t="str">
            <v>045638000</v>
          </cell>
        </row>
        <row r="12186">
          <cell r="O12186" t="str">
            <v>045638000</v>
          </cell>
        </row>
        <row r="12187">
          <cell r="O12187" t="str">
            <v>045638000</v>
          </cell>
        </row>
        <row r="12188">
          <cell r="O12188" t="str">
            <v>045638000</v>
          </cell>
        </row>
        <row r="12189">
          <cell r="O12189" t="str">
            <v>045638000</v>
          </cell>
        </row>
        <row r="12190">
          <cell r="O12190" t="str">
            <v>045638000</v>
          </cell>
        </row>
        <row r="12191">
          <cell r="O12191" t="str">
            <v>045638000</v>
          </cell>
        </row>
        <row r="12192">
          <cell r="O12192" t="str">
            <v>045638000</v>
          </cell>
        </row>
        <row r="12193">
          <cell r="O12193" t="str">
            <v>045638000</v>
          </cell>
        </row>
        <row r="12194">
          <cell r="O12194" t="str">
            <v>045638000</v>
          </cell>
        </row>
        <row r="12195">
          <cell r="O12195" t="str">
            <v>045638000</v>
          </cell>
        </row>
        <row r="12196">
          <cell r="O12196" t="str">
            <v>045638000</v>
          </cell>
        </row>
        <row r="12197">
          <cell r="O12197" t="str">
            <v>045638000</v>
          </cell>
        </row>
        <row r="12198">
          <cell r="O12198" t="str">
            <v>045638000</v>
          </cell>
        </row>
        <row r="12199">
          <cell r="O12199" t="str">
            <v>045638000</v>
          </cell>
        </row>
        <row r="12200">
          <cell r="O12200" t="str">
            <v>045638000</v>
          </cell>
        </row>
        <row r="12201">
          <cell r="O12201" t="str">
            <v>045639000</v>
          </cell>
        </row>
        <row r="12202">
          <cell r="O12202" t="str">
            <v>045639000</v>
          </cell>
        </row>
        <row r="12203">
          <cell r="O12203" t="str">
            <v>045639000</v>
          </cell>
        </row>
        <row r="12204">
          <cell r="O12204" t="str">
            <v>045639000</v>
          </cell>
        </row>
        <row r="12205">
          <cell r="O12205" t="str">
            <v>045639000</v>
          </cell>
        </row>
        <row r="12206">
          <cell r="O12206" t="str">
            <v>045639000</v>
          </cell>
        </row>
        <row r="12207">
          <cell r="O12207" t="str">
            <v>045639000</v>
          </cell>
        </row>
        <row r="12208">
          <cell r="O12208" t="str">
            <v>045639000</v>
          </cell>
        </row>
        <row r="12209">
          <cell r="O12209" t="str">
            <v>045639000</v>
          </cell>
        </row>
        <row r="12210">
          <cell r="O12210" t="str">
            <v>045639000</v>
          </cell>
        </row>
        <row r="12211">
          <cell r="O12211" t="str">
            <v>045639000</v>
          </cell>
        </row>
        <row r="12212">
          <cell r="O12212" t="str">
            <v>045639000</v>
          </cell>
        </row>
        <row r="12213">
          <cell r="O12213" t="str">
            <v>045639000</v>
          </cell>
        </row>
        <row r="12214">
          <cell r="O12214" t="str">
            <v>045639000</v>
          </cell>
        </row>
        <row r="12215">
          <cell r="O12215" t="str">
            <v>045640000</v>
          </cell>
        </row>
        <row r="12216">
          <cell r="O12216" t="str">
            <v>045640000</v>
          </cell>
        </row>
        <row r="12217">
          <cell r="O12217" t="str">
            <v>045640000</v>
          </cell>
        </row>
        <row r="12218">
          <cell r="O12218" t="str">
            <v>045640000</v>
          </cell>
        </row>
        <row r="12219">
          <cell r="O12219" t="str">
            <v>045640000</v>
          </cell>
        </row>
        <row r="12220">
          <cell r="O12220" t="str">
            <v>045640000</v>
          </cell>
        </row>
        <row r="12221">
          <cell r="O12221" t="str">
            <v>045640000</v>
          </cell>
        </row>
        <row r="12222">
          <cell r="O12222" t="str">
            <v>045641000</v>
          </cell>
        </row>
        <row r="12223">
          <cell r="O12223" t="str">
            <v>045641000</v>
          </cell>
        </row>
        <row r="12224">
          <cell r="O12224" t="str">
            <v>045641000</v>
          </cell>
        </row>
        <row r="12225">
          <cell r="O12225" t="str">
            <v>045641000</v>
          </cell>
        </row>
        <row r="12226">
          <cell r="O12226" t="str">
            <v>045641000</v>
          </cell>
        </row>
        <row r="12227">
          <cell r="O12227" t="str">
            <v>045641000</v>
          </cell>
        </row>
        <row r="12228">
          <cell r="O12228" t="str">
            <v>045641000</v>
          </cell>
        </row>
        <row r="12229">
          <cell r="O12229" t="str">
            <v>045641000</v>
          </cell>
        </row>
        <row r="12230">
          <cell r="O12230" t="str">
            <v>045641000</v>
          </cell>
        </row>
        <row r="12231">
          <cell r="O12231" t="str">
            <v>045641000</v>
          </cell>
        </row>
        <row r="12232">
          <cell r="O12232" t="str">
            <v>045641000</v>
          </cell>
        </row>
        <row r="12233">
          <cell r="O12233" t="str">
            <v>045641000</v>
          </cell>
        </row>
        <row r="12234">
          <cell r="O12234" t="str">
            <v>045641000</v>
          </cell>
        </row>
        <row r="12235">
          <cell r="O12235" t="str">
            <v>045641000</v>
          </cell>
        </row>
        <row r="12236">
          <cell r="O12236" t="str">
            <v>045641000</v>
          </cell>
        </row>
        <row r="12237">
          <cell r="O12237" t="str">
            <v>045641000</v>
          </cell>
        </row>
        <row r="12238">
          <cell r="O12238" t="str">
            <v>045641000</v>
          </cell>
        </row>
        <row r="12239">
          <cell r="O12239" t="str">
            <v>045641000</v>
          </cell>
        </row>
        <row r="12240">
          <cell r="O12240" t="str">
            <v>045641000</v>
          </cell>
        </row>
        <row r="12241">
          <cell r="O12241" t="str">
            <v>045641000</v>
          </cell>
        </row>
        <row r="12242">
          <cell r="O12242" t="str">
            <v>045642000</v>
          </cell>
        </row>
        <row r="12243">
          <cell r="O12243" t="str">
            <v>045642000</v>
          </cell>
        </row>
        <row r="12244">
          <cell r="O12244" t="str">
            <v>045642000</v>
          </cell>
        </row>
        <row r="12245">
          <cell r="O12245" t="str">
            <v>045642000</v>
          </cell>
        </row>
        <row r="12246">
          <cell r="O12246" t="str">
            <v>045642000</v>
          </cell>
        </row>
        <row r="12247">
          <cell r="O12247" t="str">
            <v>045642000</v>
          </cell>
        </row>
        <row r="12248">
          <cell r="O12248" t="str">
            <v>045642000</v>
          </cell>
        </row>
        <row r="12249">
          <cell r="O12249" t="str">
            <v>045642000</v>
          </cell>
        </row>
        <row r="12250">
          <cell r="O12250" t="str">
            <v>045642000</v>
          </cell>
        </row>
        <row r="12251">
          <cell r="O12251" t="str">
            <v>045642000</v>
          </cell>
        </row>
        <row r="12252">
          <cell r="O12252" t="str">
            <v>045642000</v>
          </cell>
        </row>
        <row r="12253">
          <cell r="O12253" t="str">
            <v>045642000</v>
          </cell>
        </row>
        <row r="12254">
          <cell r="O12254" t="str">
            <v>045642000</v>
          </cell>
        </row>
        <row r="12255">
          <cell r="O12255" t="str">
            <v>045642000</v>
          </cell>
        </row>
        <row r="12256">
          <cell r="O12256" t="str">
            <v>045642000</v>
          </cell>
        </row>
        <row r="12257">
          <cell r="O12257" t="str">
            <v>045642000</v>
          </cell>
        </row>
        <row r="12258">
          <cell r="O12258" t="str">
            <v>045644000</v>
          </cell>
        </row>
        <row r="12259">
          <cell r="O12259" t="str">
            <v>045644000</v>
          </cell>
        </row>
        <row r="12260">
          <cell r="O12260" t="str">
            <v>045644000</v>
          </cell>
        </row>
        <row r="12261">
          <cell r="O12261" t="str">
            <v>045644000</v>
          </cell>
        </row>
        <row r="12262">
          <cell r="O12262" t="str">
            <v>045644000</v>
          </cell>
        </row>
        <row r="12263">
          <cell r="O12263" t="str">
            <v>045644000</v>
          </cell>
        </row>
        <row r="12264">
          <cell r="O12264" t="str">
            <v>045644000</v>
          </cell>
        </row>
        <row r="12265">
          <cell r="O12265" t="str">
            <v>045644000</v>
          </cell>
        </row>
        <row r="12266">
          <cell r="O12266" t="str">
            <v>045644000</v>
          </cell>
        </row>
        <row r="12267">
          <cell r="O12267" t="str">
            <v>045644000</v>
          </cell>
        </row>
        <row r="12268">
          <cell r="O12268" t="str">
            <v>045644000</v>
          </cell>
        </row>
        <row r="12269">
          <cell r="O12269" t="str">
            <v>045644000</v>
          </cell>
        </row>
        <row r="12270">
          <cell r="O12270" t="str">
            <v>045644000</v>
          </cell>
        </row>
        <row r="12271">
          <cell r="O12271" t="str">
            <v>045644000</v>
          </cell>
        </row>
        <row r="12272">
          <cell r="O12272" t="str">
            <v>045644000</v>
          </cell>
        </row>
        <row r="12273">
          <cell r="O12273" t="str">
            <v>045644000</v>
          </cell>
        </row>
        <row r="12274">
          <cell r="O12274" t="str">
            <v>045644000</v>
          </cell>
        </row>
        <row r="12275">
          <cell r="O12275" t="str">
            <v>045644000</v>
          </cell>
        </row>
        <row r="12276">
          <cell r="O12276" t="str">
            <v>045644000</v>
          </cell>
        </row>
        <row r="12277">
          <cell r="O12277" t="str">
            <v>045644000</v>
          </cell>
        </row>
        <row r="12278">
          <cell r="O12278" t="str">
            <v>045644000</v>
          </cell>
        </row>
        <row r="12279">
          <cell r="O12279" t="str">
            <v>045644000</v>
          </cell>
        </row>
        <row r="12280">
          <cell r="O12280" t="str">
            <v>045644000</v>
          </cell>
        </row>
        <row r="12281">
          <cell r="O12281" t="str">
            <v>045644000</v>
          </cell>
        </row>
        <row r="12282">
          <cell r="O12282" t="str">
            <v>045645000</v>
          </cell>
        </row>
        <row r="12283">
          <cell r="O12283" t="str">
            <v>045645000</v>
          </cell>
        </row>
        <row r="12284">
          <cell r="O12284" t="str">
            <v>045645000</v>
          </cell>
        </row>
        <row r="12285">
          <cell r="O12285" t="str">
            <v>045645000</v>
          </cell>
        </row>
        <row r="12286">
          <cell r="O12286" t="str">
            <v>045645000</v>
          </cell>
        </row>
        <row r="12287">
          <cell r="O12287" t="str">
            <v>045645000</v>
          </cell>
        </row>
        <row r="12288">
          <cell r="O12288" t="str">
            <v>045645000</v>
          </cell>
        </row>
        <row r="12289">
          <cell r="O12289" t="str">
            <v>045645000</v>
          </cell>
        </row>
        <row r="12290">
          <cell r="O12290" t="str">
            <v>045645000</v>
          </cell>
        </row>
        <row r="12291">
          <cell r="O12291" t="str">
            <v>045645000</v>
          </cell>
        </row>
        <row r="12292">
          <cell r="O12292" t="str">
            <v>045645000</v>
          </cell>
        </row>
        <row r="12293">
          <cell r="O12293" t="str">
            <v>045645000</v>
          </cell>
        </row>
        <row r="12294">
          <cell r="O12294" t="str">
            <v>045645000</v>
          </cell>
        </row>
        <row r="12295">
          <cell r="O12295" t="str">
            <v>045645000</v>
          </cell>
        </row>
        <row r="12296">
          <cell r="O12296" t="str">
            <v>045645000</v>
          </cell>
        </row>
        <row r="12297">
          <cell r="O12297" t="str">
            <v>045645000</v>
          </cell>
        </row>
        <row r="12298">
          <cell r="O12298" t="str">
            <v>045645000</v>
          </cell>
        </row>
        <row r="12299">
          <cell r="O12299" t="str">
            <v>045645000</v>
          </cell>
        </row>
        <row r="12300">
          <cell r="O12300" t="str">
            <v>045645000</v>
          </cell>
        </row>
        <row r="12301">
          <cell r="O12301" t="str">
            <v>045645000</v>
          </cell>
        </row>
        <row r="12302">
          <cell r="O12302" t="str">
            <v>045645000</v>
          </cell>
        </row>
        <row r="12303">
          <cell r="O12303" t="str">
            <v>045645000</v>
          </cell>
        </row>
        <row r="12304">
          <cell r="O12304" t="str">
            <v>045645000</v>
          </cell>
        </row>
        <row r="12305">
          <cell r="O12305" t="str">
            <v>045645000</v>
          </cell>
        </row>
        <row r="12306">
          <cell r="O12306" t="str">
            <v>045645000</v>
          </cell>
        </row>
        <row r="12307">
          <cell r="O12307" t="str">
            <v>045645000</v>
          </cell>
        </row>
        <row r="12308">
          <cell r="O12308" t="str">
            <v>045645000</v>
          </cell>
        </row>
        <row r="12309">
          <cell r="O12309" t="str">
            <v>045645000</v>
          </cell>
        </row>
        <row r="12310">
          <cell r="O12310" t="str">
            <v>045645000</v>
          </cell>
        </row>
        <row r="12311">
          <cell r="O12311" t="str">
            <v>045645000</v>
          </cell>
        </row>
        <row r="12312">
          <cell r="O12312" t="str">
            <v>045645000</v>
          </cell>
        </row>
        <row r="12313">
          <cell r="O12313" t="str">
            <v>045645000</v>
          </cell>
        </row>
        <row r="12314">
          <cell r="O12314" t="str">
            <v>045645000</v>
          </cell>
        </row>
        <row r="12315">
          <cell r="O12315" t="str">
            <v>045645000</v>
          </cell>
        </row>
        <row r="12316">
          <cell r="O12316" t="str">
            <v>045645000</v>
          </cell>
        </row>
        <row r="12317">
          <cell r="O12317" t="str">
            <v>045645000</v>
          </cell>
        </row>
        <row r="12318">
          <cell r="O12318" t="str">
            <v>045645000</v>
          </cell>
        </row>
        <row r="12319">
          <cell r="O12319" t="str">
            <v>045645000</v>
          </cell>
        </row>
        <row r="12320">
          <cell r="O12320" t="str">
            <v>045645000</v>
          </cell>
        </row>
        <row r="12321">
          <cell r="O12321" t="str">
            <v>045645000</v>
          </cell>
        </row>
        <row r="12322">
          <cell r="O12322" t="str">
            <v>045645000</v>
          </cell>
        </row>
        <row r="12323">
          <cell r="O12323" t="str">
            <v>045645000</v>
          </cell>
        </row>
        <row r="12324">
          <cell r="O12324" t="str">
            <v>045645000</v>
          </cell>
        </row>
        <row r="12325">
          <cell r="O12325" t="str">
            <v>045646000</v>
          </cell>
        </row>
        <row r="12326">
          <cell r="O12326" t="str">
            <v>045646000</v>
          </cell>
        </row>
        <row r="12327">
          <cell r="O12327" t="str">
            <v>045646000</v>
          </cell>
        </row>
        <row r="12328">
          <cell r="O12328" t="str">
            <v>045646000</v>
          </cell>
        </row>
        <row r="12329">
          <cell r="O12329" t="str">
            <v>045646000</v>
          </cell>
        </row>
        <row r="12330">
          <cell r="O12330" t="str">
            <v>045646000</v>
          </cell>
        </row>
        <row r="12331">
          <cell r="O12331" t="str">
            <v>045646000</v>
          </cell>
        </row>
        <row r="12332">
          <cell r="O12332" t="str">
            <v>045646000</v>
          </cell>
        </row>
        <row r="12333">
          <cell r="O12333" t="str">
            <v>045646000</v>
          </cell>
        </row>
        <row r="12334">
          <cell r="O12334" t="str">
            <v>045646000</v>
          </cell>
        </row>
        <row r="12335">
          <cell r="O12335" t="str">
            <v>045646000</v>
          </cell>
        </row>
        <row r="12336">
          <cell r="O12336" t="str">
            <v>045646000</v>
          </cell>
        </row>
        <row r="12337">
          <cell r="O12337" t="str">
            <v>045646000</v>
          </cell>
        </row>
        <row r="12338">
          <cell r="O12338" t="str">
            <v>045646000</v>
          </cell>
        </row>
        <row r="12339">
          <cell r="O12339" t="str">
            <v>045646000</v>
          </cell>
        </row>
        <row r="12340">
          <cell r="O12340" t="str">
            <v>045646000</v>
          </cell>
        </row>
        <row r="12341">
          <cell r="O12341" t="str">
            <v>045646000</v>
          </cell>
        </row>
        <row r="12342">
          <cell r="O12342" t="str">
            <v>045646000</v>
          </cell>
        </row>
        <row r="12343">
          <cell r="O12343" t="str">
            <v>045646000</v>
          </cell>
        </row>
        <row r="12344">
          <cell r="O12344" t="str">
            <v>045646000</v>
          </cell>
        </row>
        <row r="12345">
          <cell r="O12345" t="str">
            <v>045646000</v>
          </cell>
        </row>
        <row r="12346">
          <cell r="O12346" t="str">
            <v>045646000</v>
          </cell>
        </row>
        <row r="12347">
          <cell r="O12347" t="str">
            <v>045646000</v>
          </cell>
        </row>
        <row r="12348">
          <cell r="O12348" t="str">
            <v>045646000</v>
          </cell>
        </row>
        <row r="12349">
          <cell r="O12349" t="str">
            <v>045646000</v>
          </cell>
        </row>
        <row r="12350">
          <cell r="O12350" t="str">
            <v>045646000</v>
          </cell>
        </row>
        <row r="12351">
          <cell r="O12351" t="str">
            <v>045646000</v>
          </cell>
        </row>
        <row r="12352">
          <cell r="O12352" t="str">
            <v>045646000</v>
          </cell>
        </row>
        <row r="12353">
          <cell r="O12353" t="str">
            <v>045646000</v>
          </cell>
        </row>
        <row r="12354">
          <cell r="O12354" t="str">
            <v>045646000</v>
          </cell>
        </row>
        <row r="12355">
          <cell r="O12355" t="str">
            <v>045646000</v>
          </cell>
        </row>
        <row r="12356">
          <cell r="O12356" t="str">
            <v>045646000</v>
          </cell>
        </row>
        <row r="12357">
          <cell r="O12357" t="str">
            <v>045646000</v>
          </cell>
        </row>
        <row r="12358">
          <cell r="O12358" t="str">
            <v>045646000</v>
          </cell>
        </row>
        <row r="12359">
          <cell r="O12359" t="str">
            <v>045646000</v>
          </cell>
        </row>
        <row r="12360">
          <cell r="O12360" t="str">
            <v>045646000</v>
          </cell>
        </row>
        <row r="12361">
          <cell r="O12361" t="str">
            <v>045646000</v>
          </cell>
        </row>
        <row r="12362">
          <cell r="O12362" t="str">
            <v>045646000</v>
          </cell>
        </row>
        <row r="12363">
          <cell r="O12363" t="str">
            <v>045646000</v>
          </cell>
        </row>
        <row r="12364">
          <cell r="O12364" t="str">
            <v>045646000</v>
          </cell>
        </row>
        <row r="12365">
          <cell r="O12365" t="str">
            <v>045646000</v>
          </cell>
        </row>
        <row r="12366">
          <cell r="O12366" t="str">
            <v>045646000</v>
          </cell>
        </row>
        <row r="12367">
          <cell r="O12367" t="str">
            <v>045646000</v>
          </cell>
        </row>
        <row r="12368">
          <cell r="O12368" t="str">
            <v>045646000</v>
          </cell>
        </row>
        <row r="12369">
          <cell r="O12369" t="str">
            <v>045646000</v>
          </cell>
        </row>
        <row r="12370">
          <cell r="O12370" t="str">
            <v>045647000</v>
          </cell>
        </row>
        <row r="12371">
          <cell r="O12371" t="str">
            <v>045647000</v>
          </cell>
        </row>
        <row r="12372">
          <cell r="O12372" t="str">
            <v>045647000</v>
          </cell>
        </row>
        <row r="12373">
          <cell r="O12373" t="str">
            <v>045647000</v>
          </cell>
        </row>
        <row r="12374">
          <cell r="O12374" t="str">
            <v>045647000</v>
          </cell>
        </row>
        <row r="12375">
          <cell r="O12375" t="str">
            <v>045647000</v>
          </cell>
        </row>
        <row r="12376">
          <cell r="O12376" t="str">
            <v>045647000</v>
          </cell>
        </row>
        <row r="12377">
          <cell r="O12377" t="str">
            <v>045647000</v>
          </cell>
        </row>
        <row r="12378">
          <cell r="O12378" t="str">
            <v>045647000</v>
          </cell>
        </row>
        <row r="12379">
          <cell r="O12379" t="str">
            <v>045647000</v>
          </cell>
        </row>
        <row r="12380">
          <cell r="O12380" t="str">
            <v>045647000</v>
          </cell>
        </row>
        <row r="12381">
          <cell r="O12381" t="str">
            <v>045647000</v>
          </cell>
        </row>
        <row r="12382">
          <cell r="O12382" t="str">
            <v>045647000</v>
          </cell>
        </row>
        <row r="12383">
          <cell r="O12383" t="str">
            <v>045647000</v>
          </cell>
        </row>
        <row r="12384">
          <cell r="O12384" t="str">
            <v>045647000</v>
          </cell>
        </row>
        <row r="12385">
          <cell r="O12385" t="str">
            <v>045647000</v>
          </cell>
        </row>
        <row r="12386">
          <cell r="O12386" t="str">
            <v>045647000</v>
          </cell>
        </row>
        <row r="12387">
          <cell r="O12387" t="str">
            <v>045647000</v>
          </cell>
        </row>
        <row r="12388">
          <cell r="O12388" t="str">
            <v>045647000</v>
          </cell>
        </row>
        <row r="12389">
          <cell r="O12389" t="str">
            <v>045647000</v>
          </cell>
        </row>
        <row r="12390">
          <cell r="O12390" t="str">
            <v>045647000</v>
          </cell>
        </row>
        <row r="12391">
          <cell r="O12391" t="str">
            <v>045647000</v>
          </cell>
        </row>
        <row r="12392">
          <cell r="O12392" t="str">
            <v>045647000</v>
          </cell>
        </row>
        <row r="12393">
          <cell r="O12393" t="str">
            <v>045647000</v>
          </cell>
        </row>
        <row r="12394">
          <cell r="O12394" t="str">
            <v>045647000</v>
          </cell>
        </row>
        <row r="12395">
          <cell r="O12395" t="str">
            <v>045647000</v>
          </cell>
        </row>
        <row r="12396">
          <cell r="O12396" t="str">
            <v>045647000</v>
          </cell>
        </row>
        <row r="12397">
          <cell r="O12397" t="str">
            <v>045647000</v>
          </cell>
        </row>
        <row r="12398">
          <cell r="O12398" t="str">
            <v>045647000</v>
          </cell>
        </row>
        <row r="12399">
          <cell r="O12399" t="str">
            <v>045647000</v>
          </cell>
        </row>
        <row r="12400">
          <cell r="O12400" t="str">
            <v>045647000</v>
          </cell>
        </row>
        <row r="12401">
          <cell r="O12401" t="str">
            <v>045647000</v>
          </cell>
        </row>
        <row r="12402">
          <cell r="O12402" t="str">
            <v>045647000</v>
          </cell>
        </row>
        <row r="12403">
          <cell r="O12403" t="str">
            <v>045647000</v>
          </cell>
        </row>
        <row r="12404">
          <cell r="O12404" t="str">
            <v>045647000</v>
          </cell>
        </row>
        <row r="12405">
          <cell r="O12405" t="str">
            <v>045647000</v>
          </cell>
        </row>
        <row r="12406">
          <cell r="O12406" t="str">
            <v>045647000</v>
          </cell>
        </row>
        <row r="12407">
          <cell r="O12407" t="str">
            <v>045647000</v>
          </cell>
        </row>
        <row r="12408">
          <cell r="O12408" t="str">
            <v>045647000</v>
          </cell>
        </row>
        <row r="12409">
          <cell r="O12409" t="str">
            <v>045647000</v>
          </cell>
        </row>
        <row r="12410">
          <cell r="O12410" t="str">
            <v>045647000</v>
          </cell>
        </row>
        <row r="12411">
          <cell r="O12411" t="str">
            <v>045647000</v>
          </cell>
        </row>
        <row r="12412">
          <cell r="O12412" t="str">
            <v>045647000</v>
          </cell>
        </row>
        <row r="12413">
          <cell r="O12413" t="str">
            <v>045647000</v>
          </cell>
        </row>
        <row r="12414">
          <cell r="O12414" t="str">
            <v>045647000</v>
          </cell>
        </row>
        <row r="12415">
          <cell r="O12415" t="str">
            <v>045647000</v>
          </cell>
        </row>
        <row r="12416">
          <cell r="O12416" t="str">
            <v>045647000</v>
          </cell>
        </row>
        <row r="12417">
          <cell r="O12417" t="str">
            <v>045647000</v>
          </cell>
        </row>
        <row r="12418">
          <cell r="O12418" t="str">
            <v>045647000</v>
          </cell>
        </row>
        <row r="12419">
          <cell r="O12419" t="str">
            <v>045647000</v>
          </cell>
        </row>
        <row r="12420">
          <cell r="O12420" t="str">
            <v>045647000</v>
          </cell>
        </row>
        <row r="12421">
          <cell r="O12421" t="str">
            <v>045647000</v>
          </cell>
        </row>
        <row r="12422">
          <cell r="O12422" t="str">
            <v>045647000</v>
          </cell>
        </row>
        <row r="12423">
          <cell r="O12423" t="str">
            <v>045647000</v>
          </cell>
        </row>
        <row r="12424">
          <cell r="O12424" t="str">
            <v>045647000</v>
          </cell>
        </row>
        <row r="12425">
          <cell r="O12425" t="str">
            <v>045647000</v>
          </cell>
        </row>
        <row r="12426">
          <cell r="O12426" t="str">
            <v>045647000</v>
          </cell>
        </row>
        <row r="12427">
          <cell r="O12427" t="str">
            <v>045647000</v>
          </cell>
        </row>
        <row r="12428">
          <cell r="O12428" t="str">
            <v>045647000</v>
          </cell>
        </row>
        <row r="12429">
          <cell r="O12429" t="str">
            <v>045647000</v>
          </cell>
        </row>
        <row r="12430">
          <cell r="O12430" t="str">
            <v>045647000</v>
          </cell>
        </row>
        <row r="12431">
          <cell r="O12431" t="str">
            <v>045647000</v>
          </cell>
        </row>
        <row r="12432">
          <cell r="O12432" t="str">
            <v>045647000</v>
          </cell>
        </row>
        <row r="12433">
          <cell r="O12433" t="str">
            <v>045647000</v>
          </cell>
        </row>
        <row r="12434">
          <cell r="O12434" t="str">
            <v>045647000</v>
          </cell>
        </row>
        <row r="12435">
          <cell r="O12435" t="str">
            <v>045647000</v>
          </cell>
        </row>
        <row r="12436">
          <cell r="O12436" t="str">
            <v>045648000</v>
          </cell>
        </row>
        <row r="12437">
          <cell r="O12437" t="str">
            <v>045648000</v>
          </cell>
        </row>
        <row r="12438">
          <cell r="O12438" t="str">
            <v>045648000</v>
          </cell>
        </row>
        <row r="12439">
          <cell r="O12439" t="str">
            <v>045648000</v>
          </cell>
        </row>
        <row r="12440">
          <cell r="O12440" t="str">
            <v>045648000</v>
          </cell>
        </row>
        <row r="12441">
          <cell r="O12441" t="str">
            <v>045648000</v>
          </cell>
        </row>
        <row r="12442">
          <cell r="O12442" t="str">
            <v>045648000</v>
          </cell>
        </row>
        <row r="12443">
          <cell r="O12443" t="str">
            <v>045648000</v>
          </cell>
        </row>
        <row r="12444">
          <cell r="O12444" t="str">
            <v>045648000</v>
          </cell>
        </row>
        <row r="12445">
          <cell r="O12445" t="str">
            <v>045648000</v>
          </cell>
        </row>
        <row r="12446">
          <cell r="O12446" t="str">
            <v>045648000</v>
          </cell>
        </row>
        <row r="12447">
          <cell r="O12447" t="str">
            <v>045648000</v>
          </cell>
        </row>
        <row r="12448">
          <cell r="O12448" t="str">
            <v>045648000</v>
          </cell>
        </row>
        <row r="12449">
          <cell r="O12449" t="str">
            <v>045648000</v>
          </cell>
        </row>
        <row r="12450">
          <cell r="O12450" t="str">
            <v>045648000</v>
          </cell>
        </row>
        <row r="12451">
          <cell r="O12451" t="str">
            <v>045648000</v>
          </cell>
        </row>
        <row r="12452">
          <cell r="O12452" t="str">
            <v>045648000</v>
          </cell>
        </row>
        <row r="12453">
          <cell r="O12453" t="str">
            <v>045648000</v>
          </cell>
        </row>
        <row r="12454">
          <cell r="O12454" t="str">
            <v>045648000</v>
          </cell>
        </row>
        <row r="12455">
          <cell r="O12455" t="str">
            <v>045648000</v>
          </cell>
        </row>
        <row r="12456">
          <cell r="O12456" t="str">
            <v>045648000</v>
          </cell>
        </row>
        <row r="12457">
          <cell r="O12457" t="str">
            <v>045648000</v>
          </cell>
        </row>
        <row r="12458">
          <cell r="O12458" t="str">
            <v>045648000</v>
          </cell>
        </row>
        <row r="12459">
          <cell r="O12459" t="str">
            <v>045648000</v>
          </cell>
        </row>
        <row r="12460">
          <cell r="O12460" t="str">
            <v>045648000</v>
          </cell>
        </row>
        <row r="12461">
          <cell r="O12461" t="str">
            <v>045648000</v>
          </cell>
        </row>
        <row r="12462">
          <cell r="O12462" t="str">
            <v>045648000</v>
          </cell>
        </row>
        <row r="12463">
          <cell r="O12463" t="str">
            <v>045648000</v>
          </cell>
        </row>
        <row r="12464">
          <cell r="O12464" t="str">
            <v>045648000</v>
          </cell>
        </row>
        <row r="12465">
          <cell r="O12465" t="str">
            <v>045648000</v>
          </cell>
        </row>
        <row r="12466">
          <cell r="O12466" t="str">
            <v>045648000</v>
          </cell>
        </row>
        <row r="12467">
          <cell r="O12467" t="str">
            <v>045649000</v>
          </cell>
        </row>
        <row r="12468">
          <cell r="O12468" t="str">
            <v>045649000</v>
          </cell>
        </row>
        <row r="12469">
          <cell r="O12469" t="str">
            <v>045649000</v>
          </cell>
        </row>
        <row r="12470">
          <cell r="O12470" t="str">
            <v>045649000</v>
          </cell>
        </row>
        <row r="12471">
          <cell r="O12471" t="str">
            <v>045649000</v>
          </cell>
        </row>
        <row r="12472">
          <cell r="O12472" t="str">
            <v>045649000</v>
          </cell>
        </row>
        <row r="12473">
          <cell r="O12473" t="str">
            <v>045649000</v>
          </cell>
        </row>
        <row r="12474">
          <cell r="O12474" t="str">
            <v>045649000</v>
          </cell>
        </row>
        <row r="12475">
          <cell r="O12475" t="str">
            <v>045649000</v>
          </cell>
        </row>
        <row r="12476">
          <cell r="O12476" t="str">
            <v>045649000</v>
          </cell>
        </row>
        <row r="12477">
          <cell r="O12477" t="str">
            <v>045649000</v>
          </cell>
        </row>
        <row r="12478">
          <cell r="O12478" t="str">
            <v>045649000</v>
          </cell>
        </row>
        <row r="12479">
          <cell r="O12479" t="str">
            <v>045649000</v>
          </cell>
        </row>
        <row r="12480">
          <cell r="O12480" t="str">
            <v>045649000</v>
          </cell>
        </row>
        <row r="12481">
          <cell r="O12481" t="str">
            <v>045649000</v>
          </cell>
        </row>
        <row r="12482">
          <cell r="O12482" t="str">
            <v>045649000</v>
          </cell>
        </row>
        <row r="12483">
          <cell r="O12483" t="str">
            <v>045649000</v>
          </cell>
        </row>
        <row r="12484">
          <cell r="O12484" t="str">
            <v>045649000</v>
          </cell>
        </row>
        <row r="12485">
          <cell r="O12485" t="str">
            <v>045649000</v>
          </cell>
        </row>
        <row r="12486">
          <cell r="O12486" t="str">
            <v>045649000</v>
          </cell>
        </row>
        <row r="12487">
          <cell r="O12487" t="str">
            <v>045649000</v>
          </cell>
        </row>
        <row r="12488">
          <cell r="O12488" t="str">
            <v>045649000</v>
          </cell>
        </row>
        <row r="12489">
          <cell r="O12489" t="str">
            <v>045649000</v>
          </cell>
        </row>
        <row r="12490">
          <cell r="O12490" t="str">
            <v>045649000</v>
          </cell>
        </row>
        <row r="12491">
          <cell r="O12491" t="str">
            <v>045649000</v>
          </cell>
        </row>
        <row r="12492">
          <cell r="O12492" t="str">
            <v>045649000</v>
          </cell>
        </row>
        <row r="12493">
          <cell r="O12493" t="str">
            <v>045649000</v>
          </cell>
        </row>
        <row r="12494">
          <cell r="O12494" t="str">
            <v>045649000</v>
          </cell>
        </row>
        <row r="12495">
          <cell r="O12495" t="str">
            <v>045649000</v>
          </cell>
        </row>
        <row r="12496">
          <cell r="O12496" t="str">
            <v>045649000</v>
          </cell>
        </row>
        <row r="12497">
          <cell r="O12497" t="str">
            <v>045649000</v>
          </cell>
        </row>
        <row r="12498">
          <cell r="O12498" t="str">
            <v>045649000</v>
          </cell>
        </row>
        <row r="12499">
          <cell r="O12499" t="str">
            <v>045649000</v>
          </cell>
        </row>
        <row r="12500">
          <cell r="O12500" t="str">
            <v>045649000</v>
          </cell>
        </row>
        <row r="12501">
          <cell r="O12501" t="str">
            <v>045649000</v>
          </cell>
        </row>
        <row r="12502">
          <cell r="O12502" t="str">
            <v>045649000</v>
          </cell>
        </row>
        <row r="12503">
          <cell r="O12503" t="str">
            <v>045801000</v>
          </cell>
        </row>
        <row r="12504">
          <cell r="O12504" t="str">
            <v>045801000</v>
          </cell>
        </row>
        <row r="12505">
          <cell r="O12505" t="str">
            <v>045801000</v>
          </cell>
        </row>
        <row r="12506">
          <cell r="O12506" t="str">
            <v>045801000</v>
          </cell>
        </row>
        <row r="12507">
          <cell r="O12507" t="str">
            <v>045801000</v>
          </cell>
        </row>
        <row r="12508">
          <cell r="O12508" t="str">
            <v>045801000</v>
          </cell>
        </row>
        <row r="12509">
          <cell r="O12509" t="str">
            <v>045801000</v>
          </cell>
        </row>
        <row r="12510">
          <cell r="O12510" t="str">
            <v>045801000</v>
          </cell>
        </row>
        <row r="12511">
          <cell r="O12511" t="str">
            <v>045801000</v>
          </cell>
        </row>
        <row r="12512">
          <cell r="O12512" t="str">
            <v>045801000</v>
          </cell>
        </row>
        <row r="12513">
          <cell r="O12513" t="str">
            <v>045802000</v>
          </cell>
        </row>
        <row r="12514">
          <cell r="O12514" t="str">
            <v>045802000</v>
          </cell>
        </row>
        <row r="12515">
          <cell r="O12515" t="str">
            <v>045802000</v>
          </cell>
        </row>
        <row r="12516">
          <cell r="O12516" t="str">
            <v>045802000</v>
          </cell>
        </row>
        <row r="12517">
          <cell r="O12517" t="str">
            <v>045802000</v>
          </cell>
        </row>
        <row r="12518">
          <cell r="O12518" t="str">
            <v>045802000</v>
          </cell>
        </row>
        <row r="12519">
          <cell r="O12519" t="str">
            <v>045802000</v>
          </cell>
        </row>
        <row r="12520">
          <cell r="O12520" t="str">
            <v>045802000</v>
          </cell>
        </row>
        <row r="12521">
          <cell r="O12521" t="str">
            <v>045802000</v>
          </cell>
        </row>
        <row r="12522">
          <cell r="O12522" t="str">
            <v>045802000</v>
          </cell>
        </row>
        <row r="12523">
          <cell r="O12523" t="str">
            <v>045802000</v>
          </cell>
        </row>
        <row r="12524">
          <cell r="O12524" t="str">
            <v>045802000</v>
          </cell>
        </row>
        <row r="12525">
          <cell r="O12525" t="str">
            <v>045802000</v>
          </cell>
        </row>
        <row r="12526">
          <cell r="O12526" t="str">
            <v>045802000</v>
          </cell>
        </row>
        <row r="12527">
          <cell r="O12527" t="str">
            <v>045802000</v>
          </cell>
        </row>
        <row r="12528">
          <cell r="O12528" t="str">
            <v>045802000</v>
          </cell>
        </row>
        <row r="12529">
          <cell r="O12529" t="str">
            <v>045803000</v>
          </cell>
        </row>
        <row r="12530">
          <cell r="O12530" t="str">
            <v>045803000</v>
          </cell>
        </row>
        <row r="12531">
          <cell r="O12531" t="str">
            <v>045803000</v>
          </cell>
        </row>
        <row r="12532">
          <cell r="O12532" t="str">
            <v>045803000</v>
          </cell>
        </row>
        <row r="12533">
          <cell r="O12533" t="str">
            <v>045803000</v>
          </cell>
        </row>
        <row r="12534">
          <cell r="O12534" t="str">
            <v>045803000</v>
          </cell>
        </row>
        <row r="12535">
          <cell r="O12535" t="str">
            <v>045803000</v>
          </cell>
        </row>
        <row r="12536">
          <cell r="O12536" t="str">
            <v>045803000</v>
          </cell>
        </row>
        <row r="12537">
          <cell r="O12537" t="str">
            <v>045803000</v>
          </cell>
        </row>
        <row r="12538">
          <cell r="O12538" t="str">
            <v>045803000</v>
          </cell>
        </row>
        <row r="12539">
          <cell r="O12539" t="str">
            <v>045804000</v>
          </cell>
        </row>
        <row r="12540">
          <cell r="O12540" t="str">
            <v>045804000</v>
          </cell>
        </row>
        <row r="12541">
          <cell r="O12541" t="str">
            <v>045804000</v>
          </cell>
        </row>
        <row r="12542">
          <cell r="O12542" t="str">
            <v>045804000</v>
          </cell>
        </row>
        <row r="12543">
          <cell r="O12543" t="str">
            <v>045804000</v>
          </cell>
        </row>
        <row r="12544">
          <cell r="O12544" t="str">
            <v>045804000</v>
          </cell>
        </row>
        <row r="12545">
          <cell r="O12545" t="str">
            <v>045804000</v>
          </cell>
        </row>
        <row r="12546">
          <cell r="O12546" t="str">
            <v>045804000</v>
          </cell>
        </row>
        <row r="12547">
          <cell r="O12547" t="str">
            <v>045804000</v>
          </cell>
        </row>
        <row r="12548">
          <cell r="O12548" t="str">
            <v>045804000</v>
          </cell>
        </row>
        <row r="12549">
          <cell r="O12549" t="str">
            <v>045804000</v>
          </cell>
        </row>
        <row r="12550">
          <cell r="O12550" t="str">
            <v>045804000</v>
          </cell>
        </row>
        <row r="12551">
          <cell r="O12551" t="str">
            <v>045804000</v>
          </cell>
        </row>
        <row r="12552">
          <cell r="O12552" t="str">
            <v>045804000</v>
          </cell>
        </row>
        <row r="12553">
          <cell r="O12553" t="str">
            <v>045804000</v>
          </cell>
        </row>
        <row r="12554">
          <cell r="O12554" t="str">
            <v>045804000</v>
          </cell>
        </row>
        <row r="12555">
          <cell r="O12555" t="str">
            <v>045804000</v>
          </cell>
        </row>
        <row r="12556">
          <cell r="O12556" t="str">
            <v>045804000</v>
          </cell>
        </row>
        <row r="12557">
          <cell r="O12557" t="str">
            <v>045804000</v>
          </cell>
        </row>
        <row r="12558">
          <cell r="O12558" t="str">
            <v>045804000</v>
          </cell>
        </row>
        <row r="12559">
          <cell r="O12559" t="str">
            <v>045804000</v>
          </cell>
        </row>
        <row r="12560">
          <cell r="O12560" t="str">
            <v>045804000</v>
          </cell>
        </row>
        <row r="12561">
          <cell r="O12561" t="str">
            <v>045804000</v>
          </cell>
        </row>
        <row r="12562">
          <cell r="O12562" t="str">
            <v>045804000</v>
          </cell>
        </row>
        <row r="12563">
          <cell r="O12563" t="str">
            <v>045804000</v>
          </cell>
        </row>
        <row r="12564">
          <cell r="O12564" t="str">
            <v>045804000</v>
          </cell>
        </row>
        <row r="12565">
          <cell r="O12565" t="str">
            <v>045804000</v>
          </cell>
        </row>
        <row r="12566">
          <cell r="O12566" t="str">
            <v>045804000</v>
          </cell>
        </row>
        <row r="12567">
          <cell r="O12567" t="str">
            <v>045804000</v>
          </cell>
        </row>
        <row r="12568">
          <cell r="O12568" t="str">
            <v>045804000</v>
          </cell>
        </row>
        <row r="12569">
          <cell r="O12569" t="str">
            <v>045804000</v>
          </cell>
        </row>
        <row r="12570">
          <cell r="O12570" t="str">
            <v>045804000</v>
          </cell>
        </row>
        <row r="12571">
          <cell r="O12571" t="str">
            <v>045804000</v>
          </cell>
        </row>
        <row r="12572">
          <cell r="O12572" t="str">
            <v>045804000</v>
          </cell>
        </row>
        <row r="12573">
          <cell r="O12573" t="str">
            <v>045804000</v>
          </cell>
        </row>
        <row r="12574">
          <cell r="O12574" t="str">
            <v>045804000</v>
          </cell>
        </row>
        <row r="12575">
          <cell r="O12575" t="str">
            <v>045804000</v>
          </cell>
        </row>
        <row r="12576">
          <cell r="O12576" t="str">
            <v>045804000</v>
          </cell>
        </row>
        <row r="12577">
          <cell r="O12577" t="str">
            <v>045804000</v>
          </cell>
        </row>
        <row r="12578">
          <cell r="O12578" t="str">
            <v>045804000</v>
          </cell>
        </row>
        <row r="12579">
          <cell r="O12579" t="str">
            <v>045805000</v>
          </cell>
        </row>
        <row r="12580">
          <cell r="O12580" t="str">
            <v>045805000</v>
          </cell>
        </row>
        <row r="12581">
          <cell r="O12581" t="str">
            <v>045805000</v>
          </cell>
        </row>
        <row r="12582">
          <cell r="O12582" t="str">
            <v>045805000</v>
          </cell>
        </row>
        <row r="12583">
          <cell r="O12583" t="str">
            <v>045805000</v>
          </cell>
        </row>
        <row r="12584">
          <cell r="O12584" t="str">
            <v>045805000</v>
          </cell>
        </row>
        <row r="12585">
          <cell r="O12585" t="str">
            <v>045805000</v>
          </cell>
        </row>
        <row r="12586">
          <cell r="O12586" t="str">
            <v>045806000</v>
          </cell>
        </row>
        <row r="12587">
          <cell r="O12587" t="str">
            <v>045806000</v>
          </cell>
        </row>
        <row r="12588">
          <cell r="O12588" t="str">
            <v>045806000</v>
          </cell>
        </row>
        <row r="12589">
          <cell r="O12589" t="str">
            <v>045806000</v>
          </cell>
        </row>
        <row r="12590">
          <cell r="O12590" t="str">
            <v>045806000</v>
          </cell>
        </row>
        <row r="12591">
          <cell r="O12591" t="str">
            <v>045806000</v>
          </cell>
        </row>
        <row r="12592">
          <cell r="O12592" t="str">
            <v>045806000</v>
          </cell>
        </row>
        <row r="12593">
          <cell r="O12593" t="str">
            <v>045806000</v>
          </cell>
        </row>
        <row r="12594">
          <cell r="O12594" t="str">
            <v>045806000</v>
          </cell>
        </row>
        <row r="12595">
          <cell r="O12595" t="str">
            <v>045806000</v>
          </cell>
        </row>
        <row r="12596">
          <cell r="O12596" t="str">
            <v>045806000</v>
          </cell>
        </row>
        <row r="12597">
          <cell r="O12597" t="str">
            <v>045806000</v>
          </cell>
        </row>
        <row r="12598">
          <cell r="O12598" t="str">
            <v>045806000</v>
          </cell>
        </row>
        <row r="12599">
          <cell r="O12599" t="str">
            <v>045806000</v>
          </cell>
        </row>
        <row r="12600">
          <cell r="O12600" t="str">
            <v>045806000</v>
          </cell>
        </row>
        <row r="12601">
          <cell r="O12601" t="str">
            <v>045806000</v>
          </cell>
        </row>
        <row r="12602">
          <cell r="O12602" t="str">
            <v>045806000</v>
          </cell>
        </row>
        <row r="12603">
          <cell r="O12603" t="str">
            <v>045806000</v>
          </cell>
        </row>
        <row r="12604">
          <cell r="O12604" t="str">
            <v>045807000</v>
          </cell>
        </row>
        <row r="12605">
          <cell r="O12605" t="str">
            <v>045807000</v>
          </cell>
        </row>
        <row r="12606">
          <cell r="O12606" t="str">
            <v>045807000</v>
          </cell>
        </row>
        <row r="12607">
          <cell r="O12607" t="str">
            <v>045807000</v>
          </cell>
        </row>
        <row r="12608">
          <cell r="O12608" t="str">
            <v>045807000</v>
          </cell>
        </row>
        <row r="12609">
          <cell r="O12609" t="str">
            <v>045807000</v>
          </cell>
        </row>
        <row r="12610">
          <cell r="O12610" t="str">
            <v>045807000</v>
          </cell>
        </row>
        <row r="12611">
          <cell r="O12611" t="str">
            <v>045807000</v>
          </cell>
        </row>
        <row r="12612">
          <cell r="O12612" t="str">
            <v>045807000</v>
          </cell>
        </row>
        <row r="12613">
          <cell r="O12613" t="str">
            <v>045807000</v>
          </cell>
        </row>
        <row r="12614">
          <cell r="O12614" t="str">
            <v>045807000</v>
          </cell>
        </row>
        <row r="12615">
          <cell r="O12615" t="str">
            <v>045808000</v>
          </cell>
        </row>
        <row r="12616">
          <cell r="O12616" t="str">
            <v>045808000</v>
          </cell>
        </row>
        <row r="12617">
          <cell r="O12617" t="str">
            <v>045808000</v>
          </cell>
        </row>
        <row r="12618">
          <cell r="O12618" t="str">
            <v>045808000</v>
          </cell>
        </row>
        <row r="12619">
          <cell r="O12619" t="str">
            <v>045808000</v>
          </cell>
        </row>
        <row r="12620">
          <cell r="O12620" t="str">
            <v>045808000</v>
          </cell>
        </row>
        <row r="12621">
          <cell r="O12621" t="str">
            <v>045808000</v>
          </cell>
        </row>
        <row r="12622">
          <cell r="O12622" t="str">
            <v>045808000</v>
          </cell>
        </row>
        <row r="12623">
          <cell r="O12623" t="str">
            <v>045808000</v>
          </cell>
        </row>
        <row r="12624">
          <cell r="O12624" t="str">
            <v>045808000</v>
          </cell>
        </row>
        <row r="12625">
          <cell r="O12625" t="str">
            <v>045808000</v>
          </cell>
        </row>
        <row r="12626">
          <cell r="O12626" t="str">
            <v>045809000</v>
          </cell>
        </row>
        <row r="12627">
          <cell r="O12627" t="str">
            <v>045809000</v>
          </cell>
        </row>
        <row r="12628">
          <cell r="O12628" t="str">
            <v>045809000</v>
          </cell>
        </row>
        <row r="12629">
          <cell r="O12629" t="str">
            <v>045809000</v>
          </cell>
        </row>
        <row r="12630">
          <cell r="O12630" t="str">
            <v>045809000</v>
          </cell>
        </row>
        <row r="12631">
          <cell r="O12631" t="str">
            <v>045809000</v>
          </cell>
        </row>
        <row r="12632">
          <cell r="O12632" t="str">
            <v>045809000</v>
          </cell>
        </row>
        <row r="12633">
          <cell r="O12633" t="str">
            <v>045809000</v>
          </cell>
        </row>
        <row r="12634">
          <cell r="O12634" t="str">
            <v>045810000</v>
          </cell>
        </row>
        <row r="12635">
          <cell r="O12635" t="str">
            <v>045810000</v>
          </cell>
        </row>
        <row r="12636">
          <cell r="O12636" t="str">
            <v>045810000</v>
          </cell>
        </row>
        <row r="12637">
          <cell r="O12637" t="str">
            <v>045810000</v>
          </cell>
        </row>
        <row r="12638">
          <cell r="O12638" t="str">
            <v>045810000</v>
          </cell>
        </row>
        <row r="12639">
          <cell r="O12639" t="str">
            <v>045810000</v>
          </cell>
        </row>
        <row r="12640">
          <cell r="O12640" t="str">
            <v>045810000</v>
          </cell>
        </row>
        <row r="12641">
          <cell r="O12641" t="str">
            <v>045810000</v>
          </cell>
        </row>
        <row r="12642">
          <cell r="O12642" t="str">
            <v>045810000</v>
          </cell>
        </row>
        <row r="12643">
          <cell r="O12643" t="str">
            <v>045811000</v>
          </cell>
        </row>
        <row r="12644">
          <cell r="O12644" t="str">
            <v>045811000</v>
          </cell>
        </row>
        <row r="12645">
          <cell r="O12645" t="str">
            <v>045811000</v>
          </cell>
        </row>
        <row r="12646">
          <cell r="O12646" t="str">
            <v>045811000</v>
          </cell>
        </row>
        <row r="12647">
          <cell r="O12647" t="str">
            <v>045811000</v>
          </cell>
        </row>
        <row r="12648">
          <cell r="O12648" t="str">
            <v>045811000</v>
          </cell>
        </row>
        <row r="12649">
          <cell r="O12649" t="str">
            <v>045811000</v>
          </cell>
        </row>
        <row r="12650">
          <cell r="O12650" t="str">
            <v>045811000</v>
          </cell>
        </row>
        <row r="12651">
          <cell r="O12651" t="str">
            <v>045811000</v>
          </cell>
        </row>
        <row r="12652">
          <cell r="O12652" t="str">
            <v>045811000</v>
          </cell>
        </row>
        <row r="12653">
          <cell r="O12653" t="str">
            <v>045811000</v>
          </cell>
        </row>
        <row r="12654">
          <cell r="O12654" t="str">
            <v>045811000</v>
          </cell>
        </row>
        <row r="12655">
          <cell r="O12655" t="str">
            <v>045811000</v>
          </cell>
        </row>
        <row r="12656">
          <cell r="O12656" t="str">
            <v>045811000</v>
          </cell>
        </row>
        <row r="12657">
          <cell r="O12657" t="str">
            <v>045811000</v>
          </cell>
        </row>
        <row r="12658">
          <cell r="O12658" t="str">
            <v>045812000</v>
          </cell>
        </row>
        <row r="12659">
          <cell r="O12659" t="str">
            <v>045812000</v>
          </cell>
        </row>
        <row r="12660">
          <cell r="O12660" t="str">
            <v>045812000</v>
          </cell>
        </row>
        <row r="12661">
          <cell r="O12661" t="str">
            <v>045812000</v>
          </cell>
        </row>
        <row r="12662">
          <cell r="O12662" t="str">
            <v>045812000</v>
          </cell>
        </row>
        <row r="12663">
          <cell r="O12663" t="str">
            <v>045812000</v>
          </cell>
        </row>
        <row r="12664">
          <cell r="O12664" t="str">
            <v>045812000</v>
          </cell>
        </row>
        <row r="12665">
          <cell r="O12665" t="str">
            <v>045812000</v>
          </cell>
        </row>
        <row r="12666">
          <cell r="O12666" t="str">
            <v>045812000</v>
          </cell>
        </row>
        <row r="12667">
          <cell r="O12667" t="str">
            <v>045812000</v>
          </cell>
        </row>
        <row r="12668">
          <cell r="O12668" t="str">
            <v>045812000</v>
          </cell>
        </row>
        <row r="12669">
          <cell r="O12669" t="str">
            <v>045812000</v>
          </cell>
        </row>
        <row r="12670">
          <cell r="O12670" t="str">
            <v>045812000</v>
          </cell>
        </row>
        <row r="12671">
          <cell r="O12671" t="str">
            <v>045812000</v>
          </cell>
        </row>
        <row r="12672">
          <cell r="O12672" t="str">
            <v>045812000</v>
          </cell>
        </row>
        <row r="12673">
          <cell r="O12673" t="str">
            <v>045812000</v>
          </cell>
        </row>
        <row r="12674">
          <cell r="O12674" t="str">
            <v>045812000</v>
          </cell>
        </row>
        <row r="12675">
          <cell r="O12675" t="str">
            <v>045812000</v>
          </cell>
        </row>
        <row r="12676">
          <cell r="O12676" t="str">
            <v>045812000</v>
          </cell>
        </row>
        <row r="12677">
          <cell r="O12677" t="str">
            <v>045813000</v>
          </cell>
        </row>
        <row r="12678">
          <cell r="O12678" t="str">
            <v>045813000</v>
          </cell>
        </row>
        <row r="12679">
          <cell r="O12679" t="str">
            <v>045813000</v>
          </cell>
        </row>
        <row r="12680">
          <cell r="O12680" t="str">
            <v>045813000</v>
          </cell>
        </row>
        <row r="12681">
          <cell r="O12681" t="str">
            <v>045813000</v>
          </cell>
        </row>
        <row r="12682">
          <cell r="O12682" t="str">
            <v>045814000</v>
          </cell>
        </row>
        <row r="12683">
          <cell r="O12683" t="str">
            <v>045814000</v>
          </cell>
        </row>
        <row r="12684">
          <cell r="O12684" t="str">
            <v>045814000</v>
          </cell>
        </row>
        <row r="12685">
          <cell r="O12685" t="str">
            <v>045814000</v>
          </cell>
        </row>
        <row r="12686">
          <cell r="O12686" t="str">
            <v>045814000</v>
          </cell>
        </row>
        <row r="12687">
          <cell r="O12687" t="str">
            <v>045814000</v>
          </cell>
        </row>
        <row r="12688">
          <cell r="O12688" t="str">
            <v>045814000</v>
          </cell>
        </row>
        <row r="12689">
          <cell r="O12689" t="str">
            <v>045814000</v>
          </cell>
        </row>
        <row r="12690">
          <cell r="O12690" t="str">
            <v>045814000</v>
          </cell>
        </row>
        <row r="12691">
          <cell r="O12691" t="str">
            <v>050501000</v>
          </cell>
        </row>
        <row r="12692">
          <cell r="O12692" t="str">
            <v>050501000</v>
          </cell>
        </row>
        <row r="12693">
          <cell r="O12693" t="str">
            <v>050501000</v>
          </cell>
        </row>
        <row r="12694">
          <cell r="O12694" t="str">
            <v>050501000</v>
          </cell>
        </row>
        <row r="12695">
          <cell r="O12695" t="str">
            <v>050501000</v>
          </cell>
        </row>
        <row r="12696">
          <cell r="O12696" t="str">
            <v>050501000</v>
          </cell>
        </row>
        <row r="12697">
          <cell r="O12697" t="str">
            <v>050501000</v>
          </cell>
        </row>
        <row r="12698">
          <cell r="O12698" t="str">
            <v>050501000</v>
          </cell>
        </row>
        <row r="12699">
          <cell r="O12699" t="str">
            <v>050501000</v>
          </cell>
        </row>
        <row r="12700">
          <cell r="O12700" t="str">
            <v>050501000</v>
          </cell>
        </row>
        <row r="12701">
          <cell r="O12701" t="str">
            <v>050501000</v>
          </cell>
        </row>
        <row r="12702">
          <cell r="O12702" t="str">
            <v>050501000</v>
          </cell>
        </row>
        <row r="12703">
          <cell r="O12703" t="str">
            <v>050501000</v>
          </cell>
        </row>
        <row r="12704">
          <cell r="O12704" t="str">
            <v>050501000</v>
          </cell>
        </row>
        <row r="12705">
          <cell r="O12705" t="str">
            <v>050501000</v>
          </cell>
        </row>
        <row r="12706">
          <cell r="O12706" t="str">
            <v>050501000</v>
          </cell>
        </row>
        <row r="12707">
          <cell r="O12707" t="str">
            <v>050501000</v>
          </cell>
        </row>
        <row r="12708">
          <cell r="O12708" t="str">
            <v>050501000</v>
          </cell>
        </row>
        <row r="12709">
          <cell r="O12709" t="str">
            <v>050501000</v>
          </cell>
        </row>
        <row r="12710">
          <cell r="O12710" t="str">
            <v>050501000</v>
          </cell>
        </row>
        <row r="12711">
          <cell r="O12711" t="str">
            <v>050501000</v>
          </cell>
        </row>
        <row r="12712">
          <cell r="O12712" t="str">
            <v>050501000</v>
          </cell>
        </row>
        <row r="12713">
          <cell r="O12713" t="str">
            <v>050501000</v>
          </cell>
        </row>
        <row r="12714">
          <cell r="O12714" t="str">
            <v>050501000</v>
          </cell>
        </row>
        <row r="12715">
          <cell r="O12715" t="str">
            <v>050501000</v>
          </cell>
        </row>
        <row r="12716">
          <cell r="O12716" t="str">
            <v>050501000</v>
          </cell>
        </row>
        <row r="12717">
          <cell r="O12717" t="str">
            <v>050501000</v>
          </cell>
        </row>
        <row r="12718">
          <cell r="O12718" t="str">
            <v>050501000</v>
          </cell>
        </row>
        <row r="12719">
          <cell r="O12719" t="str">
            <v>050501000</v>
          </cell>
        </row>
        <row r="12720">
          <cell r="O12720" t="str">
            <v>050501000</v>
          </cell>
        </row>
        <row r="12721">
          <cell r="O12721" t="str">
            <v>050501000</v>
          </cell>
        </row>
        <row r="12722">
          <cell r="O12722" t="str">
            <v>050501000</v>
          </cell>
        </row>
        <row r="12723">
          <cell r="O12723" t="str">
            <v>050501000</v>
          </cell>
        </row>
        <row r="12724">
          <cell r="O12724" t="str">
            <v>050501000</v>
          </cell>
        </row>
        <row r="12725">
          <cell r="O12725" t="str">
            <v>050501000</v>
          </cell>
        </row>
        <row r="12726">
          <cell r="O12726" t="str">
            <v>050501000</v>
          </cell>
        </row>
        <row r="12727">
          <cell r="O12727" t="str">
            <v>050501000</v>
          </cell>
        </row>
        <row r="12728">
          <cell r="O12728" t="str">
            <v>050501000</v>
          </cell>
        </row>
        <row r="12729">
          <cell r="O12729" t="str">
            <v>050501000</v>
          </cell>
        </row>
        <row r="12730">
          <cell r="O12730" t="str">
            <v>050501000</v>
          </cell>
        </row>
        <row r="12731">
          <cell r="O12731" t="str">
            <v>050501000</v>
          </cell>
        </row>
        <row r="12732">
          <cell r="O12732" t="str">
            <v>050501000</v>
          </cell>
        </row>
        <row r="12733">
          <cell r="O12733" t="str">
            <v>050501000</v>
          </cell>
        </row>
        <row r="12734">
          <cell r="O12734" t="str">
            <v>050501000</v>
          </cell>
        </row>
        <row r="12735">
          <cell r="O12735" t="str">
            <v>050501000</v>
          </cell>
        </row>
        <row r="12736">
          <cell r="O12736" t="str">
            <v>050501000</v>
          </cell>
        </row>
        <row r="12737">
          <cell r="O12737" t="str">
            <v>050501000</v>
          </cell>
        </row>
        <row r="12738">
          <cell r="O12738" t="str">
            <v>050501000</v>
          </cell>
        </row>
        <row r="12739">
          <cell r="O12739" t="str">
            <v>050501000</v>
          </cell>
        </row>
        <row r="12740">
          <cell r="O12740" t="str">
            <v>050501000</v>
          </cell>
        </row>
        <row r="12741">
          <cell r="O12741" t="str">
            <v>050501000</v>
          </cell>
        </row>
        <row r="12742">
          <cell r="O12742" t="str">
            <v>050501000</v>
          </cell>
        </row>
        <row r="12743">
          <cell r="O12743" t="str">
            <v>050501000</v>
          </cell>
        </row>
        <row r="12744">
          <cell r="O12744" t="str">
            <v>050501000</v>
          </cell>
        </row>
        <row r="12745">
          <cell r="O12745" t="str">
            <v>050501000</v>
          </cell>
        </row>
        <row r="12746">
          <cell r="O12746" t="str">
            <v>050501000</v>
          </cell>
        </row>
        <row r="12747">
          <cell r="O12747" t="str">
            <v>050502000</v>
          </cell>
        </row>
        <row r="12748">
          <cell r="O12748" t="str">
            <v>050502000</v>
          </cell>
        </row>
        <row r="12749">
          <cell r="O12749" t="str">
            <v>050502000</v>
          </cell>
        </row>
        <row r="12750">
          <cell r="O12750" t="str">
            <v>050502000</v>
          </cell>
        </row>
        <row r="12751">
          <cell r="O12751" t="str">
            <v>050502000</v>
          </cell>
        </row>
        <row r="12752">
          <cell r="O12752" t="str">
            <v>050502000</v>
          </cell>
        </row>
        <row r="12753">
          <cell r="O12753" t="str">
            <v>050502000</v>
          </cell>
        </row>
        <row r="12754">
          <cell r="O12754" t="str">
            <v>050502000</v>
          </cell>
        </row>
        <row r="12755">
          <cell r="O12755" t="str">
            <v>050502000</v>
          </cell>
        </row>
        <row r="12756">
          <cell r="O12756" t="str">
            <v>050502000</v>
          </cell>
        </row>
        <row r="12757">
          <cell r="O12757" t="str">
            <v>050502000</v>
          </cell>
        </row>
        <row r="12758">
          <cell r="O12758" t="str">
            <v>050502000</v>
          </cell>
        </row>
        <row r="12759">
          <cell r="O12759" t="str">
            <v>050502000</v>
          </cell>
        </row>
        <row r="12760">
          <cell r="O12760" t="str">
            <v>050502000</v>
          </cell>
        </row>
        <row r="12761">
          <cell r="O12761" t="str">
            <v>050502000</v>
          </cell>
        </row>
        <row r="12762">
          <cell r="O12762" t="str">
            <v>050502000</v>
          </cell>
        </row>
        <row r="12763">
          <cell r="O12763" t="str">
            <v>050502000</v>
          </cell>
        </row>
        <row r="12764">
          <cell r="O12764" t="str">
            <v>050502000</v>
          </cell>
        </row>
        <row r="12765">
          <cell r="O12765" t="str">
            <v>050502000</v>
          </cell>
        </row>
        <row r="12766">
          <cell r="O12766" t="str">
            <v>050502000</v>
          </cell>
        </row>
        <row r="12767">
          <cell r="O12767" t="str">
            <v>050502000</v>
          </cell>
        </row>
        <row r="12768">
          <cell r="O12768" t="str">
            <v>050502000</v>
          </cell>
        </row>
        <row r="12769">
          <cell r="O12769" t="str">
            <v>050502000</v>
          </cell>
        </row>
        <row r="12770">
          <cell r="O12770" t="str">
            <v>050502000</v>
          </cell>
        </row>
        <row r="12771">
          <cell r="O12771" t="str">
            <v>050502000</v>
          </cell>
        </row>
        <row r="12772">
          <cell r="O12772" t="str">
            <v>050502000</v>
          </cell>
        </row>
        <row r="12773">
          <cell r="O12773" t="str">
            <v>050502000</v>
          </cell>
        </row>
        <row r="12774">
          <cell r="O12774" t="str">
            <v>050502000</v>
          </cell>
        </row>
        <row r="12775">
          <cell r="O12775" t="str">
            <v>050502000</v>
          </cell>
        </row>
        <row r="12776">
          <cell r="O12776" t="str">
            <v>050502000</v>
          </cell>
        </row>
        <row r="12777">
          <cell r="O12777" t="str">
            <v>050502000</v>
          </cell>
        </row>
        <row r="12778">
          <cell r="O12778" t="str">
            <v>050502000</v>
          </cell>
        </row>
        <row r="12779">
          <cell r="O12779" t="str">
            <v>050502000</v>
          </cell>
        </row>
        <row r="12780">
          <cell r="O12780" t="str">
            <v>050502000</v>
          </cell>
        </row>
        <row r="12781">
          <cell r="O12781" t="str">
            <v>050502000</v>
          </cell>
        </row>
        <row r="12782">
          <cell r="O12782" t="str">
            <v>050502000</v>
          </cell>
        </row>
        <row r="12783">
          <cell r="O12783" t="str">
            <v>050502000</v>
          </cell>
        </row>
        <row r="12784">
          <cell r="O12784" t="str">
            <v>050502000</v>
          </cell>
        </row>
        <row r="12785">
          <cell r="O12785" t="str">
            <v>050502000</v>
          </cell>
        </row>
        <row r="12786">
          <cell r="O12786" t="str">
            <v>050502000</v>
          </cell>
        </row>
        <row r="12787">
          <cell r="O12787" t="str">
            <v>050502000</v>
          </cell>
        </row>
        <row r="12788">
          <cell r="O12788" t="str">
            <v>050502000</v>
          </cell>
        </row>
        <row r="12789">
          <cell r="O12789" t="str">
            <v>050502000</v>
          </cell>
        </row>
        <row r="12790">
          <cell r="O12790" t="str">
            <v>050502000</v>
          </cell>
        </row>
        <row r="12791">
          <cell r="O12791" t="str">
            <v>050502000</v>
          </cell>
        </row>
        <row r="12792">
          <cell r="O12792" t="str">
            <v>050502000</v>
          </cell>
        </row>
        <row r="12793">
          <cell r="O12793" t="str">
            <v>050502000</v>
          </cell>
        </row>
        <row r="12794">
          <cell r="O12794" t="str">
            <v>050502000</v>
          </cell>
        </row>
        <row r="12795">
          <cell r="O12795" t="str">
            <v>050502000</v>
          </cell>
        </row>
        <row r="12796">
          <cell r="O12796" t="str">
            <v>050502000</v>
          </cell>
        </row>
        <row r="12797">
          <cell r="O12797" t="str">
            <v>050503000</v>
          </cell>
        </row>
        <row r="12798">
          <cell r="O12798" t="str">
            <v>050503000</v>
          </cell>
        </row>
        <row r="12799">
          <cell r="O12799" t="str">
            <v>050503000</v>
          </cell>
        </row>
        <row r="12800">
          <cell r="O12800" t="str">
            <v>050503000</v>
          </cell>
        </row>
        <row r="12801">
          <cell r="O12801" t="str">
            <v>050503000</v>
          </cell>
        </row>
        <row r="12802">
          <cell r="O12802" t="str">
            <v>050503000</v>
          </cell>
        </row>
        <row r="12803">
          <cell r="O12803" t="str">
            <v>050503000</v>
          </cell>
        </row>
        <row r="12804">
          <cell r="O12804" t="str">
            <v>050503000</v>
          </cell>
        </row>
        <row r="12805">
          <cell r="O12805" t="str">
            <v>050503000</v>
          </cell>
        </row>
        <row r="12806">
          <cell r="O12806" t="str">
            <v>050503000</v>
          </cell>
        </row>
        <row r="12807">
          <cell r="O12807" t="str">
            <v>050503000</v>
          </cell>
        </row>
        <row r="12808">
          <cell r="O12808" t="str">
            <v>050503000</v>
          </cell>
        </row>
        <row r="12809">
          <cell r="O12809" t="str">
            <v>050503000</v>
          </cell>
        </row>
        <row r="12810">
          <cell r="O12810" t="str">
            <v>050503000</v>
          </cell>
        </row>
        <row r="12811">
          <cell r="O12811" t="str">
            <v>050503000</v>
          </cell>
        </row>
        <row r="12812">
          <cell r="O12812" t="str">
            <v>050503000</v>
          </cell>
        </row>
        <row r="12813">
          <cell r="O12813" t="str">
            <v>050503000</v>
          </cell>
        </row>
        <row r="12814">
          <cell r="O12814" t="str">
            <v>050503000</v>
          </cell>
        </row>
        <row r="12815">
          <cell r="O12815" t="str">
            <v>050503000</v>
          </cell>
        </row>
        <row r="12816">
          <cell r="O12816" t="str">
            <v>050503000</v>
          </cell>
        </row>
        <row r="12817">
          <cell r="O12817" t="str">
            <v>050503000</v>
          </cell>
        </row>
        <row r="12818">
          <cell r="O12818" t="str">
            <v>050503000</v>
          </cell>
        </row>
        <row r="12819">
          <cell r="O12819" t="str">
            <v>050503000</v>
          </cell>
        </row>
        <row r="12820">
          <cell r="O12820" t="str">
            <v>050503000</v>
          </cell>
        </row>
        <row r="12821">
          <cell r="O12821" t="str">
            <v>050503000</v>
          </cell>
        </row>
        <row r="12822">
          <cell r="O12822" t="str">
            <v>050503000</v>
          </cell>
        </row>
        <row r="12823">
          <cell r="O12823" t="str">
            <v>050503000</v>
          </cell>
        </row>
        <row r="12824">
          <cell r="O12824" t="str">
            <v>050503000</v>
          </cell>
        </row>
        <row r="12825">
          <cell r="O12825" t="str">
            <v>050503000</v>
          </cell>
        </row>
        <row r="12826">
          <cell r="O12826" t="str">
            <v>050503000</v>
          </cell>
        </row>
        <row r="12827">
          <cell r="O12827" t="str">
            <v>050503000</v>
          </cell>
        </row>
        <row r="12828">
          <cell r="O12828" t="str">
            <v>050503000</v>
          </cell>
        </row>
        <row r="12829">
          <cell r="O12829" t="str">
            <v>050503000</v>
          </cell>
        </row>
        <row r="12830">
          <cell r="O12830" t="str">
            <v>050503000</v>
          </cell>
        </row>
        <row r="12831">
          <cell r="O12831" t="str">
            <v>050503000</v>
          </cell>
        </row>
        <row r="12832">
          <cell r="O12832" t="str">
            <v>050503000</v>
          </cell>
        </row>
        <row r="12833">
          <cell r="O12833" t="str">
            <v>050503000</v>
          </cell>
        </row>
        <row r="12834">
          <cell r="O12834" t="str">
            <v>050503000</v>
          </cell>
        </row>
        <row r="12835">
          <cell r="O12835" t="str">
            <v>050503000</v>
          </cell>
        </row>
        <row r="12836">
          <cell r="O12836" t="str">
            <v>050503000</v>
          </cell>
        </row>
        <row r="12837">
          <cell r="O12837" t="str">
            <v>050503000</v>
          </cell>
        </row>
        <row r="12838">
          <cell r="O12838" t="str">
            <v>050503000</v>
          </cell>
        </row>
        <row r="12839">
          <cell r="O12839" t="str">
            <v>050503000</v>
          </cell>
        </row>
        <row r="12840">
          <cell r="O12840" t="str">
            <v>050503000</v>
          </cell>
        </row>
        <row r="12841">
          <cell r="O12841" t="str">
            <v>050503000</v>
          </cell>
        </row>
        <row r="12842">
          <cell r="O12842" t="str">
            <v>050503000</v>
          </cell>
        </row>
        <row r="12843">
          <cell r="O12843" t="str">
            <v>050503000</v>
          </cell>
        </row>
        <row r="12844">
          <cell r="O12844" t="str">
            <v>050503000</v>
          </cell>
        </row>
        <row r="12845">
          <cell r="O12845" t="str">
            <v>050503000</v>
          </cell>
        </row>
        <row r="12846">
          <cell r="O12846" t="str">
            <v>050503000</v>
          </cell>
        </row>
        <row r="12847">
          <cell r="O12847" t="str">
            <v>050503000</v>
          </cell>
        </row>
        <row r="12848">
          <cell r="O12848" t="str">
            <v>050503000</v>
          </cell>
        </row>
        <row r="12849">
          <cell r="O12849" t="str">
            <v>050503000</v>
          </cell>
        </row>
        <row r="12850">
          <cell r="O12850" t="str">
            <v>050503000</v>
          </cell>
        </row>
        <row r="12851">
          <cell r="O12851" t="str">
            <v>050504000</v>
          </cell>
        </row>
        <row r="12852">
          <cell r="O12852" t="str">
            <v>050504000</v>
          </cell>
        </row>
        <row r="12853">
          <cell r="O12853" t="str">
            <v>050504000</v>
          </cell>
        </row>
        <row r="12854">
          <cell r="O12854" t="str">
            <v>050504000</v>
          </cell>
        </row>
        <row r="12855">
          <cell r="O12855" t="str">
            <v>050504000</v>
          </cell>
        </row>
        <row r="12856">
          <cell r="O12856" t="str">
            <v>050504000</v>
          </cell>
        </row>
        <row r="12857">
          <cell r="O12857" t="str">
            <v>050504000</v>
          </cell>
        </row>
        <row r="12858">
          <cell r="O12858" t="str">
            <v>050504000</v>
          </cell>
        </row>
        <row r="12859">
          <cell r="O12859" t="str">
            <v>050504000</v>
          </cell>
        </row>
        <row r="12860">
          <cell r="O12860" t="str">
            <v>050504000</v>
          </cell>
        </row>
        <row r="12861">
          <cell r="O12861" t="str">
            <v>050504000</v>
          </cell>
        </row>
        <row r="12862">
          <cell r="O12862" t="str">
            <v>050504000</v>
          </cell>
        </row>
        <row r="12863">
          <cell r="O12863" t="str">
            <v>050504000</v>
          </cell>
        </row>
        <row r="12864">
          <cell r="O12864" t="str">
            <v>050504000</v>
          </cell>
        </row>
        <row r="12865">
          <cell r="O12865" t="str">
            <v>050504000</v>
          </cell>
        </row>
        <row r="12866">
          <cell r="O12866" t="str">
            <v>050504000</v>
          </cell>
        </row>
        <row r="12867">
          <cell r="O12867" t="str">
            <v>050504000</v>
          </cell>
        </row>
        <row r="12868">
          <cell r="O12868" t="str">
            <v>050504000</v>
          </cell>
        </row>
        <row r="12869">
          <cell r="O12869" t="str">
            <v>050504000</v>
          </cell>
        </row>
        <row r="12870">
          <cell r="O12870" t="str">
            <v>050504000</v>
          </cell>
        </row>
        <row r="12871">
          <cell r="O12871" t="str">
            <v>050504000</v>
          </cell>
        </row>
        <row r="12872">
          <cell r="O12872" t="str">
            <v>050504000</v>
          </cell>
        </row>
        <row r="12873">
          <cell r="O12873" t="str">
            <v>050504000</v>
          </cell>
        </row>
        <row r="12874">
          <cell r="O12874" t="str">
            <v>050504000</v>
          </cell>
        </row>
        <row r="12875">
          <cell r="O12875" t="str">
            <v>050504000</v>
          </cell>
        </row>
        <row r="12876">
          <cell r="O12876" t="str">
            <v>050504000</v>
          </cell>
        </row>
        <row r="12877">
          <cell r="O12877" t="str">
            <v>050504000</v>
          </cell>
        </row>
        <row r="12878">
          <cell r="O12878" t="str">
            <v>050504000</v>
          </cell>
        </row>
        <row r="12879">
          <cell r="O12879" t="str">
            <v>050504000</v>
          </cell>
        </row>
        <row r="12880">
          <cell r="O12880" t="str">
            <v>050504000</v>
          </cell>
        </row>
        <row r="12881">
          <cell r="O12881" t="str">
            <v>050504000</v>
          </cell>
        </row>
        <row r="12882">
          <cell r="O12882" t="str">
            <v>050504000</v>
          </cell>
        </row>
        <row r="12883">
          <cell r="O12883" t="str">
            <v>050504000</v>
          </cell>
        </row>
        <row r="12884">
          <cell r="O12884" t="str">
            <v>050504000</v>
          </cell>
        </row>
        <row r="12885">
          <cell r="O12885" t="str">
            <v>050504000</v>
          </cell>
        </row>
        <row r="12886">
          <cell r="O12886" t="str">
            <v>050504000</v>
          </cell>
        </row>
        <row r="12887">
          <cell r="O12887" t="str">
            <v>050504000</v>
          </cell>
        </row>
        <row r="12888">
          <cell r="O12888" t="str">
            <v>050504000</v>
          </cell>
        </row>
        <row r="12889">
          <cell r="O12889" t="str">
            <v>050504000</v>
          </cell>
        </row>
        <row r="12890">
          <cell r="O12890" t="str">
            <v>050504000</v>
          </cell>
        </row>
        <row r="12891">
          <cell r="O12891" t="str">
            <v>050504000</v>
          </cell>
        </row>
        <row r="12892">
          <cell r="O12892" t="str">
            <v>050504000</v>
          </cell>
        </row>
        <row r="12893">
          <cell r="O12893" t="str">
            <v>050504000</v>
          </cell>
        </row>
        <row r="12894">
          <cell r="O12894" t="str">
            <v>050504000</v>
          </cell>
        </row>
        <row r="12895">
          <cell r="O12895" t="str">
            <v>050505000</v>
          </cell>
        </row>
        <row r="12896">
          <cell r="O12896" t="str">
            <v>050505000</v>
          </cell>
        </row>
        <row r="12897">
          <cell r="O12897" t="str">
            <v>050505000</v>
          </cell>
        </row>
        <row r="12898">
          <cell r="O12898" t="str">
            <v>050505000</v>
          </cell>
        </row>
        <row r="12899">
          <cell r="O12899" t="str">
            <v>050505000</v>
          </cell>
        </row>
        <row r="12900">
          <cell r="O12900" t="str">
            <v>050505000</v>
          </cell>
        </row>
        <row r="12901">
          <cell r="O12901" t="str">
            <v>050505000</v>
          </cell>
        </row>
        <row r="12902">
          <cell r="O12902" t="str">
            <v>050505000</v>
          </cell>
        </row>
        <row r="12903">
          <cell r="O12903" t="str">
            <v>050505000</v>
          </cell>
        </row>
        <row r="12904">
          <cell r="O12904" t="str">
            <v>050505000</v>
          </cell>
        </row>
        <row r="12905">
          <cell r="O12905" t="str">
            <v>050505000</v>
          </cell>
        </row>
        <row r="12906">
          <cell r="O12906" t="str">
            <v>050505000</v>
          </cell>
        </row>
        <row r="12907">
          <cell r="O12907" t="str">
            <v>050505000</v>
          </cell>
        </row>
        <row r="12908">
          <cell r="O12908" t="str">
            <v>050505000</v>
          </cell>
        </row>
        <row r="12909">
          <cell r="O12909" t="str">
            <v>050505000</v>
          </cell>
        </row>
        <row r="12910">
          <cell r="O12910" t="str">
            <v>050505000</v>
          </cell>
        </row>
        <row r="12911">
          <cell r="O12911" t="str">
            <v>050505000</v>
          </cell>
        </row>
        <row r="12912">
          <cell r="O12912" t="str">
            <v>050505000</v>
          </cell>
        </row>
        <row r="12913">
          <cell r="O12913" t="str">
            <v>050505000</v>
          </cell>
        </row>
        <row r="12914">
          <cell r="O12914" t="str">
            <v>050505000</v>
          </cell>
        </row>
        <row r="12915">
          <cell r="O12915" t="str">
            <v>050505000</v>
          </cell>
        </row>
        <row r="12916">
          <cell r="O12916" t="str">
            <v>050505000</v>
          </cell>
        </row>
        <row r="12917">
          <cell r="O12917" t="str">
            <v>050505000</v>
          </cell>
        </row>
        <row r="12918">
          <cell r="O12918" t="str">
            <v>050506000</v>
          </cell>
        </row>
        <row r="12919">
          <cell r="O12919" t="str">
            <v>050506000</v>
          </cell>
        </row>
        <row r="12920">
          <cell r="O12920" t="str">
            <v>050506000</v>
          </cell>
        </row>
        <row r="12921">
          <cell r="O12921" t="str">
            <v>050506000</v>
          </cell>
        </row>
        <row r="12922">
          <cell r="O12922" t="str">
            <v>050506000</v>
          </cell>
        </row>
        <row r="12923">
          <cell r="O12923" t="str">
            <v>050506000</v>
          </cell>
        </row>
        <row r="12924">
          <cell r="O12924" t="str">
            <v>050506000</v>
          </cell>
        </row>
        <row r="12925">
          <cell r="O12925" t="str">
            <v>050506000</v>
          </cell>
        </row>
        <row r="12926">
          <cell r="O12926" t="str">
            <v>050506000</v>
          </cell>
        </row>
        <row r="12927">
          <cell r="O12927" t="str">
            <v>050506000</v>
          </cell>
        </row>
        <row r="12928">
          <cell r="O12928" t="str">
            <v>050506000</v>
          </cell>
        </row>
        <row r="12929">
          <cell r="O12929" t="str">
            <v>050506000</v>
          </cell>
        </row>
        <row r="12930">
          <cell r="O12930" t="str">
            <v>050506000</v>
          </cell>
        </row>
        <row r="12931">
          <cell r="O12931" t="str">
            <v>050506000</v>
          </cell>
        </row>
        <row r="12932">
          <cell r="O12932" t="str">
            <v>050506000</v>
          </cell>
        </row>
        <row r="12933">
          <cell r="O12933" t="str">
            <v>050506000</v>
          </cell>
        </row>
        <row r="12934">
          <cell r="O12934" t="str">
            <v>050506000</v>
          </cell>
        </row>
        <row r="12935">
          <cell r="O12935" t="str">
            <v>050506000</v>
          </cell>
        </row>
        <row r="12936">
          <cell r="O12936" t="str">
            <v>050506000</v>
          </cell>
        </row>
        <row r="12937">
          <cell r="O12937" t="str">
            <v>050506000</v>
          </cell>
        </row>
        <row r="12938">
          <cell r="O12938" t="str">
            <v>050506000</v>
          </cell>
        </row>
        <row r="12939">
          <cell r="O12939" t="str">
            <v>050506000</v>
          </cell>
        </row>
        <row r="12940">
          <cell r="O12940" t="str">
            <v>050506000</v>
          </cell>
        </row>
        <row r="12941">
          <cell r="O12941" t="str">
            <v>050506000</v>
          </cell>
        </row>
        <row r="12942">
          <cell r="O12942" t="str">
            <v>050506000</v>
          </cell>
        </row>
        <row r="12943">
          <cell r="O12943" t="str">
            <v>050506000</v>
          </cell>
        </row>
        <row r="12944">
          <cell r="O12944" t="str">
            <v>050506000</v>
          </cell>
        </row>
        <row r="12945">
          <cell r="O12945" t="str">
            <v>050506000</v>
          </cell>
        </row>
        <row r="12946">
          <cell r="O12946" t="str">
            <v>050506000</v>
          </cell>
        </row>
        <row r="12947">
          <cell r="O12947" t="str">
            <v>050506000</v>
          </cell>
        </row>
        <row r="12948">
          <cell r="O12948" t="str">
            <v>050506000</v>
          </cell>
        </row>
        <row r="12949">
          <cell r="O12949" t="str">
            <v>050506000</v>
          </cell>
        </row>
        <row r="12950">
          <cell r="O12950" t="str">
            <v>050506000</v>
          </cell>
        </row>
        <row r="12951">
          <cell r="O12951" t="str">
            <v>050506000</v>
          </cell>
        </row>
        <row r="12952">
          <cell r="O12952" t="str">
            <v>050506000</v>
          </cell>
        </row>
        <row r="12953">
          <cell r="O12953" t="str">
            <v>050506000</v>
          </cell>
        </row>
        <row r="12954">
          <cell r="O12954" t="str">
            <v>050506000</v>
          </cell>
        </row>
        <row r="12955">
          <cell r="O12955" t="str">
            <v>050506000</v>
          </cell>
        </row>
        <row r="12956">
          <cell r="O12956" t="str">
            <v>050506000</v>
          </cell>
        </row>
        <row r="12957">
          <cell r="O12957" t="str">
            <v>050506000</v>
          </cell>
        </row>
        <row r="12958">
          <cell r="O12958" t="str">
            <v>050506000</v>
          </cell>
        </row>
        <row r="12959">
          <cell r="O12959" t="str">
            <v>050506000</v>
          </cell>
        </row>
        <row r="12960">
          <cell r="O12960" t="str">
            <v>050506000</v>
          </cell>
        </row>
        <row r="12961">
          <cell r="O12961" t="str">
            <v>050506000</v>
          </cell>
        </row>
        <row r="12962">
          <cell r="O12962" t="str">
            <v>050506000</v>
          </cell>
        </row>
        <row r="12963">
          <cell r="O12963" t="str">
            <v>050506000</v>
          </cell>
        </row>
        <row r="12964">
          <cell r="O12964" t="str">
            <v>050506000</v>
          </cell>
        </row>
        <row r="12965">
          <cell r="O12965" t="str">
            <v>050506000</v>
          </cell>
        </row>
        <row r="12966">
          <cell r="O12966" t="str">
            <v>050506000</v>
          </cell>
        </row>
        <row r="12967">
          <cell r="O12967" t="str">
            <v>050506000</v>
          </cell>
        </row>
        <row r="12968">
          <cell r="O12968" t="str">
            <v>050506000</v>
          </cell>
        </row>
        <row r="12969">
          <cell r="O12969" t="str">
            <v>050506000</v>
          </cell>
        </row>
        <row r="12970">
          <cell r="O12970" t="str">
            <v>050506000</v>
          </cell>
        </row>
        <row r="12971">
          <cell r="O12971" t="str">
            <v>050506000</v>
          </cell>
        </row>
        <row r="12972">
          <cell r="O12972" t="str">
            <v>050506000</v>
          </cell>
        </row>
        <row r="12973">
          <cell r="O12973" t="str">
            <v>050506000</v>
          </cell>
        </row>
        <row r="12974">
          <cell r="O12974" t="str">
            <v>050506000</v>
          </cell>
        </row>
        <row r="12975">
          <cell r="O12975" t="str">
            <v>050506000</v>
          </cell>
        </row>
        <row r="12976">
          <cell r="O12976" t="str">
            <v>050506000</v>
          </cell>
        </row>
        <row r="12977">
          <cell r="O12977" t="str">
            <v>050506000</v>
          </cell>
        </row>
        <row r="12978">
          <cell r="O12978" t="str">
            <v>050506000</v>
          </cell>
        </row>
        <row r="12979">
          <cell r="O12979" t="str">
            <v>050506000</v>
          </cell>
        </row>
        <row r="12980">
          <cell r="O12980" t="str">
            <v>050506000</v>
          </cell>
        </row>
        <row r="12981">
          <cell r="O12981" t="str">
            <v>050506000</v>
          </cell>
        </row>
        <row r="12982">
          <cell r="O12982" t="str">
            <v>050506000</v>
          </cell>
        </row>
        <row r="12983">
          <cell r="O12983" t="str">
            <v>050506000</v>
          </cell>
        </row>
        <row r="12984">
          <cell r="O12984" t="str">
            <v>050506000</v>
          </cell>
        </row>
        <row r="12985">
          <cell r="O12985" t="str">
            <v>050506000</v>
          </cell>
        </row>
        <row r="12986">
          <cell r="O12986" t="str">
            <v>050506000</v>
          </cell>
        </row>
        <row r="12987">
          <cell r="O12987" t="str">
            <v>050506000</v>
          </cell>
        </row>
        <row r="12988">
          <cell r="O12988" t="str">
            <v>050507000</v>
          </cell>
        </row>
        <row r="12989">
          <cell r="O12989" t="str">
            <v>050507000</v>
          </cell>
        </row>
        <row r="12990">
          <cell r="O12990" t="str">
            <v>050507000</v>
          </cell>
        </row>
        <row r="12991">
          <cell r="O12991" t="str">
            <v>050507000</v>
          </cell>
        </row>
        <row r="12992">
          <cell r="O12992" t="str">
            <v>050507000</v>
          </cell>
        </row>
        <row r="12993">
          <cell r="O12993" t="str">
            <v>050507000</v>
          </cell>
        </row>
        <row r="12994">
          <cell r="O12994" t="str">
            <v>050507000</v>
          </cell>
        </row>
        <row r="12995">
          <cell r="O12995" t="str">
            <v>050507000</v>
          </cell>
        </row>
        <row r="12996">
          <cell r="O12996" t="str">
            <v>050507000</v>
          </cell>
        </row>
        <row r="12997">
          <cell r="O12997" t="str">
            <v>050507000</v>
          </cell>
        </row>
        <row r="12998">
          <cell r="O12998" t="str">
            <v>050507000</v>
          </cell>
        </row>
        <row r="12999">
          <cell r="O12999" t="str">
            <v>050507000</v>
          </cell>
        </row>
        <row r="13000">
          <cell r="O13000" t="str">
            <v>050507000</v>
          </cell>
        </row>
        <row r="13001">
          <cell r="O13001" t="str">
            <v>050507000</v>
          </cell>
        </row>
        <row r="13002">
          <cell r="O13002" t="str">
            <v>050507000</v>
          </cell>
        </row>
        <row r="13003">
          <cell r="O13003" t="str">
            <v>050507000</v>
          </cell>
        </row>
        <row r="13004">
          <cell r="O13004" t="str">
            <v>050507000</v>
          </cell>
        </row>
        <row r="13005">
          <cell r="O13005" t="str">
            <v>050507000</v>
          </cell>
        </row>
        <row r="13006">
          <cell r="O13006" t="str">
            <v>050507000</v>
          </cell>
        </row>
        <row r="13007">
          <cell r="O13007" t="str">
            <v>050507000</v>
          </cell>
        </row>
        <row r="13008">
          <cell r="O13008" t="str">
            <v>050507000</v>
          </cell>
        </row>
        <row r="13009">
          <cell r="O13009" t="str">
            <v>050507000</v>
          </cell>
        </row>
        <row r="13010">
          <cell r="O13010" t="str">
            <v>050507000</v>
          </cell>
        </row>
        <row r="13011">
          <cell r="O13011" t="str">
            <v>050507000</v>
          </cell>
        </row>
        <row r="13012">
          <cell r="O13012" t="str">
            <v>050507000</v>
          </cell>
        </row>
        <row r="13013">
          <cell r="O13013" t="str">
            <v>050507000</v>
          </cell>
        </row>
        <row r="13014">
          <cell r="O13014" t="str">
            <v>050507000</v>
          </cell>
        </row>
        <row r="13015">
          <cell r="O13015" t="str">
            <v>050507000</v>
          </cell>
        </row>
        <row r="13016">
          <cell r="O13016" t="str">
            <v>050507000</v>
          </cell>
        </row>
        <row r="13017">
          <cell r="O13017" t="str">
            <v>050507000</v>
          </cell>
        </row>
        <row r="13018">
          <cell r="O13018" t="str">
            <v>050507000</v>
          </cell>
        </row>
        <row r="13019">
          <cell r="O13019" t="str">
            <v>050507000</v>
          </cell>
        </row>
        <row r="13020">
          <cell r="O13020" t="str">
            <v>050507000</v>
          </cell>
        </row>
        <row r="13021">
          <cell r="O13021" t="str">
            <v>050507000</v>
          </cell>
        </row>
        <row r="13022">
          <cell r="O13022" t="str">
            <v>050507000</v>
          </cell>
        </row>
        <row r="13023">
          <cell r="O13023" t="str">
            <v>050507000</v>
          </cell>
        </row>
        <row r="13024">
          <cell r="O13024" t="str">
            <v>050507000</v>
          </cell>
        </row>
        <row r="13025">
          <cell r="O13025" t="str">
            <v>050507000</v>
          </cell>
        </row>
        <row r="13026">
          <cell r="O13026" t="str">
            <v>050507000</v>
          </cell>
        </row>
        <row r="13027">
          <cell r="O13027" t="str">
            <v>050507000</v>
          </cell>
        </row>
        <row r="13028">
          <cell r="O13028" t="str">
            <v>050507000</v>
          </cell>
        </row>
        <row r="13029">
          <cell r="O13029" t="str">
            <v>050507000</v>
          </cell>
        </row>
        <row r="13030">
          <cell r="O13030" t="str">
            <v>050507000</v>
          </cell>
        </row>
        <row r="13031">
          <cell r="O13031" t="str">
            <v>050507000</v>
          </cell>
        </row>
        <row r="13032">
          <cell r="O13032" t="str">
            <v>050507000</v>
          </cell>
        </row>
        <row r="13033">
          <cell r="O13033" t="str">
            <v>050507000</v>
          </cell>
        </row>
        <row r="13034">
          <cell r="O13034" t="str">
            <v>050507000</v>
          </cell>
        </row>
        <row r="13035">
          <cell r="O13035" t="str">
            <v>050508000</v>
          </cell>
        </row>
        <row r="13036">
          <cell r="O13036" t="str">
            <v>050508000</v>
          </cell>
        </row>
        <row r="13037">
          <cell r="O13037" t="str">
            <v>050508000</v>
          </cell>
        </row>
        <row r="13038">
          <cell r="O13038" t="str">
            <v>050508000</v>
          </cell>
        </row>
        <row r="13039">
          <cell r="O13039" t="str">
            <v>050508000</v>
          </cell>
        </row>
        <row r="13040">
          <cell r="O13040" t="str">
            <v>050508000</v>
          </cell>
        </row>
        <row r="13041">
          <cell r="O13041" t="str">
            <v>050508000</v>
          </cell>
        </row>
        <row r="13042">
          <cell r="O13042" t="str">
            <v>050508000</v>
          </cell>
        </row>
        <row r="13043">
          <cell r="O13043" t="str">
            <v>050508000</v>
          </cell>
        </row>
        <row r="13044">
          <cell r="O13044" t="str">
            <v>050508000</v>
          </cell>
        </row>
        <row r="13045">
          <cell r="O13045" t="str">
            <v>050508000</v>
          </cell>
        </row>
        <row r="13046">
          <cell r="O13046" t="str">
            <v>050508000</v>
          </cell>
        </row>
        <row r="13047">
          <cell r="O13047" t="str">
            <v>050508000</v>
          </cell>
        </row>
        <row r="13048">
          <cell r="O13048" t="str">
            <v>050508000</v>
          </cell>
        </row>
        <row r="13049">
          <cell r="O13049" t="str">
            <v>050508000</v>
          </cell>
        </row>
        <row r="13050">
          <cell r="O13050" t="str">
            <v>050508000</v>
          </cell>
        </row>
        <row r="13051">
          <cell r="O13051" t="str">
            <v>050508000</v>
          </cell>
        </row>
        <row r="13052">
          <cell r="O13052" t="str">
            <v>050508000</v>
          </cell>
        </row>
        <row r="13053">
          <cell r="O13053" t="str">
            <v>050508000</v>
          </cell>
        </row>
        <row r="13054">
          <cell r="O13054" t="str">
            <v>050508000</v>
          </cell>
        </row>
        <row r="13055">
          <cell r="O13055" t="str">
            <v>050508000</v>
          </cell>
        </row>
        <row r="13056">
          <cell r="O13056" t="str">
            <v>050508000</v>
          </cell>
        </row>
        <row r="13057">
          <cell r="O13057" t="str">
            <v>050508000</v>
          </cell>
        </row>
        <row r="13058">
          <cell r="O13058" t="str">
            <v>050508000</v>
          </cell>
        </row>
        <row r="13059">
          <cell r="O13059" t="str">
            <v>050508000</v>
          </cell>
        </row>
        <row r="13060">
          <cell r="O13060" t="str">
            <v>050508000</v>
          </cell>
        </row>
        <row r="13061">
          <cell r="O13061" t="str">
            <v>050508000</v>
          </cell>
        </row>
        <row r="13062">
          <cell r="O13062" t="str">
            <v>050508000</v>
          </cell>
        </row>
        <row r="13063">
          <cell r="O13063" t="str">
            <v>050508000</v>
          </cell>
        </row>
        <row r="13064">
          <cell r="O13064" t="str">
            <v>050508000</v>
          </cell>
        </row>
        <row r="13065">
          <cell r="O13065" t="str">
            <v>050508000</v>
          </cell>
        </row>
        <row r="13066">
          <cell r="O13066" t="str">
            <v>050508000</v>
          </cell>
        </row>
        <row r="13067">
          <cell r="O13067" t="str">
            <v>050508000</v>
          </cell>
        </row>
        <row r="13068">
          <cell r="O13068" t="str">
            <v>050508000</v>
          </cell>
        </row>
        <row r="13069">
          <cell r="O13069" t="str">
            <v>050508000</v>
          </cell>
        </row>
        <row r="13070">
          <cell r="O13070" t="str">
            <v>050508000</v>
          </cell>
        </row>
        <row r="13071">
          <cell r="O13071" t="str">
            <v>050508000</v>
          </cell>
        </row>
        <row r="13072">
          <cell r="O13072" t="str">
            <v>050508000</v>
          </cell>
        </row>
        <row r="13073">
          <cell r="O13073" t="str">
            <v>050508000</v>
          </cell>
        </row>
        <row r="13074">
          <cell r="O13074" t="str">
            <v>050508000</v>
          </cell>
        </row>
        <row r="13075">
          <cell r="O13075" t="str">
            <v>050508000</v>
          </cell>
        </row>
        <row r="13076">
          <cell r="O13076" t="str">
            <v>050508000</v>
          </cell>
        </row>
        <row r="13077">
          <cell r="O13077" t="str">
            <v>050508000</v>
          </cell>
        </row>
        <row r="13078">
          <cell r="O13078" t="str">
            <v>050508000</v>
          </cell>
        </row>
        <row r="13079">
          <cell r="O13079" t="str">
            <v>050508000</v>
          </cell>
        </row>
        <row r="13080">
          <cell r="O13080" t="str">
            <v>050508000</v>
          </cell>
        </row>
        <row r="13081">
          <cell r="O13081" t="str">
            <v>050508000</v>
          </cell>
        </row>
        <row r="13082">
          <cell r="O13082" t="str">
            <v>050508000</v>
          </cell>
        </row>
        <row r="13083">
          <cell r="O13083" t="str">
            <v>050508000</v>
          </cell>
        </row>
        <row r="13084">
          <cell r="O13084" t="str">
            <v>050508000</v>
          </cell>
        </row>
        <row r="13085">
          <cell r="O13085" t="str">
            <v>050508000</v>
          </cell>
        </row>
        <row r="13086">
          <cell r="O13086" t="str">
            <v>050508000</v>
          </cell>
        </row>
        <row r="13087">
          <cell r="O13087" t="str">
            <v>050508000</v>
          </cell>
        </row>
        <row r="13088">
          <cell r="O13088" t="str">
            <v>050508000</v>
          </cell>
        </row>
        <row r="13089">
          <cell r="O13089" t="str">
            <v>050508000</v>
          </cell>
        </row>
        <row r="13090">
          <cell r="O13090" t="str">
            <v>050509000</v>
          </cell>
        </row>
        <row r="13091">
          <cell r="O13091" t="str">
            <v>050509000</v>
          </cell>
        </row>
        <row r="13092">
          <cell r="O13092" t="str">
            <v>050509000</v>
          </cell>
        </row>
        <row r="13093">
          <cell r="O13093" t="str">
            <v>050509000</v>
          </cell>
        </row>
        <row r="13094">
          <cell r="O13094" t="str">
            <v>050509000</v>
          </cell>
        </row>
        <row r="13095">
          <cell r="O13095" t="str">
            <v>050509000</v>
          </cell>
        </row>
        <row r="13096">
          <cell r="O13096" t="str">
            <v>050509000</v>
          </cell>
        </row>
        <row r="13097">
          <cell r="O13097" t="str">
            <v>050509000</v>
          </cell>
        </row>
        <row r="13098">
          <cell r="O13098" t="str">
            <v>050509000</v>
          </cell>
        </row>
        <row r="13099">
          <cell r="O13099" t="str">
            <v>050509000</v>
          </cell>
        </row>
        <row r="13100">
          <cell r="O13100" t="str">
            <v>050509000</v>
          </cell>
        </row>
        <row r="13101">
          <cell r="O13101" t="str">
            <v>050509000</v>
          </cell>
        </row>
        <row r="13102">
          <cell r="O13102" t="str">
            <v>050509000</v>
          </cell>
        </row>
        <row r="13103">
          <cell r="O13103" t="str">
            <v>050509000</v>
          </cell>
        </row>
        <row r="13104">
          <cell r="O13104" t="str">
            <v>050509000</v>
          </cell>
        </row>
        <row r="13105">
          <cell r="O13105" t="str">
            <v>050509000</v>
          </cell>
        </row>
        <row r="13106">
          <cell r="O13106" t="str">
            <v>050509000</v>
          </cell>
        </row>
        <row r="13107">
          <cell r="O13107" t="str">
            <v>050509000</v>
          </cell>
        </row>
        <row r="13108">
          <cell r="O13108" t="str">
            <v>050510000</v>
          </cell>
        </row>
        <row r="13109">
          <cell r="O13109" t="str">
            <v>050510000</v>
          </cell>
        </row>
        <row r="13110">
          <cell r="O13110" t="str">
            <v>050510000</v>
          </cell>
        </row>
        <row r="13111">
          <cell r="O13111" t="str">
            <v>050510000</v>
          </cell>
        </row>
        <row r="13112">
          <cell r="O13112" t="str">
            <v>050510000</v>
          </cell>
        </row>
        <row r="13113">
          <cell r="O13113" t="str">
            <v>050510000</v>
          </cell>
        </row>
        <row r="13114">
          <cell r="O13114" t="str">
            <v>050510000</v>
          </cell>
        </row>
        <row r="13115">
          <cell r="O13115" t="str">
            <v>050510000</v>
          </cell>
        </row>
        <row r="13116">
          <cell r="O13116" t="str">
            <v>050510000</v>
          </cell>
        </row>
        <row r="13117">
          <cell r="O13117" t="str">
            <v>050510000</v>
          </cell>
        </row>
        <row r="13118">
          <cell r="O13118" t="str">
            <v>050510000</v>
          </cell>
        </row>
        <row r="13119">
          <cell r="O13119" t="str">
            <v>050510000</v>
          </cell>
        </row>
        <row r="13120">
          <cell r="O13120" t="str">
            <v>050510000</v>
          </cell>
        </row>
        <row r="13121">
          <cell r="O13121" t="str">
            <v>050510000</v>
          </cell>
        </row>
        <row r="13122">
          <cell r="O13122" t="str">
            <v>050510000</v>
          </cell>
        </row>
        <row r="13123">
          <cell r="O13123" t="str">
            <v>050510000</v>
          </cell>
        </row>
        <row r="13124">
          <cell r="O13124" t="str">
            <v>050510000</v>
          </cell>
        </row>
        <row r="13125">
          <cell r="O13125" t="str">
            <v>050510000</v>
          </cell>
        </row>
        <row r="13126">
          <cell r="O13126" t="str">
            <v>050510000</v>
          </cell>
        </row>
        <row r="13127">
          <cell r="O13127" t="str">
            <v>050510000</v>
          </cell>
        </row>
        <row r="13128">
          <cell r="O13128" t="str">
            <v>050510000</v>
          </cell>
        </row>
        <row r="13129">
          <cell r="O13129" t="str">
            <v>050510000</v>
          </cell>
        </row>
        <row r="13130">
          <cell r="O13130" t="str">
            <v>050510000</v>
          </cell>
        </row>
        <row r="13131">
          <cell r="O13131" t="str">
            <v>050510000</v>
          </cell>
        </row>
        <row r="13132">
          <cell r="O13132" t="str">
            <v>050510000</v>
          </cell>
        </row>
        <row r="13133">
          <cell r="O13133" t="str">
            <v>050510000</v>
          </cell>
        </row>
        <row r="13134">
          <cell r="O13134" t="str">
            <v>050510000</v>
          </cell>
        </row>
        <row r="13135">
          <cell r="O13135" t="str">
            <v>050510000</v>
          </cell>
        </row>
        <row r="13136">
          <cell r="O13136" t="str">
            <v>050510000</v>
          </cell>
        </row>
        <row r="13137">
          <cell r="O13137" t="str">
            <v>050511000</v>
          </cell>
        </row>
        <row r="13138">
          <cell r="O13138" t="str">
            <v>050511000</v>
          </cell>
        </row>
        <row r="13139">
          <cell r="O13139" t="str">
            <v>050511000</v>
          </cell>
        </row>
        <row r="13140">
          <cell r="O13140" t="str">
            <v>050511000</v>
          </cell>
        </row>
        <row r="13141">
          <cell r="O13141" t="str">
            <v>050511000</v>
          </cell>
        </row>
        <row r="13142">
          <cell r="O13142" t="str">
            <v>050511000</v>
          </cell>
        </row>
        <row r="13143">
          <cell r="O13143" t="str">
            <v>050511000</v>
          </cell>
        </row>
        <row r="13144">
          <cell r="O13144" t="str">
            <v>050511000</v>
          </cell>
        </row>
        <row r="13145">
          <cell r="O13145" t="str">
            <v>050511000</v>
          </cell>
        </row>
        <row r="13146">
          <cell r="O13146" t="str">
            <v>050511000</v>
          </cell>
        </row>
        <row r="13147">
          <cell r="O13147" t="str">
            <v>050511000</v>
          </cell>
        </row>
        <row r="13148">
          <cell r="O13148" t="str">
            <v>050511000</v>
          </cell>
        </row>
        <row r="13149">
          <cell r="O13149" t="str">
            <v>050511000</v>
          </cell>
        </row>
        <row r="13150">
          <cell r="O13150" t="str">
            <v>050511000</v>
          </cell>
        </row>
        <row r="13151">
          <cell r="O13151" t="str">
            <v>050511000</v>
          </cell>
        </row>
        <row r="13152">
          <cell r="O13152" t="str">
            <v>050512000</v>
          </cell>
        </row>
        <row r="13153">
          <cell r="O13153" t="str">
            <v>050512000</v>
          </cell>
        </row>
        <row r="13154">
          <cell r="O13154" t="str">
            <v>050512000</v>
          </cell>
        </row>
        <row r="13155">
          <cell r="O13155" t="str">
            <v>050512000</v>
          </cell>
        </row>
        <row r="13156">
          <cell r="O13156" t="str">
            <v>050512000</v>
          </cell>
        </row>
        <row r="13157">
          <cell r="O13157" t="str">
            <v>050512000</v>
          </cell>
        </row>
        <row r="13158">
          <cell r="O13158" t="str">
            <v>050512000</v>
          </cell>
        </row>
        <row r="13159">
          <cell r="O13159" t="str">
            <v>050512000</v>
          </cell>
        </row>
        <row r="13160">
          <cell r="O13160" t="str">
            <v>050512000</v>
          </cell>
        </row>
        <row r="13161">
          <cell r="O13161" t="str">
            <v>050512000</v>
          </cell>
        </row>
        <row r="13162">
          <cell r="O13162" t="str">
            <v>050512000</v>
          </cell>
        </row>
        <row r="13163">
          <cell r="O13163" t="str">
            <v>050512000</v>
          </cell>
        </row>
        <row r="13164">
          <cell r="O13164" t="str">
            <v>050512000</v>
          </cell>
        </row>
        <row r="13165">
          <cell r="O13165" t="str">
            <v>050512000</v>
          </cell>
        </row>
        <row r="13166">
          <cell r="O13166" t="str">
            <v>050512000</v>
          </cell>
        </row>
        <row r="13167">
          <cell r="O13167" t="str">
            <v>050512000</v>
          </cell>
        </row>
        <row r="13168">
          <cell r="O13168" t="str">
            <v>050512000</v>
          </cell>
        </row>
        <row r="13169">
          <cell r="O13169" t="str">
            <v>050512000</v>
          </cell>
        </row>
        <row r="13170">
          <cell r="O13170" t="str">
            <v>050512000</v>
          </cell>
        </row>
        <row r="13171">
          <cell r="O13171" t="str">
            <v>050512000</v>
          </cell>
        </row>
        <row r="13172">
          <cell r="O13172" t="str">
            <v>050512000</v>
          </cell>
        </row>
        <row r="13173">
          <cell r="O13173" t="str">
            <v>050512000</v>
          </cell>
        </row>
        <row r="13174">
          <cell r="O13174" t="str">
            <v>050512000</v>
          </cell>
        </row>
        <row r="13175">
          <cell r="O13175" t="str">
            <v>050512000</v>
          </cell>
        </row>
        <row r="13176">
          <cell r="O13176" t="str">
            <v>050512000</v>
          </cell>
        </row>
        <row r="13177">
          <cell r="O13177" t="str">
            <v>050512000</v>
          </cell>
        </row>
        <row r="13178">
          <cell r="O13178" t="str">
            <v>050512000</v>
          </cell>
        </row>
        <row r="13179">
          <cell r="O13179" t="str">
            <v>050512000</v>
          </cell>
        </row>
        <row r="13180">
          <cell r="O13180" t="str">
            <v>050512000</v>
          </cell>
        </row>
        <row r="13181">
          <cell r="O13181" t="str">
            <v>050512000</v>
          </cell>
        </row>
        <row r="13182">
          <cell r="O13182" t="str">
            <v>050512000</v>
          </cell>
        </row>
        <row r="13183">
          <cell r="O13183" t="str">
            <v>050512000</v>
          </cell>
        </row>
        <row r="13184">
          <cell r="O13184" t="str">
            <v>050512000</v>
          </cell>
        </row>
        <row r="13185">
          <cell r="O13185" t="str">
            <v>050512000</v>
          </cell>
        </row>
        <row r="13186">
          <cell r="O13186" t="str">
            <v>050512000</v>
          </cell>
        </row>
        <row r="13187">
          <cell r="O13187" t="str">
            <v>050512000</v>
          </cell>
        </row>
        <row r="13188">
          <cell r="O13188" t="str">
            <v>050512000</v>
          </cell>
        </row>
        <row r="13189">
          <cell r="O13189" t="str">
            <v>050512000</v>
          </cell>
        </row>
        <row r="13190">
          <cell r="O13190" t="str">
            <v>050512000</v>
          </cell>
        </row>
        <row r="13191">
          <cell r="O13191" t="str">
            <v>050512000</v>
          </cell>
        </row>
        <row r="13192">
          <cell r="O13192" t="str">
            <v>050512000</v>
          </cell>
        </row>
        <row r="13193">
          <cell r="O13193" t="str">
            <v>050512000</v>
          </cell>
        </row>
        <row r="13194">
          <cell r="O13194" t="str">
            <v>050512000</v>
          </cell>
        </row>
        <row r="13195">
          <cell r="O13195" t="str">
            <v>050512000</v>
          </cell>
        </row>
        <row r="13196">
          <cell r="O13196" t="str">
            <v>050512000</v>
          </cell>
        </row>
        <row r="13197">
          <cell r="O13197" t="str">
            <v>050512000</v>
          </cell>
        </row>
        <row r="13198">
          <cell r="O13198" t="str">
            <v>050512000</v>
          </cell>
        </row>
        <row r="13199">
          <cell r="O13199" t="str">
            <v>050512000</v>
          </cell>
        </row>
        <row r="13200">
          <cell r="O13200" t="str">
            <v>050512000</v>
          </cell>
        </row>
        <row r="13201">
          <cell r="O13201" t="str">
            <v>050512000</v>
          </cell>
        </row>
        <row r="13202">
          <cell r="O13202" t="str">
            <v>050512000</v>
          </cell>
        </row>
        <row r="13203">
          <cell r="O13203" t="str">
            <v>050512000</v>
          </cell>
        </row>
        <row r="13204">
          <cell r="O13204" t="str">
            <v>050512000</v>
          </cell>
        </row>
        <row r="13205">
          <cell r="O13205" t="str">
            <v>050513000</v>
          </cell>
        </row>
        <row r="13206">
          <cell r="O13206" t="str">
            <v>050513000</v>
          </cell>
        </row>
        <row r="13207">
          <cell r="O13207" t="str">
            <v>050513000</v>
          </cell>
        </row>
        <row r="13208">
          <cell r="O13208" t="str">
            <v>050513000</v>
          </cell>
        </row>
        <row r="13209">
          <cell r="O13209" t="str">
            <v>050513000</v>
          </cell>
        </row>
        <row r="13210">
          <cell r="O13210" t="str">
            <v>050513000</v>
          </cell>
        </row>
        <row r="13211">
          <cell r="O13211" t="str">
            <v>050513000</v>
          </cell>
        </row>
        <row r="13212">
          <cell r="O13212" t="str">
            <v>050513000</v>
          </cell>
        </row>
        <row r="13213">
          <cell r="O13213" t="str">
            <v>050513000</v>
          </cell>
        </row>
        <row r="13214">
          <cell r="O13214" t="str">
            <v>050513000</v>
          </cell>
        </row>
        <row r="13215">
          <cell r="O13215" t="str">
            <v>050513000</v>
          </cell>
        </row>
        <row r="13216">
          <cell r="O13216" t="str">
            <v>050513000</v>
          </cell>
        </row>
        <row r="13217">
          <cell r="O13217" t="str">
            <v>050513000</v>
          </cell>
        </row>
        <row r="13218">
          <cell r="O13218" t="str">
            <v>050513000</v>
          </cell>
        </row>
        <row r="13219">
          <cell r="O13219" t="str">
            <v>050513000</v>
          </cell>
        </row>
        <row r="13220">
          <cell r="O13220" t="str">
            <v>050513000</v>
          </cell>
        </row>
        <row r="13221">
          <cell r="O13221" t="str">
            <v>050513000</v>
          </cell>
        </row>
        <row r="13222">
          <cell r="O13222" t="str">
            <v>050513000</v>
          </cell>
        </row>
        <row r="13223">
          <cell r="O13223" t="str">
            <v>050513000</v>
          </cell>
        </row>
        <row r="13224">
          <cell r="O13224" t="str">
            <v>050513000</v>
          </cell>
        </row>
        <row r="13225">
          <cell r="O13225" t="str">
            <v>050513000</v>
          </cell>
        </row>
        <row r="13226">
          <cell r="O13226" t="str">
            <v>050513000</v>
          </cell>
        </row>
        <row r="13227">
          <cell r="O13227" t="str">
            <v>050513000</v>
          </cell>
        </row>
        <row r="13228">
          <cell r="O13228" t="str">
            <v>050513000</v>
          </cell>
        </row>
        <row r="13229">
          <cell r="O13229" t="str">
            <v>050513000</v>
          </cell>
        </row>
        <row r="13230">
          <cell r="O13230" t="str">
            <v>050513000</v>
          </cell>
        </row>
        <row r="13231">
          <cell r="O13231" t="str">
            <v>050513000</v>
          </cell>
        </row>
        <row r="13232">
          <cell r="O13232" t="str">
            <v>050513000</v>
          </cell>
        </row>
        <row r="13233">
          <cell r="O13233" t="str">
            <v>050513000</v>
          </cell>
        </row>
        <row r="13234">
          <cell r="O13234" t="str">
            <v>050513000</v>
          </cell>
        </row>
        <row r="13235">
          <cell r="O13235" t="str">
            <v>050513000</v>
          </cell>
        </row>
        <row r="13236">
          <cell r="O13236" t="str">
            <v>050513000</v>
          </cell>
        </row>
        <row r="13237">
          <cell r="O13237" t="str">
            <v>050513000</v>
          </cell>
        </row>
        <row r="13238">
          <cell r="O13238" t="str">
            <v>050514000</v>
          </cell>
        </row>
        <row r="13239">
          <cell r="O13239" t="str">
            <v>050514000</v>
          </cell>
        </row>
        <row r="13240">
          <cell r="O13240" t="str">
            <v>050514000</v>
          </cell>
        </row>
        <row r="13241">
          <cell r="O13241" t="str">
            <v>050514000</v>
          </cell>
        </row>
        <row r="13242">
          <cell r="O13242" t="str">
            <v>050514000</v>
          </cell>
        </row>
        <row r="13243">
          <cell r="O13243" t="str">
            <v>050514000</v>
          </cell>
        </row>
        <row r="13244">
          <cell r="O13244" t="str">
            <v>050514000</v>
          </cell>
        </row>
        <row r="13245">
          <cell r="O13245" t="str">
            <v>050514000</v>
          </cell>
        </row>
        <row r="13246">
          <cell r="O13246" t="str">
            <v>050514000</v>
          </cell>
        </row>
        <row r="13247">
          <cell r="O13247" t="str">
            <v>050514000</v>
          </cell>
        </row>
        <row r="13248">
          <cell r="O13248" t="str">
            <v>050514000</v>
          </cell>
        </row>
        <row r="13249">
          <cell r="O13249" t="str">
            <v>050514000</v>
          </cell>
        </row>
        <row r="13250">
          <cell r="O13250" t="str">
            <v>050514000</v>
          </cell>
        </row>
        <row r="13251">
          <cell r="O13251" t="str">
            <v>050514000</v>
          </cell>
        </row>
        <row r="13252">
          <cell r="O13252" t="str">
            <v>050514000</v>
          </cell>
        </row>
        <row r="13253">
          <cell r="O13253" t="str">
            <v>050514000</v>
          </cell>
        </row>
        <row r="13254">
          <cell r="O13254" t="str">
            <v>050514000</v>
          </cell>
        </row>
        <row r="13255">
          <cell r="O13255" t="str">
            <v>050514000</v>
          </cell>
        </row>
        <row r="13256">
          <cell r="O13256" t="str">
            <v>050514000</v>
          </cell>
        </row>
        <row r="13257">
          <cell r="O13257" t="str">
            <v>050514000</v>
          </cell>
        </row>
        <row r="13258">
          <cell r="O13258" t="str">
            <v>050514000</v>
          </cell>
        </row>
        <row r="13259">
          <cell r="O13259" t="str">
            <v>050514000</v>
          </cell>
        </row>
        <row r="13260">
          <cell r="O13260" t="str">
            <v>050514000</v>
          </cell>
        </row>
        <row r="13261">
          <cell r="O13261" t="str">
            <v>050514000</v>
          </cell>
        </row>
        <row r="13262">
          <cell r="O13262" t="str">
            <v>050514000</v>
          </cell>
        </row>
        <row r="13263">
          <cell r="O13263" t="str">
            <v>050514000</v>
          </cell>
        </row>
        <row r="13264">
          <cell r="O13264" t="str">
            <v>050514000</v>
          </cell>
        </row>
        <row r="13265">
          <cell r="O13265" t="str">
            <v>050514000</v>
          </cell>
        </row>
        <row r="13266">
          <cell r="O13266" t="str">
            <v>050514000</v>
          </cell>
        </row>
        <row r="13267">
          <cell r="O13267" t="str">
            <v>050514000</v>
          </cell>
        </row>
        <row r="13268">
          <cell r="O13268" t="str">
            <v>050514000</v>
          </cell>
        </row>
        <row r="13269">
          <cell r="O13269" t="str">
            <v>050514000</v>
          </cell>
        </row>
        <row r="13270">
          <cell r="O13270" t="str">
            <v>050514000</v>
          </cell>
        </row>
        <row r="13271">
          <cell r="O13271" t="str">
            <v>050514000</v>
          </cell>
        </row>
        <row r="13272">
          <cell r="O13272" t="str">
            <v>050514000</v>
          </cell>
        </row>
        <row r="13273">
          <cell r="O13273" t="str">
            <v>050514000</v>
          </cell>
        </row>
        <row r="13274">
          <cell r="O13274" t="str">
            <v>050514000</v>
          </cell>
        </row>
        <row r="13275">
          <cell r="O13275" t="str">
            <v>050514000</v>
          </cell>
        </row>
        <row r="13276">
          <cell r="O13276" t="str">
            <v>050514000</v>
          </cell>
        </row>
        <row r="13277">
          <cell r="O13277" t="str">
            <v>050514000</v>
          </cell>
        </row>
        <row r="13278">
          <cell r="O13278" t="str">
            <v>050514000</v>
          </cell>
        </row>
        <row r="13279">
          <cell r="O13279" t="str">
            <v>050514000</v>
          </cell>
        </row>
        <row r="13280">
          <cell r="O13280" t="str">
            <v>050514000</v>
          </cell>
        </row>
        <row r="13281">
          <cell r="O13281" t="str">
            <v>050514000</v>
          </cell>
        </row>
        <row r="13282">
          <cell r="O13282" t="str">
            <v>050515000</v>
          </cell>
        </row>
        <row r="13283">
          <cell r="O13283" t="str">
            <v>050515000</v>
          </cell>
        </row>
        <row r="13284">
          <cell r="O13284" t="str">
            <v>050515000</v>
          </cell>
        </row>
        <row r="13285">
          <cell r="O13285" t="str">
            <v>050515000</v>
          </cell>
        </row>
        <row r="13286">
          <cell r="O13286" t="str">
            <v>050515000</v>
          </cell>
        </row>
        <row r="13287">
          <cell r="O13287" t="str">
            <v>050515000</v>
          </cell>
        </row>
        <row r="13288">
          <cell r="O13288" t="str">
            <v>050515000</v>
          </cell>
        </row>
        <row r="13289">
          <cell r="O13289" t="str">
            <v>050515000</v>
          </cell>
        </row>
        <row r="13290">
          <cell r="O13290" t="str">
            <v>050515000</v>
          </cell>
        </row>
        <row r="13291">
          <cell r="O13291" t="str">
            <v>050515000</v>
          </cell>
        </row>
        <row r="13292">
          <cell r="O13292" t="str">
            <v>050515000</v>
          </cell>
        </row>
        <row r="13293">
          <cell r="O13293" t="str">
            <v>050515000</v>
          </cell>
        </row>
        <row r="13294">
          <cell r="O13294" t="str">
            <v>050515000</v>
          </cell>
        </row>
        <row r="13295">
          <cell r="O13295" t="str">
            <v>050515000</v>
          </cell>
        </row>
        <row r="13296">
          <cell r="O13296" t="str">
            <v>050515000</v>
          </cell>
        </row>
        <row r="13297">
          <cell r="O13297" t="str">
            <v>050515000</v>
          </cell>
        </row>
        <row r="13298">
          <cell r="O13298" t="str">
            <v>050515000</v>
          </cell>
        </row>
        <row r="13299">
          <cell r="O13299" t="str">
            <v>050515000</v>
          </cell>
        </row>
        <row r="13300">
          <cell r="O13300" t="str">
            <v>050515000</v>
          </cell>
        </row>
        <row r="13301">
          <cell r="O13301" t="str">
            <v>050515000</v>
          </cell>
        </row>
        <row r="13302">
          <cell r="O13302" t="str">
            <v>050515000</v>
          </cell>
        </row>
        <row r="13303">
          <cell r="O13303" t="str">
            <v>050515000</v>
          </cell>
        </row>
        <row r="13304">
          <cell r="O13304" t="str">
            <v>050515000</v>
          </cell>
        </row>
        <row r="13305">
          <cell r="O13305" t="str">
            <v>050515000</v>
          </cell>
        </row>
        <row r="13306">
          <cell r="O13306" t="str">
            <v>050515000</v>
          </cell>
        </row>
        <row r="13307">
          <cell r="O13307" t="str">
            <v>050515000</v>
          </cell>
        </row>
        <row r="13308">
          <cell r="O13308" t="str">
            <v>050515000</v>
          </cell>
        </row>
        <row r="13309">
          <cell r="O13309" t="str">
            <v>050515000</v>
          </cell>
        </row>
        <row r="13310">
          <cell r="O13310" t="str">
            <v>050515000</v>
          </cell>
        </row>
        <row r="13311">
          <cell r="O13311" t="str">
            <v>050515000</v>
          </cell>
        </row>
        <row r="13312">
          <cell r="O13312" t="str">
            <v>050515000</v>
          </cell>
        </row>
        <row r="13313">
          <cell r="O13313" t="str">
            <v>050515000</v>
          </cell>
        </row>
        <row r="13314">
          <cell r="O13314" t="str">
            <v>050515000</v>
          </cell>
        </row>
        <row r="13315">
          <cell r="O13315" t="str">
            <v>050515000</v>
          </cell>
        </row>
        <row r="13316">
          <cell r="O13316" t="str">
            <v>050516000</v>
          </cell>
        </row>
        <row r="13317">
          <cell r="O13317" t="str">
            <v>050516000</v>
          </cell>
        </row>
        <row r="13318">
          <cell r="O13318" t="str">
            <v>050516000</v>
          </cell>
        </row>
        <row r="13319">
          <cell r="O13319" t="str">
            <v>050516000</v>
          </cell>
        </row>
        <row r="13320">
          <cell r="O13320" t="str">
            <v>050516000</v>
          </cell>
        </row>
        <row r="13321">
          <cell r="O13321" t="str">
            <v>050516000</v>
          </cell>
        </row>
        <row r="13322">
          <cell r="O13322" t="str">
            <v>050516000</v>
          </cell>
        </row>
        <row r="13323">
          <cell r="O13323" t="str">
            <v>050516000</v>
          </cell>
        </row>
        <row r="13324">
          <cell r="O13324" t="str">
            <v>050516000</v>
          </cell>
        </row>
        <row r="13325">
          <cell r="O13325" t="str">
            <v>050516000</v>
          </cell>
        </row>
        <row r="13326">
          <cell r="O13326" t="str">
            <v>050516000</v>
          </cell>
        </row>
        <row r="13327">
          <cell r="O13327" t="str">
            <v>050516000</v>
          </cell>
        </row>
        <row r="13328">
          <cell r="O13328" t="str">
            <v>050516000</v>
          </cell>
        </row>
        <row r="13329">
          <cell r="O13329" t="str">
            <v>050516000</v>
          </cell>
        </row>
        <row r="13330">
          <cell r="O13330" t="str">
            <v>050516000</v>
          </cell>
        </row>
        <row r="13331">
          <cell r="O13331" t="str">
            <v>050516000</v>
          </cell>
        </row>
        <row r="13332">
          <cell r="O13332" t="str">
            <v>050516000</v>
          </cell>
        </row>
        <row r="13333">
          <cell r="O13333" t="str">
            <v>050516000</v>
          </cell>
        </row>
        <row r="13334">
          <cell r="O13334" t="str">
            <v>050516000</v>
          </cell>
        </row>
        <row r="13335">
          <cell r="O13335" t="str">
            <v>050516000</v>
          </cell>
        </row>
        <row r="13336">
          <cell r="O13336" t="str">
            <v>050516000</v>
          </cell>
        </row>
        <row r="13337">
          <cell r="O13337" t="str">
            <v>050516000</v>
          </cell>
        </row>
        <row r="13338">
          <cell r="O13338" t="str">
            <v>050516000</v>
          </cell>
        </row>
        <row r="13339">
          <cell r="O13339" t="str">
            <v>050517000</v>
          </cell>
        </row>
        <row r="13340">
          <cell r="O13340" t="str">
            <v>050517000</v>
          </cell>
        </row>
        <row r="13341">
          <cell r="O13341" t="str">
            <v>050517000</v>
          </cell>
        </row>
        <row r="13342">
          <cell r="O13342" t="str">
            <v>050517000</v>
          </cell>
        </row>
        <row r="13343">
          <cell r="O13343" t="str">
            <v>050517000</v>
          </cell>
        </row>
        <row r="13344">
          <cell r="O13344" t="str">
            <v>050517000</v>
          </cell>
        </row>
        <row r="13345">
          <cell r="O13345" t="str">
            <v>050517000</v>
          </cell>
        </row>
        <row r="13346">
          <cell r="O13346" t="str">
            <v>050517000</v>
          </cell>
        </row>
        <row r="13347">
          <cell r="O13347" t="str">
            <v>050517000</v>
          </cell>
        </row>
        <row r="13348">
          <cell r="O13348" t="str">
            <v>050517000</v>
          </cell>
        </row>
        <row r="13349">
          <cell r="O13349" t="str">
            <v>050517000</v>
          </cell>
        </row>
        <row r="13350">
          <cell r="O13350" t="str">
            <v>050517000</v>
          </cell>
        </row>
        <row r="13351">
          <cell r="O13351" t="str">
            <v>050517000</v>
          </cell>
        </row>
        <row r="13352">
          <cell r="O13352" t="str">
            <v>050517000</v>
          </cell>
        </row>
        <row r="13353">
          <cell r="O13353" t="str">
            <v>050517000</v>
          </cell>
        </row>
        <row r="13354">
          <cell r="O13354" t="str">
            <v>050517000</v>
          </cell>
        </row>
        <row r="13355">
          <cell r="O13355" t="str">
            <v>050517000</v>
          </cell>
        </row>
        <row r="13356">
          <cell r="O13356" t="str">
            <v>050517000</v>
          </cell>
        </row>
        <row r="13357">
          <cell r="O13357" t="str">
            <v>050517000</v>
          </cell>
        </row>
        <row r="13358">
          <cell r="O13358" t="str">
            <v>050517000</v>
          </cell>
        </row>
        <row r="13359">
          <cell r="O13359" t="str">
            <v>050517000</v>
          </cell>
        </row>
        <row r="13360">
          <cell r="O13360" t="str">
            <v>050517000</v>
          </cell>
        </row>
        <row r="13361">
          <cell r="O13361" t="str">
            <v>050517000</v>
          </cell>
        </row>
        <row r="13362">
          <cell r="O13362" t="str">
            <v>050517000</v>
          </cell>
        </row>
        <row r="13363">
          <cell r="O13363" t="str">
            <v>050517000</v>
          </cell>
        </row>
        <row r="13364">
          <cell r="O13364" t="str">
            <v>050517000</v>
          </cell>
        </row>
        <row r="13365">
          <cell r="O13365" t="str">
            <v>050517000</v>
          </cell>
        </row>
        <row r="13366">
          <cell r="O13366" t="str">
            <v>050517000</v>
          </cell>
        </row>
        <row r="13367">
          <cell r="O13367" t="str">
            <v>050517000</v>
          </cell>
        </row>
        <row r="13368">
          <cell r="O13368" t="str">
            <v>050517000</v>
          </cell>
        </row>
        <row r="13369">
          <cell r="O13369" t="str">
            <v>050517000</v>
          </cell>
        </row>
        <row r="13370">
          <cell r="O13370" t="str">
            <v>050517000</v>
          </cell>
        </row>
        <row r="13371">
          <cell r="O13371" t="str">
            <v>050517000</v>
          </cell>
        </row>
        <row r="13372">
          <cell r="O13372" t="str">
            <v>050517000</v>
          </cell>
        </row>
        <row r="13373">
          <cell r="O13373" t="str">
            <v>050517000</v>
          </cell>
        </row>
        <row r="13374">
          <cell r="O13374" t="str">
            <v>050517000</v>
          </cell>
        </row>
        <row r="13375">
          <cell r="O13375" t="str">
            <v>050517000</v>
          </cell>
        </row>
        <row r="13376">
          <cell r="O13376" t="str">
            <v>050517000</v>
          </cell>
        </row>
        <row r="13377">
          <cell r="O13377" t="str">
            <v>050517000</v>
          </cell>
        </row>
        <row r="13378">
          <cell r="O13378" t="str">
            <v>050517000</v>
          </cell>
        </row>
        <row r="13379">
          <cell r="O13379" t="str">
            <v>050517000</v>
          </cell>
        </row>
        <row r="13380">
          <cell r="O13380" t="str">
            <v>050517000</v>
          </cell>
        </row>
        <row r="13381">
          <cell r="O13381" t="str">
            <v>050517000</v>
          </cell>
        </row>
        <row r="13382">
          <cell r="O13382" t="str">
            <v>050517000</v>
          </cell>
        </row>
        <row r="13383">
          <cell r="O13383" t="str">
            <v>050517000</v>
          </cell>
        </row>
        <row r="13384">
          <cell r="O13384" t="str">
            <v>050517000</v>
          </cell>
        </row>
        <row r="13385">
          <cell r="O13385" t="str">
            <v>050517000</v>
          </cell>
        </row>
        <row r="13386">
          <cell r="O13386" t="str">
            <v>050518000</v>
          </cell>
        </row>
        <row r="13387">
          <cell r="O13387" t="str">
            <v>050518000</v>
          </cell>
        </row>
        <row r="13388">
          <cell r="O13388" t="str">
            <v>050518000</v>
          </cell>
        </row>
        <row r="13389">
          <cell r="O13389" t="str">
            <v>050518000</v>
          </cell>
        </row>
        <row r="13390">
          <cell r="O13390" t="str">
            <v>050518000</v>
          </cell>
        </row>
        <row r="13391">
          <cell r="O13391" t="str">
            <v>050518000</v>
          </cell>
        </row>
        <row r="13392">
          <cell r="O13392" t="str">
            <v>050518000</v>
          </cell>
        </row>
        <row r="13393">
          <cell r="O13393" t="str">
            <v>050518000</v>
          </cell>
        </row>
        <row r="13394">
          <cell r="O13394" t="str">
            <v>050518000</v>
          </cell>
        </row>
        <row r="13395">
          <cell r="O13395" t="str">
            <v>050518000</v>
          </cell>
        </row>
        <row r="13396">
          <cell r="O13396" t="str">
            <v>050518000</v>
          </cell>
        </row>
        <row r="13397">
          <cell r="O13397" t="str">
            <v>050518000</v>
          </cell>
        </row>
        <row r="13398">
          <cell r="O13398" t="str">
            <v>050518000</v>
          </cell>
        </row>
        <row r="13399">
          <cell r="O13399" t="str">
            <v>050518000</v>
          </cell>
        </row>
        <row r="13400">
          <cell r="O13400" t="str">
            <v>050518000</v>
          </cell>
        </row>
        <row r="13401">
          <cell r="O13401" t="str">
            <v>050518000</v>
          </cell>
        </row>
        <row r="13402">
          <cell r="O13402" t="str">
            <v>050518000</v>
          </cell>
        </row>
        <row r="13403">
          <cell r="O13403" t="str">
            <v>050518000</v>
          </cell>
        </row>
        <row r="13404">
          <cell r="O13404" t="str">
            <v>050518000</v>
          </cell>
        </row>
        <row r="13405">
          <cell r="O13405" t="str">
            <v>050518000</v>
          </cell>
        </row>
        <row r="13406">
          <cell r="O13406" t="str">
            <v>050518000</v>
          </cell>
        </row>
        <row r="13407">
          <cell r="O13407" t="str">
            <v>050518000</v>
          </cell>
        </row>
        <row r="13408">
          <cell r="O13408" t="str">
            <v>050518000</v>
          </cell>
        </row>
        <row r="13409">
          <cell r="O13409" t="str">
            <v>050518000</v>
          </cell>
        </row>
        <row r="13410">
          <cell r="O13410" t="str">
            <v>050518000</v>
          </cell>
        </row>
        <row r="13411">
          <cell r="O13411" t="str">
            <v>051601000</v>
          </cell>
        </row>
        <row r="13412">
          <cell r="O13412" t="str">
            <v>051601000</v>
          </cell>
        </row>
        <row r="13413">
          <cell r="O13413" t="str">
            <v>051601000</v>
          </cell>
        </row>
        <row r="13414">
          <cell r="O13414" t="str">
            <v>051601000</v>
          </cell>
        </row>
        <row r="13415">
          <cell r="O13415" t="str">
            <v>051601000</v>
          </cell>
        </row>
        <row r="13416">
          <cell r="O13416" t="str">
            <v>051601000</v>
          </cell>
        </row>
        <row r="13417">
          <cell r="O13417" t="str">
            <v>051601000</v>
          </cell>
        </row>
        <row r="13418">
          <cell r="O13418" t="str">
            <v>051601000</v>
          </cell>
        </row>
        <row r="13419">
          <cell r="O13419" t="str">
            <v>051601000</v>
          </cell>
        </row>
        <row r="13420">
          <cell r="O13420" t="str">
            <v>051601000</v>
          </cell>
        </row>
        <row r="13421">
          <cell r="O13421" t="str">
            <v>051601000</v>
          </cell>
        </row>
        <row r="13422">
          <cell r="O13422" t="str">
            <v>051601000</v>
          </cell>
        </row>
        <row r="13423">
          <cell r="O13423" t="str">
            <v>051601000</v>
          </cell>
        </row>
        <row r="13424">
          <cell r="O13424" t="str">
            <v>051601000</v>
          </cell>
        </row>
        <row r="13425">
          <cell r="O13425" t="str">
            <v>051601000</v>
          </cell>
        </row>
        <row r="13426">
          <cell r="O13426" t="str">
            <v>051601000</v>
          </cell>
        </row>
        <row r="13427">
          <cell r="O13427" t="str">
            <v>051601000</v>
          </cell>
        </row>
        <row r="13428">
          <cell r="O13428" t="str">
            <v>051601000</v>
          </cell>
        </row>
        <row r="13429">
          <cell r="O13429" t="str">
            <v>051601000</v>
          </cell>
        </row>
        <row r="13430">
          <cell r="O13430" t="str">
            <v>051601000</v>
          </cell>
        </row>
        <row r="13431">
          <cell r="O13431" t="str">
            <v>051601000</v>
          </cell>
        </row>
        <row r="13432">
          <cell r="O13432" t="str">
            <v>051601000</v>
          </cell>
        </row>
        <row r="13433">
          <cell r="O13433" t="str">
            <v>051601000</v>
          </cell>
        </row>
        <row r="13434">
          <cell r="O13434" t="str">
            <v>051601000</v>
          </cell>
        </row>
        <row r="13435">
          <cell r="O13435" t="str">
            <v>051601000</v>
          </cell>
        </row>
        <row r="13436">
          <cell r="O13436" t="str">
            <v>051601000</v>
          </cell>
        </row>
        <row r="13437">
          <cell r="O13437" t="str">
            <v>051601000</v>
          </cell>
        </row>
        <row r="13438">
          <cell r="O13438" t="str">
            <v>051601000</v>
          </cell>
        </row>
        <row r="13439">
          <cell r="O13439" t="str">
            <v>051601000</v>
          </cell>
        </row>
        <row r="13440">
          <cell r="O13440" t="str">
            <v>051602000</v>
          </cell>
        </row>
        <row r="13441">
          <cell r="O13441" t="str">
            <v>051602000</v>
          </cell>
        </row>
        <row r="13442">
          <cell r="O13442" t="str">
            <v>051602000</v>
          </cell>
        </row>
        <row r="13443">
          <cell r="O13443" t="str">
            <v>051602000</v>
          </cell>
        </row>
        <row r="13444">
          <cell r="O13444" t="str">
            <v>051602000</v>
          </cell>
        </row>
        <row r="13445">
          <cell r="O13445" t="str">
            <v>051602000</v>
          </cell>
        </row>
        <row r="13446">
          <cell r="O13446" t="str">
            <v>051602000</v>
          </cell>
        </row>
        <row r="13447">
          <cell r="O13447" t="str">
            <v>051602000</v>
          </cell>
        </row>
        <row r="13448">
          <cell r="O13448" t="str">
            <v>051602000</v>
          </cell>
        </row>
        <row r="13449">
          <cell r="O13449" t="str">
            <v>051602000</v>
          </cell>
        </row>
        <row r="13450">
          <cell r="O13450" t="str">
            <v>051602000</v>
          </cell>
        </row>
        <row r="13451">
          <cell r="O13451" t="str">
            <v>051602000</v>
          </cell>
        </row>
        <row r="13452">
          <cell r="O13452" t="str">
            <v>051602000</v>
          </cell>
        </row>
        <row r="13453">
          <cell r="O13453" t="str">
            <v>051602000</v>
          </cell>
        </row>
        <row r="13454">
          <cell r="O13454" t="str">
            <v>051602000</v>
          </cell>
        </row>
        <row r="13455">
          <cell r="O13455" t="str">
            <v>051602000</v>
          </cell>
        </row>
        <row r="13456">
          <cell r="O13456" t="str">
            <v>051602000</v>
          </cell>
        </row>
        <row r="13457">
          <cell r="O13457" t="str">
            <v>051602000</v>
          </cell>
        </row>
        <row r="13458">
          <cell r="O13458" t="str">
            <v>051602000</v>
          </cell>
        </row>
        <row r="13459">
          <cell r="O13459" t="str">
            <v>051602000</v>
          </cell>
        </row>
        <row r="13460">
          <cell r="O13460" t="str">
            <v>051602000</v>
          </cell>
        </row>
        <row r="13461">
          <cell r="O13461" t="str">
            <v>051602000</v>
          </cell>
        </row>
        <row r="13462">
          <cell r="O13462" t="str">
            <v>051603000</v>
          </cell>
        </row>
        <row r="13463">
          <cell r="O13463" t="str">
            <v>051603000</v>
          </cell>
        </row>
        <row r="13464">
          <cell r="O13464" t="str">
            <v>051603000</v>
          </cell>
        </row>
        <row r="13465">
          <cell r="O13465" t="str">
            <v>051603000</v>
          </cell>
        </row>
        <row r="13466">
          <cell r="O13466" t="str">
            <v>051603000</v>
          </cell>
        </row>
        <row r="13467">
          <cell r="O13467" t="str">
            <v>051603000</v>
          </cell>
        </row>
        <row r="13468">
          <cell r="O13468" t="str">
            <v>051603000</v>
          </cell>
        </row>
        <row r="13469">
          <cell r="O13469" t="str">
            <v>051603000</v>
          </cell>
        </row>
        <row r="13470">
          <cell r="O13470" t="str">
            <v>051603000</v>
          </cell>
        </row>
        <row r="13471">
          <cell r="O13471" t="str">
            <v>051603000</v>
          </cell>
        </row>
        <row r="13472">
          <cell r="O13472" t="str">
            <v>051603000</v>
          </cell>
        </row>
        <row r="13473">
          <cell r="O13473" t="str">
            <v>051603000</v>
          </cell>
        </row>
        <row r="13474">
          <cell r="O13474" t="str">
            <v>051603000</v>
          </cell>
        </row>
        <row r="13475">
          <cell r="O13475" t="str">
            <v>051603000</v>
          </cell>
        </row>
        <row r="13476">
          <cell r="O13476" t="str">
            <v>051603000</v>
          </cell>
        </row>
        <row r="13477">
          <cell r="O13477" t="str">
            <v>051603000</v>
          </cell>
        </row>
        <row r="13478">
          <cell r="O13478" t="str">
            <v>051603000</v>
          </cell>
        </row>
        <row r="13479">
          <cell r="O13479" t="str">
            <v>051603000</v>
          </cell>
        </row>
        <row r="13480">
          <cell r="O13480" t="str">
            <v>051603000</v>
          </cell>
        </row>
        <row r="13481">
          <cell r="O13481" t="str">
            <v>051603000</v>
          </cell>
        </row>
        <row r="13482">
          <cell r="O13482" t="str">
            <v>051603000</v>
          </cell>
        </row>
        <row r="13483">
          <cell r="O13483" t="str">
            <v>051603000</v>
          </cell>
        </row>
        <row r="13484">
          <cell r="O13484" t="str">
            <v>051603000</v>
          </cell>
        </row>
        <row r="13485">
          <cell r="O13485" t="str">
            <v>051603000</v>
          </cell>
        </row>
        <row r="13486">
          <cell r="O13486" t="str">
            <v>051603000</v>
          </cell>
        </row>
        <row r="13487">
          <cell r="O13487" t="str">
            <v>051604000</v>
          </cell>
        </row>
        <row r="13488">
          <cell r="O13488" t="str">
            <v>051604000</v>
          </cell>
        </row>
        <row r="13489">
          <cell r="O13489" t="str">
            <v>051604000</v>
          </cell>
        </row>
        <row r="13490">
          <cell r="O13490" t="str">
            <v>051604000</v>
          </cell>
        </row>
        <row r="13491">
          <cell r="O13491" t="str">
            <v>051604000</v>
          </cell>
        </row>
        <row r="13492">
          <cell r="O13492" t="str">
            <v>051604000</v>
          </cell>
        </row>
        <row r="13493">
          <cell r="O13493" t="str">
            <v>051604000</v>
          </cell>
        </row>
        <row r="13494">
          <cell r="O13494" t="str">
            <v>051604000</v>
          </cell>
        </row>
        <row r="13495">
          <cell r="O13495" t="str">
            <v>051604000</v>
          </cell>
        </row>
        <row r="13496">
          <cell r="O13496" t="str">
            <v>051604000</v>
          </cell>
        </row>
        <row r="13497">
          <cell r="O13497" t="str">
            <v>051604000</v>
          </cell>
        </row>
        <row r="13498">
          <cell r="O13498" t="str">
            <v>051604000</v>
          </cell>
        </row>
        <row r="13499">
          <cell r="O13499" t="str">
            <v>051605000</v>
          </cell>
        </row>
        <row r="13500">
          <cell r="O13500" t="str">
            <v>051605000</v>
          </cell>
        </row>
        <row r="13501">
          <cell r="O13501" t="str">
            <v>051605000</v>
          </cell>
        </row>
        <row r="13502">
          <cell r="O13502" t="str">
            <v>051605000</v>
          </cell>
        </row>
        <row r="13503">
          <cell r="O13503" t="str">
            <v>051605000</v>
          </cell>
        </row>
        <row r="13504">
          <cell r="O13504" t="str">
            <v>051605000</v>
          </cell>
        </row>
        <row r="13505">
          <cell r="O13505" t="str">
            <v>051605000</v>
          </cell>
        </row>
        <row r="13506">
          <cell r="O13506" t="str">
            <v>051605000</v>
          </cell>
        </row>
        <row r="13507">
          <cell r="O13507" t="str">
            <v>051605000</v>
          </cell>
        </row>
        <row r="13508">
          <cell r="O13508" t="str">
            <v>051605000</v>
          </cell>
        </row>
        <row r="13509">
          <cell r="O13509" t="str">
            <v>051605000</v>
          </cell>
        </row>
        <row r="13510">
          <cell r="O13510" t="str">
            <v>051605000</v>
          </cell>
        </row>
        <row r="13511">
          <cell r="O13511" t="str">
            <v>051605000</v>
          </cell>
        </row>
        <row r="13512">
          <cell r="O13512" t="str">
            <v>051605000</v>
          </cell>
        </row>
        <row r="13513">
          <cell r="O13513" t="str">
            <v>051605000</v>
          </cell>
        </row>
        <row r="13514">
          <cell r="O13514" t="str">
            <v>051605000</v>
          </cell>
        </row>
        <row r="13515">
          <cell r="O13515" t="str">
            <v>051605000</v>
          </cell>
        </row>
        <row r="13516">
          <cell r="O13516" t="str">
            <v>051605000</v>
          </cell>
        </row>
        <row r="13517">
          <cell r="O13517" t="str">
            <v>051605000</v>
          </cell>
        </row>
        <row r="13518">
          <cell r="O13518" t="str">
            <v>051605000</v>
          </cell>
        </row>
        <row r="13519">
          <cell r="O13519" t="str">
            <v>051605000</v>
          </cell>
        </row>
        <row r="13520">
          <cell r="O13520" t="str">
            <v>051605000</v>
          </cell>
        </row>
        <row r="13521">
          <cell r="O13521" t="str">
            <v>051605000</v>
          </cell>
        </row>
        <row r="13522">
          <cell r="O13522" t="str">
            <v>051605000</v>
          </cell>
        </row>
        <row r="13523">
          <cell r="O13523" t="str">
            <v>051605000</v>
          </cell>
        </row>
        <row r="13524">
          <cell r="O13524" t="str">
            <v>051605000</v>
          </cell>
        </row>
        <row r="13525">
          <cell r="O13525" t="str">
            <v>051605000</v>
          </cell>
        </row>
        <row r="13526">
          <cell r="O13526" t="str">
            <v>051606000</v>
          </cell>
        </row>
        <row r="13527">
          <cell r="O13527" t="str">
            <v>051606000</v>
          </cell>
        </row>
        <row r="13528">
          <cell r="O13528" t="str">
            <v>051606000</v>
          </cell>
        </row>
        <row r="13529">
          <cell r="O13529" t="str">
            <v>051606000</v>
          </cell>
        </row>
        <row r="13530">
          <cell r="O13530" t="str">
            <v>051606000</v>
          </cell>
        </row>
        <row r="13531">
          <cell r="O13531" t="str">
            <v>051606000</v>
          </cell>
        </row>
        <row r="13532">
          <cell r="O13532" t="str">
            <v>051606000</v>
          </cell>
        </row>
        <row r="13533">
          <cell r="O13533" t="str">
            <v>051606000</v>
          </cell>
        </row>
        <row r="13534">
          <cell r="O13534" t="str">
            <v>051606000</v>
          </cell>
        </row>
        <row r="13535">
          <cell r="O13535" t="str">
            <v>051606000</v>
          </cell>
        </row>
        <row r="13536">
          <cell r="O13536" t="str">
            <v>051606000</v>
          </cell>
        </row>
        <row r="13537">
          <cell r="O13537" t="str">
            <v>051606000</v>
          </cell>
        </row>
        <row r="13538">
          <cell r="O13538" t="str">
            <v>051606000</v>
          </cell>
        </row>
        <row r="13539">
          <cell r="O13539" t="str">
            <v>051606000</v>
          </cell>
        </row>
        <row r="13540">
          <cell r="O13540" t="str">
            <v>051606000</v>
          </cell>
        </row>
        <row r="13541">
          <cell r="O13541" t="str">
            <v>051606000</v>
          </cell>
        </row>
        <row r="13542">
          <cell r="O13542" t="str">
            <v>051606000</v>
          </cell>
        </row>
        <row r="13543">
          <cell r="O13543" t="str">
            <v>051606000</v>
          </cell>
        </row>
        <row r="13544">
          <cell r="O13544" t="str">
            <v>051606000</v>
          </cell>
        </row>
        <row r="13545">
          <cell r="O13545" t="str">
            <v>051606000</v>
          </cell>
        </row>
        <row r="13546">
          <cell r="O13546" t="str">
            <v>051606000</v>
          </cell>
        </row>
        <row r="13547">
          <cell r="O13547" t="str">
            <v>051606000</v>
          </cell>
        </row>
        <row r="13548">
          <cell r="O13548" t="str">
            <v>051606000</v>
          </cell>
        </row>
        <row r="13549">
          <cell r="O13549" t="str">
            <v>051606000</v>
          </cell>
        </row>
        <row r="13550">
          <cell r="O13550" t="str">
            <v>051606000</v>
          </cell>
        </row>
        <row r="13551">
          <cell r="O13551" t="str">
            <v>051606000</v>
          </cell>
        </row>
        <row r="13552">
          <cell r="O13552" t="str">
            <v>051606000</v>
          </cell>
        </row>
        <row r="13553">
          <cell r="O13553" t="str">
            <v>051606000</v>
          </cell>
        </row>
        <row r="13554">
          <cell r="O13554" t="str">
            <v>051606000</v>
          </cell>
        </row>
        <row r="13555">
          <cell r="O13555" t="str">
            <v>051606000</v>
          </cell>
        </row>
        <row r="13556">
          <cell r="O13556" t="str">
            <v>051606000</v>
          </cell>
        </row>
        <row r="13557">
          <cell r="O13557" t="str">
            <v>051606000</v>
          </cell>
        </row>
        <row r="13558">
          <cell r="O13558" t="str">
            <v>051606000</v>
          </cell>
        </row>
        <row r="13559">
          <cell r="O13559" t="str">
            <v>051606000</v>
          </cell>
        </row>
        <row r="13560">
          <cell r="O13560" t="str">
            <v>051606000</v>
          </cell>
        </row>
        <row r="13561">
          <cell r="O13561" t="str">
            <v>051606000</v>
          </cell>
        </row>
        <row r="13562">
          <cell r="O13562" t="str">
            <v>051606000</v>
          </cell>
        </row>
        <row r="13563">
          <cell r="O13563" t="str">
            <v>051606000</v>
          </cell>
        </row>
        <row r="13564">
          <cell r="O13564" t="str">
            <v>051606000</v>
          </cell>
        </row>
        <row r="13565">
          <cell r="O13565" t="str">
            <v>051606000</v>
          </cell>
        </row>
        <row r="13566">
          <cell r="O13566" t="str">
            <v>051606000</v>
          </cell>
        </row>
        <row r="13567">
          <cell r="O13567" t="str">
            <v>051606000</v>
          </cell>
        </row>
        <row r="13568">
          <cell r="O13568" t="str">
            <v>051606000</v>
          </cell>
        </row>
        <row r="13569">
          <cell r="O13569" t="str">
            <v>051606000</v>
          </cell>
        </row>
        <row r="13570">
          <cell r="O13570" t="str">
            <v>051606000</v>
          </cell>
        </row>
        <row r="13571">
          <cell r="O13571" t="str">
            <v>051606000</v>
          </cell>
        </row>
        <row r="13572">
          <cell r="O13572" t="str">
            <v>051606000</v>
          </cell>
        </row>
        <row r="13573">
          <cell r="O13573" t="str">
            <v>051606000</v>
          </cell>
        </row>
        <row r="13574">
          <cell r="O13574" t="str">
            <v>051606000</v>
          </cell>
        </row>
        <row r="13575">
          <cell r="O13575" t="str">
            <v>051606000</v>
          </cell>
        </row>
        <row r="13576">
          <cell r="O13576" t="str">
            <v>051606000</v>
          </cell>
        </row>
        <row r="13577">
          <cell r="O13577" t="str">
            <v>051606000</v>
          </cell>
        </row>
        <row r="13578">
          <cell r="O13578" t="str">
            <v>051607000</v>
          </cell>
        </row>
        <row r="13579">
          <cell r="O13579" t="str">
            <v>051607000</v>
          </cell>
        </row>
        <row r="13580">
          <cell r="O13580" t="str">
            <v>051607000</v>
          </cell>
        </row>
        <row r="13581">
          <cell r="O13581" t="str">
            <v>051607000</v>
          </cell>
        </row>
        <row r="13582">
          <cell r="O13582" t="str">
            <v>051607000</v>
          </cell>
        </row>
        <row r="13583">
          <cell r="O13583" t="str">
            <v>051607000</v>
          </cell>
        </row>
        <row r="13584">
          <cell r="O13584" t="str">
            <v>051607000</v>
          </cell>
        </row>
        <row r="13585">
          <cell r="O13585" t="str">
            <v>051607000</v>
          </cell>
        </row>
        <row r="13586">
          <cell r="O13586" t="str">
            <v>051607000</v>
          </cell>
        </row>
        <row r="13587">
          <cell r="O13587" t="str">
            <v>051607000</v>
          </cell>
        </row>
        <row r="13588">
          <cell r="O13588" t="str">
            <v>051607000</v>
          </cell>
        </row>
        <row r="13589">
          <cell r="O13589" t="str">
            <v>051607000</v>
          </cell>
        </row>
        <row r="13590">
          <cell r="O13590" t="str">
            <v>051607000</v>
          </cell>
        </row>
        <row r="13591">
          <cell r="O13591" t="str">
            <v>051607000</v>
          </cell>
        </row>
        <row r="13592">
          <cell r="O13592" t="str">
            <v>051607000</v>
          </cell>
        </row>
        <row r="13593">
          <cell r="O13593" t="str">
            <v>051607000</v>
          </cell>
        </row>
        <row r="13594">
          <cell r="O13594" t="str">
            <v>051607000</v>
          </cell>
        </row>
        <row r="13595">
          <cell r="O13595" t="str">
            <v>051607000</v>
          </cell>
        </row>
        <row r="13596">
          <cell r="O13596" t="str">
            <v>051607000</v>
          </cell>
        </row>
        <row r="13597">
          <cell r="O13597" t="str">
            <v>051607000</v>
          </cell>
        </row>
        <row r="13598">
          <cell r="O13598" t="str">
            <v>051607000</v>
          </cell>
        </row>
        <row r="13599">
          <cell r="O13599" t="str">
            <v>051607000</v>
          </cell>
        </row>
        <row r="13600">
          <cell r="O13600" t="str">
            <v>051607000</v>
          </cell>
        </row>
        <row r="13601">
          <cell r="O13601" t="str">
            <v>051607000</v>
          </cell>
        </row>
        <row r="13602">
          <cell r="O13602" t="str">
            <v>051607000</v>
          </cell>
        </row>
        <row r="13603">
          <cell r="O13603" t="str">
            <v>051607000</v>
          </cell>
        </row>
        <row r="13604">
          <cell r="O13604" t="str">
            <v>051608000</v>
          </cell>
        </row>
        <row r="13605">
          <cell r="O13605" t="str">
            <v>051608000</v>
          </cell>
        </row>
        <row r="13606">
          <cell r="O13606" t="str">
            <v>051608000</v>
          </cell>
        </row>
        <row r="13607">
          <cell r="O13607" t="str">
            <v>051608000</v>
          </cell>
        </row>
        <row r="13608">
          <cell r="O13608" t="str">
            <v>051608000</v>
          </cell>
        </row>
        <row r="13609">
          <cell r="O13609" t="str">
            <v>051608000</v>
          </cell>
        </row>
        <row r="13610">
          <cell r="O13610" t="str">
            <v>051608000</v>
          </cell>
        </row>
        <row r="13611">
          <cell r="O13611" t="str">
            <v>051608000</v>
          </cell>
        </row>
        <row r="13612">
          <cell r="O13612" t="str">
            <v>051608000</v>
          </cell>
        </row>
        <row r="13613">
          <cell r="O13613" t="str">
            <v>051608000</v>
          </cell>
        </row>
        <row r="13614">
          <cell r="O13614" t="str">
            <v>051608000</v>
          </cell>
        </row>
        <row r="13615">
          <cell r="O13615" t="str">
            <v>051608000</v>
          </cell>
        </row>
        <row r="13616">
          <cell r="O13616" t="str">
            <v>051608000</v>
          </cell>
        </row>
        <row r="13617">
          <cell r="O13617" t="str">
            <v>051608000</v>
          </cell>
        </row>
        <row r="13618">
          <cell r="O13618" t="str">
            <v>051608000</v>
          </cell>
        </row>
        <row r="13619">
          <cell r="O13619" t="str">
            <v>051608000</v>
          </cell>
        </row>
        <row r="13620">
          <cell r="O13620" t="str">
            <v>051608000</v>
          </cell>
        </row>
        <row r="13621">
          <cell r="O13621" t="str">
            <v>051608000</v>
          </cell>
        </row>
        <row r="13622">
          <cell r="O13622" t="str">
            <v>051608000</v>
          </cell>
        </row>
        <row r="13623">
          <cell r="O13623" t="str">
            <v>051608000</v>
          </cell>
        </row>
        <row r="13624">
          <cell r="O13624" t="str">
            <v>051608000</v>
          </cell>
        </row>
        <row r="13625">
          <cell r="O13625" t="str">
            <v>051608000</v>
          </cell>
        </row>
        <row r="13626">
          <cell r="O13626" t="str">
            <v>051608000</v>
          </cell>
        </row>
        <row r="13627">
          <cell r="O13627" t="str">
            <v>051608000</v>
          </cell>
        </row>
        <row r="13628">
          <cell r="O13628" t="str">
            <v>051608000</v>
          </cell>
        </row>
        <row r="13629">
          <cell r="O13629" t="str">
            <v>051608000</v>
          </cell>
        </row>
        <row r="13630">
          <cell r="O13630" t="str">
            <v>051608000</v>
          </cell>
        </row>
        <row r="13631">
          <cell r="O13631" t="str">
            <v>051609000</v>
          </cell>
        </row>
        <row r="13632">
          <cell r="O13632" t="str">
            <v>051609000</v>
          </cell>
        </row>
        <row r="13633">
          <cell r="O13633" t="str">
            <v>051609000</v>
          </cell>
        </row>
        <row r="13634">
          <cell r="O13634" t="str">
            <v>051609000</v>
          </cell>
        </row>
        <row r="13635">
          <cell r="O13635" t="str">
            <v>051609000</v>
          </cell>
        </row>
        <row r="13636">
          <cell r="O13636" t="str">
            <v>051609000</v>
          </cell>
        </row>
        <row r="13637">
          <cell r="O13637" t="str">
            <v>051609000</v>
          </cell>
        </row>
        <row r="13638">
          <cell r="O13638" t="str">
            <v>051609000</v>
          </cell>
        </row>
        <row r="13639">
          <cell r="O13639" t="str">
            <v>051609000</v>
          </cell>
        </row>
        <row r="13640">
          <cell r="O13640" t="str">
            <v>051610000</v>
          </cell>
        </row>
        <row r="13641">
          <cell r="O13641" t="str">
            <v>051610000</v>
          </cell>
        </row>
        <row r="13642">
          <cell r="O13642" t="str">
            <v>051610000</v>
          </cell>
        </row>
        <row r="13643">
          <cell r="O13643" t="str">
            <v>051610000</v>
          </cell>
        </row>
        <row r="13644">
          <cell r="O13644" t="str">
            <v>051610000</v>
          </cell>
        </row>
        <row r="13645">
          <cell r="O13645" t="str">
            <v>051610000</v>
          </cell>
        </row>
        <row r="13646">
          <cell r="O13646" t="str">
            <v>051610000</v>
          </cell>
        </row>
        <row r="13647">
          <cell r="O13647" t="str">
            <v>051610000</v>
          </cell>
        </row>
        <row r="13648">
          <cell r="O13648" t="str">
            <v>051610000</v>
          </cell>
        </row>
        <row r="13649">
          <cell r="O13649" t="str">
            <v>051610000</v>
          </cell>
        </row>
        <row r="13650">
          <cell r="O13650" t="str">
            <v>051610000</v>
          </cell>
        </row>
        <row r="13651">
          <cell r="O13651" t="str">
            <v>051610000</v>
          </cell>
        </row>
        <row r="13652">
          <cell r="O13652" t="str">
            <v>051610000</v>
          </cell>
        </row>
        <row r="13653">
          <cell r="O13653" t="str">
            <v>051610000</v>
          </cell>
        </row>
        <row r="13654">
          <cell r="O13654" t="str">
            <v>051610000</v>
          </cell>
        </row>
        <row r="13655">
          <cell r="O13655" t="str">
            <v>051610000</v>
          </cell>
        </row>
        <row r="13656">
          <cell r="O13656" t="str">
            <v>051610000</v>
          </cell>
        </row>
        <row r="13657">
          <cell r="O13657" t="str">
            <v>051610000</v>
          </cell>
        </row>
        <row r="13658">
          <cell r="O13658" t="str">
            <v>051610000</v>
          </cell>
        </row>
        <row r="13659">
          <cell r="O13659" t="str">
            <v>051611000</v>
          </cell>
        </row>
        <row r="13660">
          <cell r="O13660" t="str">
            <v>051611000</v>
          </cell>
        </row>
        <row r="13661">
          <cell r="O13661" t="str">
            <v>051611000</v>
          </cell>
        </row>
        <row r="13662">
          <cell r="O13662" t="str">
            <v>051611000</v>
          </cell>
        </row>
        <row r="13663">
          <cell r="O13663" t="str">
            <v>051611000</v>
          </cell>
        </row>
        <row r="13664">
          <cell r="O13664" t="str">
            <v>051611000</v>
          </cell>
        </row>
        <row r="13665">
          <cell r="O13665" t="str">
            <v>051611000</v>
          </cell>
        </row>
        <row r="13666">
          <cell r="O13666" t="str">
            <v>051611000</v>
          </cell>
        </row>
        <row r="13667">
          <cell r="O13667" t="str">
            <v>051611000</v>
          </cell>
        </row>
        <row r="13668">
          <cell r="O13668" t="str">
            <v>051611000</v>
          </cell>
        </row>
        <row r="13669">
          <cell r="O13669" t="str">
            <v>051611000</v>
          </cell>
        </row>
        <row r="13670">
          <cell r="O13670" t="str">
            <v>051611000</v>
          </cell>
        </row>
        <row r="13671">
          <cell r="O13671" t="str">
            <v>051611000</v>
          </cell>
        </row>
        <row r="13672">
          <cell r="O13672" t="str">
            <v>051611000</v>
          </cell>
        </row>
        <row r="13673">
          <cell r="O13673" t="str">
            <v>051611000</v>
          </cell>
        </row>
        <row r="13674">
          <cell r="O13674" t="str">
            <v>051612000</v>
          </cell>
        </row>
        <row r="13675">
          <cell r="O13675" t="str">
            <v>051612000</v>
          </cell>
        </row>
        <row r="13676">
          <cell r="O13676" t="str">
            <v>051612000</v>
          </cell>
        </row>
        <row r="13677">
          <cell r="O13677" t="str">
            <v>051612000</v>
          </cell>
        </row>
        <row r="13678">
          <cell r="O13678" t="str">
            <v>051612000</v>
          </cell>
        </row>
        <row r="13679">
          <cell r="O13679" t="str">
            <v>051612000</v>
          </cell>
        </row>
        <row r="13680">
          <cell r="O13680" t="str">
            <v>051612000</v>
          </cell>
        </row>
        <row r="13681">
          <cell r="O13681" t="str">
            <v>051612000</v>
          </cell>
        </row>
        <row r="13682">
          <cell r="O13682" t="str">
            <v>051612000</v>
          </cell>
        </row>
        <row r="13683">
          <cell r="O13683" t="str">
            <v>051612000</v>
          </cell>
        </row>
        <row r="13684">
          <cell r="O13684" t="str">
            <v>051612000</v>
          </cell>
        </row>
        <row r="13685">
          <cell r="O13685" t="str">
            <v>051612000</v>
          </cell>
        </row>
        <row r="13686">
          <cell r="O13686" t="str">
            <v>051612000</v>
          </cell>
        </row>
        <row r="13687">
          <cell r="O13687" t="str">
            <v>051612000</v>
          </cell>
        </row>
        <row r="13688">
          <cell r="O13688" t="str">
            <v>051612000</v>
          </cell>
        </row>
        <row r="13689">
          <cell r="O13689" t="str">
            <v>051612000</v>
          </cell>
        </row>
        <row r="13690">
          <cell r="O13690" t="str">
            <v>051612000</v>
          </cell>
        </row>
        <row r="13691">
          <cell r="O13691" t="str">
            <v>051612000</v>
          </cell>
        </row>
        <row r="13692">
          <cell r="O13692" t="str">
            <v>051612000</v>
          </cell>
        </row>
        <row r="13693">
          <cell r="O13693" t="str">
            <v>051701000</v>
          </cell>
        </row>
        <row r="13694">
          <cell r="O13694" t="str">
            <v>051701000</v>
          </cell>
        </row>
        <row r="13695">
          <cell r="O13695" t="str">
            <v>051701000</v>
          </cell>
        </row>
        <row r="13696">
          <cell r="O13696" t="str">
            <v>051701000</v>
          </cell>
        </row>
        <row r="13697">
          <cell r="O13697" t="str">
            <v>051701000</v>
          </cell>
        </row>
        <row r="13698">
          <cell r="O13698" t="str">
            <v>051701000</v>
          </cell>
        </row>
        <row r="13699">
          <cell r="O13699" t="str">
            <v>051701000</v>
          </cell>
        </row>
        <row r="13700">
          <cell r="O13700" t="str">
            <v>051701000</v>
          </cell>
        </row>
        <row r="13701">
          <cell r="O13701" t="str">
            <v>051701000</v>
          </cell>
        </row>
        <row r="13702">
          <cell r="O13702" t="str">
            <v>051701000</v>
          </cell>
        </row>
        <row r="13703">
          <cell r="O13703" t="str">
            <v>051701000</v>
          </cell>
        </row>
        <row r="13704">
          <cell r="O13704" t="str">
            <v>051701000</v>
          </cell>
        </row>
        <row r="13705">
          <cell r="O13705" t="str">
            <v>051701000</v>
          </cell>
        </row>
        <row r="13706">
          <cell r="O13706" t="str">
            <v>051701000</v>
          </cell>
        </row>
        <row r="13707">
          <cell r="O13707" t="str">
            <v>051701000</v>
          </cell>
        </row>
        <row r="13708">
          <cell r="O13708" t="str">
            <v>051701000</v>
          </cell>
        </row>
        <row r="13709">
          <cell r="O13709" t="str">
            <v>051701000</v>
          </cell>
        </row>
        <row r="13710">
          <cell r="O13710" t="str">
            <v>051701000</v>
          </cell>
        </row>
        <row r="13711">
          <cell r="O13711" t="str">
            <v>051701000</v>
          </cell>
        </row>
        <row r="13712">
          <cell r="O13712" t="str">
            <v>051701000</v>
          </cell>
        </row>
        <row r="13713">
          <cell r="O13713" t="str">
            <v>051701000</v>
          </cell>
        </row>
        <row r="13714">
          <cell r="O13714" t="str">
            <v>051701000</v>
          </cell>
        </row>
        <row r="13715">
          <cell r="O13715" t="str">
            <v>051701000</v>
          </cell>
        </row>
        <row r="13716">
          <cell r="O13716" t="str">
            <v>051701000</v>
          </cell>
        </row>
        <row r="13717">
          <cell r="O13717" t="str">
            <v>051701000</v>
          </cell>
        </row>
        <row r="13718">
          <cell r="O13718" t="str">
            <v>051701000</v>
          </cell>
        </row>
        <row r="13719">
          <cell r="O13719" t="str">
            <v>051701000</v>
          </cell>
        </row>
        <row r="13720">
          <cell r="O13720" t="str">
            <v>051701000</v>
          </cell>
        </row>
        <row r="13721">
          <cell r="O13721" t="str">
            <v>051701000</v>
          </cell>
        </row>
        <row r="13722">
          <cell r="O13722" t="str">
            <v>051701000</v>
          </cell>
        </row>
        <row r="13723">
          <cell r="O13723" t="str">
            <v>051702000</v>
          </cell>
        </row>
        <row r="13724">
          <cell r="O13724" t="str">
            <v>051702000</v>
          </cell>
        </row>
        <row r="13725">
          <cell r="O13725" t="str">
            <v>051702000</v>
          </cell>
        </row>
        <row r="13726">
          <cell r="O13726" t="str">
            <v>051702000</v>
          </cell>
        </row>
        <row r="13727">
          <cell r="O13727" t="str">
            <v>051702000</v>
          </cell>
        </row>
        <row r="13728">
          <cell r="O13728" t="str">
            <v>051702000</v>
          </cell>
        </row>
        <row r="13729">
          <cell r="O13729" t="str">
            <v>051702000</v>
          </cell>
        </row>
        <row r="13730">
          <cell r="O13730" t="str">
            <v>051702000</v>
          </cell>
        </row>
        <row r="13731">
          <cell r="O13731" t="str">
            <v>051702000</v>
          </cell>
        </row>
        <row r="13732">
          <cell r="O13732" t="str">
            <v>051702000</v>
          </cell>
        </row>
        <row r="13733">
          <cell r="O13733" t="str">
            <v>051702000</v>
          </cell>
        </row>
        <row r="13734">
          <cell r="O13734" t="str">
            <v>051702000</v>
          </cell>
        </row>
        <row r="13735">
          <cell r="O13735" t="str">
            <v>051702000</v>
          </cell>
        </row>
        <row r="13736">
          <cell r="O13736" t="str">
            <v>051702000</v>
          </cell>
        </row>
        <row r="13737">
          <cell r="O13737" t="str">
            <v>051702000</v>
          </cell>
        </row>
        <row r="13738">
          <cell r="O13738" t="str">
            <v>051702000</v>
          </cell>
        </row>
        <row r="13739">
          <cell r="O13739" t="str">
            <v>051702000</v>
          </cell>
        </row>
        <row r="13740">
          <cell r="O13740" t="str">
            <v>051703000</v>
          </cell>
        </row>
        <row r="13741">
          <cell r="O13741" t="str">
            <v>051703000</v>
          </cell>
        </row>
        <row r="13742">
          <cell r="O13742" t="str">
            <v>051703000</v>
          </cell>
        </row>
        <row r="13743">
          <cell r="O13743" t="str">
            <v>051703000</v>
          </cell>
        </row>
        <row r="13744">
          <cell r="O13744" t="str">
            <v>051703000</v>
          </cell>
        </row>
        <row r="13745">
          <cell r="O13745" t="str">
            <v>051703000</v>
          </cell>
        </row>
        <row r="13746">
          <cell r="O13746" t="str">
            <v>051703000</v>
          </cell>
        </row>
        <row r="13747">
          <cell r="O13747" t="str">
            <v>051703000</v>
          </cell>
        </row>
        <row r="13748">
          <cell r="O13748" t="str">
            <v>051703000</v>
          </cell>
        </row>
        <row r="13749">
          <cell r="O13749" t="str">
            <v>051703000</v>
          </cell>
        </row>
        <row r="13750">
          <cell r="O13750" t="str">
            <v>051703000</v>
          </cell>
        </row>
        <row r="13751">
          <cell r="O13751" t="str">
            <v>051703000</v>
          </cell>
        </row>
        <row r="13752">
          <cell r="O13752" t="str">
            <v>051703000</v>
          </cell>
        </row>
        <row r="13753">
          <cell r="O13753" t="str">
            <v>051703000</v>
          </cell>
        </row>
        <row r="13754">
          <cell r="O13754" t="str">
            <v>051703000</v>
          </cell>
        </row>
        <row r="13755">
          <cell r="O13755" t="str">
            <v>051703000</v>
          </cell>
        </row>
        <row r="13756">
          <cell r="O13756" t="str">
            <v>051703000</v>
          </cell>
        </row>
        <row r="13757">
          <cell r="O13757" t="str">
            <v>051703000</v>
          </cell>
        </row>
        <row r="13758">
          <cell r="O13758" t="str">
            <v>051703000</v>
          </cell>
        </row>
        <row r="13759">
          <cell r="O13759" t="str">
            <v>051703000</v>
          </cell>
        </row>
        <row r="13760">
          <cell r="O13760" t="str">
            <v>051703000</v>
          </cell>
        </row>
        <row r="13761">
          <cell r="O13761" t="str">
            <v>051703000</v>
          </cell>
        </row>
        <row r="13762">
          <cell r="O13762" t="str">
            <v>051703000</v>
          </cell>
        </row>
        <row r="13763">
          <cell r="O13763" t="str">
            <v>051703000</v>
          </cell>
        </row>
        <row r="13764">
          <cell r="O13764" t="str">
            <v>051703000</v>
          </cell>
        </row>
        <row r="13765">
          <cell r="O13765" t="str">
            <v>051703000</v>
          </cell>
        </row>
        <row r="13766">
          <cell r="O13766" t="str">
            <v>051703000</v>
          </cell>
        </row>
        <row r="13767">
          <cell r="O13767" t="str">
            <v>051703000</v>
          </cell>
        </row>
        <row r="13768">
          <cell r="O13768" t="str">
            <v>051703000</v>
          </cell>
        </row>
        <row r="13769">
          <cell r="O13769" t="str">
            <v>051703000</v>
          </cell>
        </row>
        <row r="13770">
          <cell r="O13770" t="str">
            <v>051703000</v>
          </cell>
        </row>
        <row r="13771">
          <cell r="O13771" t="str">
            <v>051703000</v>
          </cell>
        </row>
        <row r="13772">
          <cell r="O13772" t="str">
            <v>051703000</v>
          </cell>
        </row>
        <row r="13773">
          <cell r="O13773" t="str">
            <v>051704000</v>
          </cell>
        </row>
        <row r="13774">
          <cell r="O13774" t="str">
            <v>051704000</v>
          </cell>
        </row>
        <row r="13775">
          <cell r="O13775" t="str">
            <v>051704000</v>
          </cell>
        </row>
        <row r="13776">
          <cell r="O13776" t="str">
            <v>051704000</v>
          </cell>
        </row>
        <row r="13777">
          <cell r="O13777" t="str">
            <v>051704000</v>
          </cell>
        </row>
        <row r="13778">
          <cell r="O13778" t="str">
            <v>051704000</v>
          </cell>
        </row>
        <row r="13779">
          <cell r="O13779" t="str">
            <v>051704000</v>
          </cell>
        </row>
        <row r="13780">
          <cell r="O13780" t="str">
            <v>051704000</v>
          </cell>
        </row>
        <row r="13781">
          <cell r="O13781" t="str">
            <v>051705000</v>
          </cell>
        </row>
        <row r="13782">
          <cell r="O13782" t="str">
            <v>051705000</v>
          </cell>
        </row>
        <row r="13783">
          <cell r="O13783" t="str">
            <v>051705000</v>
          </cell>
        </row>
        <row r="13784">
          <cell r="O13784" t="str">
            <v>051705000</v>
          </cell>
        </row>
        <row r="13785">
          <cell r="O13785" t="str">
            <v>051705000</v>
          </cell>
        </row>
        <row r="13786">
          <cell r="O13786" t="str">
            <v>051705000</v>
          </cell>
        </row>
        <row r="13787">
          <cell r="O13787" t="str">
            <v>051705000</v>
          </cell>
        </row>
        <row r="13788">
          <cell r="O13788" t="str">
            <v>051705000</v>
          </cell>
        </row>
        <row r="13789">
          <cell r="O13789" t="str">
            <v>051705000</v>
          </cell>
        </row>
        <row r="13790">
          <cell r="O13790" t="str">
            <v>051705000</v>
          </cell>
        </row>
        <row r="13791">
          <cell r="O13791" t="str">
            <v>051705000</v>
          </cell>
        </row>
        <row r="13792">
          <cell r="O13792" t="str">
            <v>051705000</v>
          </cell>
        </row>
        <row r="13793">
          <cell r="O13793" t="str">
            <v>051705000</v>
          </cell>
        </row>
        <row r="13794">
          <cell r="O13794" t="str">
            <v>051705000</v>
          </cell>
        </row>
        <row r="13795">
          <cell r="O13795" t="str">
            <v>051705000</v>
          </cell>
        </row>
        <row r="13796">
          <cell r="O13796" t="str">
            <v>051705000</v>
          </cell>
        </row>
        <row r="13797">
          <cell r="O13797" t="str">
            <v>051705000</v>
          </cell>
        </row>
        <row r="13798">
          <cell r="O13798" t="str">
            <v>051705000</v>
          </cell>
        </row>
        <row r="13799">
          <cell r="O13799" t="str">
            <v>051705000</v>
          </cell>
        </row>
        <row r="13800">
          <cell r="O13800" t="str">
            <v>051705000</v>
          </cell>
        </row>
        <row r="13801">
          <cell r="O13801" t="str">
            <v>051705000</v>
          </cell>
        </row>
        <row r="13802">
          <cell r="O13802" t="str">
            <v>051705000</v>
          </cell>
        </row>
        <row r="13803">
          <cell r="O13803" t="str">
            <v>051705000</v>
          </cell>
        </row>
        <row r="13804">
          <cell r="O13804" t="str">
            <v>051705000</v>
          </cell>
        </row>
        <row r="13805">
          <cell r="O13805" t="str">
            <v>051705000</v>
          </cell>
        </row>
        <row r="13806">
          <cell r="O13806" t="str">
            <v>051705000</v>
          </cell>
        </row>
        <row r="13807">
          <cell r="O13807" t="str">
            <v>051705000</v>
          </cell>
        </row>
        <row r="13808">
          <cell r="O13808" t="str">
            <v>051705000</v>
          </cell>
        </row>
        <row r="13809">
          <cell r="O13809" t="str">
            <v>051705000</v>
          </cell>
        </row>
        <row r="13810">
          <cell r="O13810" t="str">
            <v>051705000</v>
          </cell>
        </row>
        <row r="13811">
          <cell r="O13811" t="str">
            <v>051705000</v>
          </cell>
        </row>
        <row r="13812">
          <cell r="O13812" t="str">
            <v>051705000</v>
          </cell>
        </row>
        <row r="13813">
          <cell r="O13813" t="str">
            <v>051705000</v>
          </cell>
        </row>
        <row r="13814">
          <cell r="O13814" t="str">
            <v>051705000</v>
          </cell>
        </row>
        <row r="13815">
          <cell r="O13815" t="str">
            <v>051705000</v>
          </cell>
        </row>
        <row r="13816">
          <cell r="O13816" t="str">
            <v>051705000</v>
          </cell>
        </row>
        <row r="13817">
          <cell r="O13817" t="str">
            <v>051705000</v>
          </cell>
        </row>
        <row r="13818">
          <cell r="O13818" t="str">
            <v>051705000</v>
          </cell>
        </row>
        <row r="13819">
          <cell r="O13819" t="str">
            <v>051706000</v>
          </cell>
        </row>
        <row r="13820">
          <cell r="O13820" t="str">
            <v>051706000</v>
          </cell>
        </row>
        <row r="13821">
          <cell r="O13821" t="str">
            <v>051706000</v>
          </cell>
        </row>
        <row r="13822">
          <cell r="O13822" t="str">
            <v>051706000</v>
          </cell>
        </row>
        <row r="13823">
          <cell r="O13823" t="str">
            <v>051706000</v>
          </cell>
        </row>
        <row r="13824">
          <cell r="O13824" t="str">
            <v>051706000</v>
          </cell>
        </row>
        <row r="13825">
          <cell r="O13825" t="str">
            <v>051706000</v>
          </cell>
        </row>
        <row r="13826">
          <cell r="O13826" t="str">
            <v>051706000</v>
          </cell>
        </row>
        <row r="13827">
          <cell r="O13827" t="str">
            <v>051706000</v>
          </cell>
        </row>
        <row r="13828">
          <cell r="O13828" t="str">
            <v>051706000</v>
          </cell>
        </row>
        <row r="13829">
          <cell r="O13829" t="str">
            <v>051706000</v>
          </cell>
        </row>
        <row r="13830">
          <cell r="O13830" t="str">
            <v>051706000</v>
          </cell>
        </row>
        <row r="13831">
          <cell r="O13831" t="str">
            <v>051706000</v>
          </cell>
        </row>
        <row r="13832">
          <cell r="O13832" t="str">
            <v>051706000</v>
          </cell>
        </row>
        <row r="13833">
          <cell r="O13833" t="str">
            <v>051706000</v>
          </cell>
        </row>
        <row r="13834">
          <cell r="O13834" t="str">
            <v>051706000</v>
          </cell>
        </row>
        <row r="13835">
          <cell r="O13835" t="str">
            <v>051706000</v>
          </cell>
        </row>
        <row r="13836">
          <cell r="O13836" t="str">
            <v>051706000</v>
          </cell>
        </row>
        <row r="13837">
          <cell r="O13837" t="str">
            <v>051706000</v>
          </cell>
        </row>
        <row r="13838">
          <cell r="O13838" t="str">
            <v>051706000</v>
          </cell>
        </row>
        <row r="13839">
          <cell r="O13839" t="str">
            <v>051706000</v>
          </cell>
        </row>
        <row r="13840">
          <cell r="O13840" t="str">
            <v>051706000</v>
          </cell>
        </row>
        <row r="13841">
          <cell r="O13841" t="str">
            <v>051706000</v>
          </cell>
        </row>
        <row r="13842">
          <cell r="O13842" t="str">
            <v>051706000</v>
          </cell>
        </row>
        <row r="13843">
          <cell r="O13843" t="str">
            <v>051706000</v>
          </cell>
        </row>
        <row r="13844">
          <cell r="O13844" t="str">
            <v>051706000</v>
          </cell>
        </row>
        <row r="13845">
          <cell r="O13845" t="str">
            <v>051706000</v>
          </cell>
        </row>
        <row r="13846">
          <cell r="O13846" t="str">
            <v>051706000</v>
          </cell>
        </row>
        <row r="13847">
          <cell r="O13847" t="str">
            <v>051706000</v>
          </cell>
        </row>
        <row r="13848">
          <cell r="O13848" t="str">
            <v>051706000</v>
          </cell>
        </row>
        <row r="13849">
          <cell r="O13849" t="str">
            <v>051706000</v>
          </cell>
        </row>
        <row r="13850">
          <cell r="O13850" t="str">
            <v>051706000</v>
          </cell>
        </row>
        <row r="13851">
          <cell r="O13851" t="str">
            <v>051706000</v>
          </cell>
        </row>
        <row r="13852">
          <cell r="O13852" t="str">
            <v>051707000</v>
          </cell>
        </row>
        <row r="13853">
          <cell r="O13853" t="str">
            <v>051707000</v>
          </cell>
        </row>
        <row r="13854">
          <cell r="O13854" t="str">
            <v>051707000</v>
          </cell>
        </row>
        <row r="13855">
          <cell r="O13855" t="str">
            <v>051707000</v>
          </cell>
        </row>
        <row r="13856">
          <cell r="O13856" t="str">
            <v>051707000</v>
          </cell>
        </row>
        <row r="13857">
          <cell r="O13857" t="str">
            <v>051707000</v>
          </cell>
        </row>
        <row r="13858">
          <cell r="O13858" t="str">
            <v>051707000</v>
          </cell>
        </row>
        <row r="13859">
          <cell r="O13859" t="str">
            <v>051707000</v>
          </cell>
        </row>
        <row r="13860">
          <cell r="O13860" t="str">
            <v>051707000</v>
          </cell>
        </row>
        <row r="13861">
          <cell r="O13861" t="str">
            <v>051708000</v>
          </cell>
        </row>
        <row r="13862">
          <cell r="O13862" t="str">
            <v>051708000</v>
          </cell>
        </row>
        <row r="13863">
          <cell r="O13863" t="str">
            <v>051708000</v>
          </cell>
        </row>
        <row r="13864">
          <cell r="O13864" t="str">
            <v>051708000</v>
          </cell>
        </row>
        <row r="13865">
          <cell r="O13865" t="str">
            <v>051708000</v>
          </cell>
        </row>
        <row r="13866">
          <cell r="O13866" t="str">
            <v>051708000</v>
          </cell>
        </row>
        <row r="13867">
          <cell r="O13867" t="str">
            <v>051708000</v>
          </cell>
        </row>
        <row r="13868">
          <cell r="O13868" t="str">
            <v>051708000</v>
          </cell>
        </row>
        <row r="13869">
          <cell r="O13869" t="str">
            <v>051708000</v>
          </cell>
        </row>
        <row r="13870">
          <cell r="O13870" t="str">
            <v>051708000</v>
          </cell>
        </row>
        <row r="13871">
          <cell r="O13871" t="str">
            <v>051708000</v>
          </cell>
        </row>
        <row r="13872">
          <cell r="O13872" t="str">
            <v>051708000</v>
          </cell>
        </row>
        <row r="13873">
          <cell r="O13873" t="str">
            <v>051708000</v>
          </cell>
        </row>
        <row r="13874">
          <cell r="O13874" t="str">
            <v>051708000</v>
          </cell>
        </row>
        <row r="13875">
          <cell r="O13875" t="str">
            <v>051708000</v>
          </cell>
        </row>
        <row r="13876">
          <cell r="O13876" t="str">
            <v>051708000</v>
          </cell>
        </row>
        <row r="13877">
          <cell r="O13877" t="str">
            <v>051708000</v>
          </cell>
        </row>
        <row r="13878">
          <cell r="O13878" t="str">
            <v>051708000</v>
          </cell>
        </row>
        <row r="13879">
          <cell r="O13879" t="str">
            <v>051708000</v>
          </cell>
        </row>
        <row r="13880">
          <cell r="O13880" t="str">
            <v>051708000</v>
          </cell>
        </row>
        <row r="13881">
          <cell r="O13881" t="str">
            <v>051708000</v>
          </cell>
        </row>
        <row r="13882">
          <cell r="O13882" t="str">
            <v>051708000</v>
          </cell>
        </row>
        <row r="13883">
          <cell r="O13883" t="str">
            <v>051708000</v>
          </cell>
        </row>
        <row r="13884">
          <cell r="O13884" t="str">
            <v>051708000</v>
          </cell>
        </row>
        <row r="13885">
          <cell r="O13885" t="str">
            <v>051708000</v>
          </cell>
        </row>
        <row r="13886">
          <cell r="O13886" t="str">
            <v>051708000</v>
          </cell>
        </row>
        <row r="13887">
          <cell r="O13887" t="str">
            <v>051708000</v>
          </cell>
        </row>
        <row r="13888">
          <cell r="O13888" t="str">
            <v>051708000</v>
          </cell>
        </row>
        <row r="13889">
          <cell r="O13889" t="str">
            <v>051708000</v>
          </cell>
        </row>
        <row r="13890">
          <cell r="O13890" t="str">
            <v>051708000</v>
          </cell>
        </row>
        <row r="13891">
          <cell r="O13891" t="str">
            <v>051708000</v>
          </cell>
        </row>
        <row r="13892">
          <cell r="O13892" t="str">
            <v>051708000</v>
          </cell>
        </row>
        <row r="13893">
          <cell r="O13893" t="str">
            <v>051708000</v>
          </cell>
        </row>
        <row r="13894">
          <cell r="O13894" t="str">
            <v>051708000</v>
          </cell>
        </row>
        <row r="13895">
          <cell r="O13895" t="str">
            <v>051708000</v>
          </cell>
        </row>
        <row r="13896">
          <cell r="O13896" t="str">
            <v>051708000</v>
          </cell>
        </row>
        <row r="13897">
          <cell r="O13897" t="str">
            <v>051708000</v>
          </cell>
        </row>
        <row r="13898">
          <cell r="O13898" t="str">
            <v>051708000</v>
          </cell>
        </row>
        <row r="13899">
          <cell r="O13899" t="str">
            <v>051708000</v>
          </cell>
        </row>
        <row r="13900">
          <cell r="O13900" t="str">
            <v>051708000</v>
          </cell>
        </row>
        <row r="13901">
          <cell r="O13901" t="str">
            <v>051708000</v>
          </cell>
        </row>
        <row r="13902">
          <cell r="O13902" t="str">
            <v>051708000</v>
          </cell>
        </row>
        <row r="13903">
          <cell r="O13903" t="str">
            <v>051708000</v>
          </cell>
        </row>
        <row r="13904">
          <cell r="O13904" t="str">
            <v>051708000</v>
          </cell>
        </row>
        <row r="13905">
          <cell r="O13905" t="str">
            <v>051708000</v>
          </cell>
        </row>
        <row r="13906">
          <cell r="O13906" t="str">
            <v>051708000</v>
          </cell>
        </row>
        <row r="13907">
          <cell r="O13907" t="str">
            <v>051708000</v>
          </cell>
        </row>
        <row r="13908">
          <cell r="O13908" t="str">
            <v>051708000</v>
          </cell>
        </row>
        <row r="13909">
          <cell r="O13909" t="str">
            <v>051709000</v>
          </cell>
        </row>
        <row r="13910">
          <cell r="O13910" t="str">
            <v>051709000</v>
          </cell>
        </row>
        <row r="13911">
          <cell r="O13911" t="str">
            <v>051709000</v>
          </cell>
        </row>
        <row r="13912">
          <cell r="O13912" t="str">
            <v>051709000</v>
          </cell>
        </row>
        <row r="13913">
          <cell r="O13913" t="str">
            <v>051709000</v>
          </cell>
        </row>
        <row r="13914">
          <cell r="O13914" t="str">
            <v>051709000</v>
          </cell>
        </row>
        <row r="13915">
          <cell r="O13915" t="str">
            <v>051709000</v>
          </cell>
        </row>
        <row r="13916">
          <cell r="O13916" t="str">
            <v>051709000</v>
          </cell>
        </row>
        <row r="13917">
          <cell r="O13917" t="str">
            <v>051709000</v>
          </cell>
        </row>
        <row r="13918">
          <cell r="O13918" t="str">
            <v>051709000</v>
          </cell>
        </row>
        <row r="13919">
          <cell r="O13919" t="str">
            <v>051709000</v>
          </cell>
        </row>
        <row r="13920">
          <cell r="O13920" t="str">
            <v>051709000</v>
          </cell>
        </row>
        <row r="13921">
          <cell r="O13921" t="str">
            <v>051709000</v>
          </cell>
        </row>
        <row r="13922">
          <cell r="O13922" t="str">
            <v>051710000</v>
          </cell>
        </row>
        <row r="13923">
          <cell r="O13923" t="str">
            <v>051710000</v>
          </cell>
        </row>
        <row r="13924">
          <cell r="O13924" t="str">
            <v>051710000</v>
          </cell>
        </row>
        <row r="13925">
          <cell r="O13925" t="str">
            <v>051710000</v>
          </cell>
        </row>
        <row r="13926">
          <cell r="O13926" t="str">
            <v>051710000</v>
          </cell>
        </row>
        <row r="13927">
          <cell r="O13927" t="str">
            <v>051710000</v>
          </cell>
        </row>
        <row r="13928">
          <cell r="O13928" t="str">
            <v>051710000</v>
          </cell>
        </row>
        <row r="13929">
          <cell r="O13929" t="str">
            <v>051710000</v>
          </cell>
        </row>
        <row r="13930">
          <cell r="O13930" t="str">
            <v>051710000</v>
          </cell>
        </row>
        <row r="13931">
          <cell r="O13931" t="str">
            <v>051710000</v>
          </cell>
        </row>
        <row r="13932">
          <cell r="O13932" t="str">
            <v>051710000</v>
          </cell>
        </row>
        <row r="13933">
          <cell r="O13933" t="str">
            <v>051710000</v>
          </cell>
        </row>
        <row r="13934">
          <cell r="O13934" t="str">
            <v>051710000</v>
          </cell>
        </row>
        <row r="13935">
          <cell r="O13935" t="str">
            <v>051710000</v>
          </cell>
        </row>
        <row r="13936">
          <cell r="O13936" t="str">
            <v>051710000</v>
          </cell>
        </row>
        <row r="13937">
          <cell r="O13937" t="str">
            <v>051710000</v>
          </cell>
        </row>
        <row r="13938">
          <cell r="O13938" t="str">
            <v>051710000</v>
          </cell>
        </row>
        <row r="13939">
          <cell r="O13939" t="str">
            <v>051710000</v>
          </cell>
        </row>
        <row r="13940">
          <cell r="O13940" t="str">
            <v>051710000</v>
          </cell>
        </row>
        <row r="13941">
          <cell r="O13941" t="str">
            <v>051710000</v>
          </cell>
        </row>
        <row r="13942">
          <cell r="O13942" t="str">
            <v>051710000</v>
          </cell>
        </row>
        <row r="13943">
          <cell r="O13943" t="str">
            <v>051710000</v>
          </cell>
        </row>
        <row r="13944">
          <cell r="O13944" t="str">
            <v>051710000</v>
          </cell>
        </row>
        <row r="13945">
          <cell r="O13945" t="str">
            <v>051710000</v>
          </cell>
        </row>
        <row r="13946">
          <cell r="O13946" t="str">
            <v>051711000</v>
          </cell>
        </row>
        <row r="13947">
          <cell r="O13947" t="str">
            <v>051711000</v>
          </cell>
        </row>
        <row r="13948">
          <cell r="O13948" t="str">
            <v>051711000</v>
          </cell>
        </row>
        <row r="13949">
          <cell r="O13949" t="str">
            <v>051711000</v>
          </cell>
        </row>
        <row r="13950">
          <cell r="O13950" t="str">
            <v>051711000</v>
          </cell>
        </row>
        <row r="13951">
          <cell r="O13951" t="str">
            <v>051711000</v>
          </cell>
        </row>
        <row r="13952">
          <cell r="O13952" t="str">
            <v>051711000</v>
          </cell>
        </row>
        <row r="13953">
          <cell r="O13953" t="str">
            <v>051711000</v>
          </cell>
        </row>
        <row r="13954">
          <cell r="O13954" t="str">
            <v>051711000</v>
          </cell>
        </row>
        <row r="13955">
          <cell r="O13955" t="str">
            <v>051711000</v>
          </cell>
        </row>
        <row r="13956">
          <cell r="O13956" t="str">
            <v>051711000</v>
          </cell>
        </row>
        <row r="13957">
          <cell r="O13957" t="str">
            <v>051711000</v>
          </cell>
        </row>
        <row r="13958">
          <cell r="O13958" t="str">
            <v>051711000</v>
          </cell>
        </row>
        <row r="13959">
          <cell r="O13959" t="str">
            <v>051711000</v>
          </cell>
        </row>
        <row r="13960">
          <cell r="O13960" t="str">
            <v>051711000</v>
          </cell>
        </row>
        <row r="13961">
          <cell r="O13961" t="str">
            <v>051711000</v>
          </cell>
        </row>
        <row r="13962">
          <cell r="O13962" t="str">
            <v>051711000</v>
          </cell>
        </row>
        <row r="13963">
          <cell r="O13963" t="str">
            <v>051711000</v>
          </cell>
        </row>
        <row r="13964">
          <cell r="O13964" t="str">
            <v>051711000</v>
          </cell>
        </row>
        <row r="13965">
          <cell r="O13965" t="str">
            <v>051711000</v>
          </cell>
        </row>
        <row r="13966">
          <cell r="O13966" t="str">
            <v>051711000</v>
          </cell>
        </row>
        <row r="13967">
          <cell r="O13967" t="str">
            <v>051711000</v>
          </cell>
        </row>
        <row r="13968">
          <cell r="O13968" t="str">
            <v>051711000</v>
          </cell>
        </row>
        <row r="13969">
          <cell r="O13969" t="str">
            <v>051711000</v>
          </cell>
        </row>
        <row r="13970">
          <cell r="O13970" t="str">
            <v>051711000</v>
          </cell>
        </row>
        <row r="13971">
          <cell r="O13971" t="str">
            <v>051711000</v>
          </cell>
        </row>
        <row r="13972">
          <cell r="O13972" t="str">
            <v>051711000</v>
          </cell>
        </row>
        <row r="13973">
          <cell r="O13973" t="str">
            <v>051711000</v>
          </cell>
        </row>
        <row r="13974">
          <cell r="O13974" t="str">
            <v>051711000</v>
          </cell>
        </row>
        <row r="13975">
          <cell r="O13975" t="str">
            <v>051711000</v>
          </cell>
        </row>
        <row r="13976">
          <cell r="O13976" t="str">
            <v>051711000</v>
          </cell>
        </row>
        <row r="13977">
          <cell r="O13977" t="str">
            <v>051711000</v>
          </cell>
        </row>
        <row r="13978">
          <cell r="O13978" t="str">
            <v>051711000</v>
          </cell>
        </row>
        <row r="13979">
          <cell r="O13979" t="str">
            <v>051711000</v>
          </cell>
        </row>
        <row r="13980">
          <cell r="O13980" t="str">
            <v>051711000</v>
          </cell>
        </row>
        <row r="13981">
          <cell r="O13981" t="str">
            <v>051711000</v>
          </cell>
        </row>
        <row r="13982">
          <cell r="O13982" t="str">
            <v>051711000</v>
          </cell>
        </row>
        <row r="13983">
          <cell r="O13983" t="str">
            <v>051711000</v>
          </cell>
        </row>
        <row r="13984">
          <cell r="O13984" t="str">
            <v>051711000</v>
          </cell>
        </row>
        <row r="13985">
          <cell r="O13985" t="str">
            <v>051711000</v>
          </cell>
        </row>
        <row r="13986">
          <cell r="O13986" t="str">
            <v>051711000</v>
          </cell>
        </row>
        <row r="13987">
          <cell r="O13987" t="str">
            <v>051711000</v>
          </cell>
        </row>
        <row r="13988">
          <cell r="O13988" t="str">
            <v>051711000</v>
          </cell>
        </row>
        <row r="13989">
          <cell r="O13989" t="str">
            <v>051711000</v>
          </cell>
        </row>
        <row r="13990">
          <cell r="O13990" t="str">
            <v>051711000</v>
          </cell>
        </row>
        <row r="13991">
          <cell r="O13991" t="str">
            <v>051711000</v>
          </cell>
        </row>
        <row r="13992">
          <cell r="O13992" t="str">
            <v>051711000</v>
          </cell>
        </row>
        <row r="13993">
          <cell r="O13993" t="str">
            <v>051711000</v>
          </cell>
        </row>
        <row r="13994">
          <cell r="O13994" t="str">
            <v>051711000</v>
          </cell>
        </row>
        <row r="13995">
          <cell r="O13995" t="str">
            <v>051712000</v>
          </cell>
        </row>
        <row r="13996">
          <cell r="O13996" t="str">
            <v>051712000</v>
          </cell>
        </row>
        <row r="13997">
          <cell r="O13997" t="str">
            <v>051712000</v>
          </cell>
        </row>
        <row r="13998">
          <cell r="O13998" t="str">
            <v>051712000</v>
          </cell>
        </row>
        <row r="13999">
          <cell r="O13999" t="str">
            <v>051712000</v>
          </cell>
        </row>
        <row r="14000">
          <cell r="O14000" t="str">
            <v>051712000</v>
          </cell>
        </row>
        <row r="14001">
          <cell r="O14001" t="str">
            <v>051712000</v>
          </cell>
        </row>
        <row r="14002">
          <cell r="O14002" t="str">
            <v>051712000</v>
          </cell>
        </row>
        <row r="14003">
          <cell r="O14003" t="str">
            <v>051712000</v>
          </cell>
        </row>
        <row r="14004">
          <cell r="O14004" t="str">
            <v>051712000</v>
          </cell>
        </row>
        <row r="14005">
          <cell r="O14005" t="str">
            <v>051712000</v>
          </cell>
        </row>
        <row r="14006">
          <cell r="O14006" t="str">
            <v>051712000</v>
          </cell>
        </row>
        <row r="14007">
          <cell r="O14007" t="str">
            <v>051712000</v>
          </cell>
        </row>
        <row r="14008">
          <cell r="O14008" t="str">
            <v>051712000</v>
          </cell>
        </row>
        <row r="14009">
          <cell r="O14009" t="str">
            <v>051712000</v>
          </cell>
        </row>
        <row r="14010">
          <cell r="O14010" t="str">
            <v>051712000</v>
          </cell>
        </row>
        <row r="14011">
          <cell r="O14011" t="str">
            <v>051712000</v>
          </cell>
        </row>
        <row r="14012">
          <cell r="O14012" t="str">
            <v>051712000</v>
          </cell>
        </row>
        <row r="14013">
          <cell r="O14013" t="str">
            <v>051712000</v>
          </cell>
        </row>
        <row r="14014">
          <cell r="O14014" t="str">
            <v>051712000</v>
          </cell>
        </row>
        <row r="14015">
          <cell r="O14015" t="str">
            <v>051712000</v>
          </cell>
        </row>
        <row r="14016">
          <cell r="O14016" t="str">
            <v>051712000</v>
          </cell>
        </row>
        <row r="14017">
          <cell r="O14017" t="str">
            <v>051712000</v>
          </cell>
        </row>
        <row r="14018">
          <cell r="O14018" t="str">
            <v>051712000</v>
          </cell>
        </row>
        <row r="14019">
          <cell r="O14019" t="str">
            <v>051712000</v>
          </cell>
        </row>
        <row r="14020">
          <cell r="O14020" t="str">
            <v>051712000</v>
          </cell>
        </row>
        <row r="14021">
          <cell r="O14021" t="str">
            <v>051712000</v>
          </cell>
        </row>
        <row r="14022">
          <cell r="O14022" t="str">
            <v>051712000</v>
          </cell>
        </row>
        <row r="14023">
          <cell r="O14023" t="str">
            <v>051712000</v>
          </cell>
        </row>
        <row r="14024">
          <cell r="O14024" t="str">
            <v>051712000</v>
          </cell>
        </row>
        <row r="14025">
          <cell r="O14025" t="str">
            <v>051712000</v>
          </cell>
        </row>
        <row r="14026">
          <cell r="O14026" t="str">
            <v>051712000</v>
          </cell>
        </row>
        <row r="14027">
          <cell r="O14027" t="str">
            <v>051713000</v>
          </cell>
        </row>
        <row r="14028">
          <cell r="O14028" t="str">
            <v>051713000</v>
          </cell>
        </row>
        <row r="14029">
          <cell r="O14029" t="str">
            <v>051713000</v>
          </cell>
        </row>
        <row r="14030">
          <cell r="O14030" t="str">
            <v>051713000</v>
          </cell>
        </row>
        <row r="14031">
          <cell r="O14031" t="str">
            <v>051713000</v>
          </cell>
        </row>
        <row r="14032">
          <cell r="O14032" t="str">
            <v>051713000</v>
          </cell>
        </row>
        <row r="14033">
          <cell r="O14033" t="str">
            <v>051713000</v>
          </cell>
        </row>
        <row r="14034">
          <cell r="O14034" t="str">
            <v>051713000</v>
          </cell>
        </row>
        <row r="14035">
          <cell r="O14035" t="str">
            <v>051714000</v>
          </cell>
        </row>
        <row r="14036">
          <cell r="O14036" t="str">
            <v>051714000</v>
          </cell>
        </row>
        <row r="14037">
          <cell r="O14037" t="str">
            <v>051714000</v>
          </cell>
        </row>
        <row r="14038">
          <cell r="O14038" t="str">
            <v>051714000</v>
          </cell>
        </row>
        <row r="14039">
          <cell r="O14039" t="str">
            <v>051714000</v>
          </cell>
        </row>
        <row r="14040">
          <cell r="O14040" t="str">
            <v>051714000</v>
          </cell>
        </row>
        <row r="14041">
          <cell r="O14041" t="str">
            <v>051714000</v>
          </cell>
        </row>
        <row r="14042">
          <cell r="O14042" t="str">
            <v>051714000</v>
          </cell>
        </row>
        <row r="14043">
          <cell r="O14043" t="str">
            <v>051714000</v>
          </cell>
        </row>
        <row r="14044">
          <cell r="O14044" t="str">
            <v>051714000</v>
          </cell>
        </row>
        <row r="14045">
          <cell r="O14045" t="str">
            <v>051714000</v>
          </cell>
        </row>
        <row r="14046">
          <cell r="O14046" t="str">
            <v>051714000</v>
          </cell>
        </row>
        <row r="14047">
          <cell r="O14047" t="str">
            <v>051714000</v>
          </cell>
        </row>
        <row r="14048">
          <cell r="O14048" t="str">
            <v>051714000</v>
          </cell>
        </row>
        <row r="14049">
          <cell r="O14049" t="str">
            <v>051714000</v>
          </cell>
        </row>
        <row r="14050">
          <cell r="O14050" t="str">
            <v>051714000</v>
          </cell>
        </row>
        <row r="14051">
          <cell r="O14051" t="str">
            <v>051714000</v>
          </cell>
        </row>
        <row r="14052">
          <cell r="O14052" t="str">
            <v>051714000</v>
          </cell>
        </row>
        <row r="14053">
          <cell r="O14053" t="str">
            <v>051714000</v>
          </cell>
        </row>
        <row r="14054">
          <cell r="O14054" t="str">
            <v>051714000</v>
          </cell>
        </row>
        <row r="14055">
          <cell r="O14055" t="str">
            <v>051714000</v>
          </cell>
        </row>
        <row r="14056">
          <cell r="O14056" t="str">
            <v>051714000</v>
          </cell>
        </row>
        <row r="14057">
          <cell r="O14057" t="str">
            <v>051714000</v>
          </cell>
        </row>
        <row r="14058">
          <cell r="O14058" t="str">
            <v>051715000</v>
          </cell>
        </row>
        <row r="14059">
          <cell r="O14059" t="str">
            <v>051715000</v>
          </cell>
        </row>
        <row r="14060">
          <cell r="O14060" t="str">
            <v>051715000</v>
          </cell>
        </row>
        <row r="14061">
          <cell r="O14061" t="str">
            <v>051715000</v>
          </cell>
        </row>
        <row r="14062">
          <cell r="O14062" t="str">
            <v>051715000</v>
          </cell>
        </row>
        <row r="14063">
          <cell r="O14063" t="str">
            <v>051715000</v>
          </cell>
        </row>
        <row r="14064">
          <cell r="O14064" t="str">
            <v>051715000</v>
          </cell>
        </row>
        <row r="14065">
          <cell r="O14065" t="str">
            <v>051715000</v>
          </cell>
        </row>
        <row r="14066">
          <cell r="O14066" t="str">
            <v>051715000</v>
          </cell>
        </row>
        <row r="14067">
          <cell r="O14067" t="str">
            <v>051715000</v>
          </cell>
        </row>
        <row r="14068">
          <cell r="O14068" t="str">
            <v>051715000</v>
          </cell>
        </row>
        <row r="14069">
          <cell r="O14069" t="str">
            <v>051715000</v>
          </cell>
        </row>
        <row r="14070">
          <cell r="O14070" t="str">
            <v>051715000</v>
          </cell>
        </row>
        <row r="14071">
          <cell r="O14071" t="str">
            <v>051715000</v>
          </cell>
        </row>
        <row r="14072">
          <cell r="O14072" t="str">
            <v>051715000</v>
          </cell>
        </row>
        <row r="14073">
          <cell r="O14073" t="str">
            <v>051715000</v>
          </cell>
        </row>
        <row r="14074">
          <cell r="O14074" t="str">
            <v>051715000</v>
          </cell>
        </row>
        <row r="14075">
          <cell r="O14075" t="str">
            <v>051715000</v>
          </cell>
        </row>
        <row r="14076">
          <cell r="O14076" t="str">
            <v>051715000</v>
          </cell>
        </row>
        <row r="14077">
          <cell r="O14077" t="str">
            <v>051715000</v>
          </cell>
        </row>
        <row r="14078">
          <cell r="O14078" t="str">
            <v>051715000</v>
          </cell>
        </row>
        <row r="14079">
          <cell r="O14079" t="str">
            <v>051715000</v>
          </cell>
        </row>
        <row r="14080">
          <cell r="O14080" t="str">
            <v>051715000</v>
          </cell>
        </row>
        <row r="14081">
          <cell r="O14081" t="str">
            <v>051715000</v>
          </cell>
        </row>
        <row r="14082">
          <cell r="O14082" t="str">
            <v>051715000</v>
          </cell>
        </row>
        <row r="14083">
          <cell r="O14083" t="str">
            <v>051715000</v>
          </cell>
        </row>
        <row r="14084">
          <cell r="O14084" t="str">
            <v>051715000</v>
          </cell>
        </row>
        <row r="14085">
          <cell r="O14085" t="str">
            <v>051715000</v>
          </cell>
        </row>
        <row r="14086">
          <cell r="O14086" t="str">
            <v>051715000</v>
          </cell>
        </row>
        <row r="14087">
          <cell r="O14087" t="str">
            <v>051715000</v>
          </cell>
        </row>
        <row r="14088">
          <cell r="O14088" t="str">
            <v>051715000</v>
          </cell>
        </row>
        <row r="14089">
          <cell r="O14089" t="str">
            <v>051715000</v>
          </cell>
        </row>
        <row r="14090">
          <cell r="O14090" t="str">
            <v>051715000</v>
          </cell>
        </row>
        <row r="14091">
          <cell r="O14091" t="str">
            <v>051715000</v>
          </cell>
        </row>
        <row r="14092">
          <cell r="O14092" t="str">
            <v>051716000</v>
          </cell>
        </row>
        <row r="14093">
          <cell r="O14093" t="str">
            <v>051716000</v>
          </cell>
        </row>
        <row r="14094">
          <cell r="O14094" t="str">
            <v>051716000</v>
          </cell>
        </row>
        <row r="14095">
          <cell r="O14095" t="str">
            <v>051716000</v>
          </cell>
        </row>
        <row r="14096">
          <cell r="O14096" t="str">
            <v>051716000</v>
          </cell>
        </row>
        <row r="14097">
          <cell r="O14097" t="str">
            <v>051716000</v>
          </cell>
        </row>
        <row r="14098">
          <cell r="O14098" t="str">
            <v>051716000</v>
          </cell>
        </row>
        <row r="14099">
          <cell r="O14099" t="str">
            <v>051716000</v>
          </cell>
        </row>
        <row r="14100">
          <cell r="O14100" t="str">
            <v>051716000</v>
          </cell>
        </row>
        <row r="14101">
          <cell r="O14101" t="str">
            <v>051716000</v>
          </cell>
        </row>
        <row r="14102">
          <cell r="O14102" t="str">
            <v>051716000</v>
          </cell>
        </row>
        <row r="14103">
          <cell r="O14103" t="str">
            <v>051716000</v>
          </cell>
        </row>
        <row r="14104">
          <cell r="O14104" t="str">
            <v>051716000</v>
          </cell>
        </row>
        <row r="14105">
          <cell r="O14105" t="str">
            <v>051716000</v>
          </cell>
        </row>
        <row r="14106">
          <cell r="O14106" t="str">
            <v>051716000</v>
          </cell>
        </row>
        <row r="14107">
          <cell r="O14107" t="str">
            <v>051716000</v>
          </cell>
        </row>
        <row r="14108">
          <cell r="O14108" t="str">
            <v>051716000</v>
          </cell>
        </row>
        <row r="14109">
          <cell r="O14109" t="str">
            <v>051716000</v>
          </cell>
        </row>
        <row r="14110">
          <cell r="O14110" t="str">
            <v>051716000</v>
          </cell>
        </row>
        <row r="14111">
          <cell r="O14111" t="str">
            <v>051716000</v>
          </cell>
        </row>
        <row r="14112">
          <cell r="O14112" t="str">
            <v>051716000</v>
          </cell>
        </row>
        <row r="14113">
          <cell r="O14113" t="str">
            <v>051716000</v>
          </cell>
        </row>
        <row r="14114">
          <cell r="O14114" t="str">
            <v>051716000</v>
          </cell>
        </row>
        <row r="14115">
          <cell r="O14115" t="str">
            <v>051716000</v>
          </cell>
        </row>
        <row r="14116">
          <cell r="O14116" t="str">
            <v>051716000</v>
          </cell>
        </row>
        <row r="14117">
          <cell r="O14117" t="str">
            <v>051716000</v>
          </cell>
        </row>
        <row r="14118">
          <cell r="O14118" t="str">
            <v>051716000</v>
          </cell>
        </row>
        <row r="14119">
          <cell r="O14119" t="str">
            <v>051716000</v>
          </cell>
        </row>
        <row r="14120">
          <cell r="O14120" t="str">
            <v>051716000</v>
          </cell>
        </row>
        <row r="14121">
          <cell r="O14121" t="str">
            <v>051716000</v>
          </cell>
        </row>
        <row r="14122">
          <cell r="O14122" t="str">
            <v>051716000</v>
          </cell>
        </row>
        <row r="14123">
          <cell r="O14123" t="str">
            <v>051716000</v>
          </cell>
        </row>
        <row r="14124">
          <cell r="O14124" t="str">
            <v>051716000</v>
          </cell>
        </row>
        <row r="14125">
          <cell r="O14125" t="str">
            <v>051716000</v>
          </cell>
        </row>
        <row r="14126">
          <cell r="O14126" t="str">
            <v>051716000</v>
          </cell>
        </row>
        <row r="14127">
          <cell r="O14127" t="str">
            <v>051716000</v>
          </cell>
        </row>
        <row r="14128">
          <cell r="O14128" t="str">
            <v>051717000</v>
          </cell>
        </row>
        <row r="14129">
          <cell r="O14129" t="str">
            <v>051717000</v>
          </cell>
        </row>
        <row r="14130">
          <cell r="O14130" t="str">
            <v>051717000</v>
          </cell>
        </row>
        <row r="14131">
          <cell r="O14131" t="str">
            <v>051717000</v>
          </cell>
        </row>
        <row r="14132">
          <cell r="O14132" t="str">
            <v>051717000</v>
          </cell>
        </row>
        <row r="14133">
          <cell r="O14133" t="str">
            <v>051717000</v>
          </cell>
        </row>
        <row r="14134">
          <cell r="O14134" t="str">
            <v>051717000</v>
          </cell>
        </row>
        <row r="14135">
          <cell r="O14135" t="str">
            <v>051717000</v>
          </cell>
        </row>
        <row r="14136">
          <cell r="O14136" t="str">
            <v>051717000</v>
          </cell>
        </row>
        <row r="14137">
          <cell r="O14137" t="str">
            <v>051717000</v>
          </cell>
        </row>
        <row r="14138">
          <cell r="O14138" t="str">
            <v>051717000</v>
          </cell>
        </row>
        <row r="14139">
          <cell r="O14139" t="str">
            <v>051717000</v>
          </cell>
        </row>
        <row r="14140">
          <cell r="O14140" t="str">
            <v>051717000</v>
          </cell>
        </row>
        <row r="14141">
          <cell r="O14141" t="str">
            <v>051717000</v>
          </cell>
        </row>
        <row r="14142">
          <cell r="O14142" t="str">
            <v>051717000</v>
          </cell>
        </row>
        <row r="14143">
          <cell r="O14143" t="str">
            <v>051717000</v>
          </cell>
        </row>
        <row r="14144">
          <cell r="O14144" t="str">
            <v>051717000</v>
          </cell>
        </row>
        <row r="14145">
          <cell r="O14145" t="str">
            <v>051717000</v>
          </cell>
        </row>
        <row r="14146">
          <cell r="O14146" t="str">
            <v>051717000</v>
          </cell>
        </row>
        <row r="14147">
          <cell r="O14147" t="str">
            <v>051717000</v>
          </cell>
        </row>
        <row r="14148">
          <cell r="O14148" t="str">
            <v>051717000</v>
          </cell>
        </row>
        <row r="14149">
          <cell r="O14149" t="str">
            <v>051717000</v>
          </cell>
        </row>
        <row r="14150">
          <cell r="O14150" t="str">
            <v>051717000</v>
          </cell>
        </row>
        <row r="14151">
          <cell r="O14151" t="str">
            <v>051717000</v>
          </cell>
        </row>
        <row r="14152">
          <cell r="O14152" t="str">
            <v>051717000</v>
          </cell>
        </row>
        <row r="14153">
          <cell r="O14153" t="str">
            <v>051717000</v>
          </cell>
        </row>
        <row r="14154">
          <cell r="O14154" t="str">
            <v>051717000</v>
          </cell>
        </row>
        <row r="14155">
          <cell r="O14155" t="str">
            <v>051717000</v>
          </cell>
        </row>
        <row r="14156">
          <cell r="O14156" t="str">
            <v>051717000</v>
          </cell>
        </row>
        <row r="14157">
          <cell r="O14157" t="str">
            <v>051717000</v>
          </cell>
        </row>
        <row r="14158">
          <cell r="O14158" t="str">
            <v>051717000</v>
          </cell>
        </row>
        <row r="14159">
          <cell r="O14159" t="str">
            <v>051717000</v>
          </cell>
        </row>
        <row r="14160">
          <cell r="O14160" t="str">
            <v>051717000</v>
          </cell>
        </row>
        <row r="14161">
          <cell r="O14161" t="str">
            <v>051717000</v>
          </cell>
        </row>
        <row r="14162">
          <cell r="O14162" t="str">
            <v>051717000</v>
          </cell>
        </row>
        <row r="14163">
          <cell r="O14163" t="str">
            <v>051717000</v>
          </cell>
        </row>
        <row r="14164">
          <cell r="O14164" t="str">
            <v>051717000</v>
          </cell>
        </row>
        <row r="14165">
          <cell r="O14165" t="str">
            <v>051717000</v>
          </cell>
        </row>
        <row r="14166">
          <cell r="O14166" t="str">
            <v>051718000</v>
          </cell>
        </row>
        <row r="14167">
          <cell r="O14167" t="str">
            <v>051718000</v>
          </cell>
        </row>
        <row r="14168">
          <cell r="O14168" t="str">
            <v>051718000</v>
          </cell>
        </row>
        <row r="14169">
          <cell r="O14169" t="str">
            <v>051718000</v>
          </cell>
        </row>
        <row r="14170">
          <cell r="O14170" t="str">
            <v>051718000</v>
          </cell>
        </row>
        <row r="14171">
          <cell r="O14171" t="str">
            <v>051718000</v>
          </cell>
        </row>
        <row r="14172">
          <cell r="O14172" t="str">
            <v>051718000</v>
          </cell>
        </row>
        <row r="14173">
          <cell r="O14173" t="str">
            <v>051718000</v>
          </cell>
        </row>
        <row r="14174">
          <cell r="O14174" t="str">
            <v>051718000</v>
          </cell>
        </row>
        <row r="14175">
          <cell r="O14175" t="str">
            <v>051718000</v>
          </cell>
        </row>
        <row r="14176">
          <cell r="O14176" t="str">
            <v>051718000</v>
          </cell>
        </row>
        <row r="14177">
          <cell r="O14177" t="str">
            <v>051718000</v>
          </cell>
        </row>
        <row r="14178">
          <cell r="O14178" t="str">
            <v>051718000</v>
          </cell>
        </row>
        <row r="14179">
          <cell r="O14179" t="str">
            <v>051718000</v>
          </cell>
        </row>
        <row r="14180">
          <cell r="O14180" t="str">
            <v>051718000</v>
          </cell>
        </row>
        <row r="14181">
          <cell r="O14181" t="str">
            <v>051718000</v>
          </cell>
        </row>
        <row r="14182">
          <cell r="O14182" t="str">
            <v>051718000</v>
          </cell>
        </row>
        <row r="14183">
          <cell r="O14183" t="str">
            <v>051718000</v>
          </cell>
        </row>
        <row r="14184">
          <cell r="O14184" t="str">
            <v>051718000</v>
          </cell>
        </row>
        <row r="14185">
          <cell r="O14185" t="str">
            <v>051718000</v>
          </cell>
        </row>
        <row r="14186">
          <cell r="O14186" t="str">
            <v>051718000</v>
          </cell>
        </row>
        <row r="14187">
          <cell r="O14187" t="str">
            <v>051718000</v>
          </cell>
        </row>
        <row r="14188">
          <cell r="O14188" t="str">
            <v>051718000</v>
          </cell>
        </row>
        <row r="14189">
          <cell r="O14189" t="str">
            <v>051718000</v>
          </cell>
        </row>
        <row r="14190">
          <cell r="O14190" t="str">
            <v>051718000</v>
          </cell>
        </row>
        <row r="14191">
          <cell r="O14191" t="str">
            <v>051718000</v>
          </cell>
        </row>
        <row r="14192">
          <cell r="O14192" t="str">
            <v>051718000</v>
          </cell>
        </row>
        <row r="14193">
          <cell r="O14193" t="str">
            <v>051718000</v>
          </cell>
        </row>
        <row r="14194">
          <cell r="O14194" t="str">
            <v>051718000</v>
          </cell>
        </row>
        <row r="14195">
          <cell r="O14195" t="str">
            <v>051718000</v>
          </cell>
        </row>
        <row r="14196">
          <cell r="O14196" t="str">
            <v>051718000</v>
          </cell>
        </row>
        <row r="14197">
          <cell r="O14197" t="str">
            <v>051718000</v>
          </cell>
        </row>
        <row r="14198">
          <cell r="O14198" t="str">
            <v>051718000</v>
          </cell>
        </row>
        <row r="14199">
          <cell r="O14199" t="str">
            <v>051718000</v>
          </cell>
        </row>
        <row r="14200">
          <cell r="O14200" t="str">
            <v>051718000</v>
          </cell>
        </row>
        <row r="14201">
          <cell r="O14201" t="str">
            <v>051718000</v>
          </cell>
        </row>
        <row r="14202">
          <cell r="O14202" t="str">
            <v>051718000</v>
          </cell>
        </row>
        <row r="14203">
          <cell r="O14203" t="str">
            <v>051718000</v>
          </cell>
        </row>
        <row r="14204">
          <cell r="O14204" t="str">
            <v>051718000</v>
          </cell>
        </row>
        <row r="14205">
          <cell r="O14205" t="str">
            <v>051718000</v>
          </cell>
        </row>
        <row r="14206">
          <cell r="O14206" t="str">
            <v>051718000</v>
          </cell>
        </row>
        <row r="14207">
          <cell r="O14207" t="str">
            <v>051718000</v>
          </cell>
        </row>
        <row r="14208">
          <cell r="O14208" t="str">
            <v>051718000</v>
          </cell>
        </row>
        <row r="14209">
          <cell r="O14209" t="str">
            <v>051718000</v>
          </cell>
        </row>
        <row r="14210">
          <cell r="O14210" t="str">
            <v>051718000</v>
          </cell>
        </row>
        <row r="14211">
          <cell r="O14211" t="str">
            <v>051718000</v>
          </cell>
        </row>
        <row r="14212">
          <cell r="O14212" t="str">
            <v>051718000</v>
          </cell>
        </row>
        <row r="14213">
          <cell r="O14213" t="str">
            <v>051718000</v>
          </cell>
        </row>
        <row r="14214">
          <cell r="O14214" t="str">
            <v>051718000</v>
          </cell>
        </row>
        <row r="14215">
          <cell r="O14215" t="str">
            <v>051718000</v>
          </cell>
        </row>
        <row r="14216">
          <cell r="O14216" t="str">
            <v>051718000</v>
          </cell>
        </row>
        <row r="14217">
          <cell r="O14217" t="str">
            <v>051718000</v>
          </cell>
        </row>
        <row r="14218">
          <cell r="O14218" t="str">
            <v>051718000</v>
          </cell>
        </row>
        <row r="14219">
          <cell r="O14219" t="str">
            <v>051718000</v>
          </cell>
        </row>
        <row r="14220">
          <cell r="O14220" t="str">
            <v>051718000</v>
          </cell>
        </row>
        <row r="14221">
          <cell r="O14221" t="str">
            <v>051718000</v>
          </cell>
        </row>
        <row r="14222">
          <cell r="O14222" t="str">
            <v>051718000</v>
          </cell>
        </row>
        <row r="14223">
          <cell r="O14223" t="str">
            <v>051718000</v>
          </cell>
        </row>
        <row r="14224">
          <cell r="O14224" t="str">
            <v>051718000</v>
          </cell>
        </row>
        <row r="14225">
          <cell r="O14225" t="str">
            <v>051718000</v>
          </cell>
        </row>
        <row r="14226">
          <cell r="O14226" t="str">
            <v>051718000</v>
          </cell>
        </row>
        <row r="14227">
          <cell r="O14227" t="str">
            <v>051718000</v>
          </cell>
        </row>
        <row r="14228">
          <cell r="O14228" t="str">
            <v>051718000</v>
          </cell>
        </row>
        <row r="14229">
          <cell r="O14229" t="str">
            <v>051718000</v>
          </cell>
        </row>
        <row r="14230">
          <cell r="O14230" t="str">
            <v>051718000</v>
          </cell>
        </row>
        <row r="14231">
          <cell r="O14231" t="str">
            <v>051718000</v>
          </cell>
        </row>
        <row r="14232">
          <cell r="O14232" t="str">
            <v>051718000</v>
          </cell>
        </row>
        <row r="14233">
          <cell r="O14233" t="str">
            <v>051718000</v>
          </cell>
        </row>
        <row r="14234">
          <cell r="O14234" t="str">
            <v>051718000</v>
          </cell>
        </row>
        <row r="14235">
          <cell r="O14235" t="str">
            <v>051718000</v>
          </cell>
        </row>
        <row r="14236">
          <cell r="O14236" t="str">
            <v>051718000</v>
          </cell>
        </row>
        <row r="14237">
          <cell r="O14237" t="str">
            <v>051718000</v>
          </cell>
        </row>
        <row r="14238">
          <cell r="O14238" t="str">
            <v>051718000</v>
          </cell>
        </row>
        <row r="14239">
          <cell r="O14239" t="str">
            <v>051718000</v>
          </cell>
        </row>
        <row r="14240">
          <cell r="O14240" t="str">
            <v>051718000</v>
          </cell>
        </row>
        <row r="14241">
          <cell r="O14241" t="str">
            <v>051719000</v>
          </cell>
        </row>
        <row r="14242">
          <cell r="O14242" t="str">
            <v>051719000</v>
          </cell>
        </row>
        <row r="14243">
          <cell r="O14243" t="str">
            <v>051719000</v>
          </cell>
        </row>
        <row r="14244">
          <cell r="O14244" t="str">
            <v>051719000</v>
          </cell>
        </row>
        <row r="14245">
          <cell r="O14245" t="str">
            <v>051719000</v>
          </cell>
        </row>
        <row r="14246">
          <cell r="O14246" t="str">
            <v>051719000</v>
          </cell>
        </row>
        <row r="14247">
          <cell r="O14247" t="str">
            <v>051719000</v>
          </cell>
        </row>
        <row r="14248">
          <cell r="O14248" t="str">
            <v>051719000</v>
          </cell>
        </row>
        <row r="14249">
          <cell r="O14249" t="str">
            <v>051719000</v>
          </cell>
        </row>
        <row r="14250">
          <cell r="O14250" t="str">
            <v>051719000</v>
          </cell>
        </row>
        <row r="14251">
          <cell r="O14251" t="str">
            <v>051719000</v>
          </cell>
        </row>
        <row r="14252">
          <cell r="O14252" t="str">
            <v>051719000</v>
          </cell>
        </row>
        <row r="14253">
          <cell r="O14253" t="str">
            <v>051719000</v>
          </cell>
        </row>
        <row r="14254">
          <cell r="O14254" t="str">
            <v>051719000</v>
          </cell>
        </row>
        <row r="14255">
          <cell r="O14255" t="str">
            <v>051719000</v>
          </cell>
        </row>
        <row r="14256">
          <cell r="O14256" t="str">
            <v>051719000</v>
          </cell>
        </row>
        <row r="14257">
          <cell r="O14257" t="str">
            <v>051719000</v>
          </cell>
        </row>
        <row r="14258">
          <cell r="O14258" t="str">
            <v>051719000</v>
          </cell>
        </row>
        <row r="14259">
          <cell r="O14259" t="str">
            <v>051719000</v>
          </cell>
        </row>
        <row r="14260">
          <cell r="O14260" t="str">
            <v>051719000</v>
          </cell>
        </row>
        <row r="14261">
          <cell r="O14261" t="str">
            <v>051719000</v>
          </cell>
        </row>
        <row r="14262">
          <cell r="O14262" t="str">
            <v>051719000</v>
          </cell>
        </row>
        <row r="14263">
          <cell r="O14263" t="str">
            <v>051719000</v>
          </cell>
        </row>
        <row r="14264">
          <cell r="O14264" t="str">
            <v>051719000</v>
          </cell>
        </row>
        <row r="14265">
          <cell r="O14265" t="str">
            <v>051719000</v>
          </cell>
        </row>
        <row r="14266">
          <cell r="O14266" t="str">
            <v>051719000</v>
          </cell>
        </row>
        <row r="14267">
          <cell r="O14267" t="str">
            <v>051719000</v>
          </cell>
        </row>
        <row r="14268">
          <cell r="O14268" t="str">
            <v>051719000</v>
          </cell>
        </row>
        <row r="14269">
          <cell r="O14269" t="str">
            <v>051719000</v>
          </cell>
        </row>
        <row r="14270">
          <cell r="O14270" t="str">
            <v>051719000</v>
          </cell>
        </row>
        <row r="14271">
          <cell r="O14271" t="str">
            <v>051719000</v>
          </cell>
        </row>
        <row r="14272">
          <cell r="O14272" t="str">
            <v>051719000</v>
          </cell>
        </row>
        <row r="14273">
          <cell r="O14273" t="str">
            <v>051719000</v>
          </cell>
        </row>
        <row r="14274">
          <cell r="O14274" t="str">
            <v>051719000</v>
          </cell>
        </row>
        <row r="14275">
          <cell r="O14275" t="str">
            <v>051719000</v>
          </cell>
        </row>
        <row r="14276">
          <cell r="O14276" t="str">
            <v>051719000</v>
          </cell>
        </row>
        <row r="14277">
          <cell r="O14277" t="str">
            <v>051719000</v>
          </cell>
        </row>
        <row r="14278">
          <cell r="O14278" t="str">
            <v>051719000</v>
          </cell>
        </row>
        <row r="14279">
          <cell r="O14279" t="str">
            <v>051720000</v>
          </cell>
        </row>
        <row r="14280">
          <cell r="O14280" t="str">
            <v>051720000</v>
          </cell>
        </row>
        <row r="14281">
          <cell r="O14281" t="str">
            <v>051720000</v>
          </cell>
        </row>
        <row r="14282">
          <cell r="O14282" t="str">
            <v>051720000</v>
          </cell>
        </row>
        <row r="14283">
          <cell r="O14283" t="str">
            <v>051720000</v>
          </cell>
        </row>
        <row r="14284">
          <cell r="O14284" t="str">
            <v>051720000</v>
          </cell>
        </row>
        <row r="14285">
          <cell r="O14285" t="str">
            <v>051720000</v>
          </cell>
        </row>
        <row r="14286">
          <cell r="O14286" t="str">
            <v>051720000</v>
          </cell>
        </row>
        <row r="14287">
          <cell r="O14287" t="str">
            <v>051720000</v>
          </cell>
        </row>
        <row r="14288">
          <cell r="O14288" t="str">
            <v>051720000</v>
          </cell>
        </row>
        <row r="14289">
          <cell r="O14289" t="str">
            <v>051720000</v>
          </cell>
        </row>
        <row r="14290">
          <cell r="O14290" t="str">
            <v>051720000</v>
          </cell>
        </row>
        <row r="14291">
          <cell r="O14291" t="str">
            <v>051720000</v>
          </cell>
        </row>
        <row r="14292">
          <cell r="O14292" t="str">
            <v>051720000</v>
          </cell>
        </row>
        <row r="14293">
          <cell r="O14293" t="str">
            <v>051720000</v>
          </cell>
        </row>
        <row r="14294">
          <cell r="O14294" t="str">
            <v>051721000</v>
          </cell>
        </row>
        <row r="14295">
          <cell r="O14295" t="str">
            <v>051721000</v>
          </cell>
        </row>
        <row r="14296">
          <cell r="O14296" t="str">
            <v>051721000</v>
          </cell>
        </row>
        <row r="14297">
          <cell r="O14297" t="str">
            <v>051721000</v>
          </cell>
        </row>
        <row r="14298">
          <cell r="O14298" t="str">
            <v>051721000</v>
          </cell>
        </row>
        <row r="14299">
          <cell r="O14299" t="str">
            <v>051721000</v>
          </cell>
        </row>
        <row r="14300">
          <cell r="O14300" t="str">
            <v>051721000</v>
          </cell>
        </row>
        <row r="14301">
          <cell r="O14301" t="str">
            <v>051721000</v>
          </cell>
        </row>
        <row r="14302">
          <cell r="O14302" t="str">
            <v>051721000</v>
          </cell>
        </row>
        <row r="14303">
          <cell r="O14303" t="str">
            <v>051721000</v>
          </cell>
        </row>
        <row r="14304">
          <cell r="O14304" t="str">
            <v>051721000</v>
          </cell>
        </row>
        <row r="14305">
          <cell r="O14305" t="str">
            <v>051721000</v>
          </cell>
        </row>
        <row r="14306">
          <cell r="O14306" t="str">
            <v>051721000</v>
          </cell>
        </row>
        <row r="14307">
          <cell r="O14307" t="str">
            <v>051721000</v>
          </cell>
        </row>
        <row r="14308">
          <cell r="O14308" t="str">
            <v>051721000</v>
          </cell>
        </row>
        <row r="14309">
          <cell r="O14309" t="str">
            <v>051721000</v>
          </cell>
        </row>
        <row r="14310">
          <cell r="O14310" t="str">
            <v>051721000</v>
          </cell>
        </row>
        <row r="14311">
          <cell r="O14311" t="str">
            <v>051721000</v>
          </cell>
        </row>
        <row r="14312">
          <cell r="O14312" t="str">
            <v>051721000</v>
          </cell>
        </row>
        <row r="14313">
          <cell r="O14313" t="str">
            <v>051721000</v>
          </cell>
        </row>
        <row r="14314">
          <cell r="O14314" t="str">
            <v>051722000</v>
          </cell>
        </row>
        <row r="14315">
          <cell r="O14315" t="str">
            <v>051722000</v>
          </cell>
        </row>
        <row r="14316">
          <cell r="O14316" t="str">
            <v>051722000</v>
          </cell>
        </row>
        <row r="14317">
          <cell r="O14317" t="str">
            <v>051722000</v>
          </cell>
        </row>
        <row r="14318">
          <cell r="O14318" t="str">
            <v>051722000</v>
          </cell>
        </row>
        <row r="14319">
          <cell r="O14319" t="str">
            <v>051722000</v>
          </cell>
        </row>
        <row r="14320">
          <cell r="O14320" t="str">
            <v>051722000</v>
          </cell>
        </row>
        <row r="14321">
          <cell r="O14321" t="str">
            <v>051722000</v>
          </cell>
        </row>
        <row r="14322">
          <cell r="O14322" t="str">
            <v>051722000</v>
          </cell>
        </row>
        <row r="14323">
          <cell r="O14323" t="str">
            <v>051722000</v>
          </cell>
        </row>
        <row r="14324">
          <cell r="O14324" t="str">
            <v>051722000</v>
          </cell>
        </row>
        <row r="14325">
          <cell r="O14325" t="str">
            <v>051722000</v>
          </cell>
        </row>
        <row r="14326">
          <cell r="O14326" t="str">
            <v>051722000</v>
          </cell>
        </row>
        <row r="14327">
          <cell r="O14327" t="str">
            <v>051722000</v>
          </cell>
        </row>
        <row r="14328">
          <cell r="O14328" t="str">
            <v>051722000</v>
          </cell>
        </row>
        <row r="14329">
          <cell r="O14329" t="str">
            <v>051722000</v>
          </cell>
        </row>
        <row r="14330">
          <cell r="O14330" t="str">
            <v>051722000</v>
          </cell>
        </row>
        <row r="14331">
          <cell r="O14331" t="str">
            <v>051722000</v>
          </cell>
        </row>
        <row r="14332">
          <cell r="O14332" t="str">
            <v>051722000</v>
          </cell>
        </row>
        <row r="14333">
          <cell r="O14333" t="str">
            <v>051722000</v>
          </cell>
        </row>
        <row r="14334">
          <cell r="O14334" t="str">
            <v>051722000</v>
          </cell>
        </row>
        <row r="14335">
          <cell r="O14335" t="str">
            <v>051722000</v>
          </cell>
        </row>
        <row r="14336">
          <cell r="O14336" t="str">
            <v>051722000</v>
          </cell>
        </row>
        <row r="14337">
          <cell r="O14337" t="str">
            <v>051722000</v>
          </cell>
        </row>
        <row r="14338">
          <cell r="O14338" t="str">
            <v>051722000</v>
          </cell>
        </row>
        <row r="14339">
          <cell r="O14339" t="str">
            <v>051723000</v>
          </cell>
        </row>
        <row r="14340">
          <cell r="O14340" t="str">
            <v>051723000</v>
          </cell>
        </row>
        <row r="14341">
          <cell r="O14341" t="str">
            <v>051723000</v>
          </cell>
        </row>
        <row r="14342">
          <cell r="O14342" t="str">
            <v>051723000</v>
          </cell>
        </row>
        <row r="14343">
          <cell r="O14343" t="str">
            <v>051723000</v>
          </cell>
        </row>
        <row r="14344">
          <cell r="O14344" t="str">
            <v>051723000</v>
          </cell>
        </row>
        <row r="14345">
          <cell r="O14345" t="str">
            <v>051723000</v>
          </cell>
        </row>
        <row r="14346">
          <cell r="O14346" t="str">
            <v>051723000</v>
          </cell>
        </row>
        <row r="14347">
          <cell r="O14347" t="str">
            <v>051723000</v>
          </cell>
        </row>
        <row r="14348">
          <cell r="O14348" t="str">
            <v>051723000</v>
          </cell>
        </row>
        <row r="14349">
          <cell r="O14349" t="str">
            <v>051723000</v>
          </cell>
        </row>
        <row r="14350">
          <cell r="O14350" t="str">
            <v>051723000</v>
          </cell>
        </row>
        <row r="14351">
          <cell r="O14351" t="str">
            <v>051723000</v>
          </cell>
        </row>
        <row r="14352">
          <cell r="O14352" t="str">
            <v>051723000</v>
          </cell>
        </row>
        <row r="14353">
          <cell r="O14353" t="str">
            <v>051723000</v>
          </cell>
        </row>
        <row r="14354">
          <cell r="O14354" t="str">
            <v>051723000</v>
          </cell>
        </row>
        <row r="14355">
          <cell r="O14355" t="str">
            <v>051723000</v>
          </cell>
        </row>
        <row r="14356">
          <cell r="O14356" t="str">
            <v>051723000</v>
          </cell>
        </row>
        <row r="14357">
          <cell r="O14357" t="str">
            <v>051723000</v>
          </cell>
        </row>
        <row r="14358">
          <cell r="O14358" t="str">
            <v>051723000</v>
          </cell>
        </row>
        <row r="14359">
          <cell r="O14359" t="str">
            <v>051723000</v>
          </cell>
        </row>
        <row r="14360">
          <cell r="O14360" t="str">
            <v>051723000</v>
          </cell>
        </row>
        <row r="14361">
          <cell r="O14361" t="str">
            <v>051723000</v>
          </cell>
        </row>
        <row r="14362">
          <cell r="O14362" t="str">
            <v>051723000</v>
          </cell>
        </row>
        <row r="14363">
          <cell r="O14363" t="str">
            <v>051723000</v>
          </cell>
        </row>
        <row r="14364">
          <cell r="O14364" t="str">
            <v>051723000</v>
          </cell>
        </row>
        <row r="14365">
          <cell r="O14365" t="str">
            <v>051723000</v>
          </cell>
        </row>
        <row r="14366">
          <cell r="O14366" t="str">
            <v>051723000</v>
          </cell>
        </row>
        <row r="14367">
          <cell r="O14367" t="str">
            <v>051723000</v>
          </cell>
        </row>
        <row r="14368">
          <cell r="O14368" t="str">
            <v>051723000</v>
          </cell>
        </row>
        <row r="14369">
          <cell r="O14369" t="str">
            <v>051723000</v>
          </cell>
        </row>
        <row r="14370">
          <cell r="O14370" t="str">
            <v>051723000</v>
          </cell>
        </row>
        <row r="14371">
          <cell r="O14371" t="str">
            <v>051723000</v>
          </cell>
        </row>
        <row r="14372">
          <cell r="O14372" t="str">
            <v>051723000</v>
          </cell>
        </row>
        <row r="14373">
          <cell r="O14373" t="str">
            <v>051723000</v>
          </cell>
        </row>
        <row r="14374">
          <cell r="O14374" t="str">
            <v>051723000</v>
          </cell>
        </row>
        <row r="14375">
          <cell r="O14375" t="str">
            <v>051723000</v>
          </cell>
        </row>
        <row r="14376">
          <cell r="O14376" t="str">
            <v>051723000</v>
          </cell>
        </row>
        <row r="14377">
          <cell r="O14377" t="str">
            <v>051723000</v>
          </cell>
        </row>
        <row r="14378">
          <cell r="O14378" t="str">
            <v>051723000</v>
          </cell>
        </row>
        <row r="14379">
          <cell r="O14379" t="str">
            <v>051723000</v>
          </cell>
        </row>
        <row r="14380">
          <cell r="O14380" t="str">
            <v>051723000</v>
          </cell>
        </row>
        <row r="14381">
          <cell r="O14381" t="str">
            <v>051724000</v>
          </cell>
        </row>
        <row r="14382">
          <cell r="O14382" t="str">
            <v>051724000</v>
          </cell>
        </row>
        <row r="14383">
          <cell r="O14383" t="str">
            <v>051724000</v>
          </cell>
        </row>
        <row r="14384">
          <cell r="O14384" t="str">
            <v>051724000</v>
          </cell>
        </row>
        <row r="14385">
          <cell r="O14385" t="str">
            <v>051724000</v>
          </cell>
        </row>
        <row r="14386">
          <cell r="O14386" t="str">
            <v>051724000</v>
          </cell>
        </row>
        <row r="14387">
          <cell r="O14387" t="str">
            <v>051724000</v>
          </cell>
        </row>
        <row r="14388">
          <cell r="O14388" t="str">
            <v>051724000</v>
          </cell>
        </row>
        <row r="14389">
          <cell r="O14389" t="str">
            <v>051724000</v>
          </cell>
        </row>
        <row r="14390">
          <cell r="O14390" t="str">
            <v>051724000</v>
          </cell>
        </row>
        <row r="14391">
          <cell r="O14391" t="str">
            <v>051724000</v>
          </cell>
        </row>
        <row r="14392">
          <cell r="O14392" t="str">
            <v>051724000</v>
          </cell>
        </row>
        <row r="14393">
          <cell r="O14393" t="str">
            <v>051724000</v>
          </cell>
        </row>
        <row r="14394">
          <cell r="O14394" t="str">
            <v>051724000</v>
          </cell>
        </row>
        <row r="14395">
          <cell r="O14395" t="str">
            <v>051724000</v>
          </cell>
        </row>
        <row r="14396">
          <cell r="O14396" t="str">
            <v>051724000</v>
          </cell>
        </row>
        <row r="14397">
          <cell r="O14397" t="str">
            <v>051724000</v>
          </cell>
        </row>
        <row r="14398">
          <cell r="O14398" t="str">
            <v>051724000</v>
          </cell>
        </row>
        <row r="14399">
          <cell r="O14399" t="str">
            <v>051724000</v>
          </cell>
        </row>
        <row r="14400">
          <cell r="O14400" t="str">
            <v>051724000</v>
          </cell>
        </row>
        <row r="14401">
          <cell r="O14401" t="str">
            <v>051724000</v>
          </cell>
        </row>
        <row r="14402">
          <cell r="O14402" t="str">
            <v>051724000</v>
          </cell>
        </row>
        <row r="14403">
          <cell r="O14403" t="str">
            <v>051724000</v>
          </cell>
        </row>
        <row r="14404">
          <cell r="O14404" t="str">
            <v>051724000</v>
          </cell>
        </row>
        <row r="14405">
          <cell r="O14405" t="str">
            <v>051724000</v>
          </cell>
        </row>
        <row r="14406">
          <cell r="O14406" t="str">
            <v>051724000</v>
          </cell>
        </row>
        <row r="14407">
          <cell r="O14407" t="str">
            <v>051724000</v>
          </cell>
        </row>
        <row r="14408">
          <cell r="O14408" t="str">
            <v>051725000</v>
          </cell>
        </row>
        <row r="14409">
          <cell r="O14409" t="str">
            <v>051725000</v>
          </cell>
        </row>
        <row r="14410">
          <cell r="O14410" t="str">
            <v>051725000</v>
          </cell>
        </row>
        <row r="14411">
          <cell r="O14411" t="str">
            <v>051725000</v>
          </cell>
        </row>
        <row r="14412">
          <cell r="O14412" t="str">
            <v>051725000</v>
          </cell>
        </row>
        <row r="14413">
          <cell r="O14413" t="str">
            <v>051725000</v>
          </cell>
        </row>
        <row r="14414">
          <cell r="O14414" t="str">
            <v>051725000</v>
          </cell>
        </row>
        <row r="14415">
          <cell r="O14415" t="str">
            <v>051725000</v>
          </cell>
        </row>
        <row r="14416">
          <cell r="O14416" t="str">
            <v>051725000</v>
          </cell>
        </row>
        <row r="14417">
          <cell r="O14417" t="str">
            <v>051725000</v>
          </cell>
        </row>
        <row r="14418">
          <cell r="O14418" t="str">
            <v>051725000</v>
          </cell>
        </row>
        <row r="14419">
          <cell r="O14419" t="str">
            <v>051725000</v>
          </cell>
        </row>
        <row r="14420">
          <cell r="O14420" t="str">
            <v>051725000</v>
          </cell>
        </row>
        <row r="14421">
          <cell r="O14421" t="str">
            <v>051725000</v>
          </cell>
        </row>
        <row r="14422">
          <cell r="O14422" t="str">
            <v>051725000</v>
          </cell>
        </row>
        <row r="14423">
          <cell r="O14423" t="str">
            <v>051725000</v>
          </cell>
        </row>
        <row r="14424">
          <cell r="O14424" t="str">
            <v>051725000</v>
          </cell>
        </row>
        <row r="14425">
          <cell r="O14425" t="str">
            <v>051725000</v>
          </cell>
        </row>
        <row r="14426">
          <cell r="O14426" t="str">
            <v>051725000</v>
          </cell>
        </row>
        <row r="14427">
          <cell r="O14427" t="str">
            <v>051725000</v>
          </cell>
        </row>
        <row r="14428">
          <cell r="O14428" t="str">
            <v>051725000</v>
          </cell>
        </row>
        <row r="14429">
          <cell r="O14429" t="str">
            <v>051725000</v>
          </cell>
        </row>
        <row r="14430">
          <cell r="O14430" t="str">
            <v>051725000</v>
          </cell>
        </row>
        <row r="14431">
          <cell r="O14431" t="str">
            <v>051725000</v>
          </cell>
        </row>
        <row r="14432">
          <cell r="O14432" t="str">
            <v>051725000</v>
          </cell>
        </row>
        <row r="14433">
          <cell r="O14433" t="str">
            <v>051726000</v>
          </cell>
        </row>
        <row r="14434">
          <cell r="O14434" t="str">
            <v>051726000</v>
          </cell>
        </row>
        <row r="14435">
          <cell r="O14435" t="str">
            <v>051726000</v>
          </cell>
        </row>
        <row r="14436">
          <cell r="O14436" t="str">
            <v>051726000</v>
          </cell>
        </row>
        <row r="14437">
          <cell r="O14437" t="str">
            <v>051726000</v>
          </cell>
        </row>
        <row r="14438">
          <cell r="O14438" t="str">
            <v>051726000</v>
          </cell>
        </row>
        <row r="14439">
          <cell r="O14439" t="str">
            <v>051726000</v>
          </cell>
        </row>
        <row r="14440">
          <cell r="O14440" t="str">
            <v>051726000</v>
          </cell>
        </row>
        <row r="14441">
          <cell r="O14441" t="str">
            <v>051726000</v>
          </cell>
        </row>
        <row r="14442">
          <cell r="O14442" t="str">
            <v>051726000</v>
          </cell>
        </row>
        <row r="14443">
          <cell r="O14443" t="str">
            <v>051726000</v>
          </cell>
        </row>
        <row r="14444">
          <cell r="O14444" t="str">
            <v>051726000</v>
          </cell>
        </row>
        <row r="14445">
          <cell r="O14445" t="str">
            <v>051726000</v>
          </cell>
        </row>
        <row r="14446">
          <cell r="O14446" t="str">
            <v>051726000</v>
          </cell>
        </row>
        <row r="14447">
          <cell r="O14447" t="str">
            <v>051726000</v>
          </cell>
        </row>
        <row r="14448">
          <cell r="O14448" t="str">
            <v>051726000</v>
          </cell>
        </row>
        <row r="14449">
          <cell r="O14449" t="str">
            <v>051726000</v>
          </cell>
        </row>
        <row r="14450">
          <cell r="O14450" t="str">
            <v>051727000</v>
          </cell>
        </row>
        <row r="14451">
          <cell r="O14451" t="str">
            <v>051727000</v>
          </cell>
        </row>
        <row r="14452">
          <cell r="O14452" t="str">
            <v>051727000</v>
          </cell>
        </row>
        <row r="14453">
          <cell r="O14453" t="str">
            <v>051727000</v>
          </cell>
        </row>
        <row r="14454">
          <cell r="O14454" t="str">
            <v>051727000</v>
          </cell>
        </row>
        <row r="14455">
          <cell r="O14455" t="str">
            <v>051727000</v>
          </cell>
        </row>
        <row r="14456">
          <cell r="O14456" t="str">
            <v>051727000</v>
          </cell>
        </row>
        <row r="14457">
          <cell r="O14457" t="str">
            <v>051727000</v>
          </cell>
        </row>
        <row r="14458">
          <cell r="O14458" t="str">
            <v>051727000</v>
          </cell>
        </row>
        <row r="14459">
          <cell r="O14459" t="str">
            <v>051727000</v>
          </cell>
        </row>
        <row r="14460">
          <cell r="O14460" t="str">
            <v>051727000</v>
          </cell>
        </row>
        <row r="14461">
          <cell r="O14461" t="str">
            <v>051727000</v>
          </cell>
        </row>
        <row r="14462">
          <cell r="O14462" t="str">
            <v>051727000</v>
          </cell>
        </row>
        <row r="14463">
          <cell r="O14463" t="str">
            <v>051727000</v>
          </cell>
        </row>
        <row r="14464">
          <cell r="O14464" t="str">
            <v>051727000</v>
          </cell>
        </row>
        <row r="14465">
          <cell r="O14465" t="str">
            <v>051727000</v>
          </cell>
        </row>
        <row r="14466">
          <cell r="O14466" t="str">
            <v>051727000</v>
          </cell>
        </row>
        <row r="14467">
          <cell r="O14467" t="str">
            <v>051727000</v>
          </cell>
        </row>
        <row r="14468">
          <cell r="O14468" t="str">
            <v>051727000</v>
          </cell>
        </row>
        <row r="14469">
          <cell r="O14469" t="str">
            <v>051728000</v>
          </cell>
        </row>
        <row r="14470">
          <cell r="O14470" t="str">
            <v>051728000</v>
          </cell>
        </row>
        <row r="14471">
          <cell r="O14471" t="str">
            <v>051728000</v>
          </cell>
        </row>
        <row r="14472">
          <cell r="O14472" t="str">
            <v>051728000</v>
          </cell>
        </row>
        <row r="14473">
          <cell r="O14473" t="str">
            <v>051728000</v>
          </cell>
        </row>
        <row r="14474">
          <cell r="O14474" t="str">
            <v>051728000</v>
          </cell>
        </row>
        <row r="14475">
          <cell r="O14475" t="str">
            <v>051728000</v>
          </cell>
        </row>
        <row r="14476">
          <cell r="O14476" t="str">
            <v>051728000</v>
          </cell>
        </row>
        <row r="14477">
          <cell r="O14477" t="str">
            <v>051728000</v>
          </cell>
        </row>
        <row r="14478">
          <cell r="O14478" t="str">
            <v>051728000</v>
          </cell>
        </row>
        <row r="14479">
          <cell r="O14479" t="str">
            <v>051728000</v>
          </cell>
        </row>
        <row r="14480">
          <cell r="O14480" t="str">
            <v>051728000</v>
          </cell>
        </row>
        <row r="14481">
          <cell r="O14481" t="str">
            <v>051728000</v>
          </cell>
        </row>
        <row r="14482">
          <cell r="O14482" t="str">
            <v>051728000</v>
          </cell>
        </row>
        <row r="14483">
          <cell r="O14483" t="str">
            <v>051728000</v>
          </cell>
        </row>
        <row r="14484">
          <cell r="O14484" t="str">
            <v>051728000</v>
          </cell>
        </row>
        <row r="14485">
          <cell r="O14485" t="str">
            <v>051728000</v>
          </cell>
        </row>
        <row r="14486">
          <cell r="O14486" t="str">
            <v>051728000</v>
          </cell>
        </row>
        <row r="14487">
          <cell r="O14487" t="str">
            <v>051728000</v>
          </cell>
        </row>
        <row r="14488">
          <cell r="O14488" t="str">
            <v>051728000</v>
          </cell>
        </row>
        <row r="14489">
          <cell r="O14489" t="str">
            <v>051728000</v>
          </cell>
        </row>
        <row r="14490">
          <cell r="O14490" t="str">
            <v>051728000</v>
          </cell>
        </row>
        <row r="14491">
          <cell r="O14491" t="str">
            <v>051728000</v>
          </cell>
        </row>
        <row r="14492">
          <cell r="O14492" t="str">
            <v>051728000</v>
          </cell>
        </row>
        <row r="14493">
          <cell r="O14493" t="str">
            <v>051728000</v>
          </cell>
        </row>
        <row r="14494">
          <cell r="O14494" t="str">
            <v>051728000</v>
          </cell>
        </row>
        <row r="14495">
          <cell r="O14495" t="str">
            <v>051729000</v>
          </cell>
        </row>
        <row r="14496">
          <cell r="O14496" t="str">
            <v>051729000</v>
          </cell>
        </row>
        <row r="14497">
          <cell r="O14497" t="str">
            <v>051729000</v>
          </cell>
        </row>
        <row r="14498">
          <cell r="O14498" t="str">
            <v>051729000</v>
          </cell>
        </row>
        <row r="14499">
          <cell r="O14499" t="str">
            <v>051729000</v>
          </cell>
        </row>
        <row r="14500">
          <cell r="O14500" t="str">
            <v>051729000</v>
          </cell>
        </row>
        <row r="14501">
          <cell r="O14501" t="str">
            <v>051729000</v>
          </cell>
        </row>
        <row r="14502">
          <cell r="O14502" t="str">
            <v>051729000</v>
          </cell>
        </row>
        <row r="14503">
          <cell r="O14503" t="str">
            <v>051729000</v>
          </cell>
        </row>
        <row r="14504">
          <cell r="O14504" t="str">
            <v>051729000</v>
          </cell>
        </row>
        <row r="14505">
          <cell r="O14505" t="str">
            <v>051729000</v>
          </cell>
        </row>
        <row r="14506">
          <cell r="O14506" t="str">
            <v>051729000</v>
          </cell>
        </row>
        <row r="14507">
          <cell r="O14507" t="str">
            <v>051729000</v>
          </cell>
        </row>
        <row r="14508">
          <cell r="O14508" t="str">
            <v>051729000</v>
          </cell>
        </row>
        <row r="14509">
          <cell r="O14509" t="str">
            <v>051729000</v>
          </cell>
        </row>
        <row r="14510">
          <cell r="O14510" t="str">
            <v>051729000</v>
          </cell>
        </row>
        <row r="14511">
          <cell r="O14511" t="str">
            <v>051729000</v>
          </cell>
        </row>
        <row r="14512">
          <cell r="O14512" t="str">
            <v>051729000</v>
          </cell>
        </row>
        <row r="14513">
          <cell r="O14513" t="str">
            <v>051730000</v>
          </cell>
        </row>
        <row r="14514">
          <cell r="O14514" t="str">
            <v>051730000</v>
          </cell>
        </row>
        <row r="14515">
          <cell r="O14515" t="str">
            <v>051730000</v>
          </cell>
        </row>
        <row r="14516">
          <cell r="O14516" t="str">
            <v>051730000</v>
          </cell>
        </row>
        <row r="14517">
          <cell r="O14517" t="str">
            <v>051730000</v>
          </cell>
        </row>
        <row r="14518">
          <cell r="O14518" t="str">
            <v>051730000</v>
          </cell>
        </row>
        <row r="14519">
          <cell r="O14519" t="str">
            <v>051730000</v>
          </cell>
        </row>
        <row r="14520">
          <cell r="O14520" t="str">
            <v>051730000</v>
          </cell>
        </row>
        <row r="14521">
          <cell r="O14521" t="str">
            <v>051730000</v>
          </cell>
        </row>
        <row r="14522">
          <cell r="O14522" t="str">
            <v>051730000</v>
          </cell>
        </row>
        <row r="14523">
          <cell r="O14523" t="str">
            <v>051730000</v>
          </cell>
        </row>
        <row r="14524">
          <cell r="O14524" t="str">
            <v>051730000</v>
          </cell>
        </row>
        <row r="14525">
          <cell r="O14525" t="str">
            <v>051730000</v>
          </cell>
        </row>
        <row r="14526">
          <cell r="O14526" t="str">
            <v>051730000</v>
          </cell>
        </row>
        <row r="14527">
          <cell r="O14527" t="str">
            <v>051730000</v>
          </cell>
        </row>
        <row r="14528">
          <cell r="O14528" t="str">
            <v>051730000</v>
          </cell>
        </row>
        <row r="14529">
          <cell r="O14529" t="str">
            <v>051730000</v>
          </cell>
        </row>
        <row r="14530">
          <cell r="O14530" t="str">
            <v>051730000</v>
          </cell>
        </row>
        <row r="14531">
          <cell r="O14531" t="str">
            <v>051730000</v>
          </cell>
        </row>
        <row r="14532">
          <cell r="O14532" t="str">
            <v>051730000</v>
          </cell>
        </row>
        <row r="14533">
          <cell r="O14533" t="str">
            <v>051730000</v>
          </cell>
        </row>
        <row r="14534">
          <cell r="O14534" t="str">
            <v>051730000</v>
          </cell>
        </row>
        <row r="14535">
          <cell r="O14535" t="str">
            <v>051730000</v>
          </cell>
        </row>
        <row r="14536">
          <cell r="O14536" t="str">
            <v>051730000</v>
          </cell>
        </row>
        <row r="14537">
          <cell r="O14537" t="str">
            <v>051730000</v>
          </cell>
        </row>
        <row r="14538">
          <cell r="O14538" t="str">
            <v>051730000</v>
          </cell>
        </row>
        <row r="14539">
          <cell r="O14539" t="str">
            <v>051730000</v>
          </cell>
        </row>
        <row r="14540">
          <cell r="O14540" t="str">
            <v>051730000</v>
          </cell>
        </row>
        <row r="14541">
          <cell r="O14541" t="str">
            <v>051730000</v>
          </cell>
        </row>
        <row r="14542">
          <cell r="O14542" t="str">
            <v>051730000</v>
          </cell>
        </row>
        <row r="14543">
          <cell r="O14543" t="str">
            <v>051730000</v>
          </cell>
        </row>
        <row r="14544">
          <cell r="O14544" t="str">
            <v>051730000</v>
          </cell>
        </row>
        <row r="14545">
          <cell r="O14545" t="str">
            <v>051730000</v>
          </cell>
        </row>
        <row r="14546">
          <cell r="O14546" t="str">
            <v>051730000</v>
          </cell>
        </row>
        <row r="14547">
          <cell r="O14547" t="str">
            <v>051730000</v>
          </cell>
        </row>
        <row r="14548">
          <cell r="O14548" t="str">
            <v>051730000</v>
          </cell>
        </row>
        <row r="14549">
          <cell r="O14549" t="str">
            <v>051730000</v>
          </cell>
        </row>
        <row r="14550">
          <cell r="O14550" t="str">
            <v>051730000</v>
          </cell>
        </row>
        <row r="14551">
          <cell r="O14551" t="str">
            <v>051731000</v>
          </cell>
        </row>
        <row r="14552">
          <cell r="O14552" t="str">
            <v>051731000</v>
          </cell>
        </row>
        <row r="14553">
          <cell r="O14553" t="str">
            <v>051731000</v>
          </cell>
        </row>
        <row r="14554">
          <cell r="O14554" t="str">
            <v>051731000</v>
          </cell>
        </row>
        <row r="14555">
          <cell r="O14555" t="str">
            <v>051731000</v>
          </cell>
        </row>
        <row r="14556">
          <cell r="O14556" t="str">
            <v>051731000</v>
          </cell>
        </row>
        <row r="14557">
          <cell r="O14557" t="str">
            <v>051731000</v>
          </cell>
        </row>
        <row r="14558">
          <cell r="O14558" t="str">
            <v>051731000</v>
          </cell>
        </row>
        <row r="14559">
          <cell r="O14559" t="str">
            <v>051731000</v>
          </cell>
        </row>
        <row r="14560">
          <cell r="O14560" t="str">
            <v>051731000</v>
          </cell>
        </row>
        <row r="14561">
          <cell r="O14561" t="str">
            <v>051731000</v>
          </cell>
        </row>
        <row r="14562">
          <cell r="O14562" t="str">
            <v>051731000</v>
          </cell>
        </row>
        <row r="14563">
          <cell r="O14563" t="str">
            <v>051731000</v>
          </cell>
        </row>
        <row r="14564">
          <cell r="O14564" t="str">
            <v>051731000</v>
          </cell>
        </row>
        <row r="14565">
          <cell r="O14565" t="str">
            <v>051731000</v>
          </cell>
        </row>
        <row r="14566">
          <cell r="O14566" t="str">
            <v>051731000</v>
          </cell>
        </row>
        <row r="14567">
          <cell r="O14567" t="str">
            <v>051731000</v>
          </cell>
        </row>
        <row r="14568">
          <cell r="O14568" t="str">
            <v>051731000</v>
          </cell>
        </row>
        <row r="14569">
          <cell r="O14569" t="str">
            <v>051731000</v>
          </cell>
        </row>
        <row r="14570">
          <cell r="O14570" t="str">
            <v>051732000</v>
          </cell>
        </row>
        <row r="14571">
          <cell r="O14571" t="str">
            <v>051732000</v>
          </cell>
        </row>
        <row r="14572">
          <cell r="O14572" t="str">
            <v>051732000</v>
          </cell>
        </row>
        <row r="14573">
          <cell r="O14573" t="str">
            <v>051732000</v>
          </cell>
        </row>
        <row r="14574">
          <cell r="O14574" t="str">
            <v>051732000</v>
          </cell>
        </row>
        <row r="14575">
          <cell r="O14575" t="str">
            <v>051732000</v>
          </cell>
        </row>
        <row r="14576">
          <cell r="O14576" t="str">
            <v>051732000</v>
          </cell>
        </row>
        <row r="14577">
          <cell r="O14577" t="str">
            <v>051732000</v>
          </cell>
        </row>
        <row r="14578">
          <cell r="O14578" t="str">
            <v>051732000</v>
          </cell>
        </row>
        <row r="14579">
          <cell r="O14579" t="str">
            <v>051732000</v>
          </cell>
        </row>
        <row r="14580">
          <cell r="O14580" t="str">
            <v>051732000</v>
          </cell>
        </row>
        <row r="14581">
          <cell r="O14581" t="str">
            <v>051732000</v>
          </cell>
        </row>
        <row r="14582">
          <cell r="O14582" t="str">
            <v>051732000</v>
          </cell>
        </row>
        <row r="14583">
          <cell r="O14583" t="str">
            <v>051732000</v>
          </cell>
        </row>
        <row r="14584">
          <cell r="O14584" t="str">
            <v>051732000</v>
          </cell>
        </row>
        <row r="14585">
          <cell r="O14585" t="str">
            <v>051732000</v>
          </cell>
        </row>
        <row r="14586">
          <cell r="O14586" t="str">
            <v>051732000</v>
          </cell>
        </row>
        <row r="14587">
          <cell r="O14587" t="str">
            <v>051732000</v>
          </cell>
        </row>
        <row r="14588">
          <cell r="O14588" t="str">
            <v>051732000</v>
          </cell>
        </row>
        <row r="14589">
          <cell r="O14589" t="str">
            <v>051732000</v>
          </cell>
        </row>
        <row r="14590">
          <cell r="O14590" t="str">
            <v>051732000</v>
          </cell>
        </row>
        <row r="14591">
          <cell r="O14591" t="str">
            <v>051732000</v>
          </cell>
        </row>
        <row r="14592">
          <cell r="O14592" t="str">
            <v>051733000</v>
          </cell>
        </row>
        <row r="14593">
          <cell r="O14593" t="str">
            <v>051733000</v>
          </cell>
        </row>
        <row r="14594">
          <cell r="O14594" t="str">
            <v>051733000</v>
          </cell>
        </row>
        <row r="14595">
          <cell r="O14595" t="str">
            <v>051733000</v>
          </cell>
        </row>
        <row r="14596">
          <cell r="O14596" t="str">
            <v>051733000</v>
          </cell>
        </row>
        <row r="14597">
          <cell r="O14597" t="str">
            <v>051733000</v>
          </cell>
        </row>
        <row r="14598">
          <cell r="O14598" t="str">
            <v>051733000</v>
          </cell>
        </row>
        <row r="14599">
          <cell r="O14599" t="str">
            <v>051733000</v>
          </cell>
        </row>
        <row r="14600">
          <cell r="O14600" t="str">
            <v>051733000</v>
          </cell>
        </row>
        <row r="14601">
          <cell r="O14601" t="str">
            <v>051733000</v>
          </cell>
        </row>
        <row r="14602">
          <cell r="O14602" t="str">
            <v>051733000</v>
          </cell>
        </row>
        <row r="14603">
          <cell r="O14603" t="str">
            <v>051733000</v>
          </cell>
        </row>
        <row r="14604">
          <cell r="O14604" t="str">
            <v>051733000</v>
          </cell>
        </row>
        <row r="14605">
          <cell r="O14605" t="str">
            <v>051733000</v>
          </cell>
        </row>
        <row r="14606">
          <cell r="O14606" t="str">
            <v>051733000</v>
          </cell>
        </row>
        <row r="14607">
          <cell r="O14607" t="str">
            <v>051733000</v>
          </cell>
        </row>
        <row r="14608">
          <cell r="O14608" t="str">
            <v>051733000</v>
          </cell>
        </row>
        <row r="14609">
          <cell r="O14609" t="str">
            <v>051733000</v>
          </cell>
        </row>
        <row r="14610">
          <cell r="O14610" t="str">
            <v>051733000</v>
          </cell>
        </row>
        <row r="14611">
          <cell r="O14611" t="str">
            <v>051733000</v>
          </cell>
        </row>
        <row r="14612">
          <cell r="O14612" t="str">
            <v>051733000</v>
          </cell>
        </row>
        <row r="14613">
          <cell r="O14613" t="str">
            <v>051733000</v>
          </cell>
        </row>
        <row r="14614">
          <cell r="O14614" t="str">
            <v>051733000</v>
          </cell>
        </row>
        <row r="14615">
          <cell r="O14615" t="str">
            <v>051733000</v>
          </cell>
        </row>
        <row r="14616">
          <cell r="O14616" t="str">
            <v>051733000</v>
          </cell>
        </row>
        <row r="14617">
          <cell r="O14617" t="str">
            <v>051733000</v>
          </cell>
        </row>
        <row r="14618">
          <cell r="O14618" t="str">
            <v>051733000</v>
          </cell>
        </row>
        <row r="14619">
          <cell r="O14619" t="str">
            <v>051733000</v>
          </cell>
        </row>
        <row r="14620">
          <cell r="O14620" t="str">
            <v>051733000</v>
          </cell>
        </row>
        <row r="14621">
          <cell r="O14621" t="str">
            <v>051734000</v>
          </cell>
        </row>
        <row r="14622">
          <cell r="O14622" t="str">
            <v>051734000</v>
          </cell>
        </row>
        <row r="14623">
          <cell r="O14623" t="str">
            <v>051734000</v>
          </cell>
        </row>
        <row r="14624">
          <cell r="O14624" t="str">
            <v>051734000</v>
          </cell>
        </row>
        <row r="14625">
          <cell r="O14625" t="str">
            <v>051734000</v>
          </cell>
        </row>
        <row r="14626">
          <cell r="O14626" t="str">
            <v>051734000</v>
          </cell>
        </row>
        <row r="14627">
          <cell r="O14627" t="str">
            <v>051734000</v>
          </cell>
        </row>
        <row r="14628">
          <cell r="O14628" t="str">
            <v>051734000</v>
          </cell>
        </row>
        <row r="14629">
          <cell r="O14629" t="str">
            <v>051734000</v>
          </cell>
        </row>
        <row r="14630">
          <cell r="O14630" t="str">
            <v>051734000</v>
          </cell>
        </row>
        <row r="14631">
          <cell r="O14631" t="str">
            <v>051734000</v>
          </cell>
        </row>
        <row r="14632">
          <cell r="O14632" t="str">
            <v>051734000</v>
          </cell>
        </row>
        <row r="14633">
          <cell r="O14633" t="str">
            <v>051734000</v>
          </cell>
        </row>
        <row r="14634">
          <cell r="O14634" t="str">
            <v>051734000</v>
          </cell>
        </row>
        <row r="14635">
          <cell r="O14635" t="str">
            <v>051734000</v>
          </cell>
        </row>
        <row r="14636">
          <cell r="O14636" t="str">
            <v>051734000</v>
          </cell>
        </row>
        <row r="14637">
          <cell r="O14637" t="str">
            <v>051734000</v>
          </cell>
        </row>
        <row r="14638">
          <cell r="O14638" t="str">
            <v>051734000</v>
          </cell>
        </row>
        <row r="14639">
          <cell r="O14639" t="str">
            <v>051734000</v>
          </cell>
        </row>
        <row r="14640">
          <cell r="O14640" t="str">
            <v>051734000</v>
          </cell>
        </row>
        <row r="14641">
          <cell r="O14641" t="str">
            <v>051734000</v>
          </cell>
        </row>
        <row r="14642">
          <cell r="O14642" t="str">
            <v>051734000</v>
          </cell>
        </row>
        <row r="14643">
          <cell r="O14643" t="str">
            <v>051734000</v>
          </cell>
        </row>
        <row r="14644">
          <cell r="O14644" t="str">
            <v>051734000</v>
          </cell>
        </row>
        <row r="14645">
          <cell r="O14645" t="str">
            <v>051734000</v>
          </cell>
        </row>
        <row r="14646">
          <cell r="O14646" t="str">
            <v>051734000</v>
          </cell>
        </row>
        <row r="14647">
          <cell r="O14647" t="str">
            <v>051734000</v>
          </cell>
        </row>
        <row r="14648">
          <cell r="O14648" t="str">
            <v>051734000</v>
          </cell>
        </row>
        <row r="14649">
          <cell r="O14649" t="str">
            <v>051734000</v>
          </cell>
        </row>
        <row r="14650">
          <cell r="O14650" t="str">
            <v>051734000</v>
          </cell>
        </row>
        <row r="14651">
          <cell r="O14651" t="str">
            <v>051734000</v>
          </cell>
        </row>
        <row r="14652">
          <cell r="O14652" t="str">
            <v>051734000</v>
          </cell>
        </row>
        <row r="14653">
          <cell r="O14653" t="str">
            <v>051734000</v>
          </cell>
        </row>
        <row r="14654">
          <cell r="O14654" t="str">
            <v>051734000</v>
          </cell>
        </row>
        <row r="14655">
          <cell r="O14655" t="str">
            <v>051734000</v>
          </cell>
        </row>
        <row r="14656">
          <cell r="O14656" t="str">
            <v>051734000</v>
          </cell>
        </row>
        <row r="14657">
          <cell r="O14657" t="str">
            <v>051734000</v>
          </cell>
        </row>
        <row r="14658">
          <cell r="O14658" t="str">
            <v>051734000</v>
          </cell>
        </row>
        <row r="14659">
          <cell r="O14659" t="str">
            <v>051734000</v>
          </cell>
        </row>
        <row r="14660">
          <cell r="O14660" t="str">
            <v>051734000</v>
          </cell>
        </row>
        <row r="14661">
          <cell r="O14661" t="str">
            <v>051734000</v>
          </cell>
        </row>
        <row r="14662">
          <cell r="O14662" t="str">
            <v>051734000</v>
          </cell>
        </row>
        <row r="14663">
          <cell r="O14663" t="str">
            <v>051734000</v>
          </cell>
        </row>
        <row r="14664">
          <cell r="O14664" t="str">
            <v>051734000</v>
          </cell>
        </row>
        <row r="14665">
          <cell r="O14665" t="str">
            <v>051734000</v>
          </cell>
        </row>
        <row r="14666">
          <cell r="O14666" t="str">
            <v>051734000</v>
          </cell>
        </row>
        <row r="14667">
          <cell r="O14667" t="str">
            <v>051735000</v>
          </cell>
        </row>
        <row r="14668">
          <cell r="O14668" t="str">
            <v>051735000</v>
          </cell>
        </row>
        <row r="14669">
          <cell r="O14669" t="str">
            <v>051735000</v>
          </cell>
        </row>
        <row r="14670">
          <cell r="O14670" t="str">
            <v>051735000</v>
          </cell>
        </row>
        <row r="14671">
          <cell r="O14671" t="str">
            <v>051735000</v>
          </cell>
        </row>
        <row r="14672">
          <cell r="O14672" t="str">
            <v>051735000</v>
          </cell>
        </row>
        <row r="14673">
          <cell r="O14673" t="str">
            <v>051735000</v>
          </cell>
        </row>
        <row r="14674">
          <cell r="O14674" t="str">
            <v>051735000</v>
          </cell>
        </row>
        <row r="14675">
          <cell r="O14675" t="str">
            <v>051735000</v>
          </cell>
        </row>
        <row r="14676">
          <cell r="O14676" t="str">
            <v>051735000</v>
          </cell>
        </row>
        <row r="14677">
          <cell r="O14677" t="str">
            <v>051735000</v>
          </cell>
        </row>
        <row r="14678">
          <cell r="O14678" t="str">
            <v>051735000</v>
          </cell>
        </row>
        <row r="14679">
          <cell r="O14679" t="str">
            <v>051735000</v>
          </cell>
        </row>
        <row r="14680">
          <cell r="O14680" t="str">
            <v>051735000</v>
          </cell>
        </row>
        <row r="14681">
          <cell r="O14681" t="str">
            <v>051735000</v>
          </cell>
        </row>
        <row r="14682">
          <cell r="O14682" t="str">
            <v>051735000</v>
          </cell>
        </row>
        <row r="14683">
          <cell r="O14683" t="str">
            <v>051735000</v>
          </cell>
        </row>
        <row r="14684">
          <cell r="O14684" t="str">
            <v>051735000</v>
          </cell>
        </row>
        <row r="14685">
          <cell r="O14685" t="str">
            <v>051735000</v>
          </cell>
        </row>
        <row r="14686">
          <cell r="O14686" t="str">
            <v>051735000</v>
          </cell>
        </row>
        <row r="14687">
          <cell r="O14687" t="str">
            <v>051735000</v>
          </cell>
        </row>
        <row r="14688">
          <cell r="O14688" t="str">
            <v>051735000</v>
          </cell>
        </row>
        <row r="14689">
          <cell r="O14689" t="str">
            <v>051736000</v>
          </cell>
        </row>
        <row r="14690">
          <cell r="O14690" t="str">
            <v>051736000</v>
          </cell>
        </row>
        <row r="14691">
          <cell r="O14691" t="str">
            <v>051736000</v>
          </cell>
        </row>
        <row r="14692">
          <cell r="O14692" t="str">
            <v>051736000</v>
          </cell>
        </row>
        <row r="14693">
          <cell r="O14693" t="str">
            <v>051736000</v>
          </cell>
        </row>
        <row r="14694">
          <cell r="O14694" t="str">
            <v>051736000</v>
          </cell>
        </row>
        <row r="14695">
          <cell r="O14695" t="str">
            <v>051736000</v>
          </cell>
        </row>
        <row r="14696">
          <cell r="O14696" t="str">
            <v>051736000</v>
          </cell>
        </row>
        <row r="14697">
          <cell r="O14697" t="str">
            <v>051736000</v>
          </cell>
        </row>
        <row r="14698">
          <cell r="O14698" t="str">
            <v>051736000</v>
          </cell>
        </row>
        <row r="14699">
          <cell r="O14699" t="str">
            <v>051736000</v>
          </cell>
        </row>
        <row r="14700">
          <cell r="O14700" t="str">
            <v>051736000</v>
          </cell>
        </row>
        <row r="14701">
          <cell r="O14701" t="str">
            <v>051736000</v>
          </cell>
        </row>
        <row r="14702">
          <cell r="O14702" t="str">
            <v>051736000</v>
          </cell>
        </row>
        <row r="14703">
          <cell r="O14703" t="str">
            <v>051736000</v>
          </cell>
        </row>
        <row r="14704">
          <cell r="O14704" t="str">
            <v>051736000</v>
          </cell>
        </row>
        <row r="14705">
          <cell r="O14705" t="str">
            <v>051736000</v>
          </cell>
        </row>
        <row r="14706">
          <cell r="O14706" t="str">
            <v>051736000</v>
          </cell>
        </row>
        <row r="14707">
          <cell r="O14707" t="str">
            <v>051736000</v>
          </cell>
        </row>
        <row r="14708">
          <cell r="O14708" t="str">
            <v>051736000</v>
          </cell>
        </row>
        <row r="14709">
          <cell r="O14709" t="str">
            <v>051736000</v>
          </cell>
        </row>
        <row r="14710">
          <cell r="O14710" t="str">
            <v>051736000</v>
          </cell>
        </row>
        <row r="14711">
          <cell r="O14711" t="str">
            <v>051736000</v>
          </cell>
        </row>
        <row r="14712">
          <cell r="O14712" t="str">
            <v>051737000</v>
          </cell>
        </row>
        <row r="14713">
          <cell r="O14713" t="str">
            <v>051737000</v>
          </cell>
        </row>
        <row r="14714">
          <cell r="O14714" t="str">
            <v>051737000</v>
          </cell>
        </row>
        <row r="14715">
          <cell r="O14715" t="str">
            <v>051737000</v>
          </cell>
        </row>
        <row r="14716">
          <cell r="O14716" t="str">
            <v>051737000</v>
          </cell>
        </row>
        <row r="14717">
          <cell r="O14717" t="str">
            <v>051737000</v>
          </cell>
        </row>
        <row r="14718">
          <cell r="O14718" t="str">
            <v>051737000</v>
          </cell>
        </row>
        <row r="14719">
          <cell r="O14719" t="str">
            <v>051737000</v>
          </cell>
        </row>
        <row r="14720">
          <cell r="O14720" t="str">
            <v>051737000</v>
          </cell>
        </row>
        <row r="14721">
          <cell r="O14721" t="str">
            <v>051737000</v>
          </cell>
        </row>
        <row r="14722">
          <cell r="O14722" t="str">
            <v>051737000</v>
          </cell>
        </row>
        <row r="14723">
          <cell r="O14723" t="str">
            <v>051737000</v>
          </cell>
        </row>
        <row r="14724">
          <cell r="O14724" t="str">
            <v>051737000</v>
          </cell>
        </row>
        <row r="14725">
          <cell r="O14725" t="str">
            <v>051737000</v>
          </cell>
        </row>
        <row r="14726">
          <cell r="O14726" t="str">
            <v>051737000</v>
          </cell>
        </row>
        <row r="14727">
          <cell r="O14727" t="str">
            <v>051737000</v>
          </cell>
        </row>
        <row r="14728">
          <cell r="O14728" t="str">
            <v>051737000</v>
          </cell>
        </row>
        <row r="14729">
          <cell r="O14729" t="str">
            <v>051737000</v>
          </cell>
        </row>
        <row r="14730">
          <cell r="O14730" t="str">
            <v>051737000</v>
          </cell>
        </row>
        <row r="14731">
          <cell r="O14731" t="str">
            <v>051737000</v>
          </cell>
        </row>
        <row r="14732">
          <cell r="O14732" t="str">
            <v>051737000</v>
          </cell>
        </row>
        <row r="14733">
          <cell r="O14733" t="str">
            <v>051737000</v>
          </cell>
        </row>
        <row r="14734">
          <cell r="O14734" t="str">
            <v>051737000</v>
          </cell>
        </row>
        <row r="14735">
          <cell r="O14735" t="str">
            <v>051737000</v>
          </cell>
        </row>
        <row r="14736">
          <cell r="O14736" t="str">
            <v>051737000</v>
          </cell>
        </row>
        <row r="14737">
          <cell r="O14737" t="str">
            <v>051737000</v>
          </cell>
        </row>
        <row r="14738">
          <cell r="O14738" t="str">
            <v>051737000</v>
          </cell>
        </row>
        <row r="14739">
          <cell r="O14739" t="str">
            <v>051737000</v>
          </cell>
        </row>
        <row r="14740">
          <cell r="O14740" t="str">
            <v>051737000</v>
          </cell>
        </row>
        <row r="14741">
          <cell r="O14741" t="str">
            <v>051737000</v>
          </cell>
        </row>
        <row r="14742">
          <cell r="O14742" t="str">
            <v>051737000</v>
          </cell>
        </row>
        <row r="14743">
          <cell r="O14743" t="str">
            <v>051737000</v>
          </cell>
        </row>
        <row r="14744">
          <cell r="O14744" t="str">
            <v>051737000</v>
          </cell>
        </row>
        <row r="14745">
          <cell r="O14745" t="str">
            <v>051737000</v>
          </cell>
        </row>
        <row r="14746">
          <cell r="O14746" t="str">
            <v>051737000</v>
          </cell>
        </row>
        <row r="14747">
          <cell r="O14747" t="str">
            <v>051737000</v>
          </cell>
        </row>
        <row r="14748">
          <cell r="O14748" t="str">
            <v>051737000</v>
          </cell>
        </row>
        <row r="14749">
          <cell r="O14749" t="str">
            <v>051737000</v>
          </cell>
        </row>
        <row r="14750">
          <cell r="O14750" t="str">
            <v>051737000</v>
          </cell>
        </row>
        <row r="14751">
          <cell r="O14751" t="str">
            <v>051737000</v>
          </cell>
        </row>
        <row r="14752">
          <cell r="O14752" t="str">
            <v>051737000</v>
          </cell>
        </row>
        <row r="14753">
          <cell r="O14753" t="str">
            <v>051737000</v>
          </cell>
        </row>
        <row r="14754">
          <cell r="O14754" t="str">
            <v>051737000</v>
          </cell>
        </row>
        <row r="14755">
          <cell r="O14755" t="str">
            <v>051737000</v>
          </cell>
        </row>
        <row r="14756">
          <cell r="O14756" t="str">
            <v>052001000</v>
          </cell>
        </row>
        <row r="14757">
          <cell r="O14757" t="str">
            <v>052001000</v>
          </cell>
        </row>
        <row r="14758">
          <cell r="O14758" t="str">
            <v>052001000</v>
          </cell>
        </row>
        <row r="14759">
          <cell r="O14759" t="str">
            <v>052001000</v>
          </cell>
        </row>
        <row r="14760">
          <cell r="O14760" t="str">
            <v>052001000</v>
          </cell>
        </row>
        <row r="14761">
          <cell r="O14761" t="str">
            <v>052001000</v>
          </cell>
        </row>
        <row r="14762">
          <cell r="O14762" t="str">
            <v>052001000</v>
          </cell>
        </row>
        <row r="14763">
          <cell r="O14763" t="str">
            <v>052001000</v>
          </cell>
        </row>
        <row r="14764">
          <cell r="O14764" t="str">
            <v>052001000</v>
          </cell>
        </row>
        <row r="14765">
          <cell r="O14765" t="str">
            <v>052001000</v>
          </cell>
        </row>
        <row r="14766">
          <cell r="O14766" t="str">
            <v>052001000</v>
          </cell>
        </row>
        <row r="14767">
          <cell r="O14767" t="str">
            <v>052001000</v>
          </cell>
        </row>
        <row r="14768">
          <cell r="O14768" t="str">
            <v>052001000</v>
          </cell>
        </row>
        <row r="14769">
          <cell r="O14769" t="str">
            <v>052001000</v>
          </cell>
        </row>
        <row r="14770">
          <cell r="O14770" t="str">
            <v>052001000</v>
          </cell>
        </row>
        <row r="14771">
          <cell r="O14771" t="str">
            <v>052001000</v>
          </cell>
        </row>
        <row r="14772">
          <cell r="O14772" t="str">
            <v>052001000</v>
          </cell>
        </row>
        <row r="14773">
          <cell r="O14773" t="str">
            <v>052001000</v>
          </cell>
        </row>
        <row r="14774">
          <cell r="O14774" t="str">
            <v>052002000</v>
          </cell>
        </row>
        <row r="14775">
          <cell r="O14775" t="str">
            <v>052002000</v>
          </cell>
        </row>
        <row r="14776">
          <cell r="O14776" t="str">
            <v>052002000</v>
          </cell>
        </row>
        <row r="14777">
          <cell r="O14777" t="str">
            <v>052002000</v>
          </cell>
        </row>
        <row r="14778">
          <cell r="O14778" t="str">
            <v>052002000</v>
          </cell>
        </row>
        <row r="14779">
          <cell r="O14779" t="str">
            <v>052002000</v>
          </cell>
        </row>
        <row r="14780">
          <cell r="O14780" t="str">
            <v>052002000</v>
          </cell>
        </row>
        <row r="14781">
          <cell r="O14781" t="str">
            <v>052002000</v>
          </cell>
        </row>
        <row r="14782">
          <cell r="O14782" t="str">
            <v>052002000</v>
          </cell>
        </row>
        <row r="14783">
          <cell r="O14783" t="str">
            <v>052002000</v>
          </cell>
        </row>
        <row r="14784">
          <cell r="O14784" t="str">
            <v>052002000</v>
          </cell>
        </row>
        <row r="14785">
          <cell r="O14785" t="str">
            <v>052002000</v>
          </cell>
        </row>
        <row r="14786">
          <cell r="O14786" t="str">
            <v>052002000</v>
          </cell>
        </row>
        <row r="14787">
          <cell r="O14787" t="str">
            <v>052002000</v>
          </cell>
        </row>
        <row r="14788">
          <cell r="O14788" t="str">
            <v>052002000</v>
          </cell>
        </row>
        <row r="14789">
          <cell r="O14789" t="str">
            <v>052002000</v>
          </cell>
        </row>
        <row r="14790">
          <cell r="O14790" t="str">
            <v>052002000</v>
          </cell>
        </row>
        <row r="14791">
          <cell r="O14791" t="str">
            <v>052002000</v>
          </cell>
        </row>
        <row r="14792">
          <cell r="O14792" t="str">
            <v>052002000</v>
          </cell>
        </row>
        <row r="14793">
          <cell r="O14793" t="str">
            <v>052002000</v>
          </cell>
        </row>
        <row r="14794">
          <cell r="O14794" t="str">
            <v>052002000</v>
          </cell>
        </row>
        <row r="14795">
          <cell r="O14795" t="str">
            <v>052002000</v>
          </cell>
        </row>
        <row r="14796">
          <cell r="O14796" t="str">
            <v>052002000</v>
          </cell>
        </row>
        <row r="14797">
          <cell r="O14797" t="str">
            <v>052002000</v>
          </cell>
        </row>
        <row r="14798">
          <cell r="O14798" t="str">
            <v>052002000</v>
          </cell>
        </row>
        <row r="14799">
          <cell r="O14799" t="str">
            <v>052002000</v>
          </cell>
        </row>
        <row r="14800">
          <cell r="O14800" t="str">
            <v>052002000</v>
          </cell>
        </row>
        <row r="14801">
          <cell r="O14801" t="str">
            <v>052002000</v>
          </cell>
        </row>
        <row r="14802">
          <cell r="O14802" t="str">
            <v>052002000</v>
          </cell>
        </row>
        <row r="14803">
          <cell r="O14803" t="str">
            <v>052003000</v>
          </cell>
        </row>
        <row r="14804">
          <cell r="O14804" t="str">
            <v>052003000</v>
          </cell>
        </row>
        <row r="14805">
          <cell r="O14805" t="str">
            <v>052003000</v>
          </cell>
        </row>
        <row r="14806">
          <cell r="O14806" t="str">
            <v>052003000</v>
          </cell>
        </row>
        <row r="14807">
          <cell r="O14807" t="str">
            <v>052003000</v>
          </cell>
        </row>
        <row r="14808">
          <cell r="O14808" t="str">
            <v>052003000</v>
          </cell>
        </row>
        <row r="14809">
          <cell r="O14809" t="str">
            <v>052003000</v>
          </cell>
        </row>
        <row r="14810">
          <cell r="O14810" t="str">
            <v>052003000</v>
          </cell>
        </row>
        <row r="14811">
          <cell r="O14811" t="str">
            <v>052003000</v>
          </cell>
        </row>
        <row r="14812">
          <cell r="O14812" t="str">
            <v>052003000</v>
          </cell>
        </row>
        <row r="14813">
          <cell r="O14813" t="str">
            <v>052003000</v>
          </cell>
        </row>
        <row r="14814">
          <cell r="O14814" t="str">
            <v>052003000</v>
          </cell>
        </row>
        <row r="14815">
          <cell r="O14815" t="str">
            <v>052003000</v>
          </cell>
        </row>
        <row r="14816">
          <cell r="O14816" t="str">
            <v>052003000</v>
          </cell>
        </row>
        <row r="14817">
          <cell r="O14817" t="str">
            <v>052003000</v>
          </cell>
        </row>
        <row r="14818">
          <cell r="O14818" t="str">
            <v>052003000</v>
          </cell>
        </row>
        <row r="14819">
          <cell r="O14819" t="str">
            <v>052003000</v>
          </cell>
        </row>
        <row r="14820">
          <cell r="O14820" t="str">
            <v>052003000</v>
          </cell>
        </row>
        <row r="14821">
          <cell r="O14821" t="str">
            <v>052003000</v>
          </cell>
        </row>
        <row r="14822">
          <cell r="O14822" t="str">
            <v>052003000</v>
          </cell>
        </row>
        <row r="14823">
          <cell r="O14823" t="str">
            <v>052003000</v>
          </cell>
        </row>
        <row r="14824">
          <cell r="O14824" t="str">
            <v>052003000</v>
          </cell>
        </row>
        <row r="14825">
          <cell r="O14825" t="str">
            <v>052003000</v>
          </cell>
        </row>
        <row r="14826">
          <cell r="O14826" t="str">
            <v>052003000</v>
          </cell>
        </row>
        <row r="14827">
          <cell r="O14827" t="str">
            <v>052003000</v>
          </cell>
        </row>
        <row r="14828">
          <cell r="O14828" t="str">
            <v>052003000</v>
          </cell>
        </row>
        <row r="14829">
          <cell r="O14829" t="str">
            <v>052003000</v>
          </cell>
        </row>
        <row r="14830">
          <cell r="O14830" t="str">
            <v>052004000</v>
          </cell>
        </row>
        <row r="14831">
          <cell r="O14831" t="str">
            <v>052004000</v>
          </cell>
        </row>
        <row r="14832">
          <cell r="O14832" t="str">
            <v>052004000</v>
          </cell>
        </row>
        <row r="14833">
          <cell r="O14833" t="str">
            <v>052004000</v>
          </cell>
        </row>
        <row r="14834">
          <cell r="O14834" t="str">
            <v>052004000</v>
          </cell>
        </row>
        <row r="14835">
          <cell r="O14835" t="str">
            <v>052004000</v>
          </cell>
        </row>
        <row r="14836">
          <cell r="O14836" t="str">
            <v>052004000</v>
          </cell>
        </row>
        <row r="14837">
          <cell r="O14837" t="str">
            <v>052004000</v>
          </cell>
        </row>
        <row r="14838">
          <cell r="O14838" t="str">
            <v>052004000</v>
          </cell>
        </row>
        <row r="14839">
          <cell r="O14839" t="str">
            <v>052004000</v>
          </cell>
        </row>
        <row r="14840">
          <cell r="O14840" t="str">
            <v>052004000</v>
          </cell>
        </row>
        <row r="14841">
          <cell r="O14841" t="str">
            <v>052004000</v>
          </cell>
        </row>
        <row r="14842">
          <cell r="O14842" t="str">
            <v>052004000</v>
          </cell>
        </row>
        <row r="14843">
          <cell r="O14843" t="str">
            <v>052004000</v>
          </cell>
        </row>
        <row r="14844">
          <cell r="O14844" t="str">
            <v>052004000</v>
          </cell>
        </row>
        <row r="14845">
          <cell r="O14845" t="str">
            <v>052004000</v>
          </cell>
        </row>
        <row r="14846">
          <cell r="O14846" t="str">
            <v>052004000</v>
          </cell>
        </row>
        <row r="14847">
          <cell r="O14847" t="str">
            <v>052004000</v>
          </cell>
        </row>
        <row r="14848">
          <cell r="O14848" t="str">
            <v>052004000</v>
          </cell>
        </row>
        <row r="14849">
          <cell r="O14849" t="str">
            <v>052004000</v>
          </cell>
        </row>
        <row r="14850">
          <cell r="O14850" t="str">
            <v>052004000</v>
          </cell>
        </row>
        <row r="14851">
          <cell r="O14851" t="str">
            <v>052004000</v>
          </cell>
        </row>
        <row r="14852">
          <cell r="O14852" t="str">
            <v>052004000</v>
          </cell>
        </row>
        <row r="14853">
          <cell r="O14853" t="str">
            <v>052004000</v>
          </cell>
        </row>
        <row r="14854">
          <cell r="O14854" t="str">
            <v>052004000</v>
          </cell>
        </row>
        <row r="14855">
          <cell r="O14855" t="str">
            <v>052004000</v>
          </cell>
        </row>
        <row r="14856">
          <cell r="O14856" t="str">
            <v>052004000</v>
          </cell>
        </row>
        <row r="14857">
          <cell r="O14857" t="str">
            <v>052005000</v>
          </cell>
        </row>
        <row r="14858">
          <cell r="O14858" t="str">
            <v>052005000</v>
          </cell>
        </row>
        <row r="14859">
          <cell r="O14859" t="str">
            <v>052005000</v>
          </cell>
        </row>
        <row r="14860">
          <cell r="O14860" t="str">
            <v>052005000</v>
          </cell>
        </row>
        <row r="14861">
          <cell r="O14861" t="str">
            <v>052005000</v>
          </cell>
        </row>
        <row r="14862">
          <cell r="O14862" t="str">
            <v>052005000</v>
          </cell>
        </row>
        <row r="14863">
          <cell r="O14863" t="str">
            <v>052005000</v>
          </cell>
        </row>
        <row r="14864">
          <cell r="O14864" t="str">
            <v>052005000</v>
          </cell>
        </row>
        <row r="14865">
          <cell r="O14865" t="str">
            <v>052005000</v>
          </cell>
        </row>
        <row r="14866">
          <cell r="O14866" t="str">
            <v>052006000</v>
          </cell>
        </row>
        <row r="14867">
          <cell r="O14867" t="str">
            <v>052006000</v>
          </cell>
        </row>
        <row r="14868">
          <cell r="O14868" t="str">
            <v>052006000</v>
          </cell>
        </row>
        <row r="14869">
          <cell r="O14869" t="str">
            <v>052006000</v>
          </cell>
        </row>
        <row r="14870">
          <cell r="O14870" t="str">
            <v>052006000</v>
          </cell>
        </row>
        <row r="14871">
          <cell r="O14871" t="str">
            <v>052006000</v>
          </cell>
        </row>
        <row r="14872">
          <cell r="O14872" t="str">
            <v>052006000</v>
          </cell>
        </row>
        <row r="14873">
          <cell r="O14873" t="str">
            <v>052006000</v>
          </cell>
        </row>
        <row r="14874">
          <cell r="O14874" t="str">
            <v>052006000</v>
          </cell>
        </row>
        <row r="14875">
          <cell r="O14875" t="str">
            <v>052006000</v>
          </cell>
        </row>
        <row r="14876">
          <cell r="O14876" t="str">
            <v>052006000</v>
          </cell>
        </row>
        <row r="14877">
          <cell r="O14877" t="str">
            <v>052006000</v>
          </cell>
        </row>
        <row r="14878">
          <cell r="O14878" t="str">
            <v>052006000</v>
          </cell>
        </row>
        <row r="14879">
          <cell r="O14879" t="str">
            <v>052006000</v>
          </cell>
        </row>
        <row r="14880">
          <cell r="O14880" t="str">
            <v>052006000</v>
          </cell>
        </row>
        <row r="14881">
          <cell r="O14881" t="str">
            <v>052006000</v>
          </cell>
        </row>
        <row r="14882">
          <cell r="O14882" t="str">
            <v>052006000</v>
          </cell>
        </row>
        <row r="14883">
          <cell r="O14883" t="str">
            <v>052006000</v>
          </cell>
        </row>
        <row r="14884">
          <cell r="O14884" t="str">
            <v>052006000</v>
          </cell>
        </row>
        <row r="14885">
          <cell r="O14885" t="str">
            <v>052006000</v>
          </cell>
        </row>
        <row r="14886">
          <cell r="O14886" t="str">
            <v>052006000</v>
          </cell>
        </row>
        <row r="14887">
          <cell r="O14887" t="str">
            <v>052006000</v>
          </cell>
        </row>
        <row r="14888">
          <cell r="O14888" t="str">
            <v>052006000</v>
          </cell>
        </row>
        <row r="14889">
          <cell r="O14889" t="str">
            <v>052006000</v>
          </cell>
        </row>
        <row r="14890">
          <cell r="O14890" t="str">
            <v>052006000</v>
          </cell>
        </row>
        <row r="14891">
          <cell r="O14891" t="str">
            <v>052006000</v>
          </cell>
        </row>
        <row r="14892">
          <cell r="O14892" t="str">
            <v>052007000</v>
          </cell>
        </row>
        <row r="14893">
          <cell r="O14893" t="str">
            <v>052007000</v>
          </cell>
        </row>
        <row r="14894">
          <cell r="O14894" t="str">
            <v>052007000</v>
          </cell>
        </row>
        <row r="14895">
          <cell r="O14895" t="str">
            <v>052007000</v>
          </cell>
        </row>
        <row r="14896">
          <cell r="O14896" t="str">
            <v>052007000</v>
          </cell>
        </row>
        <row r="14897">
          <cell r="O14897" t="str">
            <v>052007000</v>
          </cell>
        </row>
        <row r="14898">
          <cell r="O14898" t="str">
            <v>052007000</v>
          </cell>
        </row>
        <row r="14899">
          <cell r="O14899" t="str">
            <v>052007000</v>
          </cell>
        </row>
        <row r="14900">
          <cell r="O14900" t="str">
            <v>052007000</v>
          </cell>
        </row>
        <row r="14901">
          <cell r="O14901" t="str">
            <v>052007000</v>
          </cell>
        </row>
        <row r="14902">
          <cell r="O14902" t="str">
            <v>052007000</v>
          </cell>
        </row>
        <row r="14903">
          <cell r="O14903" t="str">
            <v>052007000</v>
          </cell>
        </row>
        <row r="14904">
          <cell r="O14904" t="str">
            <v>052007000</v>
          </cell>
        </row>
        <row r="14905">
          <cell r="O14905" t="str">
            <v>052007000</v>
          </cell>
        </row>
        <row r="14906">
          <cell r="O14906" t="str">
            <v>052007000</v>
          </cell>
        </row>
        <row r="14907">
          <cell r="O14907" t="str">
            <v>052007000</v>
          </cell>
        </row>
        <row r="14908">
          <cell r="O14908" t="str">
            <v>052007000</v>
          </cell>
        </row>
        <row r="14909">
          <cell r="O14909" t="str">
            <v>052007000</v>
          </cell>
        </row>
        <row r="14910">
          <cell r="O14910" t="str">
            <v>052007000</v>
          </cell>
        </row>
        <row r="14911">
          <cell r="O14911" t="str">
            <v>052007000</v>
          </cell>
        </row>
        <row r="14912">
          <cell r="O14912" t="str">
            <v>052007000</v>
          </cell>
        </row>
        <row r="14913">
          <cell r="O14913" t="str">
            <v>052007000</v>
          </cell>
        </row>
        <row r="14914">
          <cell r="O14914" t="str">
            <v>052007000</v>
          </cell>
        </row>
        <row r="14915">
          <cell r="O14915" t="str">
            <v>052008000</v>
          </cell>
        </row>
        <row r="14916">
          <cell r="O14916" t="str">
            <v>052008000</v>
          </cell>
        </row>
        <row r="14917">
          <cell r="O14917" t="str">
            <v>052008000</v>
          </cell>
        </row>
        <row r="14918">
          <cell r="O14918" t="str">
            <v>052008000</v>
          </cell>
        </row>
        <row r="14919">
          <cell r="O14919" t="str">
            <v>052008000</v>
          </cell>
        </row>
        <row r="14920">
          <cell r="O14920" t="str">
            <v>052008000</v>
          </cell>
        </row>
        <row r="14921">
          <cell r="O14921" t="str">
            <v>052008000</v>
          </cell>
        </row>
        <row r="14922">
          <cell r="O14922" t="str">
            <v>052008000</v>
          </cell>
        </row>
        <row r="14923">
          <cell r="O14923" t="str">
            <v>052008000</v>
          </cell>
        </row>
        <row r="14924">
          <cell r="O14924" t="str">
            <v>052008000</v>
          </cell>
        </row>
        <row r="14925">
          <cell r="O14925" t="str">
            <v>052008000</v>
          </cell>
        </row>
        <row r="14926">
          <cell r="O14926" t="str">
            <v>052008000</v>
          </cell>
        </row>
        <row r="14927">
          <cell r="O14927" t="str">
            <v>052008000</v>
          </cell>
        </row>
        <row r="14928">
          <cell r="O14928" t="str">
            <v>052008000</v>
          </cell>
        </row>
        <row r="14929">
          <cell r="O14929" t="str">
            <v>052008000</v>
          </cell>
        </row>
        <row r="14930">
          <cell r="O14930" t="str">
            <v>052008000</v>
          </cell>
        </row>
        <row r="14931">
          <cell r="O14931" t="str">
            <v>052008000</v>
          </cell>
        </row>
        <row r="14932">
          <cell r="O14932" t="str">
            <v>052008000</v>
          </cell>
        </row>
        <row r="14933">
          <cell r="O14933" t="str">
            <v>052008000</v>
          </cell>
        </row>
        <row r="14934">
          <cell r="O14934" t="str">
            <v>052008000</v>
          </cell>
        </row>
        <row r="14935">
          <cell r="O14935" t="str">
            <v>052008000</v>
          </cell>
        </row>
        <row r="14936">
          <cell r="O14936" t="str">
            <v>052008000</v>
          </cell>
        </row>
        <row r="14937">
          <cell r="O14937" t="str">
            <v>052008000</v>
          </cell>
        </row>
        <row r="14938">
          <cell r="O14938" t="str">
            <v>052008000</v>
          </cell>
        </row>
        <row r="14939">
          <cell r="O14939" t="str">
            <v>052008000</v>
          </cell>
        </row>
        <row r="14940">
          <cell r="O14940" t="str">
            <v>052008000</v>
          </cell>
        </row>
        <row r="14941">
          <cell r="O14941" t="str">
            <v>052008000</v>
          </cell>
        </row>
        <row r="14942">
          <cell r="O14942" t="str">
            <v>052008000</v>
          </cell>
        </row>
        <row r="14943">
          <cell r="O14943" t="str">
            <v>052008000</v>
          </cell>
        </row>
        <row r="14944">
          <cell r="O14944" t="str">
            <v>052008000</v>
          </cell>
        </row>
        <row r="14945">
          <cell r="O14945" t="str">
            <v>052008000</v>
          </cell>
        </row>
        <row r="14946">
          <cell r="O14946" t="str">
            <v>052008000</v>
          </cell>
        </row>
        <row r="14947">
          <cell r="O14947" t="str">
            <v>052008000</v>
          </cell>
        </row>
        <row r="14948">
          <cell r="O14948" t="str">
            <v>052008000</v>
          </cell>
        </row>
        <row r="14949">
          <cell r="O14949" t="str">
            <v>052008000</v>
          </cell>
        </row>
        <row r="14950">
          <cell r="O14950" t="str">
            <v>052008000</v>
          </cell>
        </row>
        <row r="14951">
          <cell r="O14951" t="str">
            <v>052008000</v>
          </cell>
        </row>
        <row r="14952">
          <cell r="O14952" t="str">
            <v>052008000</v>
          </cell>
        </row>
        <row r="14953">
          <cell r="O14953" t="str">
            <v>052009000</v>
          </cell>
        </row>
        <row r="14954">
          <cell r="O14954" t="str">
            <v>052009000</v>
          </cell>
        </row>
        <row r="14955">
          <cell r="O14955" t="str">
            <v>052009000</v>
          </cell>
        </row>
        <row r="14956">
          <cell r="O14956" t="str">
            <v>052009000</v>
          </cell>
        </row>
        <row r="14957">
          <cell r="O14957" t="str">
            <v>052009000</v>
          </cell>
        </row>
        <row r="14958">
          <cell r="O14958" t="str">
            <v>052009000</v>
          </cell>
        </row>
        <row r="14959">
          <cell r="O14959" t="str">
            <v>052009000</v>
          </cell>
        </row>
        <row r="14960">
          <cell r="O14960" t="str">
            <v>052009000</v>
          </cell>
        </row>
        <row r="14961">
          <cell r="O14961" t="str">
            <v>052009000</v>
          </cell>
        </row>
        <row r="14962">
          <cell r="O14962" t="str">
            <v>052009000</v>
          </cell>
        </row>
        <row r="14963">
          <cell r="O14963" t="str">
            <v>052009000</v>
          </cell>
        </row>
        <row r="14964">
          <cell r="O14964" t="str">
            <v>052009000</v>
          </cell>
        </row>
        <row r="14965">
          <cell r="O14965" t="str">
            <v>052009000</v>
          </cell>
        </row>
        <row r="14966">
          <cell r="O14966" t="str">
            <v>052009000</v>
          </cell>
        </row>
        <row r="14967">
          <cell r="O14967" t="str">
            <v>052009000</v>
          </cell>
        </row>
        <row r="14968">
          <cell r="O14968" t="str">
            <v>052009000</v>
          </cell>
        </row>
        <row r="14969">
          <cell r="O14969" t="str">
            <v>052009000</v>
          </cell>
        </row>
        <row r="14970">
          <cell r="O14970" t="str">
            <v>052009000</v>
          </cell>
        </row>
        <row r="14971">
          <cell r="O14971" t="str">
            <v>052009000</v>
          </cell>
        </row>
        <row r="14972">
          <cell r="O14972" t="str">
            <v>052009000</v>
          </cell>
        </row>
        <row r="14973">
          <cell r="O14973" t="str">
            <v>052009000</v>
          </cell>
        </row>
        <row r="14974">
          <cell r="O14974" t="str">
            <v>052009000</v>
          </cell>
        </row>
        <row r="14975">
          <cell r="O14975" t="str">
            <v>052009000</v>
          </cell>
        </row>
        <row r="14976">
          <cell r="O14976" t="str">
            <v>052009000</v>
          </cell>
        </row>
        <row r="14977">
          <cell r="O14977" t="str">
            <v>052010000</v>
          </cell>
        </row>
        <row r="14978">
          <cell r="O14978" t="str">
            <v>052010000</v>
          </cell>
        </row>
        <row r="14979">
          <cell r="O14979" t="str">
            <v>052010000</v>
          </cell>
        </row>
        <row r="14980">
          <cell r="O14980" t="str">
            <v>052010000</v>
          </cell>
        </row>
        <row r="14981">
          <cell r="O14981" t="str">
            <v>052010000</v>
          </cell>
        </row>
        <row r="14982">
          <cell r="O14982" t="str">
            <v>052010000</v>
          </cell>
        </row>
        <row r="14983">
          <cell r="O14983" t="str">
            <v>052010000</v>
          </cell>
        </row>
        <row r="14984">
          <cell r="O14984" t="str">
            <v>052010000</v>
          </cell>
        </row>
        <row r="14985">
          <cell r="O14985" t="str">
            <v>052010000</v>
          </cell>
        </row>
        <row r="14986">
          <cell r="O14986" t="str">
            <v>052010000</v>
          </cell>
        </row>
        <row r="14987">
          <cell r="O14987" t="str">
            <v>052010000</v>
          </cell>
        </row>
        <row r="14988">
          <cell r="O14988" t="str">
            <v>052010000</v>
          </cell>
        </row>
        <row r="14989">
          <cell r="O14989" t="str">
            <v>052010000</v>
          </cell>
        </row>
        <row r="14990">
          <cell r="O14990" t="str">
            <v>052010000</v>
          </cell>
        </row>
        <row r="14991">
          <cell r="O14991" t="str">
            <v>052010000</v>
          </cell>
        </row>
        <row r="14992">
          <cell r="O14992" t="str">
            <v>052010000</v>
          </cell>
        </row>
        <row r="14993">
          <cell r="O14993" t="str">
            <v>052010000</v>
          </cell>
        </row>
        <row r="14994">
          <cell r="O14994" t="str">
            <v>052010000</v>
          </cell>
        </row>
        <row r="14995">
          <cell r="O14995" t="str">
            <v>052010000</v>
          </cell>
        </row>
        <row r="14996">
          <cell r="O14996" t="str">
            <v>052010000</v>
          </cell>
        </row>
        <row r="14997">
          <cell r="O14997" t="str">
            <v>052010000</v>
          </cell>
        </row>
        <row r="14998">
          <cell r="O14998" t="str">
            <v>052010000</v>
          </cell>
        </row>
        <row r="14999">
          <cell r="O14999" t="str">
            <v>052010000</v>
          </cell>
        </row>
        <row r="15000">
          <cell r="O15000" t="str">
            <v>052010000</v>
          </cell>
        </row>
        <row r="15001">
          <cell r="O15001" t="str">
            <v>052010000</v>
          </cell>
        </row>
        <row r="15002">
          <cell r="O15002" t="str">
            <v>052010000</v>
          </cell>
        </row>
        <row r="15003">
          <cell r="O15003" t="str">
            <v>052010000</v>
          </cell>
        </row>
        <row r="15004">
          <cell r="O15004" t="str">
            <v>052010000</v>
          </cell>
        </row>
        <row r="15005">
          <cell r="O15005" t="str">
            <v>052010000</v>
          </cell>
        </row>
        <row r="15006">
          <cell r="O15006" t="str">
            <v>052010000</v>
          </cell>
        </row>
        <row r="15007">
          <cell r="O15007" t="str">
            <v>052010000</v>
          </cell>
        </row>
        <row r="15008">
          <cell r="O15008" t="str">
            <v>052011000</v>
          </cell>
        </row>
        <row r="15009">
          <cell r="O15009" t="str">
            <v>052011000</v>
          </cell>
        </row>
        <row r="15010">
          <cell r="O15010" t="str">
            <v>052011000</v>
          </cell>
        </row>
        <row r="15011">
          <cell r="O15011" t="str">
            <v>052011000</v>
          </cell>
        </row>
        <row r="15012">
          <cell r="O15012" t="str">
            <v>052011000</v>
          </cell>
        </row>
        <row r="15013">
          <cell r="O15013" t="str">
            <v>052011000</v>
          </cell>
        </row>
        <row r="15014">
          <cell r="O15014" t="str">
            <v>052011000</v>
          </cell>
        </row>
        <row r="15015">
          <cell r="O15015" t="str">
            <v>052011000</v>
          </cell>
        </row>
        <row r="15016">
          <cell r="O15016" t="str">
            <v>052011000</v>
          </cell>
        </row>
        <row r="15017">
          <cell r="O15017" t="str">
            <v>052011000</v>
          </cell>
        </row>
        <row r="15018">
          <cell r="O15018" t="str">
            <v>052011000</v>
          </cell>
        </row>
        <row r="15019">
          <cell r="O15019" t="str">
            <v>052011000</v>
          </cell>
        </row>
        <row r="15020">
          <cell r="O15020" t="str">
            <v>052011000</v>
          </cell>
        </row>
        <row r="15021">
          <cell r="O15021" t="str">
            <v>052011000</v>
          </cell>
        </row>
        <row r="15022">
          <cell r="O15022" t="str">
            <v>052011000</v>
          </cell>
        </row>
        <row r="15023">
          <cell r="O15023" t="str">
            <v>052011000</v>
          </cell>
        </row>
        <row r="15024">
          <cell r="O15024" t="str">
            <v>052011000</v>
          </cell>
        </row>
        <row r="15025">
          <cell r="O15025" t="str">
            <v>052011000</v>
          </cell>
        </row>
        <row r="15026">
          <cell r="O15026" t="str">
            <v>052011000</v>
          </cell>
        </row>
        <row r="15027">
          <cell r="O15027" t="str">
            <v>052011000</v>
          </cell>
        </row>
        <row r="15028">
          <cell r="O15028" t="str">
            <v>052011000</v>
          </cell>
        </row>
        <row r="15029">
          <cell r="O15029" t="str">
            <v>052011000</v>
          </cell>
        </row>
        <row r="15030">
          <cell r="O15030" t="str">
            <v>052011000</v>
          </cell>
        </row>
        <row r="15031">
          <cell r="O15031" t="str">
            <v>052011000</v>
          </cell>
        </row>
        <row r="15032">
          <cell r="O15032" t="str">
            <v>052011000</v>
          </cell>
        </row>
        <row r="15033">
          <cell r="O15033" t="str">
            <v>052011000</v>
          </cell>
        </row>
        <row r="15034">
          <cell r="O15034" t="str">
            <v>052011000</v>
          </cell>
        </row>
        <row r="15035">
          <cell r="O15035" t="str">
            <v>052011000</v>
          </cell>
        </row>
        <row r="15036">
          <cell r="O15036" t="str">
            <v>052011000</v>
          </cell>
        </row>
        <row r="15037">
          <cell r="O15037" t="str">
            <v>052011000</v>
          </cell>
        </row>
        <row r="15038">
          <cell r="O15038" t="str">
            <v>052011000</v>
          </cell>
        </row>
        <row r="15039">
          <cell r="O15039" t="str">
            <v>052011000</v>
          </cell>
        </row>
        <row r="15040">
          <cell r="O15040" t="str">
            <v>052011000</v>
          </cell>
        </row>
        <row r="15041">
          <cell r="O15041" t="str">
            <v>052011000</v>
          </cell>
        </row>
        <row r="15042">
          <cell r="O15042" t="str">
            <v>052011000</v>
          </cell>
        </row>
        <row r="15043">
          <cell r="O15043" t="str">
            <v>052011000</v>
          </cell>
        </row>
        <row r="15044">
          <cell r="O15044" t="str">
            <v>052011000</v>
          </cell>
        </row>
        <row r="15045">
          <cell r="O15045" t="str">
            <v>052011000</v>
          </cell>
        </row>
        <row r="15046">
          <cell r="O15046" t="str">
            <v>052011000</v>
          </cell>
        </row>
        <row r="15047">
          <cell r="O15047" t="str">
            <v>052011000</v>
          </cell>
        </row>
        <row r="15048">
          <cell r="O15048" t="str">
            <v>052011000</v>
          </cell>
        </row>
        <row r="15049">
          <cell r="O15049" t="str">
            <v>052011000</v>
          </cell>
        </row>
        <row r="15050">
          <cell r="O15050" t="str">
            <v>052011000</v>
          </cell>
        </row>
        <row r="15051">
          <cell r="O15051" t="str">
            <v>052011000</v>
          </cell>
        </row>
        <row r="15052">
          <cell r="O15052" t="str">
            <v>052011000</v>
          </cell>
        </row>
        <row r="15053">
          <cell r="O15053" t="str">
            <v>052011000</v>
          </cell>
        </row>
        <row r="15054">
          <cell r="O15054" t="str">
            <v>052011000</v>
          </cell>
        </row>
        <row r="15055">
          <cell r="O15055" t="str">
            <v>052011000</v>
          </cell>
        </row>
        <row r="15056">
          <cell r="O15056" t="str">
            <v>052011000</v>
          </cell>
        </row>
        <row r="15057">
          <cell r="O15057" t="str">
            <v>052011000</v>
          </cell>
        </row>
        <row r="15058">
          <cell r="O15058" t="str">
            <v>052011000</v>
          </cell>
        </row>
        <row r="15059">
          <cell r="O15059" t="str">
            <v>052011000</v>
          </cell>
        </row>
        <row r="15060">
          <cell r="O15060" t="str">
            <v>052011000</v>
          </cell>
        </row>
        <row r="15061">
          <cell r="O15061" t="str">
            <v>052011000</v>
          </cell>
        </row>
        <row r="15062">
          <cell r="O15062" t="str">
            <v>052011000</v>
          </cell>
        </row>
        <row r="15063">
          <cell r="O15063" t="str">
            <v>052011000</v>
          </cell>
        </row>
        <row r="15064">
          <cell r="O15064" t="str">
            <v>052011000</v>
          </cell>
        </row>
        <row r="15065">
          <cell r="O15065" t="str">
            <v>052011000</v>
          </cell>
        </row>
        <row r="15066">
          <cell r="O15066" t="str">
            <v>052011000</v>
          </cell>
        </row>
        <row r="15067">
          <cell r="O15067" t="str">
            <v>052011000</v>
          </cell>
        </row>
        <row r="15068">
          <cell r="O15068" t="str">
            <v>052011000</v>
          </cell>
        </row>
        <row r="15069">
          <cell r="O15069" t="str">
            <v>052011000</v>
          </cell>
        </row>
        <row r="15070">
          <cell r="O15070" t="str">
            <v>052011000</v>
          </cell>
        </row>
        <row r="15071">
          <cell r="O15071" t="str">
            <v>054101000</v>
          </cell>
        </row>
        <row r="15072">
          <cell r="O15072" t="str">
            <v>054101000</v>
          </cell>
        </row>
        <row r="15073">
          <cell r="O15073" t="str">
            <v>054101000</v>
          </cell>
        </row>
        <row r="15074">
          <cell r="O15074" t="str">
            <v>054101000</v>
          </cell>
        </row>
        <row r="15075">
          <cell r="O15075" t="str">
            <v>054101000</v>
          </cell>
        </row>
        <row r="15076">
          <cell r="O15076" t="str">
            <v>054101000</v>
          </cell>
        </row>
        <row r="15077">
          <cell r="O15077" t="str">
            <v>054101000</v>
          </cell>
        </row>
        <row r="15078">
          <cell r="O15078" t="str">
            <v>054101000</v>
          </cell>
        </row>
        <row r="15079">
          <cell r="O15079" t="str">
            <v>054101000</v>
          </cell>
        </row>
        <row r="15080">
          <cell r="O15080" t="str">
            <v>054101000</v>
          </cell>
        </row>
        <row r="15081">
          <cell r="O15081" t="str">
            <v>054101000</v>
          </cell>
        </row>
        <row r="15082">
          <cell r="O15082" t="str">
            <v>054101000</v>
          </cell>
        </row>
        <row r="15083">
          <cell r="O15083" t="str">
            <v>054101000</v>
          </cell>
        </row>
        <row r="15084">
          <cell r="O15084" t="str">
            <v>054101000</v>
          </cell>
        </row>
        <row r="15085">
          <cell r="O15085" t="str">
            <v>054101000</v>
          </cell>
        </row>
        <row r="15086">
          <cell r="O15086" t="str">
            <v>054101000</v>
          </cell>
        </row>
        <row r="15087">
          <cell r="O15087" t="str">
            <v>054101000</v>
          </cell>
        </row>
        <row r="15088">
          <cell r="O15088" t="str">
            <v>054101000</v>
          </cell>
        </row>
        <row r="15089">
          <cell r="O15089" t="str">
            <v>054101000</v>
          </cell>
        </row>
        <row r="15090">
          <cell r="O15090" t="str">
            <v>054101000</v>
          </cell>
        </row>
        <row r="15091">
          <cell r="O15091" t="str">
            <v>054101000</v>
          </cell>
        </row>
        <row r="15092">
          <cell r="O15092" t="str">
            <v>054101000</v>
          </cell>
        </row>
        <row r="15093">
          <cell r="O15093" t="str">
            <v>054101000</v>
          </cell>
        </row>
        <row r="15094">
          <cell r="O15094" t="str">
            <v>054101000</v>
          </cell>
        </row>
        <row r="15095">
          <cell r="O15095" t="str">
            <v>054101000</v>
          </cell>
        </row>
        <row r="15096">
          <cell r="O15096" t="str">
            <v>054101000</v>
          </cell>
        </row>
        <row r="15097">
          <cell r="O15097" t="str">
            <v>054101000</v>
          </cell>
        </row>
        <row r="15098">
          <cell r="O15098" t="str">
            <v>054101000</v>
          </cell>
        </row>
        <row r="15099">
          <cell r="O15099" t="str">
            <v>054101000</v>
          </cell>
        </row>
        <row r="15100">
          <cell r="O15100" t="str">
            <v>054101000</v>
          </cell>
        </row>
        <row r="15101">
          <cell r="O15101" t="str">
            <v>054101000</v>
          </cell>
        </row>
        <row r="15102">
          <cell r="O15102" t="str">
            <v>054101000</v>
          </cell>
        </row>
        <row r="15103">
          <cell r="O15103" t="str">
            <v>054101000</v>
          </cell>
        </row>
        <row r="15104">
          <cell r="O15104" t="str">
            <v>054101000</v>
          </cell>
        </row>
        <row r="15105">
          <cell r="O15105" t="str">
            <v>054101000</v>
          </cell>
        </row>
        <row r="15106">
          <cell r="O15106" t="str">
            <v>054101000</v>
          </cell>
        </row>
        <row r="15107">
          <cell r="O15107" t="str">
            <v>054101000</v>
          </cell>
        </row>
        <row r="15108">
          <cell r="O15108" t="str">
            <v>054101000</v>
          </cell>
        </row>
        <row r="15109">
          <cell r="O15109" t="str">
            <v>054101000</v>
          </cell>
        </row>
        <row r="15110">
          <cell r="O15110" t="str">
            <v>054101000</v>
          </cell>
        </row>
        <row r="15111">
          <cell r="O15111" t="str">
            <v>054101000</v>
          </cell>
        </row>
        <row r="15112">
          <cell r="O15112" t="str">
            <v>054102000</v>
          </cell>
        </row>
        <row r="15113">
          <cell r="O15113" t="str">
            <v>054102000</v>
          </cell>
        </row>
        <row r="15114">
          <cell r="O15114" t="str">
            <v>054102000</v>
          </cell>
        </row>
        <row r="15115">
          <cell r="O15115" t="str">
            <v>054102000</v>
          </cell>
        </row>
        <row r="15116">
          <cell r="O15116" t="str">
            <v>054102000</v>
          </cell>
        </row>
        <row r="15117">
          <cell r="O15117" t="str">
            <v>054102000</v>
          </cell>
        </row>
        <row r="15118">
          <cell r="O15118" t="str">
            <v>054102000</v>
          </cell>
        </row>
        <row r="15119">
          <cell r="O15119" t="str">
            <v>054102000</v>
          </cell>
        </row>
        <row r="15120">
          <cell r="O15120" t="str">
            <v>054102000</v>
          </cell>
        </row>
        <row r="15121">
          <cell r="O15121" t="str">
            <v>054102000</v>
          </cell>
        </row>
        <row r="15122">
          <cell r="O15122" t="str">
            <v>054102000</v>
          </cell>
        </row>
        <row r="15123">
          <cell r="O15123" t="str">
            <v>054102000</v>
          </cell>
        </row>
        <row r="15124">
          <cell r="O15124" t="str">
            <v>054102000</v>
          </cell>
        </row>
        <row r="15125">
          <cell r="O15125" t="str">
            <v>054102000</v>
          </cell>
        </row>
        <row r="15126">
          <cell r="O15126" t="str">
            <v>054102000</v>
          </cell>
        </row>
        <row r="15127">
          <cell r="O15127" t="str">
            <v>054102000</v>
          </cell>
        </row>
        <row r="15128">
          <cell r="O15128" t="str">
            <v>054102000</v>
          </cell>
        </row>
        <row r="15129">
          <cell r="O15129" t="str">
            <v>054102000</v>
          </cell>
        </row>
        <row r="15130">
          <cell r="O15130" t="str">
            <v>054102000</v>
          </cell>
        </row>
        <row r="15131">
          <cell r="O15131" t="str">
            <v>054102000</v>
          </cell>
        </row>
        <row r="15132">
          <cell r="O15132" t="str">
            <v>054102000</v>
          </cell>
        </row>
        <row r="15133">
          <cell r="O15133" t="str">
            <v>054102000</v>
          </cell>
        </row>
        <row r="15134">
          <cell r="O15134" t="str">
            <v>054102000</v>
          </cell>
        </row>
        <row r="15135">
          <cell r="O15135" t="str">
            <v>054102000</v>
          </cell>
        </row>
        <row r="15136">
          <cell r="O15136" t="str">
            <v>054103000</v>
          </cell>
        </row>
        <row r="15137">
          <cell r="O15137" t="str">
            <v>054103000</v>
          </cell>
        </row>
        <row r="15138">
          <cell r="O15138" t="str">
            <v>054103000</v>
          </cell>
        </row>
        <row r="15139">
          <cell r="O15139" t="str">
            <v>054103000</v>
          </cell>
        </row>
        <row r="15140">
          <cell r="O15140" t="str">
            <v>054103000</v>
          </cell>
        </row>
        <row r="15141">
          <cell r="O15141" t="str">
            <v>054103000</v>
          </cell>
        </row>
        <row r="15142">
          <cell r="O15142" t="str">
            <v>054103000</v>
          </cell>
        </row>
        <row r="15143">
          <cell r="O15143" t="str">
            <v>054103000</v>
          </cell>
        </row>
        <row r="15144">
          <cell r="O15144" t="str">
            <v>054103000</v>
          </cell>
        </row>
        <row r="15145">
          <cell r="O15145" t="str">
            <v>054103000</v>
          </cell>
        </row>
        <row r="15146">
          <cell r="O15146" t="str">
            <v>054103000</v>
          </cell>
        </row>
        <row r="15147">
          <cell r="O15147" t="str">
            <v>054103000</v>
          </cell>
        </row>
        <row r="15148">
          <cell r="O15148" t="str">
            <v>054103000</v>
          </cell>
        </row>
        <row r="15149">
          <cell r="O15149" t="str">
            <v>054103000</v>
          </cell>
        </row>
        <row r="15150">
          <cell r="O15150" t="str">
            <v>054103000</v>
          </cell>
        </row>
        <row r="15151">
          <cell r="O15151" t="str">
            <v>054103000</v>
          </cell>
        </row>
        <row r="15152">
          <cell r="O15152" t="str">
            <v>054103000</v>
          </cell>
        </row>
        <row r="15153">
          <cell r="O15153" t="str">
            <v>054103000</v>
          </cell>
        </row>
        <row r="15154">
          <cell r="O15154" t="str">
            <v>054103000</v>
          </cell>
        </row>
        <row r="15155">
          <cell r="O15155" t="str">
            <v>054103000</v>
          </cell>
        </row>
        <row r="15156">
          <cell r="O15156" t="str">
            <v>054103000</v>
          </cell>
        </row>
        <row r="15157">
          <cell r="O15157" t="str">
            <v>054103000</v>
          </cell>
        </row>
        <row r="15158">
          <cell r="O15158" t="str">
            <v>054103000</v>
          </cell>
        </row>
        <row r="15159">
          <cell r="O15159" t="str">
            <v>054103000</v>
          </cell>
        </row>
        <row r="15160">
          <cell r="O15160" t="str">
            <v>054103000</v>
          </cell>
        </row>
        <row r="15161">
          <cell r="O15161" t="str">
            <v>054103000</v>
          </cell>
        </row>
        <row r="15162">
          <cell r="O15162" t="str">
            <v>054103000</v>
          </cell>
        </row>
        <row r="15163">
          <cell r="O15163" t="str">
            <v>054103000</v>
          </cell>
        </row>
        <row r="15164">
          <cell r="O15164" t="str">
            <v>054103000</v>
          </cell>
        </row>
        <row r="15165">
          <cell r="O15165" t="str">
            <v>054103000</v>
          </cell>
        </row>
        <row r="15166">
          <cell r="O15166" t="str">
            <v>054103000</v>
          </cell>
        </row>
        <row r="15167">
          <cell r="O15167" t="str">
            <v>054103000</v>
          </cell>
        </row>
        <row r="15168">
          <cell r="O15168" t="str">
            <v>054104000</v>
          </cell>
        </row>
        <row r="15169">
          <cell r="O15169" t="str">
            <v>054104000</v>
          </cell>
        </row>
        <row r="15170">
          <cell r="O15170" t="str">
            <v>054104000</v>
          </cell>
        </row>
        <row r="15171">
          <cell r="O15171" t="str">
            <v>054104000</v>
          </cell>
        </row>
        <row r="15172">
          <cell r="O15172" t="str">
            <v>054104000</v>
          </cell>
        </row>
        <row r="15173">
          <cell r="O15173" t="str">
            <v>054104000</v>
          </cell>
        </row>
        <row r="15174">
          <cell r="O15174" t="str">
            <v>054104000</v>
          </cell>
        </row>
        <row r="15175">
          <cell r="O15175" t="str">
            <v>054104000</v>
          </cell>
        </row>
        <row r="15176">
          <cell r="O15176" t="str">
            <v>054104000</v>
          </cell>
        </row>
        <row r="15177">
          <cell r="O15177" t="str">
            <v>054104000</v>
          </cell>
        </row>
        <row r="15178">
          <cell r="O15178" t="str">
            <v>054104000</v>
          </cell>
        </row>
        <row r="15179">
          <cell r="O15179" t="str">
            <v>054104000</v>
          </cell>
        </row>
        <row r="15180">
          <cell r="O15180" t="str">
            <v>054104000</v>
          </cell>
        </row>
        <row r="15181">
          <cell r="O15181" t="str">
            <v>054104000</v>
          </cell>
        </row>
        <row r="15182">
          <cell r="O15182" t="str">
            <v>054105000</v>
          </cell>
        </row>
        <row r="15183">
          <cell r="O15183" t="str">
            <v>054105000</v>
          </cell>
        </row>
        <row r="15184">
          <cell r="O15184" t="str">
            <v>054105000</v>
          </cell>
        </row>
        <row r="15185">
          <cell r="O15185" t="str">
            <v>054105000</v>
          </cell>
        </row>
        <row r="15186">
          <cell r="O15186" t="str">
            <v>054105000</v>
          </cell>
        </row>
        <row r="15187">
          <cell r="O15187" t="str">
            <v>054105000</v>
          </cell>
        </row>
        <row r="15188">
          <cell r="O15188" t="str">
            <v>054105000</v>
          </cell>
        </row>
        <row r="15189">
          <cell r="O15189" t="str">
            <v>054105000</v>
          </cell>
        </row>
        <row r="15190">
          <cell r="O15190" t="str">
            <v>054105000</v>
          </cell>
        </row>
        <row r="15191">
          <cell r="O15191" t="str">
            <v>054105000</v>
          </cell>
        </row>
        <row r="15192">
          <cell r="O15192" t="str">
            <v>054105000</v>
          </cell>
        </row>
        <row r="15193">
          <cell r="O15193" t="str">
            <v>054105000</v>
          </cell>
        </row>
        <row r="15194">
          <cell r="O15194" t="str">
            <v>054105000</v>
          </cell>
        </row>
        <row r="15195">
          <cell r="O15195" t="str">
            <v>054105000</v>
          </cell>
        </row>
        <row r="15196">
          <cell r="O15196" t="str">
            <v>054105000</v>
          </cell>
        </row>
        <row r="15197">
          <cell r="O15197" t="str">
            <v>054105000</v>
          </cell>
        </row>
        <row r="15198">
          <cell r="O15198" t="str">
            <v>054105000</v>
          </cell>
        </row>
        <row r="15199">
          <cell r="O15199" t="str">
            <v>054105000</v>
          </cell>
        </row>
        <row r="15200">
          <cell r="O15200" t="str">
            <v>054105000</v>
          </cell>
        </row>
        <row r="15201">
          <cell r="O15201" t="str">
            <v>054105000</v>
          </cell>
        </row>
        <row r="15202">
          <cell r="O15202" t="str">
            <v>054105000</v>
          </cell>
        </row>
        <row r="15203">
          <cell r="O15203" t="str">
            <v>054105000</v>
          </cell>
        </row>
        <row r="15204">
          <cell r="O15204" t="str">
            <v>054105000</v>
          </cell>
        </row>
        <row r="15205">
          <cell r="O15205" t="str">
            <v>054105000</v>
          </cell>
        </row>
        <row r="15206">
          <cell r="O15206" t="str">
            <v>054105000</v>
          </cell>
        </row>
        <row r="15207">
          <cell r="O15207" t="str">
            <v>054105000</v>
          </cell>
        </row>
        <row r="15208">
          <cell r="O15208" t="str">
            <v>054105000</v>
          </cell>
        </row>
        <row r="15209">
          <cell r="O15209" t="str">
            <v>054105000</v>
          </cell>
        </row>
        <row r="15210">
          <cell r="O15210" t="str">
            <v>054105000</v>
          </cell>
        </row>
        <row r="15211">
          <cell r="O15211" t="str">
            <v>054105000</v>
          </cell>
        </row>
        <row r="15212">
          <cell r="O15212" t="str">
            <v>054105000</v>
          </cell>
        </row>
        <row r="15213">
          <cell r="O15213" t="str">
            <v>054105000</v>
          </cell>
        </row>
        <row r="15214">
          <cell r="O15214" t="str">
            <v>054105000</v>
          </cell>
        </row>
        <row r="15215">
          <cell r="O15215" t="str">
            <v>054105000</v>
          </cell>
        </row>
        <row r="15216">
          <cell r="O15216" t="str">
            <v>054105000</v>
          </cell>
        </row>
        <row r="15217">
          <cell r="O15217" t="str">
            <v>054105000</v>
          </cell>
        </row>
        <row r="15218">
          <cell r="O15218" t="str">
            <v>054106000</v>
          </cell>
        </row>
        <row r="15219">
          <cell r="O15219" t="str">
            <v>054106000</v>
          </cell>
        </row>
        <row r="15220">
          <cell r="O15220" t="str">
            <v>054106000</v>
          </cell>
        </row>
        <row r="15221">
          <cell r="O15221" t="str">
            <v>054106000</v>
          </cell>
        </row>
        <row r="15222">
          <cell r="O15222" t="str">
            <v>054106000</v>
          </cell>
        </row>
        <row r="15223">
          <cell r="O15223" t="str">
            <v>054106000</v>
          </cell>
        </row>
        <row r="15224">
          <cell r="O15224" t="str">
            <v>054106000</v>
          </cell>
        </row>
        <row r="15225">
          <cell r="O15225" t="str">
            <v>054106000</v>
          </cell>
        </row>
        <row r="15226">
          <cell r="O15226" t="str">
            <v>054106000</v>
          </cell>
        </row>
        <row r="15227">
          <cell r="O15227" t="str">
            <v>054106000</v>
          </cell>
        </row>
        <row r="15228">
          <cell r="O15228" t="str">
            <v>054106000</v>
          </cell>
        </row>
        <row r="15229">
          <cell r="O15229" t="str">
            <v>054106000</v>
          </cell>
        </row>
        <row r="15230">
          <cell r="O15230" t="str">
            <v>054106000</v>
          </cell>
        </row>
        <row r="15231">
          <cell r="O15231" t="str">
            <v>054106000</v>
          </cell>
        </row>
        <row r="15232">
          <cell r="O15232" t="str">
            <v>054106000</v>
          </cell>
        </row>
        <row r="15233">
          <cell r="O15233" t="str">
            <v>054106000</v>
          </cell>
        </row>
        <row r="15234">
          <cell r="O15234" t="str">
            <v>054106000</v>
          </cell>
        </row>
        <row r="15235">
          <cell r="O15235" t="str">
            <v>054106000</v>
          </cell>
        </row>
        <row r="15236">
          <cell r="O15236" t="str">
            <v>054106000</v>
          </cell>
        </row>
        <row r="15237">
          <cell r="O15237" t="str">
            <v>054106000</v>
          </cell>
        </row>
        <row r="15238">
          <cell r="O15238" t="str">
            <v>054106000</v>
          </cell>
        </row>
        <row r="15239">
          <cell r="O15239" t="str">
            <v>054106000</v>
          </cell>
        </row>
        <row r="15240">
          <cell r="O15240" t="str">
            <v>054106000</v>
          </cell>
        </row>
        <row r="15241">
          <cell r="O15241" t="str">
            <v>054106000</v>
          </cell>
        </row>
        <row r="15242">
          <cell r="O15242" t="str">
            <v>054106000</v>
          </cell>
        </row>
        <row r="15243">
          <cell r="O15243" t="str">
            <v>054106000</v>
          </cell>
        </row>
        <row r="15244">
          <cell r="O15244" t="str">
            <v>054106000</v>
          </cell>
        </row>
        <row r="15245">
          <cell r="O15245" t="str">
            <v>054106000</v>
          </cell>
        </row>
        <row r="15246">
          <cell r="O15246" t="str">
            <v>054106000</v>
          </cell>
        </row>
        <row r="15247">
          <cell r="O15247" t="str">
            <v>054106000</v>
          </cell>
        </row>
        <row r="15248">
          <cell r="O15248" t="str">
            <v>054106000</v>
          </cell>
        </row>
        <row r="15249">
          <cell r="O15249" t="str">
            <v>054106000</v>
          </cell>
        </row>
        <row r="15250">
          <cell r="O15250" t="str">
            <v>054106000</v>
          </cell>
        </row>
        <row r="15251">
          <cell r="O15251" t="str">
            <v>054106000</v>
          </cell>
        </row>
        <row r="15252">
          <cell r="O15252" t="str">
            <v>054106000</v>
          </cell>
        </row>
        <row r="15253">
          <cell r="O15253" t="str">
            <v>054106000</v>
          </cell>
        </row>
        <row r="15254">
          <cell r="O15254" t="str">
            <v>054106000</v>
          </cell>
        </row>
        <row r="15255">
          <cell r="O15255" t="str">
            <v>054107000</v>
          </cell>
        </row>
        <row r="15256">
          <cell r="O15256" t="str">
            <v>054107000</v>
          </cell>
        </row>
        <row r="15257">
          <cell r="O15257" t="str">
            <v>054107000</v>
          </cell>
        </row>
        <row r="15258">
          <cell r="O15258" t="str">
            <v>054107000</v>
          </cell>
        </row>
        <row r="15259">
          <cell r="O15259" t="str">
            <v>054107000</v>
          </cell>
        </row>
        <row r="15260">
          <cell r="O15260" t="str">
            <v>054107000</v>
          </cell>
        </row>
        <row r="15261">
          <cell r="O15261" t="str">
            <v>054107000</v>
          </cell>
        </row>
        <row r="15262">
          <cell r="O15262" t="str">
            <v>054107000</v>
          </cell>
        </row>
        <row r="15263">
          <cell r="O15263" t="str">
            <v>054107000</v>
          </cell>
        </row>
        <row r="15264">
          <cell r="O15264" t="str">
            <v>054107000</v>
          </cell>
        </row>
        <row r="15265">
          <cell r="O15265" t="str">
            <v>054107000</v>
          </cell>
        </row>
        <row r="15266">
          <cell r="O15266" t="str">
            <v>054107000</v>
          </cell>
        </row>
        <row r="15267">
          <cell r="O15267" t="str">
            <v>054107000</v>
          </cell>
        </row>
        <row r="15268">
          <cell r="O15268" t="str">
            <v>054107000</v>
          </cell>
        </row>
        <row r="15269">
          <cell r="O15269" t="str">
            <v>054107000</v>
          </cell>
        </row>
        <row r="15270">
          <cell r="O15270" t="str">
            <v>054107000</v>
          </cell>
        </row>
        <row r="15271">
          <cell r="O15271" t="str">
            <v>054107000</v>
          </cell>
        </row>
        <row r="15272">
          <cell r="O15272" t="str">
            <v>054107000</v>
          </cell>
        </row>
        <row r="15273">
          <cell r="O15273" t="str">
            <v>054107000</v>
          </cell>
        </row>
        <row r="15274">
          <cell r="O15274" t="str">
            <v>054107000</v>
          </cell>
        </row>
        <row r="15275">
          <cell r="O15275" t="str">
            <v>054107000</v>
          </cell>
        </row>
        <row r="15276">
          <cell r="O15276" t="str">
            <v>054107000</v>
          </cell>
        </row>
        <row r="15277">
          <cell r="O15277" t="str">
            <v>054108000</v>
          </cell>
        </row>
        <row r="15278">
          <cell r="O15278" t="str">
            <v>054108000</v>
          </cell>
        </row>
        <row r="15279">
          <cell r="O15279" t="str">
            <v>054108000</v>
          </cell>
        </row>
        <row r="15280">
          <cell r="O15280" t="str">
            <v>054108000</v>
          </cell>
        </row>
        <row r="15281">
          <cell r="O15281" t="str">
            <v>054108000</v>
          </cell>
        </row>
        <row r="15282">
          <cell r="O15282" t="str">
            <v>054108000</v>
          </cell>
        </row>
        <row r="15283">
          <cell r="O15283" t="str">
            <v>054108000</v>
          </cell>
        </row>
        <row r="15284">
          <cell r="O15284" t="str">
            <v>054108000</v>
          </cell>
        </row>
        <row r="15285">
          <cell r="O15285" t="str">
            <v>054108000</v>
          </cell>
        </row>
        <row r="15286">
          <cell r="O15286" t="str">
            <v>054108000</v>
          </cell>
        </row>
        <row r="15287">
          <cell r="O15287" t="str">
            <v>054108000</v>
          </cell>
        </row>
        <row r="15288">
          <cell r="O15288" t="str">
            <v>054108000</v>
          </cell>
        </row>
        <row r="15289">
          <cell r="O15289" t="str">
            <v>054108000</v>
          </cell>
        </row>
        <row r="15290">
          <cell r="O15290" t="str">
            <v>054108000</v>
          </cell>
        </row>
        <row r="15291">
          <cell r="O15291" t="str">
            <v>054108000</v>
          </cell>
        </row>
        <row r="15292">
          <cell r="O15292" t="str">
            <v>054108000</v>
          </cell>
        </row>
        <row r="15293">
          <cell r="O15293" t="str">
            <v>054108000</v>
          </cell>
        </row>
        <row r="15294">
          <cell r="O15294" t="str">
            <v>054108000</v>
          </cell>
        </row>
        <row r="15295">
          <cell r="O15295" t="str">
            <v>054108000</v>
          </cell>
        </row>
        <row r="15296">
          <cell r="O15296" t="str">
            <v>054108000</v>
          </cell>
        </row>
        <row r="15297">
          <cell r="O15297" t="str">
            <v>054109000</v>
          </cell>
        </row>
        <row r="15298">
          <cell r="O15298" t="str">
            <v>054109000</v>
          </cell>
        </row>
        <row r="15299">
          <cell r="O15299" t="str">
            <v>054109000</v>
          </cell>
        </row>
        <row r="15300">
          <cell r="O15300" t="str">
            <v>054109000</v>
          </cell>
        </row>
        <row r="15301">
          <cell r="O15301" t="str">
            <v>054109000</v>
          </cell>
        </row>
        <row r="15302">
          <cell r="O15302" t="str">
            <v>054109000</v>
          </cell>
        </row>
        <row r="15303">
          <cell r="O15303" t="str">
            <v>054109000</v>
          </cell>
        </row>
        <row r="15304">
          <cell r="O15304" t="str">
            <v>054109000</v>
          </cell>
        </row>
        <row r="15305">
          <cell r="O15305" t="str">
            <v>054109000</v>
          </cell>
        </row>
        <row r="15306">
          <cell r="O15306" t="str">
            <v>054109000</v>
          </cell>
        </row>
        <row r="15307">
          <cell r="O15307" t="str">
            <v>054109000</v>
          </cell>
        </row>
        <row r="15308">
          <cell r="O15308" t="str">
            <v>054109000</v>
          </cell>
        </row>
        <row r="15309">
          <cell r="O15309" t="str">
            <v>054109000</v>
          </cell>
        </row>
        <row r="15310">
          <cell r="O15310" t="str">
            <v>054109000</v>
          </cell>
        </row>
        <row r="15311">
          <cell r="O15311" t="str">
            <v>054109000</v>
          </cell>
        </row>
        <row r="15312">
          <cell r="O15312" t="str">
            <v>054109000</v>
          </cell>
        </row>
        <row r="15313">
          <cell r="O15313" t="str">
            <v>054109000</v>
          </cell>
        </row>
        <row r="15314">
          <cell r="O15314" t="str">
            <v>054109000</v>
          </cell>
        </row>
        <row r="15315">
          <cell r="O15315" t="str">
            <v>054109000</v>
          </cell>
        </row>
        <row r="15316">
          <cell r="O15316" t="str">
            <v>054109000</v>
          </cell>
        </row>
        <row r="15317">
          <cell r="O15317" t="str">
            <v>054110000</v>
          </cell>
        </row>
        <row r="15318">
          <cell r="O15318" t="str">
            <v>054110000</v>
          </cell>
        </row>
        <row r="15319">
          <cell r="O15319" t="str">
            <v>054110000</v>
          </cell>
        </row>
        <row r="15320">
          <cell r="O15320" t="str">
            <v>054110000</v>
          </cell>
        </row>
        <row r="15321">
          <cell r="O15321" t="str">
            <v>054110000</v>
          </cell>
        </row>
        <row r="15322">
          <cell r="O15322" t="str">
            <v>054110000</v>
          </cell>
        </row>
        <row r="15323">
          <cell r="O15323" t="str">
            <v>054110000</v>
          </cell>
        </row>
        <row r="15324">
          <cell r="O15324" t="str">
            <v>054110000</v>
          </cell>
        </row>
        <row r="15325">
          <cell r="O15325" t="str">
            <v>054110000</v>
          </cell>
        </row>
        <row r="15326">
          <cell r="O15326" t="str">
            <v>054110000</v>
          </cell>
        </row>
        <row r="15327">
          <cell r="O15327" t="str">
            <v>054110000</v>
          </cell>
        </row>
        <row r="15328">
          <cell r="O15328" t="str">
            <v>054110000</v>
          </cell>
        </row>
        <row r="15329">
          <cell r="O15329" t="str">
            <v>054110000</v>
          </cell>
        </row>
        <row r="15330">
          <cell r="O15330" t="str">
            <v>054110000</v>
          </cell>
        </row>
        <row r="15331">
          <cell r="O15331" t="str">
            <v>054110000</v>
          </cell>
        </row>
        <row r="15332">
          <cell r="O15332" t="str">
            <v>054110000</v>
          </cell>
        </row>
        <row r="15333">
          <cell r="O15333" t="str">
            <v>054110000</v>
          </cell>
        </row>
        <row r="15334">
          <cell r="O15334" t="str">
            <v>054110000</v>
          </cell>
        </row>
        <row r="15335">
          <cell r="O15335" t="str">
            <v>054110000</v>
          </cell>
        </row>
        <row r="15336">
          <cell r="O15336" t="str">
            <v>054110000</v>
          </cell>
        </row>
        <row r="15337">
          <cell r="O15337" t="str">
            <v>054110000</v>
          </cell>
        </row>
        <row r="15338">
          <cell r="O15338" t="str">
            <v>054110000</v>
          </cell>
        </row>
        <row r="15339">
          <cell r="O15339" t="str">
            <v>054110000</v>
          </cell>
        </row>
        <row r="15340">
          <cell r="O15340" t="str">
            <v>054110000</v>
          </cell>
        </row>
        <row r="15341">
          <cell r="O15341" t="str">
            <v>054110000</v>
          </cell>
        </row>
        <row r="15342">
          <cell r="O15342" t="str">
            <v>054110000</v>
          </cell>
        </row>
        <row r="15343">
          <cell r="O15343" t="str">
            <v>054111000</v>
          </cell>
        </row>
        <row r="15344">
          <cell r="O15344" t="str">
            <v>054111000</v>
          </cell>
        </row>
        <row r="15345">
          <cell r="O15345" t="str">
            <v>054111000</v>
          </cell>
        </row>
        <row r="15346">
          <cell r="O15346" t="str">
            <v>054111000</v>
          </cell>
        </row>
        <row r="15347">
          <cell r="O15347" t="str">
            <v>054111000</v>
          </cell>
        </row>
        <row r="15348">
          <cell r="O15348" t="str">
            <v>054111000</v>
          </cell>
        </row>
        <row r="15349">
          <cell r="O15349" t="str">
            <v>054111000</v>
          </cell>
        </row>
        <row r="15350">
          <cell r="O15350" t="str">
            <v>054111000</v>
          </cell>
        </row>
        <row r="15351">
          <cell r="O15351" t="str">
            <v>054111000</v>
          </cell>
        </row>
        <row r="15352">
          <cell r="O15352" t="str">
            <v>054111000</v>
          </cell>
        </row>
        <row r="15353">
          <cell r="O15353" t="str">
            <v>054111000</v>
          </cell>
        </row>
        <row r="15354">
          <cell r="O15354" t="str">
            <v>054111000</v>
          </cell>
        </row>
        <row r="15355">
          <cell r="O15355" t="str">
            <v>054111000</v>
          </cell>
        </row>
        <row r="15356">
          <cell r="O15356" t="str">
            <v>054111000</v>
          </cell>
        </row>
        <row r="15357">
          <cell r="O15357" t="str">
            <v>054111000</v>
          </cell>
        </row>
        <row r="15358">
          <cell r="O15358" t="str">
            <v>054111000</v>
          </cell>
        </row>
        <row r="15359">
          <cell r="O15359" t="str">
            <v>054111000</v>
          </cell>
        </row>
        <row r="15360">
          <cell r="O15360" t="str">
            <v>054111000</v>
          </cell>
        </row>
        <row r="15361">
          <cell r="O15361" t="str">
            <v>054111000</v>
          </cell>
        </row>
        <row r="15362">
          <cell r="O15362" t="str">
            <v>054111000</v>
          </cell>
        </row>
        <row r="15363">
          <cell r="O15363" t="str">
            <v>054111000</v>
          </cell>
        </row>
        <row r="15364">
          <cell r="O15364" t="str">
            <v>054111000</v>
          </cell>
        </row>
        <row r="15365">
          <cell r="O15365" t="str">
            <v>054111000</v>
          </cell>
        </row>
        <row r="15366">
          <cell r="O15366" t="str">
            <v>054111000</v>
          </cell>
        </row>
        <row r="15367">
          <cell r="O15367" t="str">
            <v>054111000</v>
          </cell>
        </row>
        <row r="15368">
          <cell r="O15368" t="str">
            <v>054111000</v>
          </cell>
        </row>
        <row r="15369">
          <cell r="O15369" t="str">
            <v>054111000</v>
          </cell>
        </row>
        <row r="15370">
          <cell r="O15370" t="str">
            <v>054111000</v>
          </cell>
        </row>
        <row r="15371">
          <cell r="O15371" t="str">
            <v>054111000</v>
          </cell>
        </row>
        <row r="15372">
          <cell r="O15372" t="str">
            <v>054111000</v>
          </cell>
        </row>
        <row r="15373">
          <cell r="O15373" t="str">
            <v>054112000</v>
          </cell>
        </row>
        <row r="15374">
          <cell r="O15374" t="str">
            <v>054112000</v>
          </cell>
        </row>
        <row r="15375">
          <cell r="O15375" t="str">
            <v>054112000</v>
          </cell>
        </row>
        <row r="15376">
          <cell r="O15376" t="str">
            <v>054112000</v>
          </cell>
        </row>
        <row r="15377">
          <cell r="O15377" t="str">
            <v>054112000</v>
          </cell>
        </row>
        <row r="15378">
          <cell r="O15378" t="str">
            <v>054112000</v>
          </cell>
        </row>
        <row r="15379">
          <cell r="O15379" t="str">
            <v>054112000</v>
          </cell>
        </row>
        <row r="15380">
          <cell r="O15380" t="str">
            <v>054112000</v>
          </cell>
        </row>
        <row r="15381">
          <cell r="O15381" t="str">
            <v>054112000</v>
          </cell>
        </row>
        <row r="15382">
          <cell r="O15382" t="str">
            <v>054112000</v>
          </cell>
        </row>
        <row r="15383">
          <cell r="O15383" t="str">
            <v>054112000</v>
          </cell>
        </row>
        <row r="15384">
          <cell r="O15384" t="str">
            <v>054112000</v>
          </cell>
        </row>
        <row r="15385">
          <cell r="O15385" t="str">
            <v>054112000</v>
          </cell>
        </row>
        <row r="15386">
          <cell r="O15386" t="str">
            <v>054112000</v>
          </cell>
        </row>
        <row r="15387">
          <cell r="O15387" t="str">
            <v>054112000</v>
          </cell>
        </row>
        <row r="15388">
          <cell r="O15388" t="str">
            <v>054112000</v>
          </cell>
        </row>
        <row r="15389">
          <cell r="O15389" t="str">
            <v>054112000</v>
          </cell>
        </row>
        <row r="15390">
          <cell r="O15390" t="str">
            <v>054112000</v>
          </cell>
        </row>
        <row r="15391">
          <cell r="O15391" t="str">
            <v>054112000</v>
          </cell>
        </row>
        <row r="15392">
          <cell r="O15392" t="str">
            <v>054112000</v>
          </cell>
        </row>
        <row r="15393">
          <cell r="O15393" t="str">
            <v>054112000</v>
          </cell>
        </row>
        <row r="15394">
          <cell r="O15394" t="str">
            <v>054112000</v>
          </cell>
        </row>
        <row r="15395">
          <cell r="O15395" t="str">
            <v>054112000</v>
          </cell>
        </row>
        <row r="15396">
          <cell r="O15396" t="str">
            <v>054112000</v>
          </cell>
        </row>
        <row r="15397">
          <cell r="O15397" t="str">
            <v>054112000</v>
          </cell>
        </row>
        <row r="15398">
          <cell r="O15398" t="str">
            <v>054112000</v>
          </cell>
        </row>
        <row r="15399">
          <cell r="O15399" t="str">
            <v>054112000</v>
          </cell>
        </row>
        <row r="15400">
          <cell r="O15400" t="str">
            <v>054113000</v>
          </cell>
        </row>
        <row r="15401">
          <cell r="O15401" t="str">
            <v>054113000</v>
          </cell>
        </row>
        <row r="15402">
          <cell r="O15402" t="str">
            <v>054113000</v>
          </cell>
        </row>
        <row r="15403">
          <cell r="O15403" t="str">
            <v>054113000</v>
          </cell>
        </row>
        <row r="15404">
          <cell r="O15404" t="str">
            <v>054113000</v>
          </cell>
        </row>
        <row r="15405">
          <cell r="O15405" t="str">
            <v>054113000</v>
          </cell>
        </row>
        <row r="15406">
          <cell r="O15406" t="str">
            <v>054113000</v>
          </cell>
        </row>
        <row r="15407">
          <cell r="O15407" t="str">
            <v>054113000</v>
          </cell>
        </row>
        <row r="15408">
          <cell r="O15408" t="str">
            <v>054113000</v>
          </cell>
        </row>
        <row r="15409">
          <cell r="O15409" t="str">
            <v>054113000</v>
          </cell>
        </row>
        <row r="15410">
          <cell r="O15410" t="str">
            <v>054113000</v>
          </cell>
        </row>
        <row r="15411">
          <cell r="O15411" t="str">
            <v>054113000</v>
          </cell>
        </row>
        <row r="15412">
          <cell r="O15412" t="str">
            <v>054113000</v>
          </cell>
        </row>
        <row r="15413">
          <cell r="O15413" t="str">
            <v>054113000</v>
          </cell>
        </row>
        <row r="15414">
          <cell r="O15414" t="str">
            <v>054113000</v>
          </cell>
        </row>
        <row r="15415">
          <cell r="O15415" t="str">
            <v>054113000</v>
          </cell>
        </row>
        <row r="15416">
          <cell r="O15416" t="str">
            <v>054113000</v>
          </cell>
        </row>
        <row r="15417">
          <cell r="O15417" t="str">
            <v>054113000</v>
          </cell>
        </row>
        <row r="15418">
          <cell r="O15418" t="str">
            <v>054113000</v>
          </cell>
        </row>
        <row r="15419">
          <cell r="O15419" t="str">
            <v>054113000</v>
          </cell>
        </row>
        <row r="15420">
          <cell r="O15420" t="str">
            <v>054113000</v>
          </cell>
        </row>
        <row r="15421">
          <cell r="O15421" t="str">
            <v>054113000</v>
          </cell>
        </row>
        <row r="15422">
          <cell r="O15422" t="str">
            <v>054113000</v>
          </cell>
        </row>
        <row r="15423">
          <cell r="O15423" t="str">
            <v>054113000</v>
          </cell>
        </row>
        <row r="15424">
          <cell r="O15424" t="str">
            <v>054113000</v>
          </cell>
        </row>
        <row r="15425">
          <cell r="O15425" t="str">
            <v>054113000</v>
          </cell>
        </row>
        <row r="15426">
          <cell r="O15426" t="str">
            <v>054113000</v>
          </cell>
        </row>
        <row r="15427">
          <cell r="O15427" t="str">
            <v>054113000</v>
          </cell>
        </row>
        <row r="15428">
          <cell r="O15428" t="str">
            <v>054113000</v>
          </cell>
        </row>
        <row r="15429">
          <cell r="O15429" t="str">
            <v>054114000</v>
          </cell>
        </row>
        <row r="15430">
          <cell r="O15430" t="str">
            <v>054114000</v>
          </cell>
        </row>
        <row r="15431">
          <cell r="O15431" t="str">
            <v>054114000</v>
          </cell>
        </row>
        <row r="15432">
          <cell r="O15432" t="str">
            <v>054114000</v>
          </cell>
        </row>
        <row r="15433">
          <cell r="O15433" t="str">
            <v>054114000</v>
          </cell>
        </row>
        <row r="15434">
          <cell r="O15434" t="str">
            <v>054114000</v>
          </cell>
        </row>
        <row r="15435">
          <cell r="O15435" t="str">
            <v>054114000</v>
          </cell>
        </row>
        <row r="15436">
          <cell r="O15436" t="str">
            <v>054114000</v>
          </cell>
        </row>
        <row r="15437">
          <cell r="O15437" t="str">
            <v>054114000</v>
          </cell>
        </row>
        <row r="15438">
          <cell r="O15438" t="str">
            <v>054114000</v>
          </cell>
        </row>
        <row r="15439">
          <cell r="O15439" t="str">
            <v>054114000</v>
          </cell>
        </row>
        <row r="15440">
          <cell r="O15440" t="str">
            <v>054115000</v>
          </cell>
        </row>
        <row r="15441">
          <cell r="O15441" t="str">
            <v>054115000</v>
          </cell>
        </row>
        <row r="15442">
          <cell r="O15442" t="str">
            <v>054115000</v>
          </cell>
        </row>
        <row r="15443">
          <cell r="O15443" t="str">
            <v>054115000</v>
          </cell>
        </row>
        <row r="15444">
          <cell r="O15444" t="str">
            <v>054115000</v>
          </cell>
        </row>
        <row r="15445">
          <cell r="O15445" t="str">
            <v>054115000</v>
          </cell>
        </row>
        <row r="15446">
          <cell r="O15446" t="str">
            <v>054115000</v>
          </cell>
        </row>
        <row r="15447">
          <cell r="O15447" t="str">
            <v>054115000</v>
          </cell>
        </row>
        <row r="15448">
          <cell r="O15448" t="str">
            <v>054115000</v>
          </cell>
        </row>
        <row r="15449">
          <cell r="O15449" t="str">
            <v>054115000</v>
          </cell>
        </row>
        <row r="15450">
          <cell r="O15450" t="str">
            <v>054115000</v>
          </cell>
        </row>
        <row r="15451">
          <cell r="O15451" t="str">
            <v>054115000</v>
          </cell>
        </row>
        <row r="15452">
          <cell r="O15452" t="str">
            <v>054115000</v>
          </cell>
        </row>
        <row r="15453">
          <cell r="O15453" t="str">
            <v>054115000</v>
          </cell>
        </row>
        <row r="15454">
          <cell r="O15454" t="str">
            <v>054115000</v>
          </cell>
        </row>
        <row r="15455">
          <cell r="O15455" t="str">
            <v>054115000</v>
          </cell>
        </row>
        <row r="15456">
          <cell r="O15456" t="str">
            <v>054115000</v>
          </cell>
        </row>
        <row r="15457">
          <cell r="O15457" t="str">
            <v>054115000</v>
          </cell>
        </row>
        <row r="15458">
          <cell r="O15458" t="str">
            <v>054115000</v>
          </cell>
        </row>
        <row r="15459">
          <cell r="O15459" t="str">
            <v>054115000</v>
          </cell>
        </row>
        <row r="15460">
          <cell r="O15460" t="str">
            <v>054115000</v>
          </cell>
        </row>
        <row r="15461">
          <cell r="O15461" t="str">
            <v>054115000</v>
          </cell>
        </row>
        <row r="15462">
          <cell r="O15462" t="str">
            <v>054115000</v>
          </cell>
        </row>
        <row r="15463">
          <cell r="O15463" t="str">
            <v>054115000</v>
          </cell>
        </row>
        <row r="15464">
          <cell r="O15464" t="str">
            <v>054116000</v>
          </cell>
        </row>
        <row r="15465">
          <cell r="O15465" t="str">
            <v>054116000</v>
          </cell>
        </row>
        <row r="15466">
          <cell r="O15466" t="str">
            <v>054116000</v>
          </cell>
        </row>
        <row r="15467">
          <cell r="O15467" t="str">
            <v>054116000</v>
          </cell>
        </row>
        <row r="15468">
          <cell r="O15468" t="str">
            <v>054116000</v>
          </cell>
        </row>
        <row r="15469">
          <cell r="O15469" t="str">
            <v>054116000</v>
          </cell>
        </row>
        <row r="15470">
          <cell r="O15470" t="str">
            <v>054116000</v>
          </cell>
        </row>
        <row r="15471">
          <cell r="O15471" t="str">
            <v>054116000</v>
          </cell>
        </row>
        <row r="15472">
          <cell r="O15472" t="str">
            <v>054116000</v>
          </cell>
        </row>
        <row r="15473">
          <cell r="O15473" t="str">
            <v>054116000</v>
          </cell>
        </row>
        <row r="15474">
          <cell r="O15474" t="str">
            <v>054116000</v>
          </cell>
        </row>
        <row r="15475">
          <cell r="O15475" t="str">
            <v>054116000</v>
          </cell>
        </row>
        <row r="15476">
          <cell r="O15476" t="str">
            <v>054116000</v>
          </cell>
        </row>
        <row r="15477">
          <cell r="O15477" t="str">
            <v>054116000</v>
          </cell>
        </row>
        <row r="15478">
          <cell r="O15478" t="str">
            <v>054116000</v>
          </cell>
        </row>
        <row r="15479">
          <cell r="O15479" t="str">
            <v>054116000</v>
          </cell>
        </row>
        <row r="15480">
          <cell r="O15480" t="str">
            <v>054116000</v>
          </cell>
        </row>
        <row r="15481">
          <cell r="O15481" t="str">
            <v>054116000</v>
          </cell>
        </row>
        <row r="15482">
          <cell r="O15482" t="str">
            <v>054117000</v>
          </cell>
        </row>
        <row r="15483">
          <cell r="O15483" t="str">
            <v>054117000</v>
          </cell>
        </row>
        <row r="15484">
          <cell r="O15484" t="str">
            <v>054117000</v>
          </cell>
        </row>
        <row r="15485">
          <cell r="O15485" t="str">
            <v>054117000</v>
          </cell>
        </row>
        <row r="15486">
          <cell r="O15486" t="str">
            <v>054117000</v>
          </cell>
        </row>
        <row r="15487">
          <cell r="O15487" t="str">
            <v>054117000</v>
          </cell>
        </row>
        <row r="15488">
          <cell r="O15488" t="str">
            <v>054117000</v>
          </cell>
        </row>
        <row r="15489">
          <cell r="O15489" t="str">
            <v>054117000</v>
          </cell>
        </row>
        <row r="15490">
          <cell r="O15490" t="str">
            <v>054117000</v>
          </cell>
        </row>
        <row r="15491">
          <cell r="O15491" t="str">
            <v>054117000</v>
          </cell>
        </row>
        <row r="15492">
          <cell r="O15492" t="str">
            <v>054117000</v>
          </cell>
        </row>
        <row r="15493">
          <cell r="O15493" t="str">
            <v>054117000</v>
          </cell>
        </row>
        <row r="15494">
          <cell r="O15494" t="str">
            <v>054117000</v>
          </cell>
        </row>
        <row r="15495">
          <cell r="O15495" t="str">
            <v>054117000</v>
          </cell>
        </row>
        <row r="15496">
          <cell r="O15496" t="str">
            <v>054117000</v>
          </cell>
        </row>
        <row r="15497">
          <cell r="O15497" t="str">
            <v>054117000</v>
          </cell>
        </row>
        <row r="15498">
          <cell r="O15498" t="str">
            <v>054117000</v>
          </cell>
        </row>
        <row r="15499">
          <cell r="O15499" t="str">
            <v>054117000</v>
          </cell>
        </row>
        <row r="15500">
          <cell r="O15500" t="str">
            <v>054117000</v>
          </cell>
        </row>
        <row r="15501">
          <cell r="O15501" t="str">
            <v>054117000</v>
          </cell>
        </row>
        <row r="15502">
          <cell r="O15502" t="str">
            <v>054117000</v>
          </cell>
        </row>
        <row r="15503">
          <cell r="O15503" t="str">
            <v>054117000</v>
          </cell>
        </row>
        <row r="15504">
          <cell r="O15504" t="str">
            <v>054117000</v>
          </cell>
        </row>
        <row r="15505">
          <cell r="O15505" t="str">
            <v>054117000</v>
          </cell>
        </row>
        <row r="15506">
          <cell r="O15506" t="str">
            <v>054117000</v>
          </cell>
        </row>
        <row r="15507">
          <cell r="O15507" t="str">
            <v>054117000</v>
          </cell>
        </row>
        <row r="15508">
          <cell r="O15508" t="str">
            <v>054117000</v>
          </cell>
        </row>
        <row r="15509">
          <cell r="O15509" t="str">
            <v>054117000</v>
          </cell>
        </row>
        <row r="15510">
          <cell r="O15510" t="str">
            <v>054117000</v>
          </cell>
        </row>
        <row r="15511">
          <cell r="O15511" t="str">
            <v>054117000</v>
          </cell>
        </row>
        <row r="15512">
          <cell r="O15512" t="str">
            <v>054117000</v>
          </cell>
        </row>
        <row r="15513">
          <cell r="O15513" t="str">
            <v>054117000</v>
          </cell>
        </row>
        <row r="15514">
          <cell r="O15514" t="str">
            <v>054117000</v>
          </cell>
        </row>
        <row r="15515">
          <cell r="O15515" t="str">
            <v>054117000</v>
          </cell>
        </row>
        <row r="15516">
          <cell r="O15516" t="str">
            <v>054117000</v>
          </cell>
        </row>
        <row r="15517">
          <cell r="O15517" t="str">
            <v>054118000</v>
          </cell>
        </row>
        <row r="15518">
          <cell r="O15518" t="str">
            <v>054118000</v>
          </cell>
        </row>
        <row r="15519">
          <cell r="O15519" t="str">
            <v>054118000</v>
          </cell>
        </row>
        <row r="15520">
          <cell r="O15520" t="str">
            <v>054118000</v>
          </cell>
        </row>
        <row r="15521">
          <cell r="O15521" t="str">
            <v>054118000</v>
          </cell>
        </row>
        <row r="15522">
          <cell r="O15522" t="str">
            <v>054118000</v>
          </cell>
        </row>
        <row r="15523">
          <cell r="O15523" t="str">
            <v>054118000</v>
          </cell>
        </row>
        <row r="15524">
          <cell r="O15524" t="str">
            <v>054118000</v>
          </cell>
        </row>
        <row r="15525">
          <cell r="O15525" t="str">
            <v>054118000</v>
          </cell>
        </row>
        <row r="15526">
          <cell r="O15526" t="str">
            <v>054118000</v>
          </cell>
        </row>
        <row r="15527">
          <cell r="O15527" t="str">
            <v>054118000</v>
          </cell>
        </row>
        <row r="15528">
          <cell r="O15528" t="str">
            <v>054118000</v>
          </cell>
        </row>
        <row r="15529">
          <cell r="O15529" t="str">
            <v>054118000</v>
          </cell>
        </row>
        <row r="15530">
          <cell r="O15530" t="str">
            <v>054118000</v>
          </cell>
        </row>
        <row r="15531">
          <cell r="O15531" t="str">
            <v>054118000</v>
          </cell>
        </row>
        <row r="15532">
          <cell r="O15532" t="str">
            <v>054118000</v>
          </cell>
        </row>
        <row r="15533">
          <cell r="O15533" t="str">
            <v>054118000</v>
          </cell>
        </row>
        <row r="15534">
          <cell r="O15534" t="str">
            <v>054118000</v>
          </cell>
        </row>
        <row r="15535">
          <cell r="O15535" t="str">
            <v>054118000</v>
          </cell>
        </row>
        <row r="15536">
          <cell r="O15536" t="str">
            <v>054118000</v>
          </cell>
        </row>
        <row r="15537">
          <cell r="O15537" t="str">
            <v>054118000</v>
          </cell>
        </row>
        <row r="15538">
          <cell r="O15538" t="str">
            <v>054118000</v>
          </cell>
        </row>
        <row r="15539">
          <cell r="O15539" t="str">
            <v>054118000</v>
          </cell>
        </row>
        <row r="15540">
          <cell r="O15540" t="str">
            <v>054118000</v>
          </cell>
        </row>
        <row r="15541">
          <cell r="O15541" t="str">
            <v>054118000</v>
          </cell>
        </row>
        <row r="15542">
          <cell r="O15542" t="str">
            <v>054118000</v>
          </cell>
        </row>
        <row r="15543">
          <cell r="O15543" t="str">
            <v>054119000</v>
          </cell>
        </row>
        <row r="15544">
          <cell r="O15544" t="str">
            <v>054119000</v>
          </cell>
        </row>
        <row r="15545">
          <cell r="O15545" t="str">
            <v>054119000</v>
          </cell>
        </row>
        <row r="15546">
          <cell r="O15546" t="str">
            <v>054119000</v>
          </cell>
        </row>
        <row r="15547">
          <cell r="O15547" t="str">
            <v>054119000</v>
          </cell>
        </row>
        <row r="15548">
          <cell r="O15548" t="str">
            <v>054119000</v>
          </cell>
        </row>
        <row r="15549">
          <cell r="O15549" t="str">
            <v>054119000</v>
          </cell>
        </row>
        <row r="15550">
          <cell r="O15550" t="str">
            <v>054119000</v>
          </cell>
        </row>
        <row r="15551">
          <cell r="O15551" t="str">
            <v>054119000</v>
          </cell>
        </row>
        <row r="15552">
          <cell r="O15552" t="str">
            <v>054119000</v>
          </cell>
        </row>
        <row r="15553">
          <cell r="O15553" t="str">
            <v>054119000</v>
          </cell>
        </row>
        <row r="15554">
          <cell r="O15554" t="str">
            <v>054119000</v>
          </cell>
        </row>
        <row r="15555">
          <cell r="O15555" t="str">
            <v>054119000</v>
          </cell>
        </row>
        <row r="15556">
          <cell r="O15556" t="str">
            <v>054119000</v>
          </cell>
        </row>
        <row r="15557">
          <cell r="O15557" t="str">
            <v>054119000</v>
          </cell>
        </row>
        <row r="15558">
          <cell r="O15558" t="str">
            <v>054119000</v>
          </cell>
        </row>
        <row r="15559">
          <cell r="O15559" t="str">
            <v>054119000</v>
          </cell>
        </row>
        <row r="15560">
          <cell r="O15560" t="str">
            <v>054119000</v>
          </cell>
        </row>
        <row r="15561">
          <cell r="O15561" t="str">
            <v>054119000</v>
          </cell>
        </row>
        <row r="15562">
          <cell r="O15562" t="str">
            <v>054119000</v>
          </cell>
        </row>
        <row r="15563">
          <cell r="O15563" t="str">
            <v>054120000</v>
          </cell>
        </row>
        <row r="15564">
          <cell r="O15564" t="str">
            <v>054120000</v>
          </cell>
        </row>
        <row r="15565">
          <cell r="O15565" t="str">
            <v>054120000</v>
          </cell>
        </row>
        <row r="15566">
          <cell r="O15566" t="str">
            <v>054120000</v>
          </cell>
        </row>
        <row r="15567">
          <cell r="O15567" t="str">
            <v>054120000</v>
          </cell>
        </row>
        <row r="15568">
          <cell r="O15568" t="str">
            <v>054120000</v>
          </cell>
        </row>
        <row r="15569">
          <cell r="O15569" t="str">
            <v>054120000</v>
          </cell>
        </row>
        <row r="15570">
          <cell r="O15570" t="str">
            <v>054120000</v>
          </cell>
        </row>
        <row r="15571">
          <cell r="O15571" t="str">
            <v>054120000</v>
          </cell>
        </row>
        <row r="15572">
          <cell r="O15572" t="str">
            <v>054120000</v>
          </cell>
        </row>
        <row r="15573">
          <cell r="O15573" t="str">
            <v>054120000</v>
          </cell>
        </row>
        <row r="15574">
          <cell r="O15574" t="str">
            <v>054120000</v>
          </cell>
        </row>
        <row r="15575">
          <cell r="O15575" t="str">
            <v>054120000</v>
          </cell>
        </row>
        <row r="15576">
          <cell r="O15576" t="str">
            <v>054120000</v>
          </cell>
        </row>
        <row r="15577">
          <cell r="O15577" t="str">
            <v>054120000</v>
          </cell>
        </row>
        <row r="15578">
          <cell r="O15578" t="str">
            <v>054120000</v>
          </cell>
        </row>
        <row r="15579">
          <cell r="O15579" t="str">
            <v>054120000</v>
          </cell>
        </row>
        <row r="15580">
          <cell r="O15580" t="str">
            <v>054120000</v>
          </cell>
        </row>
        <row r="15581">
          <cell r="O15581" t="str">
            <v>054120000</v>
          </cell>
        </row>
        <row r="15582">
          <cell r="O15582" t="str">
            <v>054120000</v>
          </cell>
        </row>
        <row r="15583">
          <cell r="O15583" t="str">
            <v>054120000</v>
          </cell>
        </row>
        <row r="15584">
          <cell r="O15584" t="str">
            <v>054120000</v>
          </cell>
        </row>
        <row r="15585">
          <cell r="O15585" t="str">
            <v>054121000</v>
          </cell>
        </row>
        <row r="15586">
          <cell r="O15586" t="str">
            <v>054121000</v>
          </cell>
        </row>
        <row r="15587">
          <cell r="O15587" t="str">
            <v>054121000</v>
          </cell>
        </row>
        <row r="15588">
          <cell r="O15588" t="str">
            <v>054121000</v>
          </cell>
        </row>
        <row r="15589">
          <cell r="O15589" t="str">
            <v>054121000</v>
          </cell>
        </row>
        <row r="15590">
          <cell r="O15590" t="str">
            <v>054121000</v>
          </cell>
        </row>
        <row r="15591">
          <cell r="O15591" t="str">
            <v>054121000</v>
          </cell>
        </row>
        <row r="15592">
          <cell r="O15592" t="str">
            <v>054121000</v>
          </cell>
        </row>
        <row r="15593">
          <cell r="O15593" t="str">
            <v>054121000</v>
          </cell>
        </row>
        <row r="15594">
          <cell r="O15594" t="str">
            <v>054121000</v>
          </cell>
        </row>
        <row r="15595">
          <cell r="O15595" t="str">
            <v>054121000</v>
          </cell>
        </row>
        <row r="15596">
          <cell r="O15596" t="str">
            <v>054121000</v>
          </cell>
        </row>
        <row r="15597">
          <cell r="O15597" t="str">
            <v>054121000</v>
          </cell>
        </row>
        <row r="15598">
          <cell r="O15598" t="str">
            <v>054121000</v>
          </cell>
        </row>
        <row r="15599">
          <cell r="O15599" t="str">
            <v>054121000</v>
          </cell>
        </row>
        <row r="15600">
          <cell r="O15600" t="str">
            <v>054121000</v>
          </cell>
        </row>
        <row r="15601">
          <cell r="O15601" t="str">
            <v>054121000</v>
          </cell>
        </row>
        <row r="15602">
          <cell r="O15602" t="str">
            <v>054121000</v>
          </cell>
        </row>
        <row r="15603">
          <cell r="O15603" t="str">
            <v>054121000</v>
          </cell>
        </row>
        <row r="15604">
          <cell r="O15604" t="str">
            <v>054121000</v>
          </cell>
        </row>
        <row r="15605">
          <cell r="O15605" t="str">
            <v>054121000</v>
          </cell>
        </row>
        <row r="15606">
          <cell r="O15606" t="str">
            <v>054121000</v>
          </cell>
        </row>
        <row r="15607">
          <cell r="O15607" t="str">
            <v>054121000</v>
          </cell>
        </row>
        <row r="15608">
          <cell r="O15608" t="str">
            <v>054121000</v>
          </cell>
        </row>
        <row r="15609">
          <cell r="O15609" t="str">
            <v>054121000</v>
          </cell>
        </row>
        <row r="15610">
          <cell r="O15610" t="str">
            <v>054121000</v>
          </cell>
        </row>
        <row r="15611">
          <cell r="O15611" t="str">
            <v>054121000</v>
          </cell>
        </row>
        <row r="15612">
          <cell r="O15612" t="str">
            <v>054121000</v>
          </cell>
        </row>
        <row r="15613">
          <cell r="O15613" t="str">
            <v>054121000</v>
          </cell>
        </row>
        <row r="15614">
          <cell r="O15614" t="str">
            <v>054121000</v>
          </cell>
        </row>
        <row r="15615">
          <cell r="O15615" t="str">
            <v>054121000</v>
          </cell>
        </row>
        <row r="15616">
          <cell r="O15616" t="str">
            <v>054121000</v>
          </cell>
        </row>
        <row r="15617">
          <cell r="O15617" t="str">
            <v>054121000</v>
          </cell>
        </row>
        <row r="15618">
          <cell r="O15618" t="str">
            <v>054121000</v>
          </cell>
        </row>
        <row r="15619">
          <cell r="O15619" t="str">
            <v>054121000</v>
          </cell>
        </row>
        <row r="15620">
          <cell r="O15620" t="str">
            <v>056202000</v>
          </cell>
        </row>
        <row r="15621">
          <cell r="O15621" t="str">
            <v>056202000</v>
          </cell>
        </row>
        <row r="15622">
          <cell r="O15622" t="str">
            <v>056202000</v>
          </cell>
        </row>
        <row r="15623">
          <cell r="O15623" t="str">
            <v>056202000</v>
          </cell>
        </row>
        <row r="15624">
          <cell r="O15624" t="str">
            <v>056202000</v>
          </cell>
        </row>
        <row r="15625">
          <cell r="O15625" t="str">
            <v>056202000</v>
          </cell>
        </row>
        <row r="15626">
          <cell r="O15626" t="str">
            <v>056202000</v>
          </cell>
        </row>
        <row r="15627">
          <cell r="O15627" t="str">
            <v>056202000</v>
          </cell>
        </row>
        <row r="15628">
          <cell r="O15628" t="str">
            <v>056202000</v>
          </cell>
        </row>
        <row r="15629">
          <cell r="O15629" t="str">
            <v>056202000</v>
          </cell>
        </row>
        <row r="15630">
          <cell r="O15630" t="str">
            <v>056202000</v>
          </cell>
        </row>
        <row r="15631">
          <cell r="O15631" t="str">
            <v>056202000</v>
          </cell>
        </row>
        <row r="15632">
          <cell r="O15632" t="str">
            <v>056202000</v>
          </cell>
        </row>
        <row r="15633">
          <cell r="O15633" t="str">
            <v>056202000</v>
          </cell>
        </row>
        <row r="15634">
          <cell r="O15634" t="str">
            <v>056202000</v>
          </cell>
        </row>
        <row r="15635">
          <cell r="O15635" t="str">
            <v>056202000</v>
          </cell>
        </row>
        <row r="15636">
          <cell r="O15636" t="str">
            <v>056202000</v>
          </cell>
        </row>
        <row r="15637">
          <cell r="O15637" t="str">
            <v>056202000</v>
          </cell>
        </row>
        <row r="15638">
          <cell r="O15638" t="str">
            <v>056202000</v>
          </cell>
        </row>
        <row r="15639">
          <cell r="O15639" t="str">
            <v>056202000</v>
          </cell>
        </row>
        <row r="15640">
          <cell r="O15640" t="str">
            <v>056202000</v>
          </cell>
        </row>
        <row r="15641">
          <cell r="O15641" t="str">
            <v>056202000</v>
          </cell>
        </row>
        <row r="15642">
          <cell r="O15642" t="str">
            <v>056202000</v>
          </cell>
        </row>
        <row r="15643">
          <cell r="O15643" t="str">
            <v>056202000</v>
          </cell>
        </row>
        <row r="15644">
          <cell r="O15644" t="str">
            <v>056202000</v>
          </cell>
        </row>
        <row r="15645">
          <cell r="O15645" t="str">
            <v>056203000</v>
          </cell>
        </row>
        <row r="15646">
          <cell r="O15646" t="str">
            <v>056203000</v>
          </cell>
        </row>
        <row r="15647">
          <cell r="O15647" t="str">
            <v>056203000</v>
          </cell>
        </row>
        <row r="15648">
          <cell r="O15648" t="str">
            <v>056203000</v>
          </cell>
        </row>
        <row r="15649">
          <cell r="O15649" t="str">
            <v>056203000</v>
          </cell>
        </row>
        <row r="15650">
          <cell r="O15650" t="str">
            <v>056203000</v>
          </cell>
        </row>
        <row r="15651">
          <cell r="O15651" t="str">
            <v>056203000</v>
          </cell>
        </row>
        <row r="15652">
          <cell r="O15652" t="str">
            <v>056203000</v>
          </cell>
        </row>
        <row r="15653">
          <cell r="O15653" t="str">
            <v>056203000</v>
          </cell>
        </row>
        <row r="15654">
          <cell r="O15654" t="str">
            <v>056203000</v>
          </cell>
        </row>
        <row r="15655">
          <cell r="O15655" t="str">
            <v>056203000</v>
          </cell>
        </row>
        <row r="15656">
          <cell r="O15656" t="str">
            <v>056203000</v>
          </cell>
        </row>
        <row r="15657">
          <cell r="O15657" t="str">
            <v>056203000</v>
          </cell>
        </row>
        <row r="15658">
          <cell r="O15658" t="str">
            <v>056203000</v>
          </cell>
        </row>
        <row r="15659">
          <cell r="O15659" t="str">
            <v>056203000</v>
          </cell>
        </row>
        <row r="15660">
          <cell r="O15660" t="str">
            <v>056203000</v>
          </cell>
        </row>
        <row r="15661">
          <cell r="O15661" t="str">
            <v>056203000</v>
          </cell>
        </row>
        <row r="15662">
          <cell r="O15662" t="str">
            <v>056203000</v>
          </cell>
        </row>
        <row r="15663">
          <cell r="O15663" t="str">
            <v>056203000</v>
          </cell>
        </row>
        <row r="15664">
          <cell r="O15664" t="str">
            <v>056203000</v>
          </cell>
        </row>
        <row r="15665">
          <cell r="O15665" t="str">
            <v>056203000</v>
          </cell>
        </row>
        <row r="15666">
          <cell r="O15666" t="str">
            <v>056203000</v>
          </cell>
        </row>
        <row r="15667">
          <cell r="O15667" t="str">
            <v>056203000</v>
          </cell>
        </row>
        <row r="15668">
          <cell r="O15668" t="str">
            <v>056203000</v>
          </cell>
        </row>
        <row r="15669">
          <cell r="O15669" t="str">
            <v>056203000</v>
          </cell>
        </row>
        <row r="15670">
          <cell r="O15670" t="str">
            <v>056203000</v>
          </cell>
        </row>
        <row r="15671">
          <cell r="O15671" t="str">
            <v>056203000</v>
          </cell>
        </row>
        <row r="15672">
          <cell r="O15672" t="str">
            <v>056203000</v>
          </cell>
        </row>
        <row r="15673">
          <cell r="O15673" t="str">
            <v>056203000</v>
          </cell>
        </row>
        <row r="15674">
          <cell r="O15674" t="str">
            <v>056203000</v>
          </cell>
        </row>
        <row r="15675">
          <cell r="O15675" t="str">
            <v>056203000</v>
          </cell>
        </row>
        <row r="15676">
          <cell r="O15676" t="str">
            <v>056203000</v>
          </cell>
        </row>
        <row r="15677">
          <cell r="O15677" t="str">
            <v>056203000</v>
          </cell>
        </row>
        <row r="15678">
          <cell r="O15678" t="str">
            <v>056203000</v>
          </cell>
        </row>
        <row r="15679">
          <cell r="O15679" t="str">
            <v>056203000</v>
          </cell>
        </row>
        <row r="15680">
          <cell r="O15680" t="str">
            <v>056203000</v>
          </cell>
        </row>
        <row r="15681">
          <cell r="O15681" t="str">
            <v>056203000</v>
          </cell>
        </row>
        <row r="15682">
          <cell r="O15682" t="str">
            <v>056203000</v>
          </cell>
        </row>
        <row r="15683">
          <cell r="O15683" t="str">
            <v>056203000</v>
          </cell>
        </row>
        <row r="15684">
          <cell r="O15684" t="str">
            <v>056203000</v>
          </cell>
        </row>
        <row r="15685">
          <cell r="O15685" t="str">
            <v>056203000</v>
          </cell>
        </row>
        <row r="15686">
          <cell r="O15686" t="str">
            <v>056203000</v>
          </cell>
        </row>
        <row r="15687">
          <cell r="O15687" t="str">
            <v>056203000</v>
          </cell>
        </row>
        <row r="15688">
          <cell r="O15688" t="str">
            <v>056203000</v>
          </cell>
        </row>
        <row r="15689">
          <cell r="O15689" t="str">
            <v>056203000</v>
          </cell>
        </row>
        <row r="15690">
          <cell r="O15690" t="str">
            <v>056203000</v>
          </cell>
        </row>
        <row r="15691">
          <cell r="O15691" t="str">
            <v>056203000</v>
          </cell>
        </row>
        <row r="15692">
          <cell r="O15692" t="str">
            <v>056203000</v>
          </cell>
        </row>
        <row r="15693">
          <cell r="O15693" t="str">
            <v>056203000</v>
          </cell>
        </row>
        <row r="15694">
          <cell r="O15694" t="str">
            <v>056203000</v>
          </cell>
        </row>
        <row r="15695">
          <cell r="O15695" t="str">
            <v>056203000</v>
          </cell>
        </row>
        <row r="15696">
          <cell r="O15696" t="str">
            <v>056203000</v>
          </cell>
        </row>
        <row r="15697">
          <cell r="O15697" t="str">
            <v>056203000</v>
          </cell>
        </row>
        <row r="15698">
          <cell r="O15698" t="str">
            <v>056203000</v>
          </cell>
        </row>
        <row r="15699">
          <cell r="O15699" t="str">
            <v>056203000</v>
          </cell>
        </row>
        <row r="15700">
          <cell r="O15700" t="str">
            <v>056203000</v>
          </cell>
        </row>
        <row r="15701">
          <cell r="O15701" t="str">
            <v>056203000</v>
          </cell>
        </row>
        <row r="15702">
          <cell r="O15702" t="str">
            <v>056203000</v>
          </cell>
        </row>
        <row r="15703">
          <cell r="O15703" t="str">
            <v>056203000</v>
          </cell>
        </row>
        <row r="15704">
          <cell r="O15704" t="str">
            <v>056203000</v>
          </cell>
        </row>
        <row r="15705">
          <cell r="O15705" t="str">
            <v>056203000</v>
          </cell>
        </row>
        <row r="15706">
          <cell r="O15706" t="str">
            <v>056203000</v>
          </cell>
        </row>
        <row r="15707">
          <cell r="O15707" t="str">
            <v>056203000</v>
          </cell>
        </row>
        <row r="15708">
          <cell r="O15708" t="str">
            <v>056204000</v>
          </cell>
        </row>
        <row r="15709">
          <cell r="O15709" t="str">
            <v>056204000</v>
          </cell>
        </row>
        <row r="15710">
          <cell r="O15710" t="str">
            <v>056204000</v>
          </cell>
        </row>
        <row r="15711">
          <cell r="O15711" t="str">
            <v>056204000</v>
          </cell>
        </row>
        <row r="15712">
          <cell r="O15712" t="str">
            <v>056204000</v>
          </cell>
        </row>
        <row r="15713">
          <cell r="O15713" t="str">
            <v>056204000</v>
          </cell>
        </row>
        <row r="15714">
          <cell r="O15714" t="str">
            <v>056204000</v>
          </cell>
        </row>
        <row r="15715">
          <cell r="O15715" t="str">
            <v>056204000</v>
          </cell>
        </row>
        <row r="15716">
          <cell r="O15716" t="str">
            <v>056204000</v>
          </cell>
        </row>
        <row r="15717">
          <cell r="O15717" t="str">
            <v>056204000</v>
          </cell>
        </row>
        <row r="15718">
          <cell r="O15718" t="str">
            <v>056204000</v>
          </cell>
        </row>
        <row r="15719">
          <cell r="O15719" t="str">
            <v>056204000</v>
          </cell>
        </row>
        <row r="15720">
          <cell r="O15720" t="str">
            <v>056204000</v>
          </cell>
        </row>
        <row r="15721">
          <cell r="O15721" t="str">
            <v>056204000</v>
          </cell>
        </row>
        <row r="15722">
          <cell r="O15722" t="str">
            <v>056204000</v>
          </cell>
        </row>
        <row r="15723">
          <cell r="O15723" t="str">
            <v>056204000</v>
          </cell>
        </row>
        <row r="15724">
          <cell r="O15724" t="str">
            <v>056204000</v>
          </cell>
        </row>
        <row r="15725">
          <cell r="O15725" t="str">
            <v>056204000</v>
          </cell>
        </row>
        <row r="15726">
          <cell r="O15726" t="str">
            <v>056204000</v>
          </cell>
        </row>
        <row r="15727">
          <cell r="O15727" t="str">
            <v>056204000</v>
          </cell>
        </row>
        <row r="15728">
          <cell r="O15728" t="str">
            <v>056204000</v>
          </cell>
        </row>
        <row r="15729">
          <cell r="O15729" t="str">
            <v>056204000</v>
          </cell>
        </row>
        <row r="15730">
          <cell r="O15730" t="str">
            <v>056204000</v>
          </cell>
        </row>
        <row r="15731">
          <cell r="O15731" t="str">
            <v>056204000</v>
          </cell>
        </row>
        <row r="15732">
          <cell r="O15732" t="str">
            <v>056205000</v>
          </cell>
        </row>
        <row r="15733">
          <cell r="O15733" t="str">
            <v>056205000</v>
          </cell>
        </row>
        <row r="15734">
          <cell r="O15734" t="str">
            <v>056205000</v>
          </cell>
        </row>
        <row r="15735">
          <cell r="O15735" t="str">
            <v>056205000</v>
          </cell>
        </row>
        <row r="15736">
          <cell r="O15736" t="str">
            <v>056205000</v>
          </cell>
        </row>
        <row r="15737">
          <cell r="O15737" t="str">
            <v>056205000</v>
          </cell>
        </row>
        <row r="15738">
          <cell r="O15738" t="str">
            <v>056205000</v>
          </cell>
        </row>
        <row r="15739">
          <cell r="O15739" t="str">
            <v>056205000</v>
          </cell>
        </row>
        <row r="15740">
          <cell r="O15740" t="str">
            <v>056205000</v>
          </cell>
        </row>
        <row r="15741">
          <cell r="O15741" t="str">
            <v>056205000</v>
          </cell>
        </row>
        <row r="15742">
          <cell r="O15742" t="str">
            <v>056205000</v>
          </cell>
        </row>
        <row r="15743">
          <cell r="O15743" t="str">
            <v>056205000</v>
          </cell>
        </row>
        <row r="15744">
          <cell r="O15744" t="str">
            <v>056205000</v>
          </cell>
        </row>
        <row r="15745">
          <cell r="O15745" t="str">
            <v>056205000</v>
          </cell>
        </row>
        <row r="15746">
          <cell r="O15746" t="str">
            <v>056205000</v>
          </cell>
        </row>
        <row r="15747">
          <cell r="O15747" t="str">
            <v>056205000</v>
          </cell>
        </row>
        <row r="15748">
          <cell r="O15748" t="str">
            <v>056205000</v>
          </cell>
        </row>
        <row r="15749">
          <cell r="O15749" t="str">
            <v>056205000</v>
          </cell>
        </row>
        <row r="15750">
          <cell r="O15750" t="str">
            <v>056205000</v>
          </cell>
        </row>
        <row r="15751">
          <cell r="O15751" t="str">
            <v>056205000</v>
          </cell>
        </row>
        <row r="15752">
          <cell r="O15752" t="str">
            <v>056205000</v>
          </cell>
        </row>
        <row r="15753">
          <cell r="O15753" t="str">
            <v>056205000</v>
          </cell>
        </row>
        <row r="15754">
          <cell r="O15754" t="str">
            <v>056205000</v>
          </cell>
        </row>
        <row r="15755">
          <cell r="O15755" t="str">
            <v>056205000</v>
          </cell>
        </row>
        <row r="15756">
          <cell r="O15756" t="str">
            <v>056205000</v>
          </cell>
        </row>
        <row r="15757">
          <cell r="O15757" t="str">
            <v>056206000</v>
          </cell>
        </row>
        <row r="15758">
          <cell r="O15758" t="str">
            <v>056206000</v>
          </cell>
        </row>
        <row r="15759">
          <cell r="O15759" t="str">
            <v>056206000</v>
          </cell>
        </row>
        <row r="15760">
          <cell r="O15760" t="str">
            <v>056206000</v>
          </cell>
        </row>
        <row r="15761">
          <cell r="O15761" t="str">
            <v>056206000</v>
          </cell>
        </row>
        <row r="15762">
          <cell r="O15762" t="str">
            <v>056206000</v>
          </cell>
        </row>
        <row r="15763">
          <cell r="O15763" t="str">
            <v>056206000</v>
          </cell>
        </row>
        <row r="15764">
          <cell r="O15764" t="str">
            <v>056206000</v>
          </cell>
        </row>
        <row r="15765">
          <cell r="O15765" t="str">
            <v>056206000</v>
          </cell>
        </row>
        <row r="15766">
          <cell r="O15766" t="str">
            <v>056206000</v>
          </cell>
        </row>
        <row r="15767">
          <cell r="O15767" t="str">
            <v>056206000</v>
          </cell>
        </row>
        <row r="15768">
          <cell r="O15768" t="str">
            <v>056206000</v>
          </cell>
        </row>
        <row r="15769">
          <cell r="O15769" t="str">
            <v>056206000</v>
          </cell>
        </row>
        <row r="15770">
          <cell r="O15770" t="str">
            <v>056206000</v>
          </cell>
        </row>
        <row r="15771">
          <cell r="O15771" t="str">
            <v>056206000</v>
          </cell>
        </row>
        <row r="15772">
          <cell r="O15772" t="str">
            <v>056206000</v>
          </cell>
        </row>
        <row r="15773">
          <cell r="O15773" t="str">
            <v>056206000</v>
          </cell>
        </row>
        <row r="15774">
          <cell r="O15774" t="str">
            <v>056206000</v>
          </cell>
        </row>
        <row r="15775">
          <cell r="O15775" t="str">
            <v>056206000</v>
          </cell>
        </row>
        <row r="15776">
          <cell r="O15776" t="str">
            <v>056206000</v>
          </cell>
        </row>
        <row r="15777">
          <cell r="O15777" t="str">
            <v>056206000</v>
          </cell>
        </row>
        <row r="15778">
          <cell r="O15778" t="str">
            <v>056206000</v>
          </cell>
        </row>
        <row r="15779">
          <cell r="O15779" t="str">
            <v>056206000</v>
          </cell>
        </row>
        <row r="15780">
          <cell r="O15780" t="str">
            <v>056206000</v>
          </cell>
        </row>
        <row r="15781">
          <cell r="O15781" t="str">
            <v>056206000</v>
          </cell>
        </row>
        <row r="15782">
          <cell r="O15782" t="str">
            <v>056206000</v>
          </cell>
        </row>
        <row r="15783">
          <cell r="O15783" t="str">
            <v>056206000</v>
          </cell>
        </row>
        <row r="15784">
          <cell r="O15784" t="str">
            <v>056206000</v>
          </cell>
        </row>
        <row r="15785">
          <cell r="O15785" t="str">
            <v>056206000</v>
          </cell>
        </row>
        <row r="15786">
          <cell r="O15786" t="str">
            <v>056206000</v>
          </cell>
        </row>
        <row r="15787">
          <cell r="O15787" t="str">
            <v>056206000</v>
          </cell>
        </row>
        <row r="15788">
          <cell r="O15788" t="str">
            <v>056206000</v>
          </cell>
        </row>
        <row r="15789">
          <cell r="O15789" t="str">
            <v>056206000</v>
          </cell>
        </row>
        <row r="15790">
          <cell r="O15790" t="str">
            <v>056206000</v>
          </cell>
        </row>
        <row r="15791">
          <cell r="O15791" t="str">
            <v>056207000</v>
          </cell>
        </row>
        <row r="15792">
          <cell r="O15792" t="str">
            <v>056207000</v>
          </cell>
        </row>
        <row r="15793">
          <cell r="O15793" t="str">
            <v>056207000</v>
          </cell>
        </row>
        <row r="15794">
          <cell r="O15794" t="str">
            <v>056207000</v>
          </cell>
        </row>
        <row r="15795">
          <cell r="O15795" t="str">
            <v>056207000</v>
          </cell>
        </row>
        <row r="15796">
          <cell r="O15796" t="str">
            <v>056207000</v>
          </cell>
        </row>
        <row r="15797">
          <cell r="O15797" t="str">
            <v>056207000</v>
          </cell>
        </row>
        <row r="15798">
          <cell r="O15798" t="str">
            <v>056207000</v>
          </cell>
        </row>
        <row r="15799">
          <cell r="O15799" t="str">
            <v>056207000</v>
          </cell>
        </row>
        <row r="15800">
          <cell r="O15800" t="str">
            <v>056207000</v>
          </cell>
        </row>
        <row r="15801">
          <cell r="O15801" t="str">
            <v>056207000</v>
          </cell>
        </row>
        <row r="15802">
          <cell r="O15802" t="str">
            <v>056207000</v>
          </cell>
        </row>
        <row r="15803">
          <cell r="O15803" t="str">
            <v>056207000</v>
          </cell>
        </row>
        <row r="15804">
          <cell r="O15804" t="str">
            <v>056207000</v>
          </cell>
        </row>
        <row r="15805">
          <cell r="O15805" t="str">
            <v>056207000</v>
          </cell>
        </row>
        <row r="15806">
          <cell r="O15806" t="str">
            <v>056207000</v>
          </cell>
        </row>
        <row r="15807">
          <cell r="O15807" t="str">
            <v>056207000</v>
          </cell>
        </row>
        <row r="15808">
          <cell r="O15808" t="str">
            <v>056207000</v>
          </cell>
        </row>
        <row r="15809">
          <cell r="O15809" t="str">
            <v>056207000</v>
          </cell>
        </row>
        <row r="15810">
          <cell r="O15810" t="str">
            <v>056207000</v>
          </cell>
        </row>
        <row r="15811">
          <cell r="O15811" t="str">
            <v>056207000</v>
          </cell>
        </row>
        <row r="15812">
          <cell r="O15812" t="str">
            <v>056207000</v>
          </cell>
        </row>
        <row r="15813">
          <cell r="O15813" t="str">
            <v>056207000</v>
          </cell>
        </row>
        <row r="15814">
          <cell r="O15814" t="str">
            <v>056207000</v>
          </cell>
        </row>
        <row r="15815">
          <cell r="O15815" t="str">
            <v>056207000</v>
          </cell>
        </row>
        <row r="15816">
          <cell r="O15816" t="str">
            <v>056207000</v>
          </cell>
        </row>
        <row r="15817">
          <cell r="O15817" t="str">
            <v>056207000</v>
          </cell>
        </row>
        <row r="15818">
          <cell r="O15818" t="str">
            <v>056207000</v>
          </cell>
        </row>
        <row r="15819">
          <cell r="O15819" t="str">
            <v>056207000</v>
          </cell>
        </row>
        <row r="15820">
          <cell r="O15820" t="str">
            <v>056207000</v>
          </cell>
        </row>
        <row r="15821">
          <cell r="O15821" t="str">
            <v>056207000</v>
          </cell>
        </row>
        <row r="15822">
          <cell r="O15822" t="str">
            <v>056207000</v>
          </cell>
        </row>
        <row r="15823">
          <cell r="O15823" t="str">
            <v>056207000</v>
          </cell>
        </row>
        <row r="15824">
          <cell r="O15824" t="str">
            <v>056207000</v>
          </cell>
        </row>
        <row r="15825">
          <cell r="O15825" t="str">
            <v>056207000</v>
          </cell>
        </row>
        <row r="15826">
          <cell r="O15826" t="str">
            <v>056207000</v>
          </cell>
        </row>
        <row r="15827">
          <cell r="O15827" t="str">
            <v>056207000</v>
          </cell>
        </row>
        <row r="15828">
          <cell r="O15828" t="str">
            <v>056207000</v>
          </cell>
        </row>
        <row r="15829">
          <cell r="O15829" t="str">
            <v>056207000</v>
          </cell>
        </row>
        <row r="15830">
          <cell r="O15830" t="str">
            <v>056207000</v>
          </cell>
        </row>
        <row r="15831">
          <cell r="O15831" t="str">
            <v>056207000</v>
          </cell>
        </row>
        <row r="15832">
          <cell r="O15832" t="str">
            <v>056207000</v>
          </cell>
        </row>
        <row r="15833">
          <cell r="O15833" t="str">
            <v>056207000</v>
          </cell>
        </row>
        <row r="15834">
          <cell r="O15834" t="str">
            <v>056207000</v>
          </cell>
        </row>
        <row r="15835">
          <cell r="O15835" t="str">
            <v>056207000</v>
          </cell>
        </row>
        <row r="15836">
          <cell r="O15836" t="str">
            <v>056207000</v>
          </cell>
        </row>
        <row r="15837">
          <cell r="O15837" t="str">
            <v>056207000</v>
          </cell>
        </row>
        <row r="15838">
          <cell r="O15838" t="str">
            <v>056207000</v>
          </cell>
        </row>
        <row r="15839">
          <cell r="O15839" t="str">
            <v>056207000</v>
          </cell>
        </row>
        <row r="15840">
          <cell r="O15840" t="str">
            <v>056207000</v>
          </cell>
        </row>
        <row r="15841">
          <cell r="O15841" t="str">
            <v>056207000</v>
          </cell>
        </row>
        <row r="15842">
          <cell r="O15842" t="str">
            <v>056208000</v>
          </cell>
        </row>
        <row r="15843">
          <cell r="O15843" t="str">
            <v>056208000</v>
          </cell>
        </row>
        <row r="15844">
          <cell r="O15844" t="str">
            <v>056208000</v>
          </cell>
        </row>
        <row r="15845">
          <cell r="O15845" t="str">
            <v>056208000</v>
          </cell>
        </row>
        <row r="15846">
          <cell r="O15846" t="str">
            <v>056208000</v>
          </cell>
        </row>
        <row r="15847">
          <cell r="O15847" t="str">
            <v>056208000</v>
          </cell>
        </row>
        <row r="15848">
          <cell r="O15848" t="str">
            <v>056208000</v>
          </cell>
        </row>
        <row r="15849">
          <cell r="O15849" t="str">
            <v>056208000</v>
          </cell>
        </row>
        <row r="15850">
          <cell r="O15850" t="str">
            <v>056208000</v>
          </cell>
        </row>
        <row r="15851">
          <cell r="O15851" t="str">
            <v>056208000</v>
          </cell>
        </row>
        <row r="15852">
          <cell r="O15852" t="str">
            <v>056208000</v>
          </cell>
        </row>
        <row r="15853">
          <cell r="O15853" t="str">
            <v>056208000</v>
          </cell>
        </row>
        <row r="15854">
          <cell r="O15854" t="str">
            <v>056208000</v>
          </cell>
        </row>
        <row r="15855">
          <cell r="O15855" t="str">
            <v>056208000</v>
          </cell>
        </row>
        <row r="15856">
          <cell r="O15856" t="str">
            <v>056208000</v>
          </cell>
        </row>
        <row r="15857">
          <cell r="O15857" t="str">
            <v>056208000</v>
          </cell>
        </row>
        <row r="15858">
          <cell r="O15858" t="str">
            <v>056208000</v>
          </cell>
        </row>
        <row r="15859">
          <cell r="O15859" t="str">
            <v>056208000</v>
          </cell>
        </row>
        <row r="15860">
          <cell r="O15860" t="str">
            <v>056208000</v>
          </cell>
        </row>
        <row r="15861">
          <cell r="O15861" t="str">
            <v>056208000</v>
          </cell>
        </row>
        <row r="15862">
          <cell r="O15862" t="str">
            <v>056208000</v>
          </cell>
        </row>
        <row r="15863">
          <cell r="O15863" t="str">
            <v>056208000</v>
          </cell>
        </row>
        <row r="15864">
          <cell r="O15864" t="str">
            <v>056208000</v>
          </cell>
        </row>
        <row r="15865">
          <cell r="O15865" t="str">
            <v>056208000</v>
          </cell>
        </row>
        <row r="15866">
          <cell r="O15866" t="str">
            <v>056208000</v>
          </cell>
        </row>
        <row r="15867">
          <cell r="O15867" t="str">
            <v>056208000</v>
          </cell>
        </row>
        <row r="15868">
          <cell r="O15868" t="str">
            <v>056208000</v>
          </cell>
        </row>
        <row r="15869">
          <cell r="O15869" t="str">
            <v>056208000</v>
          </cell>
        </row>
        <row r="15870">
          <cell r="O15870" t="str">
            <v>056208000</v>
          </cell>
        </row>
        <row r="15871">
          <cell r="O15871" t="str">
            <v>056208000</v>
          </cell>
        </row>
        <row r="15872">
          <cell r="O15872" t="str">
            <v>056208000</v>
          </cell>
        </row>
        <row r="15873">
          <cell r="O15873" t="str">
            <v>056208000</v>
          </cell>
        </row>
        <row r="15874">
          <cell r="O15874" t="str">
            <v>056208000</v>
          </cell>
        </row>
        <row r="15875">
          <cell r="O15875" t="str">
            <v>056208000</v>
          </cell>
        </row>
        <row r="15876">
          <cell r="O15876" t="str">
            <v>056208000</v>
          </cell>
        </row>
        <row r="15877">
          <cell r="O15877" t="str">
            <v>056208000</v>
          </cell>
        </row>
        <row r="15878">
          <cell r="O15878" t="str">
            <v>056208000</v>
          </cell>
        </row>
        <row r="15879">
          <cell r="O15879" t="str">
            <v>056208000</v>
          </cell>
        </row>
        <row r="15880">
          <cell r="O15880" t="str">
            <v>056208000</v>
          </cell>
        </row>
        <row r="15881">
          <cell r="O15881" t="str">
            <v>056208000</v>
          </cell>
        </row>
        <row r="15882">
          <cell r="O15882" t="str">
            <v>056208000</v>
          </cell>
        </row>
        <row r="15883">
          <cell r="O15883" t="str">
            <v>056208000</v>
          </cell>
        </row>
        <row r="15884">
          <cell r="O15884" t="str">
            <v>056209000</v>
          </cell>
        </row>
        <row r="15885">
          <cell r="O15885" t="str">
            <v>056209000</v>
          </cell>
        </row>
        <row r="15886">
          <cell r="O15886" t="str">
            <v>056209000</v>
          </cell>
        </row>
        <row r="15887">
          <cell r="O15887" t="str">
            <v>056209000</v>
          </cell>
        </row>
        <row r="15888">
          <cell r="O15888" t="str">
            <v>056209000</v>
          </cell>
        </row>
        <row r="15889">
          <cell r="O15889" t="str">
            <v>056209000</v>
          </cell>
        </row>
        <row r="15890">
          <cell r="O15890" t="str">
            <v>056209000</v>
          </cell>
        </row>
        <row r="15891">
          <cell r="O15891" t="str">
            <v>056209000</v>
          </cell>
        </row>
        <row r="15892">
          <cell r="O15892" t="str">
            <v>056209000</v>
          </cell>
        </row>
        <row r="15893">
          <cell r="O15893" t="str">
            <v>056209000</v>
          </cell>
        </row>
        <row r="15894">
          <cell r="O15894" t="str">
            <v>056209000</v>
          </cell>
        </row>
        <row r="15895">
          <cell r="O15895" t="str">
            <v>056209000</v>
          </cell>
        </row>
        <row r="15896">
          <cell r="O15896" t="str">
            <v>056209000</v>
          </cell>
        </row>
        <row r="15897">
          <cell r="O15897" t="str">
            <v>056209000</v>
          </cell>
        </row>
        <row r="15898">
          <cell r="O15898" t="str">
            <v>056209000</v>
          </cell>
        </row>
        <row r="15899">
          <cell r="O15899" t="str">
            <v>056209000</v>
          </cell>
        </row>
        <row r="15900">
          <cell r="O15900" t="str">
            <v>056209000</v>
          </cell>
        </row>
        <row r="15901">
          <cell r="O15901" t="str">
            <v>056209000</v>
          </cell>
        </row>
        <row r="15902">
          <cell r="O15902" t="str">
            <v>056209000</v>
          </cell>
        </row>
        <row r="15903">
          <cell r="O15903" t="str">
            <v>056209000</v>
          </cell>
        </row>
        <row r="15904">
          <cell r="O15904" t="str">
            <v>056209000</v>
          </cell>
        </row>
        <row r="15905">
          <cell r="O15905" t="str">
            <v>056209000</v>
          </cell>
        </row>
        <row r="15906">
          <cell r="O15906" t="str">
            <v>056209000</v>
          </cell>
        </row>
        <row r="15907">
          <cell r="O15907" t="str">
            <v>056209000</v>
          </cell>
        </row>
        <row r="15908">
          <cell r="O15908" t="str">
            <v>056209000</v>
          </cell>
        </row>
        <row r="15909">
          <cell r="O15909" t="str">
            <v>056209000</v>
          </cell>
        </row>
        <row r="15910">
          <cell r="O15910" t="str">
            <v>056209000</v>
          </cell>
        </row>
        <row r="15911">
          <cell r="O15911" t="str">
            <v>056209000</v>
          </cell>
        </row>
        <row r="15912">
          <cell r="O15912" t="str">
            <v>056210000</v>
          </cell>
        </row>
        <row r="15913">
          <cell r="O15913" t="str">
            <v>056210000</v>
          </cell>
        </row>
        <row r="15914">
          <cell r="O15914" t="str">
            <v>056210000</v>
          </cell>
        </row>
        <row r="15915">
          <cell r="O15915" t="str">
            <v>056210000</v>
          </cell>
        </row>
        <row r="15916">
          <cell r="O15916" t="str">
            <v>056210000</v>
          </cell>
        </row>
        <row r="15917">
          <cell r="O15917" t="str">
            <v>056210000</v>
          </cell>
        </row>
        <row r="15918">
          <cell r="O15918" t="str">
            <v>056210000</v>
          </cell>
        </row>
        <row r="15919">
          <cell r="O15919" t="str">
            <v>056210000</v>
          </cell>
        </row>
        <row r="15920">
          <cell r="O15920" t="str">
            <v>056210000</v>
          </cell>
        </row>
        <row r="15921">
          <cell r="O15921" t="str">
            <v>056210000</v>
          </cell>
        </row>
        <row r="15922">
          <cell r="O15922" t="str">
            <v>056210000</v>
          </cell>
        </row>
        <row r="15923">
          <cell r="O15923" t="str">
            <v>056210000</v>
          </cell>
        </row>
        <row r="15924">
          <cell r="O15924" t="str">
            <v>056210000</v>
          </cell>
        </row>
        <row r="15925">
          <cell r="O15925" t="str">
            <v>056210000</v>
          </cell>
        </row>
        <row r="15926">
          <cell r="O15926" t="str">
            <v>056210000</v>
          </cell>
        </row>
        <row r="15927">
          <cell r="O15927" t="str">
            <v>056210000</v>
          </cell>
        </row>
        <row r="15928">
          <cell r="O15928" t="str">
            <v>056210000</v>
          </cell>
        </row>
        <row r="15929">
          <cell r="O15929" t="str">
            <v>056210000</v>
          </cell>
        </row>
        <row r="15930">
          <cell r="O15930" t="str">
            <v>056210000</v>
          </cell>
        </row>
        <row r="15931">
          <cell r="O15931" t="str">
            <v>056210000</v>
          </cell>
        </row>
        <row r="15932">
          <cell r="O15932" t="str">
            <v>056210000</v>
          </cell>
        </row>
        <row r="15933">
          <cell r="O15933" t="str">
            <v>056210000</v>
          </cell>
        </row>
        <row r="15934">
          <cell r="O15934" t="str">
            <v>056210000</v>
          </cell>
        </row>
        <row r="15935">
          <cell r="O15935" t="str">
            <v>056210000</v>
          </cell>
        </row>
        <row r="15936">
          <cell r="O15936" t="str">
            <v>056210000</v>
          </cell>
        </row>
        <row r="15937">
          <cell r="O15937" t="str">
            <v>056211000</v>
          </cell>
        </row>
        <row r="15938">
          <cell r="O15938" t="str">
            <v>056211000</v>
          </cell>
        </row>
        <row r="15939">
          <cell r="O15939" t="str">
            <v>056211000</v>
          </cell>
        </row>
        <row r="15940">
          <cell r="O15940" t="str">
            <v>056211000</v>
          </cell>
        </row>
        <row r="15941">
          <cell r="O15941" t="str">
            <v>056211000</v>
          </cell>
        </row>
        <row r="15942">
          <cell r="O15942" t="str">
            <v>056211000</v>
          </cell>
        </row>
        <row r="15943">
          <cell r="O15943" t="str">
            <v>056211000</v>
          </cell>
        </row>
        <row r="15944">
          <cell r="O15944" t="str">
            <v>056211000</v>
          </cell>
        </row>
        <row r="15945">
          <cell r="O15945" t="str">
            <v>056211000</v>
          </cell>
        </row>
        <row r="15946">
          <cell r="O15946" t="str">
            <v>056211000</v>
          </cell>
        </row>
        <row r="15947">
          <cell r="O15947" t="str">
            <v>056211000</v>
          </cell>
        </row>
        <row r="15948">
          <cell r="O15948" t="str">
            <v>056211000</v>
          </cell>
        </row>
        <row r="15949">
          <cell r="O15949" t="str">
            <v>056211000</v>
          </cell>
        </row>
        <row r="15950">
          <cell r="O15950" t="str">
            <v>056211000</v>
          </cell>
        </row>
        <row r="15951">
          <cell r="O15951" t="str">
            <v>056211000</v>
          </cell>
        </row>
        <row r="15952">
          <cell r="O15952" t="str">
            <v>056211000</v>
          </cell>
        </row>
        <row r="15953">
          <cell r="O15953" t="str">
            <v>056211000</v>
          </cell>
        </row>
        <row r="15954">
          <cell r="O15954" t="str">
            <v>056211000</v>
          </cell>
        </row>
        <row r="15955">
          <cell r="O15955" t="str">
            <v>056211000</v>
          </cell>
        </row>
        <row r="15956">
          <cell r="O15956" t="str">
            <v>056211000</v>
          </cell>
        </row>
        <row r="15957">
          <cell r="O15957" t="str">
            <v>056211000</v>
          </cell>
        </row>
        <row r="15958">
          <cell r="O15958" t="str">
            <v>056211000</v>
          </cell>
        </row>
        <row r="15959">
          <cell r="O15959" t="str">
            <v>056211000</v>
          </cell>
        </row>
        <row r="15960">
          <cell r="O15960" t="str">
            <v>056211000</v>
          </cell>
        </row>
        <row r="15961">
          <cell r="O15961" t="str">
            <v>056211000</v>
          </cell>
        </row>
        <row r="15962">
          <cell r="O15962" t="str">
            <v>056211000</v>
          </cell>
        </row>
        <row r="15963">
          <cell r="O15963" t="str">
            <v>056211000</v>
          </cell>
        </row>
        <row r="15964">
          <cell r="O15964" t="str">
            <v>056211000</v>
          </cell>
        </row>
        <row r="15965">
          <cell r="O15965" t="str">
            <v>056211000</v>
          </cell>
        </row>
        <row r="15966">
          <cell r="O15966" t="str">
            <v>056211000</v>
          </cell>
        </row>
        <row r="15967">
          <cell r="O15967" t="str">
            <v>056211000</v>
          </cell>
        </row>
        <row r="15968">
          <cell r="O15968" t="str">
            <v>056211000</v>
          </cell>
        </row>
        <row r="15969">
          <cell r="O15969" t="str">
            <v>056211000</v>
          </cell>
        </row>
        <row r="15970">
          <cell r="O15970" t="str">
            <v>056211000</v>
          </cell>
        </row>
        <row r="15971">
          <cell r="O15971" t="str">
            <v>056212000</v>
          </cell>
        </row>
        <row r="15972">
          <cell r="O15972" t="str">
            <v>056212000</v>
          </cell>
        </row>
        <row r="15973">
          <cell r="O15973" t="str">
            <v>056212000</v>
          </cell>
        </row>
        <row r="15974">
          <cell r="O15974" t="str">
            <v>056212000</v>
          </cell>
        </row>
        <row r="15975">
          <cell r="O15975" t="str">
            <v>056212000</v>
          </cell>
        </row>
        <row r="15976">
          <cell r="O15976" t="str">
            <v>056212000</v>
          </cell>
        </row>
        <row r="15977">
          <cell r="O15977" t="str">
            <v>056212000</v>
          </cell>
        </row>
        <row r="15978">
          <cell r="O15978" t="str">
            <v>056212000</v>
          </cell>
        </row>
        <row r="15979">
          <cell r="O15979" t="str">
            <v>056212000</v>
          </cell>
        </row>
        <row r="15980">
          <cell r="O15980" t="str">
            <v>056212000</v>
          </cell>
        </row>
        <row r="15981">
          <cell r="O15981" t="str">
            <v>056212000</v>
          </cell>
        </row>
        <row r="15982">
          <cell r="O15982" t="str">
            <v>056212000</v>
          </cell>
        </row>
        <row r="15983">
          <cell r="O15983" t="str">
            <v>056212000</v>
          </cell>
        </row>
        <row r="15984">
          <cell r="O15984" t="str">
            <v>056212000</v>
          </cell>
        </row>
        <row r="15985">
          <cell r="O15985" t="str">
            <v>056212000</v>
          </cell>
        </row>
        <row r="15986">
          <cell r="O15986" t="str">
            <v>056212000</v>
          </cell>
        </row>
        <row r="15987">
          <cell r="O15987" t="str">
            <v>056212000</v>
          </cell>
        </row>
        <row r="15988">
          <cell r="O15988" t="str">
            <v>056212000</v>
          </cell>
        </row>
        <row r="15989">
          <cell r="O15989" t="str">
            <v>056212000</v>
          </cell>
        </row>
        <row r="15990">
          <cell r="O15990" t="str">
            <v>056212000</v>
          </cell>
        </row>
        <row r="15991">
          <cell r="O15991" t="str">
            <v>056212000</v>
          </cell>
        </row>
        <row r="15992">
          <cell r="O15992" t="str">
            <v>056212000</v>
          </cell>
        </row>
        <row r="15993">
          <cell r="O15993" t="str">
            <v>056212000</v>
          </cell>
        </row>
        <row r="15994">
          <cell r="O15994" t="str">
            <v>056212000</v>
          </cell>
        </row>
        <row r="15995">
          <cell r="O15995" t="str">
            <v>056212000</v>
          </cell>
        </row>
        <row r="15996">
          <cell r="O15996" t="str">
            <v>056212000</v>
          </cell>
        </row>
        <row r="15997">
          <cell r="O15997" t="str">
            <v>056212000</v>
          </cell>
        </row>
        <row r="15998">
          <cell r="O15998" t="str">
            <v>056212000</v>
          </cell>
        </row>
        <row r="15999">
          <cell r="O15999" t="str">
            <v>056212000</v>
          </cell>
        </row>
        <row r="16000">
          <cell r="O16000" t="str">
            <v>056212000</v>
          </cell>
        </row>
        <row r="16001">
          <cell r="O16001" t="str">
            <v>056212000</v>
          </cell>
        </row>
        <row r="16002">
          <cell r="O16002" t="str">
            <v>056212000</v>
          </cell>
        </row>
        <row r="16003">
          <cell r="O16003" t="str">
            <v>056212000</v>
          </cell>
        </row>
        <row r="16004">
          <cell r="O16004" t="str">
            <v>056212000</v>
          </cell>
        </row>
        <row r="16005">
          <cell r="O16005" t="str">
            <v>056212000</v>
          </cell>
        </row>
        <row r="16006">
          <cell r="O16006" t="str">
            <v>056212000</v>
          </cell>
        </row>
        <row r="16007">
          <cell r="O16007" t="str">
            <v>056212000</v>
          </cell>
        </row>
        <row r="16008">
          <cell r="O16008" t="str">
            <v>056212000</v>
          </cell>
        </row>
        <row r="16009">
          <cell r="O16009" t="str">
            <v>056212000</v>
          </cell>
        </row>
        <row r="16010">
          <cell r="O16010" t="str">
            <v>056212000</v>
          </cell>
        </row>
        <row r="16011">
          <cell r="O16011" t="str">
            <v>056213000</v>
          </cell>
        </row>
        <row r="16012">
          <cell r="O16012" t="str">
            <v>056213000</v>
          </cell>
        </row>
        <row r="16013">
          <cell r="O16013" t="str">
            <v>056213000</v>
          </cell>
        </row>
        <row r="16014">
          <cell r="O16014" t="str">
            <v>056213000</v>
          </cell>
        </row>
        <row r="16015">
          <cell r="O16015" t="str">
            <v>056213000</v>
          </cell>
        </row>
        <row r="16016">
          <cell r="O16016" t="str">
            <v>056213000</v>
          </cell>
        </row>
        <row r="16017">
          <cell r="O16017" t="str">
            <v>056213000</v>
          </cell>
        </row>
        <row r="16018">
          <cell r="O16018" t="str">
            <v>056213000</v>
          </cell>
        </row>
        <row r="16019">
          <cell r="O16019" t="str">
            <v>056213000</v>
          </cell>
        </row>
        <row r="16020">
          <cell r="O16020" t="str">
            <v>056213000</v>
          </cell>
        </row>
        <row r="16021">
          <cell r="O16021" t="str">
            <v>056213000</v>
          </cell>
        </row>
        <row r="16022">
          <cell r="O16022" t="str">
            <v>056213000</v>
          </cell>
        </row>
        <row r="16023">
          <cell r="O16023" t="str">
            <v>056213000</v>
          </cell>
        </row>
        <row r="16024">
          <cell r="O16024" t="str">
            <v>056213000</v>
          </cell>
        </row>
        <row r="16025">
          <cell r="O16025" t="str">
            <v>056213000</v>
          </cell>
        </row>
        <row r="16026">
          <cell r="O16026" t="str">
            <v>056213000</v>
          </cell>
        </row>
        <row r="16027">
          <cell r="O16027" t="str">
            <v>056213000</v>
          </cell>
        </row>
        <row r="16028">
          <cell r="O16028" t="str">
            <v>056213000</v>
          </cell>
        </row>
        <row r="16029">
          <cell r="O16029" t="str">
            <v>056213000</v>
          </cell>
        </row>
        <row r="16030">
          <cell r="O16030" t="str">
            <v>056213000</v>
          </cell>
        </row>
        <row r="16031">
          <cell r="O16031" t="str">
            <v>056213000</v>
          </cell>
        </row>
        <row r="16032">
          <cell r="O16032" t="str">
            <v>056213000</v>
          </cell>
        </row>
        <row r="16033">
          <cell r="O16033" t="str">
            <v>056213000</v>
          </cell>
        </row>
        <row r="16034">
          <cell r="O16034" t="str">
            <v>056213000</v>
          </cell>
        </row>
        <row r="16035">
          <cell r="O16035" t="str">
            <v>056213000</v>
          </cell>
        </row>
        <row r="16036">
          <cell r="O16036" t="str">
            <v>056213000</v>
          </cell>
        </row>
        <row r="16037">
          <cell r="O16037" t="str">
            <v>056213000</v>
          </cell>
        </row>
        <row r="16038">
          <cell r="O16038" t="str">
            <v>056213000</v>
          </cell>
        </row>
        <row r="16039">
          <cell r="O16039" t="str">
            <v>056213000</v>
          </cell>
        </row>
        <row r="16040">
          <cell r="O16040" t="str">
            <v>056213000</v>
          </cell>
        </row>
        <row r="16041">
          <cell r="O16041" t="str">
            <v>056213000</v>
          </cell>
        </row>
        <row r="16042">
          <cell r="O16042" t="str">
            <v>056213000</v>
          </cell>
        </row>
        <row r="16043">
          <cell r="O16043" t="str">
            <v>056213000</v>
          </cell>
        </row>
        <row r="16044">
          <cell r="O16044" t="str">
            <v>056213000</v>
          </cell>
        </row>
        <row r="16045">
          <cell r="O16045" t="str">
            <v>056213000</v>
          </cell>
        </row>
        <row r="16046">
          <cell r="O16046" t="str">
            <v>056213000</v>
          </cell>
        </row>
        <row r="16047">
          <cell r="O16047" t="str">
            <v>056213000</v>
          </cell>
        </row>
        <row r="16048">
          <cell r="O16048" t="str">
            <v>056213000</v>
          </cell>
        </row>
        <row r="16049">
          <cell r="O16049" t="str">
            <v>056213000</v>
          </cell>
        </row>
        <row r="16050">
          <cell r="O16050" t="str">
            <v>056213000</v>
          </cell>
        </row>
        <row r="16051">
          <cell r="O16051" t="str">
            <v>056213000</v>
          </cell>
        </row>
        <row r="16052">
          <cell r="O16052" t="str">
            <v>056213000</v>
          </cell>
        </row>
        <row r="16053">
          <cell r="O16053" t="str">
            <v>056213000</v>
          </cell>
        </row>
        <row r="16054">
          <cell r="O16054" t="str">
            <v>056213000</v>
          </cell>
        </row>
        <row r="16055">
          <cell r="O16055" t="str">
            <v>056213000</v>
          </cell>
        </row>
        <row r="16056">
          <cell r="O16056" t="str">
            <v>056213000</v>
          </cell>
        </row>
        <row r="16057">
          <cell r="O16057" t="str">
            <v>056213000</v>
          </cell>
        </row>
        <row r="16058">
          <cell r="O16058" t="str">
            <v>056213000</v>
          </cell>
        </row>
        <row r="16059">
          <cell r="O16059" t="str">
            <v>056213000</v>
          </cell>
        </row>
        <row r="16060">
          <cell r="O16060" t="str">
            <v>056214000</v>
          </cell>
        </row>
        <row r="16061">
          <cell r="O16061" t="str">
            <v>056214000</v>
          </cell>
        </row>
        <row r="16062">
          <cell r="O16062" t="str">
            <v>056214000</v>
          </cell>
        </row>
        <row r="16063">
          <cell r="O16063" t="str">
            <v>056214000</v>
          </cell>
        </row>
        <row r="16064">
          <cell r="O16064" t="str">
            <v>056214000</v>
          </cell>
        </row>
        <row r="16065">
          <cell r="O16065" t="str">
            <v>056214000</v>
          </cell>
        </row>
        <row r="16066">
          <cell r="O16066" t="str">
            <v>056214000</v>
          </cell>
        </row>
        <row r="16067">
          <cell r="O16067" t="str">
            <v>056214000</v>
          </cell>
        </row>
        <row r="16068">
          <cell r="O16068" t="str">
            <v>056214000</v>
          </cell>
        </row>
        <row r="16069">
          <cell r="O16069" t="str">
            <v>056214000</v>
          </cell>
        </row>
        <row r="16070">
          <cell r="O16070" t="str">
            <v>056214000</v>
          </cell>
        </row>
        <row r="16071">
          <cell r="O16071" t="str">
            <v>056214000</v>
          </cell>
        </row>
        <row r="16072">
          <cell r="O16072" t="str">
            <v>056214000</v>
          </cell>
        </row>
        <row r="16073">
          <cell r="O16073" t="str">
            <v>056214000</v>
          </cell>
        </row>
        <row r="16074">
          <cell r="O16074" t="str">
            <v>056214000</v>
          </cell>
        </row>
        <row r="16075">
          <cell r="O16075" t="str">
            <v>056214000</v>
          </cell>
        </row>
        <row r="16076">
          <cell r="O16076" t="str">
            <v>056214000</v>
          </cell>
        </row>
        <row r="16077">
          <cell r="O16077" t="str">
            <v>056214000</v>
          </cell>
        </row>
        <row r="16078">
          <cell r="O16078" t="str">
            <v>056214000</v>
          </cell>
        </row>
        <row r="16079">
          <cell r="O16079" t="str">
            <v>056214000</v>
          </cell>
        </row>
        <row r="16080">
          <cell r="O16080" t="str">
            <v>056214000</v>
          </cell>
        </row>
        <row r="16081">
          <cell r="O16081" t="str">
            <v>056214000</v>
          </cell>
        </row>
        <row r="16082">
          <cell r="O16082" t="str">
            <v>056214000</v>
          </cell>
        </row>
        <row r="16083">
          <cell r="O16083" t="str">
            <v>056215000</v>
          </cell>
        </row>
        <row r="16084">
          <cell r="O16084" t="str">
            <v>056215000</v>
          </cell>
        </row>
        <row r="16085">
          <cell r="O16085" t="str">
            <v>056215000</v>
          </cell>
        </row>
        <row r="16086">
          <cell r="O16086" t="str">
            <v>056215000</v>
          </cell>
        </row>
        <row r="16087">
          <cell r="O16087" t="str">
            <v>056215000</v>
          </cell>
        </row>
        <row r="16088">
          <cell r="O16088" t="str">
            <v>056215000</v>
          </cell>
        </row>
        <row r="16089">
          <cell r="O16089" t="str">
            <v>056215000</v>
          </cell>
        </row>
        <row r="16090">
          <cell r="O16090" t="str">
            <v>056215000</v>
          </cell>
        </row>
        <row r="16091">
          <cell r="O16091" t="str">
            <v>056215000</v>
          </cell>
        </row>
        <row r="16092">
          <cell r="O16092" t="str">
            <v>056215000</v>
          </cell>
        </row>
        <row r="16093">
          <cell r="O16093" t="str">
            <v>056215000</v>
          </cell>
        </row>
        <row r="16094">
          <cell r="O16094" t="str">
            <v>056215000</v>
          </cell>
        </row>
        <row r="16095">
          <cell r="O16095" t="str">
            <v>056215000</v>
          </cell>
        </row>
        <row r="16096">
          <cell r="O16096" t="str">
            <v>056215000</v>
          </cell>
        </row>
        <row r="16097">
          <cell r="O16097" t="str">
            <v>056216000</v>
          </cell>
        </row>
        <row r="16098">
          <cell r="O16098" t="str">
            <v>056216000</v>
          </cell>
        </row>
        <row r="16099">
          <cell r="O16099" t="str">
            <v>056216000</v>
          </cell>
        </row>
        <row r="16100">
          <cell r="O16100" t="str">
            <v>056216000</v>
          </cell>
        </row>
        <row r="16101">
          <cell r="O16101" t="str">
            <v>056216000</v>
          </cell>
        </row>
        <row r="16102">
          <cell r="O16102" t="str">
            <v>056216000</v>
          </cell>
        </row>
        <row r="16103">
          <cell r="O16103" t="str">
            <v>056216000</v>
          </cell>
        </row>
        <row r="16104">
          <cell r="O16104" t="str">
            <v>056216000</v>
          </cell>
        </row>
        <row r="16105">
          <cell r="O16105" t="str">
            <v>056216000</v>
          </cell>
        </row>
        <row r="16106">
          <cell r="O16106" t="str">
            <v>056216000</v>
          </cell>
        </row>
        <row r="16107">
          <cell r="O16107" t="str">
            <v>056216000</v>
          </cell>
        </row>
        <row r="16108">
          <cell r="O16108" t="str">
            <v>056216000</v>
          </cell>
        </row>
        <row r="16109">
          <cell r="O16109" t="str">
            <v>056216000</v>
          </cell>
        </row>
        <row r="16110">
          <cell r="O16110" t="str">
            <v>056216000</v>
          </cell>
        </row>
        <row r="16111">
          <cell r="O16111" t="str">
            <v>056216000</v>
          </cell>
        </row>
        <row r="16112">
          <cell r="O16112" t="str">
            <v>056216000</v>
          </cell>
        </row>
        <row r="16113">
          <cell r="O16113" t="str">
            <v>056216000</v>
          </cell>
        </row>
        <row r="16114">
          <cell r="O16114" t="str">
            <v>056216000</v>
          </cell>
        </row>
        <row r="16115">
          <cell r="O16115" t="str">
            <v>056216000</v>
          </cell>
        </row>
        <row r="16116">
          <cell r="O16116" t="str">
            <v>056216000</v>
          </cell>
        </row>
        <row r="16117">
          <cell r="O16117" t="str">
            <v>056216000</v>
          </cell>
        </row>
        <row r="16118">
          <cell r="O16118" t="str">
            <v>056216000</v>
          </cell>
        </row>
        <row r="16119">
          <cell r="O16119" t="str">
            <v>056216000</v>
          </cell>
        </row>
        <row r="16120">
          <cell r="O16120" t="str">
            <v>056216000</v>
          </cell>
        </row>
        <row r="16121">
          <cell r="O16121" t="str">
            <v>056216000</v>
          </cell>
        </row>
        <row r="16122">
          <cell r="O16122" t="str">
            <v>056216000</v>
          </cell>
        </row>
        <row r="16123">
          <cell r="O16123" t="str">
            <v>056216000</v>
          </cell>
        </row>
        <row r="16124">
          <cell r="O16124" t="str">
            <v>056216000</v>
          </cell>
        </row>
        <row r="16125">
          <cell r="O16125" t="str">
            <v>056216000</v>
          </cell>
        </row>
        <row r="16126">
          <cell r="O16126" t="str">
            <v>056216000</v>
          </cell>
        </row>
        <row r="16127">
          <cell r="O16127" t="str">
            <v>056216000</v>
          </cell>
        </row>
        <row r="16128">
          <cell r="O16128" t="str">
            <v>056216000</v>
          </cell>
        </row>
        <row r="16129">
          <cell r="O16129" t="str">
            <v>056216000</v>
          </cell>
        </row>
        <row r="16130">
          <cell r="O16130" t="str">
            <v>056216000</v>
          </cell>
        </row>
        <row r="16131">
          <cell r="O16131" t="str">
            <v>056216000</v>
          </cell>
        </row>
        <row r="16132">
          <cell r="O16132" t="str">
            <v>056216000</v>
          </cell>
        </row>
        <row r="16133">
          <cell r="O16133" t="str">
            <v>056216000</v>
          </cell>
        </row>
        <row r="16134">
          <cell r="O16134" t="str">
            <v>056216000</v>
          </cell>
        </row>
        <row r="16135">
          <cell r="O16135" t="str">
            <v>056216000</v>
          </cell>
        </row>
        <row r="16136">
          <cell r="O16136" t="str">
            <v>056216000</v>
          </cell>
        </row>
        <row r="16137">
          <cell r="O16137" t="str">
            <v>056216000</v>
          </cell>
        </row>
        <row r="16138">
          <cell r="O16138" t="str">
            <v>056216000</v>
          </cell>
        </row>
        <row r="16139">
          <cell r="O16139" t="str">
            <v>056216000</v>
          </cell>
        </row>
        <row r="16140">
          <cell r="O16140" t="str">
            <v>056216000</v>
          </cell>
        </row>
        <row r="16141">
          <cell r="O16141" t="str">
            <v>056216000</v>
          </cell>
        </row>
        <row r="16142">
          <cell r="O16142" t="str">
            <v>056216000</v>
          </cell>
        </row>
        <row r="16143">
          <cell r="O16143" t="str">
            <v>056216000</v>
          </cell>
        </row>
        <row r="16144">
          <cell r="O16144" t="str">
            <v>056216000</v>
          </cell>
        </row>
        <row r="16145">
          <cell r="O16145" t="str">
            <v>056216000</v>
          </cell>
        </row>
        <row r="16146">
          <cell r="O16146" t="str">
            <v>056216000</v>
          </cell>
        </row>
        <row r="16147">
          <cell r="O16147" t="str">
            <v>056216000</v>
          </cell>
        </row>
        <row r="16148">
          <cell r="O16148" t="str">
            <v>056216000</v>
          </cell>
        </row>
        <row r="16149">
          <cell r="O16149" t="str">
            <v>056216000</v>
          </cell>
        </row>
        <row r="16150">
          <cell r="O16150" t="str">
            <v>056216000</v>
          </cell>
        </row>
        <row r="16151">
          <cell r="O16151" t="str">
            <v>056216000</v>
          </cell>
        </row>
        <row r="16152">
          <cell r="O16152" t="str">
            <v>056216000</v>
          </cell>
        </row>
        <row r="16153">
          <cell r="O16153" t="str">
            <v>056216000</v>
          </cell>
        </row>
        <row r="16154">
          <cell r="O16154" t="str">
            <v>056216000</v>
          </cell>
        </row>
        <row r="16155">
          <cell r="O16155" t="str">
            <v>056216000</v>
          </cell>
        </row>
        <row r="16156">
          <cell r="O16156" t="str">
            <v>056216000</v>
          </cell>
        </row>
        <row r="16157">
          <cell r="O16157" t="str">
            <v>060401000</v>
          </cell>
        </row>
        <row r="16158">
          <cell r="O16158" t="str">
            <v>060401000</v>
          </cell>
        </row>
        <row r="16159">
          <cell r="O16159" t="str">
            <v>060401000</v>
          </cell>
        </row>
        <row r="16160">
          <cell r="O16160" t="str">
            <v>060401000</v>
          </cell>
        </row>
        <row r="16161">
          <cell r="O16161" t="str">
            <v>060401000</v>
          </cell>
        </row>
        <row r="16162">
          <cell r="O16162" t="str">
            <v>060401000</v>
          </cell>
        </row>
        <row r="16163">
          <cell r="O16163" t="str">
            <v>060401000</v>
          </cell>
        </row>
        <row r="16164">
          <cell r="O16164" t="str">
            <v>060401000</v>
          </cell>
        </row>
        <row r="16165">
          <cell r="O16165" t="str">
            <v>060401000</v>
          </cell>
        </row>
        <row r="16166">
          <cell r="O16166" t="str">
            <v>060401000</v>
          </cell>
        </row>
        <row r="16167">
          <cell r="O16167" t="str">
            <v>060401000</v>
          </cell>
        </row>
        <row r="16168">
          <cell r="O16168" t="str">
            <v>060401000</v>
          </cell>
        </row>
        <row r="16169">
          <cell r="O16169" t="str">
            <v>060401000</v>
          </cell>
        </row>
        <row r="16170">
          <cell r="O16170" t="str">
            <v>060401000</v>
          </cell>
        </row>
        <row r="16171">
          <cell r="O16171" t="str">
            <v>060402000</v>
          </cell>
        </row>
        <row r="16172">
          <cell r="O16172" t="str">
            <v>060402000</v>
          </cell>
        </row>
        <row r="16173">
          <cell r="O16173" t="str">
            <v>060402000</v>
          </cell>
        </row>
        <row r="16174">
          <cell r="O16174" t="str">
            <v>060402000</v>
          </cell>
        </row>
        <row r="16175">
          <cell r="O16175" t="str">
            <v>060402000</v>
          </cell>
        </row>
        <row r="16176">
          <cell r="O16176" t="str">
            <v>060402000</v>
          </cell>
        </row>
        <row r="16177">
          <cell r="O16177" t="str">
            <v>060402000</v>
          </cell>
        </row>
        <row r="16178">
          <cell r="O16178" t="str">
            <v>060402000</v>
          </cell>
        </row>
        <row r="16179">
          <cell r="O16179" t="str">
            <v>060402000</v>
          </cell>
        </row>
        <row r="16180">
          <cell r="O16180" t="str">
            <v>060402000</v>
          </cell>
        </row>
        <row r="16181">
          <cell r="O16181" t="str">
            <v>060403000</v>
          </cell>
        </row>
        <row r="16182">
          <cell r="O16182" t="str">
            <v>060403000</v>
          </cell>
        </row>
        <row r="16183">
          <cell r="O16183" t="str">
            <v>060403000</v>
          </cell>
        </row>
        <row r="16184">
          <cell r="O16184" t="str">
            <v>060403000</v>
          </cell>
        </row>
        <row r="16185">
          <cell r="O16185" t="str">
            <v>060403000</v>
          </cell>
        </row>
        <row r="16186">
          <cell r="O16186" t="str">
            <v>060403000</v>
          </cell>
        </row>
        <row r="16187">
          <cell r="O16187" t="str">
            <v>060403000</v>
          </cell>
        </row>
        <row r="16188">
          <cell r="O16188" t="str">
            <v>060403000</v>
          </cell>
        </row>
        <row r="16189">
          <cell r="O16189" t="str">
            <v>060403000</v>
          </cell>
        </row>
        <row r="16190">
          <cell r="O16190" t="str">
            <v>060403000</v>
          </cell>
        </row>
        <row r="16191">
          <cell r="O16191" t="str">
            <v>060403000</v>
          </cell>
        </row>
        <row r="16192">
          <cell r="O16192" t="str">
            <v>060403000</v>
          </cell>
        </row>
        <row r="16193">
          <cell r="O16193" t="str">
            <v>060403000</v>
          </cell>
        </row>
        <row r="16194">
          <cell r="O16194" t="str">
            <v>060403000</v>
          </cell>
        </row>
        <row r="16195">
          <cell r="O16195" t="str">
            <v>060403000</v>
          </cell>
        </row>
        <row r="16196">
          <cell r="O16196" t="str">
            <v>060403000</v>
          </cell>
        </row>
        <row r="16197">
          <cell r="O16197" t="str">
            <v>060403000</v>
          </cell>
        </row>
        <row r="16198">
          <cell r="O16198" t="str">
            <v>060403000</v>
          </cell>
        </row>
        <row r="16199">
          <cell r="O16199" t="str">
            <v>060403000</v>
          </cell>
        </row>
        <row r="16200">
          <cell r="O16200" t="str">
            <v>060403000</v>
          </cell>
        </row>
        <row r="16201">
          <cell r="O16201" t="str">
            <v>060403000</v>
          </cell>
        </row>
        <row r="16202">
          <cell r="O16202" t="str">
            <v>060403000</v>
          </cell>
        </row>
        <row r="16203">
          <cell r="O16203" t="str">
            <v>060403000</v>
          </cell>
        </row>
        <row r="16204">
          <cell r="O16204" t="str">
            <v>060403000</v>
          </cell>
        </row>
        <row r="16205">
          <cell r="O16205" t="str">
            <v>060403000</v>
          </cell>
        </row>
        <row r="16206">
          <cell r="O16206" t="str">
            <v>060403000</v>
          </cell>
        </row>
        <row r="16207">
          <cell r="O16207" t="str">
            <v>060403000</v>
          </cell>
        </row>
        <row r="16208">
          <cell r="O16208" t="str">
            <v>060403000</v>
          </cell>
        </row>
        <row r="16209">
          <cell r="O16209" t="str">
            <v>060403000</v>
          </cell>
        </row>
        <row r="16210">
          <cell r="O16210" t="str">
            <v>060403000</v>
          </cell>
        </row>
        <row r="16211">
          <cell r="O16211" t="str">
            <v>060404000</v>
          </cell>
        </row>
        <row r="16212">
          <cell r="O16212" t="str">
            <v>060404000</v>
          </cell>
        </row>
        <row r="16213">
          <cell r="O16213" t="str">
            <v>060404000</v>
          </cell>
        </row>
        <row r="16214">
          <cell r="O16214" t="str">
            <v>060404000</v>
          </cell>
        </row>
        <row r="16215">
          <cell r="O16215" t="str">
            <v>060404000</v>
          </cell>
        </row>
        <row r="16216">
          <cell r="O16216" t="str">
            <v>060404000</v>
          </cell>
        </row>
        <row r="16217">
          <cell r="O16217" t="str">
            <v>060404000</v>
          </cell>
        </row>
        <row r="16218">
          <cell r="O16218" t="str">
            <v>060404000</v>
          </cell>
        </row>
        <row r="16219">
          <cell r="O16219" t="str">
            <v>060404000</v>
          </cell>
        </row>
        <row r="16220">
          <cell r="O16220" t="str">
            <v>060404000</v>
          </cell>
        </row>
        <row r="16221">
          <cell r="O16221" t="str">
            <v>060404000</v>
          </cell>
        </row>
        <row r="16222">
          <cell r="O16222" t="str">
            <v>060404000</v>
          </cell>
        </row>
        <row r="16223">
          <cell r="O16223" t="str">
            <v>060404000</v>
          </cell>
        </row>
        <row r="16224">
          <cell r="O16224" t="str">
            <v>060404000</v>
          </cell>
        </row>
        <row r="16225">
          <cell r="O16225" t="str">
            <v>060404000</v>
          </cell>
        </row>
        <row r="16226">
          <cell r="O16226" t="str">
            <v>060404000</v>
          </cell>
        </row>
        <row r="16227">
          <cell r="O16227" t="str">
            <v>060404000</v>
          </cell>
        </row>
        <row r="16228">
          <cell r="O16228" t="str">
            <v>060404000</v>
          </cell>
        </row>
        <row r="16229">
          <cell r="O16229" t="str">
            <v>060404000</v>
          </cell>
        </row>
        <row r="16230">
          <cell r="O16230" t="str">
            <v>060404000</v>
          </cell>
        </row>
        <row r="16231">
          <cell r="O16231" t="str">
            <v>060405000</v>
          </cell>
        </row>
        <row r="16232">
          <cell r="O16232" t="str">
            <v>060405000</v>
          </cell>
        </row>
        <row r="16233">
          <cell r="O16233" t="str">
            <v>060405000</v>
          </cell>
        </row>
        <row r="16234">
          <cell r="O16234" t="str">
            <v>060405000</v>
          </cell>
        </row>
        <row r="16235">
          <cell r="O16235" t="str">
            <v>060405000</v>
          </cell>
        </row>
        <row r="16236">
          <cell r="O16236" t="str">
            <v>060405000</v>
          </cell>
        </row>
        <row r="16237">
          <cell r="O16237" t="str">
            <v>060405000</v>
          </cell>
        </row>
        <row r="16238">
          <cell r="O16238" t="str">
            <v>060405000</v>
          </cell>
        </row>
        <row r="16239">
          <cell r="O16239" t="str">
            <v>060405000</v>
          </cell>
        </row>
        <row r="16240">
          <cell r="O16240" t="str">
            <v>060405000</v>
          </cell>
        </row>
        <row r="16241">
          <cell r="O16241" t="str">
            <v>060405000</v>
          </cell>
        </row>
        <row r="16242">
          <cell r="O16242" t="str">
            <v>060405000</v>
          </cell>
        </row>
        <row r="16243">
          <cell r="O16243" t="str">
            <v>060405000</v>
          </cell>
        </row>
        <row r="16244">
          <cell r="O16244" t="str">
            <v>060405000</v>
          </cell>
        </row>
        <row r="16245">
          <cell r="O16245" t="str">
            <v>060405000</v>
          </cell>
        </row>
        <row r="16246">
          <cell r="O16246" t="str">
            <v>060406000</v>
          </cell>
        </row>
        <row r="16247">
          <cell r="O16247" t="str">
            <v>060406000</v>
          </cell>
        </row>
        <row r="16248">
          <cell r="O16248" t="str">
            <v>060406000</v>
          </cell>
        </row>
        <row r="16249">
          <cell r="O16249" t="str">
            <v>060406000</v>
          </cell>
        </row>
        <row r="16250">
          <cell r="O16250" t="str">
            <v>060406000</v>
          </cell>
        </row>
        <row r="16251">
          <cell r="O16251" t="str">
            <v>060406000</v>
          </cell>
        </row>
        <row r="16252">
          <cell r="O16252" t="str">
            <v>060406000</v>
          </cell>
        </row>
        <row r="16253">
          <cell r="O16253" t="str">
            <v>060406000</v>
          </cell>
        </row>
        <row r="16254">
          <cell r="O16254" t="str">
            <v>060406000</v>
          </cell>
        </row>
        <row r="16255">
          <cell r="O16255" t="str">
            <v>060406000</v>
          </cell>
        </row>
        <row r="16256">
          <cell r="O16256" t="str">
            <v>060406000</v>
          </cell>
        </row>
        <row r="16257">
          <cell r="O16257" t="str">
            <v>060406000</v>
          </cell>
        </row>
        <row r="16258">
          <cell r="O16258" t="str">
            <v>060406000</v>
          </cell>
        </row>
        <row r="16259">
          <cell r="O16259" t="str">
            <v>060406000</v>
          </cell>
        </row>
        <row r="16260">
          <cell r="O16260" t="str">
            <v>060406000</v>
          </cell>
        </row>
        <row r="16261">
          <cell r="O16261" t="str">
            <v>060406000</v>
          </cell>
        </row>
        <row r="16262">
          <cell r="O16262" t="str">
            <v>060406000</v>
          </cell>
        </row>
        <row r="16263">
          <cell r="O16263" t="str">
            <v>060406000</v>
          </cell>
        </row>
        <row r="16264">
          <cell r="O16264" t="str">
            <v>060406000</v>
          </cell>
        </row>
        <row r="16265">
          <cell r="O16265" t="str">
            <v>060406000</v>
          </cell>
        </row>
        <row r="16266">
          <cell r="O16266" t="str">
            <v>060406000</v>
          </cell>
        </row>
        <row r="16267">
          <cell r="O16267" t="str">
            <v>060406000</v>
          </cell>
        </row>
        <row r="16268">
          <cell r="O16268" t="str">
            <v>060406000</v>
          </cell>
        </row>
        <row r="16269">
          <cell r="O16269" t="str">
            <v>060406000</v>
          </cell>
        </row>
        <row r="16270">
          <cell r="O16270" t="str">
            <v>060406000</v>
          </cell>
        </row>
        <row r="16271">
          <cell r="O16271" t="str">
            <v>060406000</v>
          </cell>
        </row>
        <row r="16272">
          <cell r="O16272" t="str">
            <v>060406000</v>
          </cell>
        </row>
        <row r="16273">
          <cell r="O16273" t="str">
            <v>060406000</v>
          </cell>
        </row>
        <row r="16274">
          <cell r="O16274" t="str">
            <v>060406000</v>
          </cell>
        </row>
        <row r="16275">
          <cell r="O16275" t="str">
            <v>060406000</v>
          </cell>
        </row>
        <row r="16276">
          <cell r="O16276" t="str">
            <v>060406000</v>
          </cell>
        </row>
        <row r="16277">
          <cell r="O16277" t="str">
            <v>060406000</v>
          </cell>
        </row>
        <row r="16278">
          <cell r="O16278" t="str">
            <v>060406000</v>
          </cell>
        </row>
        <row r="16279">
          <cell r="O16279" t="str">
            <v>060406000</v>
          </cell>
        </row>
        <row r="16280">
          <cell r="O16280" t="str">
            <v>060406000</v>
          </cell>
        </row>
        <row r="16281">
          <cell r="O16281" t="str">
            <v>060407000</v>
          </cell>
        </row>
        <row r="16282">
          <cell r="O16282" t="str">
            <v>060407000</v>
          </cell>
        </row>
        <row r="16283">
          <cell r="O16283" t="str">
            <v>060407000</v>
          </cell>
        </row>
        <row r="16284">
          <cell r="O16284" t="str">
            <v>060407000</v>
          </cell>
        </row>
        <row r="16285">
          <cell r="O16285" t="str">
            <v>060407000</v>
          </cell>
        </row>
        <row r="16286">
          <cell r="O16286" t="str">
            <v>060407000</v>
          </cell>
        </row>
        <row r="16287">
          <cell r="O16287" t="str">
            <v>060407000</v>
          </cell>
        </row>
        <row r="16288">
          <cell r="O16288" t="str">
            <v>060407000</v>
          </cell>
        </row>
        <row r="16289">
          <cell r="O16289" t="str">
            <v>060407000</v>
          </cell>
        </row>
        <row r="16290">
          <cell r="O16290" t="str">
            <v>060407000</v>
          </cell>
        </row>
        <row r="16291">
          <cell r="O16291" t="str">
            <v>060407000</v>
          </cell>
        </row>
        <row r="16292">
          <cell r="O16292" t="str">
            <v>060407000</v>
          </cell>
        </row>
        <row r="16293">
          <cell r="O16293" t="str">
            <v>060407000</v>
          </cell>
        </row>
        <row r="16294">
          <cell r="O16294" t="str">
            <v>060407000</v>
          </cell>
        </row>
        <row r="16295">
          <cell r="O16295" t="str">
            <v>060407000</v>
          </cell>
        </row>
        <row r="16296">
          <cell r="O16296" t="str">
            <v>060407000</v>
          </cell>
        </row>
        <row r="16297">
          <cell r="O16297" t="str">
            <v>060408000</v>
          </cell>
        </row>
        <row r="16298">
          <cell r="O16298" t="str">
            <v>060408000</v>
          </cell>
        </row>
        <row r="16299">
          <cell r="O16299" t="str">
            <v>060408000</v>
          </cell>
        </row>
        <row r="16300">
          <cell r="O16300" t="str">
            <v>060408000</v>
          </cell>
        </row>
        <row r="16301">
          <cell r="O16301" t="str">
            <v>060408000</v>
          </cell>
        </row>
        <row r="16302">
          <cell r="O16302" t="str">
            <v>060408000</v>
          </cell>
        </row>
        <row r="16303">
          <cell r="O16303" t="str">
            <v>060408000</v>
          </cell>
        </row>
        <row r="16304">
          <cell r="O16304" t="str">
            <v>060408000</v>
          </cell>
        </row>
        <row r="16305">
          <cell r="O16305" t="str">
            <v>060408000</v>
          </cell>
        </row>
        <row r="16306">
          <cell r="O16306" t="str">
            <v>060408000</v>
          </cell>
        </row>
        <row r="16307">
          <cell r="O16307" t="str">
            <v>060408000</v>
          </cell>
        </row>
        <row r="16308">
          <cell r="O16308" t="str">
            <v>060408000</v>
          </cell>
        </row>
        <row r="16309">
          <cell r="O16309" t="str">
            <v>060409000</v>
          </cell>
        </row>
        <row r="16310">
          <cell r="O16310" t="str">
            <v>060409000</v>
          </cell>
        </row>
        <row r="16311">
          <cell r="O16311" t="str">
            <v>060409000</v>
          </cell>
        </row>
        <row r="16312">
          <cell r="O16312" t="str">
            <v>060409000</v>
          </cell>
        </row>
        <row r="16313">
          <cell r="O16313" t="str">
            <v>060409000</v>
          </cell>
        </row>
        <row r="16314">
          <cell r="O16314" t="str">
            <v>060409000</v>
          </cell>
        </row>
        <row r="16315">
          <cell r="O16315" t="str">
            <v>060409000</v>
          </cell>
        </row>
        <row r="16316">
          <cell r="O16316" t="str">
            <v>060409000</v>
          </cell>
        </row>
        <row r="16317">
          <cell r="O16317" t="str">
            <v>060409000</v>
          </cell>
        </row>
        <row r="16318">
          <cell r="O16318" t="str">
            <v>060409000</v>
          </cell>
        </row>
        <row r="16319">
          <cell r="O16319" t="str">
            <v>060409000</v>
          </cell>
        </row>
        <row r="16320">
          <cell r="O16320" t="str">
            <v>060409000</v>
          </cell>
        </row>
        <row r="16321">
          <cell r="O16321" t="str">
            <v>060409000</v>
          </cell>
        </row>
        <row r="16322">
          <cell r="O16322" t="str">
            <v>060409000</v>
          </cell>
        </row>
        <row r="16323">
          <cell r="O16323" t="str">
            <v>060409000</v>
          </cell>
        </row>
        <row r="16324">
          <cell r="O16324" t="str">
            <v>060409000</v>
          </cell>
        </row>
        <row r="16325">
          <cell r="O16325" t="str">
            <v>060409000</v>
          </cell>
        </row>
        <row r="16326">
          <cell r="O16326" t="str">
            <v>060409000</v>
          </cell>
        </row>
        <row r="16327">
          <cell r="O16327" t="str">
            <v>060409000</v>
          </cell>
        </row>
        <row r="16328">
          <cell r="O16328" t="str">
            <v>060409000</v>
          </cell>
        </row>
        <row r="16329">
          <cell r="O16329" t="str">
            <v>060409000</v>
          </cell>
        </row>
        <row r="16330">
          <cell r="O16330" t="str">
            <v>060409000</v>
          </cell>
        </row>
        <row r="16331">
          <cell r="O16331" t="str">
            <v>060409000</v>
          </cell>
        </row>
        <row r="16332">
          <cell r="O16332" t="str">
            <v>060409000</v>
          </cell>
        </row>
        <row r="16333">
          <cell r="O16333" t="str">
            <v>060410000</v>
          </cell>
        </row>
        <row r="16334">
          <cell r="O16334" t="str">
            <v>060410000</v>
          </cell>
        </row>
        <row r="16335">
          <cell r="O16335" t="str">
            <v>060410000</v>
          </cell>
        </row>
        <row r="16336">
          <cell r="O16336" t="str">
            <v>060410000</v>
          </cell>
        </row>
        <row r="16337">
          <cell r="O16337" t="str">
            <v>060410000</v>
          </cell>
        </row>
        <row r="16338">
          <cell r="O16338" t="str">
            <v>060410000</v>
          </cell>
        </row>
        <row r="16339">
          <cell r="O16339" t="str">
            <v>060410000</v>
          </cell>
        </row>
        <row r="16340">
          <cell r="O16340" t="str">
            <v>060410000</v>
          </cell>
        </row>
        <row r="16341">
          <cell r="O16341" t="str">
            <v>060410000</v>
          </cell>
        </row>
        <row r="16342">
          <cell r="O16342" t="str">
            <v>060410000</v>
          </cell>
        </row>
        <row r="16343">
          <cell r="O16343" t="str">
            <v>060410000</v>
          </cell>
        </row>
        <row r="16344">
          <cell r="O16344" t="str">
            <v>060410000</v>
          </cell>
        </row>
        <row r="16345">
          <cell r="O16345" t="str">
            <v>060410000</v>
          </cell>
        </row>
        <row r="16346">
          <cell r="O16346" t="str">
            <v>060410000</v>
          </cell>
        </row>
        <row r="16347">
          <cell r="O16347" t="str">
            <v>060410000</v>
          </cell>
        </row>
        <row r="16348">
          <cell r="O16348" t="str">
            <v>060410000</v>
          </cell>
        </row>
        <row r="16349">
          <cell r="O16349" t="str">
            <v>060410000</v>
          </cell>
        </row>
        <row r="16350">
          <cell r="O16350" t="str">
            <v>060410000</v>
          </cell>
        </row>
        <row r="16351">
          <cell r="O16351" t="str">
            <v>060410000</v>
          </cell>
        </row>
        <row r="16352">
          <cell r="O16352" t="str">
            <v>060410000</v>
          </cell>
        </row>
        <row r="16353">
          <cell r="O16353" t="str">
            <v>060410000</v>
          </cell>
        </row>
        <row r="16354">
          <cell r="O16354" t="str">
            <v>060410000</v>
          </cell>
        </row>
        <row r="16355">
          <cell r="O16355" t="str">
            <v>060410000</v>
          </cell>
        </row>
        <row r="16356">
          <cell r="O16356" t="str">
            <v>060410000</v>
          </cell>
        </row>
        <row r="16357">
          <cell r="O16357" t="str">
            <v>060410000</v>
          </cell>
        </row>
        <row r="16358">
          <cell r="O16358" t="str">
            <v>060411000</v>
          </cell>
        </row>
        <row r="16359">
          <cell r="O16359" t="str">
            <v>060411000</v>
          </cell>
        </row>
        <row r="16360">
          <cell r="O16360" t="str">
            <v>060411000</v>
          </cell>
        </row>
        <row r="16361">
          <cell r="O16361" t="str">
            <v>060411000</v>
          </cell>
        </row>
        <row r="16362">
          <cell r="O16362" t="str">
            <v>060411000</v>
          </cell>
        </row>
        <row r="16363">
          <cell r="O16363" t="str">
            <v>060411000</v>
          </cell>
        </row>
        <row r="16364">
          <cell r="O16364" t="str">
            <v>060411000</v>
          </cell>
        </row>
        <row r="16365">
          <cell r="O16365" t="str">
            <v>060411000</v>
          </cell>
        </row>
        <row r="16366">
          <cell r="O16366" t="str">
            <v>060411000</v>
          </cell>
        </row>
        <row r="16367">
          <cell r="O16367" t="str">
            <v>060411000</v>
          </cell>
        </row>
        <row r="16368">
          <cell r="O16368" t="str">
            <v>060411000</v>
          </cell>
        </row>
        <row r="16369">
          <cell r="O16369" t="str">
            <v>060411000</v>
          </cell>
        </row>
        <row r="16370">
          <cell r="O16370" t="str">
            <v>060411000</v>
          </cell>
        </row>
        <row r="16371">
          <cell r="O16371" t="str">
            <v>060411000</v>
          </cell>
        </row>
        <row r="16372">
          <cell r="O16372" t="str">
            <v>060411000</v>
          </cell>
        </row>
        <row r="16373">
          <cell r="O16373" t="str">
            <v>060411000</v>
          </cell>
        </row>
        <row r="16374">
          <cell r="O16374" t="str">
            <v>060411000</v>
          </cell>
        </row>
        <row r="16375">
          <cell r="O16375" t="str">
            <v>060411000</v>
          </cell>
        </row>
        <row r="16376">
          <cell r="O16376" t="str">
            <v>060412000</v>
          </cell>
        </row>
        <row r="16377">
          <cell r="O16377" t="str">
            <v>060412000</v>
          </cell>
        </row>
        <row r="16378">
          <cell r="O16378" t="str">
            <v>060412000</v>
          </cell>
        </row>
        <row r="16379">
          <cell r="O16379" t="str">
            <v>060412000</v>
          </cell>
        </row>
        <row r="16380">
          <cell r="O16380" t="str">
            <v>060412000</v>
          </cell>
        </row>
        <row r="16381">
          <cell r="O16381" t="str">
            <v>060412000</v>
          </cell>
        </row>
        <row r="16382">
          <cell r="O16382" t="str">
            <v>060412000</v>
          </cell>
        </row>
        <row r="16383">
          <cell r="O16383" t="str">
            <v>060412000</v>
          </cell>
        </row>
        <row r="16384">
          <cell r="O16384" t="str">
            <v>060412000</v>
          </cell>
        </row>
        <row r="16385">
          <cell r="O16385" t="str">
            <v>060412000</v>
          </cell>
        </row>
        <row r="16386">
          <cell r="O16386" t="str">
            <v>060412000</v>
          </cell>
        </row>
        <row r="16387">
          <cell r="O16387" t="str">
            <v>060412000</v>
          </cell>
        </row>
        <row r="16388">
          <cell r="O16388" t="str">
            <v>060412000</v>
          </cell>
        </row>
        <row r="16389">
          <cell r="O16389" t="str">
            <v>060412000</v>
          </cell>
        </row>
        <row r="16390">
          <cell r="O16390" t="str">
            <v>060412000</v>
          </cell>
        </row>
        <row r="16391">
          <cell r="O16391" t="str">
            <v>060412000</v>
          </cell>
        </row>
        <row r="16392">
          <cell r="O16392" t="str">
            <v>060412000</v>
          </cell>
        </row>
        <row r="16393">
          <cell r="O16393" t="str">
            <v>060413000</v>
          </cell>
        </row>
        <row r="16394">
          <cell r="O16394" t="str">
            <v>060413000</v>
          </cell>
        </row>
        <row r="16395">
          <cell r="O16395" t="str">
            <v>060413000</v>
          </cell>
        </row>
        <row r="16396">
          <cell r="O16396" t="str">
            <v>060413000</v>
          </cell>
        </row>
        <row r="16397">
          <cell r="O16397" t="str">
            <v>060413000</v>
          </cell>
        </row>
        <row r="16398">
          <cell r="O16398" t="str">
            <v>060413000</v>
          </cell>
        </row>
        <row r="16399">
          <cell r="O16399" t="str">
            <v>060413000</v>
          </cell>
        </row>
        <row r="16400">
          <cell r="O16400" t="str">
            <v>060413000</v>
          </cell>
        </row>
        <row r="16401">
          <cell r="O16401" t="str">
            <v>060413000</v>
          </cell>
        </row>
        <row r="16402">
          <cell r="O16402" t="str">
            <v>060413000</v>
          </cell>
        </row>
        <row r="16403">
          <cell r="O16403" t="str">
            <v>060413000</v>
          </cell>
        </row>
        <row r="16404">
          <cell r="O16404" t="str">
            <v>060413000</v>
          </cell>
        </row>
        <row r="16405">
          <cell r="O16405" t="str">
            <v>060413000</v>
          </cell>
        </row>
        <row r="16406">
          <cell r="O16406" t="str">
            <v>060413000</v>
          </cell>
        </row>
        <row r="16407">
          <cell r="O16407" t="str">
            <v>060413000</v>
          </cell>
        </row>
        <row r="16408">
          <cell r="O16408" t="str">
            <v>060413000</v>
          </cell>
        </row>
        <row r="16409">
          <cell r="O16409" t="str">
            <v>060413000</v>
          </cell>
        </row>
        <row r="16410">
          <cell r="O16410" t="str">
            <v>060413000</v>
          </cell>
        </row>
        <row r="16411">
          <cell r="O16411" t="str">
            <v>060413000</v>
          </cell>
        </row>
        <row r="16412">
          <cell r="O16412" t="str">
            <v>060413000</v>
          </cell>
        </row>
        <row r="16413">
          <cell r="O16413" t="str">
            <v>060413000</v>
          </cell>
        </row>
        <row r="16414">
          <cell r="O16414" t="str">
            <v>060413000</v>
          </cell>
        </row>
        <row r="16415">
          <cell r="O16415" t="str">
            <v>060413000</v>
          </cell>
        </row>
        <row r="16416">
          <cell r="O16416" t="str">
            <v>060414000</v>
          </cell>
        </row>
        <row r="16417">
          <cell r="O16417" t="str">
            <v>060414000</v>
          </cell>
        </row>
        <row r="16418">
          <cell r="O16418" t="str">
            <v>060414000</v>
          </cell>
        </row>
        <row r="16419">
          <cell r="O16419" t="str">
            <v>060414000</v>
          </cell>
        </row>
        <row r="16420">
          <cell r="O16420" t="str">
            <v>060414000</v>
          </cell>
        </row>
        <row r="16421">
          <cell r="O16421" t="str">
            <v>060414000</v>
          </cell>
        </row>
        <row r="16422">
          <cell r="O16422" t="str">
            <v>060414000</v>
          </cell>
        </row>
        <row r="16423">
          <cell r="O16423" t="str">
            <v>060414000</v>
          </cell>
        </row>
        <row r="16424">
          <cell r="O16424" t="str">
            <v>060414000</v>
          </cell>
        </row>
        <row r="16425">
          <cell r="O16425" t="str">
            <v>060414000</v>
          </cell>
        </row>
        <row r="16426">
          <cell r="O16426" t="str">
            <v>060414000</v>
          </cell>
        </row>
        <row r="16427">
          <cell r="O16427" t="str">
            <v>060414000</v>
          </cell>
        </row>
        <row r="16428">
          <cell r="O16428" t="str">
            <v>060414000</v>
          </cell>
        </row>
        <row r="16429">
          <cell r="O16429" t="str">
            <v>060414000</v>
          </cell>
        </row>
        <row r="16430">
          <cell r="O16430" t="str">
            <v>060414000</v>
          </cell>
        </row>
        <row r="16431">
          <cell r="O16431" t="str">
            <v>060414000</v>
          </cell>
        </row>
        <row r="16432">
          <cell r="O16432" t="str">
            <v>060414000</v>
          </cell>
        </row>
        <row r="16433">
          <cell r="O16433" t="str">
            <v>060414000</v>
          </cell>
        </row>
        <row r="16434">
          <cell r="O16434" t="str">
            <v>060414000</v>
          </cell>
        </row>
        <row r="16435">
          <cell r="O16435" t="str">
            <v>060414000</v>
          </cell>
        </row>
        <row r="16436">
          <cell r="O16436" t="str">
            <v>060415000</v>
          </cell>
        </row>
        <row r="16437">
          <cell r="O16437" t="str">
            <v>060415000</v>
          </cell>
        </row>
        <row r="16438">
          <cell r="O16438" t="str">
            <v>060415000</v>
          </cell>
        </row>
        <row r="16439">
          <cell r="O16439" t="str">
            <v>060415000</v>
          </cell>
        </row>
        <row r="16440">
          <cell r="O16440" t="str">
            <v>060415000</v>
          </cell>
        </row>
        <row r="16441">
          <cell r="O16441" t="str">
            <v>060415000</v>
          </cell>
        </row>
        <row r="16442">
          <cell r="O16442" t="str">
            <v>060415000</v>
          </cell>
        </row>
        <row r="16443">
          <cell r="O16443" t="str">
            <v>060415000</v>
          </cell>
        </row>
        <row r="16444">
          <cell r="O16444" t="str">
            <v>060415000</v>
          </cell>
        </row>
        <row r="16445">
          <cell r="O16445" t="str">
            <v>060415000</v>
          </cell>
        </row>
        <row r="16446">
          <cell r="O16446" t="str">
            <v>060415000</v>
          </cell>
        </row>
        <row r="16447">
          <cell r="O16447" t="str">
            <v>060415000</v>
          </cell>
        </row>
        <row r="16448">
          <cell r="O16448" t="str">
            <v>060415000</v>
          </cell>
        </row>
        <row r="16449">
          <cell r="O16449" t="str">
            <v>060415000</v>
          </cell>
        </row>
        <row r="16450">
          <cell r="O16450" t="str">
            <v>060415000</v>
          </cell>
        </row>
        <row r="16451">
          <cell r="O16451" t="str">
            <v>060415000</v>
          </cell>
        </row>
        <row r="16452">
          <cell r="O16452" t="str">
            <v>060416000</v>
          </cell>
        </row>
        <row r="16453">
          <cell r="O16453" t="str">
            <v>060416000</v>
          </cell>
        </row>
        <row r="16454">
          <cell r="O16454" t="str">
            <v>060416000</v>
          </cell>
        </row>
        <row r="16455">
          <cell r="O16455" t="str">
            <v>060416000</v>
          </cell>
        </row>
        <row r="16456">
          <cell r="O16456" t="str">
            <v>060416000</v>
          </cell>
        </row>
        <row r="16457">
          <cell r="O16457" t="str">
            <v>060416000</v>
          </cell>
        </row>
        <row r="16458">
          <cell r="O16458" t="str">
            <v>060416000</v>
          </cell>
        </row>
        <row r="16459">
          <cell r="O16459" t="str">
            <v>060416000</v>
          </cell>
        </row>
        <row r="16460">
          <cell r="O16460" t="str">
            <v>060416000</v>
          </cell>
        </row>
        <row r="16461">
          <cell r="O16461" t="str">
            <v>060416000</v>
          </cell>
        </row>
        <row r="16462">
          <cell r="O16462" t="str">
            <v>060416000</v>
          </cell>
        </row>
        <row r="16463">
          <cell r="O16463" t="str">
            <v>060416000</v>
          </cell>
        </row>
        <row r="16464">
          <cell r="O16464" t="str">
            <v>060416000</v>
          </cell>
        </row>
        <row r="16465">
          <cell r="O16465" t="str">
            <v>060416000</v>
          </cell>
        </row>
        <row r="16466">
          <cell r="O16466" t="str">
            <v>060416000</v>
          </cell>
        </row>
        <row r="16467">
          <cell r="O16467" t="str">
            <v>060416000</v>
          </cell>
        </row>
        <row r="16468">
          <cell r="O16468" t="str">
            <v>060416000</v>
          </cell>
        </row>
        <row r="16469">
          <cell r="O16469" t="str">
            <v>060417000</v>
          </cell>
        </row>
        <row r="16470">
          <cell r="O16470" t="str">
            <v>060417000</v>
          </cell>
        </row>
        <row r="16471">
          <cell r="O16471" t="str">
            <v>060417000</v>
          </cell>
        </row>
        <row r="16472">
          <cell r="O16472" t="str">
            <v>060417000</v>
          </cell>
        </row>
        <row r="16473">
          <cell r="O16473" t="str">
            <v>060417000</v>
          </cell>
        </row>
        <row r="16474">
          <cell r="O16474" t="str">
            <v>060417000</v>
          </cell>
        </row>
        <row r="16475">
          <cell r="O16475" t="str">
            <v>060417000</v>
          </cell>
        </row>
        <row r="16476">
          <cell r="O16476" t="str">
            <v>060417000</v>
          </cell>
        </row>
        <row r="16477">
          <cell r="O16477" t="str">
            <v>060417000</v>
          </cell>
        </row>
        <row r="16478">
          <cell r="O16478" t="str">
            <v>060417000</v>
          </cell>
        </row>
        <row r="16479">
          <cell r="O16479" t="str">
            <v>060417000</v>
          </cell>
        </row>
        <row r="16480">
          <cell r="O16480" t="str">
            <v>060417000</v>
          </cell>
        </row>
        <row r="16481">
          <cell r="O16481" t="str">
            <v>060417000</v>
          </cell>
        </row>
        <row r="16482">
          <cell r="O16482" t="str">
            <v>060417000</v>
          </cell>
        </row>
        <row r="16483">
          <cell r="O16483" t="str">
            <v>060417000</v>
          </cell>
        </row>
        <row r="16484">
          <cell r="O16484" t="str">
            <v>060601000</v>
          </cell>
        </row>
        <row r="16485">
          <cell r="O16485" t="str">
            <v>060601000</v>
          </cell>
        </row>
        <row r="16486">
          <cell r="O16486" t="str">
            <v>060601000</v>
          </cell>
        </row>
        <row r="16487">
          <cell r="O16487" t="str">
            <v>060601000</v>
          </cell>
        </row>
        <row r="16488">
          <cell r="O16488" t="str">
            <v>060601000</v>
          </cell>
        </row>
        <row r="16489">
          <cell r="O16489" t="str">
            <v>060601000</v>
          </cell>
        </row>
        <row r="16490">
          <cell r="O16490" t="str">
            <v>060601000</v>
          </cell>
        </row>
        <row r="16491">
          <cell r="O16491" t="str">
            <v>060601000</v>
          </cell>
        </row>
        <row r="16492">
          <cell r="O16492" t="str">
            <v>060601000</v>
          </cell>
        </row>
        <row r="16493">
          <cell r="O16493" t="str">
            <v>060601000</v>
          </cell>
        </row>
        <row r="16494">
          <cell r="O16494" t="str">
            <v>060601000</v>
          </cell>
        </row>
        <row r="16495">
          <cell r="O16495" t="str">
            <v>060601000</v>
          </cell>
        </row>
        <row r="16496">
          <cell r="O16496" t="str">
            <v>060601000</v>
          </cell>
        </row>
        <row r="16497">
          <cell r="O16497" t="str">
            <v>060601000</v>
          </cell>
        </row>
        <row r="16498">
          <cell r="O16498" t="str">
            <v>060601000</v>
          </cell>
        </row>
        <row r="16499">
          <cell r="O16499" t="str">
            <v>060601000</v>
          </cell>
        </row>
        <row r="16500">
          <cell r="O16500" t="str">
            <v>060601000</v>
          </cell>
        </row>
        <row r="16501">
          <cell r="O16501" t="str">
            <v>060601000</v>
          </cell>
        </row>
        <row r="16502">
          <cell r="O16502" t="str">
            <v>060601000</v>
          </cell>
        </row>
        <row r="16503">
          <cell r="O16503" t="str">
            <v>060601000</v>
          </cell>
        </row>
        <row r="16504">
          <cell r="O16504" t="str">
            <v>060601000</v>
          </cell>
        </row>
        <row r="16505">
          <cell r="O16505" t="str">
            <v>060601000</v>
          </cell>
        </row>
        <row r="16506">
          <cell r="O16506" t="str">
            <v>060601000</v>
          </cell>
        </row>
        <row r="16507">
          <cell r="O16507" t="str">
            <v>060602000</v>
          </cell>
        </row>
        <row r="16508">
          <cell r="O16508" t="str">
            <v>060602000</v>
          </cell>
        </row>
        <row r="16509">
          <cell r="O16509" t="str">
            <v>060602000</v>
          </cell>
        </row>
        <row r="16510">
          <cell r="O16510" t="str">
            <v>060602000</v>
          </cell>
        </row>
        <row r="16511">
          <cell r="O16511" t="str">
            <v>060602000</v>
          </cell>
        </row>
        <row r="16512">
          <cell r="O16512" t="str">
            <v>060602000</v>
          </cell>
        </row>
        <row r="16513">
          <cell r="O16513" t="str">
            <v>060602000</v>
          </cell>
        </row>
        <row r="16514">
          <cell r="O16514" t="str">
            <v>060602000</v>
          </cell>
        </row>
        <row r="16515">
          <cell r="O16515" t="str">
            <v>060602000</v>
          </cell>
        </row>
        <row r="16516">
          <cell r="O16516" t="str">
            <v>060602000</v>
          </cell>
        </row>
        <row r="16517">
          <cell r="O16517" t="str">
            <v>060602000</v>
          </cell>
        </row>
        <row r="16518">
          <cell r="O16518" t="str">
            <v>060602000</v>
          </cell>
        </row>
        <row r="16519">
          <cell r="O16519" t="str">
            <v>060602000</v>
          </cell>
        </row>
        <row r="16520">
          <cell r="O16520" t="str">
            <v>060602000</v>
          </cell>
        </row>
        <row r="16521">
          <cell r="O16521" t="str">
            <v>060602000</v>
          </cell>
        </row>
        <row r="16522">
          <cell r="O16522" t="str">
            <v>060602000</v>
          </cell>
        </row>
        <row r="16523">
          <cell r="O16523" t="str">
            <v>060602000</v>
          </cell>
        </row>
        <row r="16524">
          <cell r="O16524" t="str">
            <v>060602000</v>
          </cell>
        </row>
        <row r="16525">
          <cell r="O16525" t="str">
            <v>060602000</v>
          </cell>
        </row>
        <row r="16526">
          <cell r="O16526" t="str">
            <v>060602000</v>
          </cell>
        </row>
        <row r="16527">
          <cell r="O16527" t="str">
            <v>060602000</v>
          </cell>
        </row>
        <row r="16528">
          <cell r="O16528" t="str">
            <v>060602000</v>
          </cell>
        </row>
        <row r="16529">
          <cell r="O16529" t="str">
            <v>060602000</v>
          </cell>
        </row>
        <row r="16530">
          <cell r="O16530" t="str">
            <v>060602000</v>
          </cell>
        </row>
        <row r="16531">
          <cell r="O16531" t="str">
            <v>060602000</v>
          </cell>
        </row>
        <row r="16532">
          <cell r="O16532" t="str">
            <v>060602000</v>
          </cell>
        </row>
        <row r="16533">
          <cell r="O16533" t="str">
            <v>060602000</v>
          </cell>
        </row>
        <row r="16534">
          <cell r="O16534" t="str">
            <v>060602000</v>
          </cell>
        </row>
        <row r="16535">
          <cell r="O16535" t="str">
            <v>060602000</v>
          </cell>
        </row>
        <row r="16536">
          <cell r="O16536" t="str">
            <v>060602000</v>
          </cell>
        </row>
        <row r="16537">
          <cell r="O16537" t="str">
            <v>060602000</v>
          </cell>
        </row>
        <row r="16538">
          <cell r="O16538" t="str">
            <v>060602000</v>
          </cell>
        </row>
        <row r="16539">
          <cell r="O16539" t="str">
            <v>060602000</v>
          </cell>
        </row>
        <row r="16540">
          <cell r="O16540" t="str">
            <v>060602000</v>
          </cell>
        </row>
        <row r="16541">
          <cell r="O16541" t="str">
            <v>060602000</v>
          </cell>
        </row>
        <row r="16542">
          <cell r="O16542" t="str">
            <v>060602000</v>
          </cell>
        </row>
        <row r="16543">
          <cell r="O16543" t="str">
            <v>060602000</v>
          </cell>
        </row>
        <row r="16544">
          <cell r="O16544" t="str">
            <v>060602000</v>
          </cell>
        </row>
        <row r="16545">
          <cell r="O16545" t="str">
            <v>060602000</v>
          </cell>
        </row>
        <row r="16546">
          <cell r="O16546" t="str">
            <v>060603000</v>
          </cell>
        </row>
        <row r="16547">
          <cell r="O16547" t="str">
            <v>060603000</v>
          </cell>
        </row>
        <row r="16548">
          <cell r="O16548" t="str">
            <v>060603000</v>
          </cell>
        </row>
        <row r="16549">
          <cell r="O16549" t="str">
            <v>060603000</v>
          </cell>
        </row>
        <row r="16550">
          <cell r="O16550" t="str">
            <v>060603000</v>
          </cell>
        </row>
        <row r="16551">
          <cell r="O16551" t="str">
            <v>060603000</v>
          </cell>
        </row>
        <row r="16552">
          <cell r="O16552" t="str">
            <v>060603000</v>
          </cell>
        </row>
        <row r="16553">
          <cell r="O16553" t="str">
            <v>060603000</v>
          </cell>
        </row>
        <row r="16554">
          <cell r="O16554" t="str">
            <v>060603000</v>
          </cell>
        </row>
        <row r="16555">
          <cell r="O16555" t="str">
            <v>060603000</v>
          </cell>
        </row>
        <row r="16556">
          <cell r="O16556" t="str">
            <v>060603000</v>
          </cell>
        </row>
        <row r="16557">
          <cell r="O16557" t="str">
            <v>060604000</v>
          </cell>
        </row>
        <row r="16558">
          <cell r="O16558" t="str">
            <v>060604000</v>
          </cell>
        </row>
        <row r="16559">
          <cell r="O16559" t="str">
            <v>060604000</v>
          </cell>
        </row>
        <row r="16560">
          <cell r="O16560" t="str">
            <v>060604000</v>
          </cell>
        </row>
        <row r="16561">
          <cell r="O16561" t="str">
            <v>060604000</v>
          </cell>
        </row>
        <row r="16562">
          <cell r="O16562" t="str">
            <v>060604000</v>
          </cell>
        </row>
        <row r="16563">
          <cell r="O16563" t="str">
            <v>060604000</v>
          </cell>
        </row>
        <row r="16564">
          <cell r="O16564" t="str">
            <v>060604000</v>
          </cell>
        </row>
        <row r="16565">
          <cell r="O16565" t="str">
            <v>060604000</v>
          </cell>
        </row>
        <row r="16566">
          <cell r="O16566" t="str">
            <v>060604000</v>
          </cell>
        </row>
        <row r="16567">
          <cell r="O16567" t="str">
            <v>060604000</v>
          </cell>
        </row>
        <row r="16568">
          <cell r="O16568" t="str">
            <v>060604000</v>
          </cell>
        </row>
        <row r="16569">
          <cell r="O16569" t="str">
            <v>060604000</v>
          </cell>
        </row>
        <row r="16570">
          <cell r="O16570" t="str">
            <v>060604000</v>
          </cell>
        </row>
        <row r="16571">
          <cell r="O16571" t="str">
            <v>060604000</v>
          </cell>
        </row>
        <row r="16572">
          <cell r="O16572" t="str">
            <v>060604000</v>
          </cell>
        </row>
        <row r="16573">
          <cell r="O16573" t="str">
            <v>060604000</v>
          </cell>
        </row>
        <row r="16574">
          <cell r="O16574" t="str">
            <v>060604000</v>
          </cell>
        </row>
        <row r="16575">
          <cell r="O16575" t="str">
            <v>060604000</v>
          </cell>
        </row>
        <row r="16576">
          <cell r="O16576" t="str">
            <v>060604000</v>
          </cell>
        </row>
        <row r="16577">
          <cell r="O16577" t="str">
            <v>060604000</v>
          </cell>
        </row>
        <row r="16578">
          <cell r="O16578" t="str">
            <v>060604000</v>
          </cell>
        </row>
        <row r="16579">
          <cell r="O16579" t="str">
            <v>060604000</v>
          </cell>
        </row>
        <row r="16580">
          <cell r="O16580" t="str">
            <v>060604000</v>
          </cell>
        </row>
        <row r="16581">
          <cell r="O16581" t="str">
            <v>060604000</v>
          </cell>
        </row>
        <row r="16582">
          <cell r="O16582" t="str">
            <v>060604000</v>
          </cell>
        </row>
        <row r="16583">
          <cell r="O16583" t="str">
            <v>060604000</v>
          </cell>
        </row>
        <row r="16584">
          <cell r="O16584" t="str">
            <v>060605000</v>
          </cell>
        </row>
        <row r="16585">
          <cell r="O16585" t="str">
            <v>060605000</v>
          </cell>
        </row>
        <row r="16586">
          <cell r="O16586" t="str">
            <v>060605000</v>
          </cell>
        </row>
        <row r="16587">
          <cell r="O16587" t="str">
            <v>060605000</v>
          </cell>
        </row>
        <row r="16588">
          <cell r="O16588" t="str">
            <v>060605000</v>
          </cell>
        </row>
        <row r="16589">
          <cell r="O16589" t="str">
            <v>060605000</v>
          </cell>
        </row>
        <row r="16590">
          <cell r="O16590" t="str">
            <v>060605000</v>
          </cell>
        </row>
        <row r="16591">
          <cell r="O16591" t="str">
            <v>060605000</v>
          </cell>
        </row>
        <row r="16592">
          <cell r="O16592" t="str">
            <v>060605000</v>
          </cell>
        </row>
        <row r="16593">
          <cell r="O16593" t="str">
            <v>060605000</v>
          </cell>
        </row>
        <row r="16594">
          <cell r="O16594" t="str">
            <v>060605000</v>
          </cell>
        </row>
        <row r="16595">
          <cell r="O16595" t="str">
            <v>060605000</v>
          </cell>
        </row>
        <row r="16596">
          <cell r="O16596" t="str">
            <v>060605000</v>
          </cell>
        </row>
        <row r="16597">
          <cell r="O16597" t="str">
            <v>060605000</v>
          </cell>
        </row>
        <row r="16598">
          <cell r="O16598" t="str">
            <v>060605000</v>
          </cell>
        </row>
        <row r="16599">
          <cell r="O16599" t="str">
            <v>060605000</v>
          </cell>
        </row>
        <row r="16600">
          <cell r="O16600" t="str">
            <v>060605000</v>
          </cell>
        </row>
        <row r="16601">
          <cell r="O16601" t="str">
            <v>060605000</v>
          </cell>
        </row>
        <row r="16602">
          <cell r="O16602" t="str">
            <v>060606000</v>
          </cell>
        </row>
        <row r="16603">
          <cell r="O16603" t="str">
            <v>060606000</v>
          </cell>
        </row>
        <row r="16604">
          <cell r="O16604" t="str">
            <v>060606000</v>
          </cell>
        </row>
        <row r="16605">
          <cell r="O16605" t="str">
            <v>060606000</v>
          </cell>
        </row>
        <row r="16606">
          <cell r="O16606" t="str">
            <v>060606000</v>
          </cell>
        </row>
        <row r="16607">
          <cell r="O16607" t="str">
            <v>060606000</v>
          </cell>
        </row>
        <row r="16608">
          <cell r="O16608" t="str">
            <v>060606000</v>
          </cell>
        </row>
        <row r="16609">
          <cell r="O16609" t="str">
            <v>060606000</v>
          </cell>
        </row>
        <row r="16610">
          <cell r="O16610" t="str">
            <v>060606000</v>
          </cell>
        </row>
        <row r="16611">
          <cell r="O16611" t="str">
            <v>060606000</v>
          </cell>
        </row>
        <row r="16612">
          <cell r="O16612" t="str">
            <v>060606000</v>
          </cell>
        </row>
        <row r="16613">
          <cell r="O16613" t="str">
            <v>060606000</v>
          </cell>
        </row>
        <row r="16614">
          <cell r="O16614" t="str">
            <v>060606000</v>
          </cell>
        </row>
        <row r="16615">
          <cell r="O16615" t="str">
            <v>060606000</v>
          </cell>
        </row>
        <row r="16616">
          <cell r="O16616" t="str">
            <v>060606000</v>
          </cell>
        </row>
        <row r="16617">
          <cell r="O16617" t="str">
            <v>060606000</v>
          </cell>
        </row>
        <row r="16618">
          <cell r="O16618" t="str">
            <v>060606000</v>
          </cell>
        </row>
        <row r="16619">
          <cell r="O16619" t="str">
            <v>060606000</v>
          </cell>
        </row>
        <row r="16620">
          <cell r="O16620" t="str">
            <v>060606000</v>
          </cell>
        </row>
        <row r="16621">
          <cell r="O16621" t="str">
            <v>060606000</v>
          </cell>
        </row>
        <row r="16622">
          <cell r="O16622" t="str">
            <v>060606000</v>
          </cell>
        </row>
        <row r="16623">
          <cell r="O16623" t="str">
            <v>060606000</v>
          </cell>
        </row>
        <row r="16624">
          <cell r="O16624" t="str">
            <v>060606000</v>
          </cell>
        </row>
        <row r="16625">
          <cell r="O16625" t="str">
            <v>060606000</v>
          </cell>
        </row>
        <row r="16626">
          <cell r="O16626" t="str">
            <v>060606000</v>
          </cell>
        </row>
        <row r="16627">
          <cell r="O16627" t="str">
            <v>060606000</v>
          </cell>
        </row>
        <row r="16628">
          <cell r="O16628" t="str">
            <v>060606000</v>
          </cell>
        </row>
        <row r="16629">
          <cell r="O16629" t="str">
            <v>060606000</v>
          </cell>
        </row>
        <row r="16630">
          <cell r="O16630" t="str">
            <v>060606000</v>
          </cell>
        </row>
        <row r="16631">
          <cell r="O16631" t="str">
            <v>060606000</v>
          </cell>
        </row>
        <row r="16632">
          <cell r="O16632" t="str">
            <v>060606000</v>
          </cell>
        </row>
        <row r="16633">
          <cell r="O16633" t="str">
            <v>060606000</v>
          </cell>
        </row>
        <row r="16634">
          <cell r="O16634" t="str">
            <v>060606000</v>
          </cell>
        </row>
        <row r="16635">
          <cell r="O16635" t="str">
            <v>060606000</v>
          </cell>
        </row>
        <row r="16636">
          <cell r="O16636" t="str">
            <v>060606000</v>
          </cell>
        </row>
        <row r="16637">
          <cell r="O16637" t="str">
            <v>060606000</v>
          </cell>
        </row>
        <row r="16638">
          <cell r="O16638" t="str">
            <v>060606000</v>
          </cell>
        </row>
        <row r="16639">
          <cell r="O16639" t="str">
            <v>060606000</v>
          </cell>
        </row>
        <row r="16640">
          <cell r="O16640" t="str">
            <v>060606000</v>
          </cell>
        </row>
        <row r="16641">
          <cell r="O16641" t="str">
            <v>060606000</v>
          </cell>
        </row>
        <row r="16642">
          <cell r="O16642" t="str">
            <v>060606000</v>
          </cell>
        </row>
        <row r="16643">
          <cell r="O16643" t="str">
            <v>060606000</v>
          </cell>
        </row>
        <row r="16644">
          <cell r="O16644" t="str">
            <v>060606000</v>
          </cell>
        </row>
        <row r="16645">
          <cell r="O16645" t="str">
            <v>060606000</v>
          </cell>
        </row>
        <row r="16646">
          <cell r="O16646" t="str">
            <v>060607000</v>
          </cell>
        </row>
        <row r="16647">
          <cell r="O16647" t="str">
            <v>060607000</v>
          </cell>
        </row>
        <row r="16648">
          <cell r="O16648" t="str">
            <v>060607000</v>
          </cell>
        </row>
        <row r="16649">
          <cell r="O16649" t="str">
            <v>060607000</v>
          </cell>
        </row>
        <row r="16650">
          <cell r="O16650" t="str">
            <v>060607000</v>
          </cell>
        </row>
        <row r="16651">
          <cell r="O16651" t="str">
            <v>060607000</v>
          </cell>
        </row>
        <row r="16652">
          <cell r="O16652" t="str">
            <v>060607000</v>
          </cell>
        </row>
        <row r="16653">
          <cell r="O16653" t="str">
            <v>060607000</v>
          </cell>
        </row>
        <row r="16654">
          <cell r="O16654" t="str">
            <v>060607000</v>
          </cell>
        </row>
        <row r="16655">
          <cell r="O16655" t="str">
            <v>060607000</v>
          </cell>
        </row>
        <row r="16656">
          <cell r="O16656" t="str">
            <v>060607000</v>
          </cell>
        </row>
        <row r="16657">
          <cell r="O16657" t="str">
            <v>060607000</v>
          </cell>
        </row>
        <row r="16658">
          <cell r="O16658" t="str">
            <v>060607000</v>
          </cell>
        </row>
        <row r="16659">
          <cell r="O16659" t="str">
            <v>060607000</v>
          </cell>
        </row>
        <row r="16660">
          <cell r="O16660" t="str">
            <v>060607000</v>
          </cell>
        </row>
        <row r="16661">
          <cell r="O16661" t="str">
            <v>060607000</v>
          </cell>
        </row>
        <row r="16662">
          <cell r="O16662" t="str">
            <v>060607000</v>
          </cell>
        </row>
        <row r="16663">
          <cell r="O16663" t="str">
            <v>060607000</v>
          </cell>
        </row>
        <row r="16664">
          <cell r="O16664" t="str">
            <v>060607000</v>
          </cell>
        </row>
        <row r="16665">
          <cell r="O16665" t="str">
            <v>060607000</v>
          </cell>
        </row>
        <row r="16666">
          <cell r="O16666" t="str">
            <v>060607000</v>
          </cell>
        </row>
        <row r="16667">
          <cell r="O16667" t="str">
            <v>060607000</v>
          </cell>
        </row>
        <row r="16668">
          <cell r="O16668" t="str">
            <v>060607000</v>
          </cell>
        </row>
        <row r="16669">
          <cell r="O16669" t="str">
            <v>060607000</v>
          </cell>
        </row>
        <row r="16670">
          <cell r="O16670" t="str">
            <v>060607000</v>
          </cell>
        </row>
        <row r="16671">
          <cell r="O16671" t="str">
            <v>060607000</v>
          </cell>
        </row>
        <row r="16672">
          <cell r="O16672" t="str">
            <v>060607000</v>
          </cell>
        </row>
        <row r="16673">
          <cell r="O16673" t="str">
            <v>060607000</v>
          </cell>
        </row>
        <row r="16674">
          <cell r="O16674" t="str">
            <v>060607000</v>
          </cell>
        </row>
        <row r="16675">
          <cell r="O16675" t="str">
            <v>060607000</v>
          </cell>
        </row>
        <row r="16676">
          <cell r="O16676" t="str">
            <v>060607000</v>
          </cell>
        </row>
        <row r="16677">
          <cell r="O16677" t="str">
            <v>060607000</v>
          </cell>
        </row>
        <row r="16678">
          <cell r="O16678" t="str">
            <v>060607000</v>
          </cell>
        </row>
        <row r="16679">
          <cell r="O16679" t="str">
            <v>060607000</v>
          </cell>
        </row>
        <row r="16680">
          <cell r="O16680" t="str">
            <v>060607000</v>
          </cell>
        </row>
        <row r="16681">
          <cell r="O16681" t="str">
            <v>060607000</v>
          </cell>
        </row>
        <row r="16682">
          <cell r="O16682" t="str">
            <v>060607000</v>
          </cell>
        </row>
        <row r="16683">
          <cell r="O16683" t="str">
            <v>060607000</v>
          </cell>
        </row>
        <row r="16684">
          <cell r="O16684" t="str">
            <v>060607000</v>
          </cell>
        </row>
        <row r="16685">
          <cell r="O16685" t="str">
            <v>060607000</v>
          </cell>
        </row>
        <row r="16686">
          <cell r="O16686" t="str">
            <v>060607000</v>
          </cell>
        </row>
        <row r="16687">
          <cell r="O16687" t="str">
            <v>060607000</v>
          </cell>
        </row>
        <row r="16688">
          <cell r="O16688" t="str">
            <v>060607000</v>
          </cell>
        </row>
        <row r="16689">
          <cell r="O16689" t="str">
            <v>060607000</v>
          </cell>
        </row>
        <row r="16690">
          <cell r="O16690" t="str">
            <v>060607000</v>
          </cell>
        </row>
        <row r="16691">
          <cell r="O16691" t="str">
            <v>060607000</v>
          </cell>
        </row>
        <row r="16692">
          <cell r="O16692" t="str">
            <v>060607000</v>
          </cell>
        </row>
        <row r="16693">
          <cell r="O16693" t="str">
            <v>060607000</v>
          </cell>
        </row>
        <row r="16694">
          <cell r="O16694" t="str">
            <v>060607000</v>
          </cell>
        </row>
        <row r="16695">
          <cell r="O16695" t="str">
            <v>060607000</v>
          </cell>
        </row>
        <row r="16696">
          <cell r="O16696" t="str">
            <v>060608000</v>
          </cell>
        </row>
        <row r="16697">
          <cell r="O16697" t="str">
            <v>060608000</v>
          </cell>
        </row>
        <row r="16698">
          <cell r="O16698" t="str">
            <v>060608000</v>
          </cell>
        </row>
        <row r="16699">
          <cell r="O16699" t="str">
            <v>060608000</v>
          </cell>
        </row>
        <row r="16700">
          <cell r="O16700" t="str">
            <v>060608000</v>
          </cell>
        </row>
        <row r="16701">
          <cell r="O16701" t="str">
            <v>060608000</v>
          </cell>
        </row>
        <row r="16702">
          <cell r="O16702" t="str">
            <v>060608000</v>
          </cell>
        </row>
        <row r="16703">
          <cell r="O16703" t="str">
            <v>060608000</v>
          </cell>
        </row>
        <row r="16704">
          <cell r="O16704" t="str">
            <v>060608000</v>
          </cell>
        </row>
        <row r="16705">
          <cell r="O16705" t="str">
            <v>060608000</v>
          </cell>
        </row>
        <row r="16706">
          <cell r="O16706" t="str">
            <v>060608000</v>
          </cell>
        </row>
        <row r="16707">
          <cell r="O16707" t="str">
            <v>060608000</v>
          </cell>
        </row>
        <row r="16708">
          <cell r="O16708" t="str">
            <v>060608000</v>
          </cell>
        </row>
        <row r="16709">
          <cell r="O16709" t="str">
            <v>060608000</v>
          </cell>
        </row>
        <row r="16710">
          <cell r="O16710" t="str">
            <v>060608000</v>
          </cell>
        </row>
        <row r="16711">
          <cell r="O16711" t="str">
            <v>060608000</v>
          </cell>
        </row>
        <row r="16712">
          <cell r="O16712" t="str">
            <v>060608000</v>
          </cell>
        </row>
        <row r="16713">
          <cell r="O16713" t="str">
            <v>060608000</v>
          </cell>
        </row>
        <row r="16714">
          <cell r="O16714" t="str">
            <v>060608000</v>
          </cell>
        </row>
        <row r="16715">
          <cell r="O16715" t="str">
            <v>060608000</v>
          </cell>
        </row>
        <row r="16716">
          <cell r="O16716" t="str">
            <v>060608000</v>
          </cell>
        </row>
        <row r="16717">
          <cell r="O16717" t="str">
            <v>060608000</v>
          </cell>
        </row>
        <row r="16718">
          <cell r="O16718" t="str">
            <v>060608000</v>
          </cell>
        </row>
        <row r="16719">
          <cell r="O16719" t="str">
            <v>060608000</v>
          </cell>
        </row>
        <row r="16720">
          <cell r="O16720" t="str">
            <v>060608000</v>
          </cell>
        </row>
        <row r="16721">
          <cell r="O16721" t="str">
            <v>060608000</v>
          </cell>
        </row>
        <row r="16722">
          <cell r="O16722" t="str">
            <v>060608000</v>
          </cell>
        </row>
        <row r="16723">
          <cell r="O16723" t="str">
            <v>060608000</v>
          </cell>
        </row>
        <row r="16724">
          <cell r="O16724" t="str">
            <v>060608000</v>
          </cell>
        </row>
        <row r="16725">
          <cell r="O16725" t="str">
            <v>060608000</v>
          </cell>
        </row>
        <row r="16726">
          <cell r="O16726" t="str">
            <v>060608000</v>
          </cell>
        </row>
        <row r="16727">
          <cell r="O16727" t="str">
            <v>060608000</v>
          </cell>
        </row>
        <row r="16728">
          <cell r="O16728" t="str">
            <v>060608000</v>
          </cell>
        </row>
        <row r="16729">
          <cell r="O16729" t="str">
            <v>060608000</v>
          </cell>
        </row>
        <row r="16730">
          <cell r="O16730" t="str">
            <v>060608000</v>
          </cell>
        </row>
        <row r="16731">
          <cell r="O16731" t="str">
            <v>060608000</v>
          </cell>
        </row>
        <row r="16732">
          <cell r="O16732" t="str">
            <v>060608000</v>
          </cell>
        </row>
        <row r="16733">
          <cell r="O16733" t="str">
            <v>060608000</v>
          </cell>
        </row>
        <row r="16734">
          <cell r="O16734" t="str">
            <v>060608000</v>
          </cell>
        </row>
        <row r="16735">
          <cell r="O16735" t="str">
            <v>060608000</v>
          </cell>
        </row>
        <row r="16736">
          <cell r="O16736" t="str">
            <v>060608000</v>
          </cell>
        </row>
        <row r="16737">
          <cell r="O16737" t="str">
            <v>060608000</v>
          </cell>
        </row>
        <row r="16738">
          <cell r="O16738" t="str">
            <v>060608000</v>
          </cell>
        </row>
        <row r="16739">
          <cell r="O16739" t="str">
            <v>060608000</v>
          </cell>
        </row>
        <row r="16740">
          <cell r="O16740" t="str">
            <v>060608000</v>
          </cell>
        </row>
        <row r="16741">
          <cell r="O16741" t="str">
            <v>060608000</v>
          </cell>
        </row>
        <row r="16742">
          <cell r="O16742" t="str">
            <v>060608000</v>
          </cell>
        </row>
        <row r="16743">
          <cell r="O16743" t="str">
            <v>060609000</v>
          </cell>
        </row>
        <row r="16744">
          <cell r="O16744" t="str">
            <v>060609000</v>
          </cell>
        </row>
        <row r="16745">
          <cell r="O16745" t="str">
            <v>060609000</v>
          </cell>
        </row>
        <row r="16746">
          <cell r="O16746" t="str">
            <v>060609000</v>
          </cell>
        </row>
        <row r="16747">
          <cell r="O16747" t="str">
            <v>060609000</v>
          </cell>
        </row>
        <row r="16748">
          <cell r="O16748" t="str">
            <v>060609000</v>
          </cell>
        </row>
        <row r="16749">
          <cell r="O16749" t="str">
            <v>060609000</v>
          </cell>
        </row>
        <row r="16750">
          <cell r="O16750" t="str">
            <v>060609000</v>
          </cell>
        </row>
        <row r="16751">
          <cell r="O16751" t="str">
            <v>060609000</v>
          </cell>
        </row>
        <row r="16752">
          <cell r="O16752" t="str">
            <v>060609000</v>
          </cell>
        </row>
        <row r="16753">
          <cell r="O16753" t="str">
            <v>060609000</v>
          </cell>
        </row>
        <row r="16754">
          <cell r="O16754" t="str">
            <v>060609000</v>
          </cell>
        </row>
        <row r="16755">
          <cell r="O16755" t="str">
            <v>060609000</v>
          </cell>
        </row>
        <row r="16756">
          <cell r="O16756" t="str">
            <v>060609000</v>
          </cell>
        </row>
        <row r="16757">
          <cell r="O16757" t="str">
            <v>060609000</v>
          </cell>
        </row>
        <row r="16758">
          <cell r="O16758" t="str">
            <v>060609000</v>
          </cell>
        </row>
        <row r="16759">
          <cell r="O16759" t="str">
            <v>060609000</v>
          </cell>
        </row>
        <row r="16760">
          <cell r="O16760" t="str">
            <v>060609000</v>
          </cell>
        </row>
        <row r="16761">
          <cell r="O16761" t="str">
            <v>060609000</v>
          </cell>
        </row>
        <row r="16762">
          <cell r="O16762" t="str">
            <v>060609000</v>
          </cell>
        </row>
        <row r="16763">
          <cell r="O16763" t="str">
            <v>060609000</v>
          </cell>
        </row>
        <row r="16764">
          <cell r="O16764" t="str">
            <v>060609000</v>
          </cell>
        </row>
        <row r="16765">
          <cell r="O16765" t="str">
            <v>060609000</v>
          </cell>
        </row>
        <row r="16766">
          <cell r="O16766" t="str">
            <v>060609000</v>
          </cell>
        </row>
        <row r="16767">
          <cell r="O16767" t="str">
            <v>060609000</v>
          </cell>
        </row>
        <row r="16768">
          <cell r="O16768" t="str">
            <v>060609000</v>
          </cell>
        </row>
        <row r="16769">
          <cell r="O16769" t="str">
            <v>060609000</v>
          </cell>
        </row>
        <row r="16770">
          <cell r="O16770" t="str">
            <v>060609000</v>
          </cell>
        </row>
        <row r="16771">
          <cell r="O16771" t="str">
            <v>060609000</v>
          </cell>
        </row>
        <row r="16772">
          <cell r="O16772" t="str">
            <v>060609000</v>
          </cell>
        </row>
        <row r="16773">
          <cell r="O16773" t="str">
            <v>060609000</v>
          </cell>
        </row>
        <row r="16774">
          <cell r="O16774" t="str">
            <v>060609000</v>
          </cell>
        </row>
        <row r="16775">
          <cell r="O16775" t="str">
            <v>060609000</v>
          </cell>
        </row>
        <row r="16776">
          <cell r="O16776" t="str">
            <v>060609000</v>
          </cell>
        </row>
        <row r="16777">
          <cell r="O16777" t="str">
            <v>060609000</v>
          </cell>
        </row>
        <row r="16778">
          <cell r="O16778" t="str">
            <v>060609000</v>
          </cell>
        </row>
        <row r="16779">
          <cell r="O16779" t="str">
            <v>060609000</v>
          </cell>
        </row>
        <row r="16780">
          <cell r="O16780" t="str">
            <v>060609000</v>
          </cell>
        </row>
        <row r="16781">
          <cell r="O16781" t="str">
            <v>060609000</v>
          </cell>
        </row>
        <row r="16782">
          <cell r="O16782" t="str">
            <v>060609000</v>
          </cell>
        </row>
        <row r="16783">
          <cell r="O16783" t="str">
            <v>060610000</v>
          </cell>
        </row>
        <row r="16784">
          <cell r="O16784" t="str">
            <v>060610000</v>
          </cell>
        </row>
        <row r="16785">
          <cell r="O16785" t="str">
            <v>060610000</v>
          </cell>
        </row>
        <row r="16786">
          <cell r="O16786" t="str">
            <v>060610000</v>
          </cell>
        </row>
        <row r="16787">
          <cell r="O16787" t="str">
            <v>060610000</v>
          </cell>
        </row>
        <row r="16788">
          <cell r="O16788" t="str">
            <v>060610000</v>
          </cell>
        </row>
        <row r="16789">
          <cell r="O16789" t="str">
            <v>060610000</v>
          </cell>
        </row>
        <row r="16790">
          <cell r="O16790" t="str">
            <v>060610000</v>
          </cell>
        </row>
        <row r="16791">
          <cell r="O16791" t="str">
            <v>060610000</v>
          </cell>
        </row>
        <row r="16792">
          <cell r="O16792" t="str">
            <v>060610000</v>
          </cell>
        </row>
        <row r="16793">
          <cell r="O16793" t="str">
            <v>060610000</v>
          </cell>
        </row>
        <row r="16794">
          <cell r="O16794" t="str">
            <v>060610000</v>
          </cell>
        </row>
        <row r="16795">
          <cell r="O16795" t="str">
            <v>060610000</v>
          </cell>
        </row>
        <row r="16796">
          <cell r="O16796" t="str">
            <v>060610000</v>
          </cell>
        </row>
        <row r="16797">
          <cell r="O16797" t="str">
            <v>060610000</v>
          </cell>
        </row>
        <row r="16798">
          <cell r="O16798" t="str">
            <v>060610000</v>
          </cell>
        </row>
        <row r="16799">
          <cell r="O16799" t="str">
            <v>060610000</v>
          </cell>
        </row>
        <row r="16800">
          <cell r="O16800" t="str">
            <v>060610000</v>
          </cell>
        </row>
        <row r="16801">
          <cell r="O16801" t="str">
            <v>060610000</v>
          </cell>
        </row>
        <row r="16802">
          <cell r="O16802" t="str">
            <v>060611000</v>
          </cell>
        </row>
        <row r="16803">
          <cell r="O16803" t="str">
            <v>060611000</v>
          </cell>
        </row>
        <row r="16804">
          <cell r="O16804" t="str">
            <v>060611000</v>
          </cell>
        </row>
        <row r="16805">
          <cell r="O16805" t="str">
            <v>060611000</v>
          </cell>
        </row>
        <row r="16806">
          <cell r="O16806" t="str">
            <v>060611000</v>
          </cell>
        </row>
        <row r="16807">
          <cell r="O16807" t="str">
            <v>060611000</v>
          </cell>
        </row>
        <row r="16808">
          <cell r="O16808" t="str">
            <v>060611000</v>
          </cell>
        </row>
        <row r="16809">
          <cell r="O16809" t="str">
            <v>060611000</v>
          </cell>
        </row>
        <row r="16810">
          <cell r="O16810" t="str">
            <v>060611000</v>
          </cell>
        </row>
        <row r="16811">
          <cell r="O16811" t="str">
            <v>060611000</v>
          </cell>
        </row>
        <row r="16812">
          <cell r="O16812" t="str">
            <v>060611000</v>
          </cell>
        </row>
        <row r="16813">
          <cell r="O16813" t="str">
            <v>060611000</v>
          </cell>
        </row>
        <row r="16814">
          <cell r="O16814" t="str">
            <v>060611000</v>
          </cell>
        </row>
        <row r="16815">
          <cell r="O16815" t="str">
            <v>060611000</v>
          </cell>
        </row>
        <row r="16816">
          <cell r="O16816" t="str">
            <v>060611000</v>
          </cell>
        </row>
        <row r="16817">
          <cell r="O16817" t="str">
            <v>060611000</v>
          </cell>
        </row>
        <row r="16818">
          <cell r="O16818" t="str">
            <v>060611000</v>
          </cell>
        </row>
        <row r="16819">
          <cell r="O16819" t="str">
            <v>060611000</v>
          </cell>
        </row>
        <row r="16820">
          <cell r="O16820" t="str">
            <v>060611000</v>
          </cell>
        </row>
        <row r="16821">
          <cell r="O16821" t="str">
            <v>060611000</v>
          </cell>
        </row>
        <row r="16822">
          <cell r="O16822" t="str">
            <v>060611000</v>
          </cell>
        </row>
        <row r="16823">
          <cell r="O16823" t="str">
            <v>060611000</v>
          </cell>
        </row>
        <row r="16824">
          <cell r="O16824" t="str">
            <v>060611000</v>
          </cell>
        </row>
        <row r="16825">
          <cell r="O16825" t="str">
            <v>060611000</v>
          </cell>
        </row>
        <row r="16826">
          <cell r="O16826" t="str">
            <v>060611000</v>
          </cell>
        </row>
        <row r="16827">
          <cell r="O16827" t="str">
            <v>060611000</v>
          </cell>
        </row>
        <row r="16828">
          <cell r="O16828" t="str">
            <v>060611000</v>
          </cell>
        </row>
        <row r="16829">
          <cell r="O16829" t="str">
            <v>060611000</v>
          </cell>
        </row>
        <row r="16830">
          <cell r="O16830" t="str">
            <v>060611000</v>
          </cell>
        </row>
        <row r="16831">
          <cell r="O16831" t="str">
            <v>060611000</v>
          </cell>
        </row>
        <row r="16832">
          <cell r="O16832" t="str">
            <v>060611000</v>
          </cell>
        </row>
        <row r="16833">
          <cell r="O16833" t="str">
            <v>060611000</v>
          </cell>
        </row>
        <row r="16834">
          <cell r="O16834" t="str">
            <v>060611000</v>
          </cell>
        </row>
        <row r="16835">
          <cell r="O16835" t="str">
            <v>060611000</v>
          </cell>
        </row>
        <row r="16836">
          <cell r="O16836" t="str">
            <v>060612000</v>
          </cell>
        </row>
        <row r="16837">
          <cell r="O16837" t="str">
            <v>060612000</v>
          </cell>
        </row>
        <row r="16838">
          <cell r="O16838" t="str">
            <v>060612000</v>
          </cell>
        </row>
        <row r="16839">
          <cell r="O16839" t="str">
            <v>060612000</v>
          </cell>
        </row>
        <row r="16840">
          <cell r="O16840" t="str">
            <v>060612000</v>
          </cell>
        </row>
        <row r="16841">
          <cell r="O16841" t="str">
            <v>060612000</v>
          </cell>
        </row>
        <row r="16842">
          <cell r="O16842" t="str">
            <v>060612000</v>
          </cell>
        </row>
        <row r="16843">
          <cell r="O16843" t="str">
            <v>060612000</v>
          </cell>
        </row>
        <row r="16844">
          <cell r="O16844" t="str">
            <v>060612000</v>
          </cell>
        </row>
        <row r="16845">
          <cell r="O16845" t="str">
            <v>060612000</v>
          </cell>
        </row>
        <row r="16846">
          <cell r="O16846" t="str">
            <v>060612000</v>
          </cell>
        </row>
        <row r="16847">
          <cell r="O16847" t="str">
            <v>060612000</v>
          </cell>
        </row>
        <row r="16848">
          <cell r="O16848" t="str">
            <v>060612000</v>
          </cell>
        </row>
        <row r="16849">
          <cell r="O16849" t="str">
            <v>060612000</v>
          </cell>
        </row>
        <row r="16850">
          <cell r="O16850" t="str">
            <v>060612000</v>
          </cell>
        </row>
        <row r="16851">
          <cell r="O16851" t="str">
            <v>060612000</v>
          </cell>
        </row>
        <row r="16852">
          <cell r="O16852" t="str">
            <v>060612000</v>
          </cell>
        </row>
        <row r="16853">
          <cell r="O16853" t="str">
            <v>060612000</v>
          </cell>
        </row>
        <row r="16854">
          <cell r="O16854" t="str">
            <v>060612000</v>
          </cell>
        </row>
        <row r="16855">
          <cell r="O16855" t="str">
            <v>060612000</v>
          </cell>
        </row>
        <row r="16856">
          <cell r="O16856" t="str">
            <v>060612000</v>
          </cell>
        </row>
        <row r="16857">
          <cell r="O16857" t="str">
            <v>060612000</v>
          </cell>
        </row>
        <row r="16858">
          <cell r="O16858" t="str">
            <v>060612000</v>
          </cell>
        </row>
        <row r="16859">
          <cell r="O16859" t="str">
            <v>060612000</v>
          </cell>
        </row>
        <row r="16860">
          <cell r="O16860" t="str">
            <v>060612000</v>
          </cell>
        </row>
        <row r="16861">
          <cell r="O16861" t="str">
            <v>060612000</v>
          </cell>
        </row>
        <row r="16862">
          <cell r="O16862" t="str">
            <v>060612000</v>
          </cell>
        </row>
        <row r="16863">
          <cell r="O16863" t="str">
            <v>060612000</v>
          </cell>
        </row>
        <row r="16864">
          <cell r="O16864" t="str">
            <v>060612000</v>
          </cell>
        </row>
        <row r="16865">
          <cell r="O16865" t="str">
            <v>060612000</v>
          </cell>
        </row>
        <row r="16866">
          <cell r="O16866" t="str">
            <v>060612000</v>
          </cell>
        </row>
        <row r="16867">
          <cell r="O16867" t="str">
            <v>060612000</v>
          </cell>
        </row>
        <row r="16868">
          <cell r="O16868" t="str">
            <v>060612000</v>
          </cell>
        </row>
        <row r="16869">
          <cell r="O16869" t="str">
            <v>060612000</v>
          </cell>
        </row>
        <row r="16870">
          <cell r="O16870" t="str">
            <v>060612000</v>
          </cell>
        </row>
        <row r="16871">
          <cell r="O16871" t="str">
            <v>060612000</v>
          </cell>
        </row>
        <row r="16872">
          <cell r="O16872" t="str">
            <v>060613000</v>
          </cell>
        </row>
        <row r="16873">
          <cell r="O16873" t="str">
            <v>060613000</v>
          </cell>
        </row>
        <row r="16874">
          <cell r="O16874" t="str">
            <v>060613000</v>
          </cell>
        </row>
        <row r="16875">
          <cell r="O16875" t="str">
            <v>060613000</v>
          </cell>
        </row>
        <row r="16876">
          <cell r="O16876" t="str">
            <v>060613000</v>
          </cell>
        </row>
        <row r="16877">
          <cell r="O16877" t="str">
            <v>060613000</v>
          </cell>
        </row>
        <row r="16878">
          <cell r="O16878" t="str">
            <v>060613000</v>
          </cell>
        </row>
        <row r="16879">
          <cell r="O16879" t="str">
            <v>060613000</v>
          </cell>
        </row>
        <row r="16880">
          <cell r="O16880" t="str">
            <v>060613000</v>
          </cell>
        </row>
        <row r="16881">
          <cell r="O16881" t="str">
            <v>060613000</v>
          </cell>
        </row>
        <row r="16882">
          <cell r="O16882" t="str">
            <v>060613000</v>
          </cell>
        </row>
        <row r="16883">
          <cell r="O16883" t="str">
            <v>060613000</v>
          </cell>
        </row>
        <row r="16884">
          <cell r="O16884" t="str">
            <v>060613000</v>
          </cell>
        </row>
        <row r="16885">
          <cell r="O16885" t="str">
            <v>060613000</v>
          </cell>
        </row>
        <row r="16886">
          <cell r="O16886" t="str">
            <v>060613000</v>
          </cell>
        </row>
        <row r="16887">
          <cell r="O16887" t="str">
            <v>060613000</v>
          </cell>
        </row>
        <row r="16888">
          <cell r="O16888" t="str">
            <v>060613000</v>
          </cell>
        </row>
        <row r="16889">
          <cell r="O16889" t="str">
            <v>060613000</v>
          </cell>
        </row>
        <row r="16890">
          <cell r="O16890" t="str">
            <v>060613000</v>
          </cell>
        </row>
        <row r="16891">
          <cell r="O16891" t="str">
            <v>060613000</v>
          </cell>
        </row>
        <row r="16892">
          <cell r="O16892" t="str">
            <v>060613000</v>
          </cell>
        </row>
        <row r="16893">
          <cell r="O16893" t="str">
            <v>060613000</v>
          </cell>
        </row>
        <row r="16894">
          <cell r="O16894" t="str">
            <v>060613000</v>
          </cell>
        </row>
        <row r="16895">
          <cell r="O16895" t="str">
            <v>060613000</v>
          </cell>
        </row>
        <row r="16896">
          <cell r="O16896" t="str">
            <v>060613000</v>
          </cell>
        </row>
        <row r="16897">
          <cell r="O16897" t="str">
            <v>060613000</v>
          </cell>
        </row>
        <row r="16898">
          <cell r="O16898" t="str">
            <v>060613000</v>
          </cell>
        </row>
        <row r="16899">
          <cell r="O16899" t="str">
            <v>060613000</v>
          </cell>
        </row>
        <row r="16900">
          <cell r="O16900" t="str">
            <v>060614000</v>
          </cell>
        </row>
        <row r="16901">
          <cell r="O16901" t="str">
            <v>060614000</v>
          </cell>
        </row>
        <row r="16902">
          <cell r="O16902" t="str">
            <v>060614000</v>
          </cell>
        </row>
        <row r="16903">
          <cell r="O16903" t="str">
            <v>060614000</v>
          </cell>
        </row>
        <row r="16904">
          <cell r="O16904" t="str">
            <v>060614000</v>
          </cell>
        </row>
        <row r="16905">
          <cell r="O16905" t="str">
            <v>060614000</v>
          </cell>
        </row>
        <row r="16906">
          <cell r="O16906" t="str">
            <v>060614000</v>
          </cell>
        </row>
        <row r="16907">
          <cell r="O16907" t="str">
            <v>060614000</v>
          </cell>
        </row>
        <row r="16908">
          <cell r="O16908" t="str">
            <v>060614000</v>
          </cell>
        </row>
        <row r="16909">
          <cell r="O16909" t="str">
            <v>060614000</v>
          </cell>
        </row>
        <row r="16910">
          <cell r="O16910" t="str">
            <v>060614000</v>
          </cell>
        </row>
        <row r="16911">
          <cell r="O16911" t="str">
            <v>060614000</v>
          </cell>
        </row>
        <row r="16912">
          <cell r="O16912" t="str">
            <v>060614000</v>
          </cell>
        </row>
        <row r="16913">
          <cell r="O16913" t="str">
            <v>060614000</v>
          </cell>
        </row>
        <row r="16914">
          <cell r="O16914" t="str">
            <v>060614000</v>
          </cell>
        </row>
        <row r="16915">
          <cell r="O16915" t="str">
            <v>060614000</v>
          </cell>
        </row>
        <row r="16916">
          <cell r="O16916" t="str">
            <v>060614000</v>
          </cell>
        </row>
        <row r="16917">
          <cell r="O16917" t="str">
            <v>060614000</v>
          </cell>
        </row>
        <row r="16918">
          <cell r="O16918" t="str">
            <v>060614000</v>
          </cell>
        </row>
        <row r="16919">
          <cell r="O16919" t="str">
            <v>060614000</v>
          </cell>
        </row>
        <row r="16920">
          <cell r="O16920" t="str">
            <v>060614000</v>
          </cell>
        </row>
        <row r="16921">
          <cell r="O16921" t="str">
            <v>060614000</v>
          </cell>
        </row>
        <row r="16922">
          <cell r="O16922" t="str">
            <v>060614000</v>
          </cell>
        </row>
        <row r="16923">
          <cell r="O16923" t="str">
            <v>060614000</v>
          </cell>
        </row>
        <row r="16924">
          <cell r="O16924" t="str">
            <v>060614000</v>
          </cell>
        </row>
        <row r="16925">
          <cell r="O16925" t="str">
            <v>060614000</v>
          </cell>
        </row>
        <row r="16926">
          <cell r="O16926" t="str">
            <v>060614000</v>
          </cell>
        </row>
        <row r="16927">
          <cell r="O16927" t="str">
            <v>060614000</v>
          </cell>
        </row>
        <row r="16928">
          <cell r="O16928" t="str">
            <v>060614000</v>
          </cell>
        </row>
        <row r="16929">
          <cell r="O16929" t="str">
            <v>060614000</v>
          </cell>
        </row>
        <row r="16930">
          <cell r="O16930" t="str">
            <v>060614000</v>
          </cell>
        </row>
        <row r="16931">
          <cell r="O16931" t="str">
            <v>060614000</v>
          </cell>
        </row>
        <row r="16932">
          <cell r="O16932" t="str">
            <v>060614000</v>
          </cell>
        </row>
        <row r="16933">
          <cell r="O16933" t="str">
            <v>060614000</v>
          </cell>
        </row>
        <row r="16934">
          <cell r="O16934" t="str">
            <v>060614000</v>
          </cell>
        </row>
        <row r="16935">
          <cell r="O16935" t="str">
            <v>060614000</v>
          </cell>
        </row>
        <row r="16936">
          <cell r="O16936" t="str">
            <v>060614000</v>
          </cell>
        </row>
        <row r="16937">
          <cell r="O16937" t="str">
            <v>060614000</v>
          </cell>
        </row>
        <row r="16938">
          <cell r="O16938" t="str">
            <v>060614000</v>
          </cell>
        </row>
        <row r="16939">
          <cell r="O16939" t="str">
            <v>060614000</v>
          </cell>
        </row>
        <row r="16940">
          <cell r="O16940" t="str">
            <v>060614000</v>
          </cell>
        </row>
        <row r="16941">
          <cell r="O16941" t="str">
            <v>060614000</v>
          </cell>
        </row>
        <row r="16942">
          <cell r="O16942" t="str">
            <v>060614000</v>
          </cell>
        </row>
        <row r="16943">
          <cell r="O16943" t="str">
            <v>060614000</v>
          </cell>
        </row>
        <row r="16944">
          <cell r="O16944" t="str">
            <v>060614000</v>
          </cell>
        </row>
        <row r="16945">
          <cell r="O16945" t="str">
            <v>060615000</v>
          </cell>
        </row>
        <row r="16946">
          <cell r="O16946" t="str">
            <v>060615000</v>
          </cell>
        </row>
        <row r="16947">
          <cell r="O16947" t="str">
            <v>060615000</v>
          </cell>
        </row>
        <row r="16948">
          <cell r="O16948" t="str">
            <v>060615000</v>
          </cell>
        </row>
        <row r="16949">
          <cell r="O16949" t="str">
            <v>060615000</v>
          </cell>
        </row>
        <row r="16950">
          <cell r="O16950" t="str">
            <v>060615000</v>
          </cell>
        </row>
        <row r="16951">
          <cell r="O16951" t="str">
            <v>060615000</v>
          </cell>
        </row>
        <row r="16952">
          <cell r="O16952" t="str">
            <v>060615000</v>
          </cell>
        </row>
        <row r="16953">
          <cell r="O16953" t="str">
            <v>060615000</v>
          </cell>
        </row>
        <row r="16954">
          <cell r="O16954" t="str">
            <v>060615000</v>
          </cell>
        </row>
        <row r="16955">
          <cell r="O16955" t="str">
            <v>060616000</v>
          </cell>
        </row>
        <row r="16956">
          <cell r="O16956" t="str">
            <v>060616000</v>
          </cell>
        </row>
        <row r="16957">
          <cell r="O16957" t="str">
            <v>060616000</v>
          </cell>
        </row>
        <row r="16958">
          <cell r="O16958" t="str">
            <v>060616000</v>
          </cell>
        </row>
        <row r="16959">
          <cell r="O16959" t="str">
            <v>060616000</v>
          </cell>
        </row>
        <row r="16960">
          <cell r="O16960" t="str">
            <v>060616000</v>
          </cell>
        </row>
        <row r="16961">
          <cell r="O16961" t="str">
            <v>060616000</v>
          </cell>
        </row>
        <row r="16962">
          <cell r="O16962" t="str">
            <v>060616000</v>
          </cell>
        </row>
        <row r="16963">
          <cell r="O16963" t="str">
            <v>060616000</v>
          </cell>
        </row>
        <row r="16964">
          <cell r="O16964" t="str">
            <v>060616000</v>
          </cell>
        </row>
        <row r="16965">
          <cell r="O16965" t="str">
            <v>060616000</v>
          </cell>
        </row>
        <row r="16966">
          <cell r="O16966" t="str">
            <v>060616000</v>
          </cell>
        </row>
        <row r="16967">
          <cell r="O16967" t="str">
            <v>060616000</v>
          </cell>
        </row>
        <row r="16968">
          <cell r="O16968" t="str">
            <v>060616000</v>
          </cell>
        </row>
        <row r="16969">
          <cell r="O16969" t="str">
            <v>060616000</v>
          </cell>
        </row>
        <row r="16970">
          <cell r="O16970" t="str">
            <v>060616000</v>
          </cell>
        </row>
        <row r="16971">
          <cell r="O16971" t="str">
            <v>060616000</v>
          </cell>
        </row>
        <row r="16972">
          <cell r="O16972" t="str">
            <v>060616000</v>
          </cell>
        </row>
        <row r="16973">
          <cell r="O16973" t="str">
            <v>060616000</v>
          </cell>
        </row>
        <row r="16974">
          <cell r="O16974" t="str">
            <v>060616000</v>
          </cell>
        </row>
        <row r="16975">
          <cell r="O16975" t="str">
            <v>060616000</v>
          </cell>
        </row>
        <row r="16976">
          <cell r="O16976" t="str">
            <v>060616000</v>
          </cell>
        </row>
        <row r="16977">
          <cell r="O16977" t="str">
            <v>060616000</v>
          </cell>
        </row>
        <row r="16978">
          <cell r="O16978" t="str">
            <v>060616000</v>
          </cell>
        </row>
        <row r="16979">
          <cell r="O16979" t="str">
            <v>060616000</v>
          </cell>
        </row>
        <row r="16980">
          <cell r="O16980" t="str">
            <v>060616000</v>
          </cell>
        </row>
        <row r="16981">
          <cell r="O16981" t="str">
            <v>060616000</v>
          </cell>
        </row>
        <row r="16982">
          <cell r="O16982" t="str">
            <v>060616000</v>
          </cell>
        </row>
        <row r="16983">
          <cell r="O16983" t="str">
            <v>060616000</v>
          </cell>
        </row>
        <row r="16984">
          <cell r="O16984" t="str">
            <v>060616000</v>
          </cell>
        </row>
        <row r="16985">
          <cell r="O16985" t="str">
            <v>060616000</v>
          </cell>
        </row>
        <row r="16986">
          <cell r="O16986" t="str">
            <v>060616000</v>
          </cell>
        </row>
        <row r="16987">
          <cell r="O16987" t="str">
            <v>060616000</v>
          </cell>
        </row>
        <row r="16988">
          <cell r="O16988" t="str">
            <v>060616000</v>
          </cell>
        </row>
        <row r="16989">
          <cell r="O16989" t="str">
            <v>060616000</v>
          </cell>
        </row>
        <row r="16990">
          <cell r="O16990" t="str">
            <v>060616000</v>
          </cell>
        </row>
        <row r="16991">
          <cell r="O16991" t="str">
            <v>060616000</v>
          </cell>
        </row>
        <row r="16992">
          <cell r="O16992" t="str">
            <v>060616000</v>
          </cell>
        </row>
        <row r="16993">
          <cell r="O16993" t="str">
            <v>060616000</v>
          </cell>
        </row>
        <row r="16994">
          <cell r="O16994" t="str">
            <v>060616000</v>
          </cell>
        </row>
        <row r="16995">
          <cell r="O16995" t="str">
            <v>060616000</v>
          </cell>
        </row>
        <row r="16996">
          <cell r="O16996" t="str">
            <v>060616000</v>
          </cell>
        </row>
        <row r="16997">
          <cell r="O16997" t="str">
            <v>060616000</v>
          </cell>
        </row>
        <row r="16998">
          <cell r="O16998" t="str">
            <v>060616000</v>
          </cell>
        </row>
        <row r="16999">
          <cell r="O16999" t="str">
            <v>060616000</v>
          </cell>
        </row>
        <row r="17000">
          <cell r="O17000" t="str">
            <v>060616000</v>
          </cell>
        </row>
        <row r="17001">
          <cell r="O17001" t="str">
            <v>060616000</v>
          </cell>
        </row>
        <row r="17002">
          <cell r="O17002" t="str">
            <v>060616000</v>
          </cell>
        </row>
        <row r="17003">
          <cell r="O17003" t="str">
            <v>060616000</v>
          </cell>
        </row>
        <row r="17004">
          <cell r="O17004" t="str">
            <v>060616000</v>
          </cell>
        </row>
        <row r="17005">
          <cell r="O17005" t="str">
            <v>060616000</v>
          </cell>
        </row>
        <row r="17006">
          <cell r="O17006" t="str">
            <v>060616000</v>
          </cell>
        </row>
        <row r="17007">
          <cell r="O17007" t="str">
            <v>060616000</v>
          </cell>
        </row>
        <row r="17008">
          <cell r="O17008" t="str">
            <v>060616000</v>
          </cell>
        </row>
        <row r="17009">
          <cell r="O17009" t="str">
            <v>060616000</v>
          </cell>
        </row>
        <row r="17010">
          <cell r="O17010" t="str">
            <v>060616000</v>
          </cell>
        </row>
        <row r="17011">
          <cell r="O17011" t="str">
            <v>060616000</v>
          </cell>
        </row>
        <row r="17012">
          <cell r="O17012" t="str">
            <v>060616000</v>
          </cell>
        </row>
        <row r="17013">
          <cell r="O17013" t="str">
            <v>060616000</v>
          </cell>
        </row>
        <row r="17014">
          <cell r="O17014" t="str">
            <v>060616000</v>
          </cell>
        </row>
        <row r="17015">
          <cell r="O17015" t="str">
            <v>060616000</v>
          </cell>
        </row>
        <row r="17016">
          <cell r="O17016" t="str">
            <v>060616000</v>
          </cell>
        </row>
        <row r="17017">
          <cell r="O17017" t="str">
            <v>060616000</v>
          </cell>
        </row>
        <row r="17018">
          <cell r="O17018" t="str">
            <v>060616000</v>
          </cell>
        </row>
        <row r="17019">
          <cell r="O17019" t="str">
            <v>060616000</v>
          </cell>
        </row>
        <row r="17020">
          <cell r="O17020" t="str">
            <v>060616000</v>
          </cell>
        </row>
        <row r="17021">
          <cell r="O17021" t="str">
            <v>060616000</v>
          </cell>
        </row>
        <row r="17022">
          <cell r="O17022" t="str">
            <v>060616000</v>
          </cell>
        </row>
        <row r="17023">
          <cell r="O17023" t="str">
            <v>060616000</v>
          </cell>
        </row>
        <row r="17024">
          <cell r="O17024" t="str">
            <v>060616000</v>
          </cell>
        </row>
        <row r="17025">
          <cell r="O17025" t="str">
            <v>060616000</v>
          </cell>
        </row>
        <row r="17026">
          <cell r="O17026" t="str">
            <v>060616000</v>
          </cell>
        </row>
        <row r="17027">
          <cell r="O17027" t="str">
            <v>060616000</v>
          </cell>
        </row>
        <row r="17028">
          <cell r="O17028" t="str">
            <v>060616000</v>
          </cell>
        </row>
        <row r="17029">
          <cell r="O17029" t="str">
            <v>060616000</v>
          </cell>
        </row>
        <row r="17030">
          <cell r="O17030" t="str">
            <v>060616000</v>
          </cell>
        </row>
        <row r="17031">
          <cell r="O17031" t="str">
            <v>060617000</v>
          </cell>
        </row>
        <row r="17032">
          <cell r="O17032" t="str">
            <v>060617000</v>
          </cell>
        </row>
        <row r="17033">
          <cell r="O17033" t="str">
            <v>060617000</v>
          </cell>
        </row>
        <row r="17034">
          <cell r="O17034" t="str">
            <v>060617000</v>
          </cell>
        </row>
        <row r="17035">
          <cell r="O17035" t="str">
            <v>060617000</v>
          </cell>
        </row>
        <row r="17036">
          <cell r="O17036" t="str">
            <v>060617000</v>
          </cell>
        </row>
        <row r="17037">
          <cell r="O17037" t="str">
            <v>060617000</v>
          </cell>
        </row>
        <row r="17038">
          <cell r="O17038" t="str">
            <v>060617000</v>
          </cell>
        </row>
        <row r="17039">
          <cell r="O17039" t="str">
            <v>060617000</v>
          </cell>
        </row>
        <row r="17040">
          <cell r="O17040" t="str">
            <v>060617000</v>
          </cell>
        </row>
        <row r="17041">
          <cell r="O17041" t="str">
            <v>060617000</v>
          </cell>
        </row>
        <row r="17042">
          <cell r="O17042" t="str">
            <v>060617000</v>
          </cell>
        </row>
        <row r="17043">
          <cell r="O17043" t="str">
            <v>060617000</v>
          </cell>
        </row>
        <row r="17044">
          <cell r="O17044" t="str">
            <v>060617000</v>
          </cell>
        </row>
        <row r="17045">
          <cell r="O17045" t="str">
            <v>060617000</v>
          </cell>
        </row>
        <row r="17046">
          <cell r="O17046" t="str">
            <v>060617000</v>
          </cell>
        </row>
        <row r="17047">
          <cell r="O17047" t="str">
            <v>060617000</v>
          </cell>
        </row>
        <row r="17048">
          <cell r="O17048" t="str">
            <v>060617000</v>
          </cell>
        </row>
        <row r="17049">
          <cell r="O17049" t="str">
            <v>060617000</v>
          </cell>
        </row>
        <row r="17050">
          <cell r="O17050" t="str">
            <v>060617000</v>
          </cell>
        </row>
        <row r="17051">
          <cell r="O17051" t="str">
            <v>060617000</v>
          </cell>
        </row>
        <row r="17052">
          <cell r="O17052" t="str">
            <v>060618000</v>
          </cell>
        </row>
        <row r="17053">
          <cell r="O17053" t="str">
            <v>060618000</v>
          </cell>
        </row>
        <row r="17054">
          <cell r="O17054" t="str">
            <v>060618000</v>
          </cell>
        </row>
        <row r="17055">
          <cell r="O17055" t="str">
            <v>060618000</v>
          </cell>
        </row>
        <row r="17056">
          <cell r="O17056" t="str">
            <v>060618000</v>
          </cell>
        </row>
        <row r="17057">
          <cell r="O17057" t="str">
            <v>060618000</v>
          </cell>
        </row>
        <row r="17058">
          <cell r="O17058" t="str">
            <v>060618000</v>
          </cell>
        </row>
        <row r="17059">
          <cell r="O17059" t="str">
            <v>060618000</v>
          </cell>
        </row>
        <row r="17060">
          <cell r="O17060" t="str">
            <v>060618000</v>
          </cell>
        </row>
        <row r="17061">
          <cell r="O17061" t="str">
            <v>060618000</v>
          </cell>
        </row>
        <row r="17062">
          <cell r="O17062" t="str">
            <v>060618000</v>
          </cell>
        </row>
        <row r="17063">
          <cell r="O17063" t="str">
            <v>060618000</v>
          </cell>
        </row>
        <row r="17064">
          <cell r="O17064" t="str">
            <v>060618000</v>
          </cell>
        </row>
        <row r="17065">
          <cell r="O17065" t="str">
            <v>060618000</v>
          </cell>
        </row>
        <row r="17066">
          <cell r="O17066" t="str">
            <v>060618000</v>
          </cell>
        </row>
        <row r="17067">
          <cell r="O17067" t="str">
            <v>060618000</v>
          </cell>
        </row>
        <row r="17068">
          <cell r="O17068" t="str">
            <v>060618000</v>
          </cell>
        </row>
        <row r="17069">
          <cell r="O17069" t="str">
            <v>060618000</v>
          </cell>
        </row>
        <row r="17070">
          <cell r="O17070" t="str">
            <v>060618000</v>
          </cell>
        </row>
        <row r="17071">
          <cell r="O17071" t="str">
            <v>060618000</v>
          </cell>
        </row>
        <row r="17072">
          <cell r="O17072" t="str">
            <v>060618000</v>
          </cell>
        </row>
        <row r="17073">
          <cell r="O17073" t="str">
            <v>060618000</v>
          </cell>
        </row>
        <row r="17074">
          <cell r="O17074" t="str">
            <v>061901000</v>
          </cell>
        </row>
        <row r="17075">
          <cell r="O17075" t="str">
            <v>061901000</v>
          </cell>
        </row>
        <row r="17076">
          <cell r="O17076" t="str">
            <v>061901000</v>
          </cell>
        </row>
        <row r="17077">
          <cell r="O17077" t="str">
            <v>061901000</v>
          </cell>
        </row>
        <row r="17078">
          <cell r="O17078" t="str">
            <v>061901000</v>
          </cell>
        </row>
        <row r="17079">
          <cell r="O17079" t="str">
            <v>061901000</v>
          </cell>
        </row>
        <row r="17080">
          <cell r="O17080" t="str">
            <v>061901000</v>
          </cell>
        </row>
        <row r="17081">
          <cell r="O17081" t="str">
            <v>061901000</v>
          </cell>
        </row>
        <row r="17082">
          <cell r="O17082" t="str">
            <v>061901000</v>
          </cell>
        </row>
        <row r="17083">
          <cell r="O17083" t="str">
            <v>061901000</v>
          </cell>
        </row>
        <row r="17084">
          <cell r="O17084" t="str">
            <v>061901000</v>
          </cell>
        </row>
        <row r="17085">
          <cell r="O17085" t="str">
            <v>061901000</v>
          </cell>
        </row>
        <row r="17086">
          <cell r="O17086" t="str">
            <v>061901000</v>
          </cell>
        </row>
        <row r="17087">
          <cell r="O17087" t="str">
            <v>061901000</v>
          </cell>
        </row>
        <row r="17088">
          <cell r="O17088" t="str">
            <v>061901000</v>
          </cell>
        </row>
        <row r="17089">
          <cell r="O17089" t="str">
            <v>061901000</v>
          </cell>
        </row>
        <row r="17090">
          <cell r="O17090" t="str">
            <v>061901000</v>
          </cell>
        </row>
        <row r="17091">
          <cell r="O17091" t="str">
            <v>061901000</v>
          </cell>
        </row>
        <row r="17092">
          <cell r="O17092" t="str">
            <v>061901000</v>
          </cell>
        </row>
        <row r="17093">
          <cell r="O17093" t="str">
            <v>061901000</v>
          </cell>
        </row>
        <row r="17094">
          <cell r="O17094" t="str">
            <v>061901000</v>
          </cell>
        </row>
        <row r="17095">
          <cell r="O17095" t="str">
            <v>061901000</v>
          </cell>
        </row>
        <row r="17096">
          <cell r="O17096" t="str">
            <v>061902000</v>
          </cell>
        </row>
        <row r="17097">
          <cell r="O17097" t="str">
            <v>061902000</v>
          </cell>
        </row>
        <row r="17098">
          <cell r="O17098" t="str">
            <v>061902000</v>
          </cell>
        </row>
        <row r="17099">
          <cell r="O17099" t="str">
            <v>061902000</v>
          </cell>
        </row>
        <row r="17100">
          <cell r="O17100" t="str">
            <v>061902000</v>
          </cell>
        </row>
        <row r="17101">
          <cell r="O17101" t="str">
            <v>061902000</v>
          </cell>
        </row>
        <row r="17102">
          <cell r="O17102" t="str">
            <v>061902000</v>
          </cell>
        </row>
        <row r="17103">
          <cell r="O17103" t="str">
            <v>061902000</v>
          </cell>
        </row>
        <row r="17104">
          <cell r="O17104" t="str">
            <v>061902000</v>
          </cell>
        </row>
        <row r="17105">
          <cell r="O17105" t="str">
            <v>061902000</v>
          </cell>
        </row>
        <row r="17106">
          <cell r="O17106" t="str">
            <v>061902000</v>
          </cell>
        </row>
        <row r="17107">
          <cell r="O17107" t="str">
            <v>061902000</v>
          </cell>
        </row>
        <row r="17108">
          <cell r="O17108" t="str">
            <v>061902000</v>
          </cell>
        </row>
        <row r="17109">
          <cell r="O17109" t="str">
            <v>061902000</v>
          </cell>
        </row>
        <row r="17110">
          <cell r="O17110" t="str">
            <v>061902000</v>
          </cell>
        </row>
        <row r="17111">
          <cell r="O17111" t="str">
            <v>061902000</v>
          </cell>
        </row>
        <row r="17112">
          <cell r="O17112" t="str">
            <v>061902000</v>
          </cell>
        </row>
        <row r="17113">
          <cell r="O17113" t="str">
            <v>061902000</v>
          </cell>
        </row>
        <row r="17114">
          <cell r="O17114" t="str">
            <v>061902000</v>
          </cell>
        </row>
        <row r="17115">
          <cell r="O17115" t="str">
            <v>061902000</v>
          </cell>
        </row>
        <row r="17116">
          <cell r="O17116" t="str">
            <v>061903000</v>
          </cell>
        </row>
        <row r="17117">
          <cell r="O17117" t="str">
            <v>061903000</v>
          </cell>
        </row>
        <row r="17118">
          <cell r="O17118" t="str">
            <v>061903000</v>
          </cell>
        </row>
        <row r="17119">
          <cell r="O17119" t="str">
            <v>061903000</v>
          </cell>
        </row>
        <row r="17120">
          <cell r="O17120" t="str">
            <v>061903000</v>
          </cell>
        </row>
        <row r="17121">
          <cell r="O17121" t="str">
            <v>061903000</v>
          </cell>
        </row>
        <row r="17122">
          <cell r="O17122" t="str">
            <v>061903000</v>
          </cell>
        </row>
        <row r="17123">
          <cell r="O17123" t="str">
            <v>061903000</v>
          </cell>
        </row>
        <row r="17124">
          <cell r="O17124" t="str">
            <v>061903000</v>
          </cell>
        </row>
        <row r="17125">
          <cell r="O17125" t="str">
            <v>061903000</v>
          </cell>
        </row>
        <row r="17126">
          <cell r="O17126" t="str">
            <v>061903000</v>
          </cell>
        </row>
        <row r="17127">
          <cell r="O17127" t="str">
            <v>061903000</v>
          </cell>
        </row>
        <row r="17128">
          <cell r="O17128" t="str">
            <v>061903000</v>
          </cell>
        </row>
        <row r="17129">
          <cell r="O17129" t="str">
            <v>061903000</v>
          </cell>
        </row>
        <row r="17130">
          <cell r="O17130" t="str">
            <v>061903000</v>
          </cell>
        </row>
        <row r="17131">
          <cell r="O17131" t="str">
            <v>061903000</v>
          </cell>
        </row>
        <row r="17132">
          <cell r="O17132" t="str">
            <v>061903000</v>
          </cell>
        </row>
        <row r="17133">
          <cell r="O17133" t="str">
            <v>061903000</v>
          </cell>
        </row>
        <row r="17134">
          <cell r="O17134" t="str">
            <v>061903000</v>
          </cell>
        </row>
        <row r="17135">
          <cell r="O17135" t="str">
            <v>061904000</v>
          </cell>
        </row>
        <row r="17136">
          <cell r="O17136" t="str">
            <v>061904000</v>
          </cell>
        </row>
        <row r="17137">
          <cell r="O17137" t="str">
            <v>061904000</v>
          </cell>
        </row>
        <row r="17138">
          <cell r="O17138" t="str">
            <v>061904000</v>
          </cell>
        </row>
        <row r="17139">
          <cell r="O17139" t="str">
            <v>061904000</v>
          </cell>
        </row>
        <row r="17140">
          <cell r="O17140" t="str">
            <v>061904000</v>
          </cell>
        </row>
        <row r="17141">
          <cell r="O17141" t="str">
            <v>061904000</v>
          </cell>
        </row>
        <row r="17142">
          <cell r="O17142" t="str">
            <v>061904000</v>
          </cell>
        </row>
        <row r="17143">
          <cell r="O17143" t="str">
            <v>061904000</v>
          </cell>
        </row>
        <row r="17144">
          <cell r="O17144" t="str">
            <v>061904000</v>
          </cell>
        </row>
        <row r="17145">
          <cell r="O17145" t="str">
            <v>061904000</v>
          </cell>
        </row>
        <row r="17146">
          <cell r="O17146" t="str">
            <v>061904000</v>
          </cell>
        </row>
        <row r="17147">
          <cell r="O17147" t="str">
            <v>061904000</v>
          </cell>
        </row>
        <row r="17148">
          <cell r="O17148" t="str">
            <v>061904000</v>
          </cell>
        </row>
        <row r="17149">
          <cell r="O17149" t="str">
            <v>061904000</v>
          </cell>
        </row>
        <row r="17150">
          <cell r="O17150" t="str">
            <v>061904000</v>
          </cell>
        </row>
        <row r="17151">
          <cell r="O17151" t="str">
            <v>061904000</v>
          </cell>
        </row>
        <row r="17152">
          <cell r="O17152" t="str">
            <v>061904000</v>
          </cell>
        </row>
        <row r="17153">
          <cell r="O17153" t="str">
            <v>061904000</v>
          </cell>
        </row>
        <row r="17154">
          <cell r="O17154" t="str">
            <v>061904000</v>
          </cell>
        </row>
        <row r="17155">
          <cell r="O17155" t="str">
            <v>061904000</v>
          </cell>
        </row>
        <row r="17156">
          <cell r="O17156" t="str">
            <v>061904000</v>
          </cell>
        </row>
        <row r="17157">
          <cell r="O17157" t="str">
            <v>061904000</v>
          </cell>
        </row>
        <row r="17158">
          <cell r="O17158" t="str">
            <v>061904000</v>
          </cell>
        </row>
        <row r="17159">
          <cell r="O17159" t="str">
            <v>061904000</v>
          </cell>
        </row>
        <row r="17160">
          <cell r="O17160" t="str">
            <v>061904000</v>
          </cell>
        </row>
        <row r="17161">
          <cell r="O17161" t="str">
            <v>061904000</v>
          </cell>
        </row>
        <row r="17162">
          <cell r="O17162" t="str">
            <v>061904000</v>
          </cell>
        </row>
        <row r="17163">
          <cell r="O17163" t="str">
            <v>061904000</v>
          </cell>
        </row>
        <row r="17164">
          <cell r="O17164" t="str">
            <v>061904000</v>
          </cell>
        </row>
        <row r="17165">
          <cell r="O17165" t="str">
            <v>061904000</v>
          </cell>
        </row>
        <row r="17166">
          <cell r="O17166" t="str">
            <v>061904000</v>
          </cell>
        </row>
        <row r="17167">
          <cell r="O17167" t="str">
            <v>061904000</v>
          </cell>
        </row>
        <row r="17168">
          <cell r="O17168" t="str">
            <v>061905000</v>
          </cell>
        </row>
        <row r="17169">
          <cell r="O17169" t="str">
            <v>061905000</v>
          </cell>
        </row>
        <row r="17170">
          <cell r="O17170" t="str">
            <v>061905000</v>
          </cell>
        </row>
        <row r="17171">
          <cell r="O17171" t="str">
            <v>061905000</v>
          </cell>
        </row>
        <row r="17172">
          <cell r="O17172" t="str">
            <v>061905000</v>
          </cell>
        </row>
        <row r="17173">
          <cell r="O17173" t="str">
            <v>061905000</v>
          </cell>
        </row>
        <row r="17174">
          <cell r="O17174" t="str">
            <v>061905000</v>
          </cell>
        </row>
        <row r="17175">
          <cell r="O17175" t="str">
            <v>061905000</v>
          </cell>
        </row>
        <row r="17176">
          <cell r="O17176" t="str">
            <v>061905000</v>
          </cell>
        </row>
        <row r="17177">
          <cell r="O17177" t="str">
            <v>061905000</v>
          </cell>
        </row>
        <row r="17178">
          <cell r="O17178" t="str">
            <v>061905000</v>
          </cell>
        </row>
        <row r="17179">
          <cell r="O17179" t="str">
            <v>061905000</v>
          </cell>
        </row>
        <row r="17180">
          <cell r="O17180" t="str">
            <v>061905000</v>
          </cell>
        </row>
        <row r="17181">
          <cell r="O17181" t="str">
            <v>061905000</v>
          </cell>
        </row>
        <row r="17182">
          <cell r="O17182" t="str">
            <v>061905000</v>
          </cell>
        </row>
        <row r="17183">
          <cell r="O17183" t="str">
            <v>061906000</v>
          </cell>
        </row>
        <row r="17184">
          <cell r="O17184" t="str">
            <v>061906000</v>
          </cell>
        </row>
        <row r="17185">
          <cell r="O17185" t="str">
            <v>061906000</v>
          </cell>
        </row>
        <row r="17186">
          <cell r="O17186" t="str">
            <v>061906000</v>
          </cell>
        </row>
        <row r="17187">
          <cell r="O17187" t="str">
            <v>061906000</v>
          </cell>
        </row>
        <row r="17188">
          <cell r="O17188" t="str">
            <v>061906000</v>
          </cell>
        </row>
        <row r="17189">
          <cell r="O17189" t="str">
            <v>061906000</v>
          </cell>
        </row>
        <row r="17190">
          <cell r="O17190" t="str">
            <v>061906000</v>
          </cell>
        </row>
        <row r="17191">
          <cell r="O17191" t="str">
            <v>061906000</v>
          </cell>
        </row>
        <row r="17192">
          <cell r="O17192" t="str">
            <v>061906000</v>
          </cell>
        </row>
        <row r="17193">
          <cell r="O17193" t="str">
            <v>061906000</v>
          </cell>
        </row>
        <row r="17194">
          <cell r="O17194" t="str">
            <v>061906000</v>
          </cell>
        </row>
        <row r="17195">
          <cell r="O17195" t="str">
            <v>061906000</v>
          </cell>
        </row>
        <row r="17196">
          <cell r="O17196" t="str">
            <v>061906000</v>
          </cell>
        </row>
        <row r="17197">
          <cell r="O17197" t="str">
            <v>061906000</v>
          </cell>
        </row>
        <row r="17198">
          <cell r="O17198" t="str">
            <v>061906000</v>
          </cell>
        </row>
        <row r="17199">
          <cell r="O17199" t="str">
            <v>061906000</v>
          </cell>
        </row>
        <row r="17200">
          <cell r="O17200" t="str">
            <v>061906000</v>
          </cell>
        </row>
        <row r="17201">
          <cell r="O17201" t="str">
            <v>061906000</v>
          </cell>
        </row>
        <row r="17202">
          <cell r="O17202" t="str">
            <v>061906000</v>
          </cell>
        </row>
        <row r="17203">
          <cell r="O17203" t="str">
            <v>061906000</v>
          </cell>
        </row>
        <row r="17204">
          <cell r="O17204" t="str">
            <v>061906000</v>
          </cell>
        </row>
        <row r="17205">
          <cell r="O17205" t="str">
            <v>061906000</v>
          </cell>
        </row>
        <row r="17206">
          <cell r="O17206" t="str">
            <v>061906000</v>
          </cell>
        </row>
        <row r="17207">
          <cell r="O17207" t="str">
            <v>061906000</v>
          </cell>
        </row>
        <row r="17208">
          <cell r="O17208" t="str">
            <v>061906000</v>
          </cell>
        </row>
        <row r="17209">
          <cell r="O17209" t="str">
            <v>061906000</v>
          </cell>
        </row>
        <row r="17210">
          <cell r="O17210" t="str">
            <v>061906000</v>
          </cell>
        </row>
        <row r="17211">
          <cell r="O17211" t="str">
            <v>061906000</v>
          </cell>
        </row>
        <row r="17212">
          <cell r="O17212" t="str">
            <v>061906000</v>
          </cell>
        </row>
        <row r="17213">
          <cell r="O17213" t="str">
            <v>061907000</v>
          </cell>
        </row>
        <row r="17214">
          <cell r="O17214" t="str">
            <v>061907000</v>
          </cell>
        </row>
        <row r="17215">
          <cell r="O17215" t="str">
            <v>061907000</v>
          </cell>
        </row>
        <row r="17216">
          <cell r="O17216" t="str">
            <v>061907000</v>
          </cell>
        </row>
        <row r="17217">
          <cell r="O17217" t="str">
            <v>061907000</v>
          </cell>
        </row>
        <row r="17218">
          <cell r="O17218" t="str">
            <v>061907000</v>
          </cell>
        </row>
        <row r="17219">
          <cell r="O17219" t="str">
            <v>061907000</v>
          </cell>
        </row>
        <row r="17220">
          <cell r="O17220" t="str">
            <v>061907000</v>
          </cell>
        </row>
        <row r="17221">
          <cell r="O17221" t="str">
            <v>061907000</v>
          </cell>
        </row>
        <row r="17222">
          <cell r="O17222" t="str">
            <v>061907000</v>
          </cell>
        </row>
        <row r="17223">
          <cell r="O17223" t="str">
            <v>061907000</v>
          </cell>
        </row>
        <row r="17224">
          <cell r="O17224" t="str">
            <v>061907000</v>
          </cell>
        </row>
        <row r="17225">
          <cell r="O17225" t="str">
            <v>061907000</v>
          </cell>
        </row>
        <row r="17226">
          <cell r="O17226" t="str">
            <v>061907000</v>
          </cell>
        </row>
        <row r="17227">
          <cell r="O17227" t="str">
            <v>061907000</v>
          </cell>
        </row>
        <row r="17228">
          <cell r="O17228" t="str">
            <v>061907000</v>
          </cell>
        </row>
        <row r="17229">
          <cell r="O17229" t="str">
            <v>061907000</v>
          </cell>
        </row>
        <row r="17230">
          <cell r="O17230" t="str">
            <v>061907000</v>
          </cell>
        </row>
        <row r="17231">
          <cell r="O17231" t="str">
            <v>061907000</v>
          </cell>
        </row>
        <row r="17232">
          <cell r="O17232" t="str">
            <v>061907000</v>
          </cell>
        </row>
        <row r="17233">
          <cell r="O17233" t="str">
            <v>061907000</v>
          </cell>
        </row>
        <row r="17234">
          <cell r="O17234" t="str">
            <v>061907000</v>
          </cell>
        </row>
        <row r="17235">
          <cell r="O17235" t="str">
            <v>061907000</v>
          </cell>
        </row>
        <row r="17236">
          <cell r="O17236" t="str">
            <v>061907000</v>
          </cell>
        </row>
        <row r="17237">
          <cell r="O17237" t="str">
            <v>061907000</v>
          </cell>
        </row>
        <row r="17238">
          <cell r="O17238" t="str">
            <v>061907000</v>
          </cell>
        </row>
        <row r="17239">
          <cell r="O17239" t="str">
            <v>061907000</v>
          </cell>
        </row>
        <row r="17240">
          <cell r="O17240" t="str">
            <v>061907000</v>
          </cell>
        </row>
        <row r="17241">
          <cell r="O17241" t="str">
            <v>061907000</v>
          </cell>
        </row>
        <row r="17242">
          <cell r="O17242" t="str">
            <v>061907000</v>
          </cell>
        </row>
        <row r="17243">
          <cell r="O17243" t="str">
            <v>061907000</v>
          </cell>
        </row>
        <row r="17244">
          <cell r="O17244" t="str">
            <v>061907000</v>
          </cell>
        </row>
        <row r="17245">
          <cell r="O17245" t="str">
            <v>061908000</v>
          </cell>
        </row>
        <row r="17246">
          <cell r="O17246" t="str">
            <v>061908000</v>
          </cell>
        </row>
        <row r="17247">
          <cell r="O17247" t="str">
            <v>061908000</v>
          </cell>
        </row>
        <row r="17248">
          <cell r="O17248" t="str">
            <v>061908000</v>
          </cell>
        </row>
        <row r="17249">
          <cell r="O17249" t="str">
            <v>061908000</v>
          </cell>
        </row>
        <row r="17250">
          <cell r="O17250" t="str">
            <v>061908000</v>
          </cell>
        </row>
        <row r="17251">
          <cell r="O17251" t="str">
            <v>061908000</v>
          </cell>
        </row>
        <row r="17252">
          <cell r="O17252" t="str">
            <v>061908000</v>
          </cell>
        </row>
        <row r="17253">
          <cell r="O17253" t="str">
            <v>061908000</v>
          </cell>
        </row>
        <row r="17254">
          <cell r="O17254" t="str">
            <v>061908000</v>
          </cell>
        </row>
        <row r="17255">
          <cell r="O17255" t="str">
            <v>061908000</v>
          </cell>
        </row>
        <row r="17256">
          <cell r="O17256" t="str">
            <v>061908000</v>
          </cell>
        </row>
        <row r="17257">
          <cell r="O17257" t="str">
            <v>061908000</v>
          </cell>
        </row>
        <row r="17258">
          <cell r="O17258" t="str">
            <v>061908000</v>
          </cell>
        </row>
        <row r="17259">
          <cell r="O17259" t="str">
            <v>061908000</v>
          </cell>
        </row>
        <row r="17260">
          <cell r="O17260" t="str">
            <v>061908000</v>
          </cell>
        </row>
        <row r="17261">
          <cell r="O17261" t="str">
            <v>061908000</v>
          </cell>
        </row>
        <row r="17262">
          <cell r="O17262" t="str">
            <v>061908000</v>
          </cell>
        </row>
        <row r="17263">
          <cell r="O17263" t="str">
            <v>061908000</v>
          </cell>
        </row>
        <row r="17264">
          <cell r="O17264" t="str">
            <v>061908000</v>
          </cell>
        </row>
        <row r="17265">
          <cell r="O17265" t="str">
            <v>061908000</v>
          </cell>
        </row>
        <row r="17266">
          <cell r="O17266" t="str">
            <v>061908000</v>
          </cell>
        </row>
        <row r="17267">
          <cell r="O17267" t="str">
            <v>061908000</v>
          </cell>
        </row>
        <row r="17268">
          <cell r="O17268" t="str">
            <v>061908000</v>
          </cell>
        </row>
        <row r="17269">
          <cell r="O17269" t="str">
            <v>061908000</v>
          </cell>
        </row>
        <row r="17270">
          <cell r="O17270" t="str">
            <v>061908000</v>
          </cell>
        </row>
        <row r="17271">
          <cell r="O17271" t="str">
            <v>061909000</v>
          </cell>
        </row>
        <row r="17272">
          <cell r="O17272" t="str">
            <v>061909000</v>
          </cell>
        </row>
        <row r="17273">
          <cell r="O17273" t="str">
            <v>061909000</v>
          </cell>
        </row>
        <row r="17274">
          <cell r="O17274" t="str">
            <v>061909000</v>
          </cell>
        </row>
        <row r="17275">
          <cell r="O17275" t="str">
            <v>061909000</v>
          </cell>
        </row>
        <row r="17276">
          <cell r="O17276" t="str">
            <v>061909000</v>
          </cell>
        </row>
        <row r="17277">
          <cell r="O17277" t="str">
            <v>061909000</v>
          </cell>
        </row>
        <row r="17278">
          <cell r="O17278" t="str">
            <v>061909000</v>
          </cell>
        </row>
        <row r="17279">
          <cell r="O17279" t="str">
            <v>061909000</v>
          </cell>
        </row>
        <row r="17280">
          <cell r="O17280" t="str">
            <v>061909000</v>
          </cell>
        </row>
        <row r="17281">
          <cell r="O17281" t="str">
            <v>061909000</v>
          </cell>
        </row>
        <row r="17282">
          <cell r="O17282" t="str">
            <v>061909000</v>
          </cell>
        </row>
        <row r="17283">
          <cell r="O17283" t="str">
            <v>061909000</v>
          </cell>
        </row>
        <row r="17284">
          <cell r="O17284" t="str">
            <v>061909000</v>
          </cell>
        </row>
        <row r="17285">
          <cell r="O17285" t="str">
            <v>061909000</v>
          </cell>
        </row>
        <row r="17286">
          <cell r="O17286" t="str">
            <v>061909000</v>
          </cell>
        </row>
        <row r="17287">
          <cell r="O17287" t="str">
            <v>061909000</v>
          </cell>
        </row>
        <row r="17288">
          <cell r="O17288" t="str">
            <v>061909000</v>
          </cell>
        </row>
        <row r="17289">
          <cell r="O17289" t="str">
            <v>061909000</v>
          </cell>
        </row>
        <row r="17290">
          <cell r="O17290" t="str">
            <v>061909000</v>
          </cell>
        </row>
        <row r="17291">
          <cell r="O17291" t="str">
            <v>061909000</v>
          </cell>
        </row>
        <row r="17292">
          <cell r="O17292" t="str">
            <v>061909000</v>
          </cell>
        </row>
        <row r="17293">
          <cell r="O17293" t="str">
            <v>061909000</v>
          </cell>
        </row>
        <row r="17294">
          <cell r="O17294" t="str">
            <v>061909000</v>
          </cell>
        </row>
        <row r="17295">
          <cell r="O17295" t="str">
            <v>061909000</v>
          </cell>
        </row>
        <row r="17296">
          <cell r="O17296" t="str">
            <v>061909000</v>
          </cell>
        </row>
        <row r="17297">
          <cell r="O17297" t="str">
            <v>061909000</v>
          </cell>
        </row>
        <row r="17298">
          <cell r="O17298" t="str">
            <v>061909000</v>
          </cell>
        </row>
        <row r="17299">
          <cell r="O17299" t="str">
            <v>061909000</v>
          </cell>
        </row>
        <row r="17300">
          <cell r="O17300" t="str">
            <v>061909000</v>
          </cell>
        </row>
        <row r="17301">
          <cell r="O17301" t="str">
            <v>061909000</v>
          </cell>
        </row>
        <row r="17302">
          <cell r="O17302" t="str">
            <v>061909000</v>
          </cell>
        </row>
        <row r="17303">
          <cell r="O17303" t="str">
            <v>061909000</v>
          </cell>
        </row>
        <row r="17304">
          <cell r="O17304" t="str">
            <v>061909000</v>
          </cell>
        </row>
        <row r="17305">
          <cell r="O17305" t="str">
            <v>061909000</v>
          </cell>
        </row>
        <row r="17306">
          <cell r="O17306" t="str">
            <v>061909000</v>
          </cell>
        </row>
        <row r="17307">
          <cell r="O17307" t="str">
            <v>061909000</v>
          </cell>
        </row>
        <row r="17308">
          <cell r="O17308" t="str">
            <v>061909000</v>
          </cell>
        </row>
        <row r="17309">
          <cell r="O17309" t="str">
            <v>061909000</v>
          </cell>
        </row>
        <row r="17310">
          <cell r="O17310" t="str">
            <v>061909000</v>
          </cell>
        </row>
        <row r="17311">
          <cell r="O17311" t="str">
            <v>061909000</v>
          </cell>
        </row>
        <row r="17312">
          <cell r="O17312" t="str">
            <v>061909000</v>
          </cell>
        </row>
        <row r="17313">
          <cell r="O17313" t="str">
            <v>061910000</v>
          </cell>
        </row>
        <row r="17314">
          <cell r="O17314" t="str">
            <v>061910000</v>
          </cell>
        </row>
        <row r="17315">
          <cell r="O17315" t="str">
            <v>061910000</v>
          </cell>
        </row>
        <row r="17316">
          <cell r="O17316" t="str">
            <v>061910000</v>
          </cell>
        </row>
        <row r="17317">
          <cell r="O17317" t="str">
            <v>061910000</v>
          </cell>
        </row>
        <row r="17318">
          <cell r="O17318" t="str">
            <v>061910000</v>
          </cell>
        </row>
        <row r="17319">
          <cell r="O17319" t="str">
            <v>061910000</v>
          </cell>
        </row>
        <row r="17320">
          <cell r="O17320" t="str">
            <v>061910000</v>
          </cell>
        </row>
        <row r="17321">
          <cell r="O17321" t="str">
            <v>061910000</v>
          </cell>
        </row>
        <row r="17322">
          <cell r="O17322" t="str">
            <v>061910000</v>
          </cell>
        </row>
        <row r="17323">
          <cell r="O17323" t="str">
            <v>061910000</v>
          </cell>
        </row>
        <row r="17324">
          <cell r="O17324" t="str">
            <v>061910000</v>
          </cell>
        </row>
        <row r="17325">
          <cell r="O17325" t="str">
            <v>061910000</v>
          </cell>
        </row>
        <row r="17326">
          <cell r="O17326" t="str">
            <v>061910000</v>
          </cell>
        </row>
        <row r="17327">
          <cell r="O17327" t="str">
            <v>061910000</v>
          </cell>
        </row>
        <row r="17328">
          <cell r="O17328" t="str">
            <v>061910000</v>
          </cell>
        </row>
        <row r="17329">
          <cell r="O17329" t="str">
            <v>061910000</v>
          </cell>
        </row>
        <row r="17330">
          <cell r="O17330" t="str">
            <v>061910000</v>
          </cell>
        </row>
        <row r="17331">
          <cell r="O17331" t="str">
            <v>061910000</v>
          </cell>
        </row>
        <row r="17332">
          <cell r="O17332" t="str">
            <v>061910000</v>
          </cell>
        </row>
        <row r="17333">
          <cell r="O17333" t="str">
            <v>061910000</v>
          </cell>
        </row>
        <row r="17334">
          <cell r="O17334" t="str">
            <v>061910000</v>
          </cell>
        </row>
        <row r="17335">
          <cell r="O17335" t="str">
            <v>061910000</v>
          </cell>
        </row>
        <row r="17336">
          <cell r="O17336" t="str">
            <v>061910000</v>
          </cell>
        </row>
        <row r="17337">
          <cell r="O17337" t="str">
            <v>061910000</v>
          </cell>
        </row>
        <row r="17338">
          <cell r="O17338" t="str">
            <v>061910000</v>
          </cell>
        </row>
        <row r="17339">
          <cell r="O17339" t="str">
            <v>061911000</v>
          </cell>
        </row>
        <row r="17340">
          <cell r="O17340" t="str">
            <v>061911000</v>
          </cell>
        </row>
        <row r="17341">
          <cell r="O17341" t="str">
            <v>061911000</v>
          </cell>
        </row>
        <row r="17342">
          <cell r="O17342" t="str">
            <v>061911000</v>
          </cell>
        </row>
        <row r="17343">
          <cell r="O17343" t="str">
            <v>061911000</v>
          </cell>
        </row>
        <row r="17344">
          <cell r="O17344" t="str">
            <v>061911000</v>
          </cell>
        </row>
        <row r="17345">
          <cell r="O17345" t="str">
            <v>061911000</v>
          </cell>
        </row>
        <row r="17346">
          <cell r="O17346" t="str">
            <v>061911000</v>
          </cell>
        </row>
        <row r="17347">
          <cell r="O17347" t="str">
            <v>061911000</v>
          </cell>
        </row>
        <row r="17348">
          <cell r="O17348" t="str">
            <v>061911000</v>
          </cell>
        </row>
        <row r="17349">
          <cell r="O17349" t="str">
            <v>061911000</v>
          </cell>
        </row>
        <row r="17350">
          <cell r="O17350" t="str">
            <v>061911000</v>
          </cell>
        </row>
        <row r="17351">
          <cell r="O17351" t="str">
            <v>061911000</v>
          </cell>
        </row>
        <row r="17352">
          <cell r="O17352" t="str">
            <v>061911000</v>
          </cell>
        </row>
        <row r="17353">
          <cell r="O17353" t="str">
            <v>061911000</v>
          </cell>
        </row>
        <row r="17354">
          <cell r="O17354" t="str">
            <v>061911000</v>
          </cell>
        </row>
        <row r="17355">
          <cell r="O17355" t="str">
            <v>061911000</v>
          </cell>
        </row>
        <row r="17356">
          <cell r="O17356" t="str">
            <v>061911000</v>
          </cell>
        </row>
        <row r="17357">
          <cell r="O17357" t="str">
            <v>061911000</v>
          </cell>
        </row>
        <row r="17358">
          <cell r="O17358" t="str">
            <v>061911000</v>
          </cell>
        </row>
        <row r="17359">
          <cell r="O17359" t="str">
            <v>061911000</v>
          </cell>
        </row>
        <row r="17360">
          <cell r="O17360" t="str">
            <v>061911000</v>
          </cell>
        </row>
        <row r="17361">
          <cell r="O17361" t="str">
            <v>061911000</v>
          </cell>
        </row>
        <row r="17362">
          <cell r="O17362" t="str">
            <v>061911000</v>
          </cell>
        </row>
        <row r="17363">
          <cell r="O17363" t="str">
            <v>061912000</v>
          </cell>
        </row>
        <row r="17364">
          <cell r="O17364" t="str">
            <v>061912000</v>
          </cell>
        </row>
        <row r="17365">
          <cell r="O17365" t="str">
            <v>061912000</v>
          </cell>
        </row>
        <row r="17366">
          <cell r="O17366" t="str">
            <v>061912000</v>
          </cell>
        </row>
        <row r="17367">
          <cell r="O17367" t="str">
            <v>061912000</v>
          </cell>
        </row>
        <row r="17368">
          <cell r="O17368" t="str">
            <v>061912000</v>
          </cell>
        </row>
        <row r="17369">
          <cell r="O17369" t="str">
            <v>061912000</v>
          </cell>
        </row>
        <row r="17370">
          <cell r="O17370" t="str">
            <v>061912000</v>
          </cell>
        </row>
        <row r="17371">
          <cell r="O17371" t="str">
            <v>061912000</v>
          </cell>
        </row>
        <row r="17372">
          <cell r="O17372" t="str">
            <v>061912000</v>
          </cell>
        </row>
        <row r="17373">
          <cell r="O17373" t="str">
            <v>061912000</v>
          </cell>
        </row>
        <row r="17374">
          <cell r="O17374" t="str">
            <v>061912000</v>
          </cell>
        </row>
        <row r="17375">
          <cell r="O17375" t="str">
            <v>061912000</v>
          </cell>
        </row>
        <row r="17376">
          <cell r="O17376" t="str">
            <v>061912000</v>
          </cell>
        </row>
        <row r="17377">
          <cell r="O17377" t="str">
            <v>061912000</v>
          </cell>
        </row>
        <row r="17378">
          <cell r="O17378" t="str">
            <v>061912000</v>
          </cell>
        </row>
        <row r="17379">
          <cell r="O17379" t="str">
            <v>061912000</v>
          </cell>
        </row>
        <row r="17380">
          <cell r="O17380" t="str">
            <v>061912000</v>
          </cell>
        </row>
        <row r="17381">
          <cell r="O17381" t="str">
            <v>061912000</v>
          </cell>
        </row>
        <row r="17382">
          <cell r="O17382" t="str">
            <v>061912000</v>
          </cell>
        </row>
        <row r="17383">
          <cell r="O17383" t="str">
            <v>061912000</v>
          </cell>
        </row>
        <row r="17384">
          <cell r="O17384" t="str">
            <v>061912000</v>
          </cell>
        </row>
        <row r="17385">
          <cell r="O17385" t="str">
            <v>061912000</v>
          </cell>
        </row>
        <row r="17386">
          <cell r="O17386" t="str">
            <v>061912000</v>
          </cell>
        </row>
        <row r="17387">
          <cell r="O17387" t="str">
            <v>061912000</v>
          </cell>
        </row>
        <row r="17388">
          <cell r="O17388" t="str">
            <v>061912000</v>
          </cell>
        </row>
        <row r="17389">
          <cell r="O17389" t="str">
            <v>061913000</v>
          </cell>
        </row>
        <row r="17390">
          <cell r="O17390" t="str">
            <v>061913000</v>
          </cell>
        </row>
        <row r="17391">
          <cell r="O17391" t="str">
            <v>061913000</v>
          </cell>
        </row>
        <row r="17392">
          <cell r="O17392" t="str">
            <v>061913000</v>
          </cell>
        </row>
        <row r="17393">
          <cell r="O17393" t="str">
            <v>061913000</v>
          </cell>
        </row>
        <row r="17394">
          <cell r="O17394" t="str">
            <v>061913000</v>
          </cell>
        </row>
        <row r="17395">
          <cell r="O17395" t="str">
            <v>061913000</v>
          </cell>
        </row>
        <row r="17396">
          <cell r="O17396" t="str">
            <v>061913000</v>
          </cell>
        </row>
        <row r="17397">
          <cell r="O17397" t="str">
            <v>061913000</v>
          </cell>
        </row>
        <row r="17398">
          <cell r="O17398" t="str">
            <v>061913000</v>
          </cell>
        </row>
        <row r="17399">
          <cell r="O17399" t="str">
            <v>061913000</v>
          </cell>
        </row>
        <row r="17400">
          <cell r="O17400" t="str">
            <v>061913000</v>
          </cell>
        </row>
        <row r="17401">
          <cell r="O17401" t="str">
            <v>061913000</v>
          </cell>
        </row>
        <row r="17402">
          <cell r="O17402" t="str">
            <v>061913000</v>
          </cell>
        </row>
        <row r="17403">
          <cell r="O17403" t="str">
            <v>061913000</v>
          </cell>
        </row>
        <row r="17404">
          <cell r="O17404" t="str">
            <v>061913000</v>
          </cell>
        </row>
        <row r="17405">
          <cell r="O17405" t="str">
            <v>061913000</v>
          </cell>
        </row>
        <row r="17406">
          <cell r="O17406" t="str">
            <v>061913000</v>
          </cell>
        </row>
        <row r="17407">
          <cell r="O17407" t="str">
            <v>061913000</v>
          </cell>
        </row>
        <row r="17408">
          <cell r="O17408" t="str">
            <v>061913000</v>
          </cell>
        </row>
        <row r="17409">
          <cell r="O17409" t="str">
            <v>061913000</v>
          </cell>
        </row>
        <row r="17410">
          <cell r="O17410" t="str">
            <v>061913000</v>
          </cell>
        </row>
        <row r="17411">
          <cell r="O17411" t="str">
            <v>061914000</v>
          </cell>
        </row>
        <row r="17412">
          <cell r="O17412" t="str">
            <v>061914000</v>
          </cell>
        </row>
        <row r="17413">
          <cell r="O17413" t="str">
            <v>061914000</v>
          </cell>
        </row>
        <row r="17414">
          <cell r="O17414" t="str">
            <v>061914000</v>
          </cell>
        </row>
        <row r="17415">
          <cell r="O17415" t="str">
            <v>061914000</v>
          </cell>
        </row>
        <row r="17416">
          <cell r="O17416" t="str">
            <v>061914000</v>
          </cell>
        </row>
        <row r="17417">
          <cell r="O17417" t="str">
            <v>061914000</v>
          </cell>
        </row>
        <row r="17418">
          <cell r="O17418" t="str">
            <v>061914000</v>
          </cell>
        </row>
        <row r="17419">
          <cell r="O17419" t="str">
            <v>061914000</v>
          </cell>
        </row>
        <row r="17420">
          <cell r="O17420" t="str">
            <v>061914000</v>
          </cell>
        </row>
        <row r="17421">
          <cell r="O17421" t="str">
            <v>061914000</v>
          </cell>
        </row>
        <row r="17422">
          <cell r="O17422" t="str">
            <v>061914000</v>
          </cell>
        </row>
        <row r="17423">
          <cell r="O17423" t="str">
            <v>061914000</v>
          </cell>
        </row>
        <row r="17424">
          <cell r="O17424" t="str">
            <v>061914000</v>
          </cell>
        </row>
        <row r="17425">
          <cell r="O17425" t="str">
            <v>061914000</v>
          </cell>
        </row>
        <row r="17426">
          <cell r="O17426" t="str">
            <v>061914000</v>
          </cell>
        </row>
        <row r="17427">
          <cell r="O17427" t="str">
            <v>061914000</v>
          </cell>
        </row>
        <row r="17428">
          <cell r="O17428" t="str">
            <v>061914000</v>
          </cell>
        </row>
        <row r="17429">
          <cell r="O17429" t="str">
            <v>061914000</v>
          </cell>
        </row>
        <row r="17430">
          <cell r="O17430" t="str">
            <v>061914000</v>
          </cell>
        </row>
        <row r="17431">
          <cell r="O17431" t="str">
            <v>061914000</v>
          </cell>
        </row>
        <row r="17432">
          <cell r="O17432" t="str">
            <v>061914000</v>
          </cell>
        </row>
        <row r="17433">
          <cell r="O17433" t="str">
            <v>061914000</v>
          </cell>
        </row>
        <row r="17434">
          <cell r="O17434" t="str">
            <v>061914000</v>
          </cell>
        </row>
        <row r="17435">
          <cell r="O17435" t="str">
            <v>061914000</v>
          </cell>
        </row>
        <row r="17436">
          <cell r="O17436" t="str">
            <v>061914000</v>
          </cell>
        </row>
        <row r="17437">
          <cell r="O17437" t="str">
            <v>061914000</v>
          </cell>
        </row>
        <row r="17438">
          <cell r="O17438" t="str">
            <v>061914000</v>
          </cell>
        </row>
        <row r="17439">
          <cell r="O17439" t="str">
            <v>061914000</v>
          </cell>
        </row>
        <row r="17440">
          <cell r="O17440" t="str">
            <v>061914000</v>
          </cell>
        </row>
        <row r="17441">
          <cell r="O17441" t="str">
            <v>061914000</v>
          </cell>
        </row>
        <row r="17442">
          <cell r="O17442" t="str">
            <v>061914000</v>
          </cell>
        </row>
        <row r="17443">
          <cell r="O17443" t="str">
            <v>061914000</v>
          </cell>
        </row>
        <row r="17444">
          <cell r="O17444" t="str">
            <v>061914000</v>
          </cell>
        </row>
        <row r="17445">
          <cell r="O17445" t="str">
            <v>061914000</v>
          </cell>
        </row>
        <row r="17446">
          <cell r="O17446" t="str">
            <v>061914000</v>
          </cell>
        </row>
        <row r="17447">
          <cell r="O17447" t="str">
            <v>061914000</v>
          </cell>
        </row>
        <row r="17448">
          <cell r="O17448" t="str">
            <v>061914000</v>
          </cell>
        </row>
        <row r="17449">
          <cell r="O17449" t="str">
            <v>061914000</v>
          </cell>
        </row>
        <row r="17450">
          <cell r="O17450" t="str">
            <v>061914000</v>
          </cell>
        </row>
        <row r="17451">
          <cell r="O17451" t="str">
            <v>061914000</v>
          </cell>
        </row>
        <row r="17452">
          <cell r="O17452" t="str">
            <v>061914000</v>
          </cell>
        </row>
        <row r="17453">
          <cell r="O17453" t="str">
            <v>061914000</v>
          </cell>
        </row>
        <row r="17454">
          <cell r="O17454" t="str">
            <v>061914000</v>
          </cell>
        </row>
        <row r="17455">
          <cell r="O17455" t="str">
            <v>061914000</v>
          </cell>
        </row>
        <row r="17456">
          <cell r="O17456" t="str">
            <v>061914000</v>
          </cell>
        </row>
        <row r="17457">
          <cell r="O17457" t="str">
            <v>061914000</v>
          </cell>
        </row>
        <row r="17458">
          <cell r="O17458" t="str">
            <v>061915000</v>
          </cell>
        </row>
        <row r="17459">
          <cell r="O17459" t="str">
            <v>061915000</v>
          </cell>
        </row>
        <row r="17460">
          <cell r="O17460" t="str">
            <v>061915000</v>
          </cell>
        </row>
        <row r="17461">
          <cell r="O17461" t="str">
            <v>061915000</v>
          </cell>
        </row>
        <row r="17462">
          <cell r="O17462" t="str">
            <v>061915000</v>
          </cell>
        </row>
        <row r="17463">
          <cell r="O17463" t="str">
            <v>061915000</v>
          </cell>
        </row>
        <row r="17464">
          <cell r="O17464" t="str">
            <v>061915000</v>
          </cell>
        </row>
        <row r="17465">
          <cell r="O17465" t="str">
            <v>061915000</v>
          </cell>
        </row>
        <row r="17466">
          <cell r="O17466" t="str">
            <v>061915000</v>
          </cell>
        </row>
        <row r="17467">
          <cell r="O17467" t="str">
            <v>061915000</v>
          </cell>
        </row>
        <row r="17468">
          <cell r="O17468" t="str">
            <v>061916000</v>
          </cell>
        </row>
        <row r="17469">
          <cell r="O17469" t="str">
            <v>061916000</v>
          </cell>
        </row>
        <row r="17470">
          <cell r="O17470" t="str">
            <v>061916000</v>
          </cell>
        </row>
        <row r="17471">
          <cell r="O17471" t="str">
            <v>061916000</v>
          </cell>
        </row>
        <row r="17472">
          <cell r="O17472" t="str">
            <v>061916000</v>
          </cell>
        </row>
        <row r="17473">
          <cell r="O17473" t="str">
            <v>061916000</v>
          </cell>
        </row>
        <row r="17474">
          <cell r="O17474" t="str">
            <v>061916000</v>
          </cell>
        </row>
        <row r="17475">
          <cell r="O17475" t="str">
            <v>061916000</v>
          </cell>
        </row>
        <row r="17476">
          <cell r="O17476" t="str">
            <v>061916000</v>
          </cell>
        </row>
        <row r="17477">
          <cell r="O17477" t="str">
            <v>061916000</v>
          </cell>
        </row>
        <row r="17478">
          <cell r="O17478" t="str">
            <v>061916000</v>
          </cell>
        </row>
        <row r="17479">
          <cell r="O17479" t="str">
            <v>061916000</v>
          </cell>
        </row>
        <row r="17480">
          <cell r="O17480" t="str">
            <v>061916000</v>
          </cell>
        </row>
        <row r="17481">
          <cell r="O17481" t="str">
            <v>061916000</v>
          </cell>
        </row>
        <row r="17482">
          <cell r="O17482" t="str">
            <v>061916000</v>
          </cell>
        </row>
        <row r="17483">
          <cell r="O17483" t="str">
            <v>061916000</v>
          </cell>
        </row>
        <row r="17484">
          <cell r="O17484" t="str">
            <v>061916000</v>
          </cell>
        </row>
        <row r="17485">
          <cell r="O17485" t="str">
            <v>061916000</v>
          </cell>
        </row>
        <row r="17486">
          <cell r="O17486" t="str">
            <v>061916000</v>
          </cell>
        </row>
        <row r="17487">
          <cell r="O17487" t="str">
            <v>061916000</v>
          </cell>
        </row>
        <row r="17488">
          <cell r="O17488" t="str">
            <v>061916000</v>
          </cell>
        </row>
        <row r="17489">
          <cell r="O17489" t="str">
            <v>061917000</v>
          </cell>
        </row>
        <row r="17490">
          <cell r="O17490" t="str">
            <v>061917000</v>
          </cell>
        </row>
        <row r="17491">
          <cell r="O17491" t="str">
            <v>061917000</v>
          </cell>
        </row>
        <row r="17492">
          <cell r="O17492" t="str">
            <v>061917000</v>
          </cell>
        </row>
        <row r="17493">
          <cell r="O17493" t="str">
            <v>061917000</v>
          </cell>
        </row>
        <row r="17494">
          <cell r="O17494" t="str">
            <v>061917000</v>
          </cell>
        </row>
        <row r="17495">
          <cell r="O17495" t="str">
            <v>061917000</v>
          </cell>
        </row>
        <row r="17496">
          <cell r="O17496" t="str">
            <v>061917000</v>
          </cell>
        </row>
        <row r="17497">
          <cell r="O17497" t="str">
            <v>061917000</v>
          </cell>
        </row>
        <row r="17498">
          <cell r="O17498" t="str">
            <v>061917000</v>
          </cell>
        </row>
        <row r="17499">
          <cell r="O17499" t="str">
            <v>061917000</v>
          </cell>
        </row>
        <row r="17500">
          <cell r="O17500" t="str">
            <v>061917000</v>
          </cell>
        </row>
        <row r="17501">
          <cell r="O17501" t="str">
            <v>061917000</v>
          </cell>
        </row>
        <row r="17502">
          <cell r="O17502" t="str">
            <v>061917000</v>
          </cell>
        </row>
        <row r="17503">
          <cell r="O17503" t="str">
            <v>061917000</v>
          </cell>
        </row>
        <row r="17504">
          <cell r="O17504" t="str">
            <v>061917000</v>
          </cell>
        </row>
        <row r="17505">
          <cell r="O17505" t="str">
            <v>061917000</v>
          </cell>
        </row>
        <row r="17506">
          <cell r="O17506" t="str">
            <v>061917000</v>
          </cell>
        </row>
        <row r="17507">
          <cell r="O17507" t="str">
            <v>061917000</v>
          </cell>
        </row>
        <row r="17508">
          <cell r="O17508" t="str">
            <v>061917000</v>
          </cell>
        </row>
        <row r="17509">
          <cell r="O17509" t="str">
            <v>061917000</v>
          </cell>
        </row>
        <row r="17510">
          <cell r="O17510" t="str">
            <v>061917000</v>
          </cell>
        </row>
        <row r="17511">
          <cell r="O17511" t="str">
            <v>061917000</v>
          </cell>
        </row>
        <row r="17512">
          <cell r="O17512" t="str">
            <v>061917000</v>
          </cell>
        </row>
        <row r="17513">
          <cell r="O17513" t="str">
            <v>061917000</v>
          </cell>
        </row>
        <row r="17514">
          <cell r="O17514" t="str">
            <v>061917000</v>
          </cell>
        </row>
        <row r="17515">
          <cell r="O17515" t="str">
            <v>061917000</v>
          </cell>
        </row>
        <row r="17516">
          <cell r="O17516" t="str">
            <v>061917000</v>
          </cell>
        </row>
        <row r="17517">
          <cell r="O17517" t="str">
            <v>061917000</v>
          </cell>
        </row>
        <row r="17518">
          <cell r="O17518" t="str">
            <v>061917000</v>
          </cell>
        </row>
        <row r="17519">
          <cell r="O17519" t="str">
            <v>061917000</v>
          </cell>
        </row>
        <row r="17520">
          <cell r="O17520" t="str">
            <v>061917000</v>
          </cell>
        </row>
        <row r="17521">
          <cell r="O17521" t="str">
            <v>061917000</v>
          </cell>
        </row>
        <row r="17522">
          <cell r="O17522" t="str">
            <v>061917000</v>
          </cell>
        </row>
        <row r="17523">
          <cell r="O17523" t="str">
            <v>061917000</v>
          </cell>
        </row>
        <row r="17524">
          <cell r="O17524" t="str">
            <v>061917000</v>
          </cell>
        </row>
        <row r="17525">
          <cell r="O17525" t="str">
            <v>061917000</v>
          </cell>
        </row>
        <row r="17526">
          <cell r="O17526" t="str">
            <v>061917000</v>
          </cell>
        </row>
        <row r="17527">
          <cell r="O17527" t="str">
            <v>061917000</v>
          </cell>
        </row>
        <row r="17528">
          <cell r="O17528" t="str">
            <v>061917000</v>
          </cell>
        </row>
        <row r="17529">
          <cell r="O17529" t="str">
            <v>061917000</v>
          </cell>
        </row>
        <row r="17530">
          <cell r="O17530" t="str">
            <v>061917000</v>
          </cell>
        </row>
        <row r="17531">
          <cell r="O17531" t="str">
            <v>061917000</v>
          </cell>
        </row>
        <row r="17532">
          <cell r="O17532" t="str">
            <v>061917000</v>
          </cell>
        </row>
        <row r="17533">
          <cell r="O17533" t="str">
            <v>061917000</v>
          </cell>
        </row>
        <row r="17534">
          <cell r="O17534" t="str">
            <v>061917000</v>
          </cell>
        </row>
        <row r="17535">
          <cell r="O17535" t="str">
            <v>061917000</v>
          </cell>
        </row>
        <row r="17536">
          <cell r="O17536" t="str">
            <v>061917000</v>
          </cell>
        </row>
        <row r="17537">
          <cell r="O17537" t="str">
            <v>061917000</v>
          </cell>
        </row>
        <row r="17538">
          <cell r="O17538" t="str">
            <v>061917000</v>
          </cell>
        </row>
        <row r="17539">
          <cell r="O17539" t="str">
            <v>061917000</v>
          </cell>
        </row>
        <row r="17540">
          <cell r="O17540" t="str">
            <v>061917000</v>
          </cell>
        </row>
        <row r="17541">
          <cell r="O17541" t="str">
            <v>061917000</v>
          </cell>
        </row>
        <row r="17542">
          <cell r="O17542" t="str">
            <v>061917000</v>
          </cell>
        </row>
        <row r="17543">
          <cell r="O17543" t="str">
            <v>061917000</v>
          </cell>
        </row>
        <row r="17544">
          <cell r="O17544" t="str">
            <v>061917000</v>
          </cell>
        </row>
        <row r="17545">
          <cell r="O17545" t="str">
            <v>061917000</v>
          </cell>
        </row>
        <row r="17546">
          <cell r="O17546" t="str">
            <v>061917000</v>
          </cell>
        </row>
        <row r="17547">
          <cell r="O17547" t="str">
            <v>063001000</v>
          </cell>
        </row>
        <row r="17548">
          <cell r="O17548" t="str">
            <v>063001000</v>
          </cell>
        </row>
        <row r="17549">
          <cell r="O17549" t="str">
            <v>063001000</v>
          </cell>
        </row>
        <row r="17550">
          <cell r="O17550" t="str">
            <v>063001000</v>
          </cell>
        </row>
        <row r="17551">
          <cell r="O17551" t="str">
            <v>063001000</v>
          </cell>
        </row>
        <row r="17552">
          <cell r="O17552" t="str">
            <v>063001000</v>
          </cell>
        </row>
        <row r="17553">
          <cell r="O17553" t="str">
            <v>063001000</v>
          </cell>
        </row>
        <row r="17554">
          <cell r="O17554" t="str">
            <v>063001000</v>
          </cell>
        </row>
        <row r="17555">
          <cell r="O17555" t="str">
            <v>063001000</v>
          </cell>
        </row>
        <row r="17556">
          <cell r="O17556" t="str">
            <v>063001000</v>
          </cell>
        </row>
        <row r="17557">
          <cell r="O17557" t="str">
            <v>063001000</v>
          </cell>
        </row>
        <row r="17558">
          <cell r="O17558" t="str">
            <v>063001000</v>
          </cell>
        </row>
        <row r="17559">
          <cell r="O17559" t="str">
            <v>063001000</v>
          </cell>
        </row>
        <row r="17560">
          <cell r="O17560" t="str">
            <v>063001000</v>
          </cell>
        </row>
        <row r="17561">
          <cell r="O17561" t="str">
            <v>063001000</v>
          </cell>
        </row>
        <row r="17562">
          <cell r="O17562" t="str">
            <v>063001000</v>
          </cell>
        </row>
        <row r="17563">
          <cell r="O17563" t="str">
            <v>063001000</v>
          </cell>
        </row>
        <row r="17564">
          <cell r="O17564" t="str">
            <v>063001000</v>
          </cell>
        </row>
        <row r="17565">
          <cell r="O17565" t="str">
            <v>063001000</v>
          </cell>
        </row>
        <row r="17566">
          <cell r="O17566" t="str">
            <v>063001000</v>
          </cell>
        </row>
        <row r="17567">
          <cell r="O17567" t="str">
            <v>063001000</v>
          </cell>
        </row>
        <row r="17568">
          <cell r="O17568" t="str">
            <v>063001000</v>
          </cell>
        </row>
        <row r="17569">
          <cell r="O17569" t="str">
            <v>063001000</v>
          </cell>
        </row>
        <row r="17570">
          <cell r="O17570" t="str">
            <v>063001000</v>
          </cell>
        </row>
        <row r="17571">
          <cell r="O17571" t="str">
            <v>063001000</v>
          </cell>
        </row>
        <row r="17572">
          <cell r="O17572" t="str">
            <v>063001000</v>
          </cell>
        </row>
        <row r="17573">
          <cell r="O17573" t="str">
            <v>063001000</v>
          </cell>
        </row>
        <row r="17574">
          <cell r="O17574" t="str">
            <v>063001000</v>
          </cell>
        </row>
        <row r="17575">
          <cell r="O17575" t="str">
            <v>063001000</v>
          </cell>
        </row>
        <row r="17576">
          <cell r="O17576" t="str">
            <v>063001000</v>
          </cell>
        </row>
        <row r="17577">
          <cell r="O17577" t="str">
            <v>063001000</v>
          </cell>
        </row>
        <row r="17578">
          <cell r="O17578" t="str">
            <v>063001000</v>
          </cell>
        </row>
        <row r="17579">
          <cell r="O17579" t="str">
            <v>063001000</v>
          </cell>
        </row>
        <row r="17580">
          <cell r="O17580" t="str">
            <v>063001000</v>
          </cell>
        </row>
        <row r="17581">
          <cell r="O17581" t="str">
            <v>063002000</v>
          </cell>
        </row>
        <row r="17582">
          <cell r="O17582" t="str">
            <v>063002000</v>
          </cell>
        </row>
        <row r="17583">
          <cell r="O17583" t="str">
            <v>063002000</v>
          </cell>
        </row>
        <row r="17584">
          <cell r="O17584" t="str">
            <v>063002000</v>
          </cell>
        </row>
        <row r="17585">
          <cell r="O17585" t="str">
            <v>063002000</v>
          </cell>
        </row>
        <row r="17586">
          <cell r="O17586" t="str">
            <v>063002000</v>
          </cell>
        </row>
        <row r="17587">
          <cell r="O17587" t="str">
            <v>063002000</v>
          </cell>
        </row>
        <row r="17588">
          <cell r="O17588" t="str">
            <v>063002000</v>
          </cell>
        </row>
        <row r="17589">
          <cell r="O17589" t="str">
            <v>063002000</v>
          </cell>
        </row>
        <row r="17590">
          <cell r="O17590" t="str">
            <v>063002000</v>
          </cell>
        </row>
        <row r="17591">
          <cell r="O17591" t="str">
            <v>063002000</v>
          </cell>
        </row>
        <row r="17592">
          <cell r="O17592" t="str">
            <v>063002000</v>
          </cell>
        </row>
        <row r="17593">
          <cell r="O17593" t="str">
            <v>063002000</v>
          </cell>
        </row>
        <row r="17594">
          <cell r="O17594" t="str">
            <v>063002000</v>
          </cell>
        </row>
        <row r="17595">
          <cell r="O17595" t="str">
            <v>063002000</v>
          </cell>
        </row>
        <row r="17596">
          <cell r="O17596" t="str">
            <v>063002000</v>
          </cell>
        </row>
        <row r="17597">
          <cell r="O17597" t="str">
            <v>063002000</v>
          </cell>
        </row>
        <row r="17598">
          <cell r="O17598" t="str">
            <v>063002000</v>
          </cell>
        </row>
        <row r="17599">
          <cell r="O17599" t="str">
            <v>063002000</v>
          </cell>
        </row>
        <row r="17600">
          <cell r="O17600" t="str">
            <v>063002000</v>
          </cell>
        </row>
        <row r="17601">
          <cell r="O17601" t="str">
            <v>063002000</v>
          </cell>
        </row>
        <row r="17602">
          <cell r="O17602" t="str">
            <v>063002000</v>
          </cell>
        </row>
        <row r="17603">
          <cell r="O17603" t="str">
            <v>063002000</v>
          </cell>
        </row>
        <row r="17604">
          <cell r="O17604" t="str">
            <v>063002000</v>
          </cell>
        </row>
        <row r="17605">
          <cell r="O17605" t="str">
            <v>063002000</v>
          </cell>
        </row>
        <row r="17606">
          <cell r="O17606" t="str">
            <v>063002000</v>
          </cell>
        </row>
        <row r="17607">
          <cell r="O17607" t="str">
            <v>063002000</v>
          </cell>
        </row>
        <row r="17608">
          <cell r="O17608" t="str">
            <v>063002000</v>
          </cell>
        </row>
        <row r="17609">
          <cell r="O17609" t="str">
            <v>063002000</v>
          </cell>
        </row>
        <row r="17610">
          <cell r="O17610" t="str">
            <v>063002000</v>
          </cell>
        </row>
        <row r="17611">
          <cell r="O17611" t="str">
            <v>063002000</v>
          </cell>
        </row>
        <row r="17612">
          <cell r="O17612" t="str">
            <v>063002000</v>
          </cell>
        </row>
        <row r="17613">
          <cell r="O17613" t="str">
            <v>063002000</v>
          </cell>
        </row>
        <row r="17614">
          <cell r="O17614" t="str">
            <v>063002000</v>
          </cell>
        </row>
        <row r="17615">
          <cell r="O17615" t="str">
            <v>063002000</v>
          </cell>
        </row>
        <row r="17616">
          <cell r="O17616" t="str">
            <v>063002000</v>
          </cell>
        </row>
        <row r="17617">
          <cell r="O17617" t="str">
            <v>063002000</v>
          </cell>
        </row>
        <row r="17618">
          <cell r="O17618" t="str">
            <v>063002000</v>
          </cell>
        </row>
        <row r="17619">
          <cell r="O17619" t="str">
            <v>063002000</v>
          </cell>
        </row>
        <row r="17620">
          <cell r="O17620" t="str">
            <v>063002000</v>
          </cell>
        </row>
        <row r="17621">
          <cell r="O17621" t="str">
            <v>063002000</v>
          </cell>
        </row>
        <row r="17622">
          <cell r="O17622" t="str">
            <v>063002000</v>
          </cell>
        </row>
        <row r="17623">
          <cell r="O17623" t="str">
            <v>063002000</v>
          </cell>
        </row>
        <row r="17624">
          <cell r="O17624" t="str">
            <v>063002000</v>
          </cell>
        </row>
        <row r="17625">
          <cell r="O17625" t="str">
            <v>063002000</v>
          </cell>
        </row>
        <row r="17626">
          <cell r="O17626" t="str">
            <v>063002000</v>
          </cell>
        </row>
        <row r="17627">
          <cell r="O17627" t="str">
            <v>063002000</v>
          </cell>
        </row>
        <row r="17628">
          <cell r="O17628" t="str">
            <v>063002000</v>
          </cell>
        </row>
        <row r="17629">
          <cell r="O17629" t="str">
            <v>063002000</v>
          </cell>
        </row>
        <row r="17630">
          <cell r="O17630" t="str">
            <v>063002000</v>
          </cell>
        </row>
        <row r="17631">
          <cell r="O17631" t="str">
            <v>063002000</v>
          </cell>
        </row>
        <row r="17632">
          <cell r="O17632" t="str">
            <v>063003000</v>
          </cell>
        </row>
        <row r="17633">
          <cell r="O17633" t="str">
            <v>063003000</v>
          </cell>
        </row>
        <row r="17634">
          <cell r="O17634" t="str">
            <v>063003000</v>
          </cell>
        </row>
        <row r="17635">
          <cell r="O17635" t="str">
            <v>063003000</v>
          </cell>
        </row>
        <row r="17636">
          <cell r="O17636" t="str">
            <v>063003000</v>
          </cell>
        </row>
        <row r="17637">
          <cell r="O17637" t="str">
            <v>063003000</v>
          </cell>
        </row>
        <row r="17638">
          <cell r="O17638" t="str">
            <v>063003000</v>
          </cell>
        </row>
        <row r="17639">
          <cell r="O17639" t="str">
            <v>063003000</v>
          </cell>
        </row>
        <row r="17640">
          <cell r="O17640" t="str">
            <v>063003000</v>
          </cell>
        </row>
        <row r="17641">
          <cell r="O17641" t="str">
            <v>063003000</v>
          </cell>
        </row>
        <row r="17642">
          <cell r="O17642" t="str">
            <v>063003000</v>
          </cell>
        </row>
        <row r="17643">
          <cell r="O17643" t="str">
            <v>063003000</v>
          </cell>
        </row>
        <row r="17644">
          <cell r="O17644" t="str">
            <v>063003000</v>
          </cell>
        </row>
        <row r="17645">
          <cell r="O17645" t="str">
            <v>063003000</v>
          </cell>
        </row>
        <row r="17646">
          <cell r="O17646" t="str">
            <v>063003000</v>
          </cell>
        </row>
        <row r="17647">
          <cell r="O17647" t="str">
            <v>063003000</v>
          </cell>
        </row>
        <row r="17648">
          <cell r="O17648" t="str">
            <v>063003000</v>
          </cell>
        </row>
        <row r="17649">
          <cell r="O17649" t="str">
            <v>063003000</v>
          </cell>
        </row>
        <row r="17650">
          <cell r="O17650" t="str">
            <v>063003000</v>
          </cell>
        </row>
        <row r="17651">
          <cell r="O17651" t="str">
            <v>063003000</v>
          </cell>
        </row>
        <row r="17652">
          <cell r="O17652" t="str">
            <v>063003000</v>
          </cell>
        </row>
        <row r="17653">
          <cell r="O17653" t="str">
            <v>063004000</v>
          </cell>
        </row>
        <row r="17654">
          <cell r="O17654" t="str">
            <v>063004000</v>
          </cell>
        </row>
        <row r="17655">
          <cell r="O17655" t="str">
            <v>063004000</v>
          </cell>
        </row>
        <row r="17656">
          <cell r="O17656" t="str">
            <v>063004000</v>
          </cell>
        </row>
        <row r="17657">
          <cell r="O17657" t="str">
            <v>063004000</v>
          </cell>
        </row>
        <row r="17658">
          <cell r="O17658" t="str">
            <v>063004000</v>
          </cell>
        </row>
        <row r="17659">
          <cell r="O17659" t="str">
            <v>063004000</v>
          </cell>
        </row>
        <row r="17660">
          <cell r="O17660" t="str">
            <v>063004000</v>
          </cell>
        </row>
        <row r="17661">
          <cell r="O17661" t="str">
            <v>063004000</v>
          </cell>
        </row>
        <row r="17662">
          <cell r="O17662" t="str">
            <v>063004000</v>
          </cell>
        </row>
        <row r="17663">
          <cell r="O17663" t="str">
            <v>063004000</v>
          </cell>
        </row>
        <row r="17664">
          <cell r="O17664" t="str">
            <v>063004000</v>
          </cell>
        </row>
        <row r="17665">
          <cell r="O17665" t="str">
            <v>063004000</v>
          </cell>
        </row>
        <row r="17666">
          <cell r="O17666" t="str">
            <v>063004000</v>
          </cell>
        </row>
        <row r="17667">
          <cell r="O17667" t="str">
            <v>063004000</v>
          </cell>
        </row>
        <row r="17668">
          <cell r="O17668" t="str">
            <v>063004000</v>
          </cell>
        </row>
        <row r="17669">
          <cell r="O17669" t="str">
            <v>063004000</v>
          </cell>
        </row>
        <row r="17670">
          <cell r="O17670" t="str">
            <v>063004000</v>
          </cell>
        </row>
        <row r="17671">
          <cell r="O17671" t="str">
            <v>063004000</v>
          </cell>
        </row>
        <row r="17672">
          <cell r="O17672" t="str">
            <v>063004000</v>
          </cell>
        </row>
        <row r="17673">
          <cell r="O17673" t="str">
            <v>063004000</v>
          </cell>
        </row>
        <row r="17674">
          <cell r="O17674" t="str">
            <v>063004000</v>
          </cell>
        </row>
        <row r="17675">
          <cell r="O17675" t="str">
            <v>063004000</v>
          </cell>
        </row>
        <row r="17676">
          <cell r="O17676" t="str">
            <v>063004000</v>
          </cell>
        </row>
        <row r="17677">
          <cell r="O17677" t="str">
            <v>063004000</v>
          </cell>
        </row>
        <row r="17678">
          <cell r="O17678" t="str">
            <v>063004000</v>
          </cell>
        </row>
        <row r="17679">
          <cell r="O17679" t="str">
            <v>063004000</v>
          </cell>
        </row>
        <row r="17680">
          <cell r="O17680" t="str">
            <v>063004000</v>
          </cell>
        </row>
        <row r="17681">
          <cell r="O17681" t="str">
            <v>063004000</v>
          </cell>
        </row>
        <row r="17682">
          <cell r="O17682" t="str">
            <v>063004000</v>
          </cell>
        </row>
        <row r="17683">
          <cell r="O17683" t="str">
            <v>063004000</v>
          </cell>
        </row>
        <row r="17684">
          <cell r="O17684" t="str">
            <v>063005000</v>
          </cell>
        </row>
        <row r="17685">
          <cell r="O17685" t="str">
            <v>063005000</v>
          </cell>
        </row>
        <row r="17686">
          <cell r="O17686" t="str">
            <v>063005000</v>
          </cell>
        </row>
        <row r="17687">
          <cell r="O17687" t="str">
            <v>063005000</v>
          </cell>
        </row>
        <row r="17688">
          <cell r="O17688" t="str">
            <v>063005000</v>
          </cell>
        </row>
        <row r="17689">
          <cell r="O17689" t="str">
            <v>063005000</v>
          </cell>
        </row>
        <row r="17690">
          <cell r="O17690" t="str">
            <v>063005000</v>
          </cell>
        </row>
        <row r="17691">
          <cell r="O17691" t="str">
            <v>063005000</v>
          </cell>
        </row>
        <row r="17692">
          <cell r="O17692" t="str">
            <v>063005000</v>
          </cell>
        </row>
        <row r="17693">
          <cell r="O17693" t="str">
            <v>063005000</v>
          </cell>
        </row>
        <row r="17694">
          <cell r="O17694" t="str">
            <v>063005000</v>
          </cell>
        </row>
        <row r="17695">
          <cell r="O17695" t="str">
            <v>063005000</v>
          </cell>
        </row>
        <row r="17696">
          <cell r="O17696" t="str">
            <v>063005000</v>
          </cell>
        </row>
        <row r="17697">
          <cell r="O17697" t="str">
            <v>063005000</v>
          </cell>
        </row>
        <row r="17698">
          <cell r="O17698" t="str">
            <v>063005000</v>
          </cell>
        </row>
        <row r="17699">
          <cell r="O17699" t="str">
            <v>063005000</v>
          </cell>
        </row>
        <row r="17700">
          <cell r="O17700" t="str">
            <v>063005000</v>
          </cell>
        </row>
        <row r="17701">
          <cell r="O17701" t="str">
            <v>063005000</v>
          </cell>
        </row>
        <row r="17702">
          <cell r="O17702" t="str">
            <v>063005000</v>
          </cell>
        </row>
        <row r="17703">
          <cell r="O17703" t="str">
            <v>063005000</v>
          </cell>
        </row>
        <row r="17704">
          <cell r="O17704" t="str">
            <v>063005000</v>
          </cell>
        </row>
        <row r="17705">
          <cell r="O17705" t="str">
            <v>063005000</v>
          </cell>
        </row>
        <row r="17706">
          <cell r="O17706" t="str">
            <v>063005000</v>
          </cell>
        </row>
        <row r="17707">
          <cell r="O17707" t="str">
            <v>063006000</v>
          </cell>
        </row>
        <row r="17708">
          <cell r="O17708" t="str">
            <v>063006000</v>
          </cell>
        </row>
        <row r="17709">
          <cell r="O17709" t="str">
            <v>063006000</v>
          </cell>
        </row>
        <row r="17710">
          <cell r="O17710" t="str">
            <v>063006000</v>
          </cell>
        </row>
        <row r="17711">
          <cell r="O17711" t="str">
            <v>063006000</v>
          </cell>
        </row>
        <row r="17712">
          <cell r="O17712" t="str">
            <v>063006000</v>
          </cell>
        </row>
        <row r="17713">
          <cell r="O17713" t="str">
            <v>063006000</v>
          </cell>
        </row>
        <row r="17714">
          <cell r="O17714" t="str">
            <v>063006000</v>
          </cell>
        </row>
        <row r="17715">
          <cell r="O17715" t="str">
            <v>063006000</v>
          </cell>
        </row>
        <row r="17716">
          <cell r="O17716" t="str">
            <v>063006000</v>
          </cell>
        </row>
        <row r="17717">
          <cell r="O17717" t="str">
            <v>063006000</v>
          </cell>
        </row>
        <row r="17718">
          <cell r="O17718" t="str">
            <v>063006000</v>
          </cell>
        </row>
        <row r="17719">
          <cell r="O17719" t="str">
            <v>063006000</v>
          </cell>
        </row>
        <row r="17720">
          <cell r="O17720" t="str">
            <v>063006000</v>
          </cell>
        </row>
        <row r="17721">
          <cell r="O17721" t="str">
            <v>063006000</v>
          </cell>
        </row>
        <row r="17722">
          <cell r="O17722" t="str">
            <v>063006000</v>
          </cell>
        </row>
        <row r="17723">
          <cell r="O17723" t="str">
            <v>063006000</v>
          </cell>
        </row>
        <row r="17724">
          <cell r="O17724" t="str">
            <v>063006000</v>
          </cell>
        </row>
        <row r="17725">
          <cell r="O17725" t="str">
            <v>063007000</v>
          </cell>
        </row>
        <row r="17726">
          <cell r="O17726" t="str">
            <v>063007000</v>
          </cell>
        </row>
        <row r="17727">
          <cell r="O17727" t="str">
            <v>063007000</v>
          </cell>
        </row>
        <row r="17728">
          <cell r="O17728" t="str">
            <v>063007000</v>
          </cell>
        </row>
        <row r="17729">
          <cell r="O17729" t="str">
            <v>063007000</v>
          </cell>
        </row>
        <row r="17730">
          <cell r="O17730" t="str">
            <v>063007000</v>
          </cell>
        </row>
        <row r="17731">
          <cell r="O17731" t="str">
            <v>063007000</v>
          </cell>
        </row>
        <row r="17732">
          <cell r="O17732" t="str">
            <v>063007000</v>
          </cell>
        </row>
        <row r="17733">
          <cell r="O17733" t="str">
            <v>063007000</v>
          </cell>
        </row>
        <row r="17734">
          <cell r="O17734" t="str">
            <v>063007000</v>
          </cell>
        </row>
        <row r="17735">
          <cell r="O17735" t="str">
            <v>063007000</v>
          </cell>
        </row>
        <row r="17736">
          <cell r="O17736" t="str">
            <v>063007000</v>
          </cell>
        </row>
        <row r="17737">
          <cell r="O17737" t="str">
            <v>063007000</v>
          </cell>
        </row>
        <row r="17738">
          <cell r="O17738" t="str">
            <v>063007000</v>
          </cell>
        </row>
        <row r="17739">
          <cell r="O17739" t="str">
            <v>063007000</v>
          </cell>
        </row>
        <row r="17740">
          <cell r="O17740" t="str">
            <v>063007000</v>
          </cell>
        </row>
        <row r="17741">
          <cell r="O17741" t="str">
            <v>063007000</v>
          </cell>
        </row>
        <row r="17742">
          <cell r="O17742" t="str">
            <v>063007000</v>
          </cell>
        </row>
        <row r="17743">
          <cell r="O17743" t="str">
            <v>063007000</v>
          </cell>
        </row>
        <row r="17744">
          <cell r="O17744" t="str">
            <v>063007000</v>
          </cell>
        </row>
        <row r="17745">
          <cell r="O17745" t="str">
            <v>063007000</v>
          </cell>
        </row>
        <row r="17746">
          <cell r="O17746" t="str">
            <v>063007000</v>
          </cell>
        </row>
        <row r="17747">
          <cell r="O17747" t="str">
            <v>063007000</v>
          </cell>
        </row>
        <row r="17748">
          <cell r="O17748" t="str">
            <v>063007000</v>
          </cell>
        </row>
        <row r="17749">
          <cell r="O17749" t="str">
            <v>063007000</v>
          </cell>
        </row>
        <row r="17750">
          <cell r="O17750" t="str">
            <v>063007000</v>
          </cell>
        </row>
        <row r="17751">
          <cell r="O17751" t="str">
            <v>063007000</v>
          </cell>
        </row>
        <row r="17752">
          <cell r="O17752" t="str">
            <v>063007000</v>
          </cell>
        </row>
        <row r="17753">
          <cell r="O17753" t="str">
            <v>063007000</v>
          </cell>
        </row>
        <row r="17754">
          <cell r="O17754" t="str">
            <v>063008000</v>
          </cell>
        </row>
        <row r="17755">
          <cell r="O17755" t="str">
            <v>063008000</v>
          </cell>
        </row>
        <row r="17756">
          <cell r="O17756" t="str">
            <v>063008000</v>
          </cell>
        </row>
        <row r="17757">
          <cell r="O17757" t="str">
            <v>063008000</v>
          </cell>
        </row>
        <row r="17758">
          <cell r="O17758" t="str">
            <v>063008000</v>
          </cell>
        </row>
        <row r="17759">
          <cell r="O17759" t="str">
            <v>063008000</v>
          </cell>
        </row>
        <row r="17760">
          <cell r="O17760" t="str">
            <v>063008000</v>
          </cell>
        </row>
        <row r="17761">
          <cell r="O17761" t="str">
            <v>063008000</v>
          </cell>
        </row>
        <row r="17762">
          <cell r="O17762" t="str">
            <v>063008000</v>
          </cell>
        </row>
        <row r="17763">
          <cell r="O17763" t="str">
            <v>063008000</v>
          </cell>
        </row>
        <row r="17764">
          <cell r="O17764" t="str">
            <v>063008000</v>
          </cell>
        </row>
        <row r="17765">
          <cell r="O17765" t="str">
            <v>063008000</v>
          </cell>
        </row>
        <row r="17766">
          <cell r="O17766" t="str">
            <v>063008000</v>
          </cell>
        </row>
        <row r="17767">
          <cell r="O17767" t="str">
            <v>063008000</v>
          </cell>
        </row>
        <row r="17768">
          <cell r="O17768" t="str">
            <v>063008000</v>
          </cell>
        </row>
        <row r="17769">
          <cell r="O17769" t="str">
            <v>063008000</v>
          </cell>
        </row>
        <row r="17770">
          <cell r="O17770" t="str">
            <v>063008000</v>
          </cell>
        </row>
        <row r="17771">
          <cell r="O17771" t="str">
            <v>063008000</v>
          </cell>
        </row>
        <row r="17772">
          <cell r="O17772" t="str">
            <v>063008000</v>
          </cell>
        </row>
        <row r="17773">
          <cell r="O17773" t="str">
            <v>063008000</v>
          </cell>
        </row>
        <row r="17774">
          <cell r="O17774" t="str">
            <v>063008000</v>
          </cell>
        </row>
        <row r="17775">
          <cell r="O17775" t="str">
            <v>063008000</v>
          </cell>
        </row>
        <row r="17776">
          <cell r="O17776" t="str">
            <v>063008000</v>
          </cell>
        </row>
        <row r="17777">
          <cell r="O17777" t="str">
            <v>063008000</v>
          </cell>
        </row>
        <row r="17778">
          <cell r="O17778" t="str">
            <v>063008000</v>
          </cell>
        </row>
        <row r="17779">
          <cell r="O17779" t="str">
            <v>063008000</v>
          </cell>
        </row>
        <row r="17780">
          <cell r="O17780" t="str">
            <v>063009000</v>
          </cell>
        </row>
        <row r="17781">
          <cell r="O17781" t="str">
            <v>063009000</v>
          </cell>
        </row>
        <row r="17782">
          <cell r="O17782" t="str">
            <v>063009000</v>
          </cell>
        </row>
        <row r="17783">
          <cell r="O17783" t="str">
            <v>063009000</v>
          </cell>
        </row>
        <row r="17784">
          <cell r="O17784" t="str">
            <v>063009000</v>
          </cell>
        </row>
        <row r="17785">
          <cell r="O17785" t="str">
            <v>063009000</v>
          </cell>
        </row>
        <row r="17786">
          <cell r="O17786" t="str">
            <v>063009000</v>
          </cell>
        </row>
        <row r="17787">
          <cell r="O17787" t="str">
            <v>063009000</v>
          </cell>
        </row>
        <row r="17788">
          <cell r="O17788" t="str">
            <v>063009000</v>
          </cell>
        </row>
        <row r="17789">
          <cell r="O17789" t="str">
            <v>063009000</v>
          </cell>
        </row>
        <row r="17790">
          <cell r="O17790" t="str">
            <v>063009000</v>
          </cell>
        </row>
        <row r="17791">
          <cell r="O17791" t="str">
            <v>063009000</v>
          </cell>
        </row>
        <row r="17792">
          <cell r="O17792" t="str">
            <v>063009000</v>
          </cell>
        </row>
        <row r="17793">
          <cell r="O17793" t="str">
            <v>063009000</v>
          </cell>
        </row>
        <row r="17794">
          <cell r="O17794" t="str">
            <v>063009000</v>
          </cell>
        </row>
        <row r="17795">
          <cell r="O17795" t="str">
            <v>063009000</v>
          </cell>
        </row>
        <row r="17796">
          <cell r="O17796" t="str">
            <v>063009000</v>
          </cell>
        </row>
        <row r="17797">
          <cell r="O17797" t="str">
            <v>063009000</v>
          </cell>
        </row>
        <row r="17798">
          <cell r="O17798" t="str">
            <v>063009000</v>
          </cell>
        </row>
        <row r="17799">
          <cell r="O17799" t="str">
            <v>063009000</v>
          </cell>
        </row>
        <row r="17800">
          <cell r="O17800" t="str">
            <v>063009000</v>
          </cell>
        </row>
        <row r="17801">
          <cell r="O17801" t="str">
            <v>063009000</v>
          </cell>
        </row>
        <row r="17802">
          <cell r="O17802" t="str">
            <v>063009000</v>
          </cell>
        </row>
        <row r="17803">
          <cell r="O17803" t="str">
            <v>063009000</v>
          </cell>
        </row>
        <row r="17804">
          <cell r="O17804" t="str">
            <v>063010000</v>
          </cell>
        </row>
        <row r="17805">
          <cell r="O17805" t="str">
            <v>063010000</v>
          </cell>
        </row>
        <row r="17806">
          <cell r="O17806" t="str">
            <v>063010000</v>
          </cell>
        </row>
        <row r="17807">
          <cell r="O17807" t="str">
            <v>063010000</v>
          </cell>
        </row>
        <row r="17808">
          <cell r="O17808" t="str">
            <v>063010000</v>
          </cell>
        </row>
        <row r="17809">
          <cell r="O17809" t="str">
            <v>063010000</v>
          </cell>
        </row>
        <row r="17810">
          <cell r="O17810" t="str">
            <v>063010000</v>
          </cell>
        </row>
        <row r="17811">
          <cell r="O17811" t="str">
            <v>063010000</v>
          </cell>
        </row>
        <row r="17812">
          <cell r="O17812" t="str">
            <v>063010000</v>
          </cell>
        </row>
        <row r="17813">
          <cell r="O17813" t="str">
            <v>063010000</v>
          </cell>
        </row>
        <row r="17814">
          <cell r="O17814" t="str">
            <v>063010000</v>
          </cell>
        </row>
        <row r="17815">
          <cell r="O17815" t="str">
            <v>063010000</v>
          </cell>
        </row>
        <row r="17816">
          <cell r="O17816" t="str">
            <v>063010000</v>
          </cell>
        </row>
        <row r="17817">
          <cell r="O17817" t="str">
            <v>063010000</v>
          </cell>
        </row>
        <row r="17818">
          <cell r="O17818" t="str">
            <v>063012000</v>
          </cell>
        </row>
        <row r="17819">
          <cell r="O17819" t="str">
            <v>063012000</v>
          </cell>
        </row>
        <row r="17820">
          <cell r="O17820" t="str">
            <v>063012000</v>
          </cell>
        </row>
        <row r="17821">
          <cell r="O17821" t="str">
            <v>063012000</v>
          </cell>
        </row>
        <row r="17822">
          <cell r="O17822" t="str">
            <v>063012000</v>
          </cell>
        </row>
        <row r="17823">
          <cell r="O17823" t="str">
            <v>063012000</v>
          </cell>
        </row>
        <row r="17824">
          <cell r="O17824" t="str">
            <v>063012000</v>
          </cell>
        </row>
        <row r="17825">
          <cell r="O17825" t="str">
            <v>063012000</v>
          </cell>
        </row>
        <row r="17826">
          <cell r="O17826" t="str">
            <v>063012000</v>
          </cell>
        </row>
        <row r="17827">
          <cell r="O17827" t="str">
            <v>063012000</v>
          </cell>
        </row>
        <row r="17828">
          <cell r="O17828" t="str">
            <v>063012000</v>
          </cell>
        </row>
        <row r="17829">
          <cell r="O17829" t="str">
            <v>063012000</v>
          </cell>
        </row>
        <row r="17830">
          <cell r="O17830" t="str">
            <v>063012000</v>
          </cell>
        </row>
        <row r="17831">
          <cell r="O17831" t="str">
            <v>063012000</v>
          </cell>
        </row>
        <row r="17832">
          <cell r="O17832" t="str">
            <v>063012000</v>
          </cell>
        </row>
        <row r="17833">
          <cell r="O17833" t="str">
            <v>063012000</v>
          </cell>
        </row>
        <row r="17834">
          <cell r="O17834" t="str">
            <v>063012000</v>
          </cell>
        </row>
        <row r="17835">
          <cell r="O17835" t="str">
            <v>063012000</v>
          </cell>
        </row>
        <row r="17836">
          <cell r="O17836" t="str">
            <v>063012000</v>
          </cell>
        </row>
        <row r="17837">
          <cell r="O17837" t="str">
            <v>063012000</v>
          </cell>
        </row>
        <row r="17838">
          <cell r="O17838" t="str">
            <v>063012000</v>
          </cell>
        </row>
        <row r="17839">
          <cell r="O17839" t="str">
            <v>063012000</v>
          </cell>
        </row>
        <row r="17840">
          <cell r="O17840" t="str">
            <v>063012000</v>
          </cell>
        </row>
        <row r="17841">
          <cell r="O17841" t="str">
            <v>063012000</v>
          </cell>
        </row>
        <row r="17842">
          <cell r="O17842" t="str">
            <v>063012000</v>
          </cell>
        </row>
        <row r="17843">
          <cell r="O17843" t="str">
            <v>063012000</v>
          </cell>
        </row>
        <row r="17844">
          <cell r="O17844" t="str">
            <v>063012000</v>
          </cell>
        </row>
        <row r="17845">
          <cell r="O17845" t="str">
            <v>063012000</v>
          </cell>
        </row>
        <row r="17846">
          <cell r="O17846" t="str">
            <v>063012000</v>
          </cell>
        </row>
        <row r="17847">
          <cell r="O17847" t="str">
            <v>063012000</v>
          </cell>
        </row>
        <row r="17848">
          <cell r="O17848" t="str">
            <v>063012000</v>
          </cell>
        </row>
        <row r="17849">
          <cell r="O17849" t="str">
            <v>063012000</v>
          </cell>
        </row>
        <row r="17850">
          <cell r="O17850" t="str">
            <v>063012000</v>
          </cell>
        </row>
        <row r="17851">
          <cell r="O17851" t="str">
            <v>063012000</v>
          </cell>
        </row>
        <row r="17852">
          <cell r="O17852" t="str">
            <v>063012000</v>
          </cell>
        </row>
        <row r="17853">
          <cell r="O17853" t="str">
            <v>063012000</v>
          </cell>
        </row>
        <row r="17854">
          <cell r="O17854" t="str">
            <v>063012000</v>
          </cell>
        </row>
        <row r="17855">
          <cell r="O17855" t="str">
            <v>063012000</v>
          </cell>
        </row>
        <row r="17856">
          <cell r="O17856" t="str">
            <v>063012000</v>
          </cell>
        </row>
        <row r="17857">
          <cell r="O17857" t="str">
            <v>063012000</v>
          </cell>
        </row>
        <row r="17858">
          <cell r="O17858" t="str">
            <v>063012000</v>
          </cell>
        </row>
        <row r="17859">
          <cell r="O17859" t="str">
            <v>063012000</v>
          </cell>
        </row>
        <row r="17860">
          <cell r="O17860" t="str">
            <v>063012000</v>
          </cell>
        </row>
        <row r="17861">
          <cell r="O17861" t="str">
            <v>063012000</v>
          </cell>
        </row>
        <row r="17862">
          <cell r="O17862" t="str">
            <v>063012000</v>
          </cell>
        </row>
        <row r="17863">
          <cell r="O17863" t="str">
            <v>063012000</v>
          </cell>
        </row>
        <row r="17864">
          <cell r="O17864" t="str">
            <v>063012000</v>
          </cell>
        </row>
        <row r="17865">
          <cell r="O17865" t="str">
            <v>063012000</v>
          </cell>
        </row>
        <row r="17866">
          <cell r="O17866" t="str">
            <v>063012000</v>
          </cell>
        </row>
        <row r="17867">
          <cell r="O17867" t="str">
            <v>063012000</v>
          </cell>
        </row>
        <row r="17868">
          <cell r="O17868" t="str">
            <v>063012000</v>
          </cell>
        </row>
        <row r="17869">
          <cell r="O17869" t="str">
            <v>063012000</v>
          </cell>
        </row>
        <row r="17870">
          <cell r="O17870" t="str">
            <v>063012000</v>
          </cell>
        </row>
        <row r="17871">
          <cell r="O17871" t="str">
            <v>063012000</v>
          </cell>
        </row>
        <row r="17872">
          <cell r="O17872" t="str">
            <v>063012000</v>
          </cell>
        </row>
        <row r="17873">
          <cell r="O17873" t="str">
            <v>063012000</v>
          </cell>
        </row>
        <row r="17874">
          <cell r="O17874" t="str">
            <v>063012000</v>
          </cell>
        </row>
        <row r="17875">
          <cell r="O17875" t="str">
            <v>063012000</v>
          </cell>
        </row>
        <row r="17876">
          <cell r="O17876" t="str">
            <v>063012000</v>
          </cell>
        </row>
        <row r="17877">
          <cell r="O17877" t="str">
            <v>063012000</v>
          </cell>
        </row>
        <row r="17878">
          <cell r="O17878" t="str">
            <v>063012000</v>
          </cell>
        </row>
        <row r="17879">
          <cell r="O17879" t="str">
            <v>063012000</v>
          </cell>
        </row>
        <row r="17880">
          <cell r="O17880" t="str">
            <v>063012000</v>
          </cell>
        </row>
        <row r="17881">
          <cell r="O17881" t="str">
            <v>063012000</v>
          </cell>
        </row>
        <row r="17882">
          <cell r="O17882" t="str">
            <v>063012000</v>
          </cell>
        </row>
        <row r="17883">
          <cell r="O17883" t="str">
            <v>063012000</v>
          </cell>
        </row>
        <row r="17884">
          <cell r="O17884" t="str">
            <v>063012000</v>
          </cell>
        </row>
        <row r="17885">
          <cell r="O17885" t="str">
            <v>063012000</v>
          </cell>
        </row>
        <row r="17886">
          <cell r="O17886" t="str">
            <v>063013000</v>
          </cell>
        </row>
        <row r="17887">
          <cell r="O17887" t="str">
            <v>063013000</v>
          </cell>
        </row>
        <row r="17888">
          <cell r="O17888" t="str">
            <v>063013000</v>
          </cell>
        </row>
        <row r="17889">
          <cell r="O17889" t="str">
            <v>063013000</v>
          </cell>
        </row>
        <row r="17890">
          <cell r="O17890" t="str">
            <v>063013000</v>
          </cell>
        </row>
        <row r="17891">
          <cell r="O17891" t="str">
            <v>063013000</v>
          </cell>
        </row>
        <row r="17892">
          <cell r="O17892" t="str">
            <v>063013000</v>
          </cell>
        </row>
        <row r="17893">
          <cell r="O17893" t="str">
            <v>063013000</v>
          </cell>
        </row>
        <row r="17894">
          <cell r="O17894" t="str">
            <v>063013000</v>
          </cell>
        </row>
        <row r="17895">
          <cell r="O17895" t="str">
            <v>063013000</v>
          </cell>
        </row>
        <row r="17896">
          <cell r="O17896" t="str">
            <v>063013000</v>
          </cell>
        </row>
        <row r="17897">
          <cell r="O17897" t="str">
            <v>063013000</v>
          </cell>
        </row>
        <row r="17898">
          <cell r="O17898" t="str">
            <v>063013000</v>
          </cell>
        </row>
        <row r="17899">
          <cell r="O17899" t="str">
            <v>063013000</v>
          </cell>
        </row>
        <row r="17900">
          <cell r="O17900" t="str">
            <v>063013000</v>
          </cell>
        </row>
        <row r="17901">
          <cell r="O17901" t="str">
            <v>063013000</v>
          </cell>
        </row>
        <row r="17902">
          <cell r="O17902" t="str">
            <v>063013000</v>
          </cell>
        </row>
        <row r="17903">
          <cell r="O17903" t="str">
            <v>063013000</v>
          </cell>
        </row>
        <row r="17904">
          <cell r="O17904" t="str">
            <v>063013000</v>
          </cell>
        </row>
        <row r="17905">
          <cell r="O17905" t="str">
            <v>063013000</v>
          </cell>
        </row>
        <row r="17906">
          <cell r="O17906" t="str">
            <v>063013000</v>
          </cell>
        </row>
        <row r="17907">
          <cell r="O17907" t="str">
            <v>063013000</v>
          </cell>
        </row>
        <row r="17908">
          <cell r="O17908" t="str">
            <v>063013000</v>
          </cell>
        </row>
        <row r="17909">
          <cell r="O17909" t="str">
            <v>063013000</v>
          </cell>
        </row>
        <row r="17910">
          <cell r="O17910" t="str">
            <v>063013000</v>
          </cell>
        </row>
        <row r="17911">
          <cell r="O17911" t="str">
            <v>063013000</v>
          </cell>
        </row>
        <row r="17912">
          <cell r="O17912" t="str">
            <v>063013000</v>
          </cell>
        </row>
        <row r="17913">
          <cell r="O17913" t="str">
            <v>063013000</v>
          </cell>
        </row>
        <row r="17914">
          <cell r="O17914" t="str">
            <v>063013000</v>
          </cell>
        </row>
        <row r="17915">
          <cell r="O17915" t="str">
            <v>063013000</v>
          </cell>
        </row>
        <row r="17916">
          <cell r="O17916" t="str">
            <v>063013000</v>
          </cell>
        </row>
        <row r="17917">
          <cell r="O17917" t="str">
            <v>063013000</v>
          </cell>
        </row>
        <row r="17918">
          <cell r="O17918" t="str">
            <v>063013000</v>
          </cell>
        </row>
        <row r="17919">
          <cell r="O17919" t="str">
            <v>063013000</v>
          </cell>
        </row>
        <row r="17920">
          <cell r="O17920" t="str">
            <v>063013000</v>
          </cell>
        </row>
        <row r="17921">
          <cell r="O17921" t="str">
            <v>063013000</v>
          </cell>
        </row>
        <row r="17922">
          <cell r="O17922" t="str">
            <v>063013000</v>
          </cell>
        </row>
        <row r="17923">
          <cell r="O17923" t="str">
            <v>063013000</v>
          </cell>
        </row>
        <row r="17924">
          <cell r="O17924" t="str">
            <v>063013000</v>
          </cell>
        </row>
        <row r="17925">
          <cell r="O17925" t="str">
            <v>063013000</v>
          </cell>
        </row>
        <row r="17926">
          <cell r="O17926" t="str">
            <v>063013000</v>
          </cell>
        </row>
        <row r="17927">
          <cell r="O17927" t="str">
            <v>063013000</v>
          </cell>
        </row>
        <row r="17928">
          <cell r="O17928" t="str">
            <v>063013000</v>
          </cell>
        </row>
        <row r="17929">
          <cell r="O17929" t="str">
            <v>063013000</v>
          </cell>
        </row>
        <row r="17930">
          <cell r="O17930" t="str">
            <v>063013000</v>
          </cell>
        </row>
        <row r="17931">
          <cell r="O17931" t="str">
            <v>063013000</v>
          </cell>
        </row>
        <row r="17932">
          <cell r="O17932" t="str">
            <v>063013000</v>
          </cell>
        </row>
        <row r="17933">
          <cell r="O17933" t="str">
            <v>063013000</v>
          </cell>
        </row>
        <row r="17934">
          <cell r="O17934" t="str">
            <v>063013000</v>
          </cell>
        </row>
        <row r="17935">
          <cell r="O17935" t="str">
            <v>063013000</v>
          </cell>
        </row>
        <row r="17936">
          <cell r="O17936" t="str">
            <v>063013000</v>
          </cell>
        </row>
        <row r="17937">
          <cell r="O17937" t="str">
            <v>063013000</v>
          </cell>
        </row>
        <row r="17938">
          <cell r="O17938" t="str">
            <v>063013000</v>
          </cell>
        </row>
        <row r="17939">
          <cell r="O17939" t="str">
            <v>063013000</v>
          </cell>
        </row>
        <row r="17940">
          <cell r="O17940" t="str">
            <v>063013000</v>
          </cell>
        </row>
        <row r="17941">
          <cell r="O17941" t="str">
            <v>063013000</v>
          </cell>
        </row>
        <row r="17942">
          <cell r="O17942" t="str">
            <v>063013000</v>
          </cell>
        </row>
        <row r="17943">
          <cell r="O17943" t="str">
            <v>063013000</v>
          </cell>
        </row>
        <row r="17944">
          <cell r="O17944" t="str">
            <v>063013000</v>
          </cell>
        </row>
        <row r="17945">
          <cell r="O17945" t="str">
            <v>063014000</v>
          </cell>
        </row>
        <row r="17946">
          <cell r="O17946" t="str">
            <v>063014000</v>
          </cell>
        </row>
        <row r="17947">
          <cell r="O17947" t="str">
            <v>063014000</v>
          </cell>
        </row>
        <row r="17948">
          <cell r="O17948" t="str">
            <v>063014000</v>
          </cell>
        </row>
        <row r="17949">
          <cell r="O17949" t="str">
            <v>063014000</v>
          </cell>
        </row>
        <row r="17950">
          <cell r="O17950" t="str">
            <v>063014000</v>
          </cell>
        </row>
        <row r="17951">
          <cell r="O17951" t="str">
            <v>063014000</v>
          </cell>
        </row>
        <row r="17952">
          <cell r="O17952" t="str">
            <v>063014000</v>
          </cell>
        </row>
        <row r="17953">
          <cell r="O17953" t="str">
            <v>063014000</v>
          </cell>
        </row>
        <row r="17954">
          <cell r="O17954" t="str">
            <v>063014000</v>
          </cell>
        </row>
        <row r="17955">
          <cell r="O17955" t="str">
            <v>063014000</v>
          </cell>
        </row>
        <row r="17956">
          <cell r="O17956" t="str">
            <v>063014000</v>
          </cell>
        </row>
        <row r="17957">
          <cell r="O17957" t="str">
            <v>063014000</v>
          </cell>
        </row>
        <row r="17958">
          <cell r="O17958" t="str">
            <v>063014000</v>
          </cell>
        </row>
        <row r="17959">
          <cell r="O17959" t="str">
            <v>063014000</v>
          </cell>
        </row>
        <row r="17960">
          <cell r="O17960" t="str">
            <v>063014000</v>
          </cell>
        </row>
        <row r="17961">
          <cell r="O17961" t="str">
            <v>063014000</v>
          </cell>
        </row>
        <row r="17962">
          <cell r="O17962" t="str">
            <v>063014000</v>
          </cell>
        </row>
        <row r="17963">
          <cell r="O17963" t="str">
            <v>063014000</v>
          </cell>
        </row>
        <row r="17964">
          <cell r="O17964" t="str">
            <v>063014000</v>
          </cell>
        </row>
        <row r="17965">
          <cell r="O17965" t="str">
            <v>063014000</v>
          </cell>
        </row>
        <row r="17966">
          <cell r="O17966" t="str">
            <v>063014000</v>
          </cell>
        </row>
        <row r="17967">
          <cell r="O17967" t="str">
            <v>063014000</v>
          </cell>
        </row>
        <row r="17968">
          <cell r="O17968" t="str">
            <v>063014000</v>
          </cell>
        </row>
        <row r="17969">
          <cell r="O17969" t="str">
            <v>063014000</v>
          </cell>
        </row>
        <row r="17970">
          <cell r="O17970" t="str">
            <v>063014000</v>
          </cell>
        </row>
        <row r="17971">
          <cell r="O17971" t="str">
            <v>063014000</v>
          </cell>
        </row>
        <row r="17972">
          <cell r="O17972" t="str">
            <v>063014000</v>
          </cell>
        </row>
        <row r="17973">
          <cell r="O17973" t="str">
            <v>063014000</v>
          </cell>
        </row>
        <row r="17974">
          <cell r="O17974" t="str">
            <v>063014000</v>
          </cell>
        </row>
        <row r="17975">
          <cell r="O17975" t="str">
            <v>063014000</v>
          </cell>
        </row>
        <row r="17976">
          <cell r="O17976" t="str">
            <v>063014000</v>
          </cell>
        </row>
        <row r="17977">
          <cell r="O17977" t="str">
            <v>063014000</v>
          </cell>
        </row>
        <row r="17978">
          <cell r="O17978" t="str">
            <v>063015000</v>
          </cell>
        </row>
        <row r="17979">
          <cell r="O17979" t="str">
            <v>063015000</v>
          </cell>
        </row>
        <row r="17980">
          <cell r="O17980" t="str">
            <v>063015000</v>
          </cell>
        </row>
        <row r="17981">
          <cell r="O17981" t="str">
            <v>063015000</v>
          </cell>
        </row>
        <row r="17982">
          <cell r="O17982" t="str">
            <v>063015000</v>
          </cell>
        </row>
        <row r="17983">
          <cell r="O17983" t="str">
            <v>063015000</v>
          </cell>
        </row>
        <row r="17984">
          <cell r="O17984" t="str">
            <v>063015000</v>
          </cell>
        </row>
        <row r="17985">
          <cell r="O17985" t="str">
            <v>063015000</v>
          </cell>
        </row>
        <row r="17986">
          <cell r="O17986" t="str">
            <v>063015000</v>
          </cell>
        </row>
        <row r="17987">
          <cell r="O17987" t="str">
            <v>063015000</v>
          </cell>
        </row>
        <row r="17988">
          <cell r="O17988" t="str">
            <v>063015000</v>
          </cell>
        </row>
        <row r="17989">
          <cell r="O17989" t="str">
            <v>063015000</v>
          </cell>
        </row>
        <row r="17990">
          <cell r="O17990" t="str">
            <v>063015000</v>
          </cell>
        </row>
        <row r="17991">
          <cell r="O17991" t="str">
            <v>063015000</v>
          </cell>
        </row>
        <row r="17992">
          <cell r="O17992" t="str">
            <v>063015000</v>
          </cell>
        </row>
        <row r="17993">
          <cell r="O17993" t="str">
            <v>063015000</v>
          </cell>
        </row>
        <row r="17994">
          <cell r="O17994" t="str">
            <v>063015000</v>
          </cell>
        </row>
        <row r="17995">
          <cell r="O17995" t="str">
            <v>063015000</v>
          </cell>
        </row>
        <row r="17996">
          <cell r="O17996" t="str">
            <v>063015000</v>
          </cell>
        </row>
        <row r="17997">
          <cell r="O17997" t="str">
            <v>063015000</v>
          </cell>
        </row>
        <row r="17998">
          <cell r="O17998" t="str">
            <v>063015000</v>
          </cell>
        </row>
        <row r="17999">
          <cell r="O17999" t="str">
            <v>063015000</v>
          </cell>
        </row>
        <row r="18000">
          <cell r="O18000" t="str">
            <v>063015000</v>
          </cell>
        </row>
        <row r="18001">
          <cell r="O18001" t="str">
            <v>063015000</v>
          </cell>
        </row>
        <row r="18002">
          <cell r="O18002" t="str">
            <v>063015000</v>
          </cell>
        </row>
        <row r="18003">
          <cell r="O18003" t="str">
            <v>063016000</v>
          </cell>
        </row>
        <row r="18004">
          <cell r="O18004" t="str">
            <v>063016000</v>
          </cell>
        </row>
        <row r="18005">
          <cell r="O18005" t="str">
            <v>063016000</v>
          </cell>
        </row>
        <row r="18006">
          <cell r="O18006" t="str">
            <v>063016000</v>
          </cell>
        </row>
        <row r="18007">
          <cell r="O18007" t="str">
            <v>063016000</v>
          </cell>
        </row>
        <row r="18008">
          <cell r="O18008" t="str">
            <v>063016000</v>
          </cell>
        </row>
        <row r="18009">
          <cell r="O18009" t="str">
            <v>063016000</v>
          </cell>
        </row>
        <row r="18010">
          <cell r="O18010" t="str">
            <v>063016000</v>
          </cell>
        </row>
        <row r="18011">
          <cell r="O18011" t="str">
            <v>063016000</v>
          </cell>
        </row>
        <row r="18012">
          <cell r="O18012" t="str">
            <v>063016000</v>
          </cell>
        </row>
        <row r="18013">
          <cell r="O18013" t="str">
            <v>063016000</v>
          </cell>
        </row>
        <row r="18014">
          <cell r="O18014" t="str">
            <v>063016000</v>
          </cell>
        </row>
        <row r="18015">
          <cell r="O18015" t="str">
            <v>063016000</v>
          </cell>
        </row>
        <row r="18016">
          <cell r="O18016" t="str">
            <v>063016000</v>
          </cell>
        </row>
        <row r="18017">
          <cell r="O18017" t="str">
            <v>063016000</v>
          </cell>
        </row>
        <row r="18018">
          <cell r="O18018" t="str">
            <v>063016000</v>
          </cell>
        </row>
        <row r="18019">
          <cell r="O18019" t="str">
            <v>063016000</v>
          </cell>
        </row>
        <row r="18020">
          <cell r="O18020" t="str">
            <v>063016000</v>
          </cell>
        </row>
        <row r="18021">
          <cell r="O18021" t="str">
            <v>063016000</v>
          </cell>
        </row>
        <row r="18022">
          <cell r="O18022" t="str">
            <v>063016000</v>
          </cell>
        </row>
        <row r="18023">
          <cell r="O18023" t="str">
            <v>063016000</v>
          </cell>
        </row>
        <row r="18024">
          <cell r="O18024" t="str">
            <v>063016000</v>
          </cell>
        </row>
        <row r="18025">
          <cell r="O18025" t="str">
            <v>063016000</v>
          </cell>
        </row>
        <row r="18026">
          <cell r="O18026" t="str">
            <v>063016000</v>
          </cell>
        </row>
        <row r="18027">
          <cell r="O18027" t="str">
            <v>063016000</v>
          </cell>
        </row>
        <row r="18028">
          <cell r="O18028" t="str">
            <v>063016000</v>
          </cell>
        </row>
        <row r="18029">
          <cell r="O18029" t="str">
            <v>063016000</v>
          </cell>
        </row>
        <row r="18030">
          <cell r="O18030" t="str">
            <v>063016000</v>
          </cell>
        </row>
        <row r="18031">
          <cell r="O18031" t="str">
            <v>063016000</v>
          </cell>
        </row>
        <row r="18032">
          <cell r="O18032" t="str">
            <v>063016000</v>
          </cell>
        </row>
        <row r="18033">
          <cell r="O18033" t="str">
            <v>063016000</v>
          </cell>
        </row>
        <row r="18034">
          <cell r="O18034" t="str">
            <v>063016000</v>
          </cell>
        </row>
        <row r="18035">
          <cell r="O18035" t="str">
            <v>063016000</v>
          </cell>
        </row>
        <row r="18036">
          <cell r="O18036" t="str">
            <v>063017000</v>
          </cell>
        </row>
        <row r="18037">
          <cell r="O18037" t="str">
            <v>063017000</v>
          </cell>
        </row>
        <row r="18038">
          <cell r="O18038" t="str">
            <v>063017000</v>
          </cell>
        </row>
        <row r="18039">
          <cell r="O18039" t="str">
            <v>063017000</v>
          </cell>
        </row>
        <row r="18040">
          <cell r="O18040" t="str">
            <v>063017000</v>
          </cell>
        </row>
        <row r="18041">
          <cell r="O18041" t="str">
            <v>063017000</v>
          </cell>
        </row>
        <row r="18042">
          <cell r="O18042" t="str">
            <v>063017000</v>
          </cell>
        </row>
        <row r="18043">
          <cell r="O18043" t="str">
            <v>063017000</v>
          </cell>
        </row>
        <row r="18044">
          <cell r="O18044" t="str">
            <v>063017000</v>
          </cell>
        </row>
        <row r="18045">
          <cell r="O18045" t="str">
            <v>063017000</v>
          </cell>
        </row>
        <row r="18046">
          <cell r="O18046" t="str">
            <v>063017000</v>
          </cell>
        </row>
        <row r="18047">
          <cell r="O18047" t="str">
            <v>063017000</v>
          </cell>
        </row>
        <row r="18048">
          <cell r="O18048" t="str">
            <v>063017000</v>
          </cell>
        </row>
        <row r="18049">
          <cell r="O18049" t="str">
            <v>063017000</v>
          </cell>
        </row>
        <row r="18050">
          <cell r="O18050" t="str">
            <v>063017000</v>
          </cell>
        </row>
        <row r="18051">
          <cell r="O18051" t="str">
            <v>063017000</v>
          </cell>
        </row>
        <row r="18052">
          <cell r="O18052" t="str">
            <v>063017000</v>
          </cell>
        </row>
        <row r="18053">
          <cell r="O18053" t="str">
            <v>063017000</v>
          </cell>
        </row>
        <row r="18054">
          <cell r="O18054" t="str">
            <v>063017000</v>
          </cell>
        </row>
        <row r="18055">
          <cell r="O18055" t="str">
            <v>063017000</v>
          </cell>
        </row>
        <row r="18056">
          <cell r="O18056" t="str">
            <v>063017000</v>
          </cell>
        </row>
        <row r="18057">
          <cell r="O18057" t="str">
            <v>063017000</v>
          </cell>
        </row>
        <row r="18058">
          <cell r="O18058" t="str">
            <v>063017000</v>
          </cell>
        </row>
        <row r="18059">
          <cell r="O18059" t="str">
            <v>063017000</v>
          </cell>
        </row>
        <row r="18060">
          <cell r="O18060" t="str">
            <v>063017000</v>
          </cell>
        </row>
        <row r="18061">
          <cell r="O18061" t="str">
            <v>063017000</v>
          </cell>
        </row>
        <row r="18062">
          <cell r="O18062" t="str">
            <v>063017000</v>
          </cell>
        </row>
        <row r="18063">
          <cell r="O18063" t="str">
            <v>063017000</v>
          </cell>
        </row>
        <row r="18064">
          <cell r="O18064" t="str">
            <v>063017000</v>
          </cell>
        </row>
        <row r="18065">
          <cell r="O18065" t="str">
            <v>063017000</v>
          </cell>
        </row>
        <row r="18066">
          <cell r="O18066" t="str">
            <v>063017000</v>
          </cell>
        </row>
        <row r="18067">
          <cell r="O18067" t="str">
            <v>063017000</v>
          </cell>
        </row>
        <row r="18068">
          <cell r="O18068" t="str">
            <v>063017000</v>
          </cell>
        </row>
        <row r="18069">
          <cell r="O18069" t="str">
            <v>063017000</v>
          </cell>
        </row>
        <row r="18070">
          <cell r="O18070" t="str">
            <v>063017000</v>
          </cell>
        </row>
        <row r="18071">
          <cell r="O18071" t="str">
            <v>063017000</v>
          </cell>
        </row>
        <row r="18072">
          <cell r="O18072" t="str">
            <v>063017000</v>
          </cell>
        </row>
        <row r="18073">
          <cell r="O18073" t="str">
            <v>063017000</v>
          </cell>
        </row>
        <row r="18074">
          <cell r="O18074" t="str">
            <v>063017000</v>
          </cell>
        </row>
        <row r="18075">
          <cell r="O18075" t="str">
            <v>063017000</v>
          </cell>
        </row>
        <row r="18076">
          <cell r="O18076" t="str">
            <v>063017000</v>
          </cell>
        </row>
        <row r="18077">
          <cell r="O18077" t="str">
            <v>063017000</v>
          </cell>
        </row>
        <row r="18078">
          <cell r="O18078" t="str">
            <v>063017000</v>
          </cell>
        </row>
        <row r="18079">
          <cell r="O18079" t="str">
            <v>063017000</v>
          </cell>
        </row>
        <row r="18080">
          <cell r="O18080" t="str">
            <v>063017000</v>
          </cell>
        </row>
        <row r="18081">
          <cell r="O18081" t="str">
            <v>063017000</v>
          </cell>
        </row>
        <row r="18082">
          <cell r="O18082" t="str">
            <v>063017000</v>
          </cell>
        </row>
        <row r="18083">
          <cell r="O18083" t="str">
            <v>063018000</v>
          </cell>
        </row>
        <row r="18084">
          <cell r="O18084" t="str">
            <v>063018000</v>
          </cell>
        </row>
        <row r="18085">
          <cell r="O18085" t="str">
            <v>063018000</v>
          </cell>
        </row>
        <row r="18086">
          <cell r="O18086" t="str">
            <v>063018000</v>
          </cell>
        </row>
        <row r="18087">
          <cell r="O18087" t="str">
            <v>063018000</v>
          </cell>
        </row>
        <row r="18088">
          <cell r="O18088" t="str">
            <v>063018000</v>
          </cell>
        </row>
        <row r="18089">
          <cell r="O18089" t="str">
            <v>063018000</v>
          </cell>
        </row>
        <row r="18090">
          <cell r="O18090" t="str">
            <v>063018000</v>
          </cell>
        </row>
        <row r="18091">
          <cell r="O18091" t="str">
            <v>063018000</v>
          </cell>
        </row>
        <row r="18092">
          <cell r="O18092" t="str">
            <v>063018000</v>
          </cell>
        </row>
        <row r="18093">
          <cell r="O18093" t="str">
            <v>063018000</v>
          </cell>
        </row>
        <row r="18094">
          <cell r="O18094" t="str">
            <v>063018000</v>
          </cell>
        </row>
        <row r="18095">
          <cell r="O18095" t="str">
            <v>063018000</v>
          </cell>
        </row>
        <row r="18096">
          <cell r="O18096" t="str">
            <v>063018000</v>
          </cell>
        </row>
        <row r="18097">
          <cell r="O18097" t="str">
            <v>063018000</v>
          </cell>
        </row>
        <row r="18098">
          <cell r="O18098" t="str">
            <v>063018000</v>
          </cell>
        </row>
        <row r="18099">
          <cell r="O18099" t="str">
            <v>063018000</v>
          </cell>
        </row>
        <row r="18100">
          <cell r="O18100" t="str">
            <v>063018000</v>
          </cell>
        </row>
        <row r="18101">
          <cell r="O18101" t="str">
            <v>063018000</v>
          </cell>
        </row>
        <row r="18102">
          <cell r="O18102" t="str">
            <v>063018000</v>
          </cell>
        </row>
        <row r="18103">
          <cell r="O18103" t="str">
            <v>063018000</v>
          </cell>
        </row>
        <row r="18104">
          <cell r="O18104" t="str">
            <v>063018000</v>
          </cell>
        </row>
        <row r="18105">
          <cell r="O18105" t="str">
            <v>063018000</v>
          </cell>
        </row>
        <row r="18106">
          <cell r="O18106" t="str">
            <v>063018000</v>
          </cell>
        </row>
        <row r="18107">
          <cell r="O18107" t="str">
            <v>063018000</v>
          </cell>
        </row>
        <row r="18108">
          <cell r="O18108" t="str">
            <v>063018000</v>
          </cell>
        </row>
        <row r="18109">
          <cell r="O18109" t="str">
            <v>063018000</v>
          </cell>
        </row>
        <row r="18110">
          <cell r="O18110" t="str">
            <v>063018000</v>
          </cell>
        </row>
        <row r="18111">
          <cell r="O18111" t="str">
            <v>063018000</v>
          </cell>
        </row>
        <row r="18112">
          <cell r="O18112" t="str">
            <v>063018000</v>
          </cell>
        </row>
        <row r="18113">
          <cell r="O18113" t="str">
            <v>063018000</v>
          </cell>
        </row>
        <row r="18114">
          <cell r="O18114" t="str">
            <v>063018000</v>
          </cell>
        </row>
        <row r="18115">
          <cell r="O18115" t="str">
            <v>063018000</v>
          </cell>
        </row>
        <row r="18116">
          <cell r="O18116" t="str">
            <v>063018000</v>
          </cell>
        </row>
        <row r="18117">
          <cell r="O18117" t="str">
            <v>063018000</v>
          </cell>
        </row>
        <row r="18118">
          <cell r="O18118" t="str">
            <v>063018000</v>
          </cell>
        </row>
        <row r="18119">
          <cell r="O18119" t="str">
            <v>063018000</v>
          </cell>
        </row>
        <row r="18120">
          <cell r="O18120" t="str">
            <v>063018000</v>
          </cell>
        </row>
        <row r="18121">
          <cell r="O18121" t="str">
            <v>063018000</v>
          </cell>
        </row>
        <row r="18122">
          <cell r="O18122" t="str">
            <v>063018000</v>
          </cell>
        </row>
        <row r="18123">
          <cell r="O18123" t="str">
            <v>063018000</v>
          </cell>
        </row>
        <row r="18124">
          <cell r="O18124" t="str">
            <v>063018000</v>
          </cell>
        </row>
        <row r="18125">
          <cell r="O18125" t="str">
            <v>063018000</v>
          </cell>
        </row>
        <row r="18126">
          <cell r="O18126" t="str">
            <v>063018000</v>
          </cell>
        </row>
        <row r="18127">
          <cell r="O18127" t="str">
            <v>063018000</v>
          </cell>
        </row>
        <row r="18128">
          <cell r="O18128" t="str">
            <v>063019000</v>
          </cell>
        </row>
        <row r="18129">
          <cell r="O18129" t="str">
            <v>063019000</v>
          </cell>
        </row>
        <row r="18130">
          <cell r="O18130" t="str">
            <v>063019000</v>
          </cell>
        </row>
        <row r="18131">
          <cell r="O18131" t="str">
            <v>063019000</v>
          </cell>
        </row>
        <row r="18132">
          <cell r="O18132" t="str">
            <v>063019000</v>
          </cell>
        </row>
        <row r="18133">
          <cell r="O18133" t="str">
            <v>063019000</v>
          </cell>
        </row>
        <row r="18134">
          <cell r="O18134" t="str">
            <v>063019000</v>
          </cell>
        </row>
        <row r="18135">
          <cell r="O18135" t="str">
            <v>063019000</v>
          </cell>
        </row>
        <row r="18136">
          <cell r="O18136" t="str">
            <v>063019000</v>
          </cell>
        </row>
        <row r="18137">
          <cell r="O18137" t="str">
            <v>063019000</v>
          </cell>
        </row>
        <row r="18138">
          <cell r="O18138" t="str">
            <v>063019000</v>
          </cell>
        </row>
        <row r="18139">
          <cell r="O18139" t="str">
            <v>063019000</v>
          </cell>
        </row>
        <row r="18140">
          <cell r="O18140" t="str">
            <v>063019000</v>
          </cell>
        </row>
        <row r="18141">
          <cell r="O18141" t="str">
            <v>063019000</v>
          </cell>
        </row>
        <row r="18142">
          <cell r="O18142" t="str">
            <v>063019000</v>
          </cell>
        </row>
        <row r="18143">
          <cell r="O18143" t="str">
            <v>063019000</v>
          </cell>
        </row>
        <row r="18144">
          <cell r="O18144" t="str">
            <v>063019000</v>
          </cell>
        </row>
        <row r="18145">
          <cell r="O18145" t="str">
            <v>063019000</v>
          </cell>
        </row>
        <row r="18146">
          <cell r="O18146" t="str">
            <v>063019000</v>
          </cell>
        </row>
        <row r="18147">
          <cell r="O18147" t="str">
            <v>063019000</v>
          </cell>
        </row>
        <row r="18148">
          <cell r="O18148" t="str">
            <v>063019000</v>
          </cell>
        </row>
        <row r="18149">
          <cell r="O18149" t="str">
            <v>063019000</v>
          </cell>
        </row>
        <row r="18150">
          <cell r="O18150" t="str">
            <v>063019000</v>
          </cell>
        </row>
        <row r="18151">
          <cell r="O18151" t="str">
            <v>063019000</v>
          </cell>
        </row>
        <row r="18152">
          <cell r="O18152" t="str">
            <v>063019000</v>
          </cell>
        </row>
        <row r="18153">
          <cell r="O18153" t="str">
            <v>063020000</v>
          </cell>
        </row>
        <row r="18154">
          <cell r="O18154" t="str">
            <v>063020000</v>
          </cell>
        </row>
        <row r="18155">
          <cell r="O18155" t="str">
            <v>063020000</v>
          </cell>
        </row>
        <row r="18156">
          <cell r="O18156" t="str">
            <v>063020000</v>
          </cell>
        </row>
        <row r="18157">
          <cell r="O18157" t="str">
            <v>063020000</v>
          </cell>
        </row>
        <row r="18158">
          <cell r="O18158" t="str">
            <v>063020000</v>
          </cell>
        </row>
        <row r="18159">
          <cell r="O18159" t="str">
            <v>063020000</v>
          </cell>
        </row>
        <row r="18160">
          <cell r="O18160" t="str">
            <v>063020000</v>
          </cell>
        </row>
        <row r="18161">
          <cell r="O18161" t="str">
            <v>063020000</v>
          </cell>
        </row>
        <row r="18162">
          <cell r="O18162" t="str">
            <v>063020000</v>
          </cell>
        </row>
        <row r="18163">
          <cell r="O18163" t="str">
            <v>063020000</v>
          </cell>
        </row>
        <row r="18164">
          <cell r="O18164" t="str">
            <v>063020000</v>
          </cell>
        </row>
        <row r="18165">
          <cell r="O18165" t="str">
            <v>063020000</v>
          </cell>
        </row>
        <row r="18166">
          <cell r="O18166" t="str">
            <v>063020000</v>
          </cell>
        </row>
        <row r="18167">
          <cell r="O18167" t="str">
            <v>063020000</v>
          </cell>
        </row>
        <row r="18168">
          <cell r="O18168" t="str">
            <v>063020000</v>
          </cell>
        </row>
        <row r="18169">
          <cell r="O18169" t="str">
            <v>063020000</v>
          </cell>
        </row>
        <row r="18170">
          <cell r="O18170" t="str">
            <v>063020000</v>
          </cell>
        </row>
        <row r="18171">
          <cell r="O18171" t="str">
            <v>063020000</v>
          </cell>
        </row>
        <row r="18172">
          <cell r="O18172" t="str">
            <v>063020000</v>
          </cell>
        </row>
        <row r="18173">
          <cell r="O18173" t="str">
            <v>063020000</v>
          </cell>
        </row>
        <row r="18174">
          <cell r="O18174" t="str">
            <v>063020000</v>
          </cell>
        </row>
        <row r="18175">
          <cell r="O18175" t="str">
            <v>063020000</v>
          </cell>
        </row>
        <row r="18176">
          <cell r="O18176" t="str">
            <v>063020000</v>
          </cell>
        </row>
        <row r="18177">
          <cell r="O18177" t="str">
            <v>063020000</v>
          </cell>
        </row>
        <row r="18178">
          <cell r="O18178" t="str">
            <v>063020000</v>
          </cell>
        </row>
        <row r="18179">
          <cell r="O18179" t="str">
            <v>063020000</v>
          </cell>
        </row>
        <row r="18180">
          <cell r="O18180" t="str">
            <v>063020000</v>
          </cell>
        </row>
        <row r="18181">
          <cell r="O18181" t="str">
            <v>063020000</v>
          </cell>
        </row>
        <row r="18182">
          <cell r="O18182" t="str">
            <v>063020000</v>
          </cell>
        </row>
        <row r="18183">
          <cell r="O18183" t="str">
            <v>063020000</v>
          </cell>
        </row>
        <row r="18184">
          <cell r="O18184" t="str">
            <v>063020000</v>
          </cell>
        </row>
        <row r="18185">
          <cell r="O18185" t="str">
            <v>063020000</v>
          </cell>
        </row>
        <row r="18186">
          <cell r="O18186" t="str">
            <v>063021000</v>
          </cell>
        </row>
        <row r="18187">
          <cell r="O18187" t="str">
            <v>063021000</v>
          </cell>
        </row>
        <row r="18188">
          <cell r="O18188" t="str">
            <v>063021000</v>
          </cell>
        </row>
        <row r="18189">
          <cell r="O18189" t="str">
            <v>063021000</v>
          </cell>
        </row>
        <row r="18190">
          <cell r="O18190" t="str">
            <v>063021000</v>
          </cell>
        </row>
        <row r="18191">
          <cell r="O18191" t="str">
            <v>063021000</v>
          </cell>
        </row>
        <row r="18192">
          <cell r="O18192" t="str">
            <v>063021000</v>
          </cell>
        </row>
        <row r="18193">
          <cell r="O18193" t="str">
            <v>063021000</v>
          </cell>
        </row>
        <row r="18194">
          <cell r="O18194" t="str">
            <v>063021000</v>
          </cell>
        </row>
        <row r="18195">
          <cell r="O18195" t="str">
            <v>063021000</v>
          </cell>
        </row>
        <row r="18196">
          <cell r="O18196" t="str">
            <v>063021000</v>
          </cell>
        </row>
        <row r="18197">
          <cell r="O18197" t="str">
            <v>063021000</v>
          </cell>
        </row>
        <row r="18198">
          <cell r="O18198" t="str">
            <v>063021000</v>
          </cell>
        </row>
        <row r="18199">
          <cell r="O18199" t="str">
            <v>063021000</v>
          </cell>
        </row>
        <row r="18200">
          <cell r="O18200" t="str">
            <v>063021000</v>
          </cell>
        </row>
        <row r="18201">
          <cell r="O18201" t="str">
            <v>063021000</v>
          </cell>
        </row>
        <row r="18202">
          <cell r="O18202" t="str">
            <v>063021000</v>
          </cell>
        </row>
        <row r="18203">
          <cell r="O18203" t="str">
            <v>063021000</v>
          </cell>
        </row>
        <row r="18204">
          <cell r="O18204" t="str">
            <v>063021000</v>
          </cell>
        </row>
        <row r="18205">
          <cell r="O18205" t="str">
            <v>063021000</v>
          </cell>
        </row>
        <row r="18206">
          <cell r="O18206" t="str">
            <v>063021000</v>
          </cell>
        </row>
        <row r="18207">
          <cell r="O18207" t="str">
            <v>063021000</v>
          </cell>
        </row>
        <row r="18208">
          <cell r="O18208" t="str">
            <v>063021000</v>
          </cell>
        </row>
        <row r="18209">
          <cell r="O18209" t="str">
            <v>063021000</v>
          </cell>
        </row>
        <row r="18210">
          <cell r="O18210" t="str">
            <v>063021000</v>
          </cell>
        </row>
        <row r="18211">
          <cell r="O18211" t="str">
            <v>063021000</v>
          </cell>
        </row>
        <row r="18212">
          <cell r="O18212" t="str">
            <v>063021000</v>
          </cell>
        </row>
        <row r="18213">
          <cell r="O18213" t="str">
            <v>063021000</v>
          </cell>
        </row>
        <row r="18214">
          <cell r="O18214" t="str">
            <v>063021000</v>
          </cell>
        </row>
        <row r="18215">
          <cell r="O18215" t="str">
            <v>063021000</v>
          </cell>
        </row>
        <row r="18216">
          <cell r="O18216" t="str">
            <v>063021000</v>
          </cell>
        </row>
        <row r="18217">
          <cell r="O18217" t="str">
            <v>063021000</v>
          </cell>
        </row>
        <row r="18218">
          <cell r="O18218" t="str">
            <v>063021000</v>
          </cell>
        </row>
        <row r="18219">
          <cell r="O18219" t="str">
            <v>063021000</v>
          </cell>
        </row>
        <row r="18220">
          <cell r="O18220" t="str">
            <v>063021000</v>
          </cell>
        </row>
        <row r="18221">
          <cell r="O18221" t="str">
            <v>063021000</v>
          </cell>
        </row>
        <row r="18222">
          <cell r="O18222" t="str">
            <v>063021000</v>
          </cell>
        </row>
        <row r="18223">
          <cell r="O18223" t="str">
            <v>063021000</v>
          </cell>
        </row>
        <row r="18224">
          <cell r="O18224" t="str">
            <v>063021000</v>
          </cell>
        </row>
        <row r="18225">
          <cell r="O18225" t="str">
            <v>063021000</v>
          </cell>
        </row>
        <row r="18226">
          <cell r="O18226" t="str">
            <v>063021000</v>
          </cell>
        </row>
        <row r="18227">
          <cell r="O18227" t="str">
            <v>063021000</v>
          </cell>
        </row>
        <row r="18228">
          <cell r="O18228" t="str">
            <v>063021000</v>
          </cell>
        </row>
        <row r="18229">
          <cell r="O18229" t="str">
            <v>063021000</v>
          </cell>
        </row>
        <row r="18230">
          <cell r="O18230" t="str">
            <v>063021000</v>
          </cell>
        </row>
        <row r="18231">
          <cell r="O18231" t="str">
            <v>063021000</v>
          </cell>
        </row>
        <row r="18232">
          <cell r="O18232" t="str">
            <v>063022000</v>
          </cell>
        </row>
        <row r="18233">
          <cell r="O18233" t="str">
            <v>063022000</v>
          </cell>
        </row>
        <row r="18234">
          <cell r="O18234" t="str">
            <v>063022000</v>
          </cell>
        </row>
        <row r="18235">
          <cell r="O18235" t="str">
            <v>063022000</v>
          </cell>
        </row>
        <row r="18236">
          <cell r="O18236" t="str">
            <v>063022000</v>
          </cell>
        </row>
        <row r="18237">
          <cell r="O18237" t="str">
            <v>063022000</v>
          </cell>
        </row>
        <row r="18238">
          <cell r="O18238" t="str">
            <v>063022000</v>
          </cell>
        </row>
        <row r="18239">
          <cell r="O18239" t="str">
            <v>063022000</v>
          </cell>
        </row>
        <row r="18240">
          <cell r="O18240" t="str">
            <v>063022000</v>
          </cell>
        </row>
        <row r="18241">
          <cell r="O18241" t="str">
            <v>063022000</v>
          </cell>
        </row>
        <row r="18242">
          <cell r="O18242" t="str">
            <v>063022000</v>
          </cell>
        </row>
        <row r="18243">
          <cell r="O18243" t="str">
            <v>063022000</v>
          </cell>
        </row>
        <row r="18244">
          <cell r="O18244" t="str">
            <v>063022000</v>
          </cell>
        </row>
        <row r="18245">
          <cell r="O18245" t="str">
            <v>063022000</v>
          </cell>
        </row>
        <row r="18246">
          <cell r="O18246" t="str">
            <v>063022000</v>
          </cell>
        </row>
        <row r="18247">
          <cell r="O18247" t="str">
            <v>063022000</v>
          </cell>
        </row>
        <row r="18248">
          <cell r="O18248" t="str">
            <v>063022000</v>
          </cell>
        </row>
        <row r="18249">
          <cell r="O18249" t="str">
            <v>063022000</v>
          </cell>
        </row>
        <row r="18250">
          <cell r="O18250" t="str">
            <v>063022000</v>
          </cell>
        </row>
        <row r="18251">
          <cell r="O18251" t="str">
            <v>063022000</v>
          </cell>
        </row>
        <row r="18252">
          <cell r="O18252" t="str">
            <v>063022000</v>
          </cell>
        </row>
        <row r="18253">
          <cell r="O18253" t="str">
            <v>063022000</v>
          </cell>
        </row>
        <row r="18254">
          <cell r="O18254" t="str">
            <v>063022000</v>
          </cell>
        </row>
        <row r="18255">
          <cell r="O18255" t="str">
            <v>063022000</v>
          </cell>
        </row>
        <row r="18256">
          <cell r="O18256" t="str">
            <v>063022000</v>
          </cell>
        </row>
        <row r="18257">
          <cell r="O18257" t="str">
            <v>063022000</v>
          </cell>
        </row>
        <row r="18258">
          <cell r="O18258" t="str">
            <v>063022000</v>
          </cell>
        </row>
        <row r="18259">
          <cell r="O18259" t="str">
            <v>063022000</v>
          </cell>
        </row>
        <row r="18260">
          <cell r="O18260" t="str">
            <v>063022000</v>
          </cell>
        </row>
        <row r="18261">
          <cell r="O18261" t="str">
            <v>063022000</v>
          </cell>
        </row>
        <row r="18262">
          <cell r="O18262" t="str">
            <v>063022000</v>
          </cell>
        </row>
        <row r="18263">
          <cell r="O18263" t="str">
            <v>063022000</v>
          </cell>
        </row>
        <row r="18264">
          <cell r="O18264" t="str">
            <v>063022000</v>
          </cell>
        </row>
        <row r="18265">
          <cell r="O18265" t="str">
            <v>063022000</v>
          </cell>
        </row>
        <row r="18266">
          <cell r="O18266" t="str">
            <v>063022000</v>
          </cell>
        </row>
        <row r="18267">
          <cell r="O18267" t="str">
            <v>063022000</v>
          </cell>
        </row>
        <row r="18268">
          <cell r="O18268" t="str">
            <v>063022000</v>
          </cell>
        </row>
        <row r="18269">
          <cell r="O18269" t="str">
            <v>063022000</v>
          </cell>
        </row>
        <row r="18270">
          <cell r="O18270" t="str">
            <v>063022000</v>
          </cell>
        </row>
        <row r="18271">
          <cell r="O18271" t="str">
            <v>063022000</v>
          </cell>
        </row>
        <row r="18272">
          <cell r="O18272" t="str">
            <v>063022000</v>
          </cell>
        </row>
        <row r="18273">
          <cell r="O18273" t="str">
            <v>063022000</v>
          </cell>
        </row>
        <row r="18274">
          <cell r="O18274" t="str">
            <v>063022000</v>
          </cell>
        </row>
        <row r="18275">
          <cell r="O18275" t="str">
            <v>063022000</v>
          </cell>
        </row>
        <row r="18276">
          <cell r="O18276" t="str">
            <v>063022000</v>
          </cell>
        </row>
        <row r="18277">
          <cell r="O18277" t="str">
            <v>063022000</v>
          </cell>
        </row>
        <row r="18278">
          <cell r="O18278" t="str">
            <v>063022000</v>
          </cell>
        </row>
        <row r="18279">
          <cell r="O18279" t="str">
            <v>063022000</v>
          </cell>
        </row>
        <row r="18280">
          <cell r="O18280" t="str">
            <v>063022000</v>
          </cell>
        </row>
        <row r="18281">
          <cell r="O18281" t="str">
            <v>063022000</v>
          </cell>
        </row>
        <row r="18282">
          <cell r="O18282" t="str">
            <v>063022000</v>
          </cell>
        </row>
        <row r="18283">
          <cell r="O18283" t="str">
            <v>063022000</v>
          </cell>
        </row>
        <row r="18284">
          <cell r="O18284" t="str">
            <v>063022000</v>
          </cell>
        </row>
        <row r="18285">
          <cell r="O18285" t="str">
            <v>063022000</v>
          </cell>
        </row>
        <row r="18286">
          <cell r="O18286" t="str">
            <v>063022000</v>
          </cell>
        </row>
        <row r="18287">
          <cell r="O18287" t="str">
            <v>063022000</v>
          </cell>
        </row>
        <row r="18288">
          <cell r="O18288" t="str">
            <v>063022000</v>
          </cell>
        </row>
        <row r="18289">
          <cell r="O18289" t="str">
            <v>063022000</v>
          </cell>
        </row>
        <row r="18290">
          <cell r="O18290" t="str">
            <v>063022000</v>
          </cell>
        </row>
        <row r="18291">
          <cell r="O18291" t="str">
            <v>063022000</v>
          </cell>
        </row>
        <row r="18292">
          <cell r="O18292" t="str">
            <v>063022000</v>
          </cell>
        </row>
        <row r="18293">
          <cell r="O18293" t="str">
            <v>063022000</v>
          </cell>
        </row>
        <row r="18294">
          <cell r="O18294" t="str">
            <v>063022000</v>
          </cell>
        </row>
        <row r="18295">
          <cell r="O18295" t="str">
            <v>063022000</v>
          </cell>
        </row>
        <row r="18296">
          <cell r="O18296" t="str">
            <v>063022000</v>
          </cell>
        </row>
        <row r="18297">
          <cell r="O18297" t="str">
            <v>063022000</v>
          </cell>
        </row>
        <row r="18298">
          <cell r="O18298" t="str">
            <v>063022000</v>
          </cell>
        </row>
        <row r="18299">
          <cell r="O18299" t="str">
            <v>063022000</v>
          </cell>
        </row>
        <row r="18300">
          <cell r="O18300" t="str">
            <v>063022000</v>
          </cell>
        </row>
        <row r="18301">
          <cell r="O18301" t="str">
            <v>063022000</v>
          </cell>
        </row>
        <row r="18302">
          <cell r="O18302" t="str">
            <v>063022000</v>
          </cell>
        </row>
        <row r="18303">
          <cell r="O18303" t="str">
            <v>063022000</v>
          </cell>
        </row>
        <row r="18304">
          <cell r="O18304" t="str">
            <v>063022000</v>
          </cell>
        </row>
        <row r="18305">
          <cell r="O18305" t="str">
            <v>063022000</v>
          </cell>
        </row>
        <row r="18306">
          <cell r="O18306" t="str">
            <v>063022000</v>
          </cell>
        </row>
        <row r="18307">
          <cell r="O18307" t="str">
            <v>063022000</v>
          </cell>
        </row>
        <row r="18308">
          <cell r="O18308" t="str">
            <v>063022000</v>
          </cell>
        </row>
        <row r="18309">
          <cell r="O18309" t="str">
            <v>063022000</v>
          </cell>
        </row>
        <row r="18310">
          <cell r="O18310" t="str">
            <v>063022000</v>
          </cell>
        </row>
        <row r="18311">
          <cell r="O18311" t="str">
            <v>063022000</v>
          </cell>
        </row>
        <row r="18312">
          <cell r="O18312" t="str">
            <v>063022000</v>
          </cell>
        </row>
        <row r="18313">
          <cell r="O18313" t="str">
            <v>063022000</v>
          </cell>
        </row>
        <row r="18314">
          <cell r="O18314" t="str">
            <v>063022000</v>
          </cell>
        </row>
        <row r="18315">
          <cell r="O18315" t="str">
            <v>063022000</v>
          </cell>
        </row>
        <row r="18316">
          <cell r="O18316" t="str">
            <v>063022000</v>
          </cell>
        </row>
        <row r="18317">
          <cell r="O18317" t="str">
            <v>063022000</v>
          </cell>
        </row>
        <row r="18318">
          <cell r="O18318" t="str">
            <v>063022000</v>
          </cell>
        </row>
        <row r="18319">
          <cell r="O18319" t="str">
            <v>063022000</v>
          </cell>
        </row>
        <row r="18320">
          <cell r="O18320" t="str">
            <v>063022000</v>
          </cell>
        </row>
        <row r="18321">
          <cell r="O18321" t="str">
            <v>063022000</v>
          </cell>
        </row>
        <row r="18322">
          <cell r="O18322" t="str">
            <v>063022000</v>
          </cell>
        </row>
        <row r="18323">
          <cell r="O18323" t="str">
            <v>063022000</v>
          </cell>
        </row>
        <row r="18324">
          <cell r="O18324" t="str">
            <v>063022000</v>
          </cell>
        </row>
        <row r="18325">
          <cell r="O18325" t="str">
            <v>063022000</v>
          </cell>
        </row>
        <row r="18326">
          <cell r="O18326" t="str">
            <v>063022000</v>
          </cell>
        </row>
        <row r="18327">
          <cell r="O18327" t="str">
            <v>063022000</v>
          </cell>
        </row>
        <row r="18328">
          <cell r="O18328" t="str">
            <v>063022000</v>
          </cell>
        </row>
        <row r="18329">
          <cell r="O18329" t="str">
            <v>063022000</v>
          </cell>
        </row>
        <row r="18330">
          <cell r="O18330" t="str">
            <v>063022000</v>
          </cell>
        </row>
        <row r="18331">
          <cell r="O18331" t="str">
            <v>063022000</v>
          </cell>
        </row>
        <row r="18332">
          <cell r="O18332" t="str">
            <v>063022000</v>
          </cell>
        </row>
        <row r="18333">
          <cell r="O18333" t="str">
            <v>063022000</v>
          </cell>
        </row>
        <row r="18334">
          <cell r="O18334" t="str">
            <v>063022000</v>
          </cell>
        </row>
        <row r="18335">
          <cell r="O18335" t="str">
            <v>063022000</v>
          </cell>
        </row>
        <row r="18336">
          <cell r="O18336" t="str">
            <v>063022000</v>
          </cell>
        </row>
        <row r="18337">
          <cell r="O18337" t="str">
            <v>063022000</v>
          </cell>
        </row>
        <row r="18338">
          <cell r="O18338" t="str">
            <v>063022000</v>
          </cell>
        </row>
        <row r="18339">
          <cell r="O18339" t="str">
            <v>063022000</v>
          </cell>
        </row>
        <row r="18340">
          <cell r="O18340" t="str">
            <v>063022000</v>
          </cell>
        </row>
        <row r="18341">
          <cell r="O18341" t="str">
            <v>063022000</v>
          </cell>
        </row>
        <row r="18342">
          <cell r="O18342" t="str">
            <v>063022000</v>
          </cell>
        </row>
        <row r="18343">
          <cell r="O18343" t="str">
            <v>063022000</v>
          </cell>
        </row>
        <row r="18344">
          <cell r="O18344" t="str">
            <v>063022000</v>
          </cell>
        </row>
        <row r="18345">
          <cell r="O18345" t="str">
            <v>063022000</v>
          </cell>
        </row>
        <row r="18346">
          <cell r="O18346" t="str">
            <v>063022000</v>
          </cell>
        </row>
        <row r="18347">
          <cell r="O18347" t="str">
            <v>063022000</v>
          </cell>
        </row>
        <row r="18348">
          <cell r="O18348" t="str">
            <v>063022000</v>
          </cell>
        </row>
        <row r="18349">
          <cell r="O18349" t="str">
            <v>063022000</v>
          </cell>
        </row>
        <row r="18350">
          <cell r="O18350" t="str">
            <v>063022000</v>
          </cell>
        </row>
        <row r="18351">
          <cell r="O18351" t="str">
            <v>063022000</v>
          </cell>
        </row>
        <row r="18352">
          <cell r="O18352" t="str">
            <v>063022000</v>
          </cell>
        </row>
        <row r="18353">
          <cell r="O18353" t="str">
            <v>063022000</v>
          </cell>
        </row>
        <row r="18354">
          <cell r="O18354" t="str">
            <v>063022000</v>
          </cell>
        </row>
        <row r="18355">
          <cell r="O18355" t="str">
            <v>063022000</v>
          </cell>
        </row>
        <row r="18356">
          <cell r="O18356" t="str">
            <v>063022000</v>
          </cell>
        </row>
        <row r="18357">
          <cell r="O18357" t="str">
            <v>063022000</v>
          </cell>
        </row>
        <row r="18358">
          <cell r="O18358" t="str">
            <v>063022000</v>
          </cell>
        </row>
        <row r="18359">
          <cell r="O18359" t="str">
            <v>063022000</v>
          </cell>
        </row>
        <row r="18360">
          <cell r="O18360" t="str">
            <v>063022000</v>
          </cell>
        </row>
        <row r="18361">
          <cell r="O18361" t="str">
            <v>063022000</v>
          </cell>
        </row>
        <row r="18362">
          <cell r="O18362" t="str">
            <v>063022000</v>
          </cell>
        </row>
        <row r="18363">
          <cell r="O18363" t="str">
            <v>063022000</v>
          </cell>
        </row>
        <row r="18364">
          <cell r="O18364" t="str">
            <v>063022000</v>
          </cell>
        </row>
        <row r="18365">
          <cell r="O18365" t="str">
            <v>063022000</v>
          </cell>
        </row>
        <row r="18366">
          <cell r="O18366" t="str">
            <v>063022000</v>
          </cell>
        </row>
        <row r="18367">
          <cell r="O18367" t="str">
            <v>063022000</v>
          </cell>
        </row>
        <row r="18368">
          <cell r="O18368" t="str">
            <v>063022000</v>
          </cell>
        </row>
        <row r="18369">
          <cell r="O18369" t="str">
            <v>063022000</v>
          </cell>
        </row>
        <row r="18370">
          <cell r="O18370" t="str">
            <v>063022000</v>
          </cell>
        </row>
        <row r="18371">
          <cell r="O18371" t="str">
            <v>063022000</v>
          </cell>
        </row>
        <row r="18372">
          <cell r="O18372" t="str">
            <v>063022000</v>
          </cell>
        </row>
        <row r="18373">
          <cell r="O18373" t="str">
            <v>063022000</v>
          </cell>
        </row>
        <row r="18374">
          <cell r="O18374" t="str">
            <v>063022000</v>
          </cell>
        </row>
        <row r="18375">
          <cell r="O18375" t="str">
            <v>063022000</v>
          </cell>
        </row>
        <row r="18376">
          <cell r="O18376" t="str">
            <v>063022000</v>
          </cell>
        </row>
        <row r="18377">
          <cell r="O18377" t="str">
            <v>063022000</v>
          </cell>
        </row>
        <row r="18378">
          <cell r="O18378" t="str">
            <v>063022000</v>
          </cell>
        </row>
        <row r="18379">
          <cell r="O18379" t="str">
            <v>063022000</v>
          </cell>
        </row>
        <row r="18380">
          <cell r="O18380" t="str">
            <v>063022000</v>
          </cell>
        </row>
        <row r="18381">
          <cell r="O18381" t="str">
            <v>063022000</v>
          </cell>
        </row>
        <row r="18382">
          <cell r="O18382" t="str">
            <v>063022000</v>
          </cell>
        </row>
        <row r="18383">
          <cell r="O18383" t="str">
            <v>063022000</v>
          </cell>
        </row>
        <row r="18384">
          <cell r="O18384" t="str">
            <v>063022000</v>
          </cell>
        </row>
        <row r="18385">
          <cell r="O18385" t="str">
            <v>063022000</v>
          </cell>
        </row>
        <row r="18386">
          <cell r="O18386" t="str">
            <v>063022000</v>
          </cell>
        </row>
        <row r="18387">
          <cell r="O18387" t="str">
            <v>063022000</v>
          </cell>
        </row>
        <row r="18388">
          <cell r="O18388" t="str">
            <v>063022000</v>
          </cell>
        </row>
        <row r="18389">
          <cell r="O18389" t="str">
            <v>063022000</v>
          </cell>
        </row>
        <row r="18390">
          <cell r="O18390" t="str">
            <v>063022000</v>
          </cell>
        </row>
        <row r="18391">
          <cell r="O18391" t="str">
            <v>063022000</v>
          </cell>
        </row>
        <row r="18392">
          <cell r="O18392" t="str">
            <v>063022000</v>
          </cell>
        </row>
        <row r="18393">
          <cell r="O18393" t="str">
            <v>063022000</v>
          </cell>
        </row>
        <row r="18394">
          <cell r="O18394" t="str">
            <v>063022000</v>
          </cell>
        </row>
        <row r="18395">
          <cell r="O18395" t="str">
            <v>063022000</v>
          </cell>
        </row>
        <row r="18396">
          <cell r="O18396" t="str">
            <v>063022000</v>
          </cell>
        </row>
        <row r="18397">
          <cell r="O18397" t="str">
            <v>063022000</v>
          </cell>
        </row>
        <row r="18398">
          <cell r="O18398" t="str">
            <v>063022000</v>
          </cell>
        </row>
        <row r="18399">
          <cell r="O18399" t="str">
            <v>063022000</v>
          </cell>
        </row>
        <row r="18400">
          <cell r="O18400" t="str">
            <v>063022000</v>
          </cell>
        </row>
        <row r="18401">
          <cell r="O18401" t="str">
            <v>063022000</v>
          </cell>
        </row>
        <row r="18402">
          <cell r="O18402" t="str">
            <v>063022000</v>
          </cell>
        </row>
        <row r="18403">
          <cell r="O18403" t="str">
            <v>063022000</v>
          </cell>
        </row>
        <row r="18404">
          <cell r="O18404" t="str">
            <v>063022000</v>
          </cell>
        </row>
        <row r="18405">
          <cell r="O18405" t="str">
            <v>063022000</v>
          </cell>
        </row>
        <row r="18406">
          <cell r="O18406" t="str">
            <v>063022000</v>
          </cell>
        </row>
        <row r="18407">
          <cell r="O18407" t="str">
            <v>063022000</v>
          </cell>
        </row>
        <row r="18408">
          <cell r="O18408" t="str">
            <v>063022000</v>
          </cell>
        </row>
        <row r="18409">
          <cell r="O18409" t="str">
            <v>063022000</v>
          </cell>
        </row>
        <row r="18410">
          <cell r="O18410" t="str">
            <v>063022000</v>
          </cell>
        </row>
        <row r="18411">
          <cell r="O18411" t="str">
            <v>063022000</v>
          </cell>
        </row>
        <row r="18412">
          <cell r="O18412" t="str">
            <v>063023000</v>
          </cell>
        </row>
        <row r="18413">
          <cell r="O18413" t="str">
            <v>063023000</v>
          </cell>
        </row>
        <row r="18414">
          <cell r="O18414" t="str">
            <v>063023000</v>
          </cell>
        </row>
        <row r="18415">
          <cell r="O18415" t="str">
            <v>063023000</v>
          </cell>
        </row>
        <row r="18416">
          <cell r="O18416" t="str">
            <v>063023000</v>
          </cell>
        </row>
        <row r="18417">
          <cell r="O18417" t="str">
            <v>063023000</v>
          </cell>
        </row>
        <row r="18418">
          <cell r="O18418" t="str">
            <v>063023000</v>
          </cell>
        </row>
        <row r="18419">
          <cell r="O18419" t="str">
            <v>063023000</v>
          </cell>
        </row>
        <row r="18420">
          <cell r="O18420" t="str">
            <v>063023000</v>
          </cell>
        </row>
        <row r="18421">
          <cell r="O18421" t="str">
            <v>063023000</v>
          </cell>
        </row>
        <row r="18422">
          <cell r="O18422" t="str">
            <v>063023000</v>
          </cell>
        </row>
        <row r="18423">
          <cell r="O18423" t="str">
            <v>063023000</v>
          </cell>
        </row>
        <row r="18424">
          <cell r="O18424" t="str">
            <v>063023000</v>
          </cell>
        </row>
        <row r="18425">
          <cell r="O18425" t="str">
            <v>063023000</v>
          </cell>
        </row>
        <row r="18426">
          <cell r="O18426" t="str">
            <v>063023000</v>
          </cell>
        </row>
        <row r="18427">
          <cell r="O18427" t="str">
            <v>063023000</v>
          </cell>
        </row>
        <row r="18428">
          <cell r="O18428" t="str">
            <v>063023000</v>
          </cell>
        </row>
        <row r="18429">
          <cell r="O18429" t="str">
            <v>063023000</v>
          </cell>
        </row>
        <row r="18430">
          <cell r="O18430" t="str">
            <v>063023000</v>
          </cell>
        </row>
        <row r="18431">
          <cell r="O18431" t="str">
            <v>063023000</v>
          </cell>
        </row>
        <row r="18432">
          <cell r="O18432" t="str">
            <v>063023000</v>
          </cell>
        </row>
        <row r="18433">
          <cell r="O18433" t="str">
            <v>063023000</v>
          </cell>
        </row>
        <row r="18434">
          <cell r="O18434" t="str">
            <v>063023000</v>
          </cell>
        </row>
        <row r="18435">
          <cell r="O18435" t="str">
            <v>063023000</v>
          </cell>
        </row>
        <row r="18436">
          <cell r="O18436" t="str">
            <v>063023000</v>
          </cell>
        </row>
        <row r="18437">
          <cell r="O18437" t="str">
            <v>063023000</v>
          </cell>
        </row>
        <row r="18438">
          <cell r="O18438" t="str">
            <v>063023000</v>
          </cell>
        </row>
        <row r="18439">
          <cell r="O18439" t="str">
            <v>063023000</v>
          </cell>
        </row>
        <row r="18440">
          <cell r="O18440" t="str">
            <v>063023000</v>
          </cell>
        </row>
        <row r="18441">
          <cell r="O18441" t="str">
            <v>063023000</v>
          </cell>
        </row>
        <row r="18442">
          <cell r="O18442" t="str">
            <v>063023000</v>
          </cell>
        </row>
        <row r="18443">
          <cell r="O18443" t="str">
            <v>063023000</v>
          </cell>
        </row>
        <row r="18444">
          <cell r="O18444" t="str">
            <v>063023000</v>
          </cell>
        </row>
        <row r="18445">
          <cell r="O18445" t="str">
            <v>063023000</v>
          </cell>
        </row>
        <row r="18446">
          <cell r="O18446" t="str">
            <v>063023000</v>
          </cell>
        </row>
        <row r="18447">
          <cell r="O18447" t="str">
            <v>063023000</v>
          </cell>
        </row>
        <row r="18448">
          <cell r="O18448" t="str">
            <v>063023000</v>
          </cell>
        </row>
        <row r="18449">
          <cell r="O18449" t="str">
            <v>063023000</v>
          </cell>
        </row>
        <row r="18450">
          <cell r="O18450" t="str">
            <v>063023000</v>
          </cell>
        </row>
        <row r="18451">
          <cell r="O18451" t="str">
            <v>063023000</v>
          </cell>
        </row>
        <row r="18452">
          <cell r="O18452" t="str">
            <v>063023000</v>
          </cell>
        </row>
        <row r="18453">
          <cell r="O18453" t="str">
            <v>063023000</v>
          </cell>
        </row>
        <row r="18454">
          <cell r="O18454" t="str">
            <v>063023000</v>
          </cell>
        </row>
        <row r="18455">
          <cell r="O18455" t="str">
            <v>063023000</v>
          </cell>
        </row>
        <row r="18456">
          <cell r="O18456" t="str">
            <v>063023000</v>
          </cell>
        </row>
        <row r="18457">
          <cell r="O18457" t="str">
            <v>063023000</v>
          </cell>
        </row>
        <row r="18458">
          <cell r="O18458" t="str">
            <v>063023000</v>
          </cell>
        </row>
        <row r="18459">
          <cell r="O18459" t="str">
            <v>063023000</v>
          </cell>
        </row>
        <row r="18460">
          <cell r="O18460" t="str">
            <v>063023000</v>
          </cell>
        </row>
        <row r="18461">
          <cell r="O18461" t="str">
            <v>063023000</v>
          </cell>
        </row>
        <row r="18462">
          <cell r="O18462" t="str">
            <v>063023000</v>
          </cell>
        </row>
        <row r="18463">
          <cell r="O18463" t="str">
            <v>063023000</v>
          </cell>
        </row>
        <row r="18464">
          <cell r="O18464" t="str">
            <v>063023000</v>
          </cell>
        </row>
        <row r="18465">
          <cell r="O18465" t="str">
            <v>063023000</v>
          </cell>
        </row>
        <row r="18466">
          <cell r="O18466" t="str">
            <v>063023000</v>
          </cell>
        </row>
        <row r="18467">
          <cell r="O18467" t="str">
            <v>063023000</v>
          </cell>
        </row>
        <row r="18468">
          <cell r="O18468" t="str">
            <v>063023000</v>
          </cell>
        </row>
        <row r="18469">
          <cell r="O18469" t="str">
            <v>063023000</v>
          </cell>
        </row>
        <row r="18470">
          <cell r="O18470" t="str">
            <v>063023000</v>
          </cell>
        </row>
        <row r="18471">
          <cell r="O18471" t="str">
            <v>063023000</v>
          </cell>
        </row>
        <row r="18472">
          <cell r="O18472" t="str">
            <v>063025000</v>
          </cell>
        </row>
        <row r="18473">
          <cell r="O18473" t="str">
            <v>063025000</v>
          </cell>
        </row>
        <row r="18474">
          <cell r="O18474" t="str">
            <v>063025000</v>
          </cell>
        </row>
        <row r="18475">
          <cell r="O18475" t="str">
            <v>063025000</v>
          </cell>
        </row>
        <row r="18476">
          <cell r="O18476" t="str">
            <v>063025000</v>
          </cell>
        </row>
        <row r="18477">
          <cell r="O18477" t="str">
            <v>063025000</v>
          </cell>
        </row>
        <row r="18478">
          <cell r="O18478" t="str">
            <v>063025000</v>
          </cell>
        </row>
        <row r="18479">
          <cell r="O18479" t="str">
            <v>063025000</v>
          </cell>
        </row>
        <row r="18480">
          <cell r="O18480" t="str">
            <v>063025000</v>
          </cell>
        </row>
        <row r="18481">
          <cell r="O18481" t="str">
            <v>063025000</v>
          </cell>
        </row>
        <row r="18482">
          <cell r="O18482" t="str">
            <v>063025000</v>
          </cell>
        </row>
        <row r="18483">
          <cell r="O18483" t="str">
            <v>063025000</v>
          </cell>
        </row>
        <row r="18484">
          <cell r="O18484" t="str">
            <v>063025000</v>
          </cell>
        </row>
        <row r="18485">
          <cell r="O18485" t="str">
            <v>063025000</v>
          </cell>
        </row>
        <row r="18486">
          <cell r="O18486" t="str">
            <v>063025000</v>
          </cell>
        </row>
        <row r="18487">
          <cell r="O18487" t="str">
            <v>063025000</v>
          </cell>
        </row>
        <row r="18488">
          <cell r="O18488" t="str">
            <v>063025000</v>
          </cell>
        </row>
        <row r="18489">
          <cell r="O18489" t="str">
            <v>063025000</v>
          </cell>
        </row>
        <row r="18490">
          <cell r="O18490" t="str">
            <v>063025000</v>
          </cell>
        </row>
        <row r="18491">
          <cell r="O18491" t="str">
            <v>063025000</v>
          </cell>
        </row>
        <row r="18492">
          <cell r="O18492" t="str">
            <v>063025000</v>
          </cell>
        </row>
        <row r="18493">
          <cell r="O18493" t="str">
            <v>063025000</v>
          </cell>
        </row>
        <row r="18494">
          <cell r="O18494" t="str">
            <v>063025000</v>
          </cell>
        </row>
        <row r="18495">
          <cell r="O18495" t="str">
            <v>063025000</v>
          </cell>
        </row>
        <row r="18496">
          <cell r="O18496" t="str">
            <v>063025000</v>
          </cell>
        </row>
        <row r="18497">
          <cell r="O18497" t="str">
            <v>063025000</v>
          </cell>
        </row>
        <row r="18498">
          <cell r="O18498" t="str">
            <v>063025000</v>
          </cell>
        </row>
        <row r="18499">
          <cell r="O18499" t="str">
            <v>063025000</v>
          </cell>
        </row>
        <row r="18500">
          <cell r="O18500" t="str">
            <v>063025000</v>
          </cell>
        </row>
        <row r="18501">
          <cell r="O18501" t="str">
            <v>063025000</v>
          </cell>
        </row>
        <row r="18502">
          <cell r="O18502" t="str">
            <v>063025000</v>
          </cell>
        </row>
        <row r="18503">
          <cell r="O18503" t="str">
            <v>063025000</v>
          </cell>
        </row>
        <row r="18504">
          <cell r="O18504" t="str">
            <v>063025000</v>
          </cell>
        </row>
        <row r="18505">
          <cell r="O18505" t="str">
            <v>063025000</v>
          </cell>
        </row>
        <row r="18506">
          <cell r="O18506" t="str">
            <v>063025000</v>
          </cell>
        </row>
        <row r="18507">
          <cell r="O18507" t="str">
            <v>063025000</v>
          </cell>
        </row>
        <row r="18508">
          <cell r="O18508" t="str">
            <v>063025000</v>
          </cell>
        </row>
        <row r="18509">
          <cell r="O18509" t="str">
            <v>063025000</v>
          </cell>
        </row>
        <row r="18510">
          <cell r="O18510" t="str">
            <v>063025000</v>
          </cell>
        </row>
        <row r="18511">
          <cell r="O18511" t="str">
            <v>063025000</v>
          </cell>
        </row>
        <row r="18512">
          <cell r="O18512" t="str">
            <v>063025000</v>
          </cell>
        </row>
        <row r="18513">
          <cell r="O18513" t="str">
            <v>063025000</v>
          </cell>
        </row>
        <row r="18514">
          <cell r="O18514" t="str">
            <v>063025000</v>
          </cell>
        </row>
        <row r="18515">
          <cell r="O18515" t="str">
            <v>063025000</v>
          </cell>
        </row>
        <row r="18516">
          <cell r="O18516" t="str">
            <v>063025000</v>
          </cell>
        </row>
        <row r="18517">
          <cell r="O18517" t="str">
            <v>063025000</v>
          </cell>
        </row>
        <row r="18518">
          <cell r="O18518" t="str">
            <v>063025000</v>
          </cell>
        </row>
        <row r="18519">
          <cell r="O18519" t="str">
            <v>063025000</v>
          </cell>
        </row>
        <row r="18520">
          <cell r="O18520" t="str">
            <v>063025000</v>
          </cell>
        </row>
        <row r="18521">
          <cell r="O18521" t="str">
            <v>063025000</v>
          </cell>
        </row>
        <row r="18522">
          <cell r="O18522" t="str">
            <v>063025000</v>
          </cell>
        </row>
        <row r="18523">
          <cell r="O18523" t="str">
            <v>063025000</v>
          </cell>
        </row>
        <row r="18524">
          <cell r="O18524" t="str">
            <v>063025000</v>
          </cell>
        </row>
        <row r="18525">
          <cell r="O18525" t="str">
            <v>063025000</v>
          </cell>
        </row>
        <row r="18526">
          <cell r="O18526" t="str">
            <v>063025000</v>
          </cell>
        </row>
        <row r="18527">
          <cell r="O18527" t="str">
            <v>063025000</v>
          </cell>
        </row>
        <row r="18528">
          <cell r="O18528" t="str">
            <v>063025000</v>
          </cell>
        </row>
        <row r="18529">
          <cell r="O18529" t="str">
            <v>063025000</v>
          </cell>
        </row>
        <row r="18530">
          <cell r="O18530" t="str">
            <v>063025000</v>
          </cell>
        </row>
        <row r="18531">
          <cell r="O18531" t="str">
            <v>063025000</v>
          </cell>
        </row>
        <row r="18532">
          <cell r="O18532" t="str">
            <v>063025000</v>
          </cell>
        </row>
        <row r="18533">
          <cell r="O18533" t="str">
            <v>063025000</v>
          </cell>
        </row>
        <row r="18534">
          <cell r="O18534" t="str">
            <v>063025000</v>
          </cell>
        </row>
        <row r="18535">
          <cell r="O18535" t="str">
            <v>063025000</v>
          </cell>
        </row>
        <row r="18536">
          <cell r="O18536" t="str">
            <v>063025000</v>
          </cell>
        </row>
        <row r="18537">
          <cell r="O18537" t="str">
            <v>063025000</v>
          </cell>
        </row>
        <row r="18538">
          <cell r="O18538" t="str">
            <v>063025000</v>
          </cell>
        </row>
        <row r="18539">
          <cell r="O18539" t="str">
            <v>063025000</v>
          </cell>
        </row>
        <row r="18540">
          <cell r="O18540" t="str">
            <v>063025000</v>
          </cell>
        </row>
        <row r="18541">
          <cell r="O18541" t="str">
            <v>063025000</v>
          </cell>
        </row>
        <row r="18542">
          <cell r="O18542" t="str">
            <v>063025000</v>
          </cell>
        </row>
        <row r="18543">
          <cell r="O18543" t="str">
            <v>063025000</v>
          </cell>
        </row>
        <row r="18544">
          <cell r="O18544" t="str">
            <v>063025000</v>
          </cell>
        </row>
        <row r="18545">
          <cell r="O18545" t="str">
            <v>063026000</v>
          </cell>
        </row>
        <row r="18546">
          <cell r="O18546" t="str">
            <v>063026000</v>
          </cell>
        </row>
        <row r="18547">
          <cell r="O18547" t="str">
            <v>063026000</v>
          </cell>
        </row>
        <row r="18548">
          <cell r="O18548" t="str">
            <v>063026000</v>
          </cell>
        </row>
        <row r="18549">
          <cell r="O18549" t="str">
            <v>063026000</v>
          </cell>
        </row>
        <row r="18550">
          <cell r="O18550" t="str">
            <v>063026000</v>
          </cell>
        </row>
        <row r="18551">
          <cell r="O18551" t="str">
            <v>063026000</v>
          </cell>
        </row>
        <row r="18552">
          <cell r="O18552" t="str">
            <v>063026000</v>
          </cell>
        </row>
        <row r="18553">
          <cell r="O18553" t="str">
            <v>063026000</v>
          </cell>
        </row>
        <row r="18554">
          <cell r="O18554" t="str">
            <v>063026000</v>
          </cell>
        </row>
        <row r="18555">
          <cell r="O18555" t="str">
            <v>063026000</v>
          </cell>
        </row>
        <row r="18556">
          <cell r="O18556" t="str">
            <v>063026000</v>
          </cell>
        </row>
        <row r="18557">
          <cell r="O18557" t="str">
            <v>063026000</v>
          </cell>
        </row>
        <row r="18558">
          <cell r="O18558" t="str">
            <v>063026000</v>
          </cell>
        </row>
        <row r="18559">
          <cell r="O18559" t="str">
            <v>063026000</v>
          </cell>
        </row>
        <row r="18560">
          <cell r="O18560" t="str">
            <v>063026000</v>
          </cell>
        </row>
        <row r="18561">
          <cell r="O18561" t="str">
            <v>063026000</v>
          </cell>
        </row>
        <row r="18562">
          <cell r="O18562" t="str">
            <v>063026000</v>
          </cell>
        </row>
        <row r="18563">
          <cell r="O18563" t="str">
            <v>063027000</v>
          </cell>
        </row>
        <row r="18564">
          <cell r="O18564" t="str">
            <v>063027000</v>
          </cell>
        </row>
        <row r="18565">
          <cell r="O18565" t="str">
            <v>063027000</v>
          </cell>
        </row>
        <row r="18566">
          <cell r="O18566" t="str">
            <v>063027000</v>
          </cell>
        </row>
        <row r="18567">
          <cell r="O18567" t="str">
            <v>063027000</v>
          </cell>
        </row>
        <row r="18568">
          <cell r="O18568" t="str">
            <v>063027000</v>
          </cell>
        </row>
        <row r="18569">
          <cell r="O18569" t="str">
            <v>063027000</v>
          </cell>
        </row>
        <row r="18570">
          <cell r="O18570" t="str">
            <v>063027000</v>
          </cell>
        </row>
        <row r="18571">
          <cell r="O18571" t="str">
            <v>063027000</v>
          </cell>
        </row>
        <row r="18572">
          <cell r="O18572" t="str">
            <v>063027000</v>
          </cell>
        </row>
        <row r="18573">
          <cell r="O18573" t="str">
            <v>063027000</v>
          </cell>
        </row>
        <row r="18574">
          <cell r="O18574" t="str">
            <v>063027000</v>
          </cell>
        </row>
        <row r="18575">
          <cell r="O18575" t="str">
            <v>063027000</v>
          </cell>
        </row>
        <row r="18576">
          <cell r="O18576" t="str">
            <v>063027000</v>
          </cell>
        </row>
        <row r="18577">
          <cell r="O18577" t="str">
            <v>063027000</v>
          </cell>
        </row>
        <row r="18578">
          <cell r="O18578" t="str">
            <v>063027000</v>
          </cell>
        </row>
        <row r="18579">
          <cell r="O18579" t="str">
            <v>063027000</v>
          </cell>
        </row>
        <row r="18580">
          <cell r="O18580" t="str">
            <v>063027000</v>
          </cell>
        </row>
        <row r="18581">
          <cell r="O18581" t="str">
            <v>063027000</v>
          </cell>
        </row>
        <row r="18582">
          <cell r="O18582" t="str">
            <v>063027000</v>
          </cell>
        </row>
        <row r="18583">
          <cell r="O18583" t="str">
            <v>063027000</v>
          </cell>
        </row>
        <row r="18584">
          <cell r="O18584" t="str">
            <v>063027000</v>
          </cell>
        </row>
        <row r="18585">
          <cell r="O18585" t="str">
            <v>063027000</v>
          </cell>
        </row>
        <row r="18586">
          <cell r="O18586" t="str">
            <v>063027000</v>
          </cell>
        </row>
        <row r="18587">
          <cell r="O18587" t="str">
            <v>063027000</v>
          </cell>
        </row>
        <row r="18588">
          <cell r="O18588" t="str">
            <v>063027000</v>
          </cell>
        </row>
        <row r="18589">
          <cell r="O18589" t="str">
            <v>063027000</v>
          </cell>
        </row>
        <row r="18590">
          <cell r="O18590" t="str">
            <v>063027000</v>
          </cell>
        </row>
        <row r="18591">
          <cell r="O18591" t="str">
            <v>063027000</v>
          </cell>
        </row>
        <row r="18592">
          <cell r="O18592" t="str">
            <v>063027000</v>
          </cell>
        </row>
        <row r="18593">
          <cell r="O18593" t="str">
            <v>063027000</v>
          </cell>
        </row>
        <row r="18594">
          <cell r="O18594" t="str">
            <v>063028000</v>
          </cell>
        </row>
        <row r="18595">
          <cell r="O18595" t="str">
            <v>063028000</v>
          </cell>
        </row>
        <row r="18596">
          <cell r="O18596" t="str">
            <v>063028000</v>
          </cell>
        </row>
        <row r="18597">
          <cell r="O18597" t="str">
            <v>063028000</v>
          </cell>
        </row>
        <row r="18598">
          <cell r="O18598" t="str">
            <v>063028000</v>
          </cell>
        </row>
        <row r="18599">
          <cell r="O18599" t="str">
            <v>063028000</v>
          </cell>
        </row>
        <row r="18600">
          <cell r="O18600" t="str">
            <v>063028000</v>
          </cell>
        </row>
        <row r="18601">
          <cell r="O18601" t="str">
            <v>063028000</v>
          </cell>
        </row>
        <row r="18602">
          <cell r="O18602" t="str">
            <v>063028000</v>
          </cell>
        </row>
        <row r="18603">
          <cell r="O18603" t="str">
            <v>063028000</v>
          </cell>
        </row>
        <row r="18604">
          <cell r="O18604" t="str">
            <v>063028000</v>
          </cell>
        </row>
        <row r="18605">
          <cell r="O18605" t="str">
            <v>063028000</v>
          </cell>
        </row>
        <row r="18606">
          <cell r="O18606" t="str">
            <v>063028000</v>
          </cell>
        </row>
        <row r="18607">
          <cell r="O18607" t="str">
            <v>063028000</v>
          </cell>
        </row>
        <row r="18608">
          <cell r="O18608" t="str">
            <v>063028000</v>
          </cell>
        </row>
        <row r="18609">
          <cell r="O18609" t="str">
            <v>063028000</v>
          </cell>
        </row>
        <row r="18610">
          <cell r="O18610" t="str">
            <v>063028000</v>
          </cell>
        </row>
        <row r="18611">
          <cell r="O18611" t="str">
            <v>063028000</v>
          </cell>
        </row>
        <row r="18612">
          <cell r="O18612" t="str">
            <v>063028000</v>
          </cell>
        </row>
        <row r="18613">
          <cell r="O18613" t="str">
            <v>063028000</v>
          </cell>
        </row>
        <row r="18614">
          <cell r="O18614" t="str">
            <v>063028000</v>
          </cell>
        </row>
        <row r="18615">
          <cell r="O18615" t="str">
            <v>063028000</v>
          </cell>
        </row>
        <row r="18616">
          <cell r="O18616" t="str">
            <v>063028000</v>
          </cell>
        </row>
        <row r="18617">
          <cell r="O18617" t="str">
            <v>063028000</v>
          </cell>
        </row>
        <row r="18618">
          <cell r="O18618" t="str">
            <v>063028000</v>
          </cell>
        </row>
        <row r="18619">
          <cell r="O18619" t="str">
            <v>063028000</v>
          </cell>
        </row>
        <row r="18620">
          <cell r="O18620" t="str">
            <v>063028000</v>
          </cell>
        </row>
        <row r="18621">
          <cell r="O18621" t="str">
            <v>063028000</v>
          </cell>
        </row>
        <row r="18622">
          <cell r="O18622" t="str">
            <v>063028000</v>
          </cell>
        </row>
        <row r="18623">
          <cell r="O18623" t="str">
            <v>063028000</v>
          </cell>
        </row>
        <row r="18624">
          <cell r="O18624" t="str">
            <v>063028000</v>
          </cell>
        </row>
        <row r="18625">
          <cell r="O18625" t="str">
            <v>063028000</v>
          </cell>
        </row>
        <row r="18626">
          <cell r="O18626" t="str">
            <v>063028000</v>
          </cell>
        </row>
        <row r="18627">
          <cell r="O18627" t="str">
            <v>063028000</v>
          </cell>
        </row>
        <row r="18628">
          <cell r="O18628" t="str">
            <v>063028000</v>
          </cell>
        </row>
        <row r="18629">
          <cell r="O18629" t="str">
            <v>063028000</v>
          </cell>
        </row>
        <row r="18630">
          <cell r="O18630" t="str">
            <v>063028000</v>
          </cell>
        </row>
        <row r="18631">
          <cell r="O18631" t="str">
            <v>063028000</v>
          </cell>
        </row>
        <row r="18632">
          <cell r="O18632" t="str">
            <v>063028000</v>
          </cell>
        </row>
        <row r="18633">
          <cell r="O18633" t="str">
            <v>063028000</v>
          </cell>
        </row>
        <row r="18634">
          <cell r="O18634" t="str">
            <v>063028000</v>
          </cell>
        </row>
        <row r="18635">
          <cell r="O18635" t="str">
            <v>063028000</v>
          </cell>
        </row>
        <row r="18636">
          <cell r="O18636" t="str">
            <v>063028000</v>
          </cell>
        </row>
        <row r="18637">
          <cell r="O18637" t="str">
            <v>063028000</v>
          </cell>
        </row>
        <row r="18638">
          <cell r="O18638" t="str">
            <v>063028000</v>
          </cell>
        </row>
        <row r="18639">
          <cell r="O18639" t="str">
            <v>063028000</v>
          </cell>
        </row>
        <row r="18640">
          <cell r="O18640" t="str">
            <v>063028000</v>
          </cell>
        </row>
        <row r="18641">
          <cell r="O18641" t="str">
            <v>063028000</v>
          </cell>
        </row>
        <row r="18642">
          <cell r="O18642" t="str">
            <v>063028000</v>
          </cell>
        </row>
        <row r="18643">
          <cell r="O18643" t="str">
            <v>063028000</v>
          </cell>
        </row>
        <row r="18644">
          <cell r="O18644" t="str">
            <v>063028000</v>
          </cell>
        </row>
        <row r="18645">
          <cell r="O18645" t="str">
            <v>063028000</v>
          </cell>
        </row>
        <row r="18646">
          <cell r="O18646" t="str">
            <v>063028000</v>
          </cell>
        </row>
        <row r="18647">
          <cell r="O18647" t="str">
            <v>063028000</v>
          </cell>
        </row>
        <row r="18648">
          <cell r="O18648" t="str">
            <v>063028000</v>
          </cell>
        </row>
        <row r="18649">
          <cell r="O18649" t="str">
            <v>063028000</v>
          </cell>
        </row>
        <row r="18650">
          <cell r="O18650" t="str">
            <v>063028000</v>
          </cell>
        </row>
        <row r="18651">
          <cell r="O18651" t="str">
            <v>063028000</v>
          </cell>
        </row>
        <row r="18652">
          <cell r="O18652" t="str">
            <v>063028000</v>
          </cell>
        </row>
        <row r="18653">
          <cell r="O18653" t="str">
            <v>063028000</v>
          </cell>
        </row>
        <row r="18654">
          <cell r="O18654" t="str">
            <v>063028000</v>
          </cell>
        </row>
        <row r="18655">
          <cell r="O18655" t="str">
            <v>063028000</v>
          </cell>
        </row>
        <row r="18656">
          <cell r="O18656" t="str">
            <v>063028000</v>
          </cell>
        </row>
        <row r="18657">
          <cell r="O18657" t="str">
            <v>063028000</v>
          </cell>
        </row>
        <row r="18658">
          <cell r="O18658" t="str">
            <v>063028000</v>
          </cell>
        </row>
        <row r="18659">
          <cell r="O18659" t="str">
            <v>063028000</v>
          </cell>
        </row>
        <row r="18660">
          <cell r="O18660" t="str">
            <v>063028000</v>
          </cell>
        </row>
        <row r="18661">
          <cell r="O18661" t="str">
            <v>063028000</v>
          </cell>
        </row>
        <row r="18662">
          <cell r="O18662" t="str">
            <v>063028000</v>
          </cell>
        </row>
        <row r="18663">
          <cell r="O18663" t="str">
            <v>063028000</v>
          </cell>
        </row>
        <row r="18664">
          <cell r="O18664" t="str">
            <v>063028000</v>
          </cell>
        </row>
        <row r="18665">
          <cell r="O18665" t="str">
            <v>063028000</v>
          </cell>
        </row>
        <row r="18666">
          <cell r="O18666" t="str">
            <v>063028000</v>
          </cell>
        </row>
        <row r="18667">
          <cell r="O18667" t="str">
            <v>063028000</v>
          </cell>
        </row>
        <row r="18668">
          <cell r="O18668" t="str">
            <v>063028000</v>
          </cell>
        </row>
        <row r="18669">
          <cell r="O18669" t="str">
            <v>063028000</v>
          </cell>
        </row>
        <row r="18670">
          <cell r="O18670" t="str">
            <v>063028000</v>
          </cell>
        </row>
        <row r="18671">
          <cell r="O18671" t="str">
            <v>063028000</v>
          </cell>
        </row>
        <row r="18672">
          <cell r="O18672" t="str">
            <v>063028000</v>
          </cell>
        </row>
        <row r="18673">
          <cell r="O18673" t="str">
            <v>063028000</v>
          </cell>
        </row>
        <row r="18674">
          <cell r="O18674" t="str">
            <v>063028000</v>
          </cell>
        </row>
        <row r="18675">
          <cell r="O18675" t="str">
            <v>063028000</v>
          </cell>
        </row>
        <row r="18676">
          <cell r="O18676" t="str">
            <v>063028000</v>
          </cell>
        </row>
        <row r="18677">
          <cell r="O18677" t="str">
            <v>063028000</v>
          </cell>
        </row>
        <row r="18678">
          <cell r="O18678" t="str">
            <v>063028000</v>
          </cell>
        </row>
        <row r="18679">
          <cell r="O18679" t="str">
            <v>063029000</v>
          </cell>
        </row>
        <row r="18680">
          <cell r="O18680" t="str">
            <v>063029000</v>
          </cell>
        </row>
        <row r="18681">
          <cell r="O18681" t="str">
            <v>063029000</v>
          </cell>
        </row>
        <row r="18682">
          <cell r="O18682" t="str">
            <v>063029000</v>
          </cell>
        </row>
        <row r="18683">
          <cell r="O18683" t="str">
            <v>063029000</v>
          </cell>
        </row>
        <row r="18684">
          <cell r="O18684" t="str">
            <v>063029000</v>
          </cell>
        </row>
        <row r="18685">
          <cell r="O18685" t="str">
            <v>063029000</v>
          </cell>
        </row>
        <row r="18686">
          <cell r="O18686" t="str">
            <v>063029000</v>
          </cell>
        </row>
        <row r="18687">
          <cell r="O18687" t="str">
            <v>063029000</v>
          </cell>
        </row>
        <row r="18688">
          <cell r="O18688" t="str">
            <v>063029000</v>
          </cell>
        </row>
        <row r="18689">
          <cell r="O18689" t="str">
            <v>063029000</v>
          </cell>
        </row>
        <row r="18690">
          <cell r="O18690" t="str">
            <v>063029000</v>
          </cell>
        </row>
        <row r="18691">
          <cell r="O18691" t="str">
            <v>063029000</v>
          </cell>
        </row>
        <row r="18692">
          <cell r="O18692" t="str">
            <v>063029000</v>
          </cell>
        </row>
        <row r="18693">
          <cell r="O18693" t="str">
            <v>063029000</v>
          </cell>
        </row>
        <row r="18694">
          <cell r="O18694" t="str">
            <v>063029000</v>
          </cell>
        </row>
        <row r="18695">
          <cell r="O18695" t="str">
            <v>063029000</v>
          </cell>
        </row>
        <row r="18696">
          <cell r="O18696" t="str">
            <v>063029000</v>
          </cell>
        </row>
        <row r="18697">
          <cell r="O18697" t="str">
            <v>063029000</v>
          </cell>
        </row>
        <row r="18698">
          <cell r="O18698" t="str">
            <v>063029000</v>
          </cell>
        </row>
        <row r="18699">
          <cell r="O18699" t="str">
            <v>063029000</v>
          </cell>
        </row>
        <row r="18700">
          <cell r="O18700" t="str">
            <v>063029000</v>
          </cell>
        </row>
        <row r="18701">
          <cell r="O18701" t="str">
            <v>063029000</v>
          </cell>
        </row>
        <row r="18702">
          <cell r="O18702" t="str">
            <v>063029000</v>
          </cell>
        </row>
        <row r="18703">
          <cell r="O18703" t="str">
            <v>063029000</v>
          </cell>
        </row>
        <row r="18704">
          <cell r="O18704" t="str">
            <v>063029000</v>
          </cell>
        </row>
        <row r="18705">
          <cell r="O18705" t="str">
            <v>063029000</v>
          </cell>
        </row>
        <row r="18706">
          <cell r="O18706" t="str">
            <v>063029000</v>
          </cell>
        </row>
        <row r="18707">
          <cell r="O18707" t="str">
            <v>063029000</v>
          </cell>
        </row>
        <row r="18708">
          <cell r="O18708" t="str">
            <v>063029000</v>
          </cell>
        </row>
        <row r="18709">
          <cell r="O18709" t="str">
            <v>063029000</v>
          </cell>
        </row>
        <row r="18710">
          <cell r="O18710" t="str">
            <v>063029000</v>
          </cell>
        </row>
        <row r="18711">
          <cell r="O18711" t="str">
            <v>063029000</v>
          </cell>
        </row>
        <row r="18712">
          <cell r="O18712" t="str">
            <v>063029000</v>
          </cell>
        </row>
        <row r="18713">
          <cell r="O18713" t="str">
            <v>063029000</v>
          </cell>
        </row>
        <row r="18714">
          <cell r="O18714" t="str">
            <v>063029000</v>
          </cell>
        </row>
        <row r="18715">
          <cell r="O18715" t="str">
            <v>063029000</v>
          </cell>
        </row>
        <row r="18716">
          <cell r="O18716" t="str">
            <v>063029000</v>
          </cell>
        </row>
        <row r="18717">
          <cell r="O18717" t="str">
            <v>063029000</v>
          </cell>
        </row>
        <row r="18718">
          <cell r="O18718" t="str">
            <v>063029000</v>
          </cell>
        </row>
        <row r="18719">
          <cell r="O18719" t="str">
            <v>063029000</v>
          </cell>
        </row>
        <row r="18720">
          <cell r="O18720" t="str">
            <v>063029000</v>
          </cell>
        </row>
        <row r="18721">
          <cell r="O18721" t="str">
            <v>063029000</v>
          </cell>
        </row>
        <row r="18722">
          <cell r="O18722" t="str">
            <v>063029000</v>
          </cell>
        </row>
        <row r="18723">
          <cell r="O18723" t="str">
            <v>063029000</v>
          </cell>
        </row>
        <row r="18724">
          <cell r="O18724" t="str">
            <v>063029000</v>
          </cell>
        </row>
        <row r="18725">
          <cell r="O18725" t="str">
            <v>063029000</v>
          </cell>
        </row>
        <row r="18726">
          <cell r="O18726" t="str">
            <v>063029000</v>
          </cell>
        </row>
        <row r="18727">
          <cell r="O18727" t="str">
            <v>063029000</v>
          </cell>
        </row>
        <row r="18728">
          <cell r="O18728" t="str">
            <v>063029000</v>
          </cell>
        </row>
        <row r="18729">
          <cell r="O18729" t="str">
            <v>063030000</v>
          </cell>
        </row>
        <row r="18730">
          <cell r="O18730" t="str">
            <v>063030000</v>
          </cell>
        </row>
        <row r="18731">
          <cell r="O18731" t="str">
            <v>063030000</v>
          </cell>
        </row>
        <row r="18732">
          <cell r="O18732" t="str">
            <v>063030000</v>
          </cell>
        </row>
        <row r="18733">
          <cell r="O18733" t="str">
            <v>063030000</v>
          </cell>
        </row>
        <row r="18734">
          <cell r="O18734" t="str">
            <v>063030000</v>
          </cell>
        </row>
        <row r="18735">
          <cell r="O18735" t="str">
            <v>063030000</v>
          </cell>
        </row>
        <row r="18736">
          <cell r="O18736" t="str">
            <v>063030000</v>
          </cell>
        </row>
        <row r="18737">
          <cell r="O18737" t="str">
            <v>063030000</v>
          </cell>
        </row>
        <row r="18738">
          <cell r="O18738" t="str">
            <v>063030000</v>
          </cell>
        </row>
        <row r="18739">
          <cell r="O18739" t="str">
            <v>063030000</v>
          </cell>
        </row>
        <row r="18740">
          <cell r="O18740" t="str">
            <v>063030000</v>
          </cell>
        </row>
        <row r="18741">
          <cell r="O18741" t="str">
            <v>063030000</v>
          </cell>
        </row>
        <row r="18742">
          <cell r="O18742" t="str">
            <v>063030000</v>
          </cell>
        </row>
        <row r="18743">
          <cell r="O18743" t="str">
            <v>063030000</v>
          </cell>
        </row>
        <row r="18744">
          <cell r="O18744" t="str">
            <v>063030000</v>
          </cell>
        </row>
        <row r="18745">
          <cell r="O18745" t="str">
            <v>063030000</v>
          </cell>
        </row>
        <row r="18746">
          <cell r="O18746" t="str">
            <v>063030000</v>
          </cell>
        </row>
        <row r="18747">
          <cell r="O18747" t="str">
            <v>063030000</v>
          </cell>
        </row>
        <row r="18748">
          <cell r="O18748" t="str">
            <v>063030000</v>
          </cell>
        </row>
        <row r="18749">
          <cell r="O18749" t="str">
            <v>063030000</v>
          </cell>
        </row>
        <row r="18750">
          <cell r="O18750" t="str">
            <v>063030000</v>
          </cell>
        </row>
        <row r="18751">
          <cell r="O18751" t="str">
            <v>063030000</v>
          </cell>
        </row>
        <row r="18752">
          <cell r="O18752" t="str">
            <v>063030000</v>
          </cell>
        </row>
        <row r="18753">
          <cell r="O18753" t="str">
            <v>063030000</v>
          </cell>
        </row>
        <row r="18754">
          <cell r="O18754" t="str">
            <v>063030000</v>
          </cell>
        </row>
        <row r="18755">
          <cell r="O18755" t="str">
            <v>063030000</v>
          </cell>
        </row>
        <row r="18756">
          <cell r="O18756" t="str">
            <v>063030000</v>
          </cell>
        </row>
        <row r="18757">
          <cell r="O18757" t="str">
            <v>063030000</v>
          </cell>
        </row>
        <row r="18758">
          <cell r="O18758" t="str">
            <v>063030000</v>
          </cell>
        </row>
        <row r="18759">
          <cell r="O18759" t="str">
            <v>063030000</v>
          </cell>
        </row>
        <row r="18760">
          <cell r="O18760" t="str">
            <v>063030000</v>
          </cell>
        </row>
        <row r="18761">
          <cell r="O18761" t="str">
            <v>063030000</v>
          </cell>
        </row>
        <row r="18762">
          <cell r="O18762" t="str">
            <v>063030000</v>
          </cell>
        </row>
        <row r="18763">
          <cell r="O18763" t="str">
            <v>063030000</v>
          </cell>
        </row>
        <row r="18764">
          <cell r="O18764" t="str">
            <v>063030000</v>
          </cell>
        </row>
        <row r="18765">
          <cell r="O18765" t="str">
            <v>063030000</v>
          </cell>
        </row>
        <row r="18766">
          <cell r="O18766" t="str">
            <v>063030000</v>
          </cell>
        </row>
        <row r="18767">
          <cell r="O18767" t="str">
            <v>063030000</v>
          </cell>
        </row>
        <row r="18768">
          <cell r="O18768" t="str">
            <v>063030000</v>
          </cell>
        </row>
        <row r="18769">
          <cell r="O18769" t="str">
            <v>063030000</v>
          </cell>
        </row>
        <row r="18770">
          <cell r="O18770" t="str">
            <v>063030000</v>
          </cell>
        </row>
        <row r="18771">
          <cell r="O18771" t="str">
            <v>063030000</v>
          </cell>
        </row>
        <row r="18772">
          <cell r="O18772" t="str">
            <v>063030000</v>
          </cell>
        </row>
        <row r="18773">
          <cell r="O18773" t="str">
            <v>063030000</v>
          </cell>
        </row>
        <row r="18774">
          <cell r="O18774" t="str">
            <v>063030000</v>
          </cell>
        </row>
        <row r="18775">
          <cell r="O18775" t="str">
            <v>063030000</v>
          </cell>
        </row>
        <row r="18776">
          <cell r="O18776" t="str">
            <v>063030000</v>
          </cell>
        </row>
        <row r="18777">
          <cell r="O18777" t="str">
            <v>063030000</v>
          </cell>
        </row>
        <row r="18778">
          <cell r="O18778" t="str">
            <v>063030000</v>
          </cell>
        </row>
        <row r="18779">
          <cell r="O18779" t="str">
            <v>063030000</v>
          </cell>
        </row>
        <row r="18780">
          <cell r="O18780" t="str">
            <v>063030000</v>
          </cell>
        </row>
        <row r="18781">
          <cell r="O18781" t="str">
            <v>063030000</v>
          </cell>
        </row>
        <row r="18782">
          <cell r="O18782" t="str">
            <v>063030000</v>
          </cell>
        </row>
        <row r="18783">
          <cell r="O18783" t="str">
            <v>063030000</v>
          </cell>
        </row>
        <row r="18784">
          <cell r="O18784" t="str">
            <v>063030000</v>
          </cell>
        </row>
        <row r="18785">
          <cell r="O18785" t="str">
            <v>063030000</v>
          </cell>
        </row>
        <row r="18786">
          <cell r="O18786" t="str">
            <v>063030000</v>
          </cell>
        </row>
        <row r="18787">
          <cell r="O18787" t="str">
            <v>063030000</v>
          </cell>
        </row>
        <row r="18788">
          <cell r="O18788" t="str">
            <v>063030000</v>
          </cell>
        </row>
        <row r="18789">
          <cell r="O18789" t="str">
            <v>063030000</v>
          </cell>
        </row>
        <row r="18790">
          <cell r="O18790" t="str">
            <v>063030000</v>
          </cell>
        </row>
        <row r="18791">
          <cell r="O18791" t="str">
            <v>063030000</v>
          </cell>
        </row>
        <row r="18792">
          <cell r="O18792" t="str">
            <v>063030000</v>
          </cell>
        </row>
        <row r="18793">
          <cell r="O18793" t="str">
            <v>063030000</v>
          </cell>
        </row>
        <row r="18794">
          <cell r="O18794" t="str">
            <v>063030000</v>
          </cell>
        </row>
        <row r="18795">
          <cell r="O18795" t="str">
            <v>063030000</v>
          </cell>
        </row>
        <row r="18796">
          <cell r="O18796" t="str">
            <v>063030000</v>
          </cell>
        </row>
        <row r="18797">
          <cell r="O18797" t="str">
            <v>063030000</v>
          </cell>
        </row>
        <row r="18798">
          <cell r="O18798" t="str">
            <v>063030000</v>
          </cell>
        </row>
        <row r="18799">
          <cell r="O18799" t="str">
            <v>063030000</v>
          </cell>
        </row>
        <row r="18800">
          <cell r="O18800" t="str">
            <v>063030000</v>
          </cell>
        </row>
        <row r="18801">
          <cell r="O18801" t="str">
            <v>063030000</v>
          </cell>
        </row>
        <row r="18802">
          <cell r="O18802" t="str">
            <v>063030000</v>
          </cell>
        </row>
        <row r="18803">
          <cell r="O18803" t="str">
            <v>063030000</v>
          </cell>
        </row>
        <row r="18804">
          <cell r="O18804" t="str">
            <v>063030000</v>
          </cell>
        </row>
        <row r="18805">
          <cell r="O18805" t="str">
            <v>063030000</v>
          </cell>
        </row>
        <row r="18806">
          <cell r="O18806" t="str">
            <v>063030000</v>
          </cell>
        </row>
        <row r="18807">
          <cell r="O18807" t="str">
            <v>063030000</v>
          </cell>
        </row>
        <row r="18808">
          <cell r="O18808" t="str">
            <v>063030000</v>
          </cell>
        </row>
        <row r="18809">
          <cell r="O18809" t="str">
            <v>063030000</v>
          </cell>
        </row>
        <row r="18810">
          <cell r="O18810" t="str">
            <v>063030000</v>
          </cell>
        </row>
        <row r="18811">
          <cell r="O18811" t="str">
            <v>063030000</v>
          </cell>
        </row>
        <row r="18812">
          <cell r="O18812" t="str">
            <v>063030000</v>
          </cell>
        </row>
        <row r="18813">
          <cell r="O18813" t="str">
            <v>063030000</v>
          </cell>
        </row>
        <row r="18814">
          <cell r="O18814" t="str">
            <v>063030000</v>
          </cell>
        </row>
        <row r="18815">
          <cell r="O18815" t="str">
            <v>063030000</v>
          </cell>
        </row>
        <row r="18816">
          <cell r="O18816" t="str">
            <v>063030000</v>
          </cell>
        </row>
        <row r="18817">
          <cell r="O18817" t="str">
            <v>063030000</v>
          </cell>
        </row>
        <row r="18818">
          <cell r="O18818" t="str">
            <v>063030000</v>
          </cell>
        </row>
        <row r="18819">
          <cell r="O18819" t="str">
            <v>063030000</v>
          </cell>
        </row>
        <row r="18820">
          <cell r="O18820" t="str">
            <v>063030000</v>
          </cell>
        </row>
        <row r="18821">
          <cell r="O18821" t="str">
            <v>063030000</v>
          </cell>
        </row>
        <row r="18822">
          <cell r="O18822" t="str">
            <v>063030000</v>
          </cell>
        </row>
        <row r="18823">
          <cell r="O18823" t="str">
            <v>063030000</v>
          </cell>
        </row>
        <row r="18824">
          <cell r="O18824" t="str">
            <v>063030000</v>
          </cell>
        </row>
        <row r="18825">
          <cell r="O18825" t="str">
            <v>063030000</v>
          </cell>
        </row>
        <row r="18826">
          <cell r="O18826" t="str">
            <v>063030000</v>
          </cell>
        </row>
        <row r="18827">
          <cell r="O18827" t="str">
            <v>063030000</v>
          </cell>
        </row>
        <row r="18828">
          <cell r="O18828" t="str">
            <v>063030000</v>
          </cell>
        </row>
        <row r="18829">
          <cell r="O18829" t="str">
            <v>063030000</v>
          </cell>
        </row>
        <row r="18830">
          <cell r="O18830" t="str">
            <v>063030000</v>
          </cell>
        </row>
        <row r="18831">
          <cell r="O18831" t="str">
            <v>063030000</v>
          </cell>
        </row>
        <row r="18832">
          <cell r="O18832" t="str">
            <v>063030000</v>
          </cell>
        </row>
        <row r="18833">
          <cell r="O18833" t="str">
            <v>063030000</v>
          </cell>
        </row>
        <row r="18834">
          <cell r="O18834" t="str">
            <v>063030000</v>
          </cell>
        </row>
        <row r="18835">
          <cell r="O18835" t="str">
            <v>063030000</v>
          </cell>
        </row>
        <row r="18836">
          <cell r="O18836" t="str">
            <v>063030000</v>
          </cell>
        </row>
        <row r="18837">
          <cell r="O18837" t="str">
            <v>063030000</v>
          </cell>
        </row>
        <row r="18838">
          <cell r="O18838" t="str">
            <v>063030000</v>
          </cell>
        </row>
        <row r="18839">
          <cell r="O18839" t="str">
            <v>063030000</v>
          </cell>
        </row>
        <row r="18840">
          <cell r="O18840" t="str">
            <v>063030000</v>
          </cell>
        </row>
        <row r="18841">
          <cell r="O18841" t="str">
            <v>063030000</v>
          </cell>
        </row>
        <row r="18842">
          <cell r="O18842" t="str">
            <v>063030000</v>
          </cell>
        </row>
        <row r="18843">
          <cell r="O18843" t="str">
            <v>063030000</v>
          </cell>
        </row>
        <row r="18844">
          <cell r="O18844" t="str">
            <v>063030000</v>
          </cell>
        </row>
        <row r="18845">
          <cell r="O18845" t="str">
            <v>063030000</v>
          </cell>
        </row>
        <row r="18846">
          <cell r="O18846" t="str">
            <v>063030000</v>
          </cell>
        </row>
        <row r="18847">
          <cell r="O18847" t="str">
            <v>063030000</v>
          </cell>
        </row>
        <row r="18848">
          <cell r="O18848" t="str">
            <v>063031000</v>
          </cell>
        </row>
        <row r="18849">
          <cell r="O18849" t="str">
            <v>063031000</v>
          </cell>
        </row>
        <row r="18850">
          <cell r="O18850" t="str">
            <v>063031000</v>
          </cell>
        </row>
        <row r="18851">
          <cell r="O18851" t="str">
            <v>063031000</v>
          </cell>
        </row>
        <row r="18852">
          <cell r="O18852" t="str">
            <v>063031000</v>
          </cell>
        </row>
        <row r="18853">
          <cell r="O18853" t="str">
            <v>063031000</v>
          </cell>
        </row>
        <row r="18854">
          <cell r="O18854" t="str">
            <v>063031000</v>
          </cell>
        </row>
        <row r="18855">
          <cell r="O18855" t="str">
            <v>063031000</v>
          </cell>
        </row>
        <row r="18856">
          <cell r="O18856" t="str">
            <v>063031000</v>
          </cell>
        </row>
        <row r="18857">
          <cell r="O18857" t="str">
            <v>063031000</v>
          </cell>
        </row>
        <row r="18858">
          <cell r="O18858" t="str">
            <v>063031000</v>
          </cell>
        </row>
        <row r="18859">
          <cell r="O18859" t="str">
            <v>063031000</v>
          </cell>
        </row>
        <row r="18860">
          <cell r="O18860" t="str">
            <v>063031000</v>
          </cell>
        </row>
        <row r="18861">
          <cell r="O18861" t="str">
            <v>063031000</v>
          </cell>
        </row>
        <row r="18862">
          <cell r="O18862" t="str">
            <v>063031000</v>
          </cell>
        </row>
        <row r="18863">
          <cell r="O18863" t="str">
            <v>063031000</v>
          </cell>
        </row>
        <row r="18864">
          <cell r="O18864" t="str">
            <v>063031000</v>
          </cell>
        </row>
        <row r="18865">
          <cell r="O18865" t="str">
            <v>063031000</v>
          </cell>
        </row>
        <row r="18866">
          <cell r="O18866" t="str">
            <v>063031000</v>
          </cell>
        </row>
        <row r="18867">
          <cell r="O18867" t="str">
            <v>063031000</v>
          </cell>
        </row>
        <row r="18868">
          <cell r="O18868" t="str">
            <v>063031000</v>
          </cell>
        </row>
        <row r="18869">
          <cell r="O18869" t="str">
            <v>063031000</v>
          </cell>
        </row>
        <row r="18870">
          <cell r="O18870" t="str">
            <v>063032000</v>
          </cell>
        </row>
        <row r="18871">
          <cell r="O18871" t="str">
            <v>063032000</v>
          </cell>
        </row>
        <row r="18872">
          <cell r="O18872" t="str">
            <v>063032000</v>
          </cell>
        </row>
        <row r="18873">
          <cell r="O18873" t="str">
            <v>063032000</v>
          </cell>
        </row>
        <row r="18874">
          <cell r="O18874" t="str">
            <v>063032000</v>
          </cell>
        </row>
        <row r="18875">
          <cell r="O18875" t="str">
            <v>063032000</v>
          </cell>
        </row>
        <row r="18876">
          <cell r="O18876" t="str">
            <v>063032000</v>
          </cell>
        </row>
        <row r="18877">
          <cell r="O18877" t="str">
            <v>063032000</v>
          </cell>
        </row>
        <row r="18878">
          <cell r="O18878" t="str">
            <v>063032000</v>
          </cell>
        </row>
        <row r="18879">
          <cell r="O18879" t="str">
            <v>063032000</v>
          </cell>
        </row>
        <row r="18880">
          <cell r="O18880" t="str">
            <v>063032000</v>
          </cell>
        </row>
        <row r="18881">
          <cell r="O18881" t="str">
            <v>063032000</v>
          </cell>
        </row>
        <row r="18882">
          <cell r="O18882" t="str">
            <v>063032000</v>
          </cell>
        </row>
        <row r="18883">
          <cell r="O18883" t="str">
            <v>063032000</v>
          </cell>
        </row>
        <row r="18884">
          <cell r="O18884" t="str">
            <v>063032000</v>
          </cell>
        </row>
        <row r="18885">
          <cell r="O18885" t="str">
            <v>063032000</v>
          </cell>
        </row>
        <row r="18886">
          <cell r="O18886" t="str">
            <v>063032000</v>
          </cell>
        </row>
        <row r="18887">
          <cell r="O18887" t="str">
            <v>063032000</v>
          </cell>
        </row>
        <row r="18888">
          <cell r="O18888" t="str">
            <v>063032000</v>
          </cell>
        </row>
        <row r="18889">
          <cell r="O18889" t="str">
            <v>063032000</v>
          </cell>
        </row>
        <row r="18890">
          <cell r="O18890" t="str">
            <v>063032000</v>
          </cell>
        </row>
        <row r="18891">
          <cell r="O18891" t="str">
            <v>063034000</v>
          </cell>
        </row>
        <row r="18892">
          <cell r="O18892" t="str">
            <v>063034000</v>
          </cell>
        </row>
        <row r="18893">
          <cell r="O18893" t="str">
            <v>063034000</v>
          </cell>
        </row>
        <row r="18894">
          <cell r="O18894" t="str">
            <v>063034000</v>
          </cell>
        </row>
        <row r="18895">
          <cell r="O18895" t="str">
            <v>063034000</v>
          </cell>
        </row>
        <row r="18896">
          <cell r="O18896" t="str">
            <v>063034000</v>
          </cell>
        </row>
        <row r="18897">
          <cell r="O18897" t="str">
            <v>063034000</v>
          </cell>
        </row>
        <row r="18898">
          <cell r="O18898" t="str">
            <v>063034000</v>
          </cell>
        </row>
        <row r="18899">
          <cell r="O18899" t="str">
            <v>063034000</v>
          </cell>
        </row>
        <row r="18900">
          <cell r="O18900" t="str">
            <v>063034000</v>
          </cell>
        </row>
        <row r="18901">
          <cell r="O18901" t="str">
            <v>063034000</v>
          </cell>
        </row>
        <row r="18902">
          <cell r="O18902" t="str">
            <v>063034000</v>
          </cell>
        </row>
        <row r="18903">
          <cell r="O18903" t="str">
            <v>063034000</v>
          </cell>
        </row>
        <row r="18904">
          <cell r="O18904" t="str">
            <v>063034000</v>
          </cell>
        </row>
        <row r="18905">
          <cell r="O18905" t="str">
            <v>063034000</v>
          </cell>
        </row>
        <row r="18906">
          <cell r="O18906" t="str">
            <v>063034000</v>
          </cell>
        </row>
        <row r="18907">
          <cell r="O18907" t="str">
            <v>063034000</v>
          </cell>
        </row>
        <row r="18908">
          <cell r="O18908" t="str">
            <v>063034000</v>
          </cell>
        </row>
        <row r="18909">
          <cell r="O18909" t="str">
            <v>063034000</v>
          </cell>
        </row>
        <row r="18910">
          <cell r="O18910" t="str">
            <v>063034000</v>
          </cell>
        </row>
        <row r="18911">
          <cell r="O18911" t="str">
            <v>063034000</v>
          </cell>
        </row>
        <row r="18912">
          <cell r="O18912" t="str">
            <v>063034000</v>
          </cell>
        </row>
        <row r="18913">
          <cell r="O18913" t="str">
            <v>063034000</v>
          </cell>
        </row>
        <row r="18914">
          <cell r="O18914" t="str">
            <v>063034000</v>
          </cell>
        </row>
        <row r="18915">
          <cell r="O18915" t="str">
            <v>063034000</v>
          </cell>
        </row>
        <row r="18916">
          <cell r="O18916" t="str">
            <v>063034000</v>
          </cell>
        </row>
        <row r="18917">
          <cell r="O18917" t="str">
            <v>063034000</v>
          </cell>
        </row>
        <row r="18918">
          <cell r="O18918" t="str">
            <v>063034000</v>
          </cell>
        </row>
        <row r="18919">
          <cell r="O18919" t="str">
            <v>063034000</v>
          </cell>
        </row>
        <row r="18920">
          <cell r="O18920" t="str">
            <v>063034000</v>
          </cell>
        </row>
        <row r="18921">
          <cell r="O18921" t="str">
            <v>063034000</v>
          </cell>
        </row>
        <row r="18922">
          <cell r="O18922" t="str">
            <v>063034000</v>
          </cell>
        </row>
        <row r="18923">
          <cell r="O18923" t="str">
            <v>063034000</v>
          </cell>
        </row>
        <row r="18924">
          <cell r="O18924" t="str">
            <v>063034000</v>
          </cell>
        </row>
        <row r="18925">
          <cell r="O18925" t="str">
            <v>063034000</v>
          </cell>
        </row>
        <row r="18926">
          <cell r="O18926" t="str">
            <v>063034000</v>
          </cell>
        </row>
        <row r="18927">
          <cell r="O18927" t="str">
            <v>063034000</v>
          </cell>
        </row>
        <row r="18928">
          <cell r="O18928" t="str">
            <v>063035000</v>
          </cell>
        </row>
        <row r="18929">
          <cell r="O18929" t="str">
            <v>063035000</v>
          </cell>
        </row>
        <row r="18930">
          <cell r="O18930" t="str">
            <v>063035000</v>
          </cell>
        </row>
        <row r="18931">
          <cell r="O18931" t="str">
            <v>063035000</v>
          </cell>
        </row>
        <row r="18932">
          <cell r="O18932" t="str">
            <v>063035000</v>
          </cell>
        </row>
        <row r="18933">
          <cell r="O18933" t="str">
            <v>063035000</v>
          </cell>
        </row>
        <row r="18934">
          <cell r="O18934" t="str">
            <v>063035000</v>
          </cell>
        </row>
        <row r="18935">
          <cell r="O18935" t="str">
            <v>063035000</v>
          </cell>
        </row>
        <row r="18936">
          <cell r="O18936" t="str">
            <v>063035000</v>
          </cell>
        </row>
        <row r="18937">
          <cell r="O18937" t="str">
            <v>063035000</v>
          </cell>
        </row>
        <row r="18938">
          <cell r="O18938" t="str">
            <v>063035000</v>
          </cell>
        </row>
        <row r="18939">
          <cell r="O18939" t="str">
            <v>063035000</v>
          </cell>
        </row>
        <row r="18940">
          <cell r="O18940" t="str">
            <v>063035000</v>
          </cell>
        </row>
        <row r="18941">
          <cell r="O18941" t="str">
            <v>063035000</v>
          </cell>
        </row>
        <row r="18942">
          <cell r="O18942" t="str">
            <v>063035000</v>
          </cell>
        </row>
        <row r="18943">
          <cell r="O18943" t="str">
            <v>063035000</v>
          </cell>
        </row>
        <row r="18944">
          <cell r="O18944" t="str">
            <v>063035000</v>
          </cell>
        </row>
        <row r="18945">
          <cell r="O18945" t="str">
            <v>063035000</v>
          </cell>
        </row>
        <row r="18946">
          <cell r="O18946" t="str">
            <v>063035000</v>
          </cell>
        </row>
        <row r="18947">
          <cell r="O18947" t="str">
            <v>063035000</v>
          </cell>
        </row>
        <row r="18948">
          <cell r="O18948" t="str">
            <v>063035000</v>
          </cell>
        </row>
        <row r="18949">
          <cell r="O18949" t="str">
            <v>063035000</v>
          </cell>
        </row>
        <row r="18950">
          <cell r="O18950" t="str">
            <v>063035000</v>
          </cell>
        </row>
        <row r="18951">
          <cell r="O18951" t="str">
            <v>063035000</v>
          </cell>
        </row>
        <row r="18952">
          <cell r="O18952" t="str">
            <v>063035000</v>
          </cell>
        </row>
        <row r="18953">
          <cell r="O18953" t="str">
            <v>063035000</v>
          </cell>
        </row>
        <row r="18954">
          <cell r="O18954" t="str">
            <v>063035000</v>
          </cell>
        </row>
        <row r="18955">
          <cell r="O18955" t="str">
            <v>063035000</v>
          </cell>
        </row>
        <row r="18956">
          <cell r="O18956" t="str">
            <v>063035000</v>
          </cell>
        </row>
        <row r="18957">
          <cell r="O18957" t="str">
            <v>063035000</v>
          </cell>
        </row>
        <row r="18958">
          <cell r="O18958" t="str">
            <v>063035000</v>
          </cell>
        </row>
        <row r="18959">
          <cell r="O18959" t="str">
            <v>063035000</v>
          </cell>
        </row>
        <row r="18960">
          <cell r="O18960" t="str">
            <v>063035000</v>
          </cell>
        </row>
        <row r="18961">
          <cell r="O18961" t="str">
            <v>063035000</v>
          </cell>
        </row>
        <row r="18962">
          <cell r="O18962" t="str">
            <v>063035000</v>
          </cell>
        </row>
        <row r="18963">
          <cell r="O18963" t="str">
            <v>063035000</v>
          </cell>
        </row>
        <row r="18964">
          <cell r="O18964" t="str">
            <v>063035000</v>
          </cell>
        </row>
        <row r="18965">
          <cell r="O18965" t="str">
            <v>063035000</v>
          </cell>
        </row>
        <row r="18966">
          <cell r="O18966" t="str">
            <v>063035000</v>
          </cell>
        </row>
        <row r="18967">
          <cell r="O18967" t="str">
            <v>063035000</v>
          </cell>
        </row>
        <row r="18968">
          <cell r="O18968" t="str">
            <v>063035000</v>
          </cell>
        </row>
        <row r="18969">
          <cell r="O18969" t="str">
            <v>063035000</v>
          </cell>
        </row>
        <row r="18970">
          <cell r="O18970" t="str">
            <v>063035000</v>
          </cell>
        </row>
        <row r="18971">
          <cell r="O18971" t="str">
            <v>063035000</v>
          </cell>
        </row>
        <row r="18972">
          <cell r="O18972" t="str">
            <v>063035000</v>
          </cell>
        </row>
        <row r="18973">
          <cell r="O18973" t="str">
            <v>063035000</v>
          </cell>
        </row>
        <row r="18974">
          <cell r="O18974" t="str">
            <v>063035000</v>
          </cell>
        </row>
        <row r="18975">
          <cell r="O18975" t="str">
            <v>063035000</v>
          </cell>
        </row>
        <row r="18976">
          <cell r="O18976" t="str">
            <v>063035000</v>
          </cell>
        </row>
        <row r="18977">
          <cell r="O18977" t="str">
            <v>063035000</v>
          </cell>
        </row>
        <row r="18978">
          <cell r="O18978" t="str">
            <v>063035000</v>
          </cell>
        </row>
        <row r="18979">
          <cell r="O18979" t="str">
            <v>063036000</v>
          </cell>
        </row>
        <row r="18980">
          <cell r="O18980" t="str">
            <v>063036000</v>
          </cell>
        </row>
        <row r="18981">
          <cell r="O18981" t="str">
            <v>063036000</v>
          </cell>
        </row>
        <row r="18982">
          <cell r="O18982" t="str">
            <v>063036000</v>
          </cell>
        </row>
        <row r="18983">
          <cell r="O18983" t="str">
            <v>063036000</v>
          </cell>
        </row>
        <row r="18984">
          <cell r="O18984" t="str">
            <v>063036000</v>
          </cell>
        </row>
        <row r="18985">
          <cell r="O18985" t="str">
            <v>063036000</v>
          </cell>
        </row>
        <row r="18986">
          <cell r="O18986" t="str">
            <v>063036000</v>
          </cell>
        </row>
        <row r="18987">
          <cell r="O18987" t="str">
            <v>063036000</v>
          </cell>
        </row>
        <row r="18988">
          <cell r="O18988" t="str">
            <v>063036000</v>
          </cell>
        </row>
        <row r="18989">
          <cell r="O18989" t="str">
            <v>063036000</v>
          </cell>
        </row>
        <row r="18990">
          <cell r="O18990" t="str">
            <v>063036000</v>
          </cell>
        </row>
        <row r="18991">
          <cell r="O18991" t="str">
            <v>063036000</v>
          </cell>
        </row>
        <row r="18992">
          <cell r="O18992" t="str">
            <v>063036000</v>
          </cell>
        </row>
        <row r="18993">
          <cell r="O18993" t="str">
            <v>063036000</v>
          </cell>
        </row>
        <row r="18994">
          <cell r="O18994" t="str">
            <v>063036000</v>
          </cell>
        </row>
        <row r="18995">
          <cell r="O18995" t="str">
            <v>063036000</v>
          </cell>
        </row>
        <row r="18996">
          <cell r="O18996" t="str">
            <v>063036000</v>
          </cell>
        </row>
        <row r="18997">
          <cell r="O18997" t="str">
            <v>063037000</v>
          </cell>
        </row>
        <row r="18998">
          <cell r="O18998" t="str">
            <v>063037000</v>
          </cell>
        </row>
        <row r="18999">
          <cell r="O18999" t="str">
            <v>063037000</v>
          </cell>
        </row>
        <row r="19000">
          <cell r="O19000" t="str">
            <v>063037000</v>
          </cell>
        </row>
        <row r="19001">
          <cell r="O19001" t="str">
            <v>063037000</v>
          </cell>
        </row>
        <row r="19002">
          <cell r="O19002" t="str">
            <v>063037000</v>
          </cell>
        </row>
        <row r="19003">
          <cell r="O19003" t="str">
            <v>063037000</v>
          </cell>
        </row>
        <row r="19004">
          <cell r="O19004" t="str">
            <v>063037000</v>
          </cell>
        </row>
        <row r="19005">
          <cell r="O19005" t="str">
            <v>063037000</v>
          </cell>
        </row>
        <row r="19006">
          <cell r="O19006" t="str">
            <v>063037000</v>
          </cell>
        </row>
        <row r="19007">
          <cell r="O19007" t="str">
            <v>063037000</v>
          </cell>
        </row>
        <row r="19008">
          <cell r="O19008" t="str">
            <v>063037000</v>
          </cell>
        </row>
        <row r="19009">
          <cell r="O19009" t="str">
            <v>063037000</v>
          </cell>
        </row>
        <row r="19010">
          <cell r="O19010" t="str">
            <v>063037000</v>
          </cell>
        </row>
        <row r="19011">
          <cell r="O19011" t="str">
            <v>063037000</v>
          </cell>
        </row>
        <row r="19012">
          <cell r="O19012" t="str">
            <v>063037000</v>
          </cell>
        </row>
        <row r="19013">
          <cell r="O19013" t="str">
            <v>063037000</v>
          </cell>
        </row>
        <row r="19014">
          <cell r="O19014" t="str">
            <v>063037000</v>
          </cell>
        </row>
        <row r="19015">
          <cell r="O19015" t="str">
            <v>063037000</v>
          </cell>
        </row>
        <row r="19016">
          <cell r="O19016" t="str">
            <v>063037000</v>
          </cell>
        </row>
        <row r="19017">
          <cell r="O19017" t="str">
            <v>063037000</v>
          </cell>
        </row>
        <row r="19018">
          <cell r="O19018" t="str">
            <v>063037000</v>
          </cell>
        </row>
        <row r="19019">
          <cell r="O19019" t="str">
            <v>063037000</v>
          </cell>
        </row>
        <row r="19020">
          <cell r="O19020" t="str">
            <v>063037000</v>
          </cell>
        </row>
        <row r="19021">
          <cell r="O19021" t="str">
            <v>063037000</v>
          </cell>
        </row>
        <row r="19022">
          <cell r="O19022" t="str">
            <v>063037000</v>
          </cell>
        </row>
        <row r="19023">
          <cell r="O19023" t="str">
            <v>063037000</v>
          </cell>
        </row>
        <row r="19024">
          <cell r="O19024" t="str">
            <v>063037000</v>
          </cell>
        </row>
        <row r="19025">
          <cell r="O19025" t="str">
            <v>063037000</v>
          </cell>
        </row>
        <row r="19026">
          <cell r="O19026" t="str">
            <v>063037000</v>
          </cell>
        </row>
        <row r="19027">
          <cell r="O19027" t="str">
            <v>063037000</v>
          </cell>
        </row>
        <row r="19028">
          <cell r="O19028" t="str">
            <v>063037000</v>
          </cell>
        </row>
        <row r="19029">
          <cell r="O19029" t="str">
            <v>063037000</v>
          </cell>
        </row>
        <row r="19030">
          <cell r="O19030" t="str">
            <v>063037000</v>
          </cell>
        </row>
        <row r="19031">
          <cell r="O19031" t="str">
            <v>063037000</v>
          </cell>
        </row>
        <row r="19032">
          <cell r="O19032" t="str">
            <v>063037000</v>
          </cell>
        </row>
        <row r="19033">
          <cell r="O19033" t="str">
            <v>063037000</v>
          </cell>
        </row>
        <row r="19034">
          <cell r="O19034" t="str">
            <v>063037000</v>
          </cell>
        </row>
        <row r="19035">
          <cell r="O19035" t="str">
            <v>063037000</v>
          </cell>
        </row>
        <row r="19036">
          <cell r="O19036" t="str">
            <v>063037000</v>
          </cell>
        </row>
        <row r="19037">
          <cell r="O19037" t="str">
            <v>063037000</v>
          </cell>
        </row>
        <row r="19038">
          <cell r="O19038" t="str">
            <v>063037000</v>
          </cell>
        </row>
        <row r="19039">
          <cell r="O19039" t="str">
            <v>063037000</v>
          </cell>
        </row>
        <row r="19040">
          <cell r="O19040" t="str">
            <v>063037000</v>
          </cell>
        </row>
        <row r="19041">
          <cell r="O19041" t="str">
            <v>063037000</v>
          </cell>
        </row>
        <row r="19042">
          <cell r="O19042" t="str">
            <v>063037000</v>
          </cell>
        </row>
        <row r="19043">
          <cell r="O19043" t="str">
            <v>063037000</v>
          </cell>
        </row>
        <row r="19044">
          <cell r="O19044" t="str">
            <v>063037000</v>
          </cell>
        </row>
        <row r="19045">
          <cell r="O19045" t="str">
            <v>063037000</v>
          </cell>
        </row>
        <row r="19046">
          <cell r="O19046" t="str">
            <v>063037000</v>
          </cell>
        </row>
        <row r="19047">
          <cell r="O19047" t="str">
            <v>063038000</v>
          </cell>
        </row>
        <row r="19048">
          <cell r="O19048" t="str">
            <v>063038000</v>
          </cell>
        </row>
        <row r="19049">
          <cell r="O19049" t="str">
            <v>063038000</v>
          </cell>
        </row>
        <row r="19050">
          <cell r="O19050" t="str">
            <v>063038000</v>
          </cell>
        </row>
        <row r="19051">
          <cell r="O19051" t="str">
            <v>063038000</v>
          </cell>
        </row>
        <row r="19052">
          <cell r="O19052" t="str">
            <v>063038000</v>
          </cell>
        </row>
        <row r="19053">
          <cell r="O19053" t="str">
            <v>063038000</v>
          </cell>
        </row>
        <row r="19054">
          <cell r="O19054" t="str">
            <v>063038000</v>
          </cell>
        </row>
        <row r="19055">
          <cell r="O19055" t="str">
            <v>063038000</v>
          </cell>
        </row>
        <row r="19056">
          <cell r="O19056" t="str">
            <v>063038000</v>
          </cell>
        </row>
        <row r="19057">
          <cell r="O19057" t="str">
            <v>063038000</v>
          </cell>
        </row>
        <row r="19058">
          <cell r="O19058" t="str">
            <v>063038000</v>
          </cell>
        </row>
        <row r="19059">
          <cell r="O19059" t="str">
            <v>063038000</v>
          </cell>
        </row>
        <row r="19060">
          <cell r="O19060" t="str">
            <v>063038000</v>
          </cell>
        </row>
        <row r="19061">
          <cell r="O19061" t="str">
            <v>063038000</v>
          </cell>
        </row>
        <row r="19062">
          <cell r="O19062" t="str">
            <v>063038000</v>
          </cell>
        </row>
        <row r="19063">
          <cell r="O19063" t="str">
            <v>063038000</v>
          </cell>
        </row>
        <row r="19064">
          <cell r="O19064" t="str">
            <v>063038000</v>
          </cell>
        </row>
        <row r="19065">
          <cell r="O19065" t="str">
            <v>063038000</v>
          </cell>
        </row>
        <row r="19066">
          <cell r="O19066" t="str">
            <v>063038000</v>
          </cell>
        </row>
        <row r="19067">
          <cell r="O19067" t="str">
            <v>063038000</v>
          </cell>
        </row>
        <row r="19068">
          <cell r="O19068" t="str">
            <v>063038000</v>
          </cell>
        </row>
        <row r="19069">
          <cell r="O19069" t="str">
            <v>063038000</v>
          </cell>
        </row>
        <row r="19070">
          <cell r="O19070" t="str">
            <v>063038000</v>
          </cell>
        </row>
        <row r="19071">
          <cell r="O19071" t="str">
            <v>063038000</v>
          </cell>
        </row>
        <row r="19072">
          <cell r="O19072" t="str">
            <v>063038000</v>
          </cell>
        </row>
        <row r="19073">
          <cell r="O19073" t="str">
            <v>063038000</v>
          </cell>
        </row>
        <row r="19074">
          <cell r="O19074" t="str">
            <v>063038000</v>
          </cell>
        </row>
        <row r="19075">
          <cell r="O19075" t="str">
            <v>063038000</v>
          </cell>
        </row>
        <row r="19076">
          <cell r="O19076" t="str">
            <v>063039000</v>
          </cell>
        </row>
        <row r="19077">
          <cell r="O19077" t="str">
            <v>063039000</v>
          </cell>
        </row>
        <row r="19078">
          <cell r="O19078" t="str">
            <v>063039000</v>
          </cell>
        </row>
        <row r="19079">
          <cell r="O19079" t="str">
            <v>063039000</v>
          </cell>
        </row>
        <row r="19080">
          <cell r="O19080" t="str">
            <v>063039000</v>
          </cell>
        </row>
        <row r="19081">
          <cell r="O19081" t="str">
            <v>063039000</v>
          </cell>
        </row>
        <row r="19082">
          <cell r="O19082" t="str">
            <v>063039000</v>
          </cell>
        </row>
        <row r="19083">
          <cell r="O19083" t="str">
            <v>063039000</v>
          </cell>
        </row>
        <row r="19084">
          <cell r="O19084" t="str">
            <v>063039000</v>
          </cell>
        </row>
        <row r="19085">
          <cell r="O19085" t="str">
            <v>063039000</v>
          </cell>
        </row>
        <row r="19086">
          <cell r="O19086" t="str">
            <v>063039000</v>
          </cell>
        </row>
        <row r="19087">
          <cell r="O19087" t="str">
            <v>063039000</v>
          </cell>
        </row>
        <row r="19088">
          <cell r="O19088" t="str">
            <v>063039000</v>
          </cell>
        </row>
        <row r="19089">
          <cell r="O19089" t="str">
            <v>063039000</v>
          </cell>
        </row>
        <row r="19090">
          <cell r="O19090" t="str">
            <v>063039000</v>
          </cell>
        </row>
        <row r="19091">
          <cell r="O19091" t="str">
            <v>063039000</v>
          </cell>
        </row>
        <row r="19092">
          <cell r="O19092" t="str">
            <v>063039000</v>
          </cell>
        </row>
        <row r="19093">
          <cell r="O19093" t="str">
            <v>063039000</v>
          </cell>
        </row>
        <row r="19094">
          <cell r="O19094" t="str">
            <v>063039000</v>
          </cell>
        </row>
        <row r="19095">
          <cell r="O19095" t="str">
            <v>063039000</v>
          </cell>
        </row>
        <row r="19096">
          <cell r="O19096" t="str">
            <v>063039000</v>
          </cell>
        </row>
        <row r="19097">
          <cell r="O19097" t="str">
            <v>063039000</v>
          </cell>
        </row>
        <row r="19098">
          <cell r="O19098" t="str">
            <v>063039000</v>
          </cell>
        </row>
        <row r="19099">
          <cell r="O19099" t="str">
            <v>063039000</v>
          </cell>
        </row>
        <row r="19100">
          <cell r="O19100" t="str">
            <v>063039000</v>
          </cell>
        </row>
        <row r="19101">
          <cell r="O19101" t="str">
            <v>063039000</v>
          </cell>
        </row>
        <row r="19102">
          <cell r="O19102" t="str">
            <v>063039000</v>
          </cell>
        </row>
        <row r="19103">
          <cell r="O19103" t="str">
            <v>063039000</v>
          </cell>
        </row>
        <row r="19104">
          <cell r="O19104" t="str">
            <v>063040000</v>
          </cell>
        </row>
        <row r="19105">
          <cell r="O19105" t="str">
            <v>063040000</v>
          </cell>
        </row>
        <row r="19106">
          <cell r="O19106" t="str">
            <v>063040000</v>
          </cell>
        </row>
        <row r="19107">
          <cell r="O19107" t="str">
            <v>063040000</v>
          </cell>
        </row>
        <row r="19108">
          <cell r="O19108" t="str">
            <v>063040000</v>
          </cell>
        </row>
        <row r="19109">
          <cell r="O19109" t="str">
            <v>063040000</v>
          </cell>
        </row>
        <row r="19110">
          <cell r="O19110" t="str">
            <v>063040000</v>
          </cell>
        </row>
        <row r="19111">
          <cell r="O19111" t="str">
            <v>063040000</v>
          </cell>
        </row>
        <row r="19112">
          <cell r="O19112" t="str">
            <v>063040000</v>
          </cell>
        </row>
        <row r="19113">
          <cell r="O19113" t="str">
            <v>063040000</v>
          </cell>
        </row>
        <row r="19114">
          <cell r="O19114" t="str">
            <v>063040000</v>
          </cell>
        </row>
        <row r="19115">
          <cell r="O19115" t="str">
            <v>063040000</v>
          </cell>
        </row>
        <row r="19116">
          <cell r="O19116" t="str">
            <v>063040000</v>
          </cell>
        </row>
        <row r="19117">
          <cell r="O19117" t="str">
            <v>063040000</v>
          </cell>
        </row>
        <row r="19118">
          <cell r="O19118" t="str">
            <v>063040000</v>
          </cell>
        </row>
        <row r="19119">
          <cell r="O19119" t="str">
            <v>063040000</v>
          </cell>
        </row>
        <row r="19120">
          <cell r="O19120" t="str">
            <v>063040000</v>
          </cell>
        </row>
        <row r="19121">
          <cell r="O19121" t="str">
            <v>063040000</v>
          </cell>
        </row>
        <row r="19122">
          <cell r="O19122" t="str">
            <v>063040000</v>
          </cell>
        </row>
        <row r="19123">
          <cell r="O19123" t="str">
            <v>063040000</v>
          </cell>
        </row>
        <row r="19124">
          <cell r="O19124" t="str">
            <v>063040000</v>
          </cell>
        </row>
        <row r="19125">
          <cell r="O19125" t="str">
            <v>063040000</v>
          </cell>
        </row>
        <row r="19126">
          <cell r="O19126" t="str">
            <v>063040000</v>
          </cell>
        </row>
        <row r="19127">
          <cell r="O19127" t="str">
            <v>063040000</v>
          </cell>
        </row>
        <row r="19128">
          <cell r="O19128" t="str">
            <v>063040000</v>
          </cell>
        </row>
        <row r="19129">
          <cell r="O19129" t="str">
            <v>063040000</v>
          </cell>
        </row>
        <row r="19130">
          <cell r="O19130" t="str">
            <v>063040000</v>
          </cell>
        </row>
        <row r="19131">
          <cell r="O19131" t="str">
            <v>063040000</v>
          </cell>
        </row>
        <row r="19132">
          <cell r="O19132" t="str">
            <v>063040000</v>
          </cell>
        </row>
        <row r="19133">
          <cell r="O19133" t="str">
            <v>063040000</v>
          </cell>
        </row>
        <row r="19134">
          <cell r="O19134" t="str">
            <v>063040000</v>
          </cell>
        </row>
        <row r="19135">
          <cell r="O19135" t="str">
            <v>063040000</v>
          </cell>
        </row>
        <row r="19136">
          <cell r="O19136" t="str">
            <v>063040000</v>
          </cell>
        </row>
        <row r="19137">
          <cell r="O19137" t="str">
            <v>063040000</v>
          </cell>
        </row>
        <row r="19138">
          <cell r="O19138" t="str">
            <v>063040000</v>
          </cell>
        </row>
        <row r="19139">
          <cell r="O19139" t="str">
            <v>063040000</v>
          </cell>
        </row>
        <row r="19140">
          <cell r="O19140" t="str">
            <v>063040000</v>
          </cell>
        </row>
        <row r="19141">
          <cell r="O19141" t="str">
            <v>063040000</v>
          </cell>
        </row>
        <row r="19142">
          <cell r="O19142" t="str">
            <v>063040000</v>
          </cell>
        </row>
        <row r="19143">
          <cell r="O19143" t="str">
            <v>063040000</v>
          </cell>
        </row>
        <row r="19144">
          <cell r="O19144" t="str">
            <v>063040000</v>
          </cell>
        </row>
        <row r="19145">
          <cell r="O19145" t="str">
            <v>063040000</v>
          </cell>
        </row>
        <row r="19146">
          <cell r="O19146" t="str">
            <v>063040000</v>
          </cell>
        </row>
        <row r="19147">
          <cell r="O19147" t="str">
            <v>063040000</v>
          </cell>
        </row>
        <row r="19148">
          <cell r="O19148" t="str">
            <v>063040000</v>
          </cell>
        </row>
        <row r="19149">
          <cell r="O19149" t="str">
            <v>063040000</v>
          </cell>
        </row>
        <row r="19150">
          <cell r="O19150" t="str">
            <v>063040000</v>
          </cell>
        </row>
        <row r="19151">
          <cell r="O19151" t="str">
            <v>063040000</v>
          </cell>
        </row>
        <row r="19152">
          <cell r="O19152" t="str">
            <v>063040000</v>
          </cell>
        </row>
        <row r="19153">
          <cell r="O19153" t="str">
            <v>063040000</v>
          </cell>
        </row>
        <row r="19154">
          <cell r="O19154" t="str">
            <v>063040000</v>
          </cell>
        </row>
        <row r="19155">
          <cell r="O19155" t="str">
            <v>063040000</v>
          </cell>
        </row>
        <row r="19156">
          <cell r="O19156" t="str">
            <v>063040000</v>
          </cell>
        </row>
        <row r="19157">
          <cell r="O19157" t="str">
            <v>063040000</v>
          </cell>
        </row>
        <row r="19158">
          <cell r="O19158" t="str">
            <v>063040000</v>
          </cell>
        </row>
        <row r="19159">
          <cell r="O19159" t="str">
            <v>063040000</v>
          </cell>
        </row>
        <row r="19160">
          <cell r="O19160" t="str">
            <v>063040000</v>
          </cell>
        </row>
        <row r="19161">
          <cell r="O19161" t="str">
            <v>063040000</v>
          </cell>
        </row>
        <row r="19162">
          <cell r="O19162" t="str">
            <v>063040000</v>
          </cell>
        </row>
        <row r="19163">
          <cell r="O19163" t="str">
            <v>063040000</v>
          </cell>
        </row>
        <row r="19164">
          <cell r="O19164" t="str">
            <v>063040000</v>
          </cell>
        </row>
        <row r="19165">
          <cell r="O19165" t="str">
            <v>063040000</v>
          </cell>
        </row>
        <row r="19166">
          <cell r="O19166" t="str">
            <v>063040000</v>
          </cell>
        </row>
        <row r="19167">
          <cell r="O19167" t="str">
            <v>063040000</v>
          </cell>
        </row>
        <row r="19168">
          <cell r="O19168" t="str">
            <v>063040000</v>
          </cell>
        </row>
        <row r="19169">
          <cell r="O19169" t="str">
            <v>063040000</v>
          </cell>
        </row>
        <row r="19170">
          <cell r="O19170" t="str">
            <v>063040000</v>
          </cell>
        </row>
        <row r="19171">
          <cell r="O19171" t="str">
            <v>063040000</v>
          </cell>
        </row>
        <row r="19172">
          <cell r="O19172" t="str">
            <v>063040000</v>
          </cell>
        </row>
        <row r="19173">
          <cell r="O19173" t="str">
            <v>063040000</v>
          </cell>
        </row>
        <row r="19174">
          <cell r="O19174" t="str">
            <v>063040000</v>
          </cell>
        </row>
        <row r="19175">
          <cell r="O19175" t="str">
            <v>063040000</v>
          </cell>
        </row>
        <row r="19176">
          <cell r="O19176" t="str">
            <v>063040000</v>
          </cell>
        </row>
        <row r="19177">
          <cell r="O19177" t="str">
            <v>063040000</v>
          </cell>
        </row>
        <row r="19178">
          <cell r="O19178" t="str">
            <v>063040000</v>
          </cell>
        </row>
        <row r="19179">
          <cell r="O19179" t="str">
            <v>063040000</v>
          </cell>
        </row>
        <row r="19180">
          <cell r="O19180" t="str">
            <v>063040000</v>
          </cell>
        </row>
        <row r="19181">
          <cell r="O19181" t="str">
            <v>063040000</v>
          </cell>
        </row>
        <row r="19182">
          <cell r="O19182" t="str">
            <v>063040000</v>
          </cell>
        </row>
        <row r="19183">
          <cell r="O19183" t="str">
            <v>063040000</v>
          </cell>
        </row>
        <row r="19184">
          <cell r="O19184" t="str">
            <v>063040000</v>
          </cell>
        </row>
        <row r="19185">
          <cell r="O19185" t="str">
            <v>063040000</v>
          </cell>
        </row>
        <row r="19186">
          <cell r="O19186" t="str">
            <v>063040000</v>
          </cell>
        </row>
        <row r="19187">
          <cell r="O19187" t="str">
            <v>063040000</v>
          </cell>
        </row>
        <row r="19188">
          <cell r="O19188" t="str">
            <v>063040000</v>
          </cell>
        </row>
        <row r="19189">
          <cell r="O19189" t="str">
            <v>063041000</v>
          </cell>
        </row>
        <row r="19190">
          <cell r="O19190" t="str">
            <v>063041000</v>
          </cell>
        </row>
        <row r="19191">
          <cell r="O19191" t="str">
            <v>063041000</v>
          </cell>
        </row>
        <row r="19192">
          <cell r="O19192" t="str">
            <v>063041000</v>
          </cell>
        </row>
        <row r="19193">
          <cell r="O19193" t="str">
            <v>063041000</v>
          </cell>
        </row>
        <row r="19194">
          <cell r="O19194" t="str">
            <v>063041000</v>
          </cell>
        </row>
        <row r="19195">
          <cell r="O19195" t="str">
            <v>063041000</v>
          </cell>
        </row>
        <row r="19196">
          <cell r="O19196" t="str">
            <v>063041000</v>
          </cell>
        </row>
        <row r="19197">
          <cell r="O19197" t="str">
            <v>063041000</v>
          </cell>
        </row>
        <row r="19198">
          <cell r="O19198" t="str">
            <v>063041000</v>
          </cell>
        </row>
        <row r="19199">
          <cell r="O19199" t="str">
            <v>063041000</v>
          </cell>
        </row>
        <row r="19200">
          <cell r="O19200" t="str">
            <v>063041000</v>
          </cell>
        </row>
        <row r="19201">
          <cell r="O19201" t="str">
            <v>063041000</v>
          </cell>
        </row>
        <row r="19202">
          <cell r="O19202" t="str">
            <v>063041000</v>
          </cell>
        </row>
        <row r="19203">
          <cell r="O19203" t="str">
            <v>063041000</v>
          </cell>
        </row>
        <row r="19204">
          <cell r="O19204" t="str">
            <v>063041000</v>
          </cell>
        </row>
        <row r="19205">
          <cell r="O19205" t="str">
            <v>063041000</v>
          </cell>
        </row>
        <row r="19206">
          <cell r="O19206" t="str">
            <v>063041000</v>
          </cell>
        </row>
        <row r="19207">
          <cell r="O19207" t="str">
            <v>063041000</v>
          </cell>
        </row>
        <row r="19208">
          <cell r="O19208" t="str">
            <v>063041000</v>
          </cell>
        </row>
        <row r="19209">
          <cell r="O19209" t="str">
            <v>063041000</v>
          </cell>
        </row>
        <row r="19210">
          <cell r="O19210" t="str">
            <v>063041000</v>
          </cell>
        </row>
        <row r="19211">
          <cell r="O19211" t="str">
            <v>063041000</v>
          </cell>
        </row>
        <row r="19212">
          <cell r="O19212" t="str">
            <v>063041000</v>
          </cell>
        </row>
        <row r="19213">
          <cell r="O19213" t="str">
            <v>063042000</v>
          </cell>
        </row>
        <row r="19214">
          <cell r="O19214" t="str">
            <v>063042000</v>
          </cell>
        </row>
        <row r="19215">
          <cell r="O19215" t="str">
            <v>063042000</v>
          </cell>
        </row>
        <row r="19216">
          <cell r="O19216" t="str">
            <v>063042000</v>
          </cell>
        </row>
        <row r="19217">
          <cell r="O19217" t="str">
            <v>063042000</v>
          </cell>
        </row>
        <row r="19218">
          <cell r="O19218" t="str">
            <v>063042000</v>
          </cell>
        </row>
        <row r="19219">
          <cell r="O19219" t="str">
            <v>063042000</v>
          </cell>
        </row>
        <row r="19220">
          <cell r="O19220" t="str">
            <v>063042000</v>
          </cell>
        </row>
        <row r="19221">
          <cell r="O19221" t="str">
            <v>063042000</v>
          </cell>
        </row>
        <row r="19222">
          <cell r="O19222" t="str">
            <v>063043000</v>
          </cell>
        </row>
        <row r="19223">
          <cell r="O19223" t="str">
            <v>063043000</v>
          </cell>
        </row>
        <row r="19224">
          <cell r="O19224" t="str">
            <v>063043000</v>
          </cell>
        </row>
        <row r="19225">
          <cell r="O19225" t="str">
            <v>063043000</v>
          </cell>
        </row>
        <row r="19226">
          <cell r="O19226" t="str">
            <v>063043000</v>
          </cell>
        </row>
        <row r="19227">
          <cell r="O19227" t="str">
            <v>063043000</v>
          </cell>
        </row>
        <row r="19228">
          <cell r="O19228" t="str">
            <v>063043000</v>
          </cell>
        </row>
        <row r="19229">
          <cell r="O19229" t="str">
            <v>063043000</v>
          </cell>
        </row>
        <row r="19230">
          <cell r="O19230" t="str">
            <v>063043000</v>
          </cell>
        </row>
        <row r="19231">
          <cell r="O19231" t="str">
            <v>063043000</v>
          </cell>
        </row>
        <row r="19232">
          <cell r="O19232" t="str">
            <v>063043000</v>
          </cell>
        </row>
        <row r="19233">
          <cell r="O19233" t="str">
            <v>063043000</v>
          </cell>
        </row>
        <row r="19234">
          <cell r="O19234" t="str">
            <v>063043000</v>
          </cell>
        </row>
        <row r="19235">
          <cell r="O19235" t="str">
            <v>063043000</v>
          </cell>
        </row>
        <row r="19236">
          <cell r="O19236" t="str">
            <v>063043000</v>
          </cell>
        </row>
        <row r="19237">
          <cell r="O19237" t="str">
            <v>063043000</v>
          </cell>
        </row>
        <row r="19238">
          <cell r="O19238" t="str">
            <v>063043000</v>
          </cell>
        </row>
        <row r="19239">
          <cell r="O19239" t="str">
            <v>063043000</v>
          </cell>
        </row>
        <row r="19240">
          <cell r="O19240" t="str">
            <v>063043000</v>
          </cell>
        </row>
        <row r="19241">
          <cell r="O19241" t="str">
            <v>063043000</v>
          </cell>
        </row>
        <row r="19242">
          <cell r="O19242" t="str">
            <v>063043000</v>
          </cell>
        </row>
        <row r="19243">
          <cell r="O19243" t="str">
            <v>063043000</v>
          </cell>
        </row>
        <row r="19244">
          <cell r="O19244" t="str">
            <v>063043000</v>
          </cell>
        </row>
        <row r="19245">
          <cell r="O19245" t="str">
            <v>063043000</v>
          </cell>
        </row>
        <row r="19246">
          <cell r="O19246" t="str">
            <v>063043000</v>
          </cell>
        </row>
        <row r="19247">
          <cell r="O19247" t="str">
            <v>063043000</v>
          </cell>
        </row>
        <row r="19248">
          <cell r="O19248" t="str">
            <v>063043000</v>
          </cell>
        </row>
        <row r="19249">
          <cell r="O19249" t="str">
            <v>063043000</v>
          </cell>
        </row>
        <row r="19250">
          <cell r="O19250" t="str">
            <v>063043000</v>
          </cell>
        </row>
        <row r="19251">
          <cell r="O19251" t="str">
            <v>063043000</v>
          </cell>
        </row>
        <row r="19252">
          <cell r="O19252" t="str">
            <v>063043000</v>
          </cell>
        </row>
        <row r="19253">
          <cell r="O19253" t="str">
            <v>063043000</v>
          </cell>
        </row>
        <row r="19254">
          <cell r="O19254" t="str">
            <v>063043000</v>
          </cell>
        </row>
        <row r="19255">
          <cell r="O19255" t="str">
            <v>063043000</v>
          </cell>
        </row>
        <row r="19256">
          <cell r="O19256" t="str">
            <v>063043000</v>
          </cell>
        </row>
        <row r="19257">
          <cell r="O19257" t="str">
            <v>063043000</v>
          </cell>
        </row>
        <row r="19258">
          <cell r="O19258" t="str">
            <v>063043000</v>
          </cell>
        </row>
        <row r="19259">
          <cell r="O19259" t="str">
            <v>063043000</v>
          </cell>
        </row>
        <row r="19260">
          <cell r="O19260" t="str">
            <v>063043000</v>
          </cell>
        </row>
        <row r="19261">
          <cell r="O19261" t="str">
            <v>063043000</v>
          </cell>
        </row>
        <row r="19262">
          <cell r="O19262" t="str">
            <v>063043000</v>
          </cell>
        </row>
        <row r="19263">
          <cell r="O19263" t="str">
            <v>063043000</v>
          </cell>
        </row>
        <row r="19264">
          <cell r="O19264" t="str">
            <v>063043000</v>
          </cell>
        </row>
        <row r="19265">
          <cell r="O19265" t="str">
            <v>063043000</v>
          </cell>
        </row>
        <row r="19266">
          <cell r="O19266" t="str">
            <v>063043000</v>
          </cell>
        </row>
        <row r="19267">
          <cell r="O19267" t="str">
            <v>063043000</v>
          </cell>
        </row>
        <row r="19268">
          <cell r="O19268" t="str">
            <v>063043000</v>
          </cell>
        </row>
        <row r="19269">
          <cell r="O19269" t="str">
            <v>063043000</v>
          </cell>
        </row>
        <row r="19270">
          <cell r="O19270" t="str">
            <v>063043000</v>
          </cell>
        </row>
        <row r="19271">
          <cell r="O19271" t="str">
            <v>063043000</v>
          </cell>
        </row>
        <row r="19272">
          <cell r="O19272" t="str">
            <v>063043000</v>
          </cell>
        </row>
        <row r="19273">
          <cell r="O19273" t="str">
            <v>063043000</v>
          </cell>
        </row>
        <row r="19274">
          <cell r="O19274" t="str">
            <v>063043000</v>
          </cell>
        </row>
        <row r="19275">
          <cell r="O19275" t="str">
            <v>063043000</v>
          </cell>
        </row>
        <row r="19276">
          <cell r="O19276" t="str">
            <v>063043000</v>
          </cell>
        </row>
        <row r="19277">
          <cell r="O19277" t="str">
            <v>063043000</v>
          </cell>
        </row>
        <row r="19278">
          <cell r="O19278" t="str">
            <v>063043000</v>
          </cell>
        </row>
        <row r="19279">
          <cell r="O19279" t="str">
            <v>063043000</v>
          </cell>
        </row>
        <row r="19280">
          <cell r="O19280" t="str">
            <v>063043000</v>
          </cell>
        </row>
        <row r="19281">
          <cell r="O19281" t="str">
            <v>063043000</v>
          </cell>
        </row>
        <row r="19282">
          <cell r="O19282" t="str">
            <v>063044000</v>
          </cell>
        </row>
        <row r="19283">
          <cell r="O19283" t="str">
            <v>063044000</v>
          </cell>
        </row>
        <row r="19284">
          <cell r="O19284" t="str">
            <v>063044000</v>
          </cell>
        </row>
        <row r="19285">
          <cell r="O19285" t="str">
            <v>063044000</v>
          </cell>
        </row>
        <row r="19286">
          <cell r="O19286" t="str">
            <v>063044000</v>
          </cell>
        </row>
        <row r="19287">
          <cell r="O19287" t="str">
            <v>063044000</v>
          </cell>
        </row>
        <row r="19288">
          <cell r="O19288" t="str">
            <v>063044000</v>
          </cell>
        </row>
        <row r="19289">
          <cell r="O19289" t="str">
            <v>063044000</v>
          </cell>
        </row>
        <row r="19290">
          <cell r="O19290" t="str">
            <v>063044000</v>
          </cell>
        </row>
        <row r="19291">
          <cell r="O19291" t="str">
            <v>063044000</v>
          </cell>
        </row>
        <row r="19292">
          <cell r="O19292" t="str">
            <v>063044000</v>
          </cell>
        </row>
        <row r="19293">
          <cell r="O19293" t="str">
            <v>063044000</v>
          </cell>
        </row>
        <row r="19294">
          <cell r="O19294" t="str">
            <v>063044000</v>
          </cell>
        </row>
        <row r="19295">
          <cell r="O19295" t="str">
            <v>063044000</v>
          </cell>
        </row>
        <row r="19296">
          <cell r="O19296" t="str">
            <v>063044000</v>
          </cell>
        </row>
        <row r="19297">
          <cell r="O19297" t="str">
            <v>063044000</v>
          </cell>
        </row>
        <row r="19298">
          <cell r="O19298" t="str">
            <v>063044000</v>
          </cell>
        </row>
        <row r="19299">
          <cell r="O19299" t="str">
            <v>063044000</v>
          </cell>
        </row>
        <row r="19300">
          <cell r="O19300" t="str">
            <v>063044000</v>
          </cell>
        </row>
        <row r="19301">
          <cell r="O19301" t="str">
            <v>063044000</v>
          </cell>
        </row>
        <row r="19302">
          <cell r="O19302" t="str">
            <v>063044000</v>
          </cell>
        </row>
        <row r="19303">
          <cell r="O19303" t="str">
            <v>063044000</v>
          </cell>
        </row>
        <row r="19304">
          <cell r="O19304" t="str">
            <v>063044000</v>
          </cell>
        </row>
        <row r="19305">
          <cell r="O19305" t="str">
            <v>063044000</v>
          </cell>
        </row>
        <row r="19306">
          <cell r="O19306" t="str">
            <v>063044000</v>
          </cell>
        </row>
        <row r="19307">
          <cell r="O19307" t="str">
            <v>063044000</v>
          </cell>
        </row>
        <row r="19308">
          <cell r="O19308" t="str">
            <v>063044000</v>
          </cell>
        </row>
        <row r="19309">
          <cell r="O19309" t="str">
            <v>063044000</v>
          </cell>
        </row>
        <row r="19310">
          <cell r="O19310" t="str">
            <v>063044000</v>
          </cell>
        </row>
        <row r="19311">
          <cell r="O19311" t="str">
            <v>063044000</v>
          </cell>
        </row>
        <row r="19312">
          <cell r="O19312" t="str">
            <v>063044000</v>
          </cell>
        </row>
        <row r="19313">
          <cell r="O19313" t="str">
            <v>063044000</v>
          </cell>
        </row>
        <row r="19314">
          <cell r="O19314" t="str">
            <v>063044000</v>
          </cell>
        </row>
        <row r="19315">
          <cell r="O19315" t="str">
            <v>063044000</v>
          </cell>
        </row>
        <row r="19316">
          <cell r="O19316" t="str">
            <v>063044000</v>
          </cell>
        </row>
        <row r="19317">
          <cell r="O19317" t="str">
            <v>063044000</v>
          </cell>
        </row>
        <row r="19318">
          <cell r="O19318" t="str">
            <v>063044000</v>
          </cell>
        </row>
        <row r="19319">
          <cell r="O19319" t="str">
            <v>063044000</v>
          </cell>
        </row>
        <row r="19320">
          <cell r="O19320" t="str">
            <v>063044000</v>
          </cell>
        </row>
        <row r="19321">
          <cell r="O19321" t="str">
            <v>063044000</v>
          </cell>
        </row>
        <row r="19322">
          <cell r="O19322" t="str">
            <v>063044000</v>
          </cell>
        </row>
        <row r="19323">
          <cell r="O19323" t="str">
            <v>063044000</v>
          </cell>
        </row>
        <row r="19324">
          <cell r="O19324" t="str">
            <v>063045000</v>
          </cell>
        </row>
        <row r="19325">
          <cell r="O19325" t="str">
            <v>063045000</v>
          </cell>
        </row>
        <row r="19326">
          <cell r="O19326" t="str">
            <v>063045000</v>
          </cell>
        </row>
        <row r="19327">
          <cell r="O19327" t="str">
            <v>063045000</v>
          </cell>
        </row>
        <row r="19328">
          <cell r="O19328" t="str">
            <v>063045000</v>
          </cell>
        </row>
        <row r="19329">
          <cell r="O19329" t="str">
            <v>063045000</v>
          </cell>
        </row>
        <row r="19330">
          <cell r="O19330" t="str">
            <v>063045000</v>
          </cell>
        </row>
        <row r="19331">
          <cell r="O19331" t="str">
            <v>063045000</v>
          </cell>
        </row>
        <row r="19332">
          <cell r="O19332" t="str">
            <v>063045000</v>
          </cell>
        </row>
        <row r="19333">
          <cell r="O19333" t="str">
            <v>063045000</v>
          </cell>
        </row>
        <row r="19334">
          <cell r="O19334" t="str">
            <v>063045000</v>
          </cell>
        </row>
        <row r="19335">
          <cell r="O19335" t="str">
            <v>063045000</v>
          </cell>
        </row>
        <row r="19336">
          <cell r="O19336" t="str">
            <v>063045000</v>
          </cell>
        </row>
        <row r="19337">
          <cell r="O19337" t="str">
            <v>063045000</v>
          </cell>
        </row>
        <row r="19338">
          <cell r="O19338" t="str">
            <v>063045000</v>
          </cell>
        </row>
        <row r="19339">
          <cell r="O19339" t="str">
            <v>063045000</v>
          </cell>
        </row>
        <row r="19340">
          <cell r="O19340" t="str">
            <v>063045000</v>
          </cell>
        </row>
        <row r="19341">
          <cell r="O19341" t="str">
            <v>063045000</v>
          </cell>
        </row>
        <row r="19342">
          <cell r="O19342" t="str">
            <v>063045000</v>
          </cell>
        </row>
        <row r="19343">
          <cell r="O19343" t="str">
            <v>063045000</v>
          </cell>
        </row>
        <row r="19344">
          <cell r="O19344" t="str">
            <v>063045000</v>
          </cell>
        </row>
        <row r="19345">
          <cell r="O19345" t="str">
            <v>063045000</v>
          </cell>
        </row>
        <row r="19346">
          <cell r="O19346" t="str">
            <v>063045000</v>
          </cell>
        </row>
        <row r="19347">
          <cell r="O19347" t="str">
            <v>063045000</v>
          </cell>
        </row>
        <row r="19348">
          <cell r="O19348" t="str">
            <v>063045000</v>
          </cell>
        </row>
        <row r="19349">
          <cell r="O19349" t="str">
            <v>063045000</v>
          </cell>
        </row>
        <row r="19350">
          <cell r="O19350" t="str">
            <v>063045000</v>
          </cell>
        </row>
        <row r="19351">
          <cell r="O19351" t="str">
            <v>063045000</v>
          </cell>
        </row>
        <row r="19352">
          <cell r="O19352" t="str">
            <v>063045000</v>
          </cell>
        </row>
        <row r="19353">
          <cell r="O19353" t="str">
            <v>063045000</v>
          </cell>
        </row>
        <row r="19354">
          <cell r="O19354" t="str">
            <v>063045000</v>
          </cell>
        </row>
        <row r="19355">
          <cell r="O19355" t="str">
            <v>063045000</v>
          </cell>
        </row>
        <row r="19356">
          <cell r="O19356" t="str">
            <v>063045000</v>
          </cell>
        </row>
        <row r="19357">
          <cell r="O19357" t="str">
            <v>063045000</v>
          </cell>
        </row>
        <row r="19358">
          <cell r="O19358" t="str">
            <v>063045000</v>
          </cell>
        </row>
        <row r="19359">
          <cell r="O19359" t="str">
            <v>063045000</v>
          </cell>
        </row>
        <row r="19360">
          <cell r="O19360" t="str">
            <v>063045000</v>
          </cell>
        </row>
        <row r="19361">
          <cell r="O19361" t="str">
            <v>063045000</v>
          </cell>
        </row>
        <row r="19362">
          <cell r="O19362" t="str">
            <v>063045000</v>
          </cell>
        </row>
        <row r="19363">
          <cell r="O19363" t="str">
            <v>063045000</v>
          </cell>
        </row>
        <row r="19364">
          <cell r="O19364" t="str">
            <v>063045000</v>
          </cell>
        </row>
        <row r="19365">
          <cell r="O19365" t="str">
            <v>063045000</v>
          </cell>
        </row>
        <row r="19366">
          <cell r="O19366" t="str">
            <v>063045000</v>
          </cell>
        </row>
        <row r="19367">
          <cell r="O19367" t="str">
            <v>063045000</v>
          </cell>
        </row>
        <row r="19368">
          <cell r="O19368" t="str">
            <v>063045000</v>
          </cell>
        </row>
        <row r="19369">
          <cell r="O19369" t="str">
            <v>063045000</v>
          </cell>
        </row>
        <row r="19370">
          <cell r="O19370" t="str">
            <v>063045000</v>
          </cell>
        </row>
        <row r="19371">
          <cell r="O19371" t="str">
            <v>063045000</v>
          </cell>
        </row>
        <row r="19372">
          <cell r="O19372" t="str">
            <v>063045000</v>
          </cell>
        </row>
        <row r="19373">
          <cell r="O19373" t="str">
            <v>063045000</v>
          </cell>
        </row>
        <row r="19374">
          <cell r="O19374" t="str">
            <v>063045000</v>
          </cell>
        </row>
        <row r="19375">
          <cell r="O19375" t="str">
            <v>063045000</v>
          </cell>
        </row>
        <row r="19376">
          <cell r="O19376" t="str">
            <v>063046000</v>
          </cell>
        </row>
        <row r="19377">
          <cell r="O19377" t="str">
            <v>063046000</v>
          </cell>
        </row>
        <row r="19378">
          <cell r="O19378" t="str">
            <v>063046000</v>
          </cell>
        </row>
        <row r="19379">
          <cell r="O19379" t="str">
            <v>063046000</v>
          </cell>
        </row>
        <row r="19380">
          <cell r="O19380" t="str">
            <v>063046000</v>
          </cell>
        </row>
        <row r="19381">
          <cell r="O19381" t="str">
            <v>063046000</v>
          </cell>
        </row>
        <row r="19382">
          <cell r="O19382" t="str">
            <v>063046000</v>
          </cell>
        </row>
        <row r="19383">
          <cell r="O19383" t="str">
            <v>063046000</v>
          </cell>
        </row>
        <row r="19384">
          <cell r="O19384" t="str">
            <v>063046000</v>
          </cell>
        </row>
        <row r="19385">
          <cell r="O19385" t="str">
            <v>063046000</v>
          </cell>
        </row>
        <row r="19386">
          <cell r="O19386" t="str">
            <v>063046000</v>
          </cell>
        </row>
        <row r="19387">
          <cell r="O19387" t="str">
            <v>063046000</v>
          </cell>
        </row>
        <row r="19388">
          <cell r="O19388" t="str">
            <v>063046000</v>
          </cell>
        </row>
        <row r="19389">
          <cell r="O19389" t="str">
            <v>063046000</v>
          </cell>
        </row>
        <row r="19390">
          <cell r="O19390" t="str">
            <v>063046000</v>
          </cell>
        </row>
        <row r="19391">
          <cell r="O19391" t="str">
            <v>063046000</v>
          </cell>
        </row>
        <row r="19392">
          <cell r="O19392" t="str">
            <v>063046000</v>
          </cell>
        </row>
        <row r="19393">
          <cell r="O19393" t="str">
            <v>063046000</v>
          </cell>
        </row>
        <row r="19394">
          <cell r="O19394" t="str">
            <v>063046000</v>
          </cell>
        </row>
        <row r="19395">
          <cell r="O19395" t="str">
            <v>063046000</v>
          </cell>
        </row>
        <row r="19396">
          <cell r="O19396" t="str">
            <v>063046000</v>
          </cell>
        </row>
        <row r="19397">
          <cell r="O19397" t="str">
            <v>063046000</v>
          </cell>
        </row>
        <row r="19398">
          <cell r="O19398" t="str">
            <v>063046000</v>
          </cell>
        </row>
        <row r="19399">
          <cell r="O19399" t="str">
            <v>063046000</v>
          </cell>
        </row>
        <row r="19400">
          <cell r="O19400" t="str">
            <v>063046000</v>
          </cell>
        </row>
        <row r="19401">
          <cell r="O19401" t="str">
            <v>063046000</v>
          </cell>
        </row>
        <row r="19402">
          <cell r="O19402" t="str">
            <v>063046000</v>
          </cell>
        </row>
        <row r="19403">
          <cell r="O19403" t="str">
            <v>063046000</v>
          </cell>
        </row>
        <row r="19404">
          <cell r="O19404" t="str">
            <v>063046000</v>
          </cell>
        </row>
        <row r="19405">
          <cell r="O19405" t="str">
            <v>063046000</v>
          </cell>
        </row>
        <row r="19406">
          <cell r="O19406" t="str">
            <v>063046000</v>
          </cell>
        </row>
        <row r="19407">
          <cell r="O19407" t="str">
            <v>063046000</v>
          </cell>
        </row>
        <row r="19408">
          <cell r="O19408" t="str">
            <v>063046000</v>
          </cell>
        </row>
        <row r="19409">
          <cell r="O19409" t="str">
            <v>063046000</v>
          </cell>
        </row>
        <row r="19410">
          <cell r="O19410" t="str">
            <v>063046000</v>
          </cell>
        </row>
        <row r="19411">
          <cell r="O19411" t="str">
            <v>063046000</v>
          </cell>
        </row>
        <row r="19412">
          <cell r="O19412" t="str">
            <v>063046000</v>
          </cell>
        </row>
        <row r="19413">
          <cell r="O19413" t="str">
            <v>063046000</v>
          </cell>
        </row>
        <row r="19414">
          <cell r="O19414" t="str">
            <v>063046000</v>
          </cell>
        </row>
        <row r="19415">
          <cell r="O19415" t="str">
            <v>063046000</v>
          </cell>
        </row>
        <row r="19416">
          <cell r="O19416" t="str">
            <v>063046000</v>
          </cell>
        </row>
        <row r="19417">
          <cell r="O19417" t="str">
            <v>063046000</v>
          </cell>
        </row>
        <row r="19418">
          <cell r="O19418" t="str">
            <v>063046000</v>
          </cell>
        </row>
        <row r="19419">
          <cell r="O19419" t="str">
            <v>063046000</v>
          </cell>
        </row>
        <row r="19420">
          <cell r="O19420" t="str">
            <v>063046000</v>
          </cell>
        </row>
        <row r="19421">
          <cell r="O19421" t="str">
            <v>063046000</v>
          </cell>
        </row>
        <row r="19422">
          <cell r="O19422" t="str">
            <v>063046000</v>
          </cell>
        </row>
        <row r="19423">
          <cell r="O19423" t="str">
            <v>063046000</v>
          </cell>
        </row>
        <row r="19424">
          <cell r="O19424" t="str">
            <v>063047000</v>
          </cell>
        </row>
        <row r="19425">
          <cell r="O19425" t="str">
            <v>063047000</v>
          </cell>
        </row>
        <row r="19426">
          <cell r="O19426" t="str">
            <v>063047000</v>
          </cell>
        </row>
        <row r="19427">
          <cell r="O19427" t="str">
            <v>063047000</v>
          </cell>
        </row>
        <row r="19428">
          <cell r="O19428" t="str">
            <v>063047000</v>
          </cell>
        </row>
        <row r="19429">
          <cell r="O19429" t="str">
            <v>063047000</v>
          </cell>
        </row>
        <row r="19430">
          <cell r="O19430" t="str">
            <v>063047000</v>
          </cell>
        </row>
        <row r="19431">
          <cell r="O19431" t="str">
            <v>063047000</v>
          </cell>
        </row>
        <row r="19432">
          <cell r="O19432" t="str">
            <v>063047000</v>
          </cell>
        </row>
        <row r="19433">
          <cell r="O19433" t="str">
            <v>063047000</v>
          </cell>
        </row>
        <row r="19434">
          <cell r="O19434" t="str">
            <v>063047000</v>
          </cell>
        </row>
        <row r="19435">
          <cell r="O19435" t="str">
            <v>063047000</v>
          </cell>
        </row>
        <row r="19436">
          <cell r="O19436" t="str">
            <v>063047000</v>
          </cell>
        </row>
        <row r="19437">
          <cell r="O19437" t="str">
            <v>063047000</v>
          </cell>
        </row>
        <row r="19438">
          <cell r="O19438" t="str">
            <v>063047000</v>
          </cell>
        </row>
        <row r="19439">
          <cell r="O19439" t="str">
            <v>063047000</v>
          </cell>
        </row>
        <row r="19440">
          <cell r="O19440" t="str">
            <v>063047000</v>
          </cell>
        </row>
        <row r="19441">
          <cell r="O19441" t="str">
            <v>063047000</v>
          </cell>
        </row>
        <row r="19442">
          <cell r="O19442" t="str">
            <v>063047000</v>
          </cell>
        </row>
        <row r="19443">
          <cell r="O19443" t="str">
            <v>063047000</v>
          </cell>
        </row>
        <row r="19444">
          <cell r="O19444" t="str">
            <v>063047000</v>
          </cell>
        </row>
        <row r="19445">
          <cell r="O19445" t="str">
            <v>063047000</v>
          </cell>
        </row>
        <row r="19446">
          <cell r="O19446" t="str">
            <v>063047000</v>
          </cell>
        </row>
        <row r="19447">
          <cell r="O19447" t="str">
            <v>063047000</v>
          </cell>
        </row>
        <row r="19448">
          <cell r="O19448" t="str">
            <v>064501000</v>
          </cell>
        </row>
        <row r="19449">
          <cell r="O19449" t="str">
            <v>064501000</v>
          </cell>
        </row>
        <row r="19450">
          <cell r="O19450" t="str">
            <v>064501000</v>
          </cell>
        </row>
        <row r="19451">
          <cell r="O19451" t="str">
            <v>064501000</v>
          </cell>
        </row>
        <row r="19452">
          <cell r="O19452" t="str">
            <v>064501000</v>
          </cell>
        </row>
        <row r="19453">
          <cell r="O19453" t="str">
            <v>064501000</v>
          </cell>
        </row>
        <row r="19454">
          <cell r="O19454" t="str">
            <v>064501000</v>
          </cell>
        </row>
        <row r="19455">
          <cell r="O19455" t="str">
            <v>064501000</v>
          </cell>
        </row>
        <row r="19456">
          <cell r="O19456" t="str">
            <v>064501000</v>
          </cell>
        </row>
        <row r="19457">
          <cell r="O19457" t="str">
            <v>064501000</v>
          </cell>
        </row>
        <row r="19458">
          <cell r="O19458" t="str">
            <v>064501000</v>
          </cell>
        </row>
        <row r="19459">
          <cell r="O19459" t="str">
            <v>064501000</v>
          </cell>
        </row>
        <row r="19460">
          <cell r="O19460" t="str">
            <v>064501000</v>
          </cell>
        </row>
        <row r="19461">
          <cell r="O19461" t="str">
            <v>064501000</v>
          </cell>
        </row>
        <row r="19462">
          <cell r="O19462" t="str">
            <v>064501000</v>
          </cell>
        </row>
        <row r="19463">
          <cell r="O19463" t="str">
            <v>064501000</v>
          </cell>
        </row>
        <row r="19464">
          <cell r="O19464" t="str">
            <v>064501000</v>
          </cell>
        </row>
        <row r="19465">
          <cell r="O19465" t="str">
            <v>064501000</v>
          </cell>
        </row>
        <row r="19466">
          <cell r="O19466" t="str">
            <v>064501000</v>
          </cell>
        </row>
        <row r="19467">
          <cell r="O19467" t="str">
            <v>064501000</v>
          </cell>
        </row>
        <row r="19468">
          <cell r="O19468" t="str">
            <v>064501000</v>
          </cell>
        </row>
        <row r="19469">
          <cell r="O19469" t="str">
            <v>064501000</v>
          </cell>
        </row>
        <row r="19470">
          <cell r="O19470" t="str">
            <v>064501000</v>
          </cell>
        </row>
        <row r="19471">
          <cell r="O19471" t="str">
            <v>064501000</v>
          </cell>
        </row>
        <row r="19472">
          <cell r="O19472" t="str">
            <v>064501000</v>
          </cell>
        </row>
        <row r="19473">
          <cell r="O19473" t="str">
            <v>064501000</v>
          </cell>
        </row>
        <row r="19474">
          <cell r="O19474" t="str">
            <v>064501000</v>
          </cell>
        </row>
        <row r="19475">
          <cell r="O19475" t="str">
            <v>064501000</v>
          </cell>
        </row>
        <row r="19476">
          <cell r="O19476" t="str">
            <v>064501000</v>
          </cell>
        </row>
        <row r="19477">
          <cell r="O19477" t="str">
            <v>064501000</v>
          </cell>
        </row>
        <row r="19478">
          <cell r="O19478" t="str">
            <v>064501000</v>
          </cell>
        </row>
        <row r="19479">
          <cell r="O19479" t="str">
            <v>064501000</v>
          </cell>
        </row>
        <row r="19480">
          <cell r="O19480" t="str">
            <v>064501000</v>
          </cell>
        </row>
        <row r="19481">
          <cell r="O19481" t="str">
            <v>064501000</v>
          </cell>
        </row>
        <row r="19482">
          <cell r="O19482" t="str">
            <v>064501000</v>
          </cell>
        </row>
        <row r="19483">
          <cell r="O19483" t="str">
            <v>064501000</v>
          </cell>
        </row>
        <row r="19484">
          <cell r="O19484" t="str">
            <v>064501000</v>
          </cell>
        </row>
        <row r="19485">
          <cell r="O19485" t="str">
            <v>064501000</v>
          </cell>
        </row>
        <row r="19486">
          <cell r="O19486" t="str">
            <v>064501000</v>
          </cell>
        </row>
        <row r="19487">
          <cell r="O19487" t="str">
            <v>064501000</v>
          </cell>
        </row>
        <row r="19488">
          <cell r="O19488" t="str">
            <v>064501000</v>
          </cell>
        </row>
        <row r="19489">
          <cell r="O19489" t="str">
            <v>064501000</v>
          </cell>
        </row>
        <row r="19490">
          <cell r="O19490" t="str">
            <v>064501000</v>
          </cell>
        </row>
        <row r="19491">
          <cell r="O19491" t="str">
            <v>064501000</v>
          </cell>
        </row>
        <row r="19492">
          <cell r="O19492" t="str">
            <v>064501000</v>
          </cell>
        </row>
        <row r="19493">
          <cell r="O19493" t="str">
            <v>064501000</v>
          </cell>
        </row>
        <row r="19494">
          <cell r="O19494" t="str">
            <v>064501000</v>
          </cell>
        </row>
        <row r="19495">
          <cell r="O19495" t="str">
            <v>064501000</v>
          </cell>
        </row>
        <row r="19496">
          <cell r="O19496" t="str">
            <v>064501000</v>
          </cell>
        </row>
        <row r="19497">
          <cell r="O19497" t="str">
            <v>064501000</v>
          </cell>
        </row>
        <row r="19498">
          <cell r="O19498" t="str">
            <v>064501000</v>
          </cell>
        </row>
        <row r="19499">
          <cell r="O19499" t="str">
            <v>064501000</v>
          </cell>
        </row>
        <row r="19500">
          <cell r="O19500" t="str">
            <v>064501000</v>
          </cell>
        </row>
        <row r="19501">
          <cell r="O19501" t="str">
            <v>064501000</v>
          </cell>
        </row>
        <row r="19502">
          <cell r="O19502" t="str">
            <v>064501000</v>
          </cell>
        </row>
        <row r="19503">
          <cell r="O19503" t="str">
            <v>064501000</v>
          </cell>
        </row>
        <row r="19504">
          <cell r="O19504" t="str">
            <v>064501000</v>
          </cell>
        </row>
        <row r="19505">
          <cell r="O19505" t="str">
            <v>064501000</v>
          </cell>
        </row>
        <row r="19506">
          <cell r="O19506" t="str">
            <v>064501000</v>
          </cell>
        </row>
        <row r="19507">
          <cell r="O19507" t="str">
            <v>064501000</v>
          </cell>
        </row>
        <row r="19508">
          <cell r="O19508" t="str">
            <v>064501000</v>
          </cell>
        </row>
        <row r="19509">
          <cell r="O19509" t="str">
            <v>064502000</v>
          </cell>
        </row>
        <row r="19510">
          <cell r="O19510" t="str">
            <v>064502000</v>
          </cell>
        </row>
        <row r="19511">
          <cell r="O19511" t="str">
            <v>064502000</v>
          </cell>
        </row>
        <row r="19512">
          <cell r="O19512" t="str">
            <v>064502000</v>
          </cell>
        </row>
        <row r="19513">
          <cell r="O19513" t="str">
            <v>064502000</v>
          </cell>
        </row>
        <row r="19514">
          <cell r="O19514" t="str">
            <v>064502000</v>
          </cell>
        </row>
        <row r="19515">
          <cell r="O19515" t="str">
            <v>064502000</v>
          </cell>
        </row>
        <row r="19516">
          <cell r="O19516" t="str">
            <v>064502000</v>
          </cell>
        </row>
        <row r="19517">
          <cell r="O19517" t="str">
            <v>064502000</v>
          </cell>
        </row>
        <row r="19518">
          <cell r="O19518" t="str">
            <v>064502000</v>
          </cell>
        </row>
        <row r="19519">
          <cell r="O19519" t="str">
            <v>064502000</v>
          </cell>
        </row>
        <row r="19520">
          <cell r="O19520" t="str">
            <v>064502000</v>
          </cell>
        </row>
        <row r="19521">
          <cell r="O19521" t="str">
            <v>064502000</v>
          </cell>
        </row>
        <row r="19522">
          <cell r="O19522" t="str">
            <v>064502000</v>
          </cell>
        </row>
        <row r="19523">
          <cell r="O19523" t="str">
            <v>064502000</v>
          </cell>
        </row>
        <row r="19524">
          <cell r="O19524" t="str">
            <v>064502000</v>
          </cell>
        </row>
        <row r="19525">
          <cell r="O19525" t="str">
            <v>064502000</v>
          </cell>
        </row>
        <row r="19526">
          <cell r="O19526" t="str">
            <v>064502000</v>
          </cell>
        </row>
        <row r="19527">
          <cell r="O19527" t="str">
            <v>064502000</v>
          </cell>
        </row>
        <row r="19528">
          <cell r="O19528" t="str">
            <v>064502000</v>
          </cell>
        </row>
        <row r="19529">
          <cell r="O19529" t="str">
            <v>064502000</v>
          </cell>
        </row>
        <row r="19530">
          <cell r="O19530" t="str">
            <v>064502000</v>
          </cell>
        </row>
        <row r="19531">
          <cell r="O19531" t="str">
            <v>064502000</v>
          </cell>
        </row>
        <row r="19532">
          <cell r="O19532" t="str">
            <v>064502000</v>
          </cell>
        </row>
        <row r="19533">
          <cell r="O19533" t="str">
            <v>064503000</v>
          </cell>
        </row>
        <row r="19534">
          <cell r="O19534" t="str">
            <v>064503000</v>
          </cell>
        </row>
        <row r="19535">
          <cell r="O19535" t="str">
            <v>064503000</v>
          </cell>
        </row>
        <row r="19536">
          <cell r="O19536" t="str">
            <v>064503000</v>
          </cell>
        </row>
        <row r="19537">
          <cell r="O19537" t="str">
            <v>064503000</v>
          </cell>
        </row>
        <row r="19538">
          <cell r="O19538" t="str">
            <v>064503000</v>
          </cell>
        </row>
        <row r="19539">
          <cell r="O19539" t="str">
            <v>064503000</v>
          </cell>
        </row>
        <row r="19540">
          <cell r="O19540" t="str">
            <v>064503000</v>
          </cell>
        </row>
        <row r="19541">
          <cell r="O19541" t="str">
            <v>064503000</v>
          </cell>
        </row>
        <row r="19542">
          <cell r="O19542" t="str">
            <v>064503000</v>
          </cell>
        </row>
        <row r="19543">
          <cell r="O19543" t="str">
            <v>064503000</v>
          </cell>
        </row>
        <row r="19544">
          <cell r="O19544" t="str">
            <v>064503000</v>
          </cell>
        </row>
        <row r="19545">
          <cell r="O19545" t="str">
            <v>064503000</v>
          </cell>
        </row>
        <row r="19546">
          <cell r="O19546" t="str">
            <v>064503000</v>
          </cell>
        </row>
        <row r="19547">
          <cell r="O19547" t="str">
            <v>064503000</v>
          </cell>
        </row>
        <row r="19548">
          <cell r="O19548" t="str">
            <v>064503000</v>
          </cell>
        </row>
        <row r="19549">
          <cell r="O19549" t="str">
            <v>064504000</v>
          </cell>
        </row>
        <row r="19550">
          <cell r="O19550" t="str">
            <v>064504000</v>
          </cell>
        </row>
        <row r="19551">
          <cell r="O19551" t="str">
            <v>064504000</v>
          </cell>
        </row>
        <row r="19552">
          <cell r="O19552" t="str">
            <v>064504000</v>
          </cell>
        </row>
        <row r="19553">
          <cell r="O19553" t="str">
            <v>064504000</v>
          </cell>
        </row>
        <row r="19554">
          <cell r="O19554" t="str">
            <v>064504000</v>
          </cell>
        </row>
        <row r="19555">
          <cell r="O19555" t="str">
            <v>064504000</v>
          </cell>
        </row>
        <row r="19556">
          <cell r="O19556" t="str">
            <v>064504000</v>
          </cell>
        </row>
        <row r="19557">
          <cell r="O19557" t="str">
            <v>064504000</v>
          </cell>
        </row>
        <row r="19558">
          <cell r="O19558" t="str">
            <v>064504000</v>
          </cell>
        </row>
        <row r="19559">
          <cell r="O19559" t="str">
            <v>064504000</v>
          </cell>
        </row>
        <row r="19560">
          <cell r="O19560" t="str">
            <v>064504000</v>
          </cell>
        </row>
        <row r="19561">
          <cell r="O19561" t="str">
            <v>064504000</v>
          </cell>
        </row>
        <row r="19562">
          <cell r="O19562" t="str">
            <v>064504000</v>
          </cell>
        </row>
        <row r="19563">
          <cell r="O19563" t="str">
            <v>064504000</v>
          </cell>
        </row>
        <row r="19564">
          <cell r="O19564" t="str">
            <v>064504000</v>
          </cell>
        </row>
        <row r="19565">
          <cell r="O19565" t="str">
            <v>064504000</v>
          </cell>
        </row>
        <row r="19566">
          <cell r="O19566" t="str">
            <v>064504000</v>
          </cell>
        </row>
        <row r="19567">
          <cell r="O19567" t="str">
            <v>064504000</v>
          </cell>
        </row>
        <row r="19568">
          <cell r="O19568" t="str">
            <v>064504000</v>
          </cell>
        </row>
        <row r="19569">
          <cell r="O19569" t="str">
            <v>064504000</v>
          </cell>
        </row>
        <row r="19570">
          <cell r="O19570" t="str">
            <v>064504000</v>
          </cell>
        </row>
        <row r="19571">
          <cell r="O19571" t="str">
            <v>064505000</v>
          </cell>
        </row>
        <row r="19572">
          <cell r="O19572" t="str">
            <v>064505000</v>
          </cell>
        </row>
        <row r="19573">
          <cell r="O19573" t="str">
            <v>064505000</v>
          </cell>
        </row>
        <row r="19574">
          <cell r="O19574" t="str">
            <v>064505000</v>
          </cell>
        </row>
        <row r="19575">
          <cell r="O19575" t="str">
            <v>064505000</v>
          </cell>
        </row>
        <row r="19576">
          <cell r="O19576" t="str">
            <v>064505000</v>
          </cell>
        </row>
        <row r="19577">
          <cell r="O19577" t="str">
            <v>064505000</v>
          </cell>
        </row>
        <row r="19578">
          <cell r="O19578" t="str">
            <v>064505000</v>
          </cell>
        </row>
        <row r="19579">
          <cell r="O19579" t="str">
            <v>064505000</v>
          </cell>
        </row>
        <row r="19580">
          <cell r="O19580" t="str">
            <v>064505000</v>
          </cell>
        </row>
        <row r="19581">
          <cell r="O19581" t="str">
            <v>064505000</v>
          </cell>
        </row>
        <row r="19582">
          <cell r="O19582" t="str">
            <v>064505000</v>
          </cell>
        </row>
        <row r="19583">
          <cell r="O19583" t="str">
            <v>064505000</v>
          </cell>
        </row>
        <row r="19584">
          <cell r="O19584" t="str">
            <v>064505000</v>
          </cell>
        </row>
        <row r="19585">
          <cell r="O19585" t="str">
            <v>064505000</v>
          </cell>
        </row>
        <row r="19586">
          <cell r="O19586" t="str">
            <v>064505000</v>
          </cell>
        </row>
        <row r="19587">
          <cell r="O19587" t="str">
            <v>064505000</v>
          </cell>
        </row>
        <row r="19588">
          <cell r="O19588" t="str">
            <v>064505000</v>
          </cell>
        </row>
        <row r="19589">
          <cell r="O19589" t="str">
            <v>064505000</v>
          </cell>
        </row>
        <row r="19590">
          <cell r="O19590" t="str">
            <v>064505000</v>
          </cell>
        </row>
        <row r="19591">
          <cell r="O19591" t="str">
            <v>064505000</v>
          </cell>
        </row>
        <row r="19592">
          <cell r="O19592" t="str">
            <v>064505000</v>
          </cell>
        </row>
        <row r="19593">
          <cell r="O19593" t="str">
            <v>064505000</v>
          </cell>
        </row>
        <row r="19594">
          <cell r="O19594" t="str">
            <v>064505000</v>
          </cell>
        </row>
        <row r="19595">
          <cell r="O19595" t="str">
            <v>064505000</v>
          </cell>
        </row>
        <row r="19596">
          <cell r="O19596" t="str">
            <v>064505000</v>
          </cell>
        </row>
        <row r="19597">
          <cell r="O19597" t="str">
            <v>064505000</v>
          </cell>
        </row>
        <row r="19598">
          <cell r="O19598" t="str">
            <v>064505000</v>
          </cell>
        </row>
        <row r="19599">
          <cell r="O19599" t="str">
            <v>064505000</v>
          </cell>
        </row>
        <row r="19600">
          <cell r="O19600" t="str">
            <v>064505000</v>
          </cell>
        </row>
        <row r="19601">
          <cell r="O19601" t="str">
            <v>064505000</v>
          </cell>
        </row>
        <row r="19602">
          <cell r="O19602" t="str">
            <v>064505000</v>
          </cell>
        </row>
        <row r="19603">
          <cell r="O19603" t="str">
            <v>064505000</v>
          </cell>
        </row>
        <row r="19604">
          <cell r="O19604" t="str">
            <v>064505000</v>
          </cell>
        </row>
        <row r="19605">
          <cell r="O19605" t="str">
            <v>064505000</v>
          </cell>
        </row>
        <row r="19606">
          <cell r="O19606" t="str">
            <v>064505000</v>
          </cell>
        </row>
        <row r="19607">
          <cell r="O19607" t="str">
            <v>064505000</v>
          </cell>
        </row>
        <row r="19608">
          <cell r="O19608" t="str">
            <v>064505000</v>
          </cell>
        </row>
        <row r="19609">
          <cell r="O19609" t="str">
            <v>064505000</v>
          </cell>
        </row>
        <row r="19610">
          <cell r="O19610" t="str">
            <v>064505000</v>
          </cell>
        </row>
        <row r="19611">
          <cell r="O19611" t="str">
            <v>064506000</v>
          </cell>
        </row>
        <row r="19612">
          <cell r="O19612" t="str">
            <v>064506000</v>
          </cell>
        </row>
        <row r="19613">
          <cell r="O19613" t="str">
            <v>064506000</v>
          </cell>
        </row>
        <row r="19614">
          <cell r="O19614" t="str">
            <v>064506000</v>
          </cell>
        </row>
        <row r="19615">
          <cell r="O19615" t="str">
            <v>064506000</v>
          </cell>
        </row>
        <row r="19616">
          <cell r="O19616" t="str">
            <v>064506000</v>
          </cell>
        </row>
        <row r="19617">
          <cell r="O19617" t="str">
            <v>064506000</v>
          </cell>
        </row>
        <row r="19618">
          <cell r="O19618" t="str">
            <v>064506000</v>
          </cell>
        </row>
        <row r="19619">
          <cell r="O19619" t="str">
            <v>064506000</v>
          </cell>
        </row>
        <row r="19620">
          <cell r="O19620" t="str">
            <v>064507000</v>
          </cell>
        </row>
        <row r="19621">
          <cell r="O19621" t="str">
            <v>064507000</v>
          </cell>
        </row>
        <row r="19622">
          <cell r="O19622" t="str">
            <v>064507000</v>
          </cell>
        </row>
        <row r="19623">
          <cell r="O19623" t="str">
            <v>064507000</v>
          </cell>
        </row>
        <row r="19624">
          <cell r="O19624" t="str">
            <v>064507000</v>
          </cell>
        </row>
        <row r="19625">
          <cell r="O19625" t="str">
            <v>064507000</v>
          </cell>
        </row>
        <row r="19626">
          <cell r="O19626" t="str">
            <v>064507000</v>
          </cell>
        </row>
        <row r="19627">
          <cell r="O19627" t="str">
            <v>064507000</v>
          </cell>
        </row>
        <row r="19628">
          <cell r="O19628" t="str">
            <v>064507000</v>
          </cell>
        </row>
        <row r="19629">
          <cell r="O19629" t="str">
            <v>064507000</v>
          </cell>
        </row>
        <row r="19630">
          <cell r="O19630" t="str">
            <v>064507000</v>
          </cell>
        </row>
        <row r="19631">
          <cell r="O19631" t="str">
            <v>064507000</v>
          </cell>
        </row>
        <row r="19632">
          <cell r="O19632" t="str">
            <v>064507000</v>
          </cell>
        </row>
        <row r="19633">
          <cell r="O19633" t="str">
            <v>064507000</v>
          </cell>
        </row>
        <row r="19634">
          <cell r="O19634" t="str">
            <v>064507000</v>
          </cell>
        </row>
        <row r="19635">
          <cell r="O19635" t="str">
            <v>064507000</v>
          </cell>
        </row>
        <row r="19636">
          <cell r="O19636" t="str">
            <v>064507000</v>
          </cell>
        </row>
        <row r="19637">
          <cell r="O19637" t="str">
            <v>064507000</v>
          </cell>
        </row>
        <row r="19638">
          <cell r="O19638" t="str">
            <v>064507000</v>
          </cell>
        </row>
        <row r="19639">
          <cell r="O19639" t="str">
            <v>064507000</v>
          </cell>
        </row>
        <row r="19640">
          <cell r="O19640" t="str">
            <v>064507000</v>
          </cell>
        </row>
        <row r="19641">
          <cell r="O19641" t="str">
            <v>064507000</v>
          </cell>
        </row>
        <row r="19642">
          <cell r="O19642" t="str">
            <v>064507000</v>
          </cell>
        </row>
        <row r="19643">
          <cell r="O19643" t="str">
            <v>064507000</v>
          </cell>
        </row>
        <row r="19644">
          <cell r="O19644" t="str">
            <v>064507000</v>
          </cell>
        </row>
        <row r="19645">
          <cell r="O19645" t="str">
            <v>064508000</v>
          </cell>
        </row>
        <row r="19646">
          <cell r="O19646" t="str">
            <v>064508000</v>
          </cell>
        </row>
        <row r="19647">
          <cell r="O19647" t="str">
            <v>064508000</v>
          </cell>
        </row>
        <row r="19648">
          <cell r="O19648" t="str">
            <v>064508000</v>
          </cell>
        </row>
        <row r="19649">
          <cell r="O19649" t="str">
            <v>064508000</v>
          </cell>
        </row>
        <row r="19650">
          <cell r="O19650" t="str">
            <v>064508000</v>
          </cell>
        </row>
        <row r="19651">
          <cell r="O19651" t="str">
            <v>064508000</v>
          </cell>
        </row>
        <row r="19652">
          <cell r="O19652" t="str">
            <v>064508000</v>
          </cell>
        </row>
        <row r="19653">
          <cell r="O19653" t="str">
            <v>064508000</v>
          </cell>
        </row>
        <row r="19654">
          <cell r="O19654" t="str">
            <v>064508000</v>
          </cell>
        </row>
        <row r="19655">
          <cell r="O19655" t="str">
            <v>064508000</v>
          </cell>
        </row>
        <row r="19656">
          <cell r="O19656" t="str">
            <v>064508000</v>
          </cell>
        </row>
        <row r="19657">
          <cell r="O19657" t="str">
            <v>064508000</v>
          </cell>
        </row>
        <row r="19658">
          <cell r="O19658" t="str">
            <v>064508000</v>
          </cell>
        </row>
        <row r="19659">
          <cell r="O19659" t="str">
            <v>064508000</v>
          </cell>
        </row>
        <row r="19660">
          <cell r="O19660" t="str">
            <v>064508000</v>
          </cell>
        </row>
        <row r="19661">
          <cell r="O19661" t="str">
            <v>064508000</v>
          </cell>
        </row>
        <row r="19662">
          <cell r="O19662" t="str">
            <v>064508000</v>
          </cell>
        </row>
        <row r="19663">
          <cell r="O19663" t="str">
            <v>064508000</v>
          </cell>
        </row>
        <row r="19664">
          <cell r="O19664" t="str">
            <v>064508000</v>
          </cell>
        </row>
        <row r="19665">
          <cell r="O19665" t="str">
            <v>064508000</v>
          </cell>
        </row>
        <row r="19666">
          <cell r="O19666" t="str">
            <v>064508000</v>
          </cell>
        </row>
        <row r="19667">
          <cell r="O19667" t="str">
            <v>064508000</v>
          </cell>
        </row>
        <row r="19668">
          <cell r="O19668" t="str">
            <v>064509000</v>
          </cell>
        </row>
        <row r="19669">
          <cell r="O19669" t="str">
            <v>064509000</v>
          </cell>
        </row>
        <row r="19670">
          <cell r="O19670" t="str">
            <v>064509000</v>
          </cell>
        </row>
        <row r="19671">
          <cell r="O19671" t="str">
            <v>064509000</v>
          </cell>
        </row>
        <row r="19672">
          <cell r="O19672" t="str">
            <v>064509000</v>
          </cell>
        </row>
        <row r="19673">
          <cell r="O19673" t="str">
            <v>064509000</v>
          </cell>
        </row>
        <row r="19674">
          <cell r="O19674" t="str">
            <v>064509000</v>
          </cell>
        </row>
        <row r="19675">
          <cell r="O19675" t="str">
            <v>064509000</v>
          </cell>
        </row>
        <row r="19676">
          <cell r="O19676" t="str">
            <v>064509000</v>
          </cell>
        </row>
        <row r="19677">
          <cell r="O19677" t="str">
            <v>064509000</v>
          </cell>
        </row>
        <row r="19678">
          <cell r="O19678" t="str">
            <v>064509000</v>
          </cell>
        </row>
        <row r="19679">
          <cell r="O19679" t="str">
            <v>064509000</v>
          </cell>
        </row>
        <row r="19680">
          <cell r="O19680" t="str">
            <v>064509000</v>
          </cell>
        </row>
        <row r="19681">
          <cell r="O19681" t="str">
            <v>064509000</v>
          </cell>
        </row>
        <row r="19682">
          <cell r="O19682" t="str">
            <v>064509000</v>
          </cell>
        </row>
        <row r="19683">
          <cell r="O19683" t="str">
            <v>064509000</v>
          </cell>
        </row>
        <row r="19684">
          <cell r="O19684" t="str">
            <v>064509000</v>
          </cell>
        </row>
        <row r="19685">
          <cell r="O19685" t="str">
            <v>064509000</v>
          </cell>
        </row>
        <row r="19686">
          <cell r="O19686" t="str">
            <v>064509000</v>
          </cell>
        </row>
        <row r="19687">
          <cell r="O19687" t="str">
            <v>064509000</v>
          </cell>
        </row>
        <row r="19688">
          <cell r="O19688" t="str">
            <v>064509000</v>
          </cell>
        </row>
        <row r="19689">
          <cell r="O19689" t="str">
            <v>064510000</v>
          </cell>
        </row>
        <row r="19690">
          <cell r="O19690" t="str">
            <v>064510000</v>
          </cell>
        </row>
        <row r="19691">
          <cell r="O19691" t="str">
            <v>064510000</v>
          </cell>
        </row>
        <row r="19692">
          <cell r="O19692" t="str">
            <v>064510000</v>
          </cell>
        </row>
        <row r="19693">
          <cell r="O19693" t="str">
            <v>064510000</v>
          </cell>
        </row>
        <row r="19694">
          <cell r="O19694" t="str">
            <v>064510000</v>
          </cell>
        </row>
        <row r="19695">
          <cell r="O19695" t="str">
            <v>064510000</v>
          </cell>
        </row>
        <row r="19696">
          <cell r="O19696" t="str">
            <v>064510000</v>
          </cell>
        </row>
        <row r="19697">
          <cell r="O19697" t="str">
            <v>064510000</v>
          </cell>
        </row>
        <row r="19698">
          <cell r="O19698" t="str">
            <v>064510000</v>
          </cell>
        </row>
        <row r="19699">
          <cell r="O19699" t="str">
            <v>064510000</v>
          </cell>
        </row>
        <row r="19700">
          <cell r="O19700" t="str">
            <v>064510000</v>
          </cell>
        </row>
        <row r="19701">
          <cell r="O19701" t="str">
            <v>064510000</v>
          </cell>
        </row>
        <row r="19702">
          <cell r="O19702" t="str">
            <v>064510000</v>
          </cell>
        </row>
        <row r="19703">
          <cell r="O19703" t="str">
            <v>064510000</v>
          </cell>
        </row>
        <row r="19704">
          <cell r="O19704" t="str">
            <v>064510000</v>
          </cell>
        </row>
        <row r="19705">
          <cell r="O19705" t="str">
            <v>064510000</v>
          </cell>
        </row>
        <row r="19706">
          <cell r="O19706" t="str">
            <v>064510000</v>
          </cell>
        </row>
        <row r="19707">
          <cell r="O19707" t="str">
            <v>064510000</v>
          </cell>
        </row>
        <row r="19708">
          <cell r="O19708" t="str">
            <v>064511000</v>
          </cell>
        </row>
        <row r="19709">
          <cell r="O19709" t="str">
            <v>064511000</v>
          </cell>
        </row>
        <row r="19710">
          <cell r="O19710" t="str">
            <v>064511000</v>
          </cell>
        </row>
        <row r="19711">
          <cell r="O19711" t="str">
            <v>064511000</v>
          </cell>
        </row>
        <row r="19712">
          <cell r="O19712" t="str">
            <v>064511000</v>
          </cell>
        </row>
        <row r="19713">
          <cell r="O19713" t="str">
            <v>064511000</v>
          </cell>
        </row>
        <row r="19714">
          <cell r="O19714" t="str">
            <v>064511000</v>
          </cell>
        </row>
        <row r="19715">
          <cell r="O19715" t="str">
            <v>064511000</v>
          </cell>
        </row>
        <row r="19716">
          <cell r="O19716" t="str">
            <v>064511000</v>
          </cell>
        </row>
        <row r="19717">
          <cell r="O19717" t="str">
            <v>064511000</v>
          </cell>
        </row>
        <row r="19718">
          <cell r="O19718" t="str">
            <v>064511000</v>
          </cell>
        </row>
        <row r="19719">
          <cell r="O19719" t="str">
            <v>064511000</v>
          </cell>
        </row>
        <row r="19720">
          <cell r="O19720" t="str">
            <v>064511000</v>
          </cell>
        </row>
        <row r="19721">
          <cell r="O19721" t="str">
            <v>064511000</v>
          </cell>
        </row>
        <row r="19722">
          <cell r="O19722" t="str">
            <v>064511000</v>
          </cell>
        </row>
        <row r="19723">
          <cell r="O19723" t="str">
            <v>064511000</v>
          </cell>
        </row>
        <row r="19724">
          <cell r="O19724" t="str">
            <v>064511000</v>
          </cell>
        </row>
        <row r="19725">
          <cell r="O19725" t="str">
            <v>064511000</v>
          </cell>
        </row>
        <row r="19726">
          <cell r="O19726" t="str">
            <v>064511000</v>
          </cell>
        </row>
        <row r="19727">
          <cell r="O19727" t="str">
            <v>064511000</v>
          </cell>
        </row>
        <row r="19728">
          <cell r="O19728" t="str">
            <v>064511000</v>
          </cell>
        </row>
        <row r="19729">
          <cell r="O19729" t="str">
            <v>064511000</v>
          </cell>
        </row>
        <row r="19730">
          <cell r="O19730" t="str">
            <v>064511000</v>
          </cell>
        </row>
        <row r="19731">
          <cell r="O19731" t="str">
            <v>064511000</v>
          </cell>
        </row>
        <row r="19732">
          <cell r="O19732" t="str">
            <v>064512000</v>
          </cell>
        </row>
        <row r="19733">
          <cell r="O19733" t="str">
            <v>064512000</v>
          </cell>
        </row>
        <row r="19734">
          <cell r="O19734" t="str">
            <v>064512000</v>
          </cell>
        </row>
        <row r="19735">
          <cell r="O19735" t="str">
            <v>064512000</v>
          </cell>
        </row>
        <row r="19736">
          <cell r="O19736" t="str">
            <v>064512000</v>
          </cell>
        </row>
        <row r="19737">
          <cell r="O19737" t="str">
            <v>064512000</v>
          </cell>
        </row>
        <row r="19738">
          <cell r="O19738" t="str">
            <v>064512000</v>
          </cell>
        </row>
        <row r="19739">
          <cell r="O19739" t="str">
            <v>064512000</v>
          </cell>
        </row>
        <row r="19740">
          <cell r="O19740" t="str">
            <v>064512000</v>
          </cell>
        </row>
        <row r="19741">
          <cell r="O19741" t="str">
            <v>064512000</v>
          </cell>
        </row>
        <row r="19742">
          <cell r="O19742" t="str">
            <v>064512000</v>
          </cell>
        </row>
        <row r="19743">
          <cell r="O19743" t="str">
            <v>064512000</v>
          </cell>
        </row>
        <row r="19744">
          <cell r="O19744" t="str">
            <v>064512000</v>
          </cell>
        </row>
        <row r="19745">
          <cell r="O19745" t="str">
            <v>064513000</v>
          </cell>
        </row>
        <row r="19746">
          <cell r="O19746" t="str">
            <v>064513000</v>
          </cell>
        </row>
        <row r="19747">
          <cell r="O19747" t="str">
            <v>064513000</v>
          </cell>
        </row>
        <row r="19748">
          <cell r="O19748" t="str">
            <v>064513000</v>
          </cell>
        </row>
        <row r="19749">
          <cell r="O19749" t="str">
            <v>064513000</v>
          </cell>
        </row>
        <row r="19750">
          <cell r="O19750" t="str">
            <v>064513000</v>
          </cell>
        </row>
        <row r="19751">
          <cell r="O19751" t="str">
            <v>064513000</v>
          </cell>
        </row>
        <row r="19752">
          <cell r="O19752" t="str">
            <v>064513000</v>
          </cell>
        </row>
        <row r="19753">
          <cell r="O19753" t="str">
            <v>064513000</v>
          </cell>
        </row>
        <row r="19754">
          <cell r="O19754" t="str">
            <v>064513000</v>
          </cell>
        </row>
        <row r="19755">
          <cell r="O19755" t="str">
            <v>064513000</v>
          </cell>
        </row>
        <row r="19756">
          <cell r="O19756" t="str">
            <v>064513000</v>
          </cell>
        </row>
        <row r="19757">
          <cell r="O19757" t="str">
            <v>064513000</v>
          </cell>
        </row>
        <row r="19758">
          <cell r="O19758" t="str">
            <v>064513000</v>
          </cell>
        </row>
        <row r="19759">
          <cell r="O19759" t="str">
            <v>064513000</v>
          </cell>
        </row>
        <row r="19760">
          <cell r="O19760" t="str">
            <v>064514000</v>
          </cell>
        </row>
        <row r="19761">
          <cell r="O19761" t="str">
            <v>064514000</v>
          </cell>
        </row>
        <row r="19762">
          <cell r="O19762" t="str">
            <v>064514000</v>
          </cell>
        </row>
        <row r="19763">
          <cell r="O19763" t="str">
            <v>064514000</v>
          </cell>
        </row>
        <row r="19764">
          <cell r="O19764" t="str">
            <v>064514000</v>
          </cell>
        </row>
        <row r="19765">
          <cell r="O19765" t="str">
            <v>064514000</v>
          </cell>
        </row>
        <row r="19766">
          <cell r="O19766" t="str">
            <v>064514000</v>
          </cell>
        </row>
        <row r="19767">
          <cell r="O19767" t="str">
            <v>064514000</v>
          </cell>
        </row>
        <row r="19768">
          <cell r="O19768" t="str">
            <v>064514000</v>
          </cell>
        </row>
        <row r="19769">
          <cell r="O19769" t="str">
            <v>064514000</v>
          </cell>
        </row>
        <row r="19770">
          <cell r="O19770" t="str">
            <v>064514000</v>
          </cell>
        </row>
        <row r="19771">
          <cell r="O19771" t="str">
            <v>064514000</v>
          </cell>
        </row>
        <row r="19772">
          <cell r="O19772" t="str">
            <v>064514000</v>
          </cell>
        </row>
        <row r="19773">
          <cell r="O19773" t="str">
            <v>064514000</v>
          </cell>
        </row>
        <row r="19774">
          <cell r="O19774" t="str">
            <v>064514000</v>
          </cell>
        </row>
        <row r="19775">
          <cell r="O19775" t="str">
            <v>064514000</v>
          </cell>
        </row>
        <row r="19776">
          <cell r="O19776" t="str">
            <v>064514000</v>
          </cell>
        </row>
        <row r="19777">
          <cell r="O19777" t="str">
            <v>064514000</v>
          </cell>
        </row>
        <row r="19778">
          <cell r="O19778" t="str">
            <v>064514000</v>
          </cell>
        </row>
        <row r="19779">
          <cell r="O19779" t="str">
            <v>064514000</v>
          </cell>
        </row>
        <row r="19780">
          <cell r="O19780" t="str">
            <v>064514000</v>
          </cell>
        </row>
        <row r="19781">
          <cell r="O19781" t="str">
            <v>064514000</v>
          </cell>
        </row>
        <row r="19782">
          <cell r="O19782" t="str">
            <v>064514000</v>
          </cell>
        </row>
        <row r="19783">
          <cell r="O19783" t="str">
            <v>064514000</v>
          </cell>
        </row>
        <row r="19784">
          <cell r="O19784" t="str">
            <v>064514000</v>
          </cell>
        </row>
        <row r="19785">
          <cell r="O19785" t="str">
            <v>064514000</v>
          </cell>
        </row>
        <row r="19786">
          <cell r="O19786" t="str">
            <v>064514000</v>
          </cell>
        </row>
        <row r="19787">
          <cell r="O19787" t="str">
            <v>064514000</v>
          </cell>
        </row>
        <row r="19788">
          <cell r="O19788" t="str">
            <v>064514000</v>
          </cell>
        </row>
        <row r="19789">
          <cell r="O19789" t="str">
            <v>064514000</v>
          </cell>
        </row>
        <row r="19790">
          <cell r="O19790" t="str">
            <v>064515000</v>
          </cell>
        </row>
        <row r="19791">
          <cell r="O19791" t="str">
            <v>064515000</v>
          </cell>
        </row>
        <row r="19792">
          <cell r="O19792" t="str">
            <v>064515000</v>
          </cell>
        </row>
        <row r="19793">
          <cell r="O19793" t="str">
            <v>064515000</v>
          </cell>
        </row>
        <row r="19794">
          <cell r="O19794" t="str">
            <v>064515000</v>
          </cell>
        </row>
        <row r="19795">
          <cell r="O19795" t="str">
            <v>064515000</v>
          </cell>
        </row>
        <row r="19796">
          <cell r="O19796" t="str">
            <v>064515000</v>
          </cell>
        </row>
        <row r="19797">
          <cell r="O19797" t="str">
            <v>064515000</v>
          </cell>
        </row>
        <row r="19798">
          <cell r="O19798" t="str">
            <v>064515000</v>
          </cell>
        </row>
        <row r="19799">
          <cell r="O19799" t="str">
            <v>064515000</v>
          </cell>
        </row>
        <row r="19800">
          <cell r="O19800" t="str">
            <v>064515000</v>
          </cell>
        </row>
        <row r="19801">
          <cell r="O19801" t="str">
            <v>064515000</v>
          </cell>
        </row>
        <row r="19802">
          <cell r="O19802" t="str">
            <v>064515000</v>
          </cell>
        </row>
        <row r="19803">
          <cell r="O19803" t="str">
            <v>064515000</v>
          </cell>
        </row>
        <row r="19804">
          <cell r="O19804" t="str">
            <v>064515000</v>
          </cell>
        </row>
        <row r="19805">
          <cell r="O19805" t="str">
            <v>064515000</v>
          </cell>
        </row>
        <row r="19806">
          <cell r="O19806" t="str">
            <v>064515000</v>
          </cell>
        </row>
        <row r="19807">
          <cell r="O19807" t="str">
            <v>064515000</v>
          </cell>
        </row>
        <row r="19808">
          <cell r="O19808" t="str">
            <v>064515000</v>
          </cell>
        </row>
        <row r="19809">
          <cell r="O19809" t="str">
            <v>064515000</v>
          </cell>
        </row>
        <row r="19810">
          <cell r="O19810" t="str">
            <v>064515000</v>
          </cell>
        </row>
        <row r="19811">
          <cell r="O19811" t="str">
            <v>064515000</v>
          </cell>
        </row>
        <row r="19812">
          <cell r="O19812" t="str">
            <v>064515000</v>
          </cell>
        </row>
        <row r="19813">
          <cell r="O19813" t="str">
            <v>064515000</v>
          </cell>
        </row>
        <row r="19814">
          <cell r="O19814" t="str">
            <v>064515000</v>
          </cell>
        </row>
        <row r="19815">
          <cell r="O19815" t="str">
            <v>064515000</v>
          </cell>
        </row>
        <row r="19816">
          <cell r="O19816" t="str">
            <v>064515000</v>
          </cell>
        </row>
        <row r="19817">
          <cell r="O19817" t="str">
            <v>064515000</v>
          </cell>
        </row>
        <row r="19818">
          <cell r="O19818" t="str">
            <v>064515000</v>
          </cell>
        </row>
        <row r="19819">
          <cell r="O19819" t="str">
            <v>064515000</v>
          </cell>
        </row>
        <row r="19820">
          <cell r="O19820" t="str">
            <v>064515000</v>
          </cell>
        </row>
        <row r="19821">
          <cell r="O19821" t="str">
            <v>064515000</v>
          </cell>
        </row>
        <row r="19822">
          <cell r="O19822" t="str">
            <v>064516000</v>
          </cell>
        </row>
        <row r="19823">
          <cell r="O19823" t="str">
            <v>064516000</v>
          </cell>
        </row>
        <row r="19824">
          <cell r="O19824" t="str">
            <v>064516000</v>
          </cell>
        </row>
        <row r="19825">
          <cell r="O19825" t="str">
            <v>064516000</v>
          </cell>
        </row>
        <row r="19826">
          <cell r="O19826" t="str">
            <v>064516000</v>
          </cell>
        </row>
        <row r="19827">
          <cell r="O19827" t="str">
            <v>064516000</v>
          </cell>
        </row>
        <row r="19828">
          <cell r="O19828" t="str">
            <v>064516000</v>
          </cell>
        </row>
        <row r="19829">
          <cell r="O19829" t="str">
            <v>064516000</v>
          </cell>
        </row>
        <row r="19830">
          <cell r="O19830" t="str">
            <v>064516000</v>
          </cell>
        </row>
        <row r="19831">
          <cell r="O19831" t="str">
            <v>064516000</v>
          </cell>
        </row>
        <row r="19832">
          <cell r="O19832" t="str">
            <v>064516000</v>
          </cell>
        </row>
        <row r="19833">
          <cell r="O19833" t="str">
            <v>064516000</v>
          </cell>
        </row>
        <row r="19834">
          <cell r="O19834" t="str">
            <v>064516000</v>
          </cell>
        </row>
        <row r="19835">
          <cell r="O19835" t="str">
            <v>064516000</v>
          </cell>
        </row>
        <row r="19836">
          <cell r="O19836" t="str">
            <v>064517000</v>
          </cell>
        </row>
        <row r="19837">
          <cell r="O19837" t="str">
            <v>064517000</v>
          </cell>
        </row>
        <row r="19838">
          <cell r="O19838" t="str">
            <v>064517000</v>
          </cell>
        </row>
        <row r="19839">
          <cell r="O19839" t="str">
            <v>064517000</v>
          </cell>
        </row>
        <row r="19840">
          <cell r="O19840" t="str">
            <v>064517000</v>
          </cell>
        </row>
        <row r="19841">
          <cell r="O19841" t="str">
            <v>064517000</v>
          </cell>
        </row>
        <row r="19842">
          <cell r="O19842" t="str">
            <v>064517000</v>
          </cell>
        </row>
        <row r="19843">
          <cell r="O19843" t="str">
            <v>064517000</v>
          </cell>
        </row>
        <row r="19844">
          <cell r="O19844" t="str">
            <v>064517000</v>
          </cell>
        </row>
        <row r="19845">
          <cell r="O19845" t="str">
            <v>064517000</v>
          </cell>
        </row>
        <row r="19846">
          <cell r="O19846" t="str">
            <v>064517000</v>
          </cell>
        </row>
        <row r="19847">
          <cell r="O19847" t="str">
            <v>064517000</v>
          </cell>
        </row>
        <row r="19848">
          <cell r="O19848" t="str">
            <v>064517000</v>
          </cell>
        </row>
        <row r="19849">
          <cell r="O19849" t="str">
            <v>064518000</v>
          </cell>
        </row>
        <row r="19850">
          <cell r="O19850" t="str">
            <v>064518000</v>
          </cell>
        </row>
        <row r="19851">
          <cell r="O19851" t="str">
            <v>064518000</v>
          </cell>
        </row>
        <row r="19852">
          <cell r="O19852" t="str">
            <v>064518000</v>
          </cell>
        </row>
        <row r="19853">
          <cell r="O19853" t="str">
            <v>064518000</v>
          </cell>
        </row>
        <row r="19854">
          <cell r="O19854" t="str">
            <v>064518000</v>
          </cell>
        </row>
        <row r="19855">
          <cell r="O19855" t="str">
            <v>064518000</v>
          </cell>
        </row>
        <row r="19856">
          <cell r="O19856" t="str">
            <v>064518000</v>
          </cell>
        </row>
        <row r="19857">
          <cell r="O19857" t="str">
            <v>064518000</v>
          </cell>
        </row>
        <row r="19858">
          <cell r="O19858" t="str">
            <v>064518000</v>
          </cell>
        </row>
        <row r="19859">
          <cell r="O19859" t="str">
            <v>064518000</v>
          </cell>
        </row>
        <row r="19860">
          <cell r="O19860" t="str">
            <v>064518000</v>
          </cell>
        </row>
        <row r="19861">
          <cell r="O19861" t="str">
            <v>064519000</v>
          </cell>
        </row>
        <row r="19862">
          <cell r="O19862" t="str">
            <v>064519000</v>
          </cell>
        </row>
        <row r="19863">
          <cell r="O19863" t="str">
            <v>064519000</v>
          </cell>
        </row>
        <row r="19864">
          <cell r="O19864" t="str">
            <v>064519000</v>
          </cell>
        </row>
        <row r="19865">
          <cell r="O19865" t="str">
            <v>064519000</v>
          </cell>
        </row>
        <row r="19866">
          <cell r="O19866" t="str">
            <v>064519000</v>
          </cell>
        </row>
        <row r="19867">
          <cell r="O19867" t="str">
            <v>064519000</v>
          </cell>
        </row>
        <row r="19868">
          <cell r="O19868" t="str">
            <v>064519000</v>
          </cell>
        </row>
        <row r="19869">
          <cell r="O19869" t="str">
            <v>064519000</v>
          </cell>
        </row>
        <row r="19870">
          <cell r="O19870" t="str">
            <v>064519000</v>
          </cell>
        </row>
        <row r="19871">
          <cell r="O19871" t="str">
            <v>064519000</v>
          </cell>
        </row>
        <row r="19872">
          <cell r="O19872" t="str">
            <v>064519000</v>
          </cell>
        </row>
        <row r="19873">
          <cell r="O19873" t="str">
            <v>064519000</v>
          </cell>
        </row>
        <row r="19874">
          <cell r="O19874" t="str">
            <v>064519000</v>
          </cell>
        </row>
        <row r="19875">
          <cell r="O19875" t="str">
            <v>064519000</v>
          </cell>
        </row>
        <row r="19876">
          <cell r="O19876" t="str">
            <v>064520000</v>
          </cell>
        </row>
        <row r="19877">
          <cell r="O19877" t="str">
            <v>064520000</v>
          </cell>
        </row>
        <row r="19878">
          <cell r="O19878" t="str">
            <v>064520000</v>
          </cell>
        </row>
        <row r="19879">
          <cell r="O19879" t="str">
            <v>064520000</v>
          </cell>
        </row>
        <row r="19880">
          <cell r="O19880" t="str">
            <v>064520000</v>
          </cell>
        </row>
        <row r="19881">
          <cell r="O19881" t="str">
            <v>064520000</v>
          </cell>
        </row>
        <row r="19882">
          <cell r="O19882" t="str">
            <v>064520000</v>
          </cell>
        </row>
        <row r="19883">
          <cell r="O19883" t="str">
            <v>064520000</v>
          </cell>
        </row>
        <row r="19884">
          <cell r="O19884" t="str">
            <v>064520000</v>
          </cell>
        </row>
        <row r="19885">
          <cell r="O19885" t="str">
            <v>064520000</v>
          </cell>
        </row>
        <row r="19886">
          <cell r="O19886" t="str">
            <v>064520000</v>
          </cell>
        </row>
        <row r="19887">
          <cell r="O19887" t="str">
            <v>064520000</v>
          </cell>
        </row>
        <row r="19888">
          <cell r="O19888" t="str">
            <v>064520000</v>
          </cell>
        </row>
        <row r="19889">
          <cell r="O19889" t="str">
            <v>064520000</v>
          </cell>
        </row>
        <row r="19890">
          <cell r="O19890" t="str">
            <v>064520000</v>
          </cell>
        </row>
        <row r="19891">
          <cell r="O19891" t="str">
            <v>064520000</v>
          </cell>
        </row>
        <row r="19892">
          <cell r="O19892" t="str">
            <v>064520000</v>
          </cell>
        </row>
        <row r="19893">
          <cell r="O19893" t="str">
            <v>064520000</v>
          </cell>
        </row>
        <row r="19894">
          <cell r="O19894" t="str">
            <v>064520000</v>
          </cell>
        </row>
        <row r="19895">
          <cell r="O19895" t="str">
            <v>064520000</v>
          </cell>
        </row>
        <row r="19896">
          <cell r="O19896" t="str">
            <v>064520000</v>
          </cell>
        </row>
        <row r="19897">
          <cell r="O19897" t="str">
            <v>064520000</v>
          </cell>
        </row>
        <row r="19898">
          <cell r="O19898" t="str">
            <v>064520000</v>
          </cell>
        </row>
        <row r="19899">
          <cell r="O19899" t="str">
            <v>064521000</v>
          </cell>
        </row>
        <row r="19900">
          <cell r="O19900" t="str">
            <v>064521000</v>
          </cell>
        </row>
        <row r="19901">
          <cell r="O19901" t="str">
            <v>064521000</v>
          </cell>
        </row>
        <row r="19902">
          <cell r="O19902" t="str">
            <v>064521000</v>
          </cell>
        </row>
        <row r="19903">
          <cell r="O19903" t="str">
            <v>064521000</v>
          </cell>
        </row>
        <row r="19904">
          <cell r="O19904" t="str">
            <v>064521000</v>
          </cell>
        </row>
        <row r="19905">
          <cell r="O19905" t="str">
            <v>064521000</v>
          </cell>
        </row>
        <row r="19906">
          <cell r="O19906" t="str">
            <v>064521000</v>
          </cell>
        </row>
        <row r="19907">
          <cell r="O19907" t="str">
            <v>064521000</v>
          </cell>
        </row>
        <row r="19908">
          <cell r="O19908" t="str">
            <v>064521000</v>
          </cell>
        </row>
        <row r="19909">
          <cell r="O19909" t="str">
            <v>064521000</v>
          </cell>
        </row>
        <row r="19910">
          <cell r="O19910" t="str">
            <v>064521000</v>
          </cell>
        </row>
        <row r="19911">
          <cell r="O19911" t="str">
            <v>064521000</v>
          </cell>
        </row>
        <row r="19912">
          <cell r="O19912" t="str">
            <v>064521000</v>
          </cell>
        </row>
        <row r="19913">
          <cell r="O19913" t="str">
            <v>064521000</v>
          </cell>
        </row>
        <row r="19914">
          <cell r="O19914" t="str">
            <v>064521000</v>
          </cell>
        </row>
        <row r="19915">
          <cell r="O19915" t="str">
            <v>064521000</v>
          </cell>
        </row>
        <row r="19916">
          <cell r="O19916" t="str">
            <v>064521000</v>
          </cell>
        </row>
        <row r="19917">
          <cell r="O19917" t="str">
            <v>064521000</v>
          </cell>
        </row>
        <row r="19918">
          <cell r="O19918" t="str">
            <v>064521000</v>
          </cell>
        </row>
        <row r="19919">
          <cell r="O19919" t="str">
            <v>064522000</v>
          </cell>
        </row>
        <row r="19920">
          <cell r="O19920" t="str">
            <v>064522000</v>
          </cell>
        </row>
        <row r="19921">
          <cell r="O19921" t="str">
            <v>064522000</v>
          </cell>
        </row>
        <row r="19922">
          <cell r="O19922" t="str">
            <v>064522000</v>
          </cell>
        </row>
        <row r="19923">
          <cell r="O19923" t="str">
            <v>064522000</v>
          </cell>
        </row>
        <row r="19924">
          <cell r="O19924" t="str">
            <v>064522000</v>
          </cell>
        </row>
        <row r="19925">
          <cell r="O19925" t="str">
            <v>064522000</v>
          </cell>
        </row>
        <row r="19926">
          <cell r="O19926" t="str">
            <v>064522000</v>
          </cell>
        </row>
        <row r="19927">
          <cell r="O19927" t="str">
            <v>064522000</v>
          </cell>
        </row>
        <row r="19928">
          <cell r="O19928" t="str">
            <v>064522000</v>
          </cell>
        </row>
        <row r="19929">
          <cell r="O19929" t="str">
            <v>064522000</v>
          </cell>
        </row>
        <row r="19930">
          <cell r="O19930" t="str">
            <v>064522000</v>
          </cell>
        </row>
        <row r="19931">
          <cell r="O19931" t="str">
            <v>064522000</v>
          </cell>
        </row>
        <row r="19932">
          <cell r="O19932" t="str">
            <v>064522000</v>
          </cell>
        </row>
        <row r="19933">
          <cell r="O19933" t="str">
            <v>064522000</v>
          </cell>
        </row>
        <row r="19934">
          <cell r="O19934" t="str">
            <v>064522000</v>
          </cell>
        </row>
        <row r="19935">
          <cell r="O19935" t="str">
            <v>064522000</v>
          </cell>
        </row>
        <row r="19936">
          <cell r="O19936" t="str">
            <v>064522000</v>
          </cell>
        </row>
        <row r="19937">
          <cell r="O19937" t="str">
            <v>064522000</v>
          </cell>
        </row>
        <row r="19938">
          <cell r="O19938" t="str">
            <v>064522000</v>
          </cell>
        </row>
        <row r="19939">
          <cell r="O19939" t="str">
            <v>064523000</v>
          </cell>
        </row>
        <row r="19940">
          <cell r="O19940" t="str">
            <v>064523000</v>
          </cell>
        </row>
        <row r="19941">
          <cell r="O19941" t="str">
            <v>064523000</v>
          </cell>
        </row>
        <row r="19942">
          <cell r="O19942" t="str">
            <v>064523000</v>
          </cell>
        </row>
        <row r="19943">
          <cell r="O19943" t="str">
            <v>064523000</v>
          </cell>
        </row>
        <row r="19944">
          <cell r="O19944" t="str">
            <v>064523000</v>
          </cell>
        </row>
        <row r="19945">
          <cell r="O19945" t="str">
            <v>064523000</v>
          </cell>
        </row>
        <row r="19946">
          <cell r="O19946" t="str">
            <v>064523000</v>
          </cell>
        </row>
        <row r="19947">
          <cell r="O19947" t="str">
            <v>064523000</v>
          </cell>
        </row>
        <row r="19948">
          <cell r="O19948" t="str">
            <v>064523000</v>
          </cell>
        </row>
        <row r="19949">
          <cell r="O19949" t="str">
            <v>064523000</v>
          </cell>
        </row>
        <row r="19950">
          <cell r="O19950" t="str">
            <v>064523000</v>
          </cell>
        </row>
        <row r="19951">
          <cell r="O19951" t="str">
            <v>064523000</v>
          </cell>
        </row>
        <row r="19952">
          <cell r="O19952" t="str">
            <v>064523000</v>
          </cell>
        </row>
        <row r="19953">
          <cell r="O19953" t="str">
            <v>064523000</v>
          </cell>
        </row>
        <row r="19954">
          <cell r="O19954" t="str">
            <v>064523000</v>
          </cell>
        </row>
        <row r="19955">
          <cell r="O19955" t="str">
            <v>064523000</v>
          </cell>
        </row>
        <row r="19956">
          <cell r="O19956" t="str">
            <v>064523000</v>
          </cell>
        </row>
        <row r="19957">
          <cell r="O19957" t="str">
            <v>064523000</v>
          </cell>
        </row>
        <row r="19958">
          <cell r="O19958" t="str">
            <v>064523000</v>
          </cell>
        </row>
        <row r="19959">
          <cell r="O19959" t="str">
            <v>064523000</v>
          </cell>
        </row>
        <row r="19960">
          <cell r="O19960" t="str">
            <v>064523000</v>
          </cell>
        </row>
        <row r="19961">
          <cell r="O19961" t="str">
            <v>064523000</v>
          </cell>
        </row>
        <row r="19962">
          <cell r="O19962" t="str">
            <v>064523000</v>
          </cell>
        </row>
        <row r="19963">
          <cell r="O19963" t="str">
            <v>064523000</v>
          </cell>
        </row>
        <row r="19964">
          <cell r="O19964" t="str">
            <v>064524000</v>
          </cell>
        </row>
        <row r="19965">
          <cell r="O19965" t="str">
            <v>064524000</v>
          </cell>
        </row>
        <row r="19966">
          <cell r="O19966" t="str">
            <v>064524000</v>
          </cell>
        </row>
        <row r="19967">
          <cell r="O19967" t="str">
            <v>064524000</v>
          </cell>
        </row>
        <row r="19968">
          <cell r="O19968" t="str">
            <v>064524000</v>
          </cell>
        </row>
        <row r="19969">
          <cell r="O19969" t="str">
            <v>064524000</v>
          </cell>
        </row>
        <row r="19970">
          <cell r="O19970" t="str">
            <v>064524000</v>
          </cell>
        </row>
        <row r="19971">
          <cell r="O19971" t="str">
            <v>064524000</v>
          </cell>
        </row>
        <row r="19972">
          <cell r="O19972" t="str">
            <v>064524000</v>
          </cell>
        </row>
        <row r="19973">
          <cell r="O19973" t="str">
            <v>064524000</v>
          </cell>
        </row>
        <row r="19974">
          <cell r="O19974" t="str">
            <v>064524000</v>
          </cell>
        </row>
        <row r="19975">
          <cell r="O19975" t="str">
            <v>064524000</v>
          </cell>
        </row>
        <row r="19976">
          <cell r="O19976" t="str">
            <v>064524000</v>
          </cell>
        </row>
        <row r="19977">
          <cell r="O19977" t="str">
            <v>064524000</v>
          </cell>
        </row>
        <row r="19978">
          <cell r="O19978" t="str">
            <v>064524000</v>
          </cell>
        </row>
        <row r="19979">
          <cell r="O19979" t="str">
            <v>064524000</v>
          </cell>
        </row>
        <row r="19980">
          <cell r="O19980" t="str">
            <v>064524000</v>
          </cell>
        </row>
        <row r="19981">
          <cell r="O19981" t="str">
            <v>064524000</v>
          </cell>
        </row>
        <row r="19982">
          <cell r="O19982" t="str">
            <v>064525000</v>
          </cell>
        </row>
        <row r="19983">
          <cell r="O19983" t="str">
            <v>064525000</v>
          </cell>
        </row>
        <row r="19984">
          <cell r="O19984" t="str">
            <v>064525000</v>
          </cell>
        </row>
        <row r="19985">
          <cell r="O19985" t="str">
            <v>064525000</v>
          </cell>
        </row>
        <row r="19986">
          <cell r="O19986" t="str">
            <v>064525000</v>
          </cell>
        </row>
        <row r="19987">
          <cell r="O19987" t="str">
            <v>064525000</v>
          </cell>
        </row>
        <row r="19988">
          <cell r="O19988" t="str">
            <v>064525000</v>
          </cell>
        </row>
        <row r="19989">
          <cell r="O19989" t="str">
            <v>064525000</v>
          </cell>
        </row>
        <row r="19990">
          <cell r="O19990" t="str">
            <v>064525000</v>
          </cell>
        </row>
        <row r="19991">
          <cell r="O19991" t="str">
            <v>064525000</v>
          </cell>
        </row>
        <row r="19992">
          <cell r="O19992" t="str">
            <v>064526000</v>
          </cell>
        </row>
        <row r="19993">
          <cell r="O19993" t="str">
            <v>064526000</v>
          </cell>
        </row>
        <row r="19994">
          <cell r="O19994" t="str">
            <v>064526000</v>
          </cell>
        </row>
        <row r="19995">
          <cell r="O19995" t="str">
            <v>064526000</v>
          </cell>
        </row>
        <row r="19996">
          <cell r="O19996" t="str">
            <v>064526000</v>
          </cell>
        </row>
        <row r="19997">
          <cell r="O19997" t="str">
            <v>064526000</v>
          </cell>
        </row>
        <row r="19998">
          <cell r="O19998" t="str">
            <v>064526000</v>
          </cell>
        </row>
        <row r="19999">
          <cell r="O19999" t="str">
            <v>064526000</v>
          </cell>
        </row>
        <row r="20000">
          <cell r="O20000" t="str">
            <v>064526000</v>
          </cell>
        </row>
        <row r="20001">
          <cell r="O20001" t="str">
            <v>064526000</v>
          </cell>
        </row>
        <row r="20002">
          <cell r="O20002" t="str">
            <v>064526000</v>
          </cell>
        </row>
        <row r="20003">
          <cell r="O20003" t="str">
            <v>064526000</v>
          </cell>
        </row>
        <row r="20004">
          <cell r="O20004" t="str">
            <v>064526000</v>
          </cell>
        </row>
        <row r="20005">
          <cell r="O20005" t="str">
            <v>064526000</v>
          </cell>
        </row>
        <row r="20006">
          <cell r="O20006" t="str">
            <v>064526000</v>
          </cell>
        </row>
        <row r="20007">
          <cell r="O20007" t="str">
            <v>064526000</v>
          </cell>
        </row>
        <row r="20008">
          <cell r="O20008" t="str">
            <v>064527000</v>
          </cell>
        </row>
        <row r="20009">
          <cell r="O20009" t="str">
            <v>064527000</v>
          </cell>
        </row>
        <row r="20010">
          <cell r="O20010" t="str">
            <v>064527000</v>
          </cell>
        </row>
        <row r="20011">
          <cell r="O20011" t="str">
            <v>064527000</v>
          </cell>
        </row>
        <row r="20012">
          <cell r="O20012" t="str">
            <v>064527000</v>
          </cell>
        </row>
        <row r="20013">
          <cell r="O20013" t="str">
            <v>064527000</v>
          </cell>
        </row>
        <row r="20014">
          <cell r="O20014" t="str">
            <v>064527000</v>
          </cell>
        </row>
        <row r="20015">
          <cell r="O20015" t="str">
            <v>064527000</v>
          </cell>
        </row>
        <row r="20016">
          <cell r="O20016" t="str">
            <v>064527000</v>
          </cell>
        </row>
        <row r="20017">
          <cell r="O20017" t="str">
            <v>064527000</v>
          </cell>
        </row>
        <row r="20018">
          <cell r="O20018" t="str">
            <v>064527000</v>
          </cell>
        </row>
        <row r="20019">
          <cell r="O20019" t="str">
            <v>064527000</v>
          </cell>
        </row>
        <row r="20020">
          <cell r="O20020" t="str">
            <v>064527000</v>
          </cell>
        </row>
        <row r="20021">
          <cell r="O20021" t="str">
            <v>064527000</v>
          </cell>
        </row>
        <row r="20022">
          <cell r="O20022" t="str">
            <v>064527000</v>
          </cell>
        </row>
        <row r="20023">
          <cell r="O20023" t="str">
            <v>064527000</v>
          </cell>
        </row>
        <row r="20024">
          <cell r="O20024" t="str">
            <v>064527000</v>
          </cell>
        </row>
        <row r="20025">
          <cell r="O20025" t="str">
            <v>064528000</v>
          </cell>
        </row>
        <row r="20026">
          <cell r="O20026" t="str">
            <v>064528000</v>
          </cell>
        </row>
        <row r="20027">
          <cell r="O20027" t="str">
            <v>064528000</v>
          </cell>
        </row>
        <row r="20028">
          <cell r="O20028" t="str">
            <v>064528000</v>
          </cell>
        </row>
        <row r="20029">
          <cell r="O20029" t="str">
            <v>064528000</v>
          </cell>
        </row>
        <row r="20030">
          <cell r="O20030" t="str">
            <v>064528000</v>
          </cell>
        </row>
        <row r="20031">
          <cell r="O20031" t="str">
            <v>064528000</v>
          </cell>
        </row>
        <row r="20032">
          <cell r="O20032" t="str">
            <v>064528000</v>
          </cell>
        </row>
        <row r="20033">
          <cell r="O20033" t="str">
            <v>064528000</v>
          </cell>
        </row>
        <row r="20034">
          <cell r="O20034" t="str">
            <v>064528000</v>
          </cell>
        </row>
        <row r="20035">
          <cell r="O20035" t="str">
            <v>064528000</v>
          </cell>
        </row>
        <row r="20036">
          <cell r="O20036" t="str">
            <v>064528000</v>
          </cell>
        </row>
        <row r="20037">
          <cell r="O20037" t="str">
            <v>064528000</v>
          </cell>
        </row>
        <row r="20038">
          <cell r="O20038" t="str">
            <v>064528000</v>
          </cell>
        </row>
        <row r="20039">
          <cell r="O20039" t="str">
            <v>064528000</v>
          </cell>
        </row>
        <row r="20040">
          <cell r="O20040" t="str">
            <v>064528000</v>
          </cell>
        </row>
        <row r="20041">
          <cell r="O20041" t="str">
            <v>064528000</v>
          </cell>
        </row>
        <row r="20042">
          <cell r="O20042" t="str">
            <v>064528000</v>
          </cell>
        </row>
        <row r="20043">
          <cell r="O20043" t="str">
            <v>064528000</v>
          </cell>
        </row>
        <row r="20044">
          <cell r="O20044" t="str">
            <v>064528000</v>
          </cell>
        </row>
        <row r="20045">
          <cell r="O20045" t="str">
            <v>064528000</v>
          </cell>
        </row>
        <row r="20046">
          <cell r="O20046" t="str">
            <v>064528000</v>
          </cell>
        </row>
        <row r="20047">
          <cell r="O20047" t="str">
            <v>064528000</v>
          </cell>
        </row>
        <row r="20048">
          <cell r="O20048" t="str">
            <v>064528000</v>
          </cell>
        </row>
        <row r="20049">
          <cell r="O20049" t="str">
            <v>064528000</v>
          </cell>
        </row>
        <row r="20050">
          <cell r="O20050" t="str">
            <v>064528000</v>
          </cell>
        </row>
        <row r="20051">
          <cell r="O20051" t="str">
            <v>064528000</v>
          </cell>
        </row>
        <row r="20052">
          <cell r="O20052" t="str">
            <v>064529000</v>
          </cell>
        </row>
        <row r="20053">
          <cell r="O20053" t="str">
            <v>064529000</v>
          </cell>
        </row>
        <row r="20054">
          <cell r="O20054" t="str">
            <v>064529000</v>
          </cell>
        </row>
        <row r="20055">
          <cell r="O20055" t="str">
            <v>064529000</v>
          </cell>
        </row>
        <row r="20056">
          <cell r="O20056" t="str">
            <v>064529000</v>
          </cell>
        </row>
        <row r="20057">
          <cell r="O20057" t="str">
            <v>064529000</v>
          </cell>
        </row>
        <row r="20058">
          <cell r="O20058" t="str">
            <v>064529000</v>
          </cell>
        </row>
        <row r="20059">
          <cell r="O20059" t="str">
            <v>064529000</v>
          </cell>
        </row>
        <row r="20060">
          <cell r="O20060" t="str">
            <v>064529000</v>
          </cell>
        </row>
        <row r="20061">
          <cell r="O20061" t="str">
            <v>064530000</v>
          </cell>
        </row>
        <row r="20062">
          <cell r="O20062" t="str">
            <v>064530000</v>
          </cell>
        </row>
        <row r="20063">
          <cell r="O20063" t="str">
            <v>064530000</v>
          </cell>
        </row>
        <row r="20064">
          <cell r="O20064" t="str">
            <v>064530000</v>
          </cell>
        </row>
        <row r="20065">
          <cell r="O20065" t="str">
            <v>064530000</v>
          </cell>
        </row>
        <row r="20066">
          <cell r="O20066" t="str">
            <v>064530000</v>
          </cell>
        </row>
        <row r="20067">
          <cell r="O20067" t="str">
            <v>064530000</v>
          </cell>
        </row>
        <row r="20068">
          <cell r="O20068" t="str">
            <v>064530000</v>
          </cell>
        </row>
        <row r="20069">
          <cell r="O20069" t="str">
            <v>064530000</v>
          </cell>
        </row>
        <row r="20070">
          <cell r="O20070" t="str">
            <v>064530000</v>
          </cell>
        </row>
        <row r="20071">
          <cell r="O20071" t="str">
            <v>064530000</v>
          </cell>
        </row>
        <row r="20072">
          <cell r="O20072" t="str">
            <v>064530000</v>
          </cell>
        </row>
        <row r="20073">
          <cell r="O20073" t="str">
            <v>064530000</v>
          </cell>
        </row>
        <row r="20074">
          <cell r="O20074" t="str">
            <v>064530000</v>
          </cell>
        </row>
        <row r="20075">
          <cell r="O20075" t="str">
            <v>064530000</v>
          </cell>
        </row>
        <row r="20076">
          <cell r="O20076" t="str">
            <v>064530000</v>
          </cell>
        </row>
        <row r="20077">
          <cell r="O20077" t="str">
            <v>064531000</v>
          </cell>
        </row>
        <row r="20078">
          <cell r="O20078" t="str">
            <v>064531000</v>
          </cell>
        </row>
        <row r="20079">
          <cell r="O20079" t="str">
            <v>064531000</v>
          </cell>
        </row>
        <row r="20080">
          <cell r="O20080" t="str">
            <v>064531000</v>
          </cell>
        </row>
        <row r="20081">
          <cell r="O20081" t="str">
            <v>064531000</v>
          </cell>
        </row>
        <row r="20082">
          <cell r="O20082" t="str">
            <v>064531000</v>
          </cell>
        </row>
        <row r="20083">
          <cell r="O20083" t="str">
            <v>064531000</v>
          </cell>
        </row>
        <row r="20084">
          <cell r="O20084" t="str">
            <v>064531000</v>
          </cell>
        </row>
        <row r="20085">
          <cell r="O20085" t="str">
            <v>064531000</v>
          </cell>
        </row>
        <row r="20086">
          <cell r="O20086" t="str">
            <v>064531000</v>
          </cell>
        </row>
        <row r="20087">
          <cell r="O20087" t="str">
            <v>064531000</v>
          </cell>
        </row>
        <row r="20088">
          <cell r="O20088" t="str">
            <v>064531000</v>
          </cell>
        </row>
        <row r="20089">
          <cell r="O20089" t="str">
            <v>064531000</v>
          </cell>
        </row>
        <row r="20090">
          <cell r="O20090" t="str">
            <v>064531000</v>
          </cell>
        </row>
        <row r="20091">
          <cell r="O20091" t="str">
            <v>064531000</v>
          </cell>
        </row>
        <row r="20092">
          <cell r="O20092" t="str">
            <v>064531000</v>
          </cell>
        </row>
        <row r="20093">
          <cell r="O20093" t="str">
            <v>064531000</v>
          </cell>
        </row>
        <row r="20094">
          <cell r="O20094" t="str">
            <v>064531000</v>
          </cell>
        </row>
        <row r="20095">
          <cell r="O20095" t="str">
            <v>064531000</v>
          </cell>
        </row>
        <row r="20096">
          <cell r="O20096" t="str">
            <v>064531000</v>
          </cell>
        </row>
        <row r="20097">
          <cell r="O20097" t="str">
            <v>064531000</v>
          </cell>
        </row>
        <row r="20098">
          <cell r="O20098" t="str">
            <v>064531000</v>
          </cell>
        </row>
        <row r="20099">
          <cell r="O20099" t="str">
            <v>064531000</v>
          </cell>
        </row>
        <row r="20100">
          <cell r="O20100" t="str">
            <v>064531000</v>
          </cell>
        </row>
        <row r="20101">
          <cell r="O20101" t="str">
            <v>064531000</v>
          </cell>
        </row>
        <row r="20102">
          <cell r="O20102" t="str">
            <v>064531000</v>
          </cell>
        </row>
        <row r="20103">
          <cell r="O20103" t="str">
            <v>064532000</v>
          </cell>
        </row>
        <row r="20104">
          <cell r="O20104" t="str">
            <v>064532000</v>
          </cell>
        </row>
        <row r="20105">
          <cell r="O20105" t="str">
            <v>064532000</v>
          </cell>
        </row>
        <row r="20106">
          <cell r="O20106" t="str">
            <v>064532000</v>
          </cell>
        </row>
        <row r="20107">
          <cell r="O20107" t="str">
            <v>064532000</v>
          </cell>
        </row>
        <row r="20108">
          <cell r="O20108" t="str">
            <v>064532000</v>
          </cell>
        </row>
        <row r="20109">
          <cell r="O20109" t="str">
            <v>064532000</v>
          </cell>
        </row>
        <row r="20110">
          <cell r="O20110" t="str">
            <v>067901000</v>
          </cell>
        </row>
        <row r="20111">
          <cell r="O20111" t="str">
            <v>067901000</v>
          </cell>
        </row>
        <row r="20112">
          <cell r="O20112" t="str">
            <v>067901000</v>
          </cell>
        </row>
        <row r="20113">
          <cell r="O20113" t="str">
            <v>067901000</v>
          </cell>
        </row>
        <row r="20114">
          <cell r="O20114" t="str">
            <v>067901000</v>
          </cell>
        </row>
        <row r="20115">
          <cell r="O20115" t="str">
            <v>067901000</v>
          </cell>
        </row>
        <row r="20116">
          <cell r="O20116" t="str">
            <v>067901000</v>
          </cell>
        </row>
        <row r="20117">
          <cell r="O20117" t="str">
            <v>067901000</v>
          </cell>
        </row>
        <row r="20118">
          <cell r="O20118" t="str">
            <v>067901000</v>
          </cell>
        </row>
        <row r="20119">
          <cell r="O20119" t="str">
            <v>067901000</v>
          </cell>
        </row>
        <row r="20120">
          <cell r="O20120" t="str">
            <v>067901000</v>
          </cell>
        </row>
        <row r="20121">
          <cell r="O20121" t="str">
            <v>067901000</v>
          </cell>
        </row>
        <row r="20122">
          <cell r="O20122" t="str">
            <v>067901000</v>
          </cell>
        </row>
        <row r="20123">
          <cell r="O20123" t="str">
            <v>067901000</v>
          </cell>
        </row>
        <row r="20124">
          <cell r="O20124" t="str">
            <v>067901000</v>
          </cell>
        </row>
        <row r="20125">
          <cell r="O20125" t="str">
            <v>067901000</v>
          </cell>
        </row>
        <row r="20126">
          <cell r="O20126" t="str">
            <v>067901000</v>
          </cell>
        </row>
        <row r="20127">
          <cell r="O20127" t="str">
            <v>067901000</v>
          </cell>
        </row>
        <row r="20128">
          <cell r="O20128" t="str">
            <v>067901000</v>
          </cell>
        </row>
        <row r="20129">
          <cell r="O20129" t="str">
            <v>067901000</v>
          </cell>
        </row>
        <row r="20130">
          <cell r="O20130" t="str">
            <v>067901000</v>
          </cell>
        </row>
        <row r="20131">
          <cell r="O20131" t="str">
            <v>067901000</v>
          </cell>
        </row>
        <row r="20132">
          <cell r="O20132" t="str">
            <v>067901000</v>
          </cell>
        </row>
        <row r="20133">
          <cell r="O20133" t="str">
            <v>067901000</v>
          </cell>
        </row>
        <row r="20134">
          <cell r="O20134" t="str">
            <v>067901000</v>
          </cell>
        </row>
        <row r="20135">
          <cell r="O20135" t="str">
            <v>067901000</v>
          </cell>
        </row>
        <row r="20136">
          <cell r="O20136" t="str">
            <v>067901000</v>
          </cell>
        </row>
        <row r="20137">
          <cell r="O20137" t="str">
            <v>067901000</v>
          </cell>
        </row>
        <row r="20138">
          <cell r="O20138" t="str">
            <v>067901000</v>
          </cell>
        </row>
        <row r="20139">
          <cell r="O20139" t="str">
            <v>067901000</v>
          </cell>
        </row>
        <row r="20140">
          <cell r="O20140" t="str">
            <v>067901000</v>
          </cell>
        </row>
        <row r="20141">
          <cell r="O20141" t="str">
            <v>067901000</v>
          </cell>
        </row>
        <row r="20142">
          <cell r="O20142" t="str">
            <v>067901000</v>
          </cell>
        </row>
        <row r="20143">
          <cell r="O20143" t="str">
            <v>067901000</v>
          </cell>
        </row>
        <row r="20144">
          <cell r="O20144" t="str">
            <v>067901000</v>
          </cell>
        </row>
        <row r="20145">
          <cell r="O20145" t="str">
            <v>067901000</v>
          </cell>
        </row>
        <row r="20146">
          <cell r="O20146" t="str">
            <v>067902000</v>
          </cell>
        </row>
        <row r="20147">
          <cell r="O20147" t="str">
            <v>067902000</v>
          </cell>
        </row>
        <row r="20148">
          <cell r="O20148" t="str">
            <v>067902000</v>
          </cell>
        </row>
        <row r="20149">
          <cell r="O20149" t="str">
            <v>067902000</v>
          </cell>
        </row>
        <row r="20150">
          <cell r="O20150" t="str">
            <v>067902000</v>
          </cell>
        </row>
        <row r="20151">
          <cell r="O20151" t="str">
            <v>067902000</v>
          </cell>
        </row>
        <row r="20152">
          <cell r="O20152" t="str">
            <v>067902000</v>
          </cell>
        </row>
        <row r="20153">
          <cell r="O20153" t="str">
            <v>067902000</v>
          </cell>
        </row>
        <row r="20154">
          <cell r="O20154" t="str">
            <v>067902000</v>
          </cell>
        </row>
        <row r="20155">
          <cell r="O20155" t="str">
            <v>067902000</v>
          </cell>
        </row>
        <row r="20156">
          <cell r="O20156" t="str">
            <v>067902000</v>
          </cell>
        </row>
        <row r="20157">
          <cell r="O20157" t="str">
            <v>067902000</v>
          </cell>
        </row>
        <row r="20158">
          <cell r="O20158" t="str">
            <v>067902000</v>
          </cell>
        </row>
        <row r="20159">
          <cell r="O20159" t="str">
            <v>067902000</v>
          </cell>
        </row>
        <row r="20160">
          <cell r="O20160" t="str">
            <v>067903000</v>
          </cell>
        </row>
        <row r="20161">
          <cell r="O20161" t="str">
            <v>067903000</v>
          </cell>
        </row>
        <row r="20162">
          <cell r="O20162" t="str">
            <v>067903000</v>
          </cell>
        </row>
        <row r="20163">
          <cell r="O20163" t="str">
            <v>067903000</v>
          </cell>
        </row>
        <row r="20164">
          <cell r="O20164" t="str">
            <v>067903000</v>
          </cell>
        </row>
        <row r="20165">
          <cell r="O20165" t="str">
            <v>067903000</v>
          </cell>
        </row>
        <row r="20166">
          <cell r="O20166" t="str">
            <v>067903000</v>
          </cell>
        </row>
        <row r="20167">
          <cell r="O20167" t="str">
            <v>067903000</v>
          </cell>
        </row>
        <row r="20168">
          <cell r="O20168" t="str">
            <v>067903000</v>
          </cell>
        </row>
        <row r="20169">
          <cell r="O20169" t="str">
            <v>067903000</v>
          </cell>
        </row>
        <row r="20170">
          <cell r="O20170" t="str">
            <v>067903000</v>
          </cell>
        </row>
        <row r="20171">
          <cell r="O20171" t="str">
            <v>067903000</v>
          </cell>
        </row>
        <row r="20172">
          <cell r="O20172" t="str">
            <v>067903000</v>
          </cell>
        </row>
        <row r="20173">
          <cell r="O20173" t="str">
            <v>067903000</v>
          </cell>
        </row>
        <row r="20174">
          <cell r="O20174" t="str">
            <v>067903000</v>
          </cell>
        </row>
        <row r="20175">
          <cell r="O20175" t="str">
            <v>067903000</v>
          </cell>
        </row>
        <row r="20176">
          <cell r="O20176" t="str">
            <v>067903000</v>
          </cell>
        </row>
        <row r="20177">
          <cell r="O20177" t="str">
            <v>067903000</v>
          </cell>
        </row>
        <row r="20178">
          <cell r="O20178" t="str">
            <v>067903000</v>
          </cell>
        </row>
        <row r="20179">
          <cell r="O20179" t="str">
            <v>067903000</v>
          </cell>
        </row>
        <row r="20180">
          <cell r="O20180" t="str">
            <v>067903000</v>
          </cell>
        </row>
        <row r="20181">
          <cell r="O20181" t="str">
            <v>067903000</v>
          </cell>
        </row>
        <row r="20182">
          <cell r="O20182" t="str">
            <v>067904000</v>
          </cell>
        </row>
        <row r="20183">
          <cell r="O20183" t="str">
            <v>067904000</v>
          </cell>
        </row>
        <row r="20184">
          <cell r="O20184" t="str">
            <v>067904000</v>
          </cell>
        </row>
        <row r="20185">
          <cell r="O20185" t="str">
            <v>067904000</v>
          </cell>
        </row>
        <row r="20186">
          <cell r="O20186" t="str">
            <v>067904000</v>
          </cell>
        </row>
        <row r="20187">
          <cell r="O20187" t="str">
            <v>067904000</v>
          </cell>
        </row>
        <row r="20188">
          <cell r="O20188" t="str">
            <v>067904000</v>
          </cell>
        </row>
        <row r="20189">
          <cell r="O20189" t="str">
            <v>067904000</v>
          </cell>
        </row>
        <row r="20190">
          <cell r="O20190" t="str">
            <v>067904000</v>
          </cell>
        </row>
        <row r="20191">
          <cell r="O20191" t="str">
            <v>067904000</v>
          </cell>
        </row>
        <row r="20192">
          <cell r="O20192" t="str">
            <v>067904000</v>
          </cell>
        </row>
        <row r="20193">
          <cell r="O20193" t="str">
            <v>067904000</v>
          </cell>
        </row>
        <row r="20194">
          <cell r="O20194" t="str">
            <v>067905000</v>
          </cell>
        </row>
        <row r="20195">
          <cell r="O20195" t="str">
            <v>067905000</v>
          </cell>
        </row>
        <row r="20196">
          <cell r="O20196" t="str">
            <v>067905000</v>
          </cell>
        </row>
        <row r="20197">
          <cell r="O20197" t="str">
            <v>067905000</v>
          </cell>
        </row>
        <row r="20198">
          <cell r="O20198" t="str">
            <v>067905000</v>
          </cell>
        </row>
        <row r="20199">
          <cell r="O20199" t="str">
            <v>067905000</v>
          </cell>
        </row>
        <row r="20200">
          <cell r="O20200" t="str">
            <v>067905000</v>
          </cell>
        </row>
        <row r="20201">
          <cell r="O20201" t="str">
            <v>067905000</v>
          </cell>
        </row>
        <row r="20202">
          <cell r="O20202" t="str">
            <v>067905000</v>
          </cell>
        </row>
        <row r="20203">
          <cell r="O20203" t="str">
            <v>067905000</v>
          </cell>
        </row>
        <row r="20204">
          <cell r="O20204" t="str">
            <v>067905000</v>
          </cell>
        </row>
        <row r="20205">
          <cell r="O20205" t="str">
            <v>067905000</v>
          </cell>
        </row>
        <row r="20206">
          <cell r="O20206" t="str">
            <v>067905000</v>
          </cell>
        </row>
        <row r="20207">
          <cell r="O20207" t="str">
            <v>067905000</v>
          </cell>
        </row>
        <row r="20208">
          <cell r="O20208" t="str">
            <v>071201000</v>
          </cell>
        </row>
        <row r="20209">
          <cell r="O20209" t="str">
            <v>071201000</v>
          </cell>
        </row>
        <row r="20210">
          <cell r="O20210" t="str">
            <v>071201000</v>
          </cell>
        </row>
        <row r="20211">
          <cell r="O20211" t="str">
            <v>071201000</v>
          </cell>
        </row>
        <row r="20212">
          <cell r="O20212" t="str">
            <v>071201000</v>
          </cell>
        </row>
        <row r="20213">
          <cell r="O20213" t="str">
            <v>071201000</v>
          </cell>
        </row>
        <row r="20214">
          <cell r="O20214" t="str">
            <v>071201000</v>
          </cell>
        </row>
        <row r="20215">
          <cell r="O20215" t="str">
            <v>071201000</v>
          </cell>
        </row>
        <row r="20216">
          <cell r="O20216" t="str">
            <v>071201000</v>
          </cell>
        </row>
        <row r="20217">
          <cell r="O20217" t="str">
            <v>071201000</v>
          </cell>
        </row>
        <row r="20218">
          <cell r="O20218" t="str">
            <v>071201000</v>
          </cell>
        </row>
        <row r="20219">
          <cell r="O20219" t="str">
            <v>071202000</v>
          </cell>
        </row>
        <row r="20220">
          <cell r="O20220" t="str">
            <v>071202000</v>
          </cell>
        </row>
        <row r="20221">
          <cell r="O20221" t="str">
            <v>071202000</v>
          </cell>
        </row>
        <row r="20222">
          <cell r="O20222" t="str">
            <v>071202000</v>
          </cell>
        </row>
        <row r="20223">
          <cell r="O20223" t="str">
            <v>071202000</v>
          </cell>
        </row>
        <row r="20224">
          <cell r="O20224" t="str">
            <v>071202000</v>
          </cell>
        </row>
        <row r="20225">
          <cell r="O20225" t="str">
            <v>071202000</v>
          </cell>
        </row>
        <row r="20226">
          <cell r="O20226" t="str">
            <v>071202000</v>
          </cell>
        </row>
        <row r="20227">
          <cell r="O20227" t="str">
            <v>071202000</v>
          </cell>
        </row>
        <row r="20228">
          <cell r="O20228" t="str">
            <v>071202000</v>
          </cell>
        </row>
        <row r="20229">
          <cell r="O20229" t="str">
            <v>071202000</v>
          </cell>
        </row>
        <row r="20230">
          <cell r="O20230" t="str">
            <v>071202000</v>
          </cell>
        </row>
        <row r="20231">
          <cell r="O20231" t="str">
            <v>071202000</v>
          </cell>
        </row>
        <row r="20232">
          <cell r="O20232" t="str">
            <v>071202000</v>
          </cell>
        </row>
        <row r="20233">
          <cell r="O20233" t="str">
            <v>071202000</v>
          </cell>
        </row>
        <row r="20234">
          <cell r="O20234" t="str">
            <v>071203000</v>
          </cell>
        </row>
        <row r="20235">
          <cell r="O20235" t="str">
            <v>071203000</v>
          </cell>
        </row>
        <row r="20236">
          <cell r="O20236" t="str">
            <v>071203000</v>
          </cell>
        </row>
        <row r="20237">
          <cell r="O20237" t="str">
            <v>071203000</v>
          </cell>
        </row>
        <row r="20238">
          <cell r="O20238" t="str">
            <v>071203000</v>
          </cell>
        </row>
        <row r="20239">
          <cell r="O20239" t="str">
            <v>071203000</v>
          </cell>
        </row>
        <row r="20240">
          <cell r="O20240" t="str">
            <v>071203000</v>
          </cell>
        </row>
        <row r="20241">
          <cell r="O20241" t="str">
            <v>071203000</v>
          </cell>
        </row>
        <row r="20242">
          <cell r="O20242" t="str">
            <v>071203000</v>
          </cell>
        </row>
        <row r="20243">
          <cell r="O20243" t="str">
            <v>071203000</v>
          </cell>
        </row>
        <row r="20244">
          <cell r="O20244" t="str">
            <v>071203000</v>
          </cell>
        </row>
        <row r="20245">
          <cell r="O20245" t="str">
            <v>071203000</v>
          </cell>
        </row>
        <row r="20246">
          <cell r="O20246" t="str">
            <v>071203000</v>
          </cell>
        </row>
        <row r="20247">
          <cell r="O20247" t="str">
            <v>071203000</v>
          </cell>
        </row>
        <row r="20248">
          <cell r="O20248" t="str">
            <v>071203000</v>
          </cell>
        </row>
        <row r="20249">
          <cell r="O20249" t="str">
            <v>071203000</v>
          </cell>
        </row>
        <row r="20250">
          <cell r="O20250" t="str">
            <v>071204000</v>
          </cell>
        </row>
        <row r="20251">
          <cell r="O20251" t="str">
            <v>071204000</v>
          </cell>
        </row>
        <row r="20252">
          <cell r="O20252" t="str">
            <v>071204000</v>
          </cell>
        </row>
        <row r="20253">
          <cell r="O20253" t="str">
            <v>071204000</v>
          </cell>
        </row>
        <row r="20254">
          <cell r="O20254" t="str">
            <v>071204000</v>
          </cell>
        </row>
        <row r="20255">
          <cell r="O20255" t="str">
            <v>071204000</v>
          </cell>
        </row>
        <row r="20256">
          <cell r="O20256" t="str">
            <v>071204000</v>
          </cell>
        </row>
        <row r="20257">
          <cell r="O20257" t="str">
            <v>071204000</v>
          </cell>
        </row>
        <row r="20258">
          <cell r="O20258" t="str">
            <v>071204000</v>
          </cell>
        </row>
        <row r="20259">
          <cell r="O20259" t="str">
            <v>071204000</v>
          </cell>
        </row>
        <row r="20260">
          <cell r="O20260" t="str">
            <v>071204000</v>
          </cell>
        </row>
        <row r="20261">
          <cell r="O20261" t="str">
            <v>071204000</v>
          </cell>
        </row>
        <row r="20262">
          <cell r="O20262" t="str">
            <v>071204000</v>
          </cell>
        </row>
        <row r="20263">
          <cell r="O20263" t="str">
            <v>071204000</v>
          </cell>
        </row>
        <row r="20264">
          <cell r="O20264" t="str">
            <v>071204000</v>
          </cell>
        </row>
        <row r="20265">
          <cell r="O20265" t="str">
            <v>071204000</v>
          </cell>
        </row>
        <row r="20266">
          <cell r="O20266" t="str">
            <v>071204000</v>
          </cell>
        </row>
        <row r="20267">
          <cell r="O20267" t="str">
            <v>071204000</v>
          </cell>
        </row>
        <row r="20268">
          <cell r="O20268" t="str">
            <v>071204000</v>
          </cell>
        </row>
        <row r="20269">
          <cell r="O20269" t="str">
            <v>071204000</v>
          </cell>
        </row>
        <row r="20270">
          <cell r="O20270" t="str">
            <v>071204000</v>
          </cell>
        </row>
        <row r="20271">
          <cell r="O20271" t="str">
            <v>071205000</v>
          </cell>
        </row>
        <row r="20272">
          <cell r="O20272" t="str">
            <v>071205000</v>
          </cell>
        </row>
        <row r="20273">
          <cell r="O20273" t="str">
            <v>071205000</v>
          </cell>
        </row>
        <row r="20274">
          <cell r="O20274" t="str">
            <v>071205000</v>
          </cell>
        </row>
        <row r="20275">
          <cell r="O20275" t="str">
            <v>071205000</v>
          </cell>
        </row>
        <row r="20276">
          <cell r="O20276" t="str">
            <v>071205000</v>
          </cell>
        </row>
        <row r="20277">
          <cell r="O20277" t="str">
            <v>071205000</v>
          </cell>
        </row>
        <row r="20278">
          <cell r="O20278" t="str">
            <v>071205000</v>
          </cell>
        </row>
        <row r="20279">
          <cell r="O20279" t="str">
            <v>071205000</v>
          </cell>
        </row>
        <row r="20280">
          <cell r="O20280" t="str">
            <v>071205000</v>
          </cell>
        </row>
        <row r="20281">
          <cell r="O20281" t="str">
            <v>071205000</v>
          </cell>
        </row>
        <row r="20282">
          <cell r="O20282" t="str">
            <v>071205000</v>
          </cell>
        </row>
        <row r="20283">
          <cell r="O20283" t="str">
            <v>071205000</v>
          </cell>
        </row>
        <row r="20284">
          <cell r="O20284" t="str">
            <v>071205000</v>
          </cell>
        </row>
        <row r="20285">
          <cell r="O20285" t="str">
            <v>071205000</v>
          </cell>
        </row>
        <row r="20286">
          <cell r="O20286" t="str">
            <v>071205000</v>
          </cell>
        </row>
        <row r="20287">
          <cell r="O20287" t="str">
            <v>071205000</v>
          </cell>
        </row>
        <row r="20288">
          <cell r="O20288" t="str">
            <v>071206000</v>
          </cell>
        </row>
        <row r="20289">
          <cell r="O20289" t="str">
            <v>071206000</v>
          </cell>
        </row>
        <row r="20290">
          <cell r="O20290" t="str">
            <v>071206000</v>
          </cell>
        </row>
        <row r="20291">
          <cell r="O20291" t="str">
            <v>071206000</v>
          </cell>
        </row>
        <row r="20292">
          <cell r="O20292" t="str">
            <v>071206000</v>
          </cell>
        </row>
        <row r="20293">
          <cell r="O20293" t="str">
            <v>071206000</v>
          </cell>
        </row>
        <row r="20294">
          <cell r="O20294" t="str">
            <v>071206000</v>
          </cell>
        </row>
        <row r="20295">
          <cell r="O20295" t="str">
            <v>071206000</v>
          </cell>
        </row>
        <row r="20296">
          <cell r="O20296" t="str">
            <v>071206000</v>
          </cell>
        </row>
        <row r="20297">
          <cell r="O20297" t="str">
            <v>071206000</v>
          </cell>
        </row>
        <row r="20298">
          <cell r="O20298" t="str">
            <v>071206000</v>
          </cell>
        </row>
        <row r="20299">
          <cell r="O20299" t="str">
            <v>071206000</v>
          </cell>
        </row>
        <row r="20300">
          <cell r="O20300" t="str">
            <v>071206000</v>
          </cell>
        </row>
        <row r="20301">
          <cell r="O20301" t="str">
            <v>071206000</v>
          </cell>
        </row>
        <row r="20302">
          <cell r="O20302" t="str">
            <v>071206000</v>
          </cell>
        </row>
        <row r="20303">
          <cell r="O20303" t="str">
            <v>071206000</v>
          </cell>
        </row>
        <row r="20304">
          <cell r="O20304" t="str">
            <v>071206000</v>
          </cell>
        </row>
        <row r="20305">
          <cell r="O20305" t="str">
            <v>071206000</v>
          </cell>
        </row>
        <row r="20306">
          <cell r="O20306" t="str">
            <v>071206000</v>
          </cell>
        </row>
        <row r="20307">
          <cell r="O20307" t="str">
            <v>071206000</v>
          </cell>
        </row>
        <row r="20308">
          <cell r="O20308" t="str">
            <v>071206000</v>
          </cell>
        </row>
        <row r="20309">
          <cell r="O20309" t="str">
            <v>071206000</v>
          </cell>
        </row>
        <row r="20310">
          <cell r="O20310" t="str">
            <v>071206000</v>
          </cell>
        </row>
        <row r="20311">
          <cell r="O20311" t="str">
            <v>071206000</v>
          </cell>
        </row>
        <row r="20312">
          <cell r="O20312" t="str">
            <v>071206000</v>
          </cell>
        </row>
        <row r="20313">
          <cell r="O20313" t="str">
            <v>071206000</v>
          </cell>
        </row>
        <row r="20314">
          <cell r="O20314" t="str">
            <v>071206000</v>
          </cell>
        </row>
        <row r="20315">
          <cell r="O20315" t="str">
            <v>071206000</v>
          </cell>
        </row>
        <row r="20316">
          <cell r="O20316" t="str">
            <v>071206000</v>
          </cell>
        </row>
        <row r="20317">
          <cell r="O20317" t="str">
            <v>071206000</v>
          </cell>
        </row>
        <row r="20318">
          <cell r="O20318" t="str">
            <v>071206000</v>
          </cell>
        </row>
        <row r="20319">
          <cell r="O20319" t="str">
            <v>071207000</v>
          </cell>
        </row>
        <row r="20320">
          <cell r="O20320" t="str">
            <v>071207000</v>
          </cell>
        </row>
        <row r="20321">
          <cell r="O20321" t="str">
            <v>071207000</v>
          </cell>
        </row>
        <row r="20322">
          <cell r="O20322" t="str">
            <v>071207000</v>
          </cell>
        </row>
        <row r="20323">
          <cell r="O20323" t="str">
            <v>071207000</v>
          </cell>
        </row>
        <row r="20324">
          <cell r="O20324" t="str">
            <v>071207000</v>
          </cell>
        </row>
        <row r="20325">
          <cell r="O20325" t="str">
            <v>071207000</v>
          </cell>
        </row>
        <row r="20326">
          <cell r="O20326" t="str">
            <v>071207000</v>
          </cell>
        </row>
        <row r="20327">
          <cell r="O20327" t="str">
            <v>071207000</v>
          </cell>
        </row>
        <row r="20328">
          <cell r="O20328" t="str">
            <v>071207000</v>
          </cell>
        </row>
        <row r="20329">
          <cell r="O20329" t="str">
            <v>071207000</v>
          </cell>
        </row>
        <row r="20330">
          <cell r="O20330" t="str">
            <v>071207000</v>
          </cell>
        </row>
        <row r="20331">
          <cell r="O20331" t="str">
            <v>071207000</v>
          </cell>
        </row>
        <row r="20332">
          <cell r="O20332" t="str">
            <v>071207000</v>
          </cell>
        </row>
        <row r="20333">
          <cell r="O20333" t="str">
            <v>071207000</v>
          </cell>
        </row>
        <row r="20334">
          <cell r="O20334" t="str">
            <v>071208000</v>
          </cell>
        </row>
        <row r="20335">
          <cell r="O20335" t="str">
            <v>071208000</v>
          </cell>
        </row>
        <row r="20336">
          <cell r="O20336" t="str">
            <v>071208000</v>
          </cell>
        </row>
        <row r="20337">
          <cell r="O20337" t="str">
            <v>071208000</v>
          </cell>
        </row>
        <row r="20338">
          <cell r="O20338" t="str">
            <v>071208000</v>
          </cell>
        </row>
        <row r="20339">
          <cell r="O20339" t="str">
            <v>071208000</v>
          </cell>
        </row>
        <row r="20340">
          <cell r="O20340" t="str">
            <v>071208000</v>
          </cell>
        </row>
        <row r="20341">
          <cell r="O20341" t="str">
            <v>071208000</v>
          </cell>
        </row>
        <row r="20342">
          <cell r="O20342" t="str">
            <v>071208000</v>
          </cell>
        </row>
        <row r="20343">
          <cell r="O20343" t="str">
            <v>071208000</v>
          </cell>
        </row>
        <row r="20344">
          <cell r="O20344" t="str">
            <v>071208000</v>
          </cell>
        </row>
        <row r="20345">
          <cell r="O20345" t="str">
            <v>071208000</v>
          </cell>
        </row>
        <row r="20346">
          <cell r="O20346" t="str">
            <v>071208000</v>
          </cell>
        </row>
        <row r="20347">
          <cell r="O20347" t="str">
            <v>071208000</v>
          </cell>
        </row>
        <row r="20348">
          <cell r="O20348" t="str">
            <v>071208000</v>
          </cell>
        </row>
        <row r="20349">
          <cell r="O20349" t="str">
            <v>071208000</v>
          </cell>
        </row>
        <row r="20350">
          <cell r="O20350" t="str">
            <v>071208000</v>
          </cell>
        </row>
        <row r="20351">
          <cell r="O20351" t="str">
            <v>071208000</v>
          </cell>
        </row>
        <row r="20352">
          <cell r="O20352" t="str">
            <v>071208000</v>
          </cell>
        </row>
        <row r="20353">
          <cell r="O20353" t="str">
            <v>071209000</v>
          </cell>
        </row>
        <row r="20354">
          <cell r="O20354" t="str">
            <v>071209000</v>
          </cell>
        </row>
        <row r="20355">
          <cell r="O20355" t="str">
            <v>071209000</v>
          </cell>
        </row>
        <row r="20356">
          <cell r="O20356" t="str">
            <v>071209000</v>
          </cell>
        </row>
        <row r="20357">
          <cell r="O20357" t="str">
            <v>071209000</v>
          </cell>
        </row>
        <row r="20358">
          <cell r="O20358" t="str">
            <v>071209000</v>
          </cell>
        </row>
        <row r="20359">
          <cell r="O20359" t="str">
            <v>071209000</v>
          </cell>
        </row>
        <row r="20360">
          <cell r="O20360" t="str">
            <v>071209000</v>
          </cell>
        </row>
        <row r="20361">
          <cell r="O20361" t="str">
            <v>071209000</v>
          </cell>
        </row>
        <row r="20362">
          <cell r="O20362" t="str">
            <v>071209000</v>
          </cell>
        </row>
        <row r="20363">
          <cell r="O20363" t="str">
            <v>071209000</v>
          </cell>
        </row>
        <row r="20364">
          <cell r="O20364" t="str">
            <v>071209000</v>
          </cell>
        </row>
        <row r="20365">
          <cell r="O20365" t="str">
            <v>071209000</v>
          </cell>
        </row>
        <row r="20366">
          <cell r="O20366" t="str">
            <v>071209000</v>
          </cell>
        </row>
        <row r="20367">
          <cell r="O20367" t="str">
            <v>071209000</v>
          </cell>
        </row>
        <row r="20368">
          <cell r="O20368" t="str">
            <v>071209000</v>
          </cell>
        </row>
        <row r="20369">
          <cell r="O20369" t="str">
            <v>071209000</v>
          </cell>
        </row>
        <row r="20370">
          <cell r="O20370" t="str">
            <v>071209000</v>
          </cell>
        </row>
        <row r="20371">
          <cell r="O20371" t="str">
            <v>071209000</v>
          </cell>
        </row>
        <row r="20372">
          <cell r="O20372" t="str">
            <v>071209000</v>
          </cell>
        </row>
        <row r="20373">
          <cell r="O20373" t="str">
            <v>071209000</v>
          </cell>
        </row>
        <row r="20374">
          <cell r="O20374" t="str">
            <v>071209000</v>
          </cell>
        </row>
        <row r="20375">
          <cell r="O20375" t="str">
            <v>071209000</v>
          </cell>
        </row>
        <row r="20376">
          <cell r="O20376" t="str">
            <v>071209000</v>
          </cell>
        </row>
        <row r="20377">
          <cell r="O20377" t="str">
            <v>071209000</v>
          </cell>
        </row>
        <row r="20378">
          <cell r="O20378" t="str">
            <v>071209000</v>
          </cell>
        </row>
        <row r="20379">
          <cell r="O20379" t="str">
            <v>071209000</v>
          </cell>
        </row>
        <row r="20380">
          <cell r="O20380" t="str">
            <v>071209000</v>
          </cell>
        </row>
        <row r="20381">
          <cell r="O20381" t="str">
            <v>071209000</v>
          </cell>
        </row>
        <row r="20382">
          <cell r="O20382" t="str">
            <v>071209000</v>
          </cell>
        </row>
        <row r="20383">
          <cell r="O20383" t="str">
            <v>071209000</v>
          </cell>
        </row>
        <row r="20384">
          <cell r="O20384" t="str">
            <v>071209000</v>
          </cell>
        </row>
        <row r="20385">
          <cell r="O20385" t="str">
            <v>071209000</v>
          </cell>
        </row>
        <row r="20386">
          <cell r="O20386" t="str">
            <v>071209000</v>
          </cell>
        </row>
        <row r="20387">
          <cell r="O20387" t="str">
            <v>071209000</v>
          </cell>
        </row>
        <row r="20388">
          <cell r="O20388" t="str">
            <v>071210000</v>
          </cell>
        </row>
        <row r="20389">
          <cell r="O20389" t="str">
            <v>071210000</v>
          </cell>
        </row>
        <row r="20390">
          <cell r="O20390" t="str">
            <v>071210000</v>
          </cell>
        </row>
        <row r="20391">
          <cell r="O20391" t="str">
            <v>071210000</v>
          </cell>
        </row>
        <row r="20392">
          <cell r="O20392" t="str">
            <v>071210000</v>
          </cell>
        </row>
        <row r="20393">
          <cell r="O20393" t="str">
            <v>071210000</v>
          </cell>
        </row>
        <row r="20394">
          <cell r="O20394" t="str">
            <v>071210000</v>
          </cell>
        </row>
        <row r="20395">
          <cell r="O20395" t="str">
            <v>071210000</v>
          </cell>
        </row>
        <row r="20396">
          <cell r="O20396" t="str">
            <v>071210000</v>
          </cell>
        </row>
        <row r="20397">
          <cell r="O20397" t="str">
            <v>071210000</v>
          </cell>
        </row>
        <row r="20398">
          <cell r="O20398" t="str">
            <v>071210000</v>
          </cell>
        </row>
        <row r="20399">
          <cell r="O20399" t="str">
            <v>071210000</v>
          </cell>
        </row>
        <row r="20400">
          <cell r="O20400" t="str">
            <v>071210000</v>
          </cell>
        </row>
        <row r="20401">
          <cell r="O20401" t="str">
            <v>071210000</v>
          </cell>
        </row>
        <row r="20402">
          <cell r="O20402" t="str">
            <v>071210000</v>
          </cell>
        </row>
        <row r="20403">
          <cell r="O20403" t="str">
            <v>071210000</v>
          </cell>
        </row>
        <row r="20404">
          <cell r="O20404" t="str">
            <v>071210000</v>
          </cell>
        </row>
        <row r="20405">
          <cell r="O20405" t="str">
            <v>071210000</v>
          </cell>
        </row>
        <row r="20406">
          <cell r="O20406" t="str">
            <v>071210000</v>
          </cell>
        </row>
        <row r="20407">
          <cell r="O20407" t="str">
            <v>071210000</v>
          </cell>
        </row>
        <row r="20408">
          <cell r="O20408" t="str">
            <v>071210000</v>
          </cell>
        </row>
        <row r="20409">
          <cell r="O20409" t="str">
            <v>071210000</v>
          </cell>
        </row>
        <row r="20410">
          <cell r="O20410" t="str">
            <v>071210000</v>
          </cell>
        </row>
        <row r="20411">
          <cell r="O20411" t="str">
            <v>071210000</v>
          </cell>
        </row>
        <row r="20412">
          <cell r="O20412" t="str">
            <v>071210000</v>
          </cell>
        </row>
        <row r="20413">
          <cell r="O20413" t="str">
            <v>071210000</v>
          </cell>
        </row>
        <row r="20414">
          <cell r="O20414" t="str">
            <v>071210000</v>
          </cell>
        </row>
        <row r="20415">
          <cell r="O20415" t="str">
            <v>071210000</v>
          </cell>
        </row>
        <row r="20416">
          <cell r="O20416" t="str">
            <v>071210000</v>
          </cell>
        </row>
        <row r="20417">
          <cell r="O20417" t="str">
            <v>071210000</v>
          </cell>
        </row>
        <row r="20418">
          <cell r="O20418" t="str">
            <v>071210000</v>
          </cell>
        </row>
        <row r="20419">
          <cell r="O20419" t="str">
            <v>071210000</v>
          </cell>
        </row>
        <row r="20420">
          <cell r="O20420" t="str">
            <v>071210000</v>
          </cell>
        </row>
        <row r="20421">
          <cell r="O20421" t="str">
            <v>071211000</v>
          </cell>
        </row>
        <row r="20422">
          <cell r="O20422" t="str">
            <v>071211000</v>
          </cell>
        </row>
        <row r="20423">
          <cell r="O20423" t="str">
            <v>071211000</v>
          </cell>
        </row>
        <row r="20424">
          <cell r="O20424" t="str">
            <v>071211000</v>
          </cell>
        </row>
        <row r="20425">
          <cell r="O20425" t="str">
            <v>071211000</v>
          </cell>
        </row>
        <row r="20426">
          <cell r="O20426" t="str">
            <v>071211000</v>
          </cell>
        </row>
        <row r="20427">
          <cell r="O20427" t="str">
            <v>071211000</v>
          </cell>
        </row>
        <row r="20428">
          <cell r="O20428" t="str">
            <v>071211000</v>
          </cell>
        </row>
        <row r="20429">
          <cell r="O20429" t="str">
            <v>071211000</v>
          </cell>
        </row>
        <row r="20430">
          <cell r="O20430" t="str">
            <v>071211000</v>
          </cell>
        </row>
        <row r="20431">
          <cell r="O20431" t="str">
            <v>071211000</v>
          </cell>
        </row>
        <row r="20432">
          <cell r="O20432" t="str">
            <v>071211000</v>
          </cell>
        </row>
        <row r="20433">
          <cell r="O20433" t="str">
            <v>071211000</v>
          </cell>
        </row>
        <row r="20434">
          <cell r="O20434" t="str">
            <v>071211000</v>
          </cell>
        </row>
        <row r="20435">
          <cell r="O20435" t="str">
            <v>071211000</v>
          </cell>
        </row>
        <row r="20436">
          <cell r="O20436" t="str">
            <v>071211000</v>
          </cell>
        </row>
        <row r="20437">
          <cell r="O20437" t="str">
            <v>071211000</v>
          </cell>
        </row>
        <row r="20438">
          <cell r="O20438" t="str">
            <v>071211000</v>
          </cell>
        </row>
        <row r="20439">
          <cell r="O20439" t="str">
            <v>071211000</v>
          </cell>
        </row>
        <row r="20440">
          <cell r="O20440" t="str">
            <v>071211000</v>
          </cell>
        </row>
        <row r="20441">
          <cell r="O20441" t="str">
            <v>071211000</v>
          </cell>
        </row>
        <row r="20442">
          <cell r="O20442" t="str">
            <v>071212000</v>
          </cell>
        </row>
        <row r="20443">
          <cell r="O20443" t="str">
            <v>071212000</v>
          </cell>
        </row>
        <row r="20444">
          <cell r="O20444" t="str">
            <v>071212000</v>
          </cell>
        </row>
        <row r="20445">
          <cell r="O20445" t="str">
            <v>071212000</v>
          </cell>
        </row>
        <row r="20446">
          <cell r="O20446" t="str">
            <v>071212000</v>
          </cell>
        </row>
        <row r="20447">
          <cell r="O20447" t="str">
            <v>071212000</v>
          </cell>
        </row>
        <row r="20448">
          <cell r="O20448" t="str">
            <v>071212000</v>
          </cell>
        </row>
        <row r="20449">
          <cell r="O20449" t="str">
            <v>071212000</v>
          </cell>
        </row>
        <row r="20450">
          <cell r="O20450" t="str">
            <v>071212000</v>
          </cell>
        </row>
        <row r="20451">
          <cell r="O20451" t="str">
            <v>071212000</v>
          </cell>
        </row>
        <row r="20452">
          <cell r="O20452" t="str">
            <v>071212000</v>
          </cell>
        </row>
        <row r="20453">
          <cell r="O20453" t="str">
            <v>071212000</v>
          </cell>
        </row>
        <row r="20454">
          <cell r="O20454" t="str">
            <v>071212000</v>
          </cell>
        </row>
        <row r="20455">
          <cell r="O20455" t="str">
            <v>071212000</v>
          </cell>
        </row>
        <row r="20456">
          <cell r="O20456" t="str">
            <v>071212000</v>
          </cell>
        </row>
        <row r="20457">
          <cell r="O20457" t="str">
            <v>071212000</v>
          </cell>
        </row>
        <row r="20458">
          <cell r="O20458" t="str">
            <v>071212000</v>
          </cell>
        </row>
        <row r="20459">
          <cell r="O20459" t="str">
            <v>071212000</v>
          </cell>
        </row>
        <row r="20460">
          <cell r="O20460" t="str">
            <v>071212000</v>
          </cell>
        </row>
        <row r="20461">
          <cell r="O20461" t="str">
            <v>071212000</v>
          </cell>
        </row>
        <row r="20462">
          <cell r="O20462" t="str">
            <v>071212000</v>
          </cell>
        </row>
        <row r="20463">
          <cell r="O20463" t="str">
            <v>071212000</v>
          </cell>
        </row>
        <row r="20464">
          <cell r="O20464" t="str">
            <v>071212000</v>
          </cell>
        </row>
        <row r="20465">
          <cell r="O20465" t="str">
            <v>071212000</v>
          </cell>
        </row>
        <row r="20466">
          <cell r="O20466" t="str">
            <v>071212000</v>
          </cell>
        </row>
        <row r="20467">
          <cell r="O20467" t="str">
            <v>071212000</v>
          </cell>
        </row>
        <row r="20468">
          <cell r="O20468" t="str">
            <v>071212000</v>
          </cell>
        </row>
        <row r="20469">
          <cell r="O20469" t="str">
            <v>071212000</v>
          </cell>
        </row>
        <row r="20470">
          <cell r="O20470" t="str">
            <v>071212000</v>
          </cell>
        </row>
        <row r="20471">
          <cell r="O20471" t="str">
            <v>071213000</v>
          </cell>
        </row>
        <row r="20472">
          <cell r="O20472" t="str">
            <v>071213000</v>
          </cell>
        </row>
        <row r="20473">
          <cell r="O20473" t="str">
            <v>071213000</v>
          </cell>
        </row>
        <row r="20474">
          <cell r="O20474" t="str">
            <v>071213000</v>
          </cell>
        </row>
        <row r="20475">
          <cell r="O20475" t="str">
            <v>071213000</v>
          </cell>
        </row>
        <row r="20476">
          <cell r="O20476" t="str">
            <v>071213000</v>
          </cell>
        </row>
        <row r="20477">
          <cell r="O20477" t="str">
            <v>071213000</v>
          </cell>
        </row>
        <row r="20478">
          <cell r="O20478" t="str">
            <v>071213000</v>
          </cell>
        </row>
        <row r="20479">
          <cell r="O20479" t="str">
            <v>071213000</v>
          </cell>
        </row>
        <row r="20480">
          <cell r="O20480" t="str">
            <v>071213000</v>
          </cell>
        </row>
        <row r="20481">
          <cell r="O20481" t="str">
            <v>071213000</v>
          </cell>
        </row>
        <row r="20482">
          <cell r="O20482" t="str">
            <v>071213000</v>
          </cell>
        </row>
        <row r="20483">
          <cell r="O20483" t="str">
            <v>071213000</v>
          </cell>
        </row>
        <row r="20484">
          <cell r="O20484" t="str">
            <v>071213000</v>
          </cell>
        </row>
        <row r="20485">
          <cell r="O20485" t="str">
            <v>071213000</v>
          </cell>
        </row>
        <row r="20486">
          <cell r="O20486" t="str">
            <v>071213000</v>
          </cell>
        </row>
        <row r="20487">
          <cell r="O20487" t="str">
            <v>071213000</v>
          </cell>
        </row>
        <row r="20488">
          <cell r="O20488" t="str">
            <v>071213000</v>
          </cell>
        </row>
        <row r="20489">
          <cell r="O20489" t="str">
            <v>071213000</v>
          </cell>
        </row>
        <row r="20490">
          <cell r="O20490" t="str">
            <v>071213000</v>
          </cell>
        </row>
        <row r="20491">
          <cell r="O20491" t="str">
            <v>071213000</v>
          </cell>
        </row>
        <row r="20492">
          <cell r="O20492" t="str">
            <v>071213000</v>
          </cell>
        </row>
        <row r="20493">
          <cell r="O20493" t="str">
            <v>071214000</v>
          </cell>
        </row>
        <row r="20494">
          <cell r="O20494" t="str">
            <v>071214000</v>
          </cell>
        </row>
        <row r="20495">
          <cell r="O20495" t="str">
            <v>071214000</v>
          </cell>
        </row>
        <row r="20496">
          <cell r="O20496" t="str">
            <v>071214000</v>
          </cell>
        </row>
        <row r="20497">
          <cell r="O20497" t="str">
            <v>071214000</v>
          </cell>
        </row>
        <row r="20498">
          <cell r="O20498" t="str">
            <v>071214000</v>
          </cell>
        </row>
        <row r="20499">
          <cell r="O20499" t="str">
            <v>071214000</v>
          </cell>
        </row>
        <row r="20500">
          <cell r="O20500" t="str">
            <v>071214000</v>
          </cell>
        </row>
        <row r="20501">
          <cell r="O20501" t="str">
            <v>071214000</v>
          </cell>
        </row>
        <row r="20502">
          <cell r="O20502" t="str">
            <v>071214000</v>
          </cell>
        </row>
        <row r="20503">
          <cell r="O20503" t="str">
            <v>071214000</v>
          </cell>
        </row>
        <row r="20504">
          <cell r="O20504" t="str">
            <v>071214000</v>
          </cell>
        </row>
        <row r="20505">
          <cell r="O20505" t="str">
            <v>071214000</v>
          </cell>
        </row>
        <row r="20506">
          <cell r="O20506" t="str">
            <v>071214000</v>
          </cell>
        </row>
        <row r="20507">
          <cell r="O20507" t="str">
            <v>071214000</v>
          </cell>
        </row>
        <row r="20508">
          <cell r="O20508" t="str">
            <v>071214000</v>
          </cell>
        </row>
        <row r="20509">
          <cell r="O20509" t="str">
            <v>071214000</v>
          </cell>
        </row>
        <row r="20510">
          <cell r="O20510" t="str">
            <v>071214000</v>
          </cell>
        </row>
        <row r="20511">
          <cell r="O20511" t="str">
            <v>071214000</v>
          </cell>
        </row>
        <row r="20512">
          <cell r="O20512" t="str">
            <v>071214000</v>
          </cell>
        </row>
        <row r="20513">
          <cell r="O20513" t="str">
            <v>071214000</v>
          </cell>
        </row>
        <row r="20514">
          <cell r="O20514" t="str">
            <v>071214000</v>
          </cell>
        </row>
        <row r="20515">
          <cell r="O20515" t="str">
            <v>071214000</v>
          </cell>
        </row>
        <row r="20516">
          <cell r="O20516" t="str">
            <v>071214000</v>
          </cell>
        </row>
        <row r="20517">
          <cell r="O20517" t="str">
            <v>071215000</v>
          </cell>
        </row>
        <row r="20518">
          <cell r="O20518" t="str">
            <v>071215000</v>
          </cell>
        </row>
        <row r="20519">
          <cell r="O20519" t="str">
            <v>071215000</v>
          </cell>
        </row>
        <row r="20520">
          <cell r="O20520" t="str">
            <v>071215000</v>
          </cell>
        </row>
        <row r="20521">
          <cell r="O20521" t="str">
            <v>071215000</v>
          </cell>
        </row>
        <row r="20522">
          <cell r="O20522" t="str">
            <v>071215000</v>
          </cell>
        </row>
        <row r="20523">
          <cell r="O20523" t="str">
            <v>071215000</v>
          </cell>
        </row>
        <row r="20524">
          <cell r="O20524" t="str">
            <v>071215000</v>
          </cell>
        </row>
        <row r="20525">
          <cell r="O20525" t="str">
            <v>071216000</v>
          </cell>
        </row>
        <row r="20526">
          <cell r="O20526" t="str">
            <v>071216000</v>
          </cell>
        </row>
        <row r="20527">
          <cell r="O20527" t="str">
            <v>071216000</v>
          </cell>
        </row>
        <row r="20528">
          <cell r="O20528" t="str">
            <v>071216000</v>
          </cell>
        </row>
        <row r="20529">
          <cell r="O20529" t="str">
            <v>071216000</v>
          </cell>
        </row>
        <row r="20530">
          <cell r="O20530" t="str">
            <v>071216000</v>
          </cell>
        </row>
        <row r="20531">
          <cell r="O20531" t="str">
            <v>071216000</v>
          </cell>
        </row>
        <row r="20532">
          <cell r="O20532" t="str">
            <v>071216000</v>
          </cell>
        </row>
        <row r="20533">
          <cell r="O20533" t="str">
            <v>071216000</v>
          </cell>
        </row>
        <row r="20534">
          <cell r="O20534" t="str">
            <v>071216000</v>
          </cell>
        </row>
        <row r="20535">
          <cell r="O20535" t="str">
            <v>071216000</v>
          </cell>
        </row>
        <row r="20536">
          <cell r="O20536" t="str">
            <v>071216000</v>
          </cell>
        </row>
        <row r="20537">
          <cell r="O20537" t="str">
            <v>071216000</v>
          </cell>
        </row>
        <row r="20538">
          <cell r="O20538" t="str">
            <v>071216000</v>
          </cell>
        </row>
        <row r="20539">
          <cell r="O20539" t="str">
            <v>071217000</v>
          </cell>
        </row>
        <row r="20540">
          <cell r="O20540" t="str">
            <v>071217000</v>
          </cell>
        </row>
        <row r="20541">
          <cell r="O20541" t="str">
            <v>071217000</v>
          </cell>
        </row>
        <row r="20542">
          <cell r="O20542" t="str">
            <v>071217000</v>
          </cell>
        </row>
        <row r="20543">
          <cell r="O20543" t="str">
            <v>071217000</v>
          </cell>
        </row>
        <row r="20544">
          <cell r="O20544" t="str">
            <v>071217000</v>
          </cell>
        </row>
        <row r="20545">
          <cell r="O20545" t="str">
            <v>071217000</v>
          </cell>
        </row>
        <row r="20546">
          <cell r="O20546" t="str">
            <v>071217000</v>
          </cell>
        </row>
        <row r="20547">
          <cell r="O20547" t="str">
            <v>071217000</v>
          </cell>
        </row>
        <row r="20548">
          <cell r="O20548" t="str">
            <v>071217000</v>
          </cell>
        </row>
        <row r="20549">
          <cell r="O20549" t="str">
            <v>071217000</v>
          </cell>
        </row>
        <row r="20550">
          <cell r="O20550" t="str">
            <v>071217000</v>
          </cell>
        </row>
        <row r="20551">
          <cell r="O20551" t="str">
            <v>071217000</v>
          </cell>
        </row>
        <row r="20552">
          <cell r="O20552" t="str">
            <v>071217000</v>
          </cell>
        </row>
        <row r="20553">
          <cell r="O20553" t="str">
            <v>071217000</v>
          </cell>
        </row>
        <row r="20554">
          <cell r="O20554" t="str">
            <v>071218000</v>
          </cell>
        </row>
        <row r="20555">
          <cell r="O20555" t="str">
            <v>071218000</v>
          </cell>
        </row>
        <row r="20556">
          <cell r="O20556" t="str">
            <v>071218000</v>
          </cell>
        </row>
        <row r="20557">
          <cell r="O20557" t="str">
            <v>071218000</v>
          </cell>
        </row>
        <row r="20558">
          <cell r="O20558" t="str">
            <v>071218000</v>
          </cell>
        </row>
        <row r="20559">
          <cell r="O20559" t="str">
            <v>071218000</v>
          </cell>
        </row>
        <row r="20560">
          <cell r="O20560" t="str">
            <v>071218000</v>
          </cell>
        </row>
        <row r="20561">
          <cell r="O20561" t="str">
            <v>071218000</v>
          </cell>
        </row>
        <row r="20562">
          <cell r="O20562" t="str">
            <v>071218000</v>
          </cell>
        </row>
        <row r="20563">
          <cell r="O20563" t="str">
            <v>071218000</v>
          </cell>
        </row>
        <row r="20564">
          <cell r="O20564" t="str">
            <v>071218000</v>
          </cell>
        </row>
        <row r="20565">
          <cell r="O20565" t="str">
            <v>071218000</v>
          </cell>
        </row>
        <row r="20566">
          <cell r="O20566" t="str">
            <v>071218000</v>
          </cell>
        </row>
        <row r="20567">
          <cell r="O20567" t="str">
            <v>071218000</v>
          </cell>
        </row>
        <row r="20568">
          <cell r="O20568" t="str">
            <v>071218000</v>
          </cell>
        </row>
        <row r="20569">
          <cell r="O20569" t="str">
            <v>071218000</v>
          </cell>
        </row>
        <row r="20570">
          <cell r="O20570" t="str">
            <v>071218000</v>
          </cell>
        </row>
        <row r="20571">
          <cell r="O20571" t="str">
            <v>071219000</v>
          </cell>
        </row>
        <row r="20572">
          <cell r="O20572" t="str">
            <v>071219000</v>
          </cell>
        </row>
        <row r="20573">
          <cell r="O20573" t="str">
            <v>071219000</v>
          </cell>
        </row>
        <row r="20574">
          <cell r="O20574" t="str">
            <v>071219000</v>
          </cell>
        </row>
        <row r="20575">
          <cell r="O20575" t="str">
            <v>071219000</v>
          </cell>
        </row>
        <row r="20576">
          <cell r="O20576" t="str">
            <v>071219000</v>
          </cell>
        </row>
        <row r="20577">
          <cell r="O20577" t="str">
            <v>071219000</v>
          </cell>
        </row>
        <row r="20578">
          <cell r="O20578" t="str">
            <v>071219000</v>
          </cell>
        </row>
        <row r="20579">
          <cell r="O20579" t="str">
            <v>071219000</v>
          </cell>
        </row>
        <row r="20580">
          <cell r="O20580" t="str">
            <v>071219000</v>
          </cell>
        </row>
        <row r="20581">
          <cell r="O20581" t="str">
            <v>071219000</v>
          </cell>
        </row>
        <row r="20582">
          <cell r="O20582" t="str">
            <v>071219000</v>
          </cell>
        </row>
        <row r="20583">
          <cell r="O20583" t="str">
            <v>071220000</v>
          </cell>
        </row>
        <row r="20584">
          <cell r="O20584" t="str">
            <v>071220000</v>
          </cell>
        </row>
        <row r="20585">
          <cell r="O20585" t="str">
            <v>071220000</v>
          </cell>
        </row>
        <row r="20586">
          <cell r="O20586" t="str">
            <v>071220000</v>
          </cell>
        </row>
        <row r="20587">
          <cell r="O20587" t="str">
            <v>071220000</v>
          </cell>
        </row>
        <row r="20588">
          <cell r="O20588" t="str">
            <v>071220000</v>
          </cell>
        </row>
        <row r="20589">
          <cell r="O20589" t="str">
            <v>071220000</v>
          </cell>
        </row>
        <row r="20590">
          <cell r="O20590" t="str">
            <v>071220000</v>
          </cell>
        </row>
        <row r="20591">
          <cell r="O20591" t="str">
            <v>071220000</v>
          </cell>
        </row>
        <row r="20592">
          <cell r="O20592" t="str">
            <v>071220000</v>
          </cell>
        </row>
        <row r="20593">
          <cell r="O20593" t="str">
            <v>071220000</v>
          </cell>
        </row>
        <row r="20594">
          <cell r="O20594" t="str">
            <v>071220000</v>
          </cell>
        </row>
        <row r="20595">
          <cell r="O20595" t="str">
            <v>071220000</v>
          </cell>
        </row>
        <row r="20596">
          <cell r="O20596" t="str">
            <v>071220000</v>
          </cell>
        </row>
        <row r="20597">
          <cell r="O20597" t="str">
            <v>071220000</v>
          </cell>
        </row>
        <row r="20598">
          <cell r="O20598" t="str">
            <v>071220000</v>
          </cell>
        </row>
        <row r="20599">
          <cell r="O20599" t="str">
            <v>071220000</v>
          </cell>
        </row>
        <row r="20600">
          <cell r="O20600" t="str">
            <v>071220000</v>
          </cell>
        </row>
        <row r="20601">
          <cell r="O20601" t="str">
            <v>071220000</v>
          </cell>
        </row>
        <row r="20602">
          <cell r="O20602" t="str">
            <v>071220000</v>
          </cell>
        </row>
        <row r="20603">
          <cell r="O20603" t="str">
            <v>071220000</v>
          </cell>
        </row>
        <row r="20604">
          <cell r="O20604" t="str">
            <v>071220000</v>
          </cell>
        </row>
        <row r="20605">
          <cell r="O20605" t="str">
            <v>071220000</v>
          </cell>
        </row>
        <row r="20606">
          <cell r="O20606" t="str">
            <v>071220000</v>
          </cell>
        </row>
        <row r="20607">
          <cell r="O20607" t="str">
            <v>071220000</v>
          </cell>
        </row>
        <row r="20608">
          <cell r="O20608" t="str">
            <v>071220000</v>
          </cell>
        </row>
        <row r="20609">
          <cell r="O20609" t="str">
            <v>071220000</v>
          </cell>
        </row>
        <row r="20610">
          <cell r="O20610" t="str">
            <v>071220000</v>
          </cell>
        </row>
        <row r="20611">
          <cell r="O20611" t="str">
            <v>071220000</v>
          </cell>
        </row>
        <row r="20612">
          <cell r="O20612" t="str">
            <v>071220000</v>
          </cell>
        </row>
        <row r="20613">
          <cell r="O20613" t="str">
            <v>071220000</v>
          </cell>
        </row>
        <row r="20614">
          <cell r="O20614" t="str">
            <v>071220000</v>
          </cell>
        </row>
        <row r="20615">
          <cell r="O20615" t="str">
            <v>071220000</v>
          </cell>
        </row>
        <row r="20616">
          <cell r="O20616" t="str">
            <v>071220000</v>
          </cell>
        </row>
        <row r="20617">
          <cell r="O20617" t="str">
            <v>071220000</v>
          </cell>
        </row>
        <row r="20618">
          <cell r="O20618" t="str">
            <v>071221000</v>
          </cell>
        </row>
        <row r="20619">
          <cell r="O20619" t="str">
            <v>071221000</v>
          </cell>
        </row>
        <row r="20620">
          <cell r="O20620" t="str">
            <v>071221000</v>
          </cell>
        </row>
        <row r="20621">
          <cell r="O20621" t="str">
            <v>071221000</v>
          </cell>
        </row>
        <row r="20622">
          <cell r="O20622" t="str">
            <v>071221000</v>
          </cell>
        </row>
        <row r="20623">
          <cell r="O20623" t="str">
            <v>071221000</v>
          </cell>
        </row>
        <row r="20624">
          <cell r="O20624" t="str">
            <v>071221000</v>
          </cell>
        </row>
        <row r="20625">
          <cell r="O20625" t="str">
            <v>071221000</v>
          </cell>
        </row>
        <row r="20626">
          <cell r="O20626" t="str">
            <v>071221000</v>
          </cell>
        </row>
        <row r="20627">
          <cell r="O20627" t="str">
            <v>071221000</v>
          </cell>
        </row>
        <row r="20628">
          <cell r="O20628" t="str">
            <v>071221000</v>
          </cell>
        </row>
        <row r="20629">
          <cell r="O20629" t="str">
            <v>071221000</v>
          </cell>
        </row>
        <row r="20630">
          <cell r="O20630" t="str">
            <v>071221000</v>
          </cell>
        </row>
        <row r="20631">
          <cell r="O20631" t="str">
            <v>071221000</v>
          </cell>
        </row>
        <row r="20632">
          <cell r="O20632" t="str">
            <v>071221000</v>
          </cell>
        </row>
        <row r="20633">
          <cell r="O20633" t="str">
            <v>071221000</v>
          </cell>
        </row>
        <row r="20634">
          <cell r="O20634" t="str">
            <v>071221000</v>
          </cell>
        </row>
        <row r="20635">
          <cell r="O20635" t="str">
            <v>071221000</v>
          </cell>
        </row>
        <row r="20636">
          <cell r="O20636" t="str">
            <v>071221000</v>
          </cell>
        </row>
        <row r="20637">
          <cell r="O20637" t="str">
            <v>071221000</v>
          </cell>
        </row>
        <row r="20638">
          <cell r="O20638" t="str">
            <v>071221000</v>
          </cell>
        </row>
        <row r="20639">
          <cell r="O20639" t="str">
            <v>071222000</v>
          </cell>
        </row>
        <row r="20640">
          <cell r="O20640" t="str">
            <v>071222000</v>
          </cell>
        </row>
        <row r="20641">
          <cell r="O20641" t="str">
            <v>071222000</v>
          </cell>
        </row>
        <row r="20642">
          <cell r="O20642" t="str">
            <v>071222000</v>
          </cell>
        </row>
        <row r="20643">
          <cell r="O20643" t="str">
            <v>071222000</v>
          </cell>
        </row>
        <row r="20644">
          <cell r="O20644" t="str">
            <v>071222000</v>
          </cell>
        </row>
        <row r="20645">
          <cell r="O20645" t="str">
            <v>071222000</v>
          </cell>
        </row>
        <row r="20646">
          <cell r="O20646" t="str">
            <v>071222000</v>
          </cell>
        </row>
        <row r="20647">
          <cell r="O20647" t="str">
            <v>071222000</v>
          </cell>
        </row>
        <row r="20648">
          <cell r="O20648" t="str">
            <v>071222000</v>
          </cell>
        </row>
        <row r="20649">
          <cell r="O20649" t="str">
            <v>071222000</v>
          </cell>
        </row>
        <row r="20650">
          <cell r="O20650" t="str">
            <v>071222000</v>
          </cell>
        </row>
        <row r="20651">
          <cell r="O20651" t="str">
            <v>071222000</v>
          </cell>
        </row>
        <row r="20652">
          <cell r="O20652" t="str">
            <v>071222000</v>
          </cell>
        </row>
        <row r="20653">
          <cell r="O20653" t="str">
            <v>071222000</v>
          </cell>
        </row>
        <row r="20654">
          <cell r="O20654" t="str">
            <v>071222000</v>
          </cell>
        </row>
        <row r="20655">
          <cell r="O20655" t="str">
            <v>071222000</v>
          </cell>
        </row>
        <row r="20656">
          <cell r="O20656" t="str">
            <v>071222000</v>
          </cell>
        </row>
        <row r="20657">
          <cell r="O20657" t="str">
            <v>071222000</v>
          </cell>
        </row>
        <row r="20658">
          <cell r="O20658" t="str">
            <v>071222000</v>
          </cell>
        </row>
        <row r="20659">
          <cell r="O20659" t="str">
            <v>071222000</v>
          </cell>
        </row>
        <row r="20660">
          <cell r="O20660" t="str">
            <v>071222000</v>
          </cell>
        </row>
        <row r="20661">
          <cell r="O20661" t="str">
            <v>071222000</v>
          </cell>
        </row>
        <row r="20662">
          <cell r="O20662" t="str">
            <v>071222000</v>
          </cell>
        </row>
        <row r="20663">
          <cell r="O20663" t="str">
            <v>071222000</v>
          </cell>
        </row>
        <row r="20664">
          <cell r="O20664" t="str">
            <v>071222000</v>
          </cell>
        </row>
        <row r="20665">
          <cell r="O20665" t="str">
            <v>071222000</v>
          </cell>
        </row>
        <row r="20666">
          <cell r="O20666" t="str">
            <v>071222000</v>
          </cell>
        </row>
        <row r="20667">
          <cell r="O20667" t="str">
            <v>071222000</v>
          </cell>
        </row>
        <row r="20668">
          <cell r="O20668" t="str">
            <v>071222000</v>
          </cell>
        </row>
        <row r="20669">
          <cell r="O20669" t="str">
            <v>071223000</v>
          </cell>
        </row>
        <row r="20670">
          <cell r="O20670" t="str">
            <v>071223000</v>
          </cell>
        </row>
        <row r="20671">
          <cell r="O20671" t="str">
            <v>071223000</v>
          </cell>
        </row>
        <row r="20672">
          <cell r="O20672" t="str">
            <v>071223000</v>
          </cell>
        </row>
        <row r="20673">
          <cell r="O20673" t="str">
            <v>071223000</v>
          </cell>
        </row>
        <row r="20674">
          <cell r="O20674" t="str">
            <v>071223000</v>
          </cell>
        </row>
        <row r="20675">
          <cell r="O20675" t="str">
            <v>071223000</v>
          </cell>
        </row>
        <row r="20676">
          <cell r="O20676" t="str">
            <v>071223000</v>
          </cell>
        </row>
        <row r="20677">
          <cell r="O20677" t="str">
            <v>071223000</v>
          </cell>
        </row>
        <row r="20678">
          <cell r="O20678" t="str">
            <v>071223000</v>
          </cell>
        </row>
        <row r="20679">
          <cell r="O20679" t="str">
            <v>071223000</v>
          </cell>
        </row>
        <row r="20680">
          <cell r="O20680" t="str">
            <v>071223000</v>
          </cell>
        </row>
        <row r="20681">
          <cell r="O20681" t="str">
            <v>071223000</v>
          </cell>
        </row>
        <row r="20682">
          <cell r="O20682" t="str">
            <v>071223000</v>
          </cell>
        </row>
        <row r="20683">
          <cell r="O20683" t="str">
            <v>071223000</v>
          </cell>
        </row>
        <row r="20684">
          <cell r="O20684" t="str">
            <v>071223000</v>
          </cell>
        </row>
        <row r="20685">
          <cell r="O20685" t="str">
            <v>071223000</v>
          </cell>
        </row>
        <row r="20686">
          <cell r="O20686" t="str">
            <v>071223000</v>
          </cell>
        </row>
        <row r="20687">
          <cell r="O20687" t="str">
            <v>071223000</v>
          </cell>
        </row>
        <row r="20688">
          <cell r="O20688" t="str">
            <v>071224000</v>
          </cell>
        </row>
        <row r="20689">
          <cell r="O20689" t="str">
            <v>071224000</v>
          </cell>
        </row>
        <row r="20690">
          <cell r="O20690" t="str">
            <v>071224000</v>
          </cell>
        </row>
        <row r="20691">
          <cell r="O20691" t="str">
            <v>071224000</v>
          </cell>
        </row>
        <row r="20692">
          <cell r="O20692" t="str">
            <v>071224000</v>
          </cell>
        </row>
        <row r="20693">
          <cell r="O20693" t="str">
            <v>071224000</v>
          </cell>
        </row>
        <row r="20694">
          <cell r="O20694" t="str">
            <v>071224000</v>
          </cell>
        </row>
        <row r="20695">
          <cell r="O20695" t="str">
            <v>071224000</v>
          </cell>
        </row>
        <row r="20696">
          <cell r="O20696" t="str">
            <v>071224000</v>
          </cell>
        </row>
        <row r="20697">
          <cell r="O20697" t="str">
            <v>071224000</v>
          </cell>
        </row>
        <row r="20698">
          <cell r="O20698" t="str">
            <v>071224000</v>
          </cell>
        </row>
        <row r="20699">
          <cell r="O20699" t="str">
            <v>071224000</v>
          </cell>
        </row>
        <row r="20700">
          <cell r="O20700" t="str">
            <v>071224000</v>
          </cell>
        </row>
        <row r="20701">
          <cell r="O20701" t="str">
            <v>071224000</v>
          </cell>
        </row>
        <row r="20702">
          <cell r="O20702" t="str">
            <v>071224000</v>
          </cell>
        </row>
        <row r="20703">
          <cell r="O20703" t="str">
            <v>071224000</v>
          </cell>
        </row>
        <row r="20704">
          <cell r="O20704" t="str">
            <v>071224000</v>
          </cell>
        </row>
        <row r="20705">
          <cell r="O20705" t="str">
            <v>071224000</v>
          </cell>
        </row>
        <row r="20706">
          <cell r="O20706" t="str">
            <v>071224000</v>
          </cell>
        </row>
        <row r="20707">
          <cell r="O20707" t="str">
            <v>071224000</v>
          </cell>
        </row>
        <row r="20708">
          <cell r="O20708" t="str">
            <v>071224000</v>
          </cell>
        </row>
        <row r="20709">
          <cell r="O20709" t="str">
            <v>071224000</v>
          </cell>
        </row>
        <row r="20710">
          <cell r="O20710" t="str">
            <v>071224000</v>
          </cell>
        </row>
        <row r="20711">
          <cell r="O20711" t="str">
            <v>071224000</v>
          </cell>
        </row>
        <row r="20712">
          <cell r="O20712" t="str">
            <v>071224000</v>
          </cell>
        </row>
        <row r="20713">
          <cell r="O20713" t="str">
            <v>071224000</v>
          </cell>
        </row>
        <row r="20714">
          <cell r="O20714" t="str">
            <v>071224000</v>
          </cell>
        </row>
        <row r="20715">
          <cell r="O20715" t="str">
            <v>071224000</v>
          </cell>
        </row>
        <row r="20716">
          <cell r="O20716" t="str">
            <v>071224000</v>
          </cell>
        </row>
        <row r="20717">
          <cell r="O20717" t="str">
            <v>071224000</v>
          </cell>
        </row>
        <row r="20718">
          <cell r="O20718" t="str">
            <v>071224000</v>
          </cell>
        </row>
        <row r="20719">
          <cell r="O20719" t="str">
            <v>071224000</v>
          </cell>
        </row>
        <row r="20720">
          <cell r="O20720" t="str">
            <v>071224000</v>
          </cell>
        </row>
        <row r="20721">
          <cell r="O20721" t="str">
            <v>071224000</v>
          </cell>
        </row>
        <row r="20722">
          <cell r="O20722" t="str">
            <v>071224000</v>
          </cell>
        </row>
        <row r="20723">
          <cell r="O20723" t="str">
            <v>071224000</v>
          </cell>
        </row>
        <row r="20724">
          <cell r="O20724" t="str">
            <v>071224000</v>
          </cell>
        </row>
        <row r="20725">
          <cell r="O20725" t="str">
            <v>071224000</v>
          </cell>
        </row>
        <row r="20726">
          <cell r="O20726" t="str">
            <v>071224000</v>
          </cell>
        </row>
        <row r="20727">
          <cell r="O20727" t="str">
            <v>071224000</v>
          </cell>
        </row>
        <row r="20728">
          <cell r="O20728" t="str">
            <v>071224000</v>
          </cell>
        </row>
        <row r="20729">
          <cell r="O20729" t="str">
            <v>071224000</v>
          </cell>
        </row>
        <row r="20730">
          <cell r="O20730" t="str">
            <v>071224000</v>
          </cell>
        </row>
        <row r="20731">
          <cell r="O20731" t="str">
            <v>071224000</v>
          </cell>
        </row>
        <row r="20732">
          <cell r="O20732" t="str">
            <v>071224000</v>
          </cell>
        </row>
        <row r="20733">
          <cell r="O20733" t="str">
            <v>071224000</v>
          </cell>
        </row>
        <row r="20734">
          <cell r="O20734" t="str">
            <v>071224000</v>
          </cell>
        </row>
        <row r="20735">
          <cell r="O20735" t="str">
            <v>071224000</v>
          </cell>
        </row>
        <row r="20736">
          <cell r="O20736" t="str">
            <v>071224000</v>
          </cell>
        </row>
        <row r="20737">
          <cell r="O20737" t="str">
            <v>071224000</v>
          </cell>
        </row>
        <row r="20738">
          <cell r="O20738" t="str">
            <v>071225000</v>
          </cell>
        </row>
        <row r="20739">
          <cell r="O20739" t="str">
            <v>071225000</v>
          </cell>
        </row>
        <row r="20740">
          <cell r="O20740" t="str">
            <v>071225000</v>
          </cell>
        </row>
        <row r="20741">
          <cell r="O20741" t="str">
            <v>071225000</v>
          </cell>
        </row>
        <row r="20742">
          <cell r="O20742" t="str">
            <v>071225000</v>
          </cell>
        </row>
        <row r="20743">
          <cell r="O20743" t="str">
            <v>071225000</v>
          </cell>
        </row>
        <row r="20744">
          <cell r="O20744" t="str">
            <v>071225000</v>
          </cell>
        </row>
        <row r="20745">
          <cell r="O20745" t="str">
            <v>071225000</v>
          </cell>
        </row>
        <row r="20746">
          <cell r="O20746" t="str">
            <v>071225000</v>
          </cell>
        </row>
        <row r="20747">
          <cell r="O20747" t="str">
            <v>071225000</v>
          </cell>
        </row>
        <row r="20748">
          <cell r="O20748" t="str">
            <v>071225000</v>
          </cell>
        </row>
        <row r="20749">
          <cell r="O20749" t="str">
            <v>071225000</v>
          </cell>
        </row>
        <row r="20750">
          <cell r="O20750" t="str">
            <v>071225000</v>
          </cell>
        </row>
        <row r="20751">
          <cell r="O20751" t="str">
            <v>071225000</v>
          </cell>
        </row>
        <row r="20752">
          <cell r="O20752" t="str">
            <v>071225000</v>
          </cell>
        </row>
        <row r="20753">
          <cell r="O20753" t="str">
            <v>071225000</v>
          </cell>
        </row>
        <row r="20754">
          <cell r="O20754" t="str">
            <v>071225000</v>
          </cell>
        </row>
        <row r="20755">
          <cell r="O20755" t="str">
            <v>071225000</v>
          </cell>
        </row>
        <row r="20756">
          <cell r="O20756" t="str">
            <v>071225000</v>
          </cell>
        </row>
        <row r="20757">
          <cell r="O20757" t="str">
            <v>071225000</v>
          </cell>
        </row>
        <row r="20758">
          <cell r="O20758" t="str">
            <v>071225000</v>
          </cell>
        </row>
        <row r="20759">
          <cell r="O20759" t="str">
            <v>071225000</v>
          </cell>
        </row>
        <row r="20760">
          <cell r="O20760" t="str">
            <v>071225000</v>
          </cell>
        </row>
        <row r="20761">
          <cell r="O20761" t="str">
            <v>071225000</v>
          </cell>
        </row>
        <row r="20762">
          <cell r="O20762" t="str">
            <v>071225000</v>
          </cell>
        </row>
        <row r="20763">
          <cell r="O20763" t="str">
            <v>071225000</v>
          </cell>
        </row>
        <row r="20764">
          <cell r="O20764" t="str">
            <v>071225000</v>
          </cell>
        </row>
        <row r="20765">
          <cell r="O20765" t="str">
            <v>071225000</v>
          </cell>
        </row>
        <row r="20766">
          <cell r="O20766" t="str">
            <v>071225000</v>
          </cell>
        </row>
        <row r="20767">
          <cell r="O20767" t="str">
            <v>071225000</v>
          </cell>
        </row>
        <row r="20768">
          <cell r="O20768" t="str">
            <v>071225000</v>
          </cell>
        </row>
        <row r="20769">
          <cell r="O20769" t="str">
            <v>071225000</v>
          </cell>
        </row>
        <row r="20770">
          <cell r="O20770" t="str">
            <v>071225000</v>
          </cell>
        </row>
        <row r="20771">
          <cell r="O20771" t="str">
            <v>071226000</v>
          </cell>
        </row>
        <row r="20772">
          <cell r="O20772" t="str">
            <v>071226000</v>
          </cell>
        </row>
        <row r="20773">
          <cell r="O20773" t="str">
            <v>071226000</v>
          </cell>
        </row>
        <row r="20774">
          <cell r="O20774" t="str">
            <v>071226000</v>
          </cell>
        </row>
        <row r="20775">
          <cell r="O20775" t="str">
            <v>071226000</v>
          </cell>
        </row>
        <row r="20776">
          <cell r="O20776" t="str">
            <v>071226000</v>
          </cell>
        </row>
        <row r="20777">
          <cell r="O20777" t="str">
            <v>071226000</v>
          </cell>
        </row>
        <row r="20778">
          <cell r="O20778" t="str">
            <v>071226000</v>
          </cell>
        </row>
        <row r="20779">
          <cell r="O20779" t="str">
            <v>071226000</v>
          </cell>
        </row>
        <row r="20780">
          <cell r="O20780" t="str">
            <v>071226000</v>
          </cell>
        </row>
        <row r="20781">
          <cell r="O20781" t="str">
            <v>071226000</v>
          </cell>
        </row>
        <row r="20782">
          <cell r="O20782" t="str">
            <v>071226000</v>
          </cell>
        </row>
        <row r="20783">
          <cell r="O20783" t="str">
            <v>071226000</v>
          </cell>
        </row>
        <row r="20784">
          <cell r="O20784" t="str">
            <v>071226000</v>
          </cell>
        </row>
        <row r="20785">
          <cell r="O20785" t="str">
            <v>071226000</v>
          </cell>
        </row>
        <row r="20786">
          <cell r="O20786" t="str">
            <v>071226000</v>
          </cell>
        </row>
        <row r="20787">
          <cell r="O20787" t="str">
            <v>071226000</v>
          </cell>
        </row>
        <row r="20788">
          <cell r="O20788" t="str">
            <v>071226000</v>
          </cell>
        </row>
        <row r="20789">
          <cell r="O20789" t="str">
            <v>071226000</v>
          </cell>
        </row>
        <row r="20790">
          <cell r="O20790" t="str">
            <v>071226000</v>
          </cell>
        </row>
        <row r="20791">
          <cell r="O20791" t="str">
            <v>071226000</v>
          </cell>
        </row>
        <row r="20792">
          <cell r="O20792" t="str">
            <v>071226000</v>
          </cell>
        </row>
        <row r="20793">
          <cell r="O20793" t="str">
            <v>071226000</v>
          </cell>
        </row>
        <row r="20794">
          <cell r="O20794" t="str">
            <v>071226000</v>
          </cell>
        </row>
        <row r="20795">
          <cell r="O20795" t="str">
            <v>071227000</v>
          </cell>
        </row>
        <row r="20796">
          <cell r="O20796" t="str">
            <v>071227000</v>
          </cell>
        </row>
        <row r="20797">
          <cell r="O20797" t="str">
            <v>071227000</v>
          </cell>
        </row>
        <row r="20798">
          <cell r="O20798" t="str">
            <v>071227000</v>
          </cell>
        </row>
        <row r="20799">
          <cell r="O20799" t="str">
            <v>071227000</v>
          </cell>
        </row>
        <row r="20800">
          <cell r="O20800" t="str">
            <v>071227000</v>
          </cell>
        </row>
        <row r="20801">
          <cell r="O20801" t="str">
            <v>071227000</v>
          </cell>
        </row>
        <row r="20802">
          <cell r="O20802" t="str">
            <v>071227000</v>
          </cell>
        </row>
        <row r="20803">
          <cell r="O20803" t="str">
            <v>071227000</v>
          </cell>
        </row>
        <row r="20804">
          <cell r="O20804" t="str">
            <v>071227000</v>
          </cell>
        </row>
        <row r="20805">
          <cell r="O20805" t="str">
            <v>071227000</v>
          </cell>
        </row>
        <row r="20806">
          <cell r="O20806" t="str">
            <v>071227000</v>
          </cell>
        </row>
        <row r="20807">
          <cell r="O20807" t="str">
            <v>071227000</v>
          </cell>
        </row>
        <row r="20808">
          <cell r="O20808" t="str">
            <v>071227000</v>
          </cell>
        </row>
        <row r="20809">
          <cell r="O20809" t="str">
            <v>071227000</v>
          </cell>
        </row>
        <row r="20810">
          <cell r="O20810" t="str">
            <v>071227000</v>
          </cell>
        </row>
        <row r="20811">
          <cell r="O20811" t="str">
            <v>071227000</v>
          </cell>
        </row>
        <row r="20812">
          <cell r="O20812" t="str">
            <v>071227000</v>
          </cell>
        </row>
        <row r="20813">
          <cell r="O20813" t="str">
            <v>071228000</v>
          </cell>
        </row>
        <row r="20814">
          <cell r="O20814" t="str">
            <v>071228000</v>
          </cell>
        </row>
        <row r="20815">
          <cell r="O20815" t="str">
            <v>071228000</v>
          </cell>
        </row>
        <row r="20816">
          <cell r="O20816" t="str">
            <v>071228000</v>
          </cell>
        </row>
        <row r="20817">
          <cell r="O20817" t="str">
            <v>071228000</v>
          </cell>
        </row>
        <row r="20818">
          <cell r="O20818" t="str">
            <v>071228000</v>
          </cell>
        </row>
        <row r="20819">
          <cell r="O20819" t="str">
            <v>071228000</v>
          </cell>
        </row>
        <row r="20820">
          <cell r="O20820" t="str">
            <v>071228000</v>
          </cell>
        </row>
        <row r="20821">
          <cell r="O20821" t="str">
            <v>071228000</v>
          </cell>
        </row>
        <row r="20822">
          <cell r="O20822" t="str">
            <v>071228000</v>
          </cell>
        </row>
        <row r="20823">
          <cell r="O20823" t="str">
            <v>071228000</v>
          </cell>
        </row>
        <row r="20824">
          <cell r="O20824" t="str">
            <v>071228000</v>
          </cell>
        </row>
        <row r="20825">
          <cell r="O20825" t="str">
            <v>071228000</v>
          </cell>
        </row>
        <row r="20826">
          <cell r="O20826" t="str">
            <v>071228000</v>
          </cell>
        </row>
        <row r="20827">
          <cell r="O20827" t="str">
            <v>071228000</v>
          </cell>
        </row>
        <row r="20828">
          <cell r="O20828" t="str">
            <v>071228000</v>
          </cell>
        </row>
        <row r="20829">
          <cell r="O20829" t="str">
            <v>071228000</v>
          </cell>
        </row>
        <row r="20830">
          <cell r="O20830" t="str">
            <v>071228000</v>
          </cell>
        </row>
        <row r="20831">
          <cell r="O20831" t="str">
            <v>071228000</v>
          </cell>
        </row>
        <row r="20832">
          <cell r="O20832" t="str">
            <v>071228000</v>
          </cell>
        </row>
        <row r="20833">
          <cell r="O20833" t="str">
            <v>071228000</v>
          </cell>
        </row>
        <row r="20834">
          <cell r="O20834" t="str">
            <v>071228000</v>
          </cell>
        </row>
        <row r="20835">
          <cell r="O20835" t="str">
            <v>071228000</v>
          </cell>
        </row>
        <row r="20836">
          <cell r="O20836" t="str">
            <v>071228000</v>
          </cell>
        </row>
        <row r="20837">
          <cell r="O20837" t="str">
            <v>071229000</v>
          </cell>
        </row>
        <row r="20838">
          <cell r="O20838" t="str">
            <v>071229000</v>
          </cell>
        </row>
        <row r="20839">
          <cell r="O20839" t="str">
            <v>071229000</v>
          </cell>
        </row>
        <row r="20840">
          <cell r="O20840" t="str">
            <v>071229000</v>
          </cell>
        </row>
        <row r="20841">
          <cell r="O20841" t="str">
            <v>071229000</v>
          </cell>
        </row>
        <row r="20842">
          <cell r="O20842" t="str">
            <v>071229000</v>
          </cell>
        </row>
        <row r="20843">
          <cell r="O20843" t="str">
            <v>071229000</v>
          </cell>
        </row>
        <row r="20844">
          <cell r="O20844" t="str">
            <v>071229000</v>
          </cell>
        </row>
        <row r="20845">
          <cell r="O20845" t="str">
            <v>071229000</v>
          </cell>
        </row>
        <row r="20846">
          <cell r="O20846" t="str">
            <v>071229000</v>
          </cell>
        </row>
        <row r="20847">
          <cell r="O20847" t="str">
            <v>071229000</v>
          </cell>
        </row>
        <row r="20848">
          <cell r="O20848" t="str">
            <v>071229000</v>
          </cell>
        </row>
        <row r="20849">
          <cell r="O20849" t="str">
            <v>071229000</v>
          </cell>
        </row>
        <row r="20850">
          <cell r="O20850" t="str">
            <v>071229000</v>
          </cell>
        </row>
        <row r="20851">
          <cell r="O20851" t="str">
            <v>071229000</v>
          </cell>
        </row>
        <row r="20852">
          <cell r="O20852" t="str">
            <v>071229000</v>
          </cell>
        </row>
        <row r="20853">
          <cell r="O20853" t="str">
            <v>071229000</v>
          </cell>
        </row>
        <row r="20854">
          <cell r="O20854" t="str">
            <v>071229000</v>
          </cell>
        </row>
        <row r="20855">
          <cell r="O20855" t="str">
            <v>071229000</v>
          </cell>
        </row>
        <row r="20856">
          <cell r="O20856" t="str">
            <v>071229000</v>
          </cell>
        </row>
        <row r="20857">
          <cell r="O20857" t="str">
            <v>071229000</v>
          </cell>
        </row>
        <row r="20858">
          <cell r="O20858" t="str">
            <v>071229000</v>
          </cell>
        </row>
        <row r="20859">
          <cell r="O20859" t="str">
            <v>071229000</v>
          </cell>
        </row>
        <row r="20860">
          <cell r="O20860" t="str">
            <v>071229000</v>
          </cell>
        </row>
        <row r="20861">
          <cell r="O20861" t="str">
            <v>071229000</v>
          </cell>
        </row>
        <row r="20862">
          <cell r="O20862" t="str">
            <v>071229000</v>
          </cell>
        </row>
        <row r="20863">
          <cell r="O20863" t="str">
            <v>071229000</v>
          </cell>
        </row>
        <row r="20864">
          <cell r="O20864" t="str">
            <v>071229000</v>
          </cell>
        </row>
        <row r="20865">
          <cell r="O20865" t="str">
            <v>071230000</v>
          </cell>
        </row>
        <row r="20866">
          <cell r="O20866" t="str">
            <v>071230000</v>
          </cell>
        </row>
        <row r="20867">
          <cell r="O20867" t="str">
            <v>071230000</v>
          </cell>
        </row>
        <row r="20868">
          <cell r="O20868" t="str">
            <v>071230000</v>
          </cell>
        </row>
        <row r="20869">
          <cell r="O20869" t="str">
            <v>071230000</v>
          </cell>
        </row>
        <row r="20870">
          <cell r="O20870" t="str">
            <v>071230000</v>
          </cell>
        </row>
        <row r="20871">
          <cell r="O20871" t="str">
            <v>071230000</v>
          </cell>
        </row>
        <row r="20872">
          <cell r="O20872" t="str">
            <v>071230000</v>
          </cell>
        </row>
        <row r="20873">
          <cell r="O20873" t="str">
            <v>071230000</v>
          </cell>
        </row>
        <row r="20874">
          <cell r="O20874" t="str">
            <v>071230000</v>
          </cell>
        </row>
        <row r="20875">
          <cell r="O20875" t="str">
            <v>071230000</v>
          </cell>
        </row>
        <row r="20876">
          <cell r="O20876" t="str">
            <v>071230000</v>
          </cell>
        </row>
        <row r="20877">
          <cell r="O20877" t="str">
            <v>071230000</v>
          </cell>
        </row>
        <row r="20878">
          <cell r="O20878" t="str">
            <v>071230000</v>
          </cell>
        </row>
        <row r="20879">
          <cell r="O20879" t="str">
            <v>071230000</v>
          </cell>
        </row>
        <row r="20880">
          <cell r="O20880" t="str">
            <v>071230000</v>
          </cell>
        </row>
        <row r="20881">
          <cell r="O20881" t="str">
            <v>071230000</v>
          </cell>
        </row>
        <row r="20882">
          <cell r="O20882" t="str">
            <v>071230000</v>
          </cell>
        </row>
        <row r="20883">
          <cell r="O20883" t="str">
            <v>071230000</v>
          </cell>
        </row>
        <row r="20884">
          <cell r="O20884" t="str">
            <v>071230000</v>
          </cell>
        </row>
        <row r="20885">
          <cell r="O20885" t="str">
            <v>071230000</v>
          </cell>
        </row>
        <row r="20886">
          <cell r="O20886" t="str">
            <v>071230000</v>
          </cell>
        </row>
        <row r="20887">
          <cell r="O20887" t="str">
            <v>071230000</v>
          </cell>
        </row>
        <row r="20888">
          <cell r="O20888" t="str">
            <v>071230000</v>
          </cell>
        </row>
        <row r="20889">
          <cell r="O20889" t="str">
            <v>071230000</v>
          </cell>
        </row>
        <row r="20890">
          <cell r="O20890" t="str">
            <v>071230000</v>
          </cell>
        </row>
        <row r="20891">
          <cell r="O20891" t="str">
            <v>071230000</v>
          </cell>
        </row>
        <row r="20892">
          <cell r="O20892" t="str">
            <v>071230000</v>
          </cell>
        </row>
        <row r="20893">
          <cell r="O20893" t="str">
            <v>071230000</v>
          </cell>
        </row>
        <row r="20894">
          <cell r="O20894" t="str">
            <v>071230000</v>
          </cell>
        </row>
        <row r="20895">
          <cell r="O20895" t="str">
            <v>071230000</v>
          </cell>
        </row>
        <row r="20896">
          <cell r="O20896" t="str">
            <v>071230000</v>
          </cell>
        </row>
        <row r="20897">
          <cell r="O20897" t="str">
            <v>071230000</v>
          </cell>
        </row>
        <row r="20898">
          <cell r="O20898" t="str">
            <v>071230000</v>
          </cell>
        </row>
        <row r="20899">
          <cell r="O20899" t="str">
            <v>071230000</v>
          </cell>
        </row>
        <row r="20900">
          <cell r="O20900" t="str">
            <v>071230000</v>
          </cell>
        </row>
        <row r="20901">
          <cell r="O20901" t="str">
            <v>071230000</v>
          </cell>
        </row>
        <row r="20902">
          <cell r="O20902" t="str">
            <v>071230000</v>
          </cell>
        </row>
        <row r="20903">
          <cell r="O20903" t="str">
            <v>071230000</v>
          </cell>
        </row>
        <row r="20904">
          <cell r="O20904" t="str">
            <v>071230000</v>
          </cell>
        </row>
        <row r="20905">
          <cell r="O20905" t="str">
            <v>071230000</v>
          </cell>
        </row>
        <row r="20906">
          <cell r="O20906" t="str">
            <v>071230000</v>
          </cell>
        </row>
        <row r="20907">
          <cell r="O20907" t="str">
            <v>071230000</v>
          </cell>
        </row>
        <row r="20908">
          <cell r="O20908" t="str">
            <v>071230000</v>
          </cell>
        </row>
        <row r="20909">
          <cell r="O20909" t="str">
            <v>071230000</v>
          </cell>
        </row>
        <row r="20910">
          <cell r="O20910" t="str">
            <v>071230000</v>
          </cell>
        </row>
        <row r="20911">
          <cell r="O20911" t="str">
            <v>071230000</v>
          </cell>
        </row>
        <row r="20912">
          <cell r="O20912" t="str">
            <v>071230000</v>
          </cell>
        </row>
        <row r="20913">
          <cell r="O20913" t="str">
            <v>071230000</v>
          </cell>
        </row>
        <row r="20914">
          <cell r="O20914" t="str">
            <v>071230000</v>
          </cell>
        </row>
        <row r="20915">
          <cell r="O20915" t="str">
            <v>071230000</v>
          </cell>
        </row>
        <row r="20916">
          <cell r="O20916" t="str">
            <v>071230000</v>
          </cell>
        </row>
        <row r="20917">
          <cell r="O20917" t="str">
            <v>071230000</v>
          </cell>
        </row>
        <row r="20918">
          <cell r="O20918" t="str">
            <v>071230000</v>
          </cell>
        </row>
        <row r="20919">
          <cell r="O20919" t="str">
            <v>071230000</v>
          </cell>
        </row>
        <row r="20920">
          <cell r="O20920" t="str">
            <v>071230000</v>
          </cell>
        </row>
        <row r="20921">
          <cell r="O20921" t="str">
            <v>071230000</v>
          </cell>
        </row>
        <row r="20922">
          <cell r="O20922" t="str">
            <v>071230000</v>
          </cell>
        </row>
        <row r="20923">
          <cell r="O20923" t="str">
            <v>071230000</v>
          </cell>
        </row>
        <row r="20924">
          <cell r="O20924" t="str">
            <v>071230000</v>
          </cell>
        </row>
        <row r="20925">
          <cell r="O20925" t="str">
            <v>071230000</v>
          </cell>
        </row>
        <row r="20926">
          <cell r="O20926" t="str">
            <v>071230000</v>
          </cell>
        </row>
        <row r="20927">
          <cell r="O20927" t="str">
            <v>071230000</v>
          </cell>
        </row>
        <row r="20928">
          <cell r="O20928" t="str">
            <v>071230000</v>
          </cell>
        </row>
        <row r="20929">
          <cell r="O20929" t="str">
            <v>071230000</v>
          </cell>
        </row>
        <row r="20930">
          <cell r="O20930" t="str">
            <v>071230000</v>
          </cell>
        </row>
        <row r="20931">
          <cell r="O20931" t="str">
            <v>071230000</v>
          </cell>
        </row>
        <row r="20932">
          <cell r="O20932" t="str">
            <v>071231000</v>
          </cell>
        </row>
        <row r="20933">
          <cell r="O20933" t="str">
            <v>071231000</v>
          </cell>
        </row>
        <row r="20934">
          <cell r="O20934" t="str">
            <v>071231000</v>
          </cell>
        </row>
        <row r="20935">
          <cell r="O20935" t="str">
            <v>071231000</v>
          </cell>
        </row>
        <row r="20936">
          <cell r="O20936" t="str">
            <v>071231000</v>
          </cell>
        </row>
        <row r="20937">
          <cell r="O20937" t="str">
            <v>071231000</v>
          </cell>
        </row>
        <row r="20938">
          <cell r="O20938" t="str">
            <v>071231000</v>
          </cell>
        </row>
        <row r="20939">
          <cell r="O20939" t="str">
            <v>071231000</v>
          </cell>
        </row>
        <row r="20940">
          <cell r="O20940" t="str">
            <v>071231000</v>
          </cell>
        </row>
        <row r="20941">
          <cell r="O20941" t="str">
            <v>071231000</v>
          </cell>
        </row>
        <row r="20942">
          <cell r="O20942" t="str">
            <v>071231000</v>
          </cell>
        </row>
        <row r="20943">
          <cell r="O20943" t="str">
            <v>071231000</v>
          </cell>
        </row>
        <row r="20944">
          <cell r="O20944" t="str">
            <v>071231000</v>
          </cell>
        </row>
        <row r="20945">
          <cell r="O20945" t="str">
            <v>071231000</v>
          </cell>
        </row>
        <row r="20946">
          <cell r="O20946" t="str">
            <v>071231000</v>
          </cell>
        </row>
        <row r="20947">
          <cell r="O20947" t="str">
            <v>071231000</v>
          </cell>
        </row>
        <row r="20948">
          <cell r="O20948" t="str">
            <v>071231000</v>
          </cell>
        </row>
        <row r="20949">
          <cell r="O20949" t="str">
            <v>071231000</v>
          </cell>
        </row>
        <row r="20950">
          <cell r="O20950" t="str">
            <v>071231000</v>
          </cell>
        </row>
        <row r="20951">
          <cell r="O20951" t="str">
            <v>071231000</v>
          </cell>
        </row>
        <row r="20952">
          <cell r="O20952" t="str">
            <v>071231000</v>
          </cell>
        </row>
        <row r="20953">
          <cell r="O20953" t="str">
            <v>071231000</v>
          </cell>
        </row>
        <row r="20954">
          <cell r="O20954" t="str">
            <v>071232000</v>
          </cell>
        </row>
        <row r="20955">
          <cell r="O20955" t="str">
            <v>071232000</v>
          </cell>
        </row>
        <row r="20956">
          <cell r="O20956" t="str">
            <v>071232000</v>
          </cell>
        </row>
        <row r="20957">
          <cell r="O20957" t="str">
            <v>071232000</v>
          </cell>
        </row>
        <row r="20958">
          <cell r="O20958" t="str">
            <v>071232000</v>
          </cell>
        </row>
        <row r="20959">
          <cell r="O20959" t="str">
            <v>071232000</v>
          </cell>
        </row>
        <row r="20960">
          <cell r="O20960" t="str">
            <v>071232000</v>
          </cell>
        </row>
        <row r="20961">
          <cell r="O20961" t="str">
            <v>071232000</v>
          </cell>
        </row>
        <row r="20962">
          <cell r="O20962" t="str">
            <v>071232000</v>
          </cell>
        </row>
        <row r="20963">
          <cell r="O20963" t="str">
            <v>071232000</v>
          </cell>
        </row>
        <row r="20964">
          <cell r="O20964" t="str">
            <v>071232000</v>
          </cell>
        </row>
        <row r="20965">
          <cell r="O20965" t="str">
            <v>071232000</v>
          </cell>
        </row>
        <row r="20966">
          <cell r="O20966" t="str">
            <v>071232000</v>
          </cell>
        </row>
        <row r="20967">
          <cell r="O20967" t="str">
            <v>071232000</v>
          </cell>
        </row>
        <row r="20968">
          <cell r="O20968" t="str">
            <v>071232000</v>
          </cell>
        </row>
        <row r="20969">
          <cell r="O20969" t="str">
            <v>071232000</v>
          </cell>
        </row>
        <row r="20970">
          <cell r="O20970" t="str">
            <v>071232000</v>
          </cell>
        </row>
        <row r="20971">
          <cell r="O20971" t="str">
            <v>071232000</v>
          </cell>
        </row>
        <row r="20972">
          <cell r="O20972" t="str">
            <v>071232000</v>
          </cell>
        </row>
        <row r="20973">
          <cell r="O20973" t="str">
            <v>071232000</v>
          </cell>
        </row>
        <row r="20974">
          <cell r="O20974" t="str">
            <v>071232000</v>
          </cell>
        </row>
        <row r="20975">
          <cell r="O20975" t="str">
            <v>071232000</v>
          </cell>
        </row>
        <row r="20976">
          <cell r="O20976" t="str">
            <v>071233000</v>
          </cell>
        </row>
        <row r="20977">
          <cell r="O20977" t="str">
            <v>071233000</v>
          </cell>
        </row>
        <row r="20978">
          <cell r="O20978" t="str">
            <v>071233000</v>
          </cell>
        </row>
        <row r="20979">
          <cell r="O20979" t="str">
            <v>071233000</v>
          </cell>
        </row>
        <row r="20980">
          <cell r="O20980" t="str">
            <v>071233000</v>
          </cell>
        </row>
        <row r="20981">
          <cell r="O20981" t="str">
            <v>071233000</v>
          </cell>
        </row>
        <row r="20982">
          <cell r="O20982" t="str">
            <v>071233000</v>
          </cell>
        </row>
        <row r="20983">
          <cell r="O20983" t="str">
            <v>071233000</v>
          </cell>
        </row>
        <row r="20984">
          <cell r="O20984" t="str">
            <v>071233000</v>
          </cell>
        </row>
        <row r="20985">
          <cell r="O20985" t="str">
            <v>071233000</v>
          </cell>
        </row>
        <row r="20986">
          <cell r="O20986" t="str">
            <v>071234000</v>
          </cell>
        </row>
        <row r="20987">
          <cell r="O20987" t="str">
            <v>071234000</v>
          </cell>
        </row>
        <row r="20988">
          <cell r="O20988" t="str">
            <v>071234000</v>
          </cell>
        </row>
        <row r="20989">
          <cell r="O20989" t="str">
            <v>071234000</v>
          </cell>
        </row>
        <row r="20990">
          <cell r="O20990" t="str">
            <v>071234000</v>
          </cell>
        </row>
        <row r="20991">
          <cell r="O20991" t="str">
            <v>071234000</v>
          </cell>
        </row>
        <row r="20992">
          <cell r="O20992" t="str">
            <v>071234000</v>
          </cell>
        </row>
        <row r="20993">
          <cell r="O20993" t="str">
            <v>071234000</v>
          </cell>
        </row>
        <row r="20994">
          <cell r="O20994" t="str">
            <v>071234000</v>
          </cell>
        </row>
        <row r="20995">
          <cell r="O20995" t="str">
            <v>071234000</v>
          </cell>
        </row>
        <row r="20996">
          <cell r="O20996" t="str">
            <v>071234000</v>
          </cell>
        </row>
        <row r="20997">
          <cell r="O20997" t="str">
            <v>071234000</v>
          </cell>
        </row>
        <row r="20998">
          <cell r="O20998" t="str">
            <v>071234000</v>
          </cell>
        </row>
        <row r="20999">
          <cell r="O20999" t="str">
            <v>071234000</v>
          </cell>
        </row>
        <row r="21000">
          <cell r="O21000" t="str">
            <v>071234000</v>
          </cell>
        </row>
        <row r="21001">
          <cell r="O21001" t="str">
            <v>071234000</v>
          </cell>
        </row>
        <row r="21002">
          <cell r="O21002" t="str">
            <v>071234000</v>
          </cell>
        </row>
        <row r="21003">
          <cell r="O21003" t="str">
            <v>071234000</v>
          </cell>
        </row>
        <row r="21004">
          <cell r="O21004" t="str">
            <v>071234000</v>
          </cell>
        </row>
        <row r="21005">
          <cell r="O21005" t="str">
            <v>071234000</v>
          </cell>
        </row>
        <row r="21006">
          <cell r="O21006" t="str">
            <v>071234000</v>
          </cell>
        </row>
        <row r="21007">
          <cell r="O21007" t="str">
            <v>071235000</v>
          </cell>
        </row>
        <row r="21008">
          <cell r="O21008" t="str">
            <v>071235000</v>
          </cell>
        </row>
        <row r="21009">
          <cell r="O21009" t="str">
            <v>071235000</v>
          </cell>
        </row>
        <row r="21010">
          <cell r="O21010" t="str">
            <v>071235000</v>
          </cell>
        </row>
        <row r="21011">
          <cell r="O21011" t="str">
            <v>071235000</v>
          </cell>
        </row>
        <row r="21012">
          <cell r="O21012" t="str">
            <v>071235000</v>
          </cell>
        </row>
        <row r="21013">
          <cell r="O21013" t="str">
            <v>071235000</v>
          </cell>
        </row>
        <row r="21014">
          <cell r="O21014" t="str">
            <v>071235000</v>
          </cell>
        </row>
        <row r="21015">
          <cell r="O21015" t="str">
            <v>071235000</v>
          </cell>
        </row>
        <row r="21016">
          <cell r="O21016" t="str">
            <v>071235000</v>
          </cell>
        </row>
        <row r="21017">
          <cell r="O21017" t="str">
            <v>071235000</v>
          </cell>
        </row>
        <row r="21018">
          <cell r="O21018" t="str">
            <v>071235000</v>
          </cell>
        </row>
        <row r="21019">
          <cell r="O21019" t="str">
            <v>071235000</v>
          </cell>
        </row>
        <row r="21020">
          <cell r="O21020" t="str">
            <v>071235000</v>
          </cell>
        </row>
        <row r="21021">
          <cell r="O21021" t="str">
            <v>071235000</v>
          </cell>
        </row>
        <row r="21022">
          <cell r="O21022" t="str">
            <v>071235000</v>
          </cell>
        </row>
        <row r="21023">
          <cell r="O21023" t="str">
            <v>071235000</v>
          </cell>
        </row>
        <row r="21024">
          <cell r="O21024" t="str">
            <v>071235000</v>
          </cell>
        </row>
        <row r="21025">
          <cell r="O21025" t="str">
            <v>071235000</v>
          </cell>
        </row>
        <row r="21026">
          <cell r="O21026" t="str">
            <v>071235000</v>
          </cell>
        </row>
        <row r="21027">
          <cell r="O21027" t="str">
            <v>071235000</v>
          </cell>
        </row>
        <row r="21028">
          <cell r="O21028" t="str">
            <v>071235000</v>
          </cell>
        </row>
        <row r="21029">
          <cell r="O21029" t="str">
            <v>071236000</v>
          </cell>
        </row>
        <row r="21030">
          <cell r="O21030" t="str">
            <v>071236000</v>
          </cell>
        </row>
        <row r="21031">
          <cell r="O21031" t="str">
            <v>071236000</v>
          </cell>
        </row>
        <row r="21032">
          <cell r="O21032" t="str">
            <v>071236000</v>
          </cell>
        </row>
        <row r="21033">
          <cell r="O21033" t="str">
            <v>071236000</v>
          </cell>
        </row>
        <row r="21034">
          <cell r="O21034" t="str">
            <v>071236000</v>
          </cell>
        </row>
        <row r="21035">
          <cell r="O21035" t="str">
            <v>071236000</v>
          </cell>
        </row>
        <row r="21036">
          <cell r="O21036" t="str">
            <v>071236000</v>
          </cell>
        </row>
        <row r="21037">
          <cell r="O21037" t="str">
            <v>071236000</v>
          </cell>
        </row>
        <row r="21038">
          <cell r="O21038" t="str">
            <v>071236000</v>
          </cell>
        </row>
        <row r="21039">
          <cell r="O21039" t="str">
            <v>071236000</v>
          </cell>
        </row>
        <row r="21040">
          <cell r="O21040" t="str">
            <v>071236000</v>
          </cell>
        </row>
        <row r="21041">
          <cell r="O21041" t="str">
            <v>071236000</v>
          </cell>
        </row>
        <row r="21042">
          <cell r="O21042" t="str">
            <v>071236000</v>
          </cell>
        </row>
        <row r="21043">
          <cell r="O21043" t="str">
            <v>071236000</v>
          </cell>
        </row>
        <row r="21044">
          <cell r="O21044" t="str">
            <v>071236000</v>
          </cell>
        </row>
        <row r="21045">
          <cell r="O21045" t="str">
            <v>071236000</v>
          </cell>
        </row>
        <row r="21046">
          <cell r="O21046" t="str">
            <v>071236000</v>
          </cell>
        </row>
        <row r="21047">
          <cell r="O21047" t="str">
            <v>071236000</v>
          </cell>
        </row>
        <row r="21048">
          <cell r="O21048" t="str">
            <v>071236000</v>
          </cell>
        </row>
        <row r="21049">
          <cell r="O21049" t="str">
            <v>071236000</v>
          </cell>
        </row>
        <row r="21050">
          <cell r="O21050" t="str">
            <v>071236000</v>
          </cell>
        </row>
        <row r="21051">
          <cell r="O21051" t="str">
            <v>071236000</v>
          </cell>
        </row>
        <row r="21052">
          <cell r="O21052" t="str">
            <v>071236000</v>
          </cell>
        </row>
        <row r="21053">
          <cell r="O21053" t="str">
            <v>071237000</v>
          </cell>
        </row>
        <row r="21054">
          <cell r="O21054" t="str">
            <v>071237000</v>
          </cell>
        </row>
        <row r="21055">
          <cell r="O21055" t="str">
            <v>071237000</v>
          </cell>
        </row>
        <row r="21056">
          <cell r="O21056" t="str">
            <v>071237000</v>
          </cell>
        </row>
        <row r="21057">
          <cell r="O21057" t="str">
            <v>071237000</v>
          </cell>
        </row>
        <row r="21058">
          <cell r="O21058" t="str">
            <v>071237000</v>
          </cell>
        </row>
        <row r="21059">
          <cell r="O21059" t="str">
            <v>071237000</v>
          </cell>
        </row>
        <row r="21060">
          <cell r="O21060" t="str">
            <v>071237000</v>
          </cell>
        </row>
        <row r="21061">
          <cell r="O21061" t="str">
            <v>071237000</v>
          </cell>
        </row>
        <row r="21062">
          <cell r="O21062" t="str">
            <v>071237000</v>
          </cell>
        </row>
        <row r="21063">
          <cell r="O21063" t="str">
            <v>071237000</v>
          </cell>
        </row>
        <row r="21064">
          <cell r="O21064" t="str">
            <v>071237000</v>
          </cell>
        </row>
        <row r="21065">
          <cell r="O21065" t="str">
            <v>071238000</v>
          </cell>
        </row>
        <row r="21066">
          <cell r="O21066" t="str">
            <v>071238000</v>
          </cell>
        </row>
        <row r="21067">
          <cell r="O21067" t="str">
            <v>071238000</v>
          </cell>
        </row>
        <row r="21068">
          <cell r="O21068" t="str">
            <v>071238000</v>
          </cell>
        </row>
        <row r="21069">
          <cell r="O21069" t="str">
            <v>071238000</v>
          </cell>
        </row>
        <row r="21070">
          <cell r="O21070" t="str">
            <v>071238000</v>
          </cell>
        </row>
        <row r="21071">
          <cell r="O21071" t="str">
            <v>071238000</v>
          </cell>
        </row>
        <row r="21072">
          <cell r="O21072" t="str">
            <v>071238000</v>
          </cell>
        </row>
        <row r="21073">
          <cell r="O21073" t="str">
            <v>071238000</v>
          </cell>
        </row>
        <row r="21074">
          <cell r="O21074" t="str">
            <v>071238000</v>
          </cell>
        </row>
        <row r="21075">
          <cell r="O21075" t="str">
            <v>071238000</v>
          </cell>
        </row>
        <row r="21076">
          <cell r="O21076" t="str">
            <v>071238000</v>
          </cell>
        </row>
        <row r="21077">
          <cell r="O21077" t="str">
            <v>071238000</v>
          </cell>
        </row>
        <row r="21078">
          <cell r="O21078" t="str">
            <v>071238000</v>
          </cell>
        </row>
        <row r="21079">
          <cell r="O21079" t="str">
            <v>071238000</v>
          </cell>
        </row>
        <row r="21080">
          <cell r="O21080" t="str">
            <v>071238000</v>
          </cell>
        </row>
        <row r="21081">
          <cell r="O21081" t="str">
            <v>071238000</v>
          </cell>
        </row>
        <row r="21082">
          <cell r="O21082" t="str">
            <v>071238000</v>
          </cell>
        </row>
        <row r="21083">
          <cell r="O21083" t="str">
            <v>071239000</v>
          </cell>
        </row>
        <row r="21084">
          <cell r="O21084" t="str">
            <v>071239000</v>
          </cell>
        </row>
        <row r="21085">
          <cell r="O21085" t="str">
            <v>071239000</v>
          </cell>
        </row>
        <row r="21086">
          <cell r="O21086" t="str">
            <v>071239000</v>
          </cell>
        </row>
        <row r="21087">
          <cell r="O21087" t="str">
            <v>071239000</v>
          </cell>
        </row>
        <row r="21088">
          <cell r="O21088" t="str">
            <v>071239000</v>
          </cell>
        </row>
        <row r="21089">
          <cell r="O21089" t="str">
            <v>071239000</v>
          </cell>
        </row>
        <row r="21090">
          <cell r="O21090" t="str">
            <v>071239000</v>
          </cell>
        </row>
        <row r="21091">
          <cell r="O21091" t="str">
            <v>071239000</v>
          </cell>
        </row>
        <row r="21092">
          <cell r="O21092" t="str">
            <v>071239000</v>
          </cell>
        </row>
        <row r="21093">
          <cell r="O21093" t="str">
            <v>071239000</v>
          </cell>
        </row>
        <row r="21094">
          <cell r="O21094" t="str">
            <v>071239000</v>
          </cell>
        </row>
        <row r="21095">
          <cell r="O21095" t="str">
            <v>071239000</v>
          </cell>
        </row>
        <row r="21096">
          <cell r="O21096" t="str">
            <v>071240000</v>
          </cell>
        </row>
        <row r="21097">
          <cell r="O21097" t="str">
            <v>071240000</v>
          </cell>
        </row>
        <row r="21098">
          <cell r="O21098" t="str">
            <v>071240000</v>
          </cell>
        </row>
        <row r="21099">
          <cell r="O21099" t="str">
            <v>071240000</v>
          </cell>
        </row>
        <row r="21100">
          <cell r="O21100" t="str">
            <v>071240000</v>
          </cell>
        </row>
        <row r="21101">
          <cell r="O21101" t="str">
            <v>071240000</v>
          </cell>
        </row>
        <row r="21102">
          <cell r="O21102" t="str">
            <v>071240000</v>
          </cell>
        </row>
        <row r="21103">
          <cell r="O21103" t="str">
            <v>071240000</v>
          </cell>
        </row>
        <row r="21104">
          <cell r="O21104" t="str">
            <v>071240000</v>
          </cell>
        </row>
        <row r="21105">
          <cell r="O21105" t="str">
            <v>071240000</v>
          </cell>
        </row>
        <row r="21106">
          <cell r="O21106" t="str">
            <v>071240000</v>
          </cell>
        </row>
        <row r="21107">
          <cell r="O21107" t="str">
            <v>071240000</v>
          </cell>
        </row>
        <row r="21108">
          <cell r="O21108" t="str">
            <v>071240000</v>
          </cell>
        </row>
        <row r="21109">
          <cell r="O21109" t="str">
            <v>071240000</v>
          </cell>
        </row>
        <row r="21110">
          <cell r="O21110" t="str">
            <v>071240000</v>
          </cell>
        </row>
        <row r="21111">
          <cell r="O21111" t="str">
            <v>071240000</v>
          </cell>
        </row>
        <row r="21112">
          <cell r="O21112" t="str">
            <v>071240000</v>
          </cell>
        </row>
        <row r="21113">
          <cell r="O21113" t="str">
            <v>071240000</v>
          </cell>
        </row>
        <row r="21114">
          <cell r="O21114" t="str">
            <v>071240000</v>
          </cell>
        </row>
        <row r="21115">
          <cell r="O21115" t="str">
            <v>071240000</v>
          </cell>
        </row>
        <row r="21116">
          <cell r="O21116" t="str">
            <v>071240000</v>
          </cell>
        </row>
        <row r="21117">
          <cell r="O21117" t="str">
            <v>071240000</v>
          </cell>
        </row>
        <row r="21118">
          <cell r="O21118" t="str">
            <v>071241000</v>
          </cell>
        </row>
        <row r="21119">
          <cell r="O21119" t="str">
            <v>071241000</v>
          </cell>
        </row>
        <row r="21120">
          <cell r="O21120" t="str">
            <v>071241000</v>
          </cell>
        </row>
        <row r="21121">
          <cell r="O21121" t="str">
            <v>071241000</v>
          </cell>
        </row>
        <row r="21122">
          <cell r="O21122" t="str">
            <v>071241000</v>
          </cell>
        </row>
        <row r="21123">
          <cell r="O21123" t="str">
            <v>071241000</v>
          </cell>
        </row>
        <row r="21124">
          <cell r="O21124" t="str">
            <v>071241000</v>
          </cell>
        </row>
        <row r="21125">
          <cell r="O21125" t="str">
            <v>071241000</v>
          </cell>
        </row>
        <row r="21126">
          <cell r="O21126" t="str">
            <v>071241000</v>
          </cell>
        </row>
        <row r="21127">
          <cell r="O21127" t="str">
            <v>071241000</v>
          </cell>
        </row>
        <row r="21128">
          <cell r="O21128" t="str">
            <v>071242000</v>
          </cell>
        </row>
        <row r="21129">
          <cell r="O21129" t="str">
            <v>071242000</v>
          </cell>
        </row>
        <row r="21130">
          <cell r="O21130" t="str">
            <v>071242000</v>
          </cell>
        </row>
        <row r="21131">
          <cell r="O21131" t="str">
            <v>071242000</v>
          </cell>
        </row>
        <row r="21132">
          <cell r="O21132" t="str">
            <v>071242000</v>
          </cell>
        </row>
        <row r="21133">
          <cell r="O21133" t="str">
            <v>071242000</v>
          </cell>
        </row>
        <row r="21134">
          <cell r="O21134" t="str">
            <v>071242000</v>
          </cell>
        </row>
        <row r="21135">
          <cell r="O21135" t="str">
            <v>071242000</v>
          </cell>
        </row>
        <row r="21136">
          <cell r="O21136" t="str">
            <v>071242000</v>
          </cell>
        </row>
        <row r="21137">
          <cell r="O21137" t="str">
            <v>071242000</v>
          </cell>
        </row>
        <row r="21138">
          <cell r="O21138" t="str">
            <v>071242000</v>
          </cell>
        </row>
        <row r="21139">
          <cell r="O21139" t="str">
            <v>071242000</v>
          </cell>
        </row>
        <row r="21140">
          <cell r="O21140" t="str">
            <v>071242000</v>
          </cell>
        </row>
        <row r="21141">
          <cell r="O21141" t="str">
            <v>071242000</v>
          </cell>
        </row>
        <row r="21142">
          <cell r="O21142" t="str">
            <v>071242000</v>
          </cell>
        </row>
        <row r="21143">
          <cell r="O21143" t="str">
            <v>071243000</v>
          </cell>
        </row>
        <row r="21144">
          <cell r="O21144" t="str">
            <v>071243000</v>
          </cell>
        </row>
        <row r="21145">
          <cell r="O21145" t="str">
            <v>071243000</v>
          </cell>
        </row>
        <row r="21146">
          <cell r="O21146" t="str">
            <v>071243000</v>
          </cell>
        </row>
        <row r="21147">
          <cell r="O21147" t="str">
            <v>071243000</v>
          </cell>
        </row>
        <row r="21148">
          <cell r="O21148" t="str">
            <v>071243000</v>
          </cell>
        </row>
        <row r="21149">
          <cell r="O21149" t="str">
            <v>071243000</v>
          </cell>
        </row>
        <row r="21150">
          <cell r="O21150" t="str">
            <v>071243000</v>
          </cell>
        </row>
        <row r="21151">
          <cell r="O21151" t="str">
            <v>071243000</v>
          </cell>
        </row>
        <row r="21152">
          <cell r="O21152" t="str">
            <v>071243000</v>
          </cell>
        </row>
        <row r="21153">
          <cell r="O21153" t="str">
            <v>071243000</v>
          </cell>
        </row>
        <row r="21154">
          <cell r="O21154" t="str">
            <v>071243000</v>
          </cell>
        </row>
        <row r="21155">
          <cell r="O21155" t="str">
            <v>071243000</v>
          </cell>
        </row>
        <row r="21156">
          <cell r="O21156" t="str">
            <v>071243000</v>
          </cell>
        </row>
        <row r="21157">
          <cell r="O21157" t="str">
            <v>071243000</v>
          </cell>
        </row>
        <row r="21158">
          <cell r="O21158" t="str">
            <v>071243000</v>
          </cell>
        </row>
        <row r="21159">
          <cell r="O21159" t="str">
            <v>071243000</v>
          </cell>
        </row>
        <row r="21160">
          <cell r="O21160" t="str">
            <v>071243000</v>
          </cell>
        </row>
        <row r="21161">
          <cell r="O21161" t="str">
            <v>071243000</v>
          </cell>
        </row>
        <row r="21162">
          <cell r="O21162" t="str">
            <v>071243000</v>
          </cell>
        </row>
        <row r="21163">
          <cell r="O21163" t="str">
            <v>071243000</v>
          </cell>
        </row>
        <row r="21164">
          <cell r="O21164" t="str">
            <v>071243000</v>
          </cell>
        </row>
        <row r="21165">
          <cell r="O21165" t="str">
            <v>071243000</v>
          </cell>
        </row>
        <row r="21166">
          <cell r="O21166" t="str">
            <v>071243000</v>
          </cell>
        </row>
        <row r="21167">
          <cell r="O21167" t="str">
            <v>071243000</v>
          </cell>
        </row>
        <row r="21168">
          <cell r="O21168" t="str">
            <v>071244000</v>
          </cell>
        </row>
        <row r="21169">
          <cell r="O21169" t="str">
            <v>071244000</v>
          </cell>
        </row>
        <row r="21170">
          <cell r="O21170" t="str">
            <v>071244000</v>
          </cell>
        </row>
        <row r="21171">
          <cell r="O21171" t="str">
            <v>071244000</v>
          </cell>
        </row>
        <row r="21172">
          <cell r="O21172" t="str">
            <v>071244000</v>
          </cell>
        </row>
        <row r="21173">
          <cell r="O21173" t="str">
            <v>071244000</v>
          </cell>
        </row>
        <row r="21174">
          <cell r="O21174" t="str">
            <v>071244000</v>
          </cell>
        </row>
        <row r="21175">
          <cell r="O21175" t="str">
            <v>071244000</v>
          </cell>
        </row>
        <row r="21176">
          <cell r="O21176" t="str">
            <v>071244000</v>
          </cell>
        </row>
        <row r="21177">
          <cell r="O21177" t="str">
            <v>071244000</v>
          </cell>
        </row>
        <row r="21178">
          <cell r="O21178" t="str">
            <v>071244000</v>
          </cell>
        </row>
        <row r="21179">
          <cell r="O21179" t="str">
            <v>071244000</v>
          </cell>
        </row>
        <row r="21180">
          <cell r="O21180" t="str">
            <v>071244000</v>
          </cell>
        </row>
        <row r="21181">
          <cell r="O21181" t="str">
            <v>071244000</v>
          </cell>
        </row>
        <row r="21182">
          <cell r="O21182" t="str">
            <v>071244000</v>
          </cell>
        </row>
        <row r="21183">
          <cell r="O21183" t="str">
            <v>071244000</v>
          </cell>
        </row>
        <row r="21184">
          <cell r="O21184" t="str">
            <v>071244000</v>
          </cell>
        </row>
        <row r="21185">
          <cell r="O21185" t="str">
            <v>071244000</v>
          </cell>
        </row>
        <row r="21186">
          <cell r="O21186" t="str">
            <v>071244000</v>
          </cell>
        </row>
        <row r="21187">
          <cell r="O21187" t="str">
            <v>071244000</v>
          </cell>
        </row>
        <row r="21188">
          <cell r="O21188" t="str">
            <v>071245000</v>
          </cell>
        </row>
        <row r="21189">
          <cell r="O21189" t="str">
            <v>071245000</v>
          </cell>
        </row>
        <row r="21190">
          <cell r="O21190" t="str">
            <v>071245000</v>
          </cell>
        </row>
        <row r="21191">
          <cell r="O21191" t="str">
            <v>071245000</v>
          </cell>
        </row>
        <row r="21192">
          <cell r="O21192" t="str">
            <v>071245000</v>
          </cell>
        </row>
        <row r="21193">
          <cell r="O21193" t="str">
            <v>071245000</v>
          </cell>
        </row>
        <row r="21194">
          <cell r="O21194" t="str">
            <v>071245000</v>
          </cell>
        </row>
        <row r="21195">
          <cell r="O21195" t="str">
            <v>071245000</v>
          </cell>
        </row>
        <row r="21196">
          <cell r="O21196" t="str">
            <v>071245000</v>
          </cell>
        </row>
        <row r="21197">
          <cell r="O21197" t="str">
            <v>071245000</v>
          </cell>
        </row>
        <row r="21198">
          <cell r="O21198" t="str">
            <v>071245000</v>
          </cell>
        </row>
        <row r="21199">
          <cell r="O21199" t="str">
            <v>071245000</v>
          </cell>
        </row>
        <row r="21200">
          <cell r="O21200" t="str">
            <v>071245000</v>
          </cell>
        </row>
        <row r="21201">
          <cell r="O21201" t="str">
            <v>071245000</v>
          </cell>
        </row>
        <row r="21202">
          <cell r="O21202" t="str">
            <v>071245000</v>
          </cell>
        </row>
        <row r="21203">
          <cell r="O21203" t="str">
            <v>071245000</v>
          </cell>
        </row>
        <row r="21204">
          <cell r="O21204" t="str">
            <v>071245000</v>
          </cell>
        </row>
        <row r="21205">
          <cell r="O21205" t="str">
            <v>071245000</v>
          </cell>
        </row>
        <row r="21206">
          <cell r="O21206" t="str">
            <v>071245000</v>
          </cell>
        </row>
        <row r="21207">
          <cell r="O21207" t="str">
            <v>071245000</v>
          </cell>
        </row>
        <row r="21208">
          <cell r="O21208" t="str">
            <v>071245000</v>
          </cell>
        </row>
        <row r="21209">
          <cell r="O21209" t="str">
            <v>071245000</v>
          </cell>
        </row>
        <row r="21210">
          <cell r="O21210" t="str">
            <v>071245000</v>
          </cell>
        </row>
        <row r="21211">
          <cell r="O21211" t="str">
            <v>071245000</v>
          </cell>
        </row>
        <row r="21212">
          <cell r="O21212" t="str">
            <v>071245000</v>
          </cell>
        </row>
        <row r="21213">
          <cell r="O21213" t="str">
            <v>071245000</v>
          </cell>
        </row>
        <row r="21214">
          <cell r="O21214" t="str">
            <v>071245000</v>
          </cell>
        </row>
        <row r="21215">
          <cell r="O21215" t="str">
            <v>071245000</v>
          </cell>
        </row>
        <row r="21216">
          <cell r="O21216" t="str">
            <v>071245000</v>
          </cell>
        </row>
        <row r="21217">
          <cell r="O21217" t="str">
            <v>071245000</v>
          </cell>
        </row>
        <row r="21218">
          <cell r="O21218" t="str">
            <v>071245000</v>
          </cell>
        </row>
        <row r="21219">
          <cell r="O21219" t="str">
            <v>071245000</v>
          </cell>
        </row>
        <row r="21220">
          <cell r="O21220" t="str">
            <v>071245000</v>
          </cell>
        </row>
        <row r="21221">
          <cell r="O21221" t="str">
            <v>071245000</v>
          </cell>
        </row>
        <row r="21222">
          <cell r="O21222" t="str">
            <v>071246000</v>
          </cell>
        </row>
        <row r="21223">
          <cell r="O21223" t="str">
            <v>071246000</v>
          </cell>
        </row>
        <row r="21224">
          <cell r="O21224" t="str">
            <v>071246000</v>
          </cell>
        </row>
        <row r="21225">
          <cell r="O21225" t="str">
            <v>071246000</v>
          </cell>
        </row>
        <row r="21226">
          <cell r="O21226" t="str">
            <v>071246000</v>
          </cell>
        </row>
        <row r="21227">
          <cell r="O21227" t="str">
            <v>071246000</v>
          </cell>
        </row>
        <row r="21228">
          <cell r="O21228" t="str">
            <v>071246000</v>
          </cell>
        </row>
        <row r="21229">
          <cell r="O21229" t="str">
            <v>071246000</v>
          </cell>
        </row>
        <row r="21230">
          <cell r="O21230" t="str">
            <v>071246000</v>
          </cell>
        </row>
        <row r="21231">
          <cell r="O21231" t="str">
            <v>071246000</v>
          </cell>
        </row>
        <row r="21232">
          <cell r="O21232" t="str">
            <v>071246000</v>
          </cell>
        </row>
        <row r="21233">
          <cell r="O21233" t="str">
            <v>071246000</v>
          </cell>
        </row>
        <row r="21234">
          <cell r="O21234" t="str">
            <v>071246000</v>
          </cell>
        </row>
        <row r="21235">
          <cell r="O21235" t="str">
            <v>071246000</v>
          </cell>
        </row>
        <row r="21236">
          <cell r="O21236" t="str">
            <v>071246000</v>
          </cell>
        </row>
        <row r="21237">
          <cell r="O21237" t="str">
            <v>071246000</v>
          </cell>
        </row>
        <row r="21238">
          <cell r="O21238" t="str">
            <v>071246000</v>
          </cell>
        </row>
        <row r="21239">
          <cell r="O21239" t="str">
            <v>071246000</v>
          </cell>
        </row>
        <row r="21240">
          <cell r="O21240" t="str">
            <v>071246000</v>
          </cell>
        </row>
        <row r="21241">
          <cell r="O21241" t="str">
            <v>071246000</v>
          </cell>
        </row>
        <row r="21242">
          <cell r="O21242" t="str">
            <v>071246000</v>
          </cell>
        </row>
        <row r="21243">
          <cell r="O21243" t="str">
            <v>071246000</v>
          </cell>
        </row>
        <row r="21244">
          <cell r="O21244" t="str">
            <v>071246000</v>
          </cell>
        </row>
        <row r="21245">
          <cell r="O21245" t="str">
            <v>071246000</v>
          </cell>
        </row>
        <row r="21246">
          <cell r="O21246" t="str">
            <v>071246000</v>
          </cell>
        </row>
        <row r="21247">
          <cell r="O21247" t="str">
            <v>071246000</v>
          </cell>
        </row>
        <row r="21248">
          <cell r="O21248" t="str">
            <v>071246000</v>
          </cell>
        </row>
        <row r="21249">
          <cell r="O21249" t="str">
            <v>071246000</v>
          </cell>
        </row>
        <row r="21250">
          <cell r="O21250" t="str">
            <v>071246000</v>
          </cell>
        </row>
        <row r="21251">
          <cell r="O21251" t="str">
            <v>071246000</v>
          </cell>
        </row>
        <row r="21252">
          <cell r="O21252" t="str">
            <v>071246000</v>
          </cell>
        </row>
        <row r="21253">
          <cell r="O21253" t="str">
            <v>071246000</v>
          </cell>
        </row>
        <row r="21254">
          <cell r="O21254" t="str">
            <v>071246000</v>
          </cell>
        </row>
        <row r="21255">
          <cell r="O21255" t="str">
            <v>071246000</v>
          </cell>
        </row>
        <row r="21256">
          <cell r="O21256" t="str">
            <v>071246000</v>
          </cell>
        </row>
        <row r="21257">
          <cell r="O21257" t="str">
            <v>071246000</v>
          </cell>
        </row>
        <row r="21258">
          <cell r="O21258" t="str">
            <v>071246000</v>
          </cell>
        </row>
        <row r="21259">
          <cell r="O21259" t="str">
            <v>071246000</v>
          </cell>
        </row>
        <row r="21260">
          <cell r="O21260" t="str">
            <v>071246000</v>
          </cell>
        </row>
        <row r="21261">
          <cell r="O21261" t="str">
            <v>071246000</v>
          </cell>
        </row>
        <row r="21262">
          <cell r="O21262" t="str">
            <v>071246000</v>
          </cell>
        </row>
        <row r="21263">
          <cell r="O21263" t="str">
            <v>071246000</v>
          </cell>
        </row>
        <row r="21264">
          <cell r="O21264" t="str">
            <v>071246000</v>
          </cell>
        </row>
        <row r="21265">
          <cell r="O21265" t="str">
            <v>071246000</v>
          </cell>
        </row>
        <row r="21266">
          <cell r="O21266" t="str">
            <v>071247000</v>
          </cell>
        </row>
        <row r="21267">
          <cell r="O21267" t="str">
            <v>071247000</v>
          </cell>
        </row>
        <row r="21268">
          <cell r="O21268" t="str">
            <v>071247000</v>
          </cell>
        </row>
        <row r="21269">
          <cell r="O21269" t="str">
            <v>071247000</v>
          </cell>
        </row>
        <row r="21270">
          <cell r="O21270" t="str">
            <v>071247000</v>
          </cell>
        </row>
        <row r="21271">
          <cell r="O21271" t="str">
            <v>071247000</v>
          </cell>
        </row>
        <row r="21272">
          <cell r="O21272" t="str">
            <v>071247000</v>
          </cell>
        </row>
        <row r="21273">
          <cell r="O21273" t="str">
            <v>071247000</v>
          </cell>
        </row>
        <row r="21274">
          <cell r="O21274" t="str">
            <v>071247000</v>
          </cell>
        </row>
        <row r="21275">
          <cell r="O21275" t="str">
            <v>071247000</v>
          </cell>
        </row>
        <row r="21276">
          <cell r="O21276" t="str">
            <v>071247000</v>
          </cell>
        </row>
        <row r="21277">
          <cell r="O21277" t="str">
            <v>071247000</v>
          </cell>
        </row>
        <row r="21278">
          <cell r="O21278" t="str">
            <v>071247000</v>
          </cell>
        </row>
        <row r="21279">
          <cell r="O21279" t="str">
            <v>071247000</v>
          </cell>
        </row>
        <row r="21280">
          <cell r="O21280" t="str">
            <v>071247000</v>
          </cell>
        </row>
        <row r="21281">
          <cell r="O21281" t="str">
            <v>071247000</v>
          </cell>
        </row>
        <row r="21282">
          <cell r="O21282" t="str">
            <v>071247000</v>
          </cell>
        </row>
        <row r="21283">
          <cell r="O21283" t="str">
            <v>071247000</v>
          </cell>
        </row>
        <row r="21284">
          <cell r="O21284" t="str">
            <v>071247000</v>
          </cell>
        </row>
        <row r="21285">
          <cell r="O21285" t="str">
            <v>071247000</v>
          </cell>
        </row>
        <row r="21286">
          <cell r="O21286" t="str">
            <v>071247000</v>
          </cell>
        </row>
        <row r="21287">
          <cell r="O21287" t="str">
            <v>071247000</v>
          </cell>
        </row>
        <row r="21288">
          <cell r="O21288" t="str">
            <v>071247000</v>
          </cell>
        </row>
        <row r="21289">
          <cell r="O21289" t="str">
            <v>071247000</v>
          </cell>
        </row>
        <row r="21290">
          <cell r="O21290" t="str">
            <v>071247000</v>
          </cell>
        </row>
        <row r="21291">
          <cell r="O21291" t="str">
            <v>071247000</v>
          </cell>
        </row>
        <row r="21292">
          <cell r="O21292" t="str">
            <v>071247000</v>
          </cell>
        </row>
        <row r="21293">
          <cell r="O21293" t="str">
            <v>071247000</v>
          </cell>
        </row>
        <row r="21294">
          <cell r="O21294" t="str">
            <v>071247000</v>
          </cell>
        </row>
        <row r="21295">
          <cell r="O21295" t="str">
            <v>071247000</v>
          </cell>
        </row>
        <row r="21296">
          <cell r="O21296" t="str">
            <v>071247000</v>
          </cell>
        </row>
        <row r="21297">
          <cell r="O21297" t="str">
            <v>071247000</v>
          </cell>
        </row>
        <row r="21298">
          <cell r="O21298" t="str">
            <v>071247000</v>
          </cell>
        </row>
        <row r="21299">
          <cell r="O21299" t="str">
            <v>071247000</v>
          </cell>
        </row>
        <row r="21300">
          <cell r="O21300" t="str">
            <v>071247000</v>
          </cell>
        </row>
        <row r="21301">
          <cell r="O21301" t="str">
            <v>071248000</v>
          </cell>
        </row>
        <row r="21302">
          <cell r="O21302" t="str">
            <v>071248000</v>
          </cell>
        </row>
        <row r="21303">
          <cell r="O21303" t="str">
            <v>071248000</v>
          </cell>
        </row>
        <row r="21304">
          <cell r="O21304" t="str">
            <v>071248000</v>
          </cell>
        </row>
        <row r="21305">
          <cell r="O21305" t="str">
            <v>071248000</v>
          </cell>
        </row>
        <row r="21306">
          <cell r="O21306" t="str">
            <v>071248000</v>
          </cell>
        </row>
        <row r="21307">
          <cell r="O21307" t="str">
            <v>071248000</v>
          </cell>
        </row>
        <row r="21308">
          <cell r="O21308" t="str">
            <v>071248000</v>
          </cell>
        </row>
        <row r="21309">
          <cell r="O21309" t="str">
            <v>071248000</v>
          </cell>
        </row>
        <row r="21310">
          <cell r="O21310" t="str">
            <v>071248000</v>
          </cell>
        </row>
        <row r="21311">
          <cell r="O21311" t="str">
            <v>071248000</v>
          </cell>
        </row>
        <row r="21312">
          <cell r="O21312" t="str">
            <v>071248000</v>
          </cell>
        </row>
        <row r="21313">
          <cell r="O21313" t="str">
            <v>071248000</v>
          </cell>
        </row>
        <row r="21314">
          <cell r="O21314" t="str">
            <v>071248000</v>
          </cell>
        </row>
        <row r="21315">
          <cell r="O21315" t="str">
            <v>071248000</v>
          </cell>
        </row>
        <row r="21316">
          <cell r="O21316" t="str">
            <v>072201000</v>
          </cell>
        </row>
        <row r="21317">
          <cell r="O21317" t="str">
            <v>072201000</v>
          </cell>
        </row>
        <row r="21318">
          <cell r="O21318" t="str">
            <v>072201000</v>
          </cell>
        </row>
        <row r="21319">
          <cell r="O21319" t="str">
            <v>072201000</v>
          </cell>
        </row>
        <row r="21320">
          <cell r="O21320" t="str">
            <v>072201000</v>
          </cell>
        </row>
        <row r="21321">
          <cell r="O21321" t="str">
            <v>072201000</v>
          </cell>
        </row>
        <row r="21322">
          <cell r="O21322" t="str">
            <v>072201000</v>
          </cell>
        </row>
        <row r="21323">
          <cell r="O21323" t="str">
            <v>072201000</v>
          </cell>
        </row>
        <row r="21324">
          <cell r="O21324" t="str">
            <v>072201000</v>
          </cell>
        </row>
        <row r="21325">
          <cell r="O21325" t="str">
            <v>072202000</v>
          </cell>
        </row>
        <row r="21326">
          <cell r="O21326" t="str">
            <v>072202000</v>
          </cell>
        </row>
        <row r="21327">
          <cell r="O21327" t="str">
            <v>072202000</v>
          </cell>
        </row>
        <row r="21328">
          <cell r="O21328" t="str">
            <v>072202000</v>
          </cell>
        </row>
        <row r="21329">
          <cell r="O21329" t="str">
            <v>072202000</v>
          </cell>
        </row>
        <row r="21330">
          <cell r="O21330" t="str">
            <v>072202000</v>
          </cell>
        </row>
        <row r="21331">
          <cell r="O21331" t="str">
            <v>072202000</v>
          </cell>
        </row>
        <row r="21332">
          <cell r="O21332" t="str">
            <v>072202000</v>
          </cell>
        </row>
        <row r="21333">
          <cell r="O21333" t="str">
            <v>072203000</v>
          </cell>
        </row>
        <row r="21334">
          <cell r="O21334" t="str">
            <v>072203000</v>
          </cell>
        </row>
        <row r="21335">
          <cell r="O21335" t="str">
            <v>072203000</v>
          </cell>
        </row>
        <row r="21336">
          <cell r="O21336" t="str">
            <v>072203000</v>
          </cell>
        </row>
        <row r="21337">
          <cell r="O21337" t="str">
            <v>072203000</v>
          </cell>
        </row>
        <row r="21338">
          <cell r="O21338" t="str">
            <v>072203000</v>
          </cell>
        </row>
        <row r="21339">
          <cell r="O21339" t="str">
            <v>072203000</v>
          </cell>
        </row>
        <row r="21340">
          <cell r="O21340" t="str">
            <v>072203000</v>
          </cell>
        </row>
        <row r="21341">
          <cell r="O21341" t="str">
            <v>072203000</v>
          </cell>
        </row>
        <row r="21342">
          <cell r="O21342" t="str">
            <v>072204000</v>
          </cell>
        </row>
        <row r="21343">
          <cell r="O21343" t="str">
            <v>072204000</v>
          </cell>
        </row>
        <row r="21344">
          <cell r="O21344" t="str">
            <v>072204000</v>
          </cell>
        </row>
        <row r="21345">
          <cell r="O21345" t="str">
            <v>072204000</v>
          </cell>
        </row>
        <row r="21346">
          <cell r="O21346" t="str">
            <v>072204000</v>
          </cell>
        </row>
        <row r="21347">
          <cell r="O21347" t="str">
            <v>072204000</v>
          </cell>
        </row>
        <row r="21348">
          <cell r="O21348" t="str">
            <v>072204000</v>
          </cell>
        </row>
        <row r="21349">
          <cell r="O21349" t="str">
            <v>072204000</v>
          </cell>
        </row>
        <row r="21350">
          <cell r="O21350" t="str">
            <v>072204000</v>
          </cell>
        </row>
        <row r="21351">
          <cell r="O21351" t="str">
            <v>072204000</v>
          </cell>
        </row>
        <row r="21352">
          <cell r="O21352" t="str">
            <v>072204000</v>
          </cell>
        </row>
        <row r="21353">
          <cell r="O21353" t="str">
            <v>072204000</v>
          </cell>
        </row>
        <row r="21354">
          <cell r="O21354" t="str">
            <v>072204000</v>
          </cell>
        </row>
        <row r="21355">
          <cell r="O21355" t="str">
            <v>072204000</v>
          </cell>
        </row>
        <row r="21356">
          <cell r="O21356" t="str">
            <v>072204000</v>
          </cell>
        </row>
        <row r="21357">
          <cell r="O21357" t="str">
            <v>072205000</v>
          </cell>
        </row>
        <row r="21358">
          <cell r="O21358" t="str">
            <v>072205000</v>
          </cell>
        </row>
        <row r="21359">
          <cell r="O21359" t="str">
            <v>072205000</v>
          </cell>
        </row>
        <row r="21360">
          <cell r="O21360" t="str">
            <v>072205000</v>
          </cell>
        </row>
        <row r="21361">
          <cell r="O21361" t="str">
            <v>072205000</v>
          </cell>
        </row>
        <row r="21362">
          <cell r="O21362" t="str">
            <v>072205000</v>
          </cell>
        </row>
        <row r="21363">
          <cell r="O21363" t="str">
            <v>072205000</v>
          </cell>
        </row>
        <row r="21364">
          <cell r="O21364" t="str">
            <v>072205000</v>
          </cell>
        </row>
        <row r="21365">
          <cell r="O21365" t="str">
            <v>072205000</v>
          </cell>
        </row>
        <row r="21366">
          <cell r="O21366" t="str">
            <v>072205000</v>
          </cell>
        </row>
        <row r="21367">
          <cell r="O21367" t="str">
            <v>072205000</v>
          </cell>
        </row>
        <row r="21368">
          <cell r="O21368" t="str">
            <v>072205000</v>
          </cell>
        </row>
        <row r="21369">
          <cell r="O21369" t="str">
            <v>072205000</v>
          </cell>
        </row>
        <row r="21370">
          <cell r="O21370" t="str">
            <v>072205000</v>
          </cell>
        </row>
        <row r="21371">
          <cell r="O21371" t="str">
            <v>072205000</v>
          </cell>
        </row>
        <row r="21372">
          <cell r="O21372" t="str">
            <v>072205000</v>
          </cell>
        </row>
        <row r="21373">
          <cell r="O21373" t="str">
            <v>072205000</v>
          </cell>
        </row>
        <row r="21374">
          <cell r="O21374" t="str">
            <v>072205000</v>
          </cell>
        </row>
        <row r="21375">
          <cell r="O21375" t="str">
            <v>072205000</v>
          </cell>
        </row>
        <row r="21376">
          <cell r="O21376" t="str">
            <v>072205000</v>
          </cell>
        </row>
        <row r="21377">
          <cell r="O21377" t="str">
            <v>072205000</v>
          </cell>
        </row>
        <row r="21378">
          <cell r="O21378" t="str">
            <v>072205000</v>
          </cell>
        </row>
        <row r="21379">
          <cell r="O21379" t="str">
            <v>072205000</v>
          </cell>
        </row>
        <row r="21380">
          <cell r="O21380" t="str">
            <v>072205000</v>
          </cell>
        </row>
        <row r="21381">
          <cell r="O21381" t="str">
            <v>072205000</v>
          </cell>
        </row>
        <row r="21382">
          <cell r="O21382" t="str">
            <v>072205000</v>
          </cell>
        </row>
        <row r="21383">
          <cell r="O21383" t="str">
            <v>072205000</v>
          </cell>
        </row>
        <row r="21384">
          <cell r="O21384" t="str">
            <v>072205000</v>
          </cell>
        </row>
        <row r="21385">
          <cell r="O21385" t="str">
            <v>072205000</v>
          </cell>
        </row>
        <row r="21386">
          <cell r="O21386" t="str">
            <v>072205000</v>
          </cell>
        </row>
        <row r="21387">
          <cell r="O21387" t="str">
            <v>072205000</v>
          </cell>
        </row>
        <row r="21388">
          <cell r="O21388" t="str">
            <v>072205000</v>
          </cell>
        </row>
        <row r="21389">
          <cell r="O21389" t="str">
            <v>072205000</v>
          </cell>
        </row>
        <row r="21390">
          <cell r="O21390" t="str">
            <v>072205000</v>
          </cell>
        </row>
        <row r="21391">
          <cell r="O21391" t="str">
            <v>072205000</v>
          </cell>
        </row>
        <row r="21392">
          <cell r="O21392" t="str">
            <v>072205000</v>
          </cell>
        </row>
        <row r="21393">
          <cell r="O21393" t="str">
            <v>072205000</v>
          </cell>
        </row>
        <row r="21394">
          <cell r="O21394" t="str">
            <v>072205000</v>
          </cell>
        </row>
        <row r="21395">
          <cell r="O21395" t="str">
            <v>072205000</v>
          </cell>
        </row>
        <row r="21396">
          <cell r="O21396" t="str">
            <v>072205000</v>
          </cell>
        </row>
        <row r="21397">
          <cell r="O21397" t="str">
            <v>072205000</v>
          </cell>
        </row>
        <row r="21398">
          <cell r="O21398" t="str">
            <v>072205000</v>
          </cell>
        </row>
        <row r="21399">
          <cell r="O21399" t="str">
            <v>072205000</v>
          </cell>
        </row>
        <row r="21400">
          <cell r="O21400" t="str">
            <v>072205000</v>
          </cell>
        </row>
        <row r="21401">
          <cell r="O21401" t="str">
            <v>072205000</v>
          </cell>
        </row>
        <row r="21402">
          <cell r="O21402" t="str">
            <v>072206000</v>
          </cell>
        </row>
        <row r="21403">
          <cell r="O21403" t="str">
            <v>072206000</v>
          </cell>
        </row>
        <row r="21404">
          <cell r="O21404" t="str">
            <v>072206000</v>
          </cell>
        </row>
        <row r="21405">
          <cell r="O21405" t="str">
            <v>072206000</v>
          </cell>
        </row>
        <row r="21406">
          <cell r="O21406" t="str">
            <v>072206000</v>
          </cell>
        </row>
        <row r="21407">
          <cell r="O21407" t="str">
            <v>072206000</v>
          </cell>
        </row>
        <row r="21408">
          <cell r="O21408" t="str">
            <v>072206000</v>
          </cell>
        </row>
        <row r="21409">
          <cell r="O21409" t="str">
            <v>072206000</v>
          </cell>
        </row>
        <row r="21410">
          <cell r="O21410" t="str">
            <v>072206000</v>
          </cell>
        </row>
        <row r="21411">
          <cell r="O21411" t="str">
            <v>072206000</v>
          </cell>
        </row>
        <row r="21412">
          <cell r="O21412" t="str">
            <v>072206000</v>
          </cell>
        </row>
        <row r="21413">
          <cell r="O21413" t="str">
            <v>072206000</v>
          </cell>
        </row>
        <row r="21414">
          <cell r="O21414" t="str">
            <v>072206000</v>
          </cell>
        </row>
        <row r="21415">
          <cell r="O21415" t="str">
            <v>072206000</v>
          </cell>
        </row>
        <row r="21416">
          <cell r="O21416" t="str">
            <v>072206000</v>
          </cell>
        </row>
        <row r="21417">
          <cell r="O21417" t="str">
            <v>072206000</v>
          </cell>
        </row>
        <row r="21418">
          <cell r="O21418" t="str">
            <v>072206000</v>
          </cell>
        </row>
        <row r="21419">
          <cell r="O21419" t="str">
            <v>072206000</v>
          </cell>
        </row>
        <row r="21420">
          <cell r="O21420" t="str">
            <v>072206000</v>
          </cell>
        </row>
        <row r="21421">
          <cell r="O21421" t="str">
            <v>072206000</v>
          </cell>
        </row>
        <row r="21422">
          <cell r="O21422" t="str">
            <v>072206000</v>
          </cell>
        </row>
        <row r="21423">
          <cell r="O21423" t="str">
            <v>072206000</v>
          </cell>
        </row>
        <row r="21424">
          <cell r="O21424" t="str">
            <v>072206000</v>
          </cell>
        </row>
        <row r="21425">
          <cell r="O21425" t="str">
            <v>072206000</v>
          </cell>
        </row>
        <row r="21426">
          <cell r="O21426" t="str">
            <v>072206000</v>
          </cell>
        </row>
        <row r="21427">
          <cell r="O21427" t="str">
            <v>072206000</v>
          </cell>
        </row>
        <row r="21428">
          <cell r="O21428" t="str">
            <v>072206000</v>
          </cell>
        </row>
        <row r="21429">
          <cell r="O21429" t="str">
            <v>072207000</v>
          </cell>
        </row>
        <row r="21430">
          <cell r="O21430" t="str">
            <v>072207000</v>
          </cell>
        </row>
        <row r="21431">
          <cell r="O21431" t="str">
            <v>072207000</v>
          </cell>
        </row>
        <row r="21432">
          <cell r="O21432" t="str">
            <v>072207000</v>
          </cell>
        </row>
        <row r="21433">
          <cell r="O21433" t="str">
            <v>072207000</v>
          </cell>
        </row>
        <row r="21434">
          <cell r="O21434" t="str">
            <v>072207000</v>
          </cell>
        </row>
        <row r="21435">
          <cell r="O21435" t="str">
            <v>072207000</v>
          </cell>
        </row>
        <row r="21436">
          <cell r="O21436" t="str">
            <v>072207000</v>
          </cell>
        </row>
        <row r="21437">
          <cell r="O21437" t="str">
            <v>072207000</v>
          </cell>
        </row>
        <row r="21438">
          <cell r="O21438" t="str">
            <v>072207000</v>
          </cell>
        </row>
        <row r="21439">
          <cell r="O21439" t="str">
            <v>072207000</v>
          </cell>
        </row>
        <row r="21440">
          <cell r="O21440" t="str">
            <v>072207000</v>
          </cell>
        </row>
        <row r="21441">
          <cell r="O21441" t="str">
            <v>072207000</v>
          </cell>
        </row>
        <row r="21442">
          <cell r="O21442" t="str">
            <v>072207000</v>
          </cell>
        </row>
        <row r="21443">
          <cell r="O21443" t="str">
            <v>072207000</v>
          </cell>
        </row>
        <row r="21444">
          <cell r="O21444" t="str">
            <v>072207000</v>
          </cell>
        </row>
        <row r="21445">
          <cell r="O21445" t="str">
            <v>072207000</v>
          </cell>
        </row>
        <row r="21446">
          <cell r="O21446" t="str">
            <v>072207000</v>
          </cell>
        </row>
        <row r="21447">
          <cell r="O21447" t="str">
            <v>072207000</v>
          </cell>
        </row>
        <row r="21448">
          <cell r="O21448" t="str">
            <v>072207000</v>
          </cell>
        </row>
        <row r="21449">
          <cell r="O21449" t="str">
            <v>072207000</v>
          </cell>
        </row>
        <row r="21450">
          <cell r="O21450" t="str">
            <v>072207000</v>
          </cell>
        </row>
        <row r="21451">
          <cell r="O21451" t="str">
            <v>072207000</v>
          </cell>
        </row>
        <row r="21452">
          <cell r="O21452" t="str">
            <v>072207000</v>
          </cell>
        </row>
        <row r="21453">
          <cell r="O21453" t="str">
            <v>072207000</v>
          </cell>
        </row>
        <row r="21454">
          <cell r="O21454" t="str">
            <v>072207000</v>
          </cell>
        </row>
        <row r="21455">
          <cell r="O21455" t="str">
            <v>072207000</v>
          </cell>
        </row>
        <row r="21456">
          <cell r="O21456" t="str">
            <v>072207000</v>
          </cell>
        </row>
        <row r="21457">
          <cell r="O21457" t="str">
            <v>072207000</v>
          </cell>
        </row>
        <row r="21458">
          <cell r="O21458" t="str">
            <v>072208000</v>
          </cell>
        </row>
        <row r="21459">
          <cell r="O21459" t="str">
            <v>072208000</v>
          </cell>
        </row>
        <row r="21460">
          <cell r="O21460" t="str">
            <v>072208000</v>
          </cell>
        </row>
        <row r="21461">
          <cell r="O21461" t="str">
            <v>072208000</v>
          </cell>
        </row>
        <row r="21462">
          <cell r="O21462" t="str">
            <v>072208000</v>
          </cell>
        </row>
        <row r="21463">
          <cell r="O21463" t="str">
            <v>072208000</v>
          </cell>
        </row>
        <row r="21464">
          <cell r="O21464" t="str">
            <v>072208000</v>
          </cell>
        </row>
        <row r="21465">
          <cell r="O21465" t="str">
            <v>072208000</v>
          </cell>
        </row>
        <row r="21466">
          <cell r="O21466" t="str">
            <v>072208000</v>
          </cell>
        </row>
        <row r="21467">
          <cell r="O21467" t="str">
            <v>072208000</v>
          </cell>
        </row>
        <row r="21468">
          <cell r="O21468" t="str">
            <v>072208000</v>
          </cell>
        </row>
        <row r="21469">
          <cell r="O21469" t="str">
            <v>072208000</v>
          </cell>
        </row>
        <row r="21470">
          <cell r="O21470" t="str">
            <v>072208000</v>
          </cell>
        </row>
        <row r="21471">
          <cell r="O21471" t="str">
            <v>072208000</v>
          </cell>
        </row>
        <row r="21472">
          <cell r="O21472" t="str">
            <v>072208000</v>
          </cell>
        </row>
        <row r="21473">
          <cell r="O21473" t="str">
            <v>072208000</v>
          </cell>
        </row>
        <row r="21474">
          <cell r="O21474" t="str">
            <v>072208000</v>
          </cell>
        </row>
        <row r="21475">
          <cell r="O21475" t="str">
            <v>072208000</v>
          </cell>
        </row>
        <row r="21476">
          <cell r="O21476" t="str">
            <v>072208000</v>
          </cell>
        </row>
        <row r="21477">
          <cell r="O21477" t="str">
            <v>072208000</v>
          </cell>
        </row>
        <row r="21478">
          <cell r="O21478" t="str">
            <v>072208000</v>
          </cell>
        </row>
        <row r="21479">
          <cell r="O21479" t="str">
            <v>072208000</v>
          </cell>
        </row>
        <row r="21480">
          <cell r="O21480" t="str">
            <v>072208000</v>
          </cell>
        </row>
        <row r="21481">
          <cell r="O21481" t="str">
            <v>072208000</v>
          </cell>
        </row>
        <row r="21482">
          <cell r="O21482" t="str">
            <v>072208000</v>
          </cell>
        </row>
        <row r="21483">
          <cell r="O21483" t="str">
            <v>072208000</v>
          </cell>
        </row>
        <row r="21484">
          <cell r="O21484" t="str">
            <v>072208000</v>
          </cell>
        </row>
        <row r="21485">
          <cell r="O21485" t="str">
            <v>072208000</v>
          </cell>
        </row>
        <row r="21486">
          <cell r="O21486" t="str">
            <v>072209000</v>
          </cell>
        </row>
        <row r="21487">
          <cell r="O21487" t="str">
            <v>072209000</v>
          </cell>
        </row>
        <row r="21488">
          <cell r="O21488" t="str">
            <v>072209000</v>
          </cell>
        </row>
        <row r="21489">
          <cell r="O21489" t="str">
            <v>072209000</v>
          </cell>
        </row>
        <row r="21490">
          <cell r="O21490" t="str">
            <v>072209000</v>
          </cell>
        </row>
        <row r="21491">
          <cell r="O21491" t="str">
            <v>072209000</v>
          </cell>
        </row>
        <row r="21492">
          <cell r="O21492" t="str">
            <v>072209000</v>
          </cell>
        </row>
        <row r="21493">
          <cell r="O21493" t="str">
            <v>072209000</v>
          </cell>
        </row>
        <row r="21494">
          <cell r="O21494" t="str">
            <v>072209000</v>
          </cell>
        </row>
        <row r="21495">
          <cell r="O21495" t="str">
            <v>072209000</v>
          </cell>
        </row>
        <row r="21496">
          <cell r="O21496" t="str">
            <v>072209000</v>
          </cell>
        </row>
        <row r="21497">
          <cell r="O21497" t="str">
            <v>072209000</v>
          </cell>
        </row>
        <row r="21498">
          <cell r="O21498" t="str">
            <v>072209000</v>
          </cell>
        </row>
        <row r="21499">
          <cell r="O21499" t="str">
            <v>072209000</v>
          </cell>
        </row>
        <row r="21500">
          <cell r="O21500" t="str">
            <v>072209000</v>
          </cell>
        </row>
        <row r="21501">
          <cell r="O21501" t="str">
            <v>072209000</v>
          </cell>
        </row>
        <row r="21502">
          <cell r="O21502" t="str">
            <v>072209000</v>
          </cell>
        </row>
        <row r="21503">
          <cell r="O21503" t="str">
            <v>072209000</v>
          </cell>
        </row>
        <row r="21504">
          <cell r="O21504" t="str">
            <v>072209000</v>
          </cell>
        </row>
        <row r="21505">
          <cell r="O21505" t="str">
            <v>072209000</v>
          </cell>
        </row>
        <row r="21506">
          <cell r="O21506" t="str">
            <v>072209000</v>
          </cell>
        </row>
        <row r="21507">
          <cell r="O21507" t="str">
            <v>072209000</v>
          </cell>
        </row>
        <row r="21508">
          <cell r="O21508" t="str">
            <v>072209000</v>
          </cell>
        </row>
        <row r="21509">
          <cell r="O21509" t="str">
            <v>072209000</v>
          </cell>
        </row>
        <row r="21510">
          <cell r="O21510" t="str">
            <v>072209000</v>
          </cell>
        </row>
        <row r="21511">
          <cell r="O21511" t="str">
            <v>072210000</v>
          </cell>
        </row>
        <row r="21512">
          <cell r="O21512" t="str">
            <v>072210000</v>
          </cell>
        </row>
        <row r="21513">
          <cell r="O21513" t="str">
            <v>072210000</v>
          </cell>
        </row>
        <row r="21514">
          <cell r="O21514" t="str">
            <v>072210000</v>
          </cell>
        </row>
        <row r="21515">
          <cell r="O21515" t="str">
            <v>072210000</v>
          </cell>
        </row>
        <row r="21516">
          <cell r="O21516" t="str">
            <v>072210000</v>
          </cell>
        </row>
        <row r="21517">
          <cell r="O21517" t="str">
            <v>072210000</v>
          </cell>
        </row>
        <row r="21518">
          <cell r="O21518" t="str">
            <v>072210000</v>
          </cell>
        </row>
        <row r="21519">
          <cell r="O21519" t="str">
            <v>072210000</v>
          </cell>
        </row>
        <row r="21520">
          <cell r="O21520" t="str">
            <v>072210000</v>
          </cell>
        </row>
        <row r="21521">
          <cell r="O21521" t="str">
            <v>072210000</v>
          </cell>
        </row>
        <row r="21522">
          <cell r="O21522" t="str">
            <v>072210000</v>
          </cell>
        </row>
        <row r="21523">
          <cell r="O21523" t="str">
            <v>072210000</v>
          </cell>
        </row>
        <row r="21524">
          <cell r="O21524" t="str">
            <v>072210000</v>
          </cell>
        </row>
        <row r="21525">
          <cell r="O21525" t="str">
            <v>072210000</v>
          </cell>
        </row>
        <row r="21526">
          <cell r="O21526" t="str">
            <v>072210000</v>
          </cell>
        </row>
        <row r="21527">
          <cell r="O21527" t="str">
            <v>072210000</v>
          </cell>
        </row>
        <row r="21528">
          <cell r="O21528" t="str">
            <v>072210000</v>
          </cell>
        </row>
        <row r="21529">
          <cell r="O21529" t="str">
            <v>072210000</v>
          </cell>
        </row>
        <row r="21530">
          <cell r="O21530" t="str">
            <v>072210000</v>
          </cell>
        </row>
        <row r="21531">
          <cell r="O21531" t="str">
            <v>072210000</v>
          </cell>
        </row>
        <row r="21532">
          <cell r="O21532" t="str">
            <v>072210000</v>
          </cell>
        </row>
        <row r="21533">
          <cell r="O21533" t="str">
            <v>072210000</v>
          </cell>
        </row>
        <row r="21534">
          <cell r="O21534" t="str">
            <v>072210000</v>
          </cell>
        </row>
        <row r="21535">
          <cell r="O21535" t="str">
            <v>072210000</v>
          </cell>
        </row>
        <row r="21536">
          <cell r="O21536" t="str">
            <v>072210000</v>
          </cell>
        </row>
        <row r="21537">
          <cell r="O21537" t="str">
            <v>072210000</v>
          </cell>
        </row>
        <row r="21538">
          <cell r="O21538" t="str">
            <v>072210000</v>
          </cell>
        </row>
        <row r="21539">
          <cell r="O21539" t="str">
            <v>072210000</v>
          </cell>
        </row>
        <row r="21540">
          <cell r="O21540" t="str">
            <v>072210000</v>
          </cell>
        </row>
        <row r="21541">
          <cell r="O21541" t="str">
            <v>072210000</v>
          </cell>
        </row>
        <row r="21542">
          <cell r="O21542" t="str">
            <v>072210000</v>
          </cell>
        </row>
        <row r="21543">
          <cell r="O21543" t="str">
            <v>072210000</v>
          </cell>
        </row>
        <row r="21544">
          <cell r="O21544" t="str">
            <v>072210000</v>
          </cell>
        </row>
        <row r="21545">
          <cell r="O21545" t="str">
            <v>072210000</v>
          </cell>
        </row>
        <row r="21546">
          <cell r="O21546" t="str">
            <v>072210000</v>
          </cell>
        </row>
        <row r="21547">
          <cell r="O21547" t="str">
            <v>072210000</v>
          </cell>
        </row>
        <row r="21548">
          <cell r="O21548" t="str">
            <v>072210000</v>
          </cell>
        </row>
        <row r="21549">
          <cell r="O21549" t="str">
            <v>072210000</v>
          </cell>
        </row>
        <row r="21550">
          <cell r="O21550" t="str">
            <v>072210000</v>
          </cell>
        </row>
        <row r="21551">
          <cell r="O21551" t="str">
            <v>072210000</v>
          </cell>
        </row>
        <row r="21552">
          <cell r="O21552" t="str">
            <v>072210000</v>
          </cell>
        </row>
        <row r="21553">
          <cell r="O21553" t="str">
            <v>072211000</v>
          </cell>
        </row>
        <row r="21554">
          <cell r="O21554" t="str">
            <v>072211000</v>
          </cell>
        </row>
        <row r="21555">
          <cell r="O21555" t="str">
            <v>072211000</v>
          </cell>
        </row>
        <row r="21556">
          <cell r="O21556" t="str">
            <v>072211000</v>
          </cell>
        </row>
        <row r="21557">
          <cell r="O21557" t="str">
            <v>072211000</v>
          </cell>
        </row>
        <row r="21558">
          <cell r="O21558" t="str">
            <v>072211000</v>
          </cell>
        </row>
        <row r="21559">
          <cell r="O21559" t="str">
            <v>072211000</v>
          </cell>
        </row>
        <row r="21560">
          <cell r="O21560" t="str">
            <v>072211000</v>
          </cell>
        </row>
        <row r="21561">
          <cell r="O21561" t="str">
            <v>072211000</v>
          </cell>
        </row>
        <row r="21562">
          <cell r="O21562" t="str">
            <v>072211000</v>
          </cell>
        </row>
        <row r="21563">
          <cell r="O21563" t="str">
            <v>072211000</v>
          </cell>
        </row>
        <row r="21564">
          <cell r="O21564" t="str">
            <v>072211000</v>
          </cell>
        </row>
        <row r="21565">
          <cell r="O21565" t="str">
            <v>072211000</v>
          </cell>
        </row>
        <row r="21566">
          <cell r="O21566" t="str">
            <v>072211000</v>
          </cell>
        </row>
        <row r="21567">
          <cell r="O21567" t="str">
            <v>072211000</v>
          </cell>
        </row>
        <row r="21568">
          <cell r="O21568" t="str">
            <v>072211000</v>
          </cell>
        </row>
        <row r="21569">
          <cell r="O21569" t="str">
            <v>072211000</v>
          </cell>
        </row>
        <row r="21570">
          <cell r="O21570" t="str">
            <v>072211000</v>
          </cell>
        </row>
        <row r="21571">
          <cell r="O21571" t="str">
            <v>072211000</v>
          </cell>
        </row>
        <row r="21572">
          <cell r="O21572" t="str">
            <v>072211000</v>
          </cell>
        </row>
        <row r="21573">
          <cell r="O21573" t="str">
            <v>072211000</v>
          </cell>
        </row>
        <row r="21574">
          <cell r="O21574" t="str">
            <v>072211000</v>
          </cell>
        </row>
        <row r="21575">
          <cell r="O21575" t="str">
            <v>072211000</v>
          </cell>
        </row>
        <row r="21576">
          <cell r="O21576" t="str">
            <v>072211000</v>
          </cell>
        </row>
        <row r="21577">
          <cell r="O21577" t="str">
            <v>072211000</v>
          </cell>
        </row>
        <row r="21578">
          <cell r="O21578" t="str">
            <v>072211000</v>
          </cell>
        </row>
        <row r="21579">
          <cell r="O21579" t="str">
            <v>072211000</v>
          </cell>
        </row>
        <row r="21580">
          <cell r="O21580" t="str">
            <v>072211000</v>
          </cell>
        </row>
        <row r="21581">
          <cell r="O21581" t="str">
            <v>072211000</v>
          </cell>
        </row>
        <row r="21582">
          <cell r="O21582" t="str">
            <v>072212000</v>
          </cell>
        </row>
        <row r="21583">
          <cell r="O21583" t="str">
            <v>072212000</v>
          </cell>
        </row>
        <row r="21584">
          <cell r="O21584" t="str">
            <v>072212000</v>
          </cell>
        </row>
        <row r="21585">
          <cell r="O21585" t="str">
            <v>072212000</v>
          </cell>
        </row>
        <row r="21586">
          <cell r="O21586" t="str">
            <v>072212000</v>
          </cell>
        </row>
        <row r="21587">
          <cell r="O21587" t="str">
            <v>072212000</v>
          </cell>
        </row>
        <row r="21588">
          <cell r="O21588" t="str">
            <v>072212000</v>
          </cell>
        </row>
        <row r="21589">
          <cell r="O21589" t="str">
            <v>072212000</v>
          </cell>
        </row>
        <row r="21590">
          <cell r="O21590" t="str">
            <v>072212000</v>
          </cell>
        </row>
        <row r="21591">
          <cell r="O21591" t="str">
            <v>072212000</v>
          </cell>
        </row>
        <row r="21592">
          <cell r="O21592" t="str">
            <v>072212000</v>
          </cell>
        </row>
        <row r="21593">
          <cell r="O21593" t="str">
            <v>072213000</v>
          </cell>
        </row>
        <row r="21594">
          <cell r="O21594" t="str">
            <v>072213000</v>
          </cell>
        </row>
        <row r="21595">
          <cell r="O21595" t="str">
            <v>072213000</v>
          </cell>
        </row>
        <row r="21596">
          <cell r="O21596" t="str">
            <v>072213000</v>
          </cell>
        </row>
        <row r="21597">
          <cell r="O21597" t="str">
            <v>072213000</v>
          </cell>
        </row>
        <row r="21598">
          <cell r="O21598" t="str">
            <v>072213000</v>
          </cell>
        </row>
        <row r="21599">
          <cell r="O21599" t="str">
            <v>072213000</v>
          </cell>
        </row>
        <row r="21600">
          <cell r="O21600" t="str">
            <v>072213000</v>
          </cell>
        </row>
        <row r="21601">
          <cell r="O21601" t="str">
            <v>072213000</v>
          </cell>
        </row>
        <row r="21602">
          <cell r="O21602" t="str">
            <v>072213000</v>
          </cell>
        </row>
        <row r="21603">
          <cell r="O21603" t="str">
            <v>072213000</v>
          </cell>
        </row>
        <row r="21604">
          <cell r="O21604" t="str">
            <v>072213000</v>
          </cell>
        </row>
        <row r="21605">
          <cell r="O21605" t="str">
            <v>072213000</v>
          </cell>
        </row>
        <row r="21606">
          <cell r="O21606" t="str">
            <v>072213000</v>
          </cell>
        </row>
        <row r="21607">
          <cell r="O21607" t="str">
            <v>072213000</v>
          </cell>
        </row>
        <row r="21608">
          <cell r="O21608" t="str">
            <v>072213000</v>
          </cell>
        </row>
        <row r="21609">
          <cell r="O21609" t="str">
            <v>072213000</v>
          </cell>
        </row>
        <row r="21610">
          <cell r="O21610" t="str">
            <v>072213000</v>
          </cell>
        </row>
        <row r="21611">
          <cell r="O21611" t="str">
            <v>072213000</v>
          </cell>
        </row>
        <row r="21612">
          <cell r="O21612" t="str">
            <v>072214000</v>
          </cell>
        </row>
        <row r="21613">
          <cell r="O21613" t="str">
            <v>072214000</v>
          </cell>
        </row>
        <row r="21614">
          <cell r="O21614" t="str">
            <v>072214000</v>
          </cell>
        </row>
        <row r="21615">
          <cell r="O21615" t="str">
            <v>072214000</v>
          </cell>
        </row>
        <row r="21616">
          <cell r="O21616" t="str">
            <v>072214000</v>
          </cell>
        </row>
        <row r="21617">
          <cell r="O21617" t="str">
            <v>072214000</v>
          </cell>
        </row>
        <row r="21618">
          <cell r="O21618" t="str">
            <v>072214000</v>
          </cell>
        </row>
        <row r="21619">
          <cell r="O21619" t="str">
            <v>072214000</v>
          </cell>
        </row>
        <row r="21620">
          <cell r="O21620" t="str">
            <v>072214000</v>
          </cell>
        </row>
        <row r="21621">
          <cell r="O21621" t="str">
            <v>072214000</v>
          </cell>
        </row>
        <row r="21622">
          <cell r="O21622" t="str">
            <v>072214000</v>
          </cell>
        </row>
        <row r="21623">
          <cell r="O21623" t="str">
            <v>072214000</v>
          </cell>
        </row>
        <row r="21624">
          <cell r="O21624" t="str">
            <v>072214000</v>
          </cell>
        </row>
        <row r="21625">
          <cell r="O21625" t="str">
            <v>072214000</v>
          </cell>
        </row>
        <row r="21626">
          <cell r="O21626" t="str">
            <v>072214000</v>
          </cell>
        </row>
        <row r="21627">
          <cell r="O21627" t="str">
            <v>072215000</v>
          </cell>
        </row>
        <row r="21628">
          <cell r="O21628" t="str">
            <v>072215000</v>
          </cell>
        </row>
        <row r="21629">
          <cell r="O21629" t="str">
            <v>072215000</v>
          </cell>
        </row>
        <row r="21630">
          <cell r="O21630" t="str">
            <v>072215000</v>
          </cell>
        </row>
        <row r="21631">
          <cell r="O21631" t="str">
            <v>072215000</v>
          </cell>
        </row>
        <row r="21632">
          <cell r="O21632" t="str">
            <v>072215000</v>
          </cell>
        </row>
        <row r="21633">
          <cell r="O21633" t="str">
            <v>072215000</v>
          </cell>
        </row>
        <row r="21634">
          <cell r="O21634" t="str">
            <v>072215000</v>
          </cell>
        </row>
        <row r="21635">
          <cell r="O21635" t="str">
            <v>072215000</v>
          </cell>
        </row>
        <row r="21636">
          <cell r="O21636" t="str">
            <v>072215000</v>
          </cell>
        </row>
        <row r="21637">
          <cell r="O21637" t="str">
            <v>072215000</v>
          </cell>
        </row>
        <row r="21638">
          <cell r="O21638" t="str">
            <v>072215000</v>
          </cell>
        </row>
        <row r="21639">
          <cell r="O21639" t="str">
            <v>072215000</v>
          </cell>
        </row>
        <row r="21640">
          <cell r="O21640" t="str">
            <v>072215000</v>
          </cell>
        </row>
        <row r="21641">
          <cell r="O21641" t="str">
            <v>072215000</v>
          </cell>
        </row>
        <row r="21642">
          <cell r="O21642" t="str">
            <v>072215000</v>
          </cell>
        </row>
        <row r="21643">
          <cell r="O21643" t="str">
            <v>072215000</v>
          </cell>
        </row>
        <row r="21644">
          <cell r="O21644" t="str">
            <v>072215000</v>
          </cell>
        </row>
        <row r="21645">
          <cell r="O21645" t="str">
            <v>072215000</v>
          </cell>
        </row>
        <row r="21646">
          <cell r="O21646" t="str">
            <v>072215000</v>
          </cell>
        </row>
        <row r="21647">
          <cell r="O21647" t="str">
            <v>072215000</v>
          </cell>
        </row>
        <row r="21648">
          <cell r="O21648" t="str">
            <v>072216000</v>
          </cell>
        </row>
        <row r="21649">
          <cell r="O21649" t="str">
            <v>072216000</v>
          </cell>
        </row>
        <row r="21650">
          <cell r="O21650" t="str">
            <v>072216000</v>
          </cell>
        </row>
        <row r="21651">
          <cell r="O21651" t="str">
            <v>072216000</v>
          </cell>
        </row>
        <row r="21652">
          <cell r="O21652" t="str">
            <v>072216000</v>
          </cell>
        </row>
        <row r="21653">
          <cell r="O21653" t="str">
            <v>072216000</v>
          </cell>
        </row>
        <row r="21654">
          <cell r="O21654" t="str">
            <v>072216000</v>
          </cell>
        </row>
        <row r="21655">
          <cell r="O21655" t="str">
            <v>072216000</v>
          </cell>
        </row>
        <row r="21656">
          <cell r="O21656" t="str">
            <v>072216000</v>
          </cell>
        </row>
        <row r="21657">
          <cell r="O21657" t="str">
            <v>072216000</v>
          </cell>
        </row>
        <row r="21658">
          <cell r="O21658" t="str">
            <v>072216000</v>
          </cell>
        </row>
        <row r="21659">
          <cell r="O21659" t="str">
            <v>072216000</v>
          </cell>
        </row>
        <row r="21660">
          <cell r="O21660" t="str">
            <v>072216000</v>
          </cell>
        </row>
        <row r="21661">
          <cell r="O21661" t="str">
            <v>072216000</v>
          </cell>
        </row>
        <row r="21662">
          <cell r="O21662" t="str">
            <v>072216000</v>
          </cell>
        </row>
        <row r="21663">
          <cell r="O21663" t="str">
            <v>072216000</v>
          </cell>
        </row>
        <row r="21664">
          <cell r="O21664" t="str">
            <v>072216000</v>
          </cell>
        </row>
        <row r="21665">
          <cell r="O21665" t="str">
            <v>072216000</v>
          </cell>
        </row>
        <row r="21666">
          <cell r="O21666" t="str">
            <v>072216000</v>
          </cell>
        </row>
        <row r="21667">
          <cell r="O21667" t="str">
            <v>072216000</v>
          </cell>
        </row>
        <row r="21668">
          <cell r="O21668" t="str">
            <v>072217000</v>
          </cell>
        </row>
        <row r="21669">
          <cell r="O21669" t="str">
            <v>072217000</v>
          </cell>
        </row>
        <row r="21670">
          <cell r="O21670" t="str">
            <v>072217000</v>
          </cell>
        </row>
        <row r="21671">
          <cell r="O21671" t="str">
            <v>072217000</v>
          </cell>
        </row>
        <row r="21672">
          <cell r="O21672" t="str">
            <v>072217000</v>
          </cell>
        </row>
        <row r="21673">
          <cell r="O21673" t="str">
            <v>072217000</v>
          </cell>
        </row>
        <row r="21674">
          <cell r="O21674" t="str">
            <v>072217000</v>
          </cell>
        </row>
        <row r="21675">
          <cell r="O21675" t="str">
            <v>072217000</v>
          </cell>
        </row>
        <row r="21676">
          <cell r="O21676" t="str">
            <v>072217000</v>
          </cell>
        </row>
        <row r="21677">
          <cell r="O21677" t="str">
            <v>072217000</v>
          </cell>
        </row>
        <row r="21678">
          <cell r="O21678" t="str">
            <v>072217000</v>
          </cell>
        </row>
        <row r="21679">
          <cell r="O21679" t="str">
            <v>072217000</v>
          </cell>
        </row>
        <row r="21680">
          <cell r="O21680" t="str">
            <v>072217000</v>
          </cell>
        </row>
        <row r="21681">
          <cell r="O21681" t="str">
            <v>072217000</v>
          </cell>
        </row>
        <row r="21682">
          <cell r="O21682" t="str">
            <v>072217000</v>
          </cell>
        </row>
        <row r="21683">
          <cell r="O21683" t="str">
            <v>072217000</v>
          </cell>
        </row>
        <row r="21684">
          <cell r="O21684" t="str">
            <v>072217000</v>
          </cell>
        </row>
        <row r="21685">
          <cell r="O21685" t="str">
            <v>072217000</v>
          </cell>
        </row>
        <row r="21686">
          <cell r="O21686" t="str">
            <v>072217000</v>
          </cell>
        </row>
        <row r="21687">
          <cell r="O21687" t="str">
            <v>072217000</v>
          </cell>
        </row>
        <row r="21688">
          <cell r="O21688" t="str">
            <v>072217000</v>
          </cell>
        </row>
        <row r="21689">
          <cell r="O21689" t="str">
            <v>072217000</v>
          </cell>
        </row>
        <row r="21690">
          <cell r="O21690" t="str">
            <v>072217000</v>
          </cell>
        </row>
        <row r="21691">
          <cell r="O21691" t="str">
            <v>072217000</v>
          </cell>
        </row>
        <row r="21692">
          <cell r="O21692" t="str">
            <v>072217000</v>
          </cell>
        </row>
        <row r="21693">
          <cell r="O21693" t="str">
            <v>072217000</v>
          </cell>
        </row>
        <row r="21694">
          <cell r="O21694" t="str">
            <v>072217000</v>
          </cell>
        </row>
        <row r="21695">
          <cell r="O21695" t="str">
            <v>072217000</v>
          </cell>
        </row>
        <row r="21696">
          <cell r="O21696" t="str">
            <v>072217000</v>
          </cell>
        </row>
        <row r="21697">
          <cell r="O21697" t="str">
            <v>072217000</v>
          </cell>
        </row>
        <row r="21698">
          <cell r="O21698" t="str">
            <v>072217000</v>
          </cell>
        </row>
        <row r="21699">
          <cell r="O21699" t="str">
            <v>072217000</v>
          </cell>
        </row>
        <row r="21700">
          <cell r="O21700" t="str">
            <v>072217000</v>
          </cell>
        </row>
        <row r="21701">
          <cell r="O21701" t="str">
            <v>072217000</v>
          </cell>
        </row>
        <row r="21702">
          <cell r="O21702" t="str">
            <v>072217000</v>
          </cell>
        </row>
        <row r="21703">
          <cell r="O21703" t="str">
            <v>072217000</v>
          </cell>
        </row>
        <row r="21704">
          <cell r="O21704" t="str">
            <v>072217000</v>
          </cell>
        </row>
        <row r="21705">
          <cell r="O21705" t="str">
            <v>072217000</v>
          </cell>
        </row>
        <row r="21706">
          <cell r="O21706" t="str">
            <v>072217000</v>
          </cell>
        </row>
        <row r="21707">
          <cell r="O21707" t="str">
            <v>072217000</v>
          </cell>
        </row>
        <row r="21708">
          <cell r="O21708" t="str">
            <v>072217000</v>
          </cell>
        </row>
        <row r="21709">
          <cell r="O21709" t="str">
            <v>072217000</v>
          </cell>
        </row>
        <row r="21710">
          <cell r="O21710" t="str">
            <v>072217000</v>
          </cell>
        </row>
        <row r="21711">
          <cell r="O21711" t="str">
            <v>072217000</v>
          </cell>
        </row>
        <row r="21712">
          <cell r="O21712" t="str">
            <v>072217000</v>
          </cell>
        </row>
        <row r="21713">
          <cell r="O21713" t="str">
            <v>072217000</v>
          </cell>
        </row>
        <row r="21714">
          <cell r="O21714" t="str">
            <v>072217000</v>
          </cell>
        </row>
        <row r="21715">
          <cell r="O21715" t="str">
            <v>072217000</v>
          </cell>
        </row>
        <row r="21716">
          <cell r="O21716" t="str">
            <v>072217000</v>
          </cell>
        </row>
        <row r="21717">
          <cell r="O21717" t="str">
            <v>072217000</v>
          </cell>
        </row>
        <row r="21718">
          <cell r="O21718" t="str">
            <v>072217000</v>
          </cell>
        </row>
        <row r="21719">
          <cell r="O21719" t="str">
            <v>072217000</v>
          </cell>
        </row>
        <row r="21720">
          <cell r="O21720" t="str">
            <v>072217000</v>
          </cell>
        </row>
        <row r="21721">
          <cell r="O21721" t="str">
            <v>072217000</v>
          </cell>
        </row>
        <row r="21722">
          <cell r="O21722" t="str">
            <v>072217000</v>
          </cell>
        </row>
        <row r="21723">
          <cell r="O21723" t="str">
            <v>072217000</v>
          </cell>
        </row>
        <row r="21724">
          <cell r="O21724" t="str">
            <v>072217000</v>
          </cell>
        </row>
        <row r="21725">
          <cell r="O21725" t="str">
            <v>072217000</v>
          </cell>
        </row>
        <row r="21726">
          <cell r="O21726" t="str">
            <v>072217000</v>
          </cell>
        </row>
        <row r="21727">
          <cell r="O21727" t="str">
            <v>072217000</v>
          </cell>
        </row>
        <row r="21728">
          <cell r="O21728" t="str">
            <v>072217000</v>
          </cell>
        </row>
        <row r="21729">
          <cell r="O21729" t="str">
            <v>072217000</v>
          </cell>
        </row>
        <row r="21730">
          <cell r="O21730" t="str">
            <v>072217000</v>
          </cell>
        </row>
        <row r="21731">
          <cell r="O21731" t="str">
            <v>072217000</v>
          </cell>
        </row>
        <row r="21732">
          <cell r="O21732" t="str">
            <v>072217000</v>
          </cell>
        </row>
        <row r="21733">
          <cell r="O21733" t="str">
            <v>072217000</v>
          </cell>
        </row>
        <row r="21734">
          <cell r="O21734" t="str">
            <v>072217000</v>
          </cell>
        </row>
        <row r="21735">
          <cell r="O21735" t="str">
            <v>072217000</v>
          </cell>
        </row>
        <row r="21736">
          <cell r="O21736" t="str">
            <v>072217000</v>
          </cell>
        </row>
        <row r="21737">
          <cell r="O21737" t="str">
            <v>072217000</v>
          </cell>
        </row>
        <row r="21738">
          <cell r="O21738" t="str">
            <v>072217000</v>
          </cell>
        </row>
        <row r="21739">
          <cell r="O21739" t="str">
            <v>072217000</v>
          </cell>
        </row>
        <row r="21740">
          <cell r="O21740" t="str">
            <v>072217000</v>
          </cell>
        </row>
        <row r="21741">
          <cell r="O21741" t="str">
            <v>072217000</v>
          </cell>
        </row>
        <row r="21742">
          <cell r="O21742" t="str">
            <v>072217000</v>
          </cell>
        </row>
        <row r="21743">
          <cell r="O21743" t="str">
            <v>072217000</v>
          </cell>
        </row>
        <row r="21744">
          <cell r="O21744" t="str">
            <v>072217000</v>
          </cell>
        </row>
        <row r="21745">
          <cell r="O21745" t="str">
            <v>072217000</v>
          </cell>
        </row>
        <row r="21746">
          <cell r="O21746" t="str">
            <v>072217000</v>
          </cell>
        </row>
        <row r="21747">
          <cell r="O21747" t="str">
            <v>072217000</v>
          </cell>
        </row>
        <row r="21748">
          <cell r="O21748" t="str">
            <v>072218000</v>
          </cell>
        </row>
        <row r="21749">
          <cell r="O21749" t="str">
            <v>072218000</v>
          </cell>
        </row>
        <row r="21750">
          <cell r="O21750" t="str">
            <v>072218000</v>
          </cell>
        </row>
        <row r="21751">
          <cell r="O21751" t="str">
            <v>072218000</v>
          </cell>
        </row>
        <row r="21752">
          <cell r="O21752" t="str">
            <v>072218000</v>
          </cell>
        </row>
        <row r="21753">
          <cell r="O21753" t="str">
            <v>072218000</v>
          </cell>
        </row>
        <row r="21754">
          <cell r="O21754" t="str">
            <v>072218000</v>
          </cell>
        </row>
        <row r="21755">
          <cell r="O21755" t="str">
            <v>072218000</v>
          </cell>
        </row>
        <row r="21756">
          <cell r="O21756" t="str">
            <v>072218000</v>
          </cell>
        </row>
        <row r="21757">
          <cell r="O21757" t="str">
            <v>072218000</v>
          </cell>
        </row>
        <row r="21758">
          <cell r="O21758" t="str">
            <v>072218000</v>
          </cell>
        </row>
        <row r="21759">
          <cell r="O21759" t="str">
            <v>072218000</v>
          </cell>
        </row>
        <row r="21760">
          <cell r="O21760" t="str">
            <v>072218000</v>
          </cell>
        </row>
        <row r="21761">
          <cell r="O21761" t="str">
            <v>072218000</v>
          </cell>
        </row>
        <row r="21762">
          <cell r="O21762" t="str">
            <v>072218000</v>
          </cell>
        </row>
        <row r="21763">
          <cell r="O21763" t="str">
            <v>072218000</v>
          </cell>
        </row>
        <row r="21764">
          <cell r="O21764" t="str">
            <v>072218000</v>
          </cell>
        </row>
        <row r="21765">
          <cell r="O21765" t="str">
            <v>072219000</v>
          </cell>
        </row>
        <row r="21766">
          <cell r="O21766" t="str">
            <v>072219000</v>
          </cell>
        </row>
        <row r="21767">
          <cell r="O21767" t="str">
            <v>072219000</v>
          </cell>
        </row>
        <row r="21768">
          <cell r="O21768" t="str">
            <v>072219000</v>
          </cell>
        </row>
        <row r="21769">
          <cell r="O21769" t="str">
            <v>072219000</v>
          </cell>
        </row>
        <row r="21770">
          <cell r="O21770" t="str">
            <v>072219000</v>
          </cell>
        </row>
        <row r="21771">
          <cell r="O21771" t="str">
            <v>072219000</v>
          </cell>
        </row>
        <row r="21772">
          <cell r="O21772" t="str">
            <v>072219000</v>
          </cell>
        </row>
        <row r="21773">
          <cell r="O21773" t="str">
            <v>072219000</v>
          </cell>
        </row>
        <row r="21774">
          <cell r="O21774" t="str">
            <v>072219000</v>
          </cell>
        </row>
        <row r="21775">
          <cell r="O21775" t="str">
            <v>072219000</v>
          </cell>
        </row>
        <row r="21776">
          <cell r="O21776" t="str">
            <v>072219000</v>
          </cell>
        </row>
        <row r="21777">
          <cell r="O21777" t="str">
            <v>072219000</v>
          </cell>
        </row>
        <row r="21778">
          <cell r="O21778" t="str">
            <v>072219000</v>
          </cell>
        </row>
        <row r="21779">
          <cell r="O21779" t="str">
            <v>072219000</v>
          </cell>
        </row>
        <row r="21780">
          <cell r="O21780" t="str">
            <v>072219000</v>
          </cell>
        </row>
        <row r="21781">
          <cell r="O21781" t="str">
            <v>072219000</v>
          </cell>
        </row>
        <row r="21782">
          <cell r="O21782" t="str">
            <v>072219000</v>
          </cell>
        </row>
        <row r="21783">
          <cell r="O21783" t="str">
            <v>072219000</v>
          </cell>
        </row>
        <row r="21784">
          <cell r="O21784" t="str">
            <v>072219000</v>
          </cell>
        </row>
        <row r="21785">
          <cell r="O21785" t="str">
            <v>072219000</v>
          </cell>
        </row>
        <row r="21786">
          <cell r="O21786" t="str">
            <v>072220000</v>
          </cell>
        </row>
        <row r="21787">
          <cell r="O21787" t="str">
            <v>072220000</v>
          </cell>
        </row>
        <row r="21788">
          <cell r="O21788" t="str">
            <v>072220000</v>
          </cell>
        </row>
        <row r="21789">
          <cell r="O21789" t="str">
            <v>072220000</v>
          </cell>
        </row>
        <row r="21790">
          <cell r="O21790" t="str">
            <v>072220000</v>
          </cell>
        </row>
        <row r="21791">
          <cell r="O21791" t="str">
            <v>072220000</v>
          </cell>
        </row>
        <row r="21792">
          <cell r="O21792" t="str">
            <v>072220000</v>
          </cell>
        </row>
        <row r="21793">
          <cell r="O21793" t="str">
            <v>072220000</v>
          </cell>
        </row>
        <row r="21794">
          <cell r="O21794" t="str">
            <v>072220000</v>
          </cell>
        </row>
        <row r="21795">
          <cell r="O21795" t="str">
            <v>072220000</v>
          </cell>
        </row>
        <row r="21796">
          <cell r="O21796" t="str">
            <v>072220000</v>
          </cell>
        </row>
        <row r="21797">
          <cell r="O21797" t="str">
            <v>072220000</v>
          </cell>
        </row>
        <row r="21798">
          <cell r="O21798" t="str">
            <v>072220000</v>
          </cell>
        </row>
        <row r="21799">
          <cell r="O21799" t="str">
            <v>072221000</v>
          </cell>
        </row>
        <row r="21800">
          <cell r="O21800" t="str">
            <v>072221000</v>
          </cell>
        </row>
        <row r="21801">
          <cell r="O21801" t="str">
            <v>072221000</v>
          </cell>
        </row>
        <row r="21802">
          <cell r="O21802" t="str">
            <v>072221000</v>
          </cell>
        </row>
        <row r="21803">
          <cell r="O21803" t="str">
            <v>072221000</v>
          </cell>
        </row>
        <row r="21804">
          <cell r="O21804" t="str">
            <v>072221000</v>
          </cell>
        </row>
        <row r="21805">
          <cell r="O21805" t="str">
            <v>072221000</v>
          </cell>
        </row>
        <row r="21806">
          <cell r="O21806" t="str">
            <v>072221000</v>
          </cell>
        </row>
        <row r="21807">
          <cell r="O21807" t="str">
            <v>072221000</v>
          </cell>
        </row>
        <row r="21808">
          <cell r="O21808" t="str">
            <v>072221000</v>
          </cell>
        </row>
        <row r="21809">
          <cell r="O21809" t="str">
            <v>072221000</v>
          </cell>
        </row>
        <row r="21810">
          <cell r="O21810" t="str">
            <v>072221000</v>
          </cell>
        </row>
        <row r="21811">
          <cell r="O21811" t="str">
            <v>072221000</v>
          </cell>
        </row>
        <row r="21812">
          <cell r="O21812" t="str">
            <v>072221000</v>
          </cell>
        </row>
        <row r="21813">
          <cell r="O21813" t="str">
            <v>072221000</v>
          </cell>
        </row>
        <row r="21814">
          <cell r="O21814" t="str">
            <v>072221000</v>
          </cell>
        </row>
        <row r="21815">
          <cell r="O21815" t="str">
            <v>072221000</v>
          </cell>
        </row>
        <row r="21816">
          <cell r="O21816" t="str">
            <v>072221000</v>
          </cell>
        </row>
        <row r="21817">
          <cell r="O21817" t="str">
            <v>072221000</v>
          </cell>
        </row>
        <row r="21818">
          <cell r="O21818" t="str">
            <v>072221000</v>
          </cell>
        </row>
        <row r="21819">
          <cell r="O21819" t="str">
            <v>072222000</v>
          </cell>
        </row>
        <row r="21820">
          <cell r="O21820" t="str">
            <v>072222000</v>
          </cell>
        </row>
        <row r="21821">
          <cell r="O21821" t="str">
            <v>072222000</v>
          </cell>
        </row>
        <row r="21822">
          <cell r="O21822" t="str">
            <v>072222000</v>
          </cell>
        </row>
        <row r="21823">
          <cell r="O21823" t="str">
            <v>072222000</v>
          </cell>
        </row>
        <row r="21824">
          <cell r="O21824" t="str">
            <v>072222000</v>
          </cell>
        </row>
        <row r="21825">
          <cell r="O21825" t="str">
            <v>072222000</v>
          </cell>
        </row>
        <row r="21826">
          <cell r="O21826" t="str">
            <v>072222000</v>
          </cell>
        </row>
        <row r="21827">
          <cell r="O21827" t="str">
            <v>072222000</v>
          </cell>
        </row>
        <row r="21828">
          <cell r="O21828" t="str">
            <v>072222000</v>
          </cell>
        </row>
        <row r="21829">
          <cell r="O21829" t="str">
            <v>072222000</v>
          </cell>
        </row>
        <row r="21830">
          <cell r="O21830" t="str">
            <v>072222000</v>
          </cell>
        </row>
        <row r="21831">
          <cell r="O21831" t="str">
            <v>072222000</v>
          </cell>
        </row>
        <row r="21832">
          <cell r="O21832" t="str">
            <v>072222000</v>
          </cell>
        </row>
        <row r="21833">
          <cell r="O21833" t="str">
            <v>072222000</v>
          </cell>
        </row>
        <row r="21834">
          <cell r="O21834" t="str">
            <v>072222000</v>
          </cell>
        </row>
        <row r="21835">
          <cell r="O21835" t="str">
            <v>072222000</v>
          </cell>
        </row>
        <row r="21836">
          <cell r="O21836" t="str">
            <v>072222000</v>
          </cell>
        </row>
        <row r="21837">
          <cell r="O21837" t="str">
            <v>072222000</v>
          </cell>
        </row>
        <row r="21838">
          <cell r="O21838" t="str">
            <v>072222000</v>
          </cell>
        </row>
        <row r="21839">
          <cell r="O21839" t="str">
            <v>072222000</v>
          </cell>
        </row>
        <row r="21840">
          <cell r="O21840" t="str">
            <v>072222000</v>
          </cell>
        </row>
        <row r="21841">
          <cell r="O21841" t="str">
            <v>072222000</v>
          </cell>
        </row>
        <row r="21842">
          <cell r="O21842" t="str">
            <v>072222000</v>
          </cell>
        </row>
        <row r="21843">
          <cell r="O21843" t="str">
            <v>072222000</v>
          </cell>
        </row>
        <row r="21844">
          <cell r="O21844" t="str">
            <v>072222000</v>
          </cell>
        </row>
        <row r="21845">
          <cell r="O21845" t="str">
            <v>072222000</v>
          </cell>
        </row>
        <row r="21846">
          <cell r="O21846" t="str">
            <v>072222000</v>
          </cell>
        </row>
        <row r="21847">
          <cell r="O21847" t="str">
            <v>072222000</v>
          </cell>
        </row>
        <row r="21848">
          <cell r="O21848" t="str">
            <v>072222000</v>
          </cell>
        </row>
        <row r="21849">
          <cell r="O21849" t="str">
            <v>072222000</v>
          </cell>
        </row>
        <row r="21850">
          <cell r="O21850" t="str">
            <v>072222000</v>
          </cell>
        </row>
        <row r="21851">
          <cell r="O21851" t="str">
            <v>072222000</v>
          </cell>
        </row>
        <row r="21852">
          <cell r="O21852" t="str">
            <v>072223000</v>
          </cell>
        </row>
        <row r="21853">
          <cell r="O21853" t="str">
            <v>072223000</v>
          </cell>
        </row>
        <row r="21854">
          <cell r="O21854" t="str">
            <v>072223000</v>
          </cell>
        </row>
        <row r="21855">
          <cell r="O21855" t="str">
            <v>072223000</v>
          </cell>
        </row>
        <row r="21856">
          <cell r="O21856" t="str">
            <v>072223000</v>
          </cell>
        </row>
        <row r="21857">
          <cell r="O21857" t="str">
            <v>072223000</v>
          </cell>
        </row>
        <row r="21858">
          <cell r="O21858" t="str">
            <v>072223000</v>
          </cell>
        </row>
        <row r="21859">
          <cell r="O21859" t="str">
            <v>072223000</v>
          </cell>
        </row>
        <row r="21860">
          <cell r="O21860" t="str">
            <v>072223000</v>
          </cell>
        </row>
        <row r="21861">
          <cell r="O21861" t="str">
            <v>072223000</v>
          </cell>
        </row>
        <row r="21862">
          <cell r="O21862" t="str">
            <v>072223000</v>
          </cell>
        </row>
        <row r="21863">
          <cell r="O21863" t="str">
            <v>072223000</v>
          </cell>
        </row>
        <row r="21864">
          <cell r="O21864" t="str">
            <v>072223000</v>
          </cell>
        </row>
        <row r="21865">
          <cell r="O21865" t="str">
            <v>072223000</v>
          </cell>
        </row>
        <row r="21866">
          <cell r="O21866" t="str">
            <v>072223000</v>
          </cell>
        </row>
        <row r="21867">
          <cell r="O21867" t="str">
            <v>072223000</v>
          </cell>
        </row>
        <row r="21868">
          <cell r="O21868" t="str">
            <v>072223000</v>
          </cell>
        </row>
        <row r="21869">
          <cell r="O21869" t="str">
            <v>072223000</v>
          </cell>
        </row>
        <row r="21870">
          <cell r="O21870" t="str">
            <v>072223000</v>
          </cell>
        </row>
        <row r="21871">
          <cell r="O21871" t="str">
            <v>072223000</v>
          </cell>
        </row>
        <row r="21872">
          <cell r="O21872" t="str">
            <v>072223000</v>
          </cell>
        </row>
        <row r="21873">
          <cell r="O21873" t="str">
            <v>072223000</v>
          </cell>
        </row>
        <row r="21874">
          <cell r="O21874" t="str">
            <v>072223000</v>
          </cell>
        </row>
        <row r="21875">
          <cell r="O21875" t="str">
            <v>072223000</v>
          </cell>
        </row>
        <row r="21876">
          <cell r="O21876" t="str">
            <v>072223000</v>
          </cell>
        </row>
        <row r="21877">
          <cell r="O21877" t="str">
            <v>072223000</v>
          </cell>
        </row>
        <row r="21878">
          <cell r="O21878" t="str">
            <v>072223000</v>
          </cell>
        </row>
        <row r="21879">
          <cell r="O21879" t="str">
            <v>072223000</v>
          </cell>
        </row>
        <row r="21880">
          <cell r="O21880" t="str">
            <v>072223000</v>
          </cell>
        </row>
        <row r="21881">
          <cell r="O21881" t="str">
            <v>072223000</v>
          </cell>
        </row>
        <row r="21882">
          <cell r="O21882" t="str">
            <v>072223000</v>
          </cell>
        </row>
        <row r="21883">
          <cell r="O21883" t="str">
            <v>072223000</v>
          </cell>
        </row>
        <row r="21884">
          <cell r="O21884" t="str">
            <v>072223000</v>
          </cell>
        </row>
        <row r="21885">
          <cell r="O21885" t="str">
            <v>072223000</v>
          </cell>
        </row>
        <row r="21886">
          <cell r="O21886" t="str">
            <v>072223000</v>
          </cell>
        </row>
        <row r="21887">
          <cell r="O21887" t="str">
            <v>072223000</v>
          </cell>
        </row>
        <row r="21888">
          <cell r="O21888" t="str">
            <v>072223000</v>
          </cell>
        </row>
        <row r="21889">
          <cell r="O21889" t="str">
            <v>072223000</v>
          </cell>
        </row>
        <row r="21890">
          <cell r="O21890" t="str">
            <v>072223000</v>
          </cell>
        </row>
        <row r="21891">
          <cell r="O21891" t="str">
            <v>072223000</v>
          </cell>
        </row>
        <row r="21892">
          <cell r="O21892" t="str">
            <v>072223000</v>
          </cell>
        </row>
        <row r="21893">
          <cell r="O21893" t="str">
            <v>072223000</v>
          </cell>
        </row>
        <row r="21894">
          <cell r="O21894" t="str">
            <v>072224000</v>
          </cell>
        </row>
        <row r="21895">
          <cell r="O21895" t="str">
            <v>072224000</v>
          </cell>
        </row>
        <row r="21896">
          <cell r="O21896" t="str">
            <v>072224000</v>
          </cell>
        </row>
        <row r="21897">
          <cell r="O21897" t="str">
            <v>072224000</v>
          </cell>
        </row>
        <row r="21898">
          <cell r="O21898" t="str">
            <v>072224000</v>
          </cell>
        </row>
        <row r="21899">
          <cell r="O21899" t="str">
            <v>072224000</v>
          </cell>
        </row>
        <row r="21900">
          <cell r="O21900" t="str">
            <v>072224000</v>
          </cell>
        </row>
        <row r="21901">
          <cell r="O21901" t="str">
            <v>072224000</v>
          </cell>
        </row>
        <row r="21902">
          <cell r="O21902" t="str">
            <v>072224000</v>
          </cell>
        </row>
        <row r="21903">
          <cell r="O21903" t="str">
            <v>072224000</v>
          </cell>
        </row>
        <row r="21904">
          <cell r="O21904" t="str">
            <v>072224000</v>
          </cell>
        </row>
        <row r="21905">
          <cell r="O21905" t="str">
            <v>072224000</v>
          </cell>
        </row>
        <row r="21906">
          <cell r="O21906" t="str">
            <v>072224000</v>
          </cell>
        </row>
        <row r="21907">
          <cell r="O21907" t="str">
            <v>072224000</v>
          </cell>
        </row>
        <row r="21908">
          <cell r="O21908" t="str">
            <v>072224000</v>
          </cell>
        </row>
        <row r="21909">
          <cell r="O21909" t="str">
            <v>072224000</v>
          </cell>
        </row>
        <row r="21910">
          <cell r="O21910" t="str">
            <v>072224000</v>
          </cell>
        </row>
        <row r="21911">
          <cell r="O21911" t="str">
            <v>072224000</v>
          </cell>
        </row>
        <row r="21912">
          <cell r="O21912" t="str">
            <v>072224000</v>
          </cell>
        </row>
        <row r="21913">
          <cell r="O21913" t="str">
            <v>072224000</v>
          </cell>
        </row>
        <row r="21914">
          <cell r="O21914" t="str">
            <v>072224000</v>
          </cell>
        </row>
        <row r="21915">
          <cell r="O21915" t="str">
            <v>072224000</v>
          </cell>
        </row>
        <row r="21916">
          <cell r="O21916" t="str">
            <v>072224000</v>
          </cell>
        </row>
        <row r="21917">
          <cell r="O21917" t="str">
            <v>072224000</v>
          </cell>
        </row>
        <row r="21918">
          <cell r="O21918" t="str">
            <v>072224000</v>
          </cell>
        </row>
        <row r="21919">
          <cell r="O21919" t="str">
            <v>072224000</v>
          </cell>
        </row>
        <row r="21920">
          <cell r="O21920" t="str">
            <v>072224000</v>
          </cell>
        </row>
        <row r="21921">
          <cell r="O21921" t="str">
            <v>072224000</v>
          </cell>
        </row>
        <row r="21922">
          <cell r="O21922" t="str">
            <v>072224000</v>
          </cell>
        </row>
        <row r="21923">
          <cell r="O21923" t="str">
            <v>072224000</v>
          </cell>
        </row>
        <row r="21924">
          <cell r="O21924" t="str">
            <v>072224000</v>
          </cell>
        </row>
        <row r="21925">
          <cell r="O21925" t="str">
            <v>072224000</v>
          </cell>
        </row>
        <row r="21926">
          <cell r="O21926" t="str">
            <v>072224000</v>
          </cell>
        </row>
        <row r="21927">
          <cell r="O21927" t="str">
            <v>072224000</v>
          </cell>
        </row>
        <row r="21928">
          <cell r="O21928" t="str">
            <v>072224000</v>
          </cell>
        </row>
        <row r="21929">
          <cell r="O21929" t="str">
            <v>072224000</v>
          </cell>
        </row>
        <row r="21930">
          <cell r="O21930" t="str">
            <v>072224000</v>
          </cell>
        </row>
        <row r="21931">
          <cell r="O21931" t="str">
            <v>072225000</v>
          </cell>
        </row>
        <row r="21932">
          <cell r="O21932" t="str">
            <v>072225000</v>
          </cell>
        </row>
        <row r="21933">
          <cell r="O21933" t="str">
            <v>072225000</v>
          </cell>
        </row>
        <row r="21934">
          <cell r="O21934" t="str">
            <v>072225000</v>
          </cell>
        </row>
        <row r="21935">
          <cell r="O21935" t="str">
            <v>072225000</v>
          </cell>
        </row>
        <row r="21936">
          <cell r="O21936" t="str">
            <v>072225000</v>
          </cell>
        </row>
        <row r="21937">
          <cell r="O21937" t="str">
            <v>072225000</v>
          </cell>
        </row>
        <row r="21938">
          <cell r="O21938" t="str">
            <v>072225000</v>
          </cell>
        </row>
        <row r="21939">
          <cell r="O21939" t="str">
            <v>072225000</v>
          </cell>
        </row>
        <row r="21940">
          <cell r="O21940" t="str">
            <v>072225000</v>
          </cell>
        </row>
        <row r="21941">
          <cell r="O21941" t="str">
            <v>072225000</v>
          </cell>
        </row>
        <row r="21942">
          <cell r="O21942" t="str">
            <v>072225000</v>
          </cell>
        </row>
        <row r="21943">
          <cell r="O21943" t="str">
            <v>072225000</v>
          </cell>
        </row>
        <row r="21944">
          <cell r="O21944" t="str">
            <v>072225000</v>
          </cell>
        </row>
        <row r="21945">
          <cell r="O21945" t="str">
            <v>072226000</v>
          </cell>
        </row>
        <row r="21946">
          <cell r="O21946" t="str">
            <v>072226000</v>
          </cell>
        </row>
        <row r="21947">
          <cell r="O21947" t="str">
            <v>072226000</v>
          </cell>
        </row>
        <row r="21948">
          <cell r="O21948" t="str">
            <v>072226000</v>
          </cell>
        </row>
        <row r="21949">
          <cell r="O21949" t="str">
            <v>072226000</v>
          </cell>
        </row>
        <row r="21950">
          <cell r="O21950" t="str">
            <v>072226000</v>
          </cell>
        </row>
        <row r="21951">
          <cell r="O21951" t="str">
            <v>072226000</v>
          </cell>
        </row>
        <row r="21952">
          <cell r="O21952" t="str">
            <v>072226000</v>
          </cell>
        </row>
        <row r="21953">
          <cell r="O21953" t="str">
            <v>072226000</v>
          </cell>
        </row>
        <row r="21954">
          <cell r="O21954" t="str">
            <v>072226000</v>
          </cell>
        </row>
        <row r="21955">
          <cell r="O21955" t="str">
            <v>072226000</v>
          </cell>
        </row>
        <row r="21956">
          <cell r="O21956" t="str">
            <v>072226000</v>
          </cell>
        </row>
        <row r="21957">
          <cell r="O21957" t="str">
            <v>072226000</v>
          </cell>
        </row>
        <row r="21958">
          <cell r="O21958" t="str">
            <v>072226000</v>
          </cell>
        </row>
        <row r="21959">
          <cell r="O21959" t="str">
            <v>072226000</v>
          </cell>
        </row>
        <row r="21960">
          <cell r="O21960" t="str">
            <v>072226000</v>
          </cell>
        </row>
        <row r="21961">
          <cell r="O21961" t="str">
            <v>072226000</v>
          </cell>
        </row>
        <row r="21962">
          <cell r="O21962" t="str">
            <v>072226000</v>
          </cell>
        </row>
        <row r="21963">
          <cell r="O21963" t="str">
            <v>072226000</v>
          </cell>
        </row>
        <row r="21964">
          <cell r="O21964" t="str">
            <v>072226000</v>
          </cell>
        </row>
        <row r="21965">
          <cell r="O21965" t="str">
            <v>072226000</v>
          </cell>
        </row>
        <row r="21966">
          <cell r="O21966" t="str">
            <v>072226000</v>
          </cell>
        </row>
        <row r="21967">
          <cell r="O21967" t="str">
            <v>072226000</v>
          </cell>
        </row>
        <row r="21968">
          <cell r="O21968" t="str">
            <v>072226000</v>
          </cell>
        </row>
        <row r="21969">
          <cell r="O21969" t="str">
            <v>072226000</v>
          </cell>
        </row>
        <row r="21970">
          <cell r="O21970" t="str">
            <v>072226000</v>
          </cell>
        </row>
        <row r="21971">
          <cell r="O21971" t="str">
            <v>072226000</v>
          </cell>
        </row>
        <row r="21972">
          <cell r="O21972" t="str">
            <v>072226000</v>
          </cell>
        </row>
        <row r="21973">
          <cell r="O21973" t="str">
            <v>072226000</v>
          </cell>
        </row>
        <row r="21974">
          <cell r="O21974" t="str">
            <v>072226000</v>
          </cell>
        </row>
        <row r="21975">
          <cell r="O21975" t="str">
            <v>072227000</v>
          </cell>
        </row>
        <row r="21976">
          <cell r="O21976" t="str">
            <v>072227000</v>
          </cell>
        </row>
        <row r="21977">
          <cell r="O21977" t="str">
            <v>072227000</v>
          </cell>
        </row>
        <row r="21978">
          <cell r="O21978" t="str">
            <v>072227000</v>
          </cell>
        </row>
        <row r="21979">
          <cell r="O21979" t="str">
            <v>072227000</v>
          </cell>
        </row>
        <row r="21980">
          <cell r="O21980" t="str">
            <v>072227000</v>
          </cell>
        </row>
        <row r="21981">
          <cell r="O21981" t="str">
            <v>072227000</v>
          </cell>
        </row>
        <row r="21982">
          <cell r="O21982" t="str">
            <v>072227000</v>
          </cell>
        </row>
        <row r="21983">
          <cell r="O21983" t="str">
            <v>072227000</v>
          </cell>
        </row>
        <row r="21984">
          <cell r="O21984" t="str">
            <v>072227000</v>
          </cell>
        </row>
        <row r="21985">
          <cell r="O21985" t="str">
            <v>072227000</v>
          </cell>
        </row>
        <row r="21986">
          <cell r="O21986" t="str">
            <v>072227000</v>
          </cell>
        </row>
        <row r="21987">
          <cell r="O21987" t="str">
            <v>072227000</v>
          </cell>
        </row>
        <row r="21988">
          <cell r="O21988" t="str">
            <v>072227000</v>
          </cell>
        </row>
        <row r="21989">
          <cell r="O21989" t="str">
            <v>072228000</v>
          </cell>
        </row>
        <row r="21990">
          <cell r="O21990" t="str">
            <v>072228000</v>
          </cell>
        </row>
        <row r="21991">
          <cell r="O21991" t="str">
            <v>072228000</v>
          </cell>
        </row>
        <row r="21992">
          <cell r="O21992" t="str">
            <v>072228000</v>
          </cell>
        </row>
        <row r="21993">
          <cell r="O21993" t="str">
            <v>072228000</v>
          </cell>
        </row>
        <row r="21994">
          <cell r="O21994" t="str">
            <v>072228000</v>
          </cell>
        </row>
        <row r="21995">
          <cell r="O21995" t="str">
            <v>072228000</v>
          </cell>
        </row>
        <row r="21996">
          <cell r="O21996" t="str">
            <v>072228000</v>
          </cell>
        </row>
        <row r="21997">
          <cell r="O21997" t="str">
            <v>072228000</v>
          </cell>
        </row>
        <row r="21998">
          <cell r="O21998" t="str">
            <v>072228000</v>
          </cell>
        </row>
        <row r="21999">
          <cell r="O21999" t="str">
            <v>072228000</v>
          </cell>
        </row>
        <row r="22000">
          <cell r="O22000" t="str">
            <v>072228000</v>
          </cell>
        </row>
        <row r="22001">
          <cell r="O22001" t="str">
            <v>072228000</v>
          </cell>
        </row>
        <row r="22002">
          <cell r="O22002" t="str">
            <v>072228000</v>
          </cell>
        </row>
        <row r="22003">
          <cell r="O22003" t="str">
            <v>072229000</v>
          </cell>
        </row>
        <row r="22004">
          <cell r="O22004" t="str">
            <v>072229000</v>
          </cell>
        </row>
        <row r="22005">
          <cell r="O22005" t="str">
            <v>072229000</v>
          </cell>
        </row>
        <row r="22006">
          <cell r="O22006" t="str">
            <v>072229000</v>
          </cell>
        </row>
        <row r="22007">
          <cell r="O22007" t="str">
            <v>072229000</v>
          </cell>
        </row>
        <row r="22008">
          <cell r="O22008" t="str">
            <v>072229000</v>
          </cell>
        </row>
        <row r="22009">
          <cell r="O22009" t="str">
            <v>072229000</v>
          </cell>
        </row>
        <row r="22010">
          <cell r="O22010" t="str">
            <v>072229000</v>
          </cell>
        </row>
        <row r="22011">
          <cell r="O22011" t="str">
            <v>072229000</v>
          </cell>
        </row>
        <row r="22012">
          <cell r="O22012" t="str">
            <v>072229000</v>
          </cell>
        </row>
        <row r="22013">
          <cell r="O22013" t="str">
            <v>072229000</v>
          </cell>
        </row>
        <row r="22014">
          <cell r="O22014" t="str">
            <v>072229000</v>
          </cell>
        </row>
        <row r="22015">
          <cell r="O22015" t="str">
            <v>072229000</v>
          </cell>
        </row>
        <row r="22016">
          <cell r="O22016" t="str">
            <v>072229000</v>
          </cell>
        </row>
        <row r="22017">
          <cell r="O22017" t="str">
            <v>072230000</v>
          </cell>
        </row>
        <row r="22018">
          <cell r="O22018" t="str">
            <v>072230000</v>
          </cell>
        </row>
        <row r="22019">
          <cell r="O22019" t="str">
            <v>072230000</v>
          </cell>
        </row>
        <row r="22020">
          <cell r="O22020" t="str">
            <v>072230000</v>
          </cell>
        </row>
        <row r="22021">
          <cell r="O22021" t="str">
            <v>072230000</v>
          </cell>
        </row>
        <row r="22022">
          <cell r="O22022" t="str">
            <v>072230000</v>
          </cell>
        </row>
        <row r="22023">
          <cell r="O22023" t="str">
            <v>072230000</v>
          </cell>
        </row>
        <row r="22024">
          <cell r="O22024" t="str">
            <v>072230000</v>
          </cell>
        </row>
        <row r="22025">
          <cell r="O22025" t="str">
            <v>072230000</v>
          </cell>
        </row>
        <row r="22026">
          <cell r="O22026" t="str">
            <v>072230000</v>
          </cell>
        </row>
        <row r="22027">
          <cell r="O22027" t="str">
            <v>072230000</v>
          </cell>
        </row>
        <row r="22028">
          <cell r="O22028" t="str">
            <v>072230000</v>
          </cell>
        </row>
        <row r="22029">
          <cell r="O22029" t="str">
            <v>072230000</v>
          </cell>
        </row>
        <row r="22030">
          <cell r="O22030" t="str">
            <v>072230000</v>
          </cell>
        </row>
        <row r="22031">
          <cell r="O22031" t="str">
            <v>072230000</v>
          </cell>
        </row>
        <row r="22032">
          <cell r="O22032" t="str">
            <v>072230000</v>
          </cell>
        </row>
        <row r="22033">
          <cell r="O22033" t="str">
            <v>072230000</v>
          </cell>
        </row>
        <row r="22034">
          <cell r="O22034" t="str">
            <v>072230000</v>
          </cell>
        </row>
        <row r="22035">
          <cell r="O22035" t="str">
            <v>072230000</v>
          </cell>
        </row>
        <row r="22036">
          <cell r="O22036" t="str">
            <v>072230000</v>
          </cell>
        </row>
        <row r="22037">
          <cell r="O22037" t="str">
            <v>072230000</v>
          </cell>
        </row>
        <row r="22038">
          <cell r="O22038" t="str">
            <v>072230000</v>
          </cell>
        </row>
        <row r="22039">
          <cell r="O22039" t="str">
            <v>072230000</v>
          </cell>
        </row>
        <row r="22040">
          <cell r="O22040" t="str">
            <v>072230000</v>
          </cell>
        </row>
        <row r="22041">
          <cell r="O22041" t="str">
            <v>072230000</v>
          </cell>
        </row>
        <row r="22042">
          <cell r="O22042" t="str">
            <v>072230000</v>
          </cell>
        </row>
        <row r="22043">
          <cell r="O22043" t="str">
            <v>072230000</v>
          </cell>
        </row>
        <row r="22044">
          <cell r="O22044" t="str">
            <v>072231000</v>
          </cell>
        </row>
        <row r="22045">
          <cell r="O22045" t="str">
            <v>072231000</v>
          </cell>
        </row>
        <row r="22046">
          <cell r="O22046" t="str">
            <v>072231000</v>
          </cell>
        </row>
        <row r="22047">
          <cell r="O22047" t="str">
            <v>072231000</v>
          </cell>
        </row>
        <row r="22048">
          <cell r="O22048" t="str">
            <v>072231000</v>
          </cell>
        </row>
        <row r="22049">
          <cell r="O22049" t="str">
            <v>072231000</v>
          </cell>
        </row>
        <row r="22050">
          <cell r="O22050" t="str">
            <v>072231000</v>
          </cell>
        </row>
        <row r="22051">
          <cell r="O22051" t="str">
            <v>072231000</v>
          </cell>
        </row>
        <row r="22052">
          <cell r="O22052" t="str">
            <v>072231000</v>
          </cell>
        </row>
        <row r="22053">
          <cell r="O22053" t="str">
            <v>072231000</v>
          </cell>
        </row>
        <row r="22054">
          <cell r="O22054" t="str">
            <v>072231000</v>
          </cell>
        </row>
        <row r="22055">
          <cell r="O22055" t="str">
            <v>072231000</v>
          </cell>
        </row>
        <row r="22056">
          <cell r="O22056" t="str">
            <v>072231000</v>
          </cell>
        </row>
        <row r="22057">
          <cell r="O22057" t="str">
            <v>072231000</v>
          </cell>
        </row>
        <row r="22058">
          <cell r="O22058" t="str">
            <v>072231000</v>
          </cell>
        </row>
        <row r="22059">
          <cell r="O22059" t="str">
            <v>072231000</v>
          </cell>
        </row>
        <row r="22060">
          <cell r="O22060" t="str">
            <v>072231000</v>
          </cell>
        </row>
        <row r="22061">
          <cell r="O22061" t="str">
            <v>072231000</v>
          </cell>
        </row>
        <row r="22062">
          <cell r="O22062" t="str">
            <v>072231000</v>
          </cell>
        </row>
        <row r="22063">
          <cell r="O22063" t="str">
            <v>072232000</v>
          </cell>
        </row>
        <row r="22064">
          <cell r="O22064" t="str">
            <v>072232000</v>
          </cell>
        </row>
        <row r="22065">
          <cell r="O22065" t="str">
            <v>072232000</v>
          </cell>
        </row>
        <row r="22066">
          <cell r="O22066" t="str">
            <v>072232000</v>
          </cell>
        </row>
        <row r="22067">
          <cell r="O22067" t="str">
            <v>072232000</v>
          </cell>
        </row>
        <row r="22068">
          <cell r="O22068" t="str">
            <v>072232000</v>
          </cell>
        </row>
        <row r="22069">
          <cell r="O22069" t="str">
            <v>072232000</v>
          </cell>
        </row>
        <row r="22070">
          <cell r="O22070" t="str">
            <v>072232000</v>
          </cell>
        </row>
        <row r="22071">
          <cell r="O22071" t="str">
            <v>072232000</v>
          </cell>
        </row>
        <row r="22072">
          <cell r="O22072" t="str">
            <v>072232000</v>
          </cell>
        </row>
        <row r="22073">
          <cell r="O22073" t="str">
            <v>072232000</v>
          </cell>
        </row>
        <row r="22074">
          <cell r="O22074" t="str">
            <v>072232000</v>
          </cell>
        </row>
        <row r="22075">
          <cell r="O22075" t="str">
            <v>072232000</v>
          </cell>
        </row>
        <row r="22076">
          <cell r="O22076" t="str">
            <v>072232000</v>
          </cell>
        </row>
        <row r="22077">
          <cell r="O22077" t="str">
            <v>072232000</v>
          </cell>
        </row>
        <row r="22078">
          <cell r="O22078" t="str">
            <v>072232000</v>
          </cell>
        </row>
        <row r="22079">
          <cell r="O22079" t="str">
            <v>072232000</v>
          </cell>
        </row>
        <row r="22080">
          <cell r="O22080" t="str">
            <v>072232000</v>
          </cell>
        </row>
        <row r="22081">
          <cell r="O22081" t="str">
            <v>072232000</v>
          </cell>
        </row>
        <row r="22082">
          <cell r="O22082" t="str">
            <v>072233000</v>
          </cell>
        </row>
        <row r="22083">
          <cell r="O22083" t="str">
            <v>072233000</v>
          </cell>
        </row>
        <row r="22084">
          <cell r="O22084" t="str">
            <v>072233000</v>
          </cell>
        </row>
        <row r="22085">
          <cell r="O22085" t="str">
            <v>072233000</v>
          </cell>
        </row>
        <row r="22086">
          <cell r="O22086" t="str">
            <v>072233000</v>
          </cell>
        </row>
        <row r="22087">
          <cell r="O22087" t="str">
            <v>072233000</v>
          </cell>
        </row>
        <row r="22088">
          <cell r="O22088" t="str">
            <v>072233000</v>
          </cell>
        </row>
        <row r="22089">
          <cell r="O22089" t="str">
            <v>072233000</v>
          </cell>
        </row>
        <row r="22090">
          <cell r="O22090" t="str">
            <v>072233000</v>
          </cell>
        </row>
        <row r="22091">
          <cell r="O22091" t="str">
            <v>072233000</v>
          </cell>
        </row>
        <row r="22092">
          <cell r="O22092" t="str">
            <v>072233000</v>
          </cell>
        </row>
        <row r="22093">
          <cell r="O22093" t="str">
            <v>072233000</v>
          </cell>
        </row>
        <row r="22094">
          <cell r="O22094" t="str">
            <v>072233000</v>
          </cell>
        </row>
        <row r="22095">
          <cell r="O22095" t="str">
            <v>072233000</v>
          </cell>
        </row>
        <row r="22096">
          <cell r="O22096" t="str">
            <v>072233000</v>
          </cell>
        </row>
        <row r="22097">
          <cell r="O22097" t="str">
            <v>072234000</v>
          </cell>
        </row>
        <row r="22098">
          <cell r="O22098" t="str">
            <v>072234000</v>
          </cell>
        </row>
        <row r="22099">
          <cell r="O22099" t="str">
            <v>072234000</v>
          </cell>
        </row>
        <row r="22100">
          <cell r="O22100" t="str">
            <v>072234000</v>
          </cell>
        </row>
        <row r="22101">
          <cell r="O22101" t="str">
            <v>072234000</v>
          </cell>
        </row>
        <row r="22102">
          <cell r="O22102" t="str">
            <v>072234000</v>
          </cell>
        </row>
        <row r="22103">
          <cell r="O22103" t="str">
            <v>072234000</v>
          </cell>
        </row>
        <row r="22104">
          <cell r="O22104" t="str">
            <v>072234000</v>
          </cell>
        </row>
        <row r="22105">
          <cell r="O22105" t="str">
            <v>072234000</v>
          </cell>
        </row>
        <row r="22106">
          <cell r="O22106" t="str">
            <v>072234000</v>
          </cell>
        </row>
        <row r="22107">
          <cell r="O22107" t="str">
            <v>072234000</v>
          </cell>
        </row>
        <row r="22108">
          <cell r="O22108" t="str">
            <v>072234000</v>
          </cell>
        </row>
        <row r="22109">
          <cell r="O22109" t="str">
            <v>072234000</v>
          </cell>
        </row>
        <row r="22110">
          <cell r="O22110" t="str">
            <v>072234000</v>
          </cell>
        </row>
        <row r="22111">
          <cell r="O22111" t="str">
            <v>072234000</v>
          </cell>
        </row>
        <row r="22112">
          <cell r="O22112" t="str">
            <v>072234000</v>
          </cell>
        </row>
        <row r="22113">
          <cell r="O22113" t="str">
            <v>072234000</v>
          </cell>
        </row>
        <row r="22114">
          <cell r="O22114" t="str">
            <v>072234000</v>
          </cell>
        </row>
        <row r="22115">
          <cell r="O22115" t="str">
            <v>072234000</v>
          </cell>
        </row>
        <row r="22116">
          <cell r="O22116" t="str">
            <v>072234000</v>
          </cell>
        </row>
        <row r="22117">
          <cell r="O22117" t="str">
            <v>072234000</v>
          </cell>
        </row>
        <row r="22118">
          <cell r="O22118" t="str">
            <v>072234000</v>
          </cell>
        </row>
        <row r="22119">
          <cell r="O22119" t="str">
            <v>072234000</v>
          </cell>
        </row>
        <row r="22120">
          <cell r="O22120" t="str">
            <v>072234000</v>
          </cell>
        </row>
        <row r="22121">
          <cell r="O22121" t="str">
            <v>072234000</v>
          </cell>
        </row>
        <row r="22122">
          <cell r="O22122" t="str">
            <v>072234000</v>
          </cell>
        </row>
        <row r="22123">
          <cell r="O22123" t="str">
            <v>072234000</v>
          </cell>
        </row>
        <row r="22124">
          <cell r="O22124" t="str">
            <v>072234000</v>
          </cell>
        </row>
        <row r="22125">
          <cell r="O22125" t="str">
            <v>072235000</v>
          </cell>
        </row>
        <row r="22126">
          <cell r="O22126" t="str">
            <v>072235000</v>
          </cell>
        </row>
        <row r="22127">
          <cell r="O22127" t="str">
            <v>072235000</v>
          </cell>
        </row>
        <row r="22128">
          <cell r="O22128" t="str">
            <v>072235000</v>
          </cell>
        </row>
        <row r="22129">
          <cell r="O22129" t="str">
            <v>072235000</v>
          </cell>
        </row>
        <row r="22130">
          <cell r="O22130" t="str">
            <v>072235000</v>
          </cell>
        </row>
        <row r="22131">
          <cell r="O22131" t="str">
            <v>072235000</v>
          </cell>
        </row>
        <row r="22132">
          <cell r="O22132" t="str">
            <v>072235000</v>
          </cell>
        </row>
        <row r="22133">
          <cell r="O22133" t="str">
            <v>072235000</v>
          </cell>
        </row>
        <row r="22134">
          <cell r="O22134" t="str">
            <v>072235000</v>
          </cell>
        </row>
        <row r="22135">
          <cell r="O22135" t="str">
            <v>072235000</v>
          </cell>
        </row>
        <row r="22136">
          <cell r="O22136" t="str">
            <v>072235000</v>
          </cell>
        </row>
        <row r="22137">
          <cell r="O22137" t="str">
            <v>072235000</v>
          </cell>
        </row>
        <row r="22138">
          <cell r="O22138" t="str">
            <v>072235000</v>
          </cell>
        </row>
        <row r="22139">
          <cell r="O22139" t="str">
            <v>072235000</v>
          </cell>
        </row>
        <row r="22140">
          <cell r="O22140" t="str">
            <v>072235000</v>
          </cell>
        </row>
        <row r="22141">
          <cell r="O22141" t="str">
            <v>072235000</v>
          </cell>
        </row>
        <row r="22142">
          <cell r="O22142" t="str">
            <v>072235000</v>
          </cell>
        </row>
        <row r="22143">
          <cell r="O22143" t="str">
            <v>072235000</v>
          </cell>
        </row>
        <row r="22144">
          <cell r="O22144" t="str">
            <v>072235000</v>
          </cell>
        </row>
        <row r="22145">
          <cell r="O22145" t="str">
            <v>072235000</v>
          </cell>
        </row>
        <row r="22146">
          <cell r="O22146" t="str">
            <v>072236000</v>
          </cell>
        </row>
        <row r="22147">
          <cell r="O22147" t="str">
            <v>072236000</v>
          </cell>
        </row>
        <row r="22148">
          <cell r="O22148" t="str">
            <v>072236000</v>
          </cell>
        </row>
        <row r="22149">
          <cell r="O22149" t="str">
            <v>072236000</v>
          </cell>
        </row>
        <row r="22150">
          <cell r="O22150" t="str">
            <v>072236000</v>
          </cell>
        </row>
        <row r="22151">
          <cell r="O22151" t="str">
            <v>072236000</v>
          </cell>
        </row>
        <row r="22152">
          <cell r="O22152" t="str">
            <v>072236000</v>
          </cell>
        </row>
        <row r="22153">
          <cell r="O22153" t="str">
            <v>072236000</v>
          </cell>
        </row>
        <row r="22154">
          <cell r="O22154" t="str">
            <v>072236000</v>
          </cell>
        </row>
        <row r="22155">
          <cell r="O22155" t="str">
            <v>072236000</v>
          </cell>
        </row>
        <row r="22156">
          <cell r="O22156" t="str">
            <v>072236000</v>
          </cell>
        </row>
        <row r="22157">
          <cell r="O22157" t="str">
            <v>072236000</v>
          </cell>
        </row>
        <row r="22158">
          <cell r="O22158" t="str">
            <v>072236000</v>
          </cell>
        </row>
        <row r="22159">
          <cell r="O22159" t="str">
            <v>072237000</v>
          </cell>
        </row>
        <row r="22160">
          <cell r="O22160" t="str">
            <v>072237000</v>
          </cell>
        </row>
        <row r="22161">
          <cell r="O22161" t="str">
            <v>072237000</v>
          </cell>
        </row>
        <row r="22162">
          <cell r="O22162" t="str">
            <v>072237000</v>
          </cell>
        </row>
        <row r="22163">
          <cell r="O22163" t="str">
            <v>072237000</v>
          </cell>
        </row>
        <row r="22164">
          <cell r="O22164" t="str">
            <v>072237000</v>
          </cell>
        </row>
        <row r="22165">
          <cell r="O22165" t="str">
            <v>072237000</v>
          </cell>
        </row>
        <row r="22166">
          <cell r="O22166" t="str">
            <v>072237000</v>
          </cell>
        </row>
        <row r="22167">
          <cell r="O22167" t="str">
            <v>072237000</v>
          </cell>
        </row>
        <row r="22168">
          <cell r="O22168" t="str">
            <v>072237000</v>
          </cell>
        </row>
        <row r="22169">
          <cell r="O22169" t="str">
            <v>072237000</v>
          </cell>
        </row>
        <row r="22170">
          <cell r="O22170" t="str">
            <v>072237000</v>
          </cell>
        </row>
        <row r="22171">
          <cell r="O22171" t="str">
            <v>072237000</v>
          </cell>
        </row>
        <row r="22172">
          <cell r="O22172" t="str">
            <v>072237000</v>
          </cell>
        </row>
        <row r="22173">
          <cell r="O22173" t="str">
            <v>072237000</v>
          </cell>
        </row>
        <row r="22174">
          <cell r="O22174" t="str">
            <v>072237000</v>
          </cell>
        </row>
        <row r="22175">
          <cell r="O22175" t="str">
            <v>072237000</v>
          </cell>
        </row>
        <row r="22176">
          <cell r="O22176" t="str">
            <v>072237000</v>
          </cell>
        </row>
        <row r="22177">
          <cell r="O22177" t="str">
            <v>072237000</v>
          </cell>
        </row>
        <row r="22178">
          <cell r="O22178" t="str">
            <v>072237000</v>
          </cell>
        </row>
        <row r="22179">
          <cell r="O22179" t="str">
            <v>072237000</v>
          </cell>
        </row>
        <row r="22180">
          <cell r="O22180" t="str">
            <v>072237000</v>
          </cell>
        </row>
        <row r="22181">
          <cell r="O22181" t="str">
            <v>072237000</v>
          </cell>
        </row>
        <row r="22182">
          <cell r="O22182" t="str">
            <v>072237000</v>
          </cell>
        </row>
        <row r="22183">
          <cell r="O22183" t="str">
            <v>072237000</v>
          </cell>
        </row>
        <row r="22184">
          <cell r="O22184" t="str">
            <v>072237000</v>
          </cell>
        </row>
        <row r="22185">
          <cell r="O22185" t="str">
            <v>072238000</v>
          </cell>
        </row>
        <row r="22186">
          <cell r="O22186" t="str">
            <v>072238000</v>
          </cell>
        </row>
        <row r="22187">
          <cell r="O22187" t="str">
            <v>072238000</v>
          </cell>
        </row>
        <row r="22188">
          <cell r="O22188" t="str">
            <v>072238000</v>
          </cell>
        </row>
        <row r="22189">
          <cell r="O22189" t="str">
            <v>072238000</v>
          </cell>
        </row>
        <row r="22190">
          <cell r="O22190" t="str">
            <v>072238000</v>
          </cell>
        </row>
        <row r="22191">
          <cell r="O22191" t="str">
            <v>072238000</v>
          </cell>
        </row>
        <row r="22192">
          <cell r="O22192" t="str">
            <v>072238000</v>
          </cell>
        </row>
        <row r="22193">
          <cell r="O22193" t="str">
            <v>072238000</v>
          </cell>
        </row>
        <row r="22194">
          <cell r="O22194" t="str">
            <v>072238000</v>
          </cell>
        </row>
        <row r="22195">
          <cell r="O22195" t="str">
            <v>072238000</v>
          </cell>
        </row>
        <row r="22196">
          <cell r="O22196" t="str">
            <v>072238000</v>
          </cell>
        </row>
        <row r="22197">
          <cell r="O22197" t="str">
            <v>072238000</v>
          </cell>
        </row>
        <row r="22198">
          <cell r="O22198" t="str">
            <v>072238000</v>
          </cell>
        </row>
        <row r="22199">
          <cell r="O22199" t="str">
            <v>072238000</v>
          </cell>
        </row>
        <row r="22200">
          <cell r="O22200" t="str">
            <v>072238000</v>
          </cell>
        </row>
        <row r="22201">
          <cell r="O22201" t="str">
            <v>072238000</v>
          </cell>
        </row>
        <row r="22202">
          <cell r="O22202" t="str">
            <v>072239000</v>
          </cell>
        </row>
        <row r="22203">
          <cell r="O22203" t="str">
            <v>072239000</v>
          </cell>
        </row>
        <row r="22204">
          <cell r="O22204" t="str">
            <v>072239000</v>
          </cell>
        </row>
        <row r="22205">
          <cell r="O22205" t="str">
            <v>072239000</v>
          </cell>
        </row>
        <row r="22206">
          <cell r="O22206" t="str">
            <v>072239000</v>
          </cell>
        </row>
        <row r="22207">
          <cell r="O22207" t="str">
            <v>072239000</v>
          </cell>
        </row>
        <row r="22208">
          <cell r="O22208" t="str">
            <v>072239000</v>
          </cell>
        </row>
        <row r="22209">
          <cell r="O22209" t="str">
            <v>072239000</v>
          </cell>
        </row>
        <row r="22210">
          <cell r="O22210" t="str">
            <v>072239000</v>
          </cell>
        </row>
        <row r="22211">
          <cell r="O22211" t="str">
            <v>072239000</v>
          </cell>
        </row>
        <row r="22212">
          <cell r="O22212" t="str">
            <v>072239000</v>
          </cell>
        </row>
        <row r="22213">
          <cell r="O22213" t="str">
            <v>072239000</v>
          </cell>
        </row>
        <row r="22214">
          <cell r="O22214" t="str">
            <v>072239000</v>
          </cell>
        </row>
        <row r="22215">
          <cell r="O22215" t="str">
            <v>072239000</v>
          </cell>
        </row>
        <row r="22216">
          <cell r="O22216" t="str">
            <v>072240000</v>
          </cell>
        </row>
        <row r="22217">
          <cell r="O22217" t="str">
            <v>072240000</v>
          </cell>
        </row>
        <row r="22218">
          <cell r="O22218" t="str">
            <v>072240000</v>
          </cell>
        </row>
        <row r="22219">
          <cell r="O22219" t="str">
            <v>072240000</v>
          </cell>
        </row>
        <row r="22220">
          <cell r="O22220" t="str">
            <v>072240000</v>
          </cell>
        </row>
        <row r="22221">
          <cell r="O22221" t="str">
            <v>072240000</v>
          </cell>
        </row>
        <row r="22222">
          <cell r="O22222" t="str">
            <v>072240000</v>
          </cell>
        </row>
        <row r="22223">
          <cell r="O22223" t="str">
            <v>072240000</v>
          </cell>
        </row>
        <row r="22224">
          <cell r="O22224" t="str">
            <v>072240000</v>
          </cell>
        </row>
        <row r="22225">
          <cell r="O22225" t="str">
            <v>072240000</v>
          </cell>
        </row>
        <row r="22226">
          <cell r="O22226" t="str">
            <v>072240000</v>
          </cell>
        </row>
        <row r="22227">
          <cell r="O22227" t="str">
            <v>072240000</v>
          </cell>
        </row>
        <row r="22228">
          <cell r="O22228" t="str">
            <v>072240000</v>
          </cell>
        </row>
        <row r="22229">
          <cell r="O22229" t="str">
            <v>072240000</v>
          </cell>
        </row>
        <row r="22230">
          <cell r="O22230" t="str">
            <v>072240000</v>
          </cell>
        </row>
        <row r="22231">
          <cell r="O22231" t="str">
            <v>072241000</v>
          </cell>
        </row>
        <row r="22232">
          <cell r="O22232" t="str">
            <v>072241000</v>
          </cell>
        </row>
        <row r="22233">
          <cell r="O22233" t="str">
            <v>072241000</v>
          </cell>
        </row>
        <row r="22234">
          <cell r="O22234" t="str">
            <v>072241000</v>
          </cell>
        </row>
        <row r="22235">
          <cell r="O22235" t="str">
            <v>072241000</v>
          </cell>
        </row>
        <row r="22236">
          <cell r="O22236" t="str">
            <v>072241000</v>
          </cell>
        </row>
        <row r="22237">
          <cell r="O22237" t="str">
            <v>072241000</v>
          </cell>
        </row>
        <row r="22238">
          <cell r="O22238" t="str">
            <v>072241000</v>
          </cell>
        </row>
        <row r="22239">
          <cell r="O22239" t="str">
            <v>072241000</v>
          </cell>
        </row>
        <row r="22240">
          <cell r="O22240" t="str">
            <v>072241000</v>
          </cell>
        </row>
        <row r="22241">
          <cell r="O22241" t="str">
            <v>072241000</v>
          </cell>
        </row>
        <row r="22242">
          <cell r="O22242" t="str">
            <v>072241000</v>
          </cell>
        </row>
        <row r="22243">
          <cell r="O22243" t="str">
            <v>072241000</v>
          </cell>
        </row>
        <row r="22244">
          <cell r="O22244" t="str">
            <v>072241000</v>
          </cell>
        </row>
        <row r="22245">
          <cell r="O22245" t="str">
            <v>072241000</v>
          </cell>
        </row>
        <row r="22246">
          <cell r="O22246" t="str">
            <v>072241000</v>
          </cell>
        </row>
        <row r="22247">
          <cell r="O22247" t="str">
            <v>072241000</v>
          </cell>
        </row>
        <row r="22248">
          <cell r="O22248" t="str">
            <v>072241000</v>
          </cell>
        </row>
        <row r="22249">
          <cell r="O22249" t="str">
            <v>072241000</v>
          </cell>
        </row>
        <row r="22250">
          <cell r="O22250" t="str">
            <v>072241000</v>
          </cell>
        </row>
        <row r="22251">
          <cell r="O22251" t="str">
            <v>072241000</v>
          </cell>
        </row>
        <row r="22252">
          <cell r="O22252" t="str">
            <v>072242000</v>
          </cell>
        </row>
        <row r="22253">
          <cell r="O22253" t="str">
            <v>072242000</v>
          </cell>
        </row>
        <row r="22254">
          <cell r="O22254" t="str">
            <v>072242000</v>
          </cell>
        </row>
        <row r="22255">
          <cell r="O22255" t="str">
            <v>072242000</v>
          </cell>
        </row>
        <row r="22256">
          <cell r="O22256" t="str">
            <v>072242000</v>
          </cell>
        </row>
        <row r="22257">
          <cell r="O22257" t="str">
            <v>072242000</v>
          </cell>
        </row>
        <row r="22258">
          <cell r="O22258" t="str">
            <v>072242000</v>
          </cell>
        </row>
        <row r="22259">
          <cell r="O22259" t="str">
            <v>072242000</v>
          </cell>
        </row>
        <row r="22260">
          <cell r="O22260" t="str">
            <v>072242000</v>
          </cell>
        </row>
        <row r="22261">
          <cell r="O22261" t="str">
            <v>072242000</v>
          </cell>
        </row>
        <row r="22262">
          <cell r="O22262" t="str">
            <v>072242000</v>
          </cell>
        </row>
        <row r="22263">
          <cell r="O22263" t="str">
            <v>072242000</v>
          </cell>
        </row>
        <row r="22264">
          <cell r="O22264" t="str">
            <v>072242000</v>
          </cell>
        </row>
        <row r="22265">
          <cell r="O22265" t="str">
            <v>072242000</v>
          </cell>
        </row>
        <row r="22266">
          <cell r="O22266" t="str">
            <v>072242000</v>
          </cell>
        </row>
        <row r="22267">
          <cell r="O22267" t="str">
            <v>072243000</v>
          </cell>
        </row>
        <row r="22268">
          <cell r="O22268" t="str">
            <v>072243000</v>
          </cell>
        </row>
        <row r="22269">
          <cell r="O22269" t="str">
            <v>072243000</v>
          </cell>
        </row>
        <row r="22270">
          <cell r="O22270" t="str">
            <v>072243000</v>
          </cell>
        </row>
        <row r="22271">
          <cell r="O22271" t="str">
            <v>072243000</v>
          </cell>
        </row>
        <row r="22272">
          <cell r="O22272" t="str">
            <v>072243000</v>
          </cell>
        </row>
        <row r="22273">
          <cell r="O22273" t="str">
            <v>072243000</v>
          </cell>
        </row>
        <row r="22274">
          <cell r="O22274" t="str">
            <v>072243000</v>
          </cell>
        </row>
        <row r="22275">
          <cell r="O22275" t="str">
            <v>072243000</v>
          </cell>
        </row>
        <row r="22276">
          <cell r="O22276" t="str">
            <v>072243000</v>
          </cell>
        </row>
        <row r="22277">
          <cell r="O22277" t="str">
            <v>072243000</v>
          </cell>
        </row>
        <row r="22278">
          <cell r="O22278" t="str">
            <v>072243000</v>
          </cell>
        </row>
        <row r="22279">
          <cell r="O22279" t="str">
            <v>072243000</v>
          </cell>
        </row>
        <row r="22280">
          <cell r="O22280" t="str">
            <v>072243000</v>
          </cell>
        </row>
        <row r="22281">
          <cell r="O22281" t="str">
            <v>072243000</v>
          </cell>
        </row>
        <row r="22282">
          <cell r="O22282" t="str">
            <v>072243000</v>
          </cell>
        </row>
        <row r="22283">
          <cell r="O22283" t="str">
            <v>072243000</v>
          </cell>
        </row>
        <row r="22284">
          <cell r="O22284" t="str">
            <v>072243000</v>
          </cell>
        </row>
        <row r="22285">
          <cell r="O22285" t="str">
            <v>072243000</v>
          </cell>
        </row>
        <row r="22286">
          <cell r="O22286" t="str">
            <v>072243000</v>
          </cell>
        </row>
        <row r="22287">
          <cell r="O22287" t="str">
            <v>072243000</v>
          </cell>
        </row>
        <row r="22288">
          <cell r="O22288" t="str">
            <v>072243000</v>
          </cell>
        </row>
        <row r="22289">
          <cell r="O22289" t="str">
            <v>072243000</v>
          </cell>
        </row>
        <row r="22290">
          <cell r="O22290" t="str">
            <v>072243000</v>
          </cell>
        </row>
        <row r="22291">
          <cell r="O22291" t="str">
            <v>072243000</v>
          </cell>
        </row>
        <row r="22292">
          <cell r="O22292" t="str">
            <v>072243000</v>
          </cell>
        </row>
        <row r="22293">
          <cell r="O22293" t="str">
            <v>072243000</v>
          </cell>
        </row>
        <row r="22294">
          <cell r="O22294" t="str">
            <v>072244000</v>
          </cell>
        </row>
        <row r="22295">
          <cell r="O22295" t="str">
            <v>072244000</v>
          </cell>
        </row>
        <row r="22296">
          <cell r="O22296" t="str">
            <v>072244000</v>
          </cell>
        </row>
        <row r="22297">
          <cell r="O22297" t="str">
            <v>072244000</v>
          </cell>
        </row>
        <row r="22298">
          <cell r="O22298" t="str">
            <v>072244000</v>
          </cell>
        </row>
        <row r="22299">
          <cell r="O22299" t="str">
            <v>072244000</v>
          </cell>
        </row>
        <row r="22300">
          <cell r="O22300" t="str">
            <v>072244000</v>
          </cell>
        </row>
        <row r="22301">
          <cell r="O22301" t="str">
            <v>072244000</v>
          </cell>
        </row>
        <row r="22302">
          <cell r="O22302" t="str">
            <v>072244000</v>
          </cell>
        </row>
        <row r="22303">
          <cell r="O22303" t="str">
            <v>072244000</v>
          </cell>
        </row>
        <row r="22304">
          <cell r="O22304" t="str">
            <v>072245000</v>
          </cell>
        </row>
        <row r="22305">
          <cell r="O22305" t="str">
            <v>072245000</v>
          </cell>
        </row>
        <row r="22306">
          <cell r="O22306" t="str">
            <v>072245000</v>
          </cell>
        </row>
        <row r="22307">
          <cell r="O22307" t="str">
            <v>072245000</v>
          </cell>
        </row>
        <row r="22308">
          <cell r="O22308" t="str">
            <v>072245000</v>
          </cell>
        </row>
        <row r="22309">
          <cell r="O22309" t="str">
            <v>072245000</v>
          </cell>
        </row>
        <row r="22310">
          <cell r="O22310" t="str">
            <v>072245000</v>
          </cell>
        </row>
        <row r="22311">
          <cell r="O22311" t="str">
            <v>072245000</v>
          </cell>
        </row>
        <row r="22312">
          <cell r="O22312" t="str">
            <v>072245000</v>
          </cell>
        </row>
        <row r="22313">
          <cell r="O22313" t="str">
            <v>072245000</v>
          </cell>
        </row>
        <row r="22314">
          <cell r="O22314" t="str">
            <v>072246000</v>
          </cell>
        </row>
        <row r="22315">
          <cell r="O22315" t="str">
            <v>072246000</v>
          </cell>
        </row>
        <row r="22316">
          <cell r="O22316" t="str">
            <v>072246000</v>
          </cell>
        </row>
        <row r="22317">
          <cell r="O22317" t="str">
            <v>072246000</v>
          </cell>
        </row>
        <row r="22318">
          <cell r="O22318" t="str">
            <v>072246000</v>
          </cell>
        </row>
        <row r="22319">
          <cell r="O22319" t="str">
            <v>072246000</v>
          </cell>
        </row>
        <row r="22320">
          <cell r="O22320" t="str">
            <v>072246000</v>
          </cell>
        </row>
        <row r="22321">
          <cell r="O22321" t="str">
            <v>072246000</v>
          </cell>
        </row>
        <row r="22322">
          <cell r="O22322" t="str">
            <v>072246000</v>
          </cell>
        </row>
        <row r="22323">
          <cell r="O22323" t="str">
            <v>072246000</v>
          </cell>
        </row>
        <row r="22324">
          <cell r="O22324" t="str">
            <v>072246000</v>
          </cell>
        </row>
        <row r="22325">
          <cell r="O22325" t="str">
            <v>072246000</v>
          </cell>
        </row>
        <row r="22326">
          <cell r="O22326" t="str">
            <v>072246000</v>
          </cell>
        </row>
        <row r="22327">
          <cell r="O22327" t="str">
            <v>072246000</v>
          </cell>
        </row>
        <row r="22328">
          <cell r="O22328" t="str">
            <v>072246000</v>
          </cell>
        </row>
        <row r="22329">
          <cell r="O22329" t="str">
            <v>072246000</v>
          </cell>
        </row>
        <row r="22330">
          <cell r="O22330" t="str">
            <v>072246000</v>
          </cell>
        </row>
        <row r="22331">
          <cell r="O22331" t="str">
            <v>072246000</v>
          </cell>
        </row>
        <row r="22332">
          <cell r="O22332" t="str">
            <v>072246000</v>
          </cell>
        </row>
        <row r="22333">
          <cell r="O22333" t="str">
            <v>072246000</v>
          </cell>
        </row>
        <row r="22334">
          <cell r="O22334" t="str">
            <v>072246000</v>
          </cell>
        </row>
        <row r="22335">
          <cell r="O22335" t="str">
            <v>072246000</v>
          </cell>
        </row>
        <row r="22336">
          <cell r="O22336" t="str">
            <v>072246000</v>
          </cell>
        </row>
        <row r="22337">
          <cell r="O22337" t="str">
            <v>072246000</v>
          </cell>
        </row>
        <row r="22338">
          <cell r="O22338" t="str">
            <v>072246000</v>
          </cell>
        </row>
        <row r="22339">
          <cell r="O22339" t="str">
            <v>072247000</v>
          </cell>
        </row>
        <row r="22340">
          <cell r="O22340" t="str">
            <v>072247000</v>
          </cell>
        </row>
        <row r="22341">
          <cell r="O22341" t="str">
            <v>072247000</v>
          </cell>
        </row>
        <row r="22342">
          <cell r="O22342" t="str">
            <v>072247000</v>
          </cell>
        </row>
        <row r="22343">
          <cell r="O22343" t="str">
            <v>072247000</v>
          </cell>
        </row>
        <row r="22344">
          <cell r="O22344" t="str">
            <v>072247000</v>
          </cell>
        </row>
        <row r="22345">
          <cell r="O22345" t="str">
            <v>072247000</v>
          </cell>
        </row>
        <row r="22346">
          <cell r="O22346" t="str">
            <v>072247000</v>
          </cell>
        </row>
        <row r="22347">
          <cell r="O22347" t="str">
            <v>072247000</v>
          </cell>
        </row>
        <row r="22348">
          <cell r="O22348" t="str">
            <v>072247000</v>
          </cell>
        </row>
        <row r="22349">
          <cell r="O22349" t="str">
            <v>072247000</v>
          </cell>
        </row>
        <row r="22350">
          <cell r="O22350" t="str">
            <v>072247000</v>
          </cell>
        </row>
        <row r="22351">
          <cell r="O22351" t="str">
            <v>072247000</v>
          </cell>
        </row>
        <row r="22352">
          <cell r="O22352" t="str">
            <v>072247000</v>
          </cell>
        </row>
        <row r="22353">
          <cell r="O22353" t="str">
            <v>072247000</v>
          </cell>
        </row>
        <row r="22354">
          <cell r="O22354" t="str">
            <v>072247000</v>
          </cell>
        </row>
        <row r="22355">
          <cell r="O22355" t="str">
            <v>072247000</v>
          </cell>
        </row>
        <row r="22356">
          <cell r="O22356" t="str">
            <v>072247000</v>
          </cell>
        </row>
        <row r="22357">
          <cell r="O22357" t="str">
            <v>072248000</v>
          </cell>
        </row>
        <row r="22358">
          <cell r="O22358" t="str">
            <v>072248000</v>
          </cell>
        </row>
        <row r="22359">
          <cell r="O22359" t="str">
            <v>072248000</v>
          </cell>
        </row>
        <row r="22360">
          <cell r="O22360" t="str">
            <v>072248000</v>
          </cell>
        </row>
        <row r="22361">
          <cell r="O22361" t="str">
            <v>072248000</v>
          </cell>
        </row>
        <row r="22362">
          <cell r="O22362" t="str">
            <v>072248000</v>
          </cell>
        </row>
        <row r="22363">
          <cell r="O22363" t="str">
            <v>072248000</v>
          </cell>
        </row>
        <row r="22364">
          <cell r="O22364" t="str">
            <v>072248000</v>
          </cell>
        </row>
        <row r="22365">
          <cell r="O22365" t="str">
            <v>072248000</v>
          </cell>
        </row>
        <row r="22366">
          <cell r="O22366" t="str">
            <v>072248000</v>
          </cell>
        </row>
        <row r="22367">
          <cell r="O22367" t="str">
            <v>072248000</v>
          </cell>
        </row>
        <row r="22368">
          <cell r="O22368" t="str">
            <v>072248000</v>
          </cell>
        </row>
        <row r="22369">
          <cell r="O22369" t="str">
            <v>072248000</v>
          </cell>
        </row>
        <row r="22370">
          <cell r="O22370" t="str">
            <v>072248000</v>
          </cell>
        </row>
        <row r="22371">
          <cell r="O22371" t="str">
            <v>072248000</v>
          </cell>
        </row>
        <row r="22372">
          <cell r="O22372" t="str">
            <v>072248000</v>
          </cell>
        </row>
        <row r="22373">
          <cell r="O22373" t="str">
            <v>072248000</v>
          </cell>
        </row>
        <row r="22374">
          <cell r="O22374" t="str">
            <v>072248000</v>
          </cell>
        </row>
        <row r="22375">
          <cell r="O22375" t="str">
            <v>072248000</v>
          </cell>
        </row>
        <row r="22376">
          <cell r="O22376" t="str">
            <v>072248000</v>
          </cell>
        </row>
        <row r="22377">
          <cell r="O22377" t="str">
            <v>072248000</v>
          </cell>
        </row>
        <row r="22378">
          <cell r="O22378" t="str">
            <v>072248000</v>
          </cell>
        </row>
        <row r="22379">
          <cell r="O22379" t="str">
            <v>072248000</v>
          </cell>
        </row>
        <row r="22380">
          <cell r="O22380" t="str">
            <v>072248000</v>
          </cell>
        </row>
        <row r="22381">
          <cell r="O22381" t="str">
            <v>072248000</v>
          </cell>
        </row>
        <row r="22382">
          <cell r="O22382" t="str">
            <v>072249000</v>
          </cell>
        </row>
        <row r="22383">
          <cell r="O22383" t="str">
            <v>072249000</v>
          </cell>
        </row>
        <row r="22384">
          <cell r="O22384" t="str">
            <v>072249000</v>
          </cell>
        </row>
        <row r="22385">
          <cell r="O22385" t="str">
            <v>072249000</v>
          </cell>
        </row>
        <row r="22386">
          <cell r="O22386" t="str">
            <v>072249000</v>
          </cell>
        </row>
        <row r="22387">
          <cell r="O22387" t="str">
            <v>072249000</v>
          </cell>
        </row>
        <row r="22388">
          <cell r="O22388" t="str">
            <v>072249000</v>
          </cell>
        </row>
        <row r="22389">
          <cell r="O22389" t="str">
            <v>072249000</v>
          </cell>
        </row>
        <row r="22390">
          <cell r="O22390" t="str">
            <v>072249000</v>
          </cell>
        </row>
        <row r="22391">
          <cell r="O22391" t="str">
            <v>072249000</v>
          </cell>
        </row>
        <row r="22392">
          <cell r="O22392" t="str">
            <v>072249000</v>
          </cell>
        </row>
        <row r="22393">
          <cell r="O22393" t="str">
            <v>072249000</v>
          </cell>
        </row>
        <row r="22394">
          <cell r="O22394" t="str">
            <v>072250000</v>
          </cell>
        </row>
        <row r="22395">
          <cell r="O22395" t="str">
            <v>072250000</v>
          </cell>
        </row>
        <row r="22396">
          <cell r="O22396" t="str">
            <v>072250000</v>
          </cell>
        </row>
        <row r="22397">
          <cell r="O22397" t="str">
            <v>072250000</v>
          </cell>
        </row>
        <row r="22398">
          <cell r="O22398" t="str">
            <v>072250000</v>
          </cell>
        </row>
        <row r="22399">
          <cell r="O22399" t="str">
            <v>072250000</v>
          </cell>
        </row>
        <row r="22400">
          <cell r="O22400" t="str">
            <v>072250000</v>
          </cell>
        </row>
        <row r="22401">
          <cell r="O22401" t="str">
            <v>072250000</v>
          </cell>
        </row>
        <row r="22402">
          <cell r="O22402" t="str">
            <v>072250000</v>
          </cell>
        </row>
        <row r="22403">
          <cell r="O22403" t="str">
            <v>072250000</v>
          </cell>
        </row>
        <row r="22404">
          <cell r="O22404" t="str">
            <v>072250000</v>
          </cell>
        </row>
        <row r="22405">
          <cell r="O22405" t="str">
            <v>072250000</v>
          </cell>
        </row>
        <row r="22406">
          <cell r="O22406" t="str">
            <v>072250000</v>
          </cell>
        </row>
        <row r="22407">
          <cell r="O22407" t="str">
            <v>072250000</v>
          </cell>
        </row>
        <row r="22408">
          <cell r="O22408" t="str">
            <v>072250000</v>
          </cell>
        </row>
        <row r="22409">
          <cell r="O22409" t="str">
            <v>072250000</v>
          </cell>
        </row>
        <row r="22410">
          <cell r="O22410" t="str">
            <v>072250000</v>
          </cell>
        </row>
        <row r="22411">
          <cell r="O22411" t="str">
            <v>072250000</v>
          </cell>
        </row>
        <row r="22412">
          <cell r="O22412" t="str">
            <v>072250000</v>
          </cell>
        </row>
        <row r="22413">
          <cell r="O22413" t="str">
            <v>072250000</v>
          </cell>
        </row>
        <row r="22414">
          <cell r="O22414" t="str">
            <v>072250000</v>
          </cell>
        </row>
        <row r="22415">
          <cell r="O22415" t="str">
            <v>072250000</v>
          </cell>
        </row>
        <row r="22416">
          <cell r="O22416" t="str">
            <v>072251000</v>
          </cell>
        </row>
        <row r="22417">
          <cell r="O22417" t="str">
            <v>072251000</v>
          </cell>
        </row>
        <row r="22418">
          <cell r="O22418" t="str">
            <v>072251000</v>
          </cell>
        </row>
        <row r="22419">
          <cell r="O22419" t="str">
            <v>072251000</v>
          </cell>
        </row>
        <row r="22420">
          <cell r="O22420" t="str">
            <v>072251000</v>
          </cell>
        </row>
        <row r="22421">
          <cell r="O22421" t="str">
            <v>072251000</v>
          </cell>
        </row>
        <row r="22422">
          <cell r="O22422" t="str">
            <v>072251000</v>
          </cell>
        </row>
        <row r="22423">
          <cell r="O22423" t="str">
            <v>072251000</v>
          </cell>
        </row>
        <row r="22424">
          <cell r="O22424" t="str">
            <v>072251000</v>
          </cell>
        </row>
        <row r="22425">
          <cell r="O22425" t="str">
            <v>072251000</v>
          </cell>
        </row>
        <row r="22426">
          <cell r="O22426" t="str">
            <v>072251000</v>
          </cell>
        </row>
        <row r="22427">
          <cell r="O22427" t="str">
            <v>072251000</v>
          </cell>
        </row>
        <row r="22428">
          <cell r="O22428" t="str">
            <v>072251000</v>
          </cell>
        </row>
        <row r="22429">
          <cell r="O22429" t="str">
            <v>072251000</v>
          </cell>
        </row>
        <row r="22430">
          <cell r="O22430" t="str">
            <v>072251000</v>
          </cell>
        </row>
        <row r="22431">
          <cell r="O22431" t="str">
            <v>072251000</v>
          </cell>
        </row>
        <row r="22432">
          <cell r="O22432" t="str">
            <v>072251000</v>
          </cell>
        </row>
        <row r="22433">
          <cell r="O22433" t="str">
            <v>072251000</v>
          </cell>
        </row>
        <row r="22434">
          <cell r="O22434" t="str">
            <v>072251000</v>
          </cell>
        </row>
        <row r="22435">
          <cell r="O22435" t="str">
            <v>072251000</v>
          </cell>
        </row>
        <row r="22436">
          <cell r="O22436" t="str">
            <v>072251000</v>
          </cell>
        </row>
        <row r="22437">
          <cell r="O22437" t="str">
            <v>072251000</v>
          </cell>
        </row>
        <row r="22438">
          <cell r="O22438" t="str">
            <v>072251000</v>
          </cell>
        </row>
        <row r="22439">
          <cell r="O22439" t="str">
            <v>072251000</v>
          </cell>
        </row>
        <row r="22440">
          <cell r="O22440" t="str">
            <v>072251000</v>
          </cell>
        </row>
        <row r="22441">
          <cell r="O22441" t="str">
            <v>072251000</v>
          </cell>
        </row>
        <row r="22442">
          <cell r="O22442" t="str">
            <v>072251000</v>
          </cell>
        </row>
        <row r="22443">
          <cell r="O22443" t="str">
            <v>072251000</v>
          </cell>
        </row>
        <row r="22444">
          <cell r="O22444" t="str">
            <v>072251000</v>
          </cell>
        </row>
        <row r="22445">
          <cell r="O22445" t="str">
            <v>072251000</v>
          </cell>
        </row>
        <row r="22446">
          <cell r="O22446" t="str">
            <v>072251000</v>
          </cell>
        </row>
        <row r="22447">
          <cell r="O22447" t="str">
            <v>072251000</v>
          </cell>
        </row>
        <row r="22448">
          <cell r="O22448" t="str">
            <v>072251000</v>
          </cell>
        </row>
        <row r="22449">
          <cell r="O22449" t="str">
            <v>072251000</v>
          </cell>
        </row>
        <row r="22450">
          <cell r="O22450" t="str">
            <v>072251000</v>
          </cell>
        </row>
        <row r="22451">
          <cell r="O22451" t="str">
            <v>072251000</v>
          </cell>
        </row>
        <row r="22452">
          <cell r="O22452" t="str">
            <v>072251000</v>
          </cell>
        </row>
        <row r="22453">
          <cell r="O22453" t="str">
            <v>072251000</v>
          </cell>
        </row>
        <row r="22454">
          <cell r="O22454" t="str">
            <v>072252000</v>
          </cell>
        </row>
        <row r="22455">
          <cell r="O22455" t="str">
            <v>072252000</v>
          </cell>
        </row>
        <row r="22456">
          <cell r="O22456" t="str">
            <v>072252000</v>
          </cell>
        </row>
        <row r="22457">
          <cell r="O22457" t="str">
            <v>072252000</v>
          </cell>
        </row>
        <row r="22458">
          <cell r="O22458" t="str">
            <v>072252000</v>
          </cell>
        </row>
        <row r="22459">
          <cell r="O22459" t="str">
            <v>072252000</v>
          </cell>
        </row>
        <row r="22460">
          <cell r="O22460" t="str">
            <v>072252000</v>
          </cell>
        </row>
        <row r="22461">
          <cell r="O22461" t="str">
            <v>072252000</v>
          </cell>
        </row>
        <row r="22462">
          <cell r="O22462" t="str">
            <v>072252000</v>
          </cell>
        </row>
        <row r="22463">
          <cell r="O22463" t="str">
            <v>072252000</v>
          </cell>
        </row>
        <row r="22464">
          <cell r="O22464" t="str">
            <v>072252000</v>
          </cell>
        </row>
        <row r="22465">
          <cell r="O22465" t="str">
            <v>072252000</v>
          </cell>
        </row>
        <row r="22466">
          <cell r="O22466" t="str">
            <v>072252000</v>
          </cell>
        </row>
        <row r="22467">
          <cell r="O22467" t="str">
            <v>072252000</v>
          </cell>
        </row>
        <row r="22468">
          <cell r="O22468" t="str">
            <v>072252000</v>
          </cell>
        </row>
        <row r="22469">
          <cell r="O22469" t="str">
            <v>072252000</v>
          </cell>
        </row>
        <row r="22470">
          <cell r="O22470" t="str">
            <v>072252000</v>
          </cell>
        </row>
        <row r="22471">
          <cell r="O22471" t="str">
            <v>072252000</v>
          </cell>
        </row>
        <row r="22472">
          <cell r="O22472" t="str">
            <v>072252000</v>
          </cell>
        </row>
        <row r="22473">
          <cell r="O22473" t="str">
            <v>072252000</v>
          </cell>
        </row>
        <row r="22474">
          <cell r="O22474" t="str">
            <v>072252000</v>
          </cell>
        </row>
        <row r="22475">
          <cell r="O22475" t="str">
            <v>072252000</v>
          </cell>
        </row>
        <row r="22476">
          <cell r="O22476" t="str">
            <v>072252000</v>
          </cell>
        </row>
        <row r="22477">
          <cell r="O22477" t="str">
            <v>072252000</v>
          </cell>
        </row>
        <row r="22478">
          <cell r="O22478" t="str">
            <v>072252000</v>
          </cell>
        </row>
        <row r="22479">
          <cell r="O22479" t="str">
            <v>072252000</v>
          </cell>
        </row>
        <row r="22480">
          <cell r="O22480" t="str">
            <v>072252000</v>
          </cell>
        </row>
        <row r="22481">
          <cell r="O22481" t="str">
            <v>072252000</v>
          </cell>
        </row>
        <row r="22482">
          <cell r="O22482" t="str">
            <v>072252000</v>
          </cell>
        </row>
        <row r="22483">
          <cell r="O22483" t="str">
            <v>072252000</v>
          </cell>
        </row>
        <row r="22484">
          <cell r="O22484" t="str">
            <v>072252000</v>
          </cell>
        </row>
        <row r="22485">
          <cell r="O22485" t="str">
            <v>072252000</v>
          </cell>
        </row>
        <row r="22486">
          <cell r="O22486" t="str">
            <v>072252000</v>
          </cell>
        </row>
        <row r="22487">
          <cell r="O22487" t="str">
            <v>072252000</v>
          </cell>
        </row>
        <row r="22488">
          <cell r="O22488" t="str">
            <v>072252000</v>
          </cell>
        </row>
        <row r="22489">
          <cell r="O22489" t="str">
            <v>072252000</v>
          </cell>
        </row>
        <row r="22490">
          <cell r="O22490" t="str">
            <v>072252000</v>
          </cell>
        </row>
        <row r="22491">
          <cell r="O22491" t="str">
            <v>072252000</v>
          </cell>
        </row>
        <row r="22492">
          <cell r="O22492" t="str">
            <v>072252000</v>
          </cell>
        </row>
        <row r="22493">
          <cell r="O22493" t="str">
            <v>072252000</v>
          </cell>
        </row>
        <row r="22494">
          <cell r="O22494" t="str">
            <v>072252000</v>
          </cell>
        </row>
        <row r="22495">
          <cell r="O22495" t="str">
            <v>072252000</v>
          </cell>
        </row>
        <row r="22496">
          <cell r="O22496" t="str">
            <v>072252000</v>
          </cell>
        </row>
        <row r="22497">
          <cell r="O22497" t="str">
            <v>072252000</v>
          </cell>
        </row>
        <row r="22498">
          <cell r="O22498" t="str">
            <v>072252000</v>
          </cell>
        </row>
        <row r="22499">
          <cell r="O22499" t="str">
            <v>072252000</v>
          </cell>
        </row>
        <row r="22500">
          <cell r="O22500" t="str">
            <v>072252000</v>
          </cell>
        </row>
        <row r="22501">
          <cell r="O22501" t="str">
            <v>072252000</v>
          </cell>
        </row>
        <row r="22502">
          <cell r="O22502" t="str">
            <v>072252000</v>
          </cell>
        </row>
        <row r="22503">
          <cell r="O22503" t="str">
            <v>072252000</v>
          </cell>
        </row>
        <row r="22504">
          <cell r="O22504" t="str">
            <v>072252000</v>
          </cell>
        </row>
        <row r="22505">
          <cell r="O22505" t="str">
            <v>072252000</v>
          </cell>
        </row>
        <row r="22506">
          <cell r="O22506" t="str">
            <v>072252000</v>
          </cell>
        </row>
        <row r="22507">
          <cell r="O22507" t="str">
            <v>072252000</v>
          </cell>
        </row>
        <row r="22508">
          <cell r="O22508" t="str">
            <v>072253000</v>
          </cell>
        </row>
        <row r="22509">
          <cell r="O22509" t="str">
            <v>072253000</v>
          </cell>
        </row>
        <row r="22510">
          <cell r="O22510" t="str">
            <v>072253000</v>
          </cell>
        </row>
        <row r="22511">
          <cell r="O22511" t="str">
            <v>072253000</v>
          </cell>
        </row>
        <row r="22512">
          <cell r="O22512" t="str">
            <v>072253000</v>
          </cell>
        </row>
        <row r="22513">
          <cell r="O22513" t="str">
            <v>072253000</v>
          </cell>
        </row>
        <row r="22514">
          <cell r="O22514" t="str">
            <v>072253000</v>
          </cell>
        </row>
        <row r="22515">
          <cell r="O22515" t="str">
            <v>072253000</v>
          </cell>
        </row>
        <row r="22516">
          <cell r="O22516" t="str">
            <v>072253000</v>
          </cell>
        </row>
        <row r="22517">
          <cell r="O22517" t="str">
            <v>072253000</v>
          </cell>
        </row>
        <row r="22518">
          <cell r="O22518" t="str">
            <v>072253000</v>
          </cell>
        </row>
        <row r="22519">
          <cell r="O22519" t="str">
            <v>074601000</v>
          </cell>
        </row>
        <row r="22520">
          <cell r="O22520" t="str">
            <v>074601000</v>
          </cell>
        </row>
        <row r="22521">
          <cell r="O22521" t="str">
            <v>074601000</v>
          </cell>
        </row>
        <row r="22522">
          <cell r="O22522" t="str">
            <v>074601000</v>
          </cell>
        </row>
        <row r="22523">
          <cell r="O22523" t="str">
            <v>074601000</v>
          </cell>
        </row>
        <row r="22524">
          <cell r="O22524" t="str">
            <v>074601000</v>
          </cell>
        </row>
        <row r="22525">
          <cell r="O22525" t="str">
            <v>074601000</v>
          </cell>
        </row>
        <row r="22526">
          <cell r="O22526" t="str">
            <v>074601000</v>
          </cell>
        </row>
        <row r="22527">
          <cell r="O22527" t="str">
            <v>074602000</v>
          </cell>
        </row>
        <row r="22528">
          <cell r="O22528" t="str">
            <v>074602000</v>
          </cell>
        </row>
        <row r="22529">
          <cell r="O22529" t="str">
            <v>074602000</v>
          </cell>
        </row>
        <row r="22530">
          <cell r="O22530" t="str">
            <v>074602000</v>
          </cell>
        </row>
        <row r="22531">
          <cell r="O22531" t="str">
            <v>074602000</v>
          </cell>
        </row>
        <row r="22532">
          <cell r="O22532" t="str">
            <v>074602000</v>
          </cell>
        </row>
        <row r="22533">
          <cell r="O22533" t="str">
            <v>074602000</v>
          </cell>
        </row>
        <row r="22534">
          <cell r="O22534" t="str">
            <v>074602000</v>
          </cell>
        </row>
        <row r="22535">
          <cell r="O22535" t="str">
            <v>074602000</v>
          </cell>
        </row>
        <row r="22536">
          <cell r="O22536" t="str">
            <v>074602000</v>
          </cell>
        </row>
        <row r="22537">
          <cell r="O22537" t="str">
            <v>074602000</v>
          </cell>
        </row>
        <row r="22538">
          <cell r="O22538" t="str">
            <v>074602000</v>
          </cell>
        </row>
        <row r="22539">
          <cell r="O22539" t="str">
            <v>074602000</v>
          </cell>
        </row>
        <row r="22540">
          <cell r="O22540" t="str">
            <v>074602000</v>
          </cell>
        </row>
        <row r="22541">
          <cell r="O22541" t="str">
            <v>074602000</v>
          </cell>
        </row>
        <row r="22542">
          <cell r="O22542" t="str">
            <v>074602000</v>
          </cell>
        </row>
        <row r="22543">
          <cell r="O22543" t="str">
            <v>074602000</v>
          </cell>
        </row>
        <row r="22544">
          <cell r="O22544" t="str">
            <v>074602000</v>
          </cell>
        </row>
        <row r="22545">
          <cell r="O22545" t="str">
            <v>074602000</v>
          </cell>
        </row>
        <row r="22546">
          <cell r="O22546" t="str">
            <v>074602000</v>
          </cell>
        </row>
        <row r="22547">
          <cell r="O22547" t="str">
            <v>074602000</v>
          </cell>
        </row>
        <row r="22548">
          <cell r="O22548" t="str">
            <v>074602000</v>
          </cell>
        </row>
        <row r="22549">
          <cell r="O22549" t="str">
            <v>074602000</v>
          </cell>
        </row>
        <row r="22550">
          <cell r="O22550" t="str">
            <v>074602000</v>
          </cell>
        </row>
        <row r="22551">
          <cell r="O22551" t="str">
            <v>074603000</v>
          </cell>
        </row>
        <row r="22552">
          <cell r="O22552" t="str">
            <v>074603000</v>
          </cell>
        </row>
        <row r="22553">
          <cell r="O22553" t="str">
            <v>074603000</v>
          </cell>
        </row>
        <row r="22554">
          <cell r="O22554" t="str">
            <v>074603000</v>
          </cell>
        </row>
        <row r="22555">
          <cell r="O22555" t="str">
            <v>074603000</v>
          </cell>
        </row>
        <row r="22556">
          <cell r="O22556" t="str">
            <v>074603000</v>
          </cell>
        </row>
        <row r="22557">
          <cell r="O22557" t="str">
            <v>074603000</v>
          </cell>
        </row>
        <row r="22558">
          <cell r="O22558" t="str">
            <v>074603000</v>
          </cell>
        </row>
        <row r="22559">
          <cell r="O22559" t="str">
            <v>074603000</v>
          </cell>
        </row>
        <row r="22560">
          <cell r="O22560" t="str">
            <v>074603000</v>
          </cell>
        </row>
        <row r="22561">
          <cell r="O22561" t="str">
            <v>074603000</v>
          </cell>
        </row>
        <row r="22562">
          <cell r="O22562" t="str">
            <v>074603000</v>
          </cell>
        </row>
        <row r="22563">
          <cell r="O22563" t="str">
            <v>074603000</v>
          </cell>
        </row>
        <row r="22564">
          <cell r="O22564" t="str">
            <v>074603000</v>
          </cell>
        </row>
        <row r="22565">
          <cell r="O22565" t="str">
            <v>074603000</v>
          </cell>
        </row>
        <row r="22566">
          <cell r="O22566" t="str">
            <v>074603000</v>
          </cell>
        </row>
        <row r="22567">
          <cell r="O22567" t="str">
            <v>074603000</v>
          </cell>
        </row>
        <row r="22568">
          <cell r="O22568" t="str">
            <v>074603000</v>
          </cell>
        </row>
        <row r="22569">
          <cell r="O22569" t="str">
            <v>074603000</v>
          </cell>
        </row>
        <row r="22570">
          <cell r="O22570" t="str">
            <v>074603000</v>
          </cell>
        </row>
        <row r="22571">
          <cell r="O22571" t="str">
            <v>074603000</v>
          </cell>
        </row>
        <row r="22572">
          <cell r="O22572" t="str">
            <v>074603000</v>
          </cell>
        </row>
        <row r="22573">
          <cell r="O22573" t="str">
            <v>074604000</v>
          </cell>
        </row>
        <row r="22574">
          <cell r="O22574" t="str">
            <v>074604000</v>
          </cell>
        </row>
        <row r="22575">
          <cell r="O22575" t="str">
            <v>074604000</v>
          </cell>
        </row>
        <row r="22576">
          <cell r="O22576" t="str">
            <v>074604000</v>
          </cell>
        </row>
        <row r="22577">
          <cell r="O22577" t="str">
            <v>074604000</v>
          </cell>
        </row>
        <row r="22578">
          <cell r="O22578" t="str">
            <v>074604000</v>
          </cell>
        </row>
        <row r="22579">
          <cell r="O22579" t="str">
            <v>074604000</v>
          </cell>
        </row>
        <row r="22580">
          <cell r="O22580" t="str">
            <v>074604000</v>
          </cell>
        </row>
        <row r="22581">
          <cell r="O22581" t="str">
            <v>074604000</v>
          </cell>
        </row>
        <row r="22582">
          <cell r="O22582" t="str">
            <v>074604000</v>
          </cell>
        </row>
        <row r="22583">
          <cell r="O22583" t="str">
            <v>074604000</v>
          </cell>
        </row>
        <row r="22584">
          <cell r="O22584" t="str">
            <v>074604000</v>
          </cell>
        </row>
        <row r="22585">
          <cell r="O22585" t="str">
            <v>074604000</v>
          </cell>
        </row>
        <row r="22586">
          <cell r="O22586" t="str">
            <v>074604000</v>
          </cell>
        </row>
        <row r="22587">
          <cell r="O22587" t="str">
            <v>074604000</v>
          </cell>
        </row>
        <row r="22588">
          <cell r="O22588" t="str">
            <v>074604000</v>
          </cell>
        </row>
        <row r="22589">
          <cell r="O22589" t="str">
            <v>074604000</v>
          </cell>
        </row>
        <row r="22590">
          <cell r="O22590" t="str">
            <v>074604000</v>
          </cell>
        </row>
        <row r="22591">
          <cell r="O22591" t="str">
            <v>074604000</v>
          </cell>
        </row>
        <row r="22592">
          <cell r="O22592" t="str">
            <v>074604000</v>
          </cell>
        </row>
        <row r="22593">
          <cell r="O22593" t="str">
            <v>074604000</v>
          </cell>
        </row>
        <row r="22594">
          <cell r="O22594" t="str">
            <v>074604000</v>
          </cell>
        </row>
        <row r="22595">
          <cell r="O22595" t="str">
            <v>074604000</v>
          </cell>
        </row>
        <row r="22596">
          <cell r="O22596" t="str">
            <v>074604000</v>
          </cell>
        </row>
        <row r="22597">
          <cell r="O22597" t="str">
            <v>074604000</v>
          </cell>
        </row>
        <row r="22598">
          <cell r="O22598" t="str">
            <v>074604000</v>
          </cell>
        </row>
        <row r="22599">
          <cell r="O22599" t="str">
            <v>074604000</v>
          </cell>
        </row>
        <row r="22600">
          <cell r="O22600" t="str">
            <v>074604000</v>
          </cell>
        </row>
        <row r="22601">
          <cell r="O22601" t="str">
            <v>074604000</v>
          </cell>
        </row>
        <row r="22602">
          <cell r="O22602" t="str">
            <v>074604000</v>
          </cell>
        </row>
        <row r="22603">
          <cell r="O22603" t="str">
            <v>074604000</v>
          </cell>
        </row>
        <row r="22604">
          <cell r="O22604" t="str">
            <v>074604000</v>
          </cell>
        </row>
        <row r="22605">
          <cell r="O22605" t="str">
            <v>074604000</v>
          </cell>
        </row>
        <row r="22606">
          <cell r="O22606" t="str">
            <v>074604000</v>
          </cell>
        </row>
        <row r="22607">
          <cell r="O22607" t="str">
            <v>074604000</v>
          </cell>
        </row>
        <row r="22608">
          <cell r="O22608" t="str">
            <v>074605000</v>
          </cell>
        </row>
        <row r="22609">
          <cell r="O22609" t="str">
            <v>074605000</v>
          </cell>
        </row>
        <row r="22610">
          <cell r="O22610" t="str">
            <v>074605000</v>
          </cell>
        </row>
        <row r="22611">
          <cell r="O22611" t="str">
            <v>074605000</v>
          </cell>
        </row>
        <row r="22612">
          <cell r="O22612" t="str">
            <v>074605000</v>
          </cell>
        </row>
        <row r="22613">
          <cell r="O22613" t="str">
            <v>074605000</v>
          </cell>
        </row>
        <row r="22614">
          <cell r="O22614" t="str">
            <v>074605000</v>
          </cell>
        </row>
        <row r="22615">
          <cell r="O22615" t="str">
            <v>074605000</v>
          </cell>
        </row>
        <row r="22616">
          <cell r="O22616" t="str">
            <v>074605000</v>
          </cell>
        </row>
        <row r="22617">
          <cell r="O22617" t="str">
            <v>074605000</v>
          </cell>
        </row>
        <row r="22618">
          <cell r="O22618" t="str">
            <v>074606000</v>
          </cell>
        </row>
        <row r="22619">
          <cell r="O22619" t="str">
            <v>074606000</v>
          </cell>
        </row>
        <row r="22620">
          <cell r="O22620" t="str">
            <v>074606000</v>
          </cell>
        </row>
        <row r="22621">
          <cell r="O22621" t="str">
            <v>074606000</v>
          </cell>
        </row>
        <row r="22622">
          <cell r="O22622" t="str">
            <v>074606000</v>
          </cell>
        </row>
        <row r="22623">
          <cell r="O22623" t="str">
            <v>074606000</v>
          </cell>
        </row>
        <row r="22624">
          <cell r="O22624" t="str">
            <v>074606000</v>
          </cell>
        </row>
        <row r="22625">
          <cell r="O22625" t="str">
            <v>074606000</v>
          </cell>
        </row>
        <row r="22626">
          <cell r="O22626" t="str">
            <v>074606000</v>
          </cell>
        </row>
        <row r="22627">
          <cell r="O22627" t="str">
            <v>074606000</v>
          </cell>
        </row>
        <row r="22628">
          <cell r="O22628" t="str">
            <v>074606000</v>
          </cell>
        </row>
        <row r="22629">
          <cell r="O22629" t="str">
            <v>074606000</v>
          </cell>
        </row>
        <row r="22630">
          <cell r="O22630" t="str">
            <v>074606000</v>
          </cell>
        </row>
        <row r="22631">
          <cell r="O22631" t="str">
            <v>074606000</v>
          </cell>
        </row>
        <row r="22632">
          <cell r="O22632" t="str">
            <v>074606000</v>
          </cell>
        </row>
        <row r="22633">
          <cell r="O22633" t="str">
            <v>074606000</v>
          </cell>
        </row>
        <row r="22634">
          <cell r="O22634" t="str">
            <v>074606000</v>
          </cell>
        </row>
        <row r="22635">
          <cell r="O22635" t="str">
            <v>074606000</v>
          </cell>
        </row>
        <row r="22636">
          <cell r="O22636" t="str">
            <v>074606000</v>
          </cell>
        </row>
        <row r="22637">
          <cell r="O22637" t="str">
            <v>074606000</v>
          </cell>
        </row>
        <row r="22638">
          <cell r="O22638" t="str">
            <v>074606000</v>
          </cell>
        </row>
        <row r="22639">
          <cell r="O22639" t="str">
            <v>074606000</v>
          </cell>
        </row>
        <row r="22640">
          <cell r="O22640" t="str">
            <v>074606000</v>
          </cell>
        </row>
        <row r="22641">
          <cell r="O22641" t="str">
            <v>074606000</v>
          </cell>
        </row>
        <row r="22642">
          <cell r="O22642" t="str">
            <v>074606000</v>
          </cell>
        </row>
        <row r="22643">
          <cell r="O22643" t="str">
            <v>074606000</v>
          </cell>
        </row>
        <row r="22644">
          <cell r="O22644" t="str">
            <v>074606000</v>
          </cell>
        </row>
        <row r="22645">
          <cell r="O22645" t="str">
            <v>074606000</v>
          </cell>
        </row>
        <row r="22646">
          <cell r="O22646" t="str">
            <v>074607000</v>
          </cell>
        </row>
        <row r="22647">
          <cell r="O22647" t="str">
            <v>074607000</v>
          </cell>
        </row>
        <row r="22648">
          <cell r="O22648" t="str">
            <v>074607000</v>
          </cell>
        </row>
        <row r="22649">
          <cell r="O22649" t="str">
            <v>074607000</v>
          </cell>
        </row>
        <row r="22650">
          <cell r="O22650" t="str">
            <v>074607000</v>
          </cell>
        </row>
        <row r="22651">
          <cell r="O22651" t="str">
            <v>074607000</v>
          </cell>
        </row>
        <row r="22652">
          <cell r="O22652" t="str">
            <v>074607000</v>
          </cell>
        </row>
        <row r="22653">
          <cell r="O22653" t="str">
            <v>074607000</v>
          </cell>
        </row>
        <row r="22654">
          <cell r="O22654" t="str">
            <v>074607000</v>
          </cell>
        </row>
        <row r="22655">
          <cell r="O22655" t="str">
            <v>074607000</v>
          </cell>
        </row>
        <row r="22656">
          <cell r="O22656" t="str">
            <v>074607000</v>
          </cell>
        </row>
        <row r="22657">
          <cell r="O22657" t="str">
            <v>074607000</v>
          </cell>
        </row>
        <row r="22658">
          <cell r="O22658" t="str">
            <v>074607000</v>
          </cell>
        </row>
        <row r="22659">
          <cell r="O22659" t="str">
            <v>074607000</v>
          </cell>
        </row>
        <row r="22660">
          <cell r="O22660" t="str">
            <v>074607000</v>
          </cell>
        </row>
        <row r="22661">
          <cell r="O22661" t="str">
            <v>074607000</v>
          </cell>
        </row>
        <row r="22662">
          <cell r="O22662" t="str">
            <v>074607000</v>
          </cell>
        </row>
        <row r="22663">
          <cell r="O22663" t="str">
            <v>074607000</v>
          </cell>
        </row>
        <row r="22664">
          <cell r="O22664" t="str">
            <v>074607000</v>
          </cell>
        </row>
        <row r="22665">
          <cell r="O22665" t="str">
            <v>074607000</v>
          </cell>
        </row>
        <row r="22666">
          <cell r="O22666" t="str">
            <v>074607000</v>
          </cell>
        </row>
        <row r="22667">
          <cell r="O22667" t="str">
            <v>074607000</v>
          </cell>
        </row>
        <row r="22668">
          <cell r="O22668" t="str">
            <v>074608000</v>
          </cell>
        </row>
        <row r="22669">
          <cell r="O22669" t="str">
            <v>074608000</v>
          </cell>
        </row>
        <row r="22670">
          <cell r="O22670" t="str">
            <v>074608000</v>
          </cell>
        </row>
        <row r="22671">
          <cell r="O22671" t="str">
            <v>074608000</v>
          </cell>
        </row>
        <row r="22672">
          <cell r="O22672" t="str">
            <v>074608000</v>
          </cell>
        </row>
        <row r="22673">
          <cell r="O22673" t="str">
            <v>074608000</v>
          </cell>
        </row>
        <row r="22674">
          <cell r="O22674" t="str">
            <v>074608000</v>
          </cell>
        </row>
        <row r="22675">
          <cell r="O22675" t="str">
            <v>074608000</v>
          </cell>
        </row>
        <row r="22676">
          <cell r="O22676" t="str">
            <v>074608000</v>
          </cell>
        </row>
        <row r="22677">
          <cell r="O22677" t="str">
            <v>074608000</v>
          </cell>
        </row>
        <row r="22678">
          <cell r="O22678" t="str">
            <v>074608000</v>
          </cell>
        </row>
        <row r="22679">
          <cell r="O22679" t="str">
            <v>074608000</v>
          </cell>
        </row>
        <row r="22680">
          <cell r="O22680" t="str">
            <v>074609000</v>
          </cell>
        </row>
        <row r="22681">
          <cell r="O22681" t="str">
            <v>074609000</v>
          </cell>
        </row>
        <row r="22682">
          <cell r="O22682" t="str">
            <v>074609000</v>
          </cell>
        </row>
        <row r="22683">
          <cell r="O22683" t="str">
            <v>074609000</v>
          </cell>
        </row>
        <row r="22684">
          <cell r="O22684" t="str">
            <v>074609000</v>
          </cell>
        </row>
        <row r="22685">
          <cell r="O22685" t="str">
            <v>074609000</v>
          </cell>
        </row>
        <row r="22686">
          <cell r="O22686" t="str">
            <v>074609000</v>
          </cell>
        </row>
        <row r="22687">
          <cell r="O22687" t="str">
            <v>074609000</v>
          </cell>
        </row>
        <row r="22688">
          <cell r="O22688" t="str">
            <v>074609000</v>
          </cell>
        </row>
        <row r="22689">
          <cell r="O22689" t="str">
            <v>074609000</v>
          </cell>
        </row>
        <row r="22690">
          <cell r="O22690" t="str">
            <v>074609000</v>
          </cell>
        </row>
        <row r="22691">
          <cell r="O22691" t="str">
            <v>074609000</v>
          </cell>
        </row>
        <row r="22692">
          <cell r="O22692" t="str">
            <v>074609000</v>
          </cell>
        </row>
        <row r="22693">
          <cell r="O22693" t="str">
            <v>074609000</v>
          </cell>
        </row>
        <row r="22694">
          <cell r="O22694" t="str">
            <v>074609000</v>
          </cell>
        </row>
        <row r="22695">
          <cell r="O22695" t="str">
            <v>074609000</v>
          </cell>
        </row>
        <row r="22696">
          <cell r="O22696" t="str">
            <v>074609000</v>
          </cell>
        </row>
        <row r="22697">
          <cell r="O22697" t="str">
            <v>074609000</v>
          </cell>
        </row>
        <row r="22698">
          <cell r="O22698" t="str">
            <v>074609000</v>
          </cell>
        </row>
        <row r="22699">
          <cell r="O22699" t="str">
            <v>074609000</v>
          </cell>
        </row>
        <row r="22700">
          <cell r="O22700" t="str">
            <v>074609000</v>
          </cell>
        </row>
        <row r="22701">
          <cell r="O22701" t="str">
            <v>074609000</v>
          </cell>
        </row>
        <row r="22702">
          <cell r="O22702" t="str">
            <v>074609000</v>
          </cell>
        </row>
        <row r="22703">
          <cell r="O22703" t="str">
            <v>074610000</v>
          </cell>
        </row>
        <row r="22704">
          <cell r="O22704" t="str">
            <v>074610000</v>
          </cell>
        </row>
        <row r="22705">
          <cell r="O22705" t="str">
            <v>074610000</v>
          </cell>
        </row>
        <row r="22706">
          <cell r="O22706" t="str">
            <v>074610000</v>
          </cell>
        </row>
        <row r="22707">
          <cell r="O22707" t="str">
            <v>074610000</v>
          </cell>
        </row>
        <row r="22708">
          <cell r="O22708" t="str">
            <v>074610000</v>
          </cell>
        </row>
        <row r="22709">
          <cell r="O22709" t="str">
            <v>074610000</v>
          </cell>
        </row>
        <row r="22710">
          <cell r="O22710" t="str">
            <v>074610000</v>
          </cell>
        </row>
        <row r="22711">
          <cell r="O22711" t="str">
            <v>074610000</v>
          </cell>
        </row>
        <row r="22712">
          <cell r="O22712" t="str">
            <v>074610000</v>
          </cell>
        </row>
        <row r="22713">
          <cell r="O22713" t="str">
            <v>074610000</v>
          </cell>
        </row>
        <row r="22714">
          <cell r="O22714" t="str">
            <v>074610000</v>
          </cell>
        </row>
        <row r="22715">
          <cell r="O22715" t="str">
            <v>074610000</v>
          </cell>
        </row>
        <row r="22716">
          <cell r="O22716" t="str">
            <v>074610000</v>
          </cell>
        </row>
        <row r="22717">
          <cell r="O22717" t="str">
            <v>074610000</v>
          </cell>
        </row>
        <row r="22718">
          <cell r="O22718" t="str">
            <v>074610000</v>
          </cell>
        </row>
        <row r="22719">
          <cell r="O22719" t="str">
            <v>074610000</v>
          </cell>
        </row>
        <row r="22720">
          <cell r="O22720" t="str">
            <v>074610000</v>
          </cell>
        </row>
        <row r="22721">
          <cell r="O22721" t="str">
            <v>074610000</v>
          </cell>
        </row>
        <row r="22722">
          <cell r="O22722" t="str">
            <v>074610000</v>
          </cell>
        </row>
        <row r="22723">
          <cell r="O22723" t="str">
            <v>074610000</v>
          </cell>
        </row>
        <row r="22724">
          <cell r="O22724" t="str">
            <v>074610000</v>
          </cell>
        </row>
        <row r="22725">
          <cell r="O22725" t="str">
            <v>074610000</v>
          </cell>
        </row>
        <row r="22726">
          <cell r="O22726" t="str">
            <v>074610000</v>
          </cell>
        </row>
        <row r="22727">
          <cell r="O22727" t="str">
            <v>074610000</v>
          </cell>
        </row>
        <row r="22728">
          <cell r="O22728" t="str">
            <v>074610000</v>
          </cell>
        </row>
        <row r="22729">
          <cell r="O22729" t="str">
            <v>074610000</v>
          </cell>
        </row>
        <row r="22730">
          <cell r="O22730" t="str">
            <v>074610000</v>
          </cell>
        </row>
        <row r="22731">
          <cell r="O22731" t="str">
            <v>074610000</v>
          </cell>
        </row>
        <row r="22732">
          <cell r="O22732" t="str">
            <v>074610000</v>
          </cell>
        </row>
        <row r="22733">
          <cell r="O22733" t="str">
            <v>074611000</v>
          </cell>
        </row>
        <row r="22734">
          <cell r="O22734" t="str">
            <v>074611000</v>
          </cell>
        </row>
        <row r="22735">
          <cell r="O22735" t="str">
            <v>074611000</v>
          </cell>
        </row>
        <row r="22736">
          <cell r="O22736" t="str">
            <v>074611000</v>
          </cell>
        </row>
        <row r="22737">
          <cell r="O22737" t="str">
            <v>074611000</v>
          </cell>
        </row>
        <row r="22738">
          <cell r="O22738" t="str">
            <v>074611000</v>
          </cell>
        </row>
        <row r="22739">
          <cell r="O22739" t="str">
            <v>074611000</v>
          </cell>
        </row>
        <row r="22740">
          <cell r="O22740" t="str">
            <v>074611000</v>
          </cell>
        </row>
        <row r="22741">
          <cell r="O22741" t="str">
            <v>074611000</v>
          </cell>
        </row>
        <row r="22742">
          <cell r="O22742" t="str">
            <v>074611000</v>
          </cell>
        </row>
        <row r="22743">
          <cell r="O22743" t="str">
            <v>074611000</v>
          </cell>
        </row>
        <row r="22744">
          <cell r="O22744" t="str">
            <v>074611000</v>
          </cell>
        </row>
        <row r="22745">
          <cell r="O22745" t="str">
            <v>074611000</v>
          </cell>
        </row>
        <row r="22746">
          <cell r="O22746" t="str">
            <v>074611000</v>
          </cell>
        </row>
        <row r="22747">
          <cell r="O22747" t="str">
            <v>074611000</v>
          </cell>
        </row>
        <row r="22748">
          <cell r="O22748" t="str">
            <v>074611000</v>
          </cell>
        </row>
        <row r="22749">
          <cell r="O22749" t="str">
            <v>074611000</v>
          </cell>
        </row>
        <row r="22750">
          <cell r="O22750" t="str">
            <v>074611000</v>
          </cell>
        </row>
        <row r="22751">
          <cell r="O22751" t="str">
            <v>074611000</v>
          </cell>
        </row>
        <row r="22752">
          <cell r="O22752" t="str">
            <v>074611000</v>
          </cell>
        </row>
        <row r="22753">
          <cell r="O22753" t="str">
            <v>074611000</v>
          </cell>
        </row>
        <row r="22754">
          <cell r="O22754" t="str">
            <v>074611000</v>
          </cell>
        </row>
        <row r="22755">
          <cell r="O22755" t="str">
            <v>074611000</v>
          </cell>
        </row>
        <row r="22756">
          <cell r="O22756" t="str">
            <v>074611000</v>
          </cell>
        </row>
        <row r="22757">
          <cell r="O22757" t="str">
            <v>074611000</v>
          </cell>
        </row>
        <row r="22758">
          <cell r="O22758" t="str">
            <v>074611000</v>
          </cell>
        </row>
        <row r="22759">
          <cell r="O22759" t="str">
            <v>074611000</v>
          </cell>
        </row>
        <row r="22760">
          <cell r="O22760" t="str">
            <v>074611000</v>
          </cell>
        </row>
        <row r="22761">
          <cell r="O22761" t="str">
            <v>074611000</v>
          </cell>
        </row>
        <row r="22762">
          <cell r="O22762" t="str">
            <v>074611000</v>
          </cell>
        </row>
        <row r="22763">
          <cell r="O22763" t="str">
            <v>074611000</v>
          </cell>
        </row>
        <row r="22764">
          <cell r="O22764" t="str">
            <v>074611000</v>
          </cell>
        </row>
        <row r="22765">
          <cell r="O22765" t="str">
            <v>074611000</v>
          </cell>
        </row>
        <row r="22766">
          <cell r="O22766" t="str">
            <v>074612000</v>
          </cell>
        </row>
        <row r="22767">
          <cell r="O22767" t="str">
            <v>074612000</v>
          </cell>
        </row>
        <row r="22768">
          <cell r="O22768" t="str">
            <v>074612000</v>
          </cell>
        </row>
        <row r="22769">
          <cell r="O22769" t="str">
            <v>074612000</v>
          </cell>
        </row>
        <row r="22770">
          <cell r="O22770" t="str">
            <v>074612000</v>
          </cell>
        </row>
        <row r="22771">
          <cell r="O22771" t="str">
            <v>074612000</v>
          </cell>
        </row>
        <row r="22772">
          <cell r="O22772" t="str">
            <v>074612000</v>
          </cell>
        </row>
        <row r="22773">
          <cell r="O22773" t="str">
            <v>074612000</v>
          </cell>
        </row>
        <row r="22774">
          <cell r="O22774" t="str">
            <v>074612000</v>
          </cell>
        </row>
        <row r="22775">
          <cell r="O22775" t="str">
            <v>074612000</v>
          </cell>
        </row>
        <row r="22776">
          <cell r="O22776" t="str">
            <v>074612000</v>
          </cell>
        </row>
        <row r="22777">
          <cell r="O22777" t="str">
            <v>074612000</v>
          </cell>
        </row>
        <row r="22778">
          <cell r="O22778" t="str">
            <v>074612000</v>
          </cell>
        </row>
        <row r="22779">
          <cell r="O22779" t="str">
            <v>074612000</v>
          </cell>
        </row>
        <row r="22780">
          <cell r="O22780" t="str">
            <v>074612000</v>
          </cell>
        </row>
        <row r="22781">
          <cell r="O22781" t="str">
            <v>074612000</v>
          </cell>
        </row>
        <row r="22782">
          <cell r="O22782" t="str">
            <v>074612000</v>
          </cell>
        </row>
        <row r="22783">
          <cell r="O22783" t="str">
            <v>074612000</v>
          </cell>
        </row>
        <row r="22784">
          <cell r="O22784" t="str">
            <v>074612000</v>
          </cell>
        </row>
        <row r="22785">
          <cell r="O22785" t="str">
            <v>074612000</v>
          </cell>
        </row>
        <row r="22786">
          <cell r="O22786" t="str">
            <v>074612000</v>
          </cell>
        </row>
        <row r="22787">
          <cell r="O22787" t="str">
            <v>074612000</v>
          </cell>
        </row>
        <row r="22788">
          <cell r="O22788" t="str">
            <v>074612000</v>
          </cell>
        </row>
        <row r="22789">
          <cell r="O22789" t="str">
            <v>074612000</v>
          </cell>
        </row>
        <row r="22790">
          <cell r="O22790" t="str">
            <v>074612000</v>
          </cell>
        </row>
        <row r="22791">
          <cell r="O22791" t="str">
            <v>074612000</v>
          </cell>
        </row>
        <row r="22792">
          <cell r="O22792" t="str">
            <v>074612000</v>
          </cell>
        </row>
        <row r="22793">
          <cell r="O22793" t="str">
            <v>074612000</v>
          </cell>
        </row>
        <row r="22794">
          <cell r="O22794" t="str">
            <v>074613000</v>
          </cell>
        </row>
        <row r="22795">
          <cell r="O22795" t="str">
            <v>074613000</v>
          </cell>
        </row>
        <row r="22796">
          <cell r="O22796" t="str">
            <v>074613000</v>
          </cell>
        </row>
        <row r="22797">
          <cell r="O22797" t="str">
            <v>074613000</v>
          </cell>
        </row>
        <row r="22798">
          <cell r="O22798" t="str">
            <v>074613000</v>
          </cell>
        </row>
        <row r="22799">
          <cell r="O22799" t="str">
            <v>074613000</v>
          </cell>
        </row>
        <row r="22800">
          <cell r="O22800" t="str">
            <v>074613000</v>
          </cell>
        </row>
        <row r="22801">
          <cell r="O22801" t="str">
            <v>074613000</v>
          </cell>
        </row>
        <row r="22802">
          <cell r="O22802" t="str">
            <v>074613000</v>
          </cell>
        </row>
        <row r="22803">
          <cell r="O22803" t="str">
            <v>074613000</v>
          </cell>
        </row>
        <row r="22804">
          <cell r="O22804" t="str">
            <v>074613000</v>
          </cell>
        </row>
        <row r="22805">
          <cell r="O22805" t="str">
            <v>074613000</v>
          </cell>
        </row>
        <row r="22806">
          <cell r="O22806" t="str">
            <v>074613000</v>
          </cell>
        </row>
        <row r="22807">
          <cell r="O22807" t="str">
            <v>074613000</v>
          </cell>
        </row>
        <row r="22808">
          <cell r="O22808" t="str">
            <v>074613000</v>
          </cell>
        </row>
        <row r="22809">
          <cell r="O22809" t="str">
            <v>074613000</v>
          </cell>
        </row>
        <row r="22810">
          <cell r="O22810" t="str">
            <v>074613000</v>
          </cell>
        </row>
        <row r="22811">
          <cell r="O22811" t="str">
            <v>074613000</v>
          </cell>
        </row>
        <row r="22812">
          <cell r="O22812" t="str">
            <v>074613000</v>
          </cell>
        </row>
        <row r="22813">
          <cell r="O22813" t="str">
            <v>074613000</v>
          </cell>
        </row>
        <row r="22814">
          <cell r="O22814" t="str">
            <v>074613000</v>
          </cell>
        </row>
        <row r="22815">
          <cell r="O22815" t="str">
            <v>074613000</v>
          </cell>
        </row>
        <row r="22816">
          <cell r="O22816" t="str">
            <v>074613000</v>
          </cell>
        </row>
        <row r="22817">
          <cell r="O22817" t="str">
            <v>074613000</v>
          </cell>
        </row>
        <row r="22818">
          <cell r="O22818" t="str">
            <v>074613000</v>
          </cell>
        </row>
        <row r="22819">
          <cell r="O22819" t="str">
            <v>074613000</v>
          </cell>
        </row>
        <row r="22820">
          <cell r="O22820" t="str">
            <v>074613000</v>
          </cell>
        </row>
        <row r="22821">
          <cell r="O22821" t="str">
            <v>074613000</v>
          </cell>
        </row>
        <row r="22822">
          <cell r="O22822" t="str">
            <v>074613000</v>
          </cell>
        </row>
        <row r="22823">
          <cell r="O22823" t="str">
            <v>074614000</v>
          </cell>
        </row>
        <row r="22824">
          <cell r="O22824" t="str">
            <v>074614000</v>
          </cell>
        </row>
        <row r="22825">
          <cell r="O22825" t="str">
            <v>074614000</v>
          </cell>
        </row>
        <row r="22826">
          <cell r="O22826" t="str">
            <v>074614000</v>
          </cell>
        </row>
        <row r="22827">
          <cell r="O22827" t="str">
            <v>074614000</v>
          </cell>
        </row>
        <row r="22828">
          <cell r="O22828" t="str">
            <v>074614000</v>
          </cell>
        </row>
        <row r="22829">
          <cell r="O22829" t="str">
            <v>074614000</v>
          </cell>
        </row>
        <row r="22830">
          <cell r="O22830" t="str">
            <v>074614000</v>
          </cell>
        </row>
        <row r="22831">
          <cell r="O22831" t="str">
            <v>074614000</v>
          </cell>
        </row>
        <row r="22832">
          <cell r="O22832" t="str">
            <v>074614000</v>
          </cell>
        </row>
        <row r="22833">
          <cell r="O22833" t="str">
            <v>074614000</v>
          </cell>
        </row>
        <row r="22834">
          <cell r="O22834" t="str">
            <v>074614000</v>
          </cell>
        </row>
        <row r="22835">
          <cell r="O22835" t="str">
            <v>074614000</v>
          </cell>
        </row>
        <row r="22836">
          <cell r="O22836" t="str">
            <v>074614000</v>
          </cell>
        </row>
        <row r="22837">
          <cell r="O22837" t="str">
            <v>074614000</v>
          </cell>
        </row>
        <row r="22838">
          <cell r="O22838" t="str">
            <v>074614000</v>
          </cell>
        </row>
        <row r="22839">
          <cell r="O22839" t="str">
            <v>074614000</v>
          </cell>
        </row>
        <row r="22840">
          <cell r="O22840" t="str">
            <v>074614000</v>
          </cell>
        </row>
        <row r="22841">
          <cell r="O22841" t="str">
            <v>074614000</v>
          </cell>
        </row>
        <row r="22842">
          <cell r="O22842" t="str">
            <v>074614000</v>
          </cell>
        </row>
        <row r="22843">
          <cell r="O22843" t="str">
            <v>074614000</v>
          </cell>
        </row>
        <row r="22844">
          <cell r="O22844" t="str">
            <v>074614000</v>
          </cell>
        </row>
        <row r="22845">
          <cell r="O22845" t="str">
            <v>074614000</v>
          </cell>
        </row>
        <row r="22846">
          <cell r="O22846" t="str">
            <v>074614000</v>
          </cell>
        </row>
        <row r="22847">
          <cell r="O22847" t="str">
            <v>074614000</v>
          </cell>
        </row>
        <row r="22848">
          <cell r="O22848" t="str">
            <v>074614000</v>
          </cell>
        </row>
        <row r="22849">
          <cell r="O22849" t="str">
            <v>074614000</v>
          </cell>
        </row>
        <row r="22850">
          <cell r="O22850" t="str">
            <v>074614000</v>
          </cell>
        </row>
        <row r="22851">
          <cell r="O22851" t="str">
            <v>074614000</v>
          </cell>
        </row>
        <row r="22852">
          <cell r="O22852" t="str">
            <v>074614000</v>
          </cell>
        </row>
        <row r="22853">
          <cell r="O22853" t="str">
            <v>074614000</v>
          </cell>
        </row>
        <row r="22854">
          <cell r="O22854" t="str">
            <v>074614000</v>
          </cell>
        </row>
        <row r="22855">
          <cell r="O22855" t="str">
            <v>074615000</v>
          </cell>
        </row>
        <row r="22856">
          <cell r="O22856" t="str">
            <v>074615000</v>
          </cell>
        </row>
        <row r="22857">
          <cell r="O22857" t="str">
            <v>074615000</v>
          </cell>
        </row>
        <row r="22858">
          <cell r="O22858" t="str">
            <v>074615000</v>
          </cell>
        </row>
        <row r="22859">
          <cell r="O22859" t="str">
            <v>074615000</v>
          </cell>
        </row>
        <row r="22860">
          <cell r="O22860" t="str">
            <v>074615000</v>
          </cell>
        </row>
        <row r="22861">
          <cell r="O22861" t="str">
            <v>074615000</v>
          </cell>
        </row>
        <row r="22862">
          <cell r="O22862" t="str">
            <v>074615000</v>
          </cell>
        </row>
        <row r="22863">
          <cell r="O22863" t="str">
            <v>074615000</v>
          </cell>
        </row>
        <row r="22864">
          <cell r="O22864" t="str">
            <v>074615000</v>
          </cell>
        </row>
        <row r="22865">
          <cell r="O22865" t="str">
            <v>074615000</v>
          </cell>
        </row>
        <row r="22866">
          <cell r="O22866" t="str">
            <v>074615000</v>
          </cell>
        </row>
        <row r="22867">
          <cell r="O22867" t="str">
            <v>074615000</v>
          </cell>
        </row>
        <row r="22868">
          <cell r="O22868" t="str">
            <v>074615000</v>
          </cell>
        </row>
        <row r="22869">
          <cell r="O22869" t="str">
            <v>074615000</v>
          </cell>
        </row>
        <row r="22870">
          <cell r="O22870" t="str">
            <v>074615000</v>
          </cell>
        </row>
        <row r="22871">
          <cell r="O22871" t="str">
            <v>074615000</v>
          </cell>
        </row>
        <row r="22872">
          <cell r="O22872" t="str">
            <v>074615000</v>
          </cell>
        </row>
        <row r="22873">
          <cell r="O22873" t="str">
            <v>074615000</v>
          </cell>
        </row>
        <row r="22874">
          <cell r="O22874" t="str">
            <v>074615000</v>
          </cell>
        </row>
        <row r="22875">
          <cell r="O22875" t="str">
            <v>074615000</v>
          </cell>
        </row>
        <row r="22876">
          <cell r="O22876" t="str">
            <v>074615000</v>
          </cell>
        </row>
        <row r="22877">
          <cell r="O22877" t="str">
            <v>074615000</v>
          </cell>
        </row>
        <row r="22878">
          <cell r="O22878" t="str">
            <v>074615000</v>
          </cell>
        </row>
        <row r="22879">
          <cell r="O22879" t="str">
            <v>074615000</v>
          </cell>
        </row>
        <row r="22880">
          <cell r="O22880" t="str">
            <v>074615000</v>
          </cell>
        </row>
        <row r="22881">
          <cell r="O22881" t="str">
            <v>074615000</v>
          </cell>
        </row>
        <row r="22882">
          <cell r="O22882" t="str">
            <v>074616000</v>
          </cell>
        </row>
        <row r="22883">
          <cell r="O22883" t="str">
            <v>074616000</v>
          </cell>
        </row>
        <row r="22884">
          <cell r="O22884" t="str">
            <v>074616000</v>
          </cell>
        </row>
        <row r="22885">
          <cell r="O22885" t="str">
            <v>074616000</v>
          </cell>
        </row>
        <row r="22886">
          <cell r="O22886" t="str">
            <v>074616000</v>
          </cell>
        </row>
        <row r="22887">
          <cell r="O22887" t="str">
            <v>074616000</v>
          </cell>
        </row>
        <row r="22888">
          <cell r="O22888" t="str">
            <v>074616000</v>
          </cell>
        </row>
        <row r="22889">
          <cell r="O22889" t="str">
            <v>074616000</v>
          </cell>
        </row>
        <row r="22890">
          <cell r="O22890" t="str">
            <v>074616000</v>
          </cell>
        </row>
        <row r="22891">
          <cell r="O22891" t="str">
            <v>074616000</v>
          </cell>
        </row>
        <row r="22892">
          <cell r="O22892" t="str">
            <v>074616000</v>
          </cell>
        </row>
        <row r="22893">
          <cell r="O22893" t="str">
            <v>074616000</v>
          </cell>
        </row>
        <row r="22894">
          <cell r="O22894" t="str">
            <v>074616000</v>
          </cell>
        </row>
        <row r="22895">
          <cell r="O22895" t="str">
            <v>074616000</v>
          </cell>
        </row>
        <row r="22896">
          <cell r="O22896" t="str">
            <v>074616000</v>
          </cell>
        </row>
        <row r="22897">
          <cell r="O22897" t="str">
            <v>074616000</v>
          </cell>
        </row>
        <row r="22898">
          <cell r="O22898" t="str">
            <v>074617000</v>
          </cell>
        </row>
        <row r="22899">
          <cell r="O22899" t="str">
            <v>074617000</v>
          </cell>
        </row>
        <row r="22900">
          <cell r="O22900" t="str">
            <v>074617000</v>
          </cell>
        </row>
        <row r="22901">
          <cell r="O22901" t="str">
            <v>074617000</v>
          </cell>
        </row>
        <row r="22902">
          <cell r="O22902" t="str">
            <v>074617000</v>
          </cell>
        </row>
        <row r="22903">
          <cell r="O22903" t="str">
            <v>074617000</v>
          </cell>
        </row>
        <row r="22904">
          <cell r="O22904" t="str">
            <v>074617000</v>
          </cell>
        </row>
        <row r="22905">
          <cell r="O22905" t="str">
            <v>074617000</v>
          </cell>
        </row>
        <row r="22906">
          <cell r="O22906" t="str">
            <v>074617000</v>
          </cell>
        </row>
        <row r="22907">
          <cell r="O22907" t="str">
            <v>074617000</v>
          </cell>
        </row>
        <row r="22908">
          <cell r="O22908" t="str">
            <v>074617000</v>
          </cell>
        </row>
        <row r="22909">
          <cell r="O22909" t="str">
            <v>074617000</v>
          </cell>
        </row>
        <row r="22910">
          <cell r="O22910" t="str">
            <v>074617000</v>
          </cell>
        </row>
        <row r="22911">
          <cell r="O22911" t="str">
            <v>074617000</v>
          </cell>
        </row>
        <row r="22912">
          <cell r="O22912" t="str">
            <v>074618000</v>
          </cell>
        </row>
        <row r="22913">
          <cell r="O22913" t="str">
            <v>074618000</v>
          </cell>
        </row>
        <row r="22914">
          <cell r="O22914" t="str">
            <v>074618000</v>
          </cell>
        </row>
        <row r="22915">
          <cell r="O22915" t="str">
            <v>074618000</v>
          </cell>
        </row>
        <row r="22916">
          <cell r="O22916" t="str">
            <v>074618000</v>
          </cell>
        </row>
        <row r="22917">
          <cell r="O22917" t="str">
            <v>074618000</v>
          </cell>
        </row>
        <row r="22918">
          <cell r="O22918" t="str">
            <v>074618000</v>
          </cell>
        </row>
        <row r="22919">
          <cell r="O22919" t="str">
            <v>074618000</v>
          </cell>
        </row>
        <row r="22920">
          <cell r="O22920" t="str">
            <v>074618000</v>
          </cell>
        </row>
        <row r="22921">
          <cell r="O22921" t="str">
            <v>074618000</v>
          </cell>
        </row>
        <row r="22922">
          <cell r="O22922" t="str">
            <v>074618000</v>
          </cell>
        </row>
        <row r="22923">
          <cell r="O22923" t="str">
            <v>074618000</v>
          </cell>
        </row>
        <row r="22924">
          <cell r="O22924" t="str">
            <v>074618000</v>
          </cell>
        </row>
        <row r="22925">
          <cell r="O22925" t="str">
            <v>074618000</v>
          </cell>
        </row>
        <row r="22926">
          <cell r="O22926" t="str">
            <v>074618000</v>
          </cell>
        </row>
        <row r="22927">
          <cell r="O22927" t="str">
            <v>074618000</v>
          </cell>
        </row>
        <row r="22928">
          <cell r="O22928" t="str">
            <v>074618000</v>
          </cell>
        </row>
        <row r="22929">
          <cell r="O22929" t="str">
            <v>074618000</v>
          </cell>
        </row>
        <row r="22930">
          <cell r="O22930" t="str">
            <v>074618000</v>
          </cell>
        </row>
        <row r="22931">
          <cell r="O22931" t="str">
            <v>074618000</v>
          </cell>
        </row>
        <row r="22932">
          <cell r="O22932" t="str">
            <v>074618000</v>
          </cell>
        </row>
        <row r="22933">
          <cell r="O22933" t="str">
            <v>074618000</v>
          </cell>
        </row>
        <row r="22934">
          <cell r="O22934" t="str">
            <v>074619000</v>
          </cell>
        </row>
        <row r="22935">
          <cell r="O22935" t="str">
            <v>074619000</v>
          </cell>
        </row>
        <row r="22936">
          <cell r="O22936" t="str">
            <v>074619000</v>
          </cell>
        </row>
        <row r="22937">
          <cell r="O22937" t="str">
            <v>074619000</v>
          </cell>
        </row>
        <row r="22938">
          <cell r="O22938" t="str">
            <v>074619000</v>
          </cell>
        </row>
        <row r="22939">
          <cell r="O22939" t="str">
            <v>074619000</v>
          </cell>
        </row>
        <row r="22940">
          <cell r="O22940" t="str">
            <v>074619000</v>
          </cell>
        </row>
        <row r="22941">
          <cell r="O22941" t="str">
            <v>074619000</v>
          </cell>
        </row>
        <row r="22942">
          <cell r="O22942" t="str">
            <v>074619000</v>
          </cell>
        </row>
        <row r="22943">
          <cell r="O22943" t="str">
            <v>074619000</v>
          </cell>
        </row>
        <row r="22944">
          <cell r="O22944" t="str">
            <v>074619000</v>
          </cell>
        </row>
        <row r="22945">
          <cell r="O22945" t="str">
            <v>074619000</v>
          </cell>
        </row>
        <row r="22946">
          <cell r="O22946" t="str">
            <v>074619000</v>
          </cell>
        </row>
        <row r="22947">
          <cell r="O22947" t="str">
            <v>074619000</v>
          </cell>
        </row>
        <row r="22948">
          <cell r="O22948" t="str">
            <v>074619000</v>
          </cell>
        </row>
        <row r="22949">
          <cell r="O22949" t="str">
            <v>074619000</v>
          </cell>
        </row>
        <row r="22950">
          <cell r="O22950" t="str">
            <v>074619000</v>
          </cell>
        </row>
        <row r="22951">
          <cell r="O22951" t="str">
            <v>074619000</v>
          </cell>
        </row>
        <row r="22952">
          <cell r="O22952" t="str">
            <v>074619000</v>
          </cell>
        </row>
        <row r="22953">
          <cell r="O22953" t="str">
            <v>074619000</v>
          </cell>
        </row>
        <row r="22954">
          <cell r="O22954" t="str">
            <v>074619000</v>
          </cell>
        </row>
        <row r="22955">
          <cell r="O22955" t="str">
            <v>074619000</v>
          </cell>
        </row>
        <row r="22956">
          <cell r="O22956" t="str">
            <v>074619000</v>
          </cell>
        </row>
        <row r="22957">
          <cell r="O22957" t="str">
            <v>074619000</v>
          </cell>
        </row>
        <row r="22958">
          <cell r="O22958" t="str">
            <v>074619000</v>
          </cell>
        </row>
        <row r="22959">
          <cell r="O22959" t="str">
            <v>074619000</v>
          </cell>
        </row>
        <row r="22960">
          <cell r="O22960" t="str">
            <v>074620000</v>
          </cell>
        </row>
        <row r="22961">
          <cell r="O22961" t="str">
            <v>074620000</v>
          </cell>
        </row>
        <row r="22962">
          <cell r="O22962" t="str">
            <v>074620000</v>
          </cell>
        </row>
        <row r="22963">
          <cell r="O22963" t="str">
            <v>074620000</v>
          </cell>
        </row>
        <row r="22964">
          <cell r="O22964" t="str">
            <v>074620000</v>
          </cell>
        </row>
        <row r="22965">
          <cell r="O22965" t="str">
            <v>074620000</v>
          </cell>
        </row>
        <row r="22966">
          <cell r="O22966" t="str">
            <v>074620000</v>
          </cell>
        </row>
        <row r="22967">
          <cell r="O22967" t="str">
            <v>074620000</v>
          </cell>
        </row>
        <row r="22968">
          <cell r="O22968" t="str">
            <v>074620000</v>
          </cell>
        </row>
        <row r="22969">
          <cell r="O22969" t="str">
            <v>074620000</v>
          </cell>
        </row>
        <row r="22970">
          <cell r="O22970" t="str">
            <v>074620000</v>
          </cell>
        </row>
        <row r="22971">
          <cell r="O22971" t="str">
            <v>074620000</v>
          </cell>
        </row>
        <row r="22972">
          <cell r="O22972" t="str">
            <v>074620000</v>
          </cell>
        </row>
        <row r="22973">
          <cell r="O22973" t="str">
            <v>074620000</v>
          </cell>
        </row>
        <row r="22974">
          <cell r="O22974" t="str">
            <v>074620000</v>
          </cell>
        </row>
        <row r="22975">
          <cell r="O22975" t="str">
            <v>074621000</v>
          </cell>
        </row>
        <row r="22976">
          <cell r="O22976" t="str">
            <v>074621000</v>
          </cell>
        </row>
        <row r="22977">
          <cell r="O22977" t="str">
            <v>074621000</v>
          </cell>
        </row>
        <row r="22978">
          <cell r="O22978" t="str">
            <v>074621000</v>
          </cell>
        </row>
        <row r="22979">
          <cell r="O22979" t="str">
            <v>074621000</v>
          </cell>
        </row>
        <row r="22980">
          <cell r="O22980" t="str">
            <v>074621000</v>
          </cell>
        </row>
        <row r="22981">
          <cell r="O22981" t="str">
            <v>074621000</v>
          </cell>
        </row>
        <row r="22982">
          <cell r="O22982" t="str">
            <v>074621000</v>
          </cell>
        </row>
        <row r="22983">
          <cell r="O22983" t="str">
            <v>074621000</v>
          </cell>
        </row>
        <row r="22984">
          <cell r="O22984" t="str">
            <v>074621000</v>
          </cell>
        </row>
        <row r="22985">
          <cell r="O22985" t="str">
            <v>074621000</v>
          </cell>
        </row>
        <row r="22986">
          <cell r="O22986" t="str">
            <v>074621000</v>
          </cell>
        </row>
        <row r="22987">
          <cell r="O22987" t="str">
            <v>074621000</v>
          </cell>
        </row>
        <row r="22988">
          <cell r="O22988" t="str">
            <v>074621000</v>
          </cell>
        </row>
        <row r="22989">
          <cell r="O22989" t="str">
            <v>074621000</v>
          </cell>
        </row>
        <row r="22990">
          <cell r="O22990" t="str">
            <v>074621000</v>
          </cell>
        </row>
        <row r="22991">
          <cell r="O22991" t="str">
            <v>074621000</v>
          </cell>
        </row>
        <row r="22992">
          <cell r="O22992" t="str">
            <v>074621000</v>
          </cell>
        </row>
        <row r="22993">
          <cell r="O22993" t="str">
            <v>074621000</v>
          </cell>
        </row>
        <row r="22994">
          <cell r="O22994" t="str">
            <v>074621000</v>
          </cell>
        </row>
        <row r="22995">
          <cell r="O22995" t="str">
            <v>074621000</v>
          </cell>
        </row>
        <row r="22996">
          <cell r="O22996" t="str">
            <v>074621000</v>
          </cell>
        </row>
        <row r="22997">
          <cell r="O22997" t="str">
            <v>074621000</v>
          </cell>
        </row>
        <row r="22998">
          <cell r="O22998" t="str">
            <v>074621000</v>
          </cell>
        </row>
        <row r="22999">
          <cell r="O22999" t="str">
            <v>074622000</v>
          </cell>
        </row>
        <row r="23000">
          <cell r="O23000" t="str">
            <v>074622000</v>
          </cell>
        </row>
        <row r="23001">
          <cell r="O23001" t="str">
            <v>074622000</v>
          </cell>
        </row>
        <row r="23002">
          <cell r="O23002" t="str">
            <v>074622000</v>
          </cell>
        </row>
        <row r="23003">
          <cell r="O23003" t="str">
            <v>074622000</v>
          </cell>
        </row>
        <row r="23004">
          <cell r="O23004" t="str">
            <v>074622000</v>
          </cell>
        </row>
        <row r="23005">
          <cell r="O23005" t="str">
            <v>074622000</v>
          </cell>
        </row>
        <row r="23006">
          <cell r="O23006" t="str">
            <v>074622000</v>
          </cell>
        </row>
        <row r="23007">
          <cell r="O23007" t="str">
            <v>074622000</v>
          </cell>
        </row>
        <row r="23008">
          <cell r="O23008" t="str">
            <v>074622000</v>
          </cell>
        </row>
        <row r="23009">
          <cell r="O23009" t="str">
            <v>074622000</v>
          </cell>
        </row>
        <row r="23010">
          <cell r="O23010" t="str">
            <v>074622000</v>
          </cell>
        </row>
        <row r="23011">
          <cell r="O23011" t="str">
            <v>074622000</v>
          </cell>
        </row>
        <row r="23012">
          <cell r="O23012" t="str">
            <v>074622000</v>
          </cell>
        </row>
        <row r="23013">
          <cell r="O23013" t="str">
            <v>074622000</v>
          </cell>
        </row>
        <row r="23014">
          <cell r="O23014" t="str">
            <v>074622000</v>
          </cell>
        </row>
        <row r="23015">
          <cell r="O23015" t="str">
            <v>074622000</v>
          </cell>
        </row>
        <row r="23016">
          <cell r="O23016" t="str">
            <v>074622000</v>
          </cell>
        </row>
        <row r="23017">
          <cell r="O23017" t="str">
            <v>074622000</v>
          </cell>
        </row>
        <row r="23018">
          <cell r="O23018" t="str">
            <v>074622000</v>
          </cell>
        </row>
        <row r="23019">
          <cell r="O23019" t="str">
            <v>074622000</v>
          </cell>
        </row>
        <row r="23020">
          <cell r="O23020" t="str">
            <v>074622000</v>
          </cell>
        </row>
        <row r="23021">
          <cell r="O23021" t="str">
            <v>074622000</v>
          </cell>
        </row>
        <row r="23022">
          <cell r="O23022" t="str">
            <v>074622000</v>
          </cell>
        </row>
        <row r="23023">
          <cell r="O23023" t="str">
            <v>074622000</v>
          </cell>
        </row>
        <row r="23024">
          <cell r="O23024" t="str">
            <v>074622000</v>
          </cell>
        </row>
        <row r="23025">
          <cell r="O23025" t="str">
            <v>074622000</v>
          </cell>
        </row>
        <row r="23026">
          <cell r="O23026" t="str">
            <v>074622000</v>
          </cell>
        </row>
        <row r="23027">
          <cell r="O23027" t="str">
            <v>074623000</v>
          </cell>
        </row>
        <row r="23028">
          <cell r="O23028" t="str">
            <v>074623000</v>
          </cell>
        </row>
        <row r="23029">
          <cell r="O23029" t="str">
            <v>074623000</v>
          </cell>
        </row>
        <row r="23030">
          <cell r="O23030" t="str">
            <v>074623000</v>
          </cell>
        </row>
        <row r="23031">
          <cell r="O23031" t="str">
            <v>074623000</v>
          </cell>
        </row>
        <row r="23032">
          <cell r="O23032" t="str">
            <v>074623000</v>
          </cell>
        </row>
        <row r="23033">
          <cell r="O23033" t="str">
            <v>074623000</v>
          </cell>
        </row>
        <row r="23034">
          <cell r="O23034" t="str">
            <v>074623000</v>
          </cell>
        </row>
        <row r="23035">
          <cell r="O23035" t="str">
            <v>074623000</v>
          </cell>
        </row>
        <row r="23036">
          <cell r="O23036" t="str">
            <v>074623000</v>
          </cell>
        </row>
        <row r="23037">
          <cell r="O23037" t="str">
            <v>074623000</v>
          </cell>
        </row>
        <row r="23038">
          <cell r="O23038" t="str">
            <v>074623000</v>
          </cell>
        </row>
        <row r="23039">
          <cell r="O23039" t="str">
            <v>074623000</v>
          </cell>
        </row>
        <row r="23040">
          <cell r="O23040" t="str">
            <v>074623000</v>
          </cell>
        </row>
        <row r="23041">
          <cell r="O23041" t="str">
            <v>074623000</v>
          </cell>
        </row>
        <row r="23042">
          <cell r="O23042" t="str">
            <v>074623000</v>
          </cell>
        </row>
        <row r="23043">
          <cell r="O23043" t="str">
            <v>074623000</v>
          </cell>
        </row>
        <row r="23044">
          <cell r="O23044" t="str">
            <v>074623000</v>
          </cell>
        </row>
        <row r="23045">
          <cell r="O23045" t="str">
            <v>074623000</v>
          </cell>
        </row>
        <row r="23046">
          <cell r="O23046" t="str">
            <v>074623000</v>
          </cell>
        </row>
        <row r="23047">
          <cell r="O23047" t="str">
            <v>074623000</v>
          </cell>
        </row>
        <row r="23048">
          <cell r="O23048" t="str">
            <v>074623000</v>
          </cell>
        </row>
        <row r="23049">
          <cell r="O23049" t="str">
            <v>074623000</v>
          </cell>
        </row>
        <row r="23050">
          <cell r="O23050" t="str">
            <v>074623000</v>
          </cell>
        </row>
        <row r="23051">
          <cell r="O23051" t="str">
            <v>074624000</v>
          </cell>
        </row>
        <row r="23052">
          <cell r="O23052" t="str">
            <v>074624000</v>
          </cell>
        </row>
        <row r="23053">
          <cell r="O23053" t="str">
            <v>074624000</v>
          </cell>
        </row>
        <row r="23054">
          <cell r="O23054" t="str">
            <v>074624000</v>
          </cell>
        </row>
        <row r="23055">
          <cell r="O23055" t="str">
            <v>074624000</v>
          </cell>
        </row>
        <row r="23056">
          <cell r="O23056" t="str">
            <v>074624000</v>
          </cell>
        </row>
        <row r="23057">
          <cell r="O23057" t="str">
            <v>074624000</v>
          </cell>
        </row>
        <row r="23058">
          <cell r="O23058" t="str">
            <v>074624000</v>
          </cell>
        </row>
        <row r="23059">
          <cell r="O23059" t="str">
            <v>074624000</v>
          </cell>
        </row>
        <row r="23060">
          <cell r="O23060" t="str">
            <v>074624000</v>
          </cell>
        </row>
        <row r="23061">
          <cell r="O23061" t="str">
            <v>074624000</v>
          </cell>
        </row>
        <row r="23062">
          <cell r="O23062" t="str">
            <v>074624000</v>
          </cell>
        </row>
        <row r="23063">
          <cell r="O23063" t="str">
            <v>074624000</v>
          </cell>
        </row>
        <row r="23064">
          <cell r="O23064" t="str">
            <v>074624000</v>
          </cell>
        </row>
        <row r="23065">
          <cell r="O23065" t="str">
            <v>074624000</v>
          </cell>
        </row>
        <row r="23066">
          <cell r="O23066" t="str">
            <v>074625000</v>
          </cell>
        </row>
        <row r="23067">
          <cell r="O23067" t="str">
            <v>074625000</v>
          </cell>
        </row>
        <row r="23068">
          <cell r="O23068" t="str">
            <v>074625000</v>
          </cell>
        </row>
        <row r="23069">
          <cell r="O23069" t="str">
            <v>074625000</v>
          </cell>
        </row>
        <row r="23070">
          <cell r="O23070" t="str">
            <v>074625000</v>
          </cell>
        </row>
        <row r="23071">
          <cell r="O23071" t="str">
            <v>074625000</v>
          </cell>
        </row>
        <row r="23072">
          <cell r="O23072" t="str">
            <v>074625000</v>
          </cell>
        </row>
        <row r="23073">
          <cell r="O23073" t="str">
            <v>074625000</v>
          </cell>
        </row>
        <row r="23074">
          <cell r="O23074" t="str">
            <v>074625000</v>
          </cell>
        </row>
        <row r="23075">
          <cell r="O23075" t="str">
            <v>074625000</v>
          </cell>
        </row>
        <row r="23076">
          <cell r="O23076" t="str">
            <v>076101000</v>
          </cell>
        </row>
        <row r="23077">
          <cell r="O23077" t="str">
            <v>076101000</v>
          </cell>
        </row>
        <row r="23078">
          <cell r="O23078" t="str">
            <v>076101000</v>
          </cell>
        </row>
        <row r="23079">
          <cell r="O23079" t="str">
            <v>076101000</v>
          </cell>
        </row>
        <row r="23080">
          <cell r="O23080" t="str">
            <v>076101000</v>
          </cell>
        </row>
        <row r="23081">
          <cell r="O23081" t="str">
            <v>076101000</v>
          </cell>
        </row>
        <row r="23082">
          <cell r="O23082" t="str">
            <v>076101000</v>
          </cell>
        </row>
        <row r="23083">
          <cell r="O23083" t="str">
            <v>076101000</v>
          </cell>
        </row>
        <row r="23084">
          <cell r="O23084" t="str">
            <v>076101000</v>
          </cell>
        </row>
        <row r="23085">
          <cell r="O23085" t="str">
            <v>076101000</v>
          </cell>
        </row>
        <row r="23086">
          <cell r="O23086" t="str">
            <v>076101000</v>
          </cell>
        </row>
        <row r="23087">
          <cell r="O23087" t="str">
            <v>076101000</v>
          </cell>
        </row>
        <row r="23088">
          <cell r="O23088" t="str">
            <v>076101000</v>
          </cell>
        </row>
        <row r="23089">
          <cell r="O23089" t="str">
            <v>076101000</v>
          </cell>
        </row>
        <row r="23090">
          <cell r="O23090" t="str">
            <v>076102000</v>
          </cell>
        </row>
        <row r="23091">
          <cell r="O23091" t="str">
            <v>076102000</v>
          </cell>
        </row>
        <row r="23092">
          <cell r="O23092" t="str">
            <v>076102000</v>
          </cell>
        </row>
        <row r="23093">
          <cell r="O23093" t="str">
            <v>076102000</v>
          </cell>
        </row>
        <row r="23094">
          <cell r="O23094" t="str">
            <v>076102000</v>
          </cell>
        </row>
        <row r="23095">
          <cell r="O23095" t="str">
            <v>076102000</v>
          </cell>
        </row>
        <row r="23096">
          <cell r="O23096" t="str">
            <v>076102000</v>
          </cell>
        </row>
        <row r="23097">
          <cell r="O23097" t="str">
            <v>076102000</v>
          </cell>
        </row>
        <row r="23098">
          <cell r="O23098" t="str">
            <v>076102000</v>
          </cell>
        </row>
        <row r="23099">
          <cell r="O23099" t="str">
            <v>076102000</v>
          </cell>
        </row>
        <row r="23100">
          <cell r="O23100" t="str">
            <v>076102000</v>
          </cell>
        </row>
        <row r="23101">
          <cell r="O23101" t="str">
            <v>076102000</v>
          </cell>
        </row>
        <row r="23102">
          <cell r="O23102" t="str">
            <v>076102000</v>
          </cell>
        </row>
        <row r="23103">
          <cell r="O23103" t="str">
            <v>076102000</v>
          </cell>
        </row>
        <row r="23104">
          <cell r="O23104" t="str">
            <v>076102000</v>
          </cell>
        </row>
        <row r="23105">
          <cell r="O23105" t="str">
            <v>076102000</v>
          </cell>
        </row>
        <row r="23106">
          <cell r="O23106" t="str">
            <v>076102000</v>
          </cell>
        </row>
        <row r="23107">
          <cell r="O23107" t="str">
            <v>076102000</v>
          </cell>
        </row>
        <row r="23108">
          <cell r="O23108" t="str">
            <v>076102000</v>
          </cell>
        </row>
        <row r="23109">
          <cell r="O23109" t="str">
            <v>076102000</v>
          </cell>
        </row>
        <row r="23110">
          <cell r="O23110" t="str">
            <v>076102000</v>
          </cell>
        </row>
        <row r="23111">
          <cell r="O23111" t="str">
            <v>076102000</v>
          </cell>
        </row>
        <row r="23112">
          <cell r="O23112" t="str">
            <v>076102000</v>
          </cell>
        </row>
        <row r="23113">
          <cell r="O23113" t="str">
            <v>076103000</v>
          </cell>
        </row>
        <row r="23114">
          <cell r="O23114" t="str">
            <v>076103000</v>
          </cell>
        </row>
        <row r="23115">
          <cell r="O23115" t="str">
            <v>076103000</v>
          </cell>
        </row>
        <row r="23116">
          <cell r="O23116" t="str">
            <v>076103000</v>
          </cell>
        </row>
        <row r="23117">
          <cell r="O23117" t="str">
            <v>076103000</v>
          </cell>
        </row>
        <row r="23118">
          <cell r="O23118" t="str">
            <v>076103000</v>
          </cell>
        </row>
        <row r="23119">
          <cell r="O23119" t="str">
            <v>076103000</v>
          </cell>
        </row>
        <row r="23120">
          <cell r="O23120" t="str">
            <v>076103000</v>
          </cell>
        </row>
        <row r="23121">
          <cell r="O23121" t="str">
            <v>076103000</v>
          </cell>
        </row>
        <row r="23122">
          <cell r="O23122" t="str">
            <v>076103000</v>
          </cell>
        </row>
        <row r="23123">
          <cell r="O23123" t="str">
            <v>076103000</v>
          </cell>
        </row>
        <row r="23124">
          <cell r="O23124" t="str">
            <v>076103000</v>
          </cell>
        </row>
        <row r="23125">
          <cell r="O23125" t="str">
            <v>076103000</v>
          </cell>
        </row>
        <row r="23126">
          <cell r="O23126" t="str">
            <v>076103000</v>
          </cell>
        </row>
        <row r="23127">
          <cell r="O23127" t="str">
            <v>076103000</v>
          </cell>
        </row>
        <row r="23128">
          <cell r="O23128" t="str">
            <v>076103000</v>
          </cell>
        </row>
        <row r="23129">
          <cell r="O23129" t="str">
            <v>076103000</v>
          </cell>
        </row>
        <row r="23130">
          <cell r="O23130" t="str">
            <v>076103000</v>
          </cell>
        </row>
        <row r="23131">
          <cell r="O23131" t="str">
            <v>076104000</v>
          </cell>
        </row>
        <row r="23132">
          <cell r="O23132" t="str">
            <v>076104000</v>
          </cell>
        </row>
        <row r="23133">
          <cell r="O23133" t="str">
            <v>076104000</v>
          </cell>
        </row>
        <row r="23134">
          <cell r="O23134" t="str">
            <v>076104000</v>
          </cell>
        </row>
        <row r="23135">
          <cell r="O23135" t="str">
            <v>076104000</v>
          </cell>
        </row>
        <row r="23136">
          <cell r="O23136" t="str">
            <v>076104000</v>
          </cell>
        </row>
        <row r="23137">
          <cell r="O23137" t="str">
            <v>076104000</v>
          </cell>
        </row>
        <row r="23138">
          <cell r="O23138" t="str">
            <v>076104000</v>
          </cell>
        </row>
        <row r="23139">
          <cell r="O23139" t="str">
            <v>076104000</v>
          </cell>
        </row>
        <row r="23140">
          <cell r="O23140" t="str">
            <v>076104000</v>
          </cell>
        </row>
        <row r="23141">
          <cell r="O23141" t="str">
            <v>076104000</v>
          </cell>
        </row>
        <row r="23142">
          <cell r="O23142" t="str">
            <v>076104000</v>
          </cell>
        </row>
        <row r="23143">
          <cell r="O23143" t="str">
            <v>076104000</v>
          </cell>
        </row>
        <row r="23144">
          <cell r="O23144" t="str">
            <v>076104000</v>
          </cell>
        </row>
        <row r="23145">
          <cell r="O23145" t="str">
            <v>076104000</v>
          </cell>
        </row>
        <row r="23146">
          <cell r="O23146" t="str">
            <v>076104000</v>
          </cell>
        </row>
        <row r="23147">
          <cell r="O23147" t="str">
            <v>076104000</v>
          </cell>
        </row>
        <row r="23148">
          <cell r="O23148" t="str">
            <v>076104000</v>
          </cell>
        </row>
        <row r="23149">
          <cell r="O23149" t="str">
            <v>076104000</v>
          </cell>
        </row>
        <row r="23150">
          <cell r="O23150" t="str">
            <v>076104000</v>
          </cell>
        </row>
        <row r="23151">
          <cell r="O23151" t="str">
            <v>076104000</v>
          </cell>
        </row>
        <row r="23152">
          <cell r="O23152" t="str">
            <v>076104000</v>
          </cell>
        </row>
        <row r="23153">
          <cell r="O23153" t="str">
            <v>076105000</v>
          </cell>
        </row>
        <row r="23154">
          <cell r="O23154" t="str">
            <v>076105000</v>
          </cell>
        </row>
        <row r="23155">
          <cell r="O23155" t="str">
            <v>076105000</v>
          </cell>
        </row>
        <row r="23156">
          <cell r="O23156" t="str">
            <v>076105000</v>
          </cell>
        </row>
        <row r="23157">
          <cell r="O23157" t="str">
            <v>076105000</v>
          </cell>
        </row>
        <row r="23158">
          <cell r="O23158" t="str">
            <v>076105000</v>
          </cell>
        </row>
        <row r="23159">
          <cell r="O23159" t="str">
            <v>076105000</v>
          </cell>
        </row>
        <row r="23160">
          <cell r="O23160" t="str">
            <v>076105000</v>
          </cell>
        </row>
        <row r="23161">
          <cell r="O23161" t="str">
            <v>076105000</v>
          </cell>
        </row>
        <row r="23162">
          <cell r="O23162" t="str">
            <v>076105000</v>
          </cell>
        </row>
        <row r="23163">
          <cell r="O23163" t="str">
            <v>076105000</v>
          </cell>
        </row>
        <row r="23164">
          <cell r="O23164" t="str">
            <v>076105000</v>
          </cell>
        </row>
        <row r="23165">
          <cell r="O23165" t="str">
            <v>076105000</v>
          </cell>
        </row>
        <row r="23166">
          <cell r="O23166" t="str">
            <v>076105000</v>
          </cell>
        </row>
        <row r="23167">
          <cell r="O23167" t="str">
            <v>076105000</v>
          </cell>
        </row>
        <row r="23168">
          <cell r="O23168" t="str">
            <v>076106000</v>
          </cell>
        </row>
        <row r="23169">
          <cell r="O23169" t="str">
            <v>076106000</v>
          </cell>
        </row>
        <row r="23170">
          <cell r="O23170" t="str">
            <v>076106000</v>
          </cell>
        </row>
        <row r="23171">
          <cell r="O23171" t="str">
            <v>076106000</v>
          </cell>
        </row>
        <row r="23172">
          <cell r="O23172" t="str">
            <v>076106000</v>
          </cell>
        </row>
        <row r="23173">
          <cell r="O23173" t="str">
            <v>076106000</v>
          </cell>
        </row>
        <row r="23174">
          <cell r="O23174" t="str">
            <v>076106000</v>
          </cell>
        </row>
        <row r="23175">
          <cell r="O23175" t="str">
            <v>076106000</v>
          </cell>
        </row>
        <row r="23176">
          <cell r="O23176" t="str">
            <v>076106000</v>
          </cell>
        </row>
        <row r="23177">
          <cell r="O23177" t="str">
            <v>076106000</v>
          </cell>
        </row>
        <row r="23178">
          <cell r="O23178" t="str">
            <v>076106000</v>
          </cell>
        </row>
        <row r="23179">
          <cell r="O23179" t="str">
            <v>076106000</v>
          </cell>
        </row>
        <row r="23180">
          <cell r="O23180" t="str">
            <v>076106000</v>
          </cell>
        </row>
        <row r="23181">
          <cell r="O23181" t="str">
            <v>076106000</v>
          </cell>
        </row>
        <row r="23182">
          <cell r="O23182" t="str">
            <v>076106000</v>
          </cell>
        </row>
        <row r="23183">
          <cell r="O23183" t="str">
            <v>076106000</v>
          </cell>
        </row>
        <row r="23184">
          <cell r="O23184" t="str">
            <v>076106000</v>
          </cell>
        </row>
        <row r="23185">
          <cell r="O23185" t="str">
            <v>076106000</v>
          </cell>
        </row>
        <row r="23186">
          <cell r="O23186" t="str">
            <v>076106000</v>
          </cell>
        </row>
        <row r="23187">
          <cell r="O23187" t="str">
            <v>076106000</v>
          </cell>
        </row>
        <row r="23188">
          <cell r="O23188" t="str">
            <v>076106000</v>
          </cell>
        </row>
        <row r="23189">
          <cell r="O23189" t="str">
            <v>076106000</v>
          </cell>
        </row>
        <row r="23190">
          <cell r="O23190" t="str">
            <v>076106000</v>
          </cell>
        </row>
        <row r="23191">
          <cell r="O23191" t="str">
            <v>076106000</v>
          </cell>
        </row>
        <row r="23192">
          <cell r="O23192" t="str">
            <v>076106000</v>
          </cell>
        </row>
        <row r="23193">
          <cell r="O23193" t="str">
            <v>076106000</v>
          </cell>
        </row>
        <row r="23194">
          <cell r="O23194" t="str">
            <v>076106000</v>
          </cell>
        </row>
        <row r="23195">
          <cell r="O23195" t="str">
            <v>076106000</v>
          </cell>
        </row>
        <row r="23196">
          <cell r="O23196" t="str">
            <v>076106000</v>
          </cell>
        </row>
        <row r="23197">
          <cell r="O23197" t="str">
            <v>076106000</v>
          </cell>
        </row>
        <row r="23198">
          <cell r="O23198" t="str">
            <v>076106000</v>
          </cell>
        </row>
        <row r="23199">
          <cell r="O23199" t="str">
            <v>076106000</v>
          </cell>
        </row>
        <row r="23200">
          <cell r="O23200" t="str">
            <v>076106000</v>
          </cell>
        </row>
        <row r="23201">
          <cell r="O23201" t="str">
            <v>076106000</v>
          </cell>
        </row>
        <row r="23202">
          <cell r="O23202" t="str">
            <v>076106000</v>
          </cell>
        </row>
        <row r="23203">
          <cell r="O23203" t="str">
            <v>076106000</v>
          </cell>
        </row>
        <row r="23204">
          <cell r="O23204" t="str">
            <v>076106000</v>
          </cell>
        </row>
        <row r="23205">
          <cell r="O23205" t="str">
            <v>076106000</v>
          </cell>
        </row>
        <row r="23206">
          <cell r="O23206" t="str">
            <v>076106000</v>
          </cell>
        </row>
        <row r="23207">
          <cell r="O23207" t="str">
            <v>076106000</v>
          </cell>
        </row>
        <row r="23208">
          <cell r="O23208" t="str">
            <v>076106000</v>
          </cell>
        </row>
        <row r="23209">
          <cell r="O23209" t="str">
            <v>076106000</v>
          </cell>
        </row>
        <row r="23210">
          <cell r="O23210" t="str">
            <v>082601000</v>
          </cell>
        </row>
        <row r="23211">
          <cell r="O23211" t="str">
            <v>082601000</v>
          </cell>
        </row>
        <row r="23212">
          <cell r="O23212" t="str">
            <v>082601000</v>
          </cell>
        </row>
        <row r="23213">
          <cell r="O23213" t="str">
            <v>082601000</v>
          </cell>
        </row>
        <row r="23214">
          <cell r="O23214" t="str">
            <v>082601000</v>
          </cell>
        </row>
        <row r="23215">
          <cell r="O23215" t="str">
            <v>082601000</v>
          </cell>
        </row>
        <row r="23216">
          <cell r="O23216" t="str">
            <v>082601000</v>
          </cell>
        </row>
        <row r="23217">
          <cell r="O23217" t="str">
            <v>082601000</v>
          </cell>
        </row>
        <row r="23218">
          <cell r="O23218" t="str">
            <v>082601000</v>
          </cell>
        </row>
        <row r="23219">
          <cell r="O23219" t="str">
            <v>082601000</v>
          </cell>
        </row>
        <row r="23220">
          <cell r="O23220" t="str">
            <v>082601000</v>
          </cell>
        </row>
        <row r="23221">
          <cell r="O23221" t="str">
            <v>082601000</v>
          </cell>
        </row>
        <row r="23222">
          <cell r="O23222" t="str">
            <v>082601000</v>
          </cell>
        </row>
        <row r="23223">
          <cell r="O23223" t="str">
            <v>082601000</v>
          </cell>
        </row>
        <row r="23224">
          <cell r="O23224" t="str">
            <v>082601000</v>
          </cell>
        </row>
        <row r="23225">
          <cell r="O23225" t="str">
            <v>082601000</v>
          </cell>
        </row>
        <row r="23226">
          <cell r="O23226" t="str">
            <v>082601000</v>
          </cell>
        </row>
        <row r="23227">
          <cell r="O23227" t="str">
            <v>082601000</v>
          </cell>
        </row>
        <row r="23228">
          <cell r="O23228" t="str">
            <v>082601000</v>
          </cell>
        </row>
        <row r="23229">
          <cell r="O23229" t="str">
            <v>082601000</v>
          </cell>
        </row>
        <row r="23230">
          <cell r="O23230" t="str">
            <v>082602000</v>
          </cell>
        </row>
        <row r="23231">
          <cell r="O23231" t="str">
            <v>082602000</v>
          </cell>
        </row>
        <row r="23232">
          <cell r="O23232" t="str">
            <v>082602000</v>
          </cell>
        </row>
        <row r="23233">
          <cell r="O23233" t="str">
            <v>082602000</v>
          </cell>
        </row>
        <row r="23234">
          <cell r="O23234" t="str">
            <v>082602000</v>
          </cell>
        </row>
        <row r="23235">
          <cell r="O23235" t="str">
            <v>082602000</v>
          </cell>
        </row>
        <row r="23236">
          <cell r="O23236" t="str">
            <v>082602000</v>
          </cell>
        </row>
        <row r="23237">
          <cell r="O23237" t="str">
            <v>082602000</v>
          </cell>
        </row>
        <row r="23238">
          <cell r="O23238" t="str">
            <v>082602000</v>
          </cell>
        </row>
        <row r="23239">
          <cell r="O23239" t="str">
            <v>082602000</v>
          </cell>
        </row>
        <row r="23240">
          <cell r="O23240" t="str">
            <v>082602000</v>
          </cell>
        </row>
        <row r="23241">
          <cell r="O23241" t="str">
            <v>082602000</v>
          </cell>
        </row>
        <row r="23242">
          <cell r="O23242" t="str">
            <v>082602000</v>
          </cell>
        </row>
        <row r="23243">
          <cell r="O23243" t="str">
            <v>082603000</v>
          </cell>
        </row>
        <row r="23244">
          <cell r="O23244" t="str">
            <v>082603000</v>
          </cell>
        </row>
        <row r="23245">
          <cell r="O23245" t="str">
            <v>082603000</v>
          </cell>
        </row>
        <row r="23246">
          <cell r="O23246" t="str">
            <v>082603000</v>
          </cell>
        </row>
        <row r="23247">
          <cell r="O23247" t="str">
            <v>082603000</v>
          </cell>
        </row>
        <row r="23248">
          <cell r="O23248" t="str">
            <v>082603000</v>
          </cell>
        </row>
        <row r="23249">
          <cell r="O23249" t="str">
            <v>082603000</v>
          </cell>
        </row>
        <row r="23250">
          <cell r="O23250" t="str">
            <v>082603000</v>
          </cell>
        </row>
        <row r="23251">
          <cell r="O23251" t="str">
            <v>082603000</v>
          </cell>
        </row>
        <row r="23252">
          <cell r="O23252" t="str">
            <v>082603000</v>
          </cell>
        </row>
        <row r="23253">
          <cell r="O23253" t="str">
            <v>082603000</v>
          </cell>
        </row>
        <row r="23254">
          <cell r="O23254" t="str">
            <v>082603000</v>
          </cell>
        </row>
        <row r="23255">
          <cell r="O23255" t="str">
            <v>082603000</v>
          </cell>
        </row>
        <row r="23256">
          <cell r="O23256" t="str">
            <v>082603000</v>
          </cell>
        </row>
        <row r="23257">
          <cell r="O23257" t="str">
            <v>082603000</v>
          </cell>
        </row>
        <row r="23258">
          <cell r="O23258" t="str">
            <v>082604000</v>
          </cell>
        </row>
        <row r="23259">
          <cell r="O23259" t="str">
            <v>082604000</v>
          </cell>
        </row>
        <row r="23260">
          <cell r="O23260" t="str">
            <v>082604000</v>
          </cell>
        </row>
        <row r="23261">
          <cell r="O23261" t="str">
            <v>082604000</v>
          </cell>
        </row>
        <row r="23262">
          <cell r="O23262" t="str">
            <v>082604000</v>
          </cell>
        </row>
        <row r="23263">
          <cell r="O23263" t="str">
            <v>082604000</v>
          </cell>
        </row>
        <row r="23264">
          <cell r="O23264" t="str">
            <v>082604000</v>
          </cell>
        </row>
        <row r="23265">
          <cell r="O23265" t="str">
            <v>082604000</v>
          </cell>
        </row>
        <row r="23266">
          <cell r="O23266" t="str">
            <v>082604000</v>
          </cell>
        </row>
        <row r="23267">
          <cell r="O23267" t="str">
            <v>082604000</v>
          </cell>
        </row>
        <row r="23268">
          <cell r="O23268" t="str">
            <v>082604000</v>
          </cell>
        </row>
        <row r="23269">
          <cell r="O23269" t="str">
            <v>082604000</v>
          </cell>
        </row>
        <row r="23270">
          <cell r="O23270" t="str">
            <v>082604000</v>
          </cell>
        </row>
        <row r="23271">
          <cell r="O23271" t="str">
            <v>082604000</v>
          </cell>
        </row>
        <row r="23272">
          <cell r="O23272" t="str">
            <v>082604000</v>
          </cell>
        </row>
        <row r="23273">
          <cell r="O23273" t="str">
            <v>082604000</v>
          </cell>
        </row>
        <row r="23274">
          <cell r="O23274" t="str">
            <v>082604000</v>
          </cell>
        </row>
        <row r="23275">
          <cell r="O23275" t="str">
            <v>082604000</v>
          </cell>
        </row>
        <row r="23276">
          <cell r="O23276" t="str">
            <v>082604000</v>
          </cell>
        </row>
        <row r="23277">
          <cell r="O23277" t="str">
            <v>082604000</v>
          </cell>
        </row>
        <row r="23278">
          <cell r="O23278" t="str">
            <v>082604000</v>
          </cell>
        </row>
        <row r="23279">
          <cell r="O23279" t="str">
            <v>082604000</v>
          </cell>
        </row>
        <row r="23280">
          <cell r="O23280" t="str">
            <v>082604000</v>
          </cell>
        </row>
        <row r="23281">
          <cell r="O23281" t="str">
            <v>082604000</v>
          </cell>
        </row>
        <row r="23282">
          <cell r="O23282" t="str">
            <v>082604000</v>
          </cell>
        </row>
        <row r="23283">
          <cell r="O23283" t="str">
            <v>082604000</v>
          </cell>
        </row>
        <row r="23284">
          <cell r="O23284" t="str">
            <v>082604000</v>
          </cell>
        </row>
        <row r="23285">
          <cell r="O23285" t="str">
            <v>082604000</v>
          </cell>
        </row>
        <row r="23286">
          <cell r="O23286" t="str">
            <v>082604000</v>
          </cell>
        </row>
        <row r="23287">
          <cell r="O23287" t="str">
            <v>082604000</v>
          </cell>
        </row>
        <row r="23288">
          <cell r="O23288" t="str">
            <v>082604000</v>
          </cell>
        </row>
        <row r="23289">
          <cell r="O23289" t="str">
            <v>082604000</v>
          </cell>
        </row>
        <row r="23290">
          <cell r="O23290" t="str">
            <v>082604000</v>
          </cell>
        </row>
        <row r="23291">
          <cell r="O23291" t="str">
            <v>082604000</v>
          </cell>
        </row>
        <row r="23292">
          <cell r="O23292" t="str">
            <v>082604000</v>
          </cell>
        </row>
        <row r="23293">
          <cell r="O23293" t="str">
            <v>082604000</v>
          </cell>
        </row>
        <row r="23294">
          <cell r="O23294" t="str">
            <v>082604000</v>
          </cell>
        </row>
        <row r="23295">
          <cell r="O23295" t="str">
            <v>082604000</v>
          </cell>
        </row>
        <row r="23296">
          <cell r="O23296" t="str">
            <v>082604000</v>
          </cell>
        </row>
        <row r="23297">
          <cell r="O23297" t="str">
            <v>082604000</v>
          </cell>
        </row>
        <row r="23298">
          <cell r="O23298" t="str">
            <v>082604000</v>
          </cell>
        </row>
        <row r="23299">
          <cell r="O23299" t="str">
            <v>082604000</v>
          </cell>
        </row>
        <row r="23300">
          <cell r="O23300" t="str">
            <v>082604000</v>
          </cell>
        </row>
        <row r="23301">
          <cell r="O23301" t="str">
            <v>082604000</v>
          </cell>
        </row>
        <row r="23302">
          <cell r="O23302" t="str">
            <v>082604000</v>
          </cell>
        </row>
        <row r="23303">
          <cell r="O23303" t="str">
            <v>082604000</v>
          </cell>
        </row>
        <row r="23304">
          <cell r="O23304" t="str">
            <v>082604000</v>
          </cell>
        </row>
        <row r="23305">
          <cell r="O23305" t="str">
            <v>082604000</v>
          </cell>
        </row>
        <row r="23306">
          <cell r="O23306" t="str">
            <v>082604000</v>
          </cell>
        </row>
        <row r="23307">
          <cell r="O23307" t="str">
            <v>082604000</v>
          </cell>
        </row>
        <row r="23308">
          <cell r="O23308" t="str">
            <v>082604000</v>
          </cell>
        </row>
        <row r="23309">
          <cell r="O23309" t="str">
            <v>082604000</v>
          </cell>
        </row>
        <row r="23310">
          <cell r="O23310" t="str">
            <v>082604000</v>
          </cell>
        </row>
        <row r="23311">
          <cell r="O23311" t="str">
            <v>082604000</v>
          </cell>
        </row>
        <row r="23312">
          <cell r="O23312" t="str">
            <v>082604000</v>
          </cell>
        </row>
        <row r="23313">
          <cell r="O23313" t="str">
            <v>082604000</v>
          </cell>
        </row>
        <row r="23314">
          <cell r="O23314" t="str">
            <v>082604000</v>
          </cell>
        </row>
        <row r="23315">
          <cell r="O23315" t="str">
            <v>082604000</v>
          </cell>
        </row>
        <row r="23316">
          <cell r="O23316" t="str">
            <v>082604000</v>
          </cell>
        </row>
        <row r="23317">
          <cell r="O23317" t="str">
            <v>082604000</v>
          </cell>
        </row>
        <row r="23318">
          <cell r="O23318" t="str">
            <v>082604000</v>
          </cell>
        </row>
        <row r="23319">
          <cell r="O23319" t="str">
            <v>082605000</v>
          </cell>
        </row>
        <row r="23320">
          <cell r="O23320" t="str">
            <v>082605000</v>
          </cell>
        </row>
        <row r="23321">
          <cell r="O23321" t="str">
            <v>082605000</v>
          </cell>
        </row>
        <row r="23322">
          <cell r="O23322" t="str">
            <v>082605000</v>
          </cell>
        </row>
        <row r="23323">
          <cell r="O23323" t="str">
            <v>082605000</v>
          </cell>
        </row>
        <row r="23324">
          <cell r="O23324" t="str">
            <v>082605000</v>
          </cell>
        </row>
        <row r="23325">
          <cell r="O23325" t="str">
            <v>082605000</v>
          </cell>
        </row>
        <row r="23326">
          <cell r="O23326" t="str">
            <v>082605000</v>
          </cell>
        </row>
        <row r="23327">
          <cell r="O23327" t="str">
            <v>082605000</v>
          </cell>
        </row>
        <row r="23328">
          <cell r="O23328" t="str">
            <v>082605000</v>
          </cell>
        </row>
        <row r="23329">
          <cell r="O23329" t="str">
            <v>082605000</v>
          </cell>
        </row>
        <row r="23330">
          <cell r="O23330" t="str">
            <v>082605000</v>
          </cell>
        </row>
        <row r="23331">
          <cell r="O23331" t="str">
            <v>082605000</v>
          </cell>
        </row>
        <row r="23332">
          <cell r="O23332" t="str">
            <v>082605000</v>
          </cell>
        </row>
        <row r="23333">
          <cell r="O23333" t="str">
            <v>082605000</v>
          </cell>
        </row>
        <row r="23334">
          <cell r="O23334" t="str">
            <v>082605000</v>
          </cell>
        </row>
        <row r="23335">
          <cell r="O23335" t="str">
            <v>082605000</v>
          </cell>
        </row>
        <row r="23336">
          <cell r="O23336" t="str">
            <v>082605000</v>
          </cell>
        </row>
        <row r="23337">
          <cell r="O23337" t="str">
            <v>082605000</v>
          </cell>
        </row>
        <row r="23338">
          <cell r="O23338" t="str">
            <v>082605000</v>
          </cell>
        </row>
        <row r="23339">
          <cell r="O23339" t="str">
            <v>082605000</v>
          </cell>
        </row>
        <row r="23340">
          <cell r="O23340" t="str">
            <v>082605000</v>
          </cell>
        </row>
        <row r="23341">
          <cell r="O23341" t="str">
            <v>082605000</v>
          </cell>
        </row>
        <row r="23342">
          <cell r="O23342" t="str">
            <v>082605000</v>
          </cell>
        </row>
        <row r="23343">
          <cell r="O23343" t="str">
            <v>082605000</v>
          </cell>
        </row>
        <row r="23344">
          <cell r="O23344" t="str">
            <v>082605000</v>
          </cell>
        </row>
        <row r="23345">
          <cell r="O23345" t="str">
            <v>082605000</v>
          </cell>
        </row>
        <row r="23346">
          <cell r="O23346" t="str">
            <v>082605000</v>
          </cell>
        </row>
        <row r="23347">
          <cell r="O23347" t="str">
            <v>082606000</v>
          </cell>
        </row>
        <row r="23348">
          <cell r="O23348" t="str">
            <v>082606000</v>
          </cell>
        </row>
        <row r="23349">
          <cell r="O23349" t="str">
            <v>082606000</v>
          </cell>
        </row>
        <row r="23350">
          <cell r="O23350" t="str">
            <v>082606000</v>
          </cell>
        </row>
        <row r="23351">
          <cell r="O23351" t="str">
            <v>082606000</v>
          </cell>
        </row>
        <row r="23352">
          <cell r="O23352" t="str">
            <v>082606000</v>
          </cell>
        </row>
        <row r="23353">
          <cell r="O23353" t="str">
            <v>082606000</v>
          </cell>
        </row>
        <row r="23354">
          <cell r="O23354" t="str">
            <v>082606000</v>
          </cell>
        </row>
        <row r="23355">
          <cell r="O23355" t="str">
            <v>082606000</v>
          </cell>
        </row>
        <row r="23356">
          <cell r="O23356" t="str">
            <v>082606000</v>
          </cell>
        </row>
        <row r="23357">
          <cell r="O23357" t="str">
            <v>082606000</v>
          </cell>
        </row>
        <row r="23358">
          <cell r="O23358" t="str">
            <v>082606000</v>
          </cell>
        </row>
        <row r="23359">
          <cell r="O23359" t="str">
            <v>082606000</v>
          </cell>
        </row>
        <row r="23360">
          <cell r="O23360" t="str">
            <v>082606000</v>
          </cell>
        </row>
        <row r="23361">
          <cell r="O23361" t="str">
            <v>082606000</v>
          </cell>
        </row>
        <row r="23362">
          <cell r="O23362" t="str">
            <v>082606000</v>
          </cell>
        </row>
        <row r="23363">
          <cell r="O23363" t="str">
            <v>082606000</v>
          </cell>
        </row>
        <row r="23364">
          <cell r="O23364" t="str">
            <v>082606000</v>
          </cell>
        </row>
        <row r="23365">
          <cell r="O23365" t="str">
            <v>082606000</v>
          </cell>
        </row>
        <row r="23366">
          <cell r="O23366" t="str">
            <v>082606000</v>
          </cell>
        </row>
        <row r="23367">
          <cell r="O23367" t="str">
            <v>082606000</v>
          </cell>
        </row>
        <row r="23368">
          <cell r="O23368" t="str">
            <v>082606000</v>
          </cell>
        </row>
        <row r="23369">
          <cell r="O23369" t="str">
            <v>082606000</v>
          </cell>
        </row>
        <row r="23370">
          <cell r="O23370" t="str">
            <v>082606000</v>
          </cell>
        </row>
        <row r="23371">
          <cell r="O23371" t="str">
            <v>082606000</v>
          </cell>
        </row>
        <row r="23372">
          <cell r="O23372" t="str">
            <v>082606000</v>
          </cell>
        </row>
        <row r="23373">
          <cell r="O23373" t="str">
            <v>082606000</v>
          </cell>
        </row>
        <row r="23374">
          <cell r="O23374" t="str">
            <v>082606000</v>
          </cell>
        </row>
        <row r="23375">
          <cell r="O23375" t="str">
            <v>082606000</v>
          </cell>
        </row>
        <row r="23376">
          <cell r="O23376" t="str">
            <v>082606000</v>
          </cell>
        </row>
        <row r="23377">
          <cell r="O23377" t="str">
            <v>082606000</v>
          </cell>
        </row>
        <row r="23378">
          <cell r="O23378" t="str">
            <v>082606000</v>
          </cell>
        </row>
        <row r="23379">
          <cell r="O23379" t="str">
            <v>082606000</v>
          </cell>
        </row>
        <row r="23380">
          <cell r="O23380" t="str">
            <v>082606000</v>
          </cell>
        </row>
        <row r="23381">
          <cell r="O23381" t="str">
            <v>082606000</v>
          </cell>
        </row>
        <row r="23382">
          <cell r="O23382" t="str">
            <v>082606000</v>
          </cell>
        </row>
        <row r="23383">
          <cell r="O23383" t="str">
            <v>082606000</v>
          </cell>
        </row>
        <row r="23384">
          <cell r="O23384" t="str">
            <v>082606000</v>
          </cell>
        </row>
        <row r="23385">
          <cell r="O23385" t="str">
            <v>082606000</v>
          </cell>
        </row>
        <row r="23386">
          <cell r="O23386" t="str">
            <v>082606000</v>
          </cell>
        </row>
        <row r="23387">
          <cell r="O23387" t="str">
            <v>082606000</v>
          </cell>
        </row>
        <row r="23388">
          <cell r="O23388" t="str">
            <v>082606000</v>
          </cell>
        </row>
        <row r="23389">
          <cell r="O23389" t="str">
            <v>082606000</v>
          </cell>
        </row>
        <row r="23390">
          <cell r="O23390" t="str">
            <v>082606000</v>
          </cell>
        </row>
        <row r="23391">
          <cell r="O23391" t="str">
            <v>082606000</v>
          </cell>
        </row>
        <row r="23392">
          <cell r="O23392" t="str">
            <v>082606000</v>
          </cell>
        </row>
        <row r="23393">
          <cell r="O23393" t="str">
            <v>082607000</v>
          </cell>
        </row>
        <row r="23394">
          <cell r="O23394" t="str">
            <v>082607000</v>
          </cell>
        </row>
        <row r="23395">
          <cell r="O23395" t="str">
            <v>082607000</v>
          </cell>
        </row>
        <row r="23396">
          <cell r="O23396" t="str">
            <v>082607000</v>
          </cell>
        </row>
        <row r="23397">
          <cell r="O23397" t="str">
            <v>082607000</v>
          </cell>
        </row>
        <row r="23398">
          <cell r="O23398" t="str">
            <v>082607000</v>
          </cell>
        </row>
        <row r="23399">
          <cell r="O23399" t="str">
            <v>082607000</v>
          </cell>
        </row>
        <row r="23400">
          <cell r="O23400" t="str">
            <v>082607000</v>
          </cell>
        </row>
        <row r="23401">
          <cell r="O23401" t="str">
            <v>082607000</v>
          </cell>
        </row>
        <row r="23402">
          <cell r="O23402" t="str">
            <v>082607000</v>
          </cell>
        </row>
        <row r="23403">
          <cell r="O23403" t="str">
            <v>082607000</v>
          </cell>
        </row>
        <row r="23404">
          <cell r="O23404" t="str">
            <v>082607000</v>
          </cell>
        </row>
        <row r="23405">
          <cell r="O23405" t="str">
            <v>082607000</v>
          </cell>
        </row>
        <row r="23406">
          <cell r="O23406" t="str">
            <v>082607000</v>
          </cell>
        </row>
        <row r="23407">
          <cell r="O23407" t="str">
            <v>082607000</v>
          </cell>
        </row>
        <row r="23408">
          <cell r="O23408" t="str">
            <v>082607000</v>
          </cell>
        </row>
        <row r="23409">
          <cell r="O23409" t="str">
            <v>082607000</v>
          </cell>
        </row>
        <row r="23410">
          <cell r="O23410" t="str">
            <v>082607000</v>
          </cell>
        </row>
        <row r="23411">
          <cell r="O23411" t="str">
            <v>082607000</v>
          </cell>
        </row>
        <row r="23412">
          <cell r="O23412" t="str">
            <v>082607000</v>
          </cell>
        </row>
        <row r="23413">
          <cell r="O23413" t="str">
            <v>082607000</v>
          </cell>
        </row>
        <row r="23414">
          <cell r="O23414" t="str">
            <v>082607000</v>
          </cell>
        </row>
        <row r="23415">
          <cell r="O23415" t="str">
            <v>082607000</v>
          </cell>
        </row>
        <row r="23416">
          <cell r="O23416" t="str">
            <v>082607000</v>
          </cell>
        </row>
        <row r="23417">
          <cell r="O23417" t="str">
            <v>082607000</v>
          </cell>
        </row>
        <row r="23418">
          <cell r="O23418" t="str">
            <v>082607000</v>
          </cell>
        </row>
        <row r="23419">
          <cell r="O23419" t="str">
            <v>082607000</v>
          </cell>
        </row>
        <row r="23420">
          <cell r="O23420" t="str">
            <v>082607000</v>
          </cell>
        </row>
        <row r="23421">
          <cell r="O23421" t="str">
            <v>082607000</v>
          </cell>
        </row>
        <row r="23422">
          <cell r="O23422" t="str">
            <v>082607000</v>
          </cell>
        </row>
        <row r="23423">
          <cell r="O23423" t="str">
            <v>082608000</v>
          </cell>
        </row>
        <row r="23424">
          <cell r="O23424" t="str">
            <v>082608000</v>
          </cell>
        </row>
        <row r="23425">
          <cell r="O23425" t="str">
            <v>082608000</v>
          </cell>
        </row>
        <row r="23426">
          <cell r="O23426" t="str">
            <v>082608000</v>
          </cell>
        </row>
        <row r="23427">
          <cell r="O23427" t="str">
            <v>082608000</v>
          </cell>
        </row>
        <row r="23428">
          <cell r="O23428" t="str">
            <v>082608000</v>
          </cell>
        </row>
        <row r="23429">
          <cell r="O23429" t="str">
            <v>082608000</v>
          </cell>
        </row>
        <row r="23430">
          <cell r="O23430" t="str">
            <v>082608000</v>
          </cell>
        </row>
        <row r="23431">
          <cell r="O23431" t="str">
            <v>082608000</v>
          </cell>
        </row>
        <row r="23432">
          <cell r="O23432" t="str">
            <v>082608000</v>
          </cell>
        </row>
        <row r="23433">
          <cell r="O23433" t="str">
            <v>082608000</v>
          </cell>
        </row>
        <row r="23434">
          <cell r="O23434" t="str">
            <v>082608000</v>
          </cell>
        </row>
        <row r="23435">
          <cell r="O23435" t="str">
            <v>082608000</v>
          </cell>
        </row>
        <row r="23436">
          <cell r="O23436" t="str">
            <v>082608000</v>
          </cell>
        </row>
        <row r="23437">
          <cell r="O23437" t="str">
            <v>082608000</v>
          </cell>
        </row>
        <row r="23438">
          <cell r="O23438" t="str">
            <v>082608000</v>
          </cell>
        </row>
        <row r="23439">
          <cell r="O23439" t="str">
            <v>082608000</v>
          </cell>
        </row>
        <row r="23440">
          <cell r="O23440" t="str">
            <v>082608000</v>
          </cell>
        </row>
        <row r="23441">
          <cell r="O23441" t="str">
            <v>082609000</v>
          </cell>
        </row>
        <row r="23442">
          <cell r="O23442" t="str">
            <v>082609000</v>
          </cell>
        </row>
        <row r="23443">
          <cell r="O23443" t="str">
            <v>082609000</v>
          </cell>
        </row>
        <row r="23444">
          <cell r="O23444" t="str">
            <v>082609000</v>
          </cell>
        </row>
        <row r="23445">
          <cell r="O23445" t="str">
            <v>082609000</v>
          </cell>
        </row>
        <row r="23446">
          <cell r="O23446" t="str">
            <v>082609000</v>
          </cell>
        </row>
        <row r="23447">
          <cell r="O23447" t="str">
            <v>082609000</v>
          </cell>
        </row>
        <row r="23448">
          <cell r="O23448" t="str">
            <v>082609000</v>
          </cell>
        </row>
        <row r="23449">
          <cell r="O23449" t="str">
            <v>082609000</v>
          </cell>
        </row>
        <row r="23450">
          <cell r="O23450" t="str">
            <v>082609000</v>
          </cell>
        </row>
        <row r="23451">
          <cell r="O23451" t="str">
            <v>082609000</v>
          </cell>
        </row>
        <row r="23452">
          <cell r="O23452" t="str">
            <v>082609000</v>
          </cell>
        </row>
        <row r="23453">
          <cell r="O23453" t="str">
            <v>082609000</v>
          </cell>
        </row>
        <row r="23454">
          <cell r="O23454" t="str">
            <v>082609000</v>
          </cell>
        </row>
        <row r="23455">
          <cell r="O23455" t="str">
            <v>082609000</v>
          </cell>
        </row>
        <row r="23456">
          <cell r="O23456" t="str">
            <v>082609000</v>
          </cell>
        </row>
        <row r="23457">
          <cell r="O23457" t="str">
            <v>082609000</v>
          </cell>
        </row>
        <row r="23458">
          <cell r="O23458" t="str">
            <v>082609000</v>
          </cell>
        </row>
        <row r="23459">
          <cell r="O23459" t="str">
            <v>082609000</v>
          </cell>
        </row>
        <row r="23460">
          <cell r="O23460" t="str">
            <v>082609000</v>
          </cell>
        </row>
        <row r="23461">
          <cell r="O23461" t="str">
            <v>082609000</v>
          </cell>
        </row>
        <row r="23462">
          <cell r="O23462" t="str">
            <v>082609000</v>
          </cell>
        </row>
        <row r="23463">
          <cell r="O23463" t="str">
            <v>082609000</v>
          </cell>
        </row>
        <row r="23464">
          <cell r="O23464" t="str">
            <v>082609000</v>
          </cell>
        </row>
        <row r="23465">
          <cell r="O23465" t="str">
            <v>082609000</v>
          </cell>
        </row>
        <row r="23466">
          <cell r="O23466" t="str">
            <v>082609000</v>
          </cell>
        </row>
        <row r="23467">
          <cell r="O23467" t="str">
            <v>082609000</v>
          </cell>
        </row>
        <row r="23468">
          <cell r="O23468" t="str">
            <v>082609000</v>
          </cell>
        </row>
        <row r="23469">
          <cell r="O23469" t="str">
            <v>082609000</v>
          </cell>
        </row>
        <row r="23470">
          <cell r="O23470" t="str">
            <v>082609000</v>
          </cell>
        </row>
        <row r="23471">
          <cell r="O23471" t="str">
            <v>082609000</v>
          </cell>
        </row>
        <row r="23472">
          <cell r="O23472" t="str">
            <v>082609000</v>
          </cell>
        </row>
        <row r="23473">
          <cell r="O23473" t="str">
            <v>082609000</v>
          </cell>
        </row>
        <row r="23474">
          <cell r="O23474" t="str">
            <v>082609000</v>
          </cell>
        </row>
        <row r="23475">
          <cell r="O23475" t="str">
            <v>082609000</v>
          </cell>
        </row>
        <row r="23476">
          <cell r="O23476" t="str">
            <v>082609000</v>
          </cell>
        </row>
        <row r="23477">
          <cell r="O23477" t="str">
            <v>082609000</v>
          </cell>
        </row>
        <row r="23478">
          <cell r="O23478" t="str">
            <v>082609000</v>
          </cell>
        </row>
        <row r="23479">
          <cell r="O23479" t="str">
            <v>082609000</v>
          </cell>
        </row>
        <row r="23480">
          <cell r="O23480" t="str">
            <v>082609000</v>
          </cell>
        </row>
        <row r="23481">
          <cell r="O23481" t="str">
            <v>082609000</v>
          </cell>
        </row>
        <row r="23482">
          <cell r="O23482" t="str">
            <v>082609000</v>
          </cell>
        </row>
        <row r="23483">
          <cell r="O23483" t="str">
            <v>082609000</v>
          </cell>
        </row>
        <row r="23484">
          <cell r="O23484" t="str">
            <v>082609000</v>
          </cell>
        </row>
        <row r="23485">
          <cell r="O23485" t="str">
            <v>082609000</v>
          </cell>
        </row>
        <row r="23486">
          <cell r="O23486" t="str">
            <v>082609000</v>
          </cell>
        </row>
        <row r="23487">
          <cell r="O23487" t="str">
            <v>082609000</v>
          </cell>
        </row>
        <row r="23488">
          <cell r="O23488" t="str">
            <v>082609000</v>
          </cell>
        </row>
        <row r="23489">
          <cell r="O23489" t="str">
            <v>082609000</v>
          </cell>
        </row>
        <row r="23490">
          <cell r="O23490" t="str">
            <v>082609000</v>
          </cell>
        </row>
        <row r="23491">
          <cell r="O23491" t="str">
            <v>082609000</v>
          </cell>
        </row>
        <row r="23492">
          <cell r="O23492" t="str">
            <v>082609000</v>
          </cell>
        </row>
        <row r="23493">
          <cell r="O23493" t="str">
            <v>082609000</v>
          </cell>
        </row>
        <row r="23494">
          <cell r="O23494" t="str">
            <v>082609000</v>
          </cell>
        </row>
        <row r="23495">
          <cell r="O23495" t="str">
            <v>082609000</v>
          </cell>
        </row>
        <row r="23496">
          <cell r="O23496" t="str">
            <v>082609000</v>
          </cell>
        </row>
        <row r="23497">
          <cell r="O23497" t="str">
            <v>082609000</v>
          </cell>
        </row>
        <row r="23498">
          <cell r="O23498" t="str">
            <v>082609000</v>
          </cell>
        </row>
        <row r="23499">
          <cell r="O23499" t="str">
            <v>082609000</v>
          </cell>
        </row>
        <row r="23500">
          <cell r="O23500" t="str">
            <v>082609000</v>
          </cell>
        </row>
        <row r="23501">
          <cell r="O23501" t="str">
            <v>082610000</v>
          </cell>
        </row>
        <row r="23502">
          <cell r="O23502" t="str">
            <v>082610000</v>
          </cell>
        </row>
        <row r="23503">
          <cell r="O23503" t="str">
            <v>082610000</v>
          </cell>
        </row>
        <row r="23504">
          <cell r="O23504" t="str">
            <v>082610000</v>
          </cell>
        </row>
        <row r="23505">
          <cell r="O23505" t="str">
            <v>082610000</v>
          </cell>
        </row>
        <row r="23506">
          <cell r="O23506" t="str">
            <v>082610000</v>
          </cell>
        </row>
        <row r="23507">
          <cell r="O23507" t="str">
            <v>082610000</v>
          </cell>
        </row>
        <row r="23508">
          <cell r="O23508" t="str">
            <v>082610000</v>
          </cell>
        </row>
        <row r="23509">
          <cell r="O23509" t="str">
            <v>082610000</v>
          </cell>
        </row>
        <row r="23510">
          <cell r="O23510" t="str">
            <v>082610000</v>
          </cell>
        </row>
        <row r="23511">
          <cell r="O23511" t="str">
            <v>082610000</v>
          </cell>
        </row>
        <row r="23512">
          <cell r="O23512" t="str">
            <v>082610000</v>
          </cell>
        </row>
        <row r="23513">
          <cell r="O23513" t="str">
            <v>082610000</v>
          </cell>
        </row>
        <row r="23514">
          <cell r="O23514" t="str">
            <v>082611000</v>
          </cell>
        </row>
        <row r="23515">
          <cell r="O23515" t="str">
            <v>082611000</v>
          </cell>
        </row>
        <row r="23516">
          <cell r="O23516" t="str">
            <v>082611000</v>
          </cell>
        </row>
        <row r="23517">
          <cell r="O23517" t="str">
            <v>082611000</v>
          </cell>
        </row>
        <row r="23518">
          <cell r="O23518" t="str">
            <v>082611000</v>
          </cell>
        </row>
        <row r="23519">
          <cell r="O23519" t="str">
            <v>082611000</v>
          </cell>
        </row>
        <row r="23520">
          <cell r="O23520" t="str">
            <v>082611000</v>
          </cell>
        </row>
        <row r="23521">
          <cell r="O23521" t="str">
            <v>082611000</v>
          </cell>
        </row>
        <row r="23522">
          <cell r="O23522" t="str">
            <v>082611000</v>
          </cell>
        </row>
        <row r="23523">
          <cell r="O23523" t="str">
            <v>082611000</v>
          </cell>
        </row>
        <row r="23524">
          <cell r="O23524" t="str">
            <v>082611000</v>
          </cell>
        </row>
        <row r="23525">
          <cell r="O23525" t="str">
            <v>082611000</v>
          </cell>
        </row>
        <row r="23526">
          <cell r="O23526" t="str">
            <v>082611000</v>
          </cell>
        </row>
        <row r="23527">
          <cell r="O23527" t="str">
            <v>082612000</v>
          </cell>
        </row>
        <row r="23528">
          <cell r="O23528" t="str">
            <v>082612000</v>
          </cell>
        </row>
        <row r="23529">
          <cell r="O23529" t="str">
            <v>082612000</v>
          </cell>
        </row>
        <row r="23530">
          <cell r="O23530" t="str">
            <v>082612000</v>
          </cell>
        </row>
        <row r="23531">
          <cell r="O23531" t="str">
            <v>082612000</v>
          </cell>
        </row>
        <row r="23532">
          <cell r="O23532" t="str">
            <v>082612000</v>
          </cell>
        </row>
        <row r="23533">
          <cell r="O23533" t="str">
            <v>082612000</v>
          </cell>
        </row>
        <row r="23534">
          <cell r="O23534" t="str">
            <v>082612000</v>
          </cell>
        </row>
        <row r="23535">
          <cell r="O23535" t="str">
            <v>082612000</v>
          </cell>
        </row>
        <row r="23536">
          <cell r="O23536" t="str">
            <v>082612000</v>
          </cell>
        </row>
        <row r="23537">
          <cell r="O23537" t="str">
            <v>082612000</v>
          </cell>
        </row>
        <row r="23538">
          <cell r="O23538" t="str">
            <v>082612000</v>
          </cell>
        </row>
        <row r="23539">
          <cell r="O23539" t="str">
            <v>082612000</v>
          </cell>
        </row>
        <row r="23540">
          <cell r="O23540" t="str">
            <v>082612000</v>
          </cell>
        </row>
        <row r="23541">
          <cell r="O23541" t="str">
            <v>082612000</v>
          </cell>
        </row>
        <row r="23542">
          <cell r="O23542" t="str">
            <v>082612000</v>
          </cell>
        </row>
        <row r="23543">
          <cell r="O23543" t="str">
            <v>082613000</v>
          </cell>
        </row>
        <row r="23544">
          <cell r="O23544" t="str">
            <v>082613000</v>
          </cell>
        </row>
        <row r="23545">
          <cell r="O23545" t="str">
            <v>082613000</v>
          </cell>
        </row>
        <row r="23546">
          <cell r="O23546" t="str">
            <v>082613000</v>
          </cell>
        </row>
        <row r="23547">
          <cell r="O23547" t="str">
            <v>082613000</v>
          </cell>
        </row>
        <row r="23548">
          <cell r="O23548" t="str">
            <v>082613000</v>
          </cell>
        </row>
        <row r="23549">
          <cell r="O23549" t="str">
            <v>082613000</v>
          </cell>
        </row>
        <row r="23550">
          <cell r="O23550" t="str">
            <v>082613000</v>
          </cell>
        </row>
        <row r="23551">
          <cell r="O23551" t="str">
            <v>082613000</v>
          </cell>
        </row>
        <row r="23552">
          <cell r="O23552" t="str">
            <v>082613000</v>
          </cell>
        </row>
        <row r="23553">
          <cell r="O23553" t="str">
            <v>082613000</v>
          </cell>
        </row>
        <row r="23554">
          <cell r="O23554" t="str">
            <v>082613000</v>
          </cell>
        </row>
        <row r="23555">
          <cell r="O23555" t="str">
            <v>082613000</v>
          </cell>
        </row>
        <row r="23556">
          <cell r="O23556" t="str">
            <v>082613000</v>
          </cell>
        </row>
        <row r="23557">
          <cell r="O23557" t="str">
            <v>082613000</v>
          </cell>
        </row>
        <row r="23558">
          <cell r="O23558" t="str">
            <v>082613000</v>
          </cell>
        </row>
        <row r="23559">
          <cell r="O23559" t="str">
            <v>082613000</v>
          </cell>
        </row>
        <row r="23560">
          <cell r="O23560" t="str">
            <v>082613000</v>
          </cell>
        </row>
        <row r="23561">
          <cell r="O23561" t="str">
            <v>082613000</v>
          </cell>
        </row>
        <row r="23562">
          <cell r="O23562" t="str">
            <v>082613000</v>
          </cell>
        </row>
        <row r="23563">
          <cell r="O23563" t="str">
            <v>082613000</v>
          </cell>
        </row>
        <row r="23564">
          <cell r="O23564" t="str">
            <v>082613000</v>
          </cell>
        </row>
        <row r="23565">
          <cell r="O23565" t="str">
            <v>082613000</v>
          </cell>
        </row>
        <row r="23566">
          <cell r="O23566" t="str">
            <v>082613000</v>
          </cell>
        </row>
        <row r="23567">
          <cell r="O23567" t="str">
            <v>082613000</v>
          </cell>
        </row>
        <row r="23568">
          <cell r="O23568" t="str">
            <v>082613000</v>
          </cell>
        </row>
        <row r="23569">
          <cell r="O23569" t="str">
            <v>082613000</v>
          </cell>
        </row>
        <row r="23570">
          <cell r="O23570" t="str">
            <v>082613000</v>
          </cell>
        </row>
        <row r="23571">
          <cell r="O23571" t="str">
            <v>082613000</v>
          </cell>
        </row>
        <row r="23572">
          <cell r="O23572" t="str">
            <v>082613000</v>
          </cell>
        </row>
        <row r="23573">
          <cell r="O23573" t="str">
            <v>082613000</v>
          </cell>
        </row>
        <row r="23574">
          <cell r="O23574" t="str">
            <v>082613000</v>
          </cell>
        </row>
        <row r="23575">
          <cell r="O23575" t="str">
            <v>082613000</v>
          </cell>
        </row>
        <row r="23576">
          <cell r="O23576" t="str">
            <v>082614000</v>
          </cell>
        </row>
        <row r="23577">
          <cell r="O23577" t="str">
            <v>082614000</v>
          </cell>
        </row>
        <row r="23578">
          <cell r="O23578" t="str">
            <v>082614000</v>
          </cell>
        </row>
        <row r="23579">
          <cell r="O23579" t="str">
            <v>082614000</v>
          </cell>
        </row>
        <row r="23580">
          <cell r="O23580" t="str">
            <v>082614000</v>
          </cell>
        </row>
        <row r="23581">
          <cell r="O23581" t="str">
            <v>082614000</v>
          </cell>
        </row>
        <row r="23582">
          <cell r="O23582" t="str">
            <v>082614000</v>
          </cell>
        </row>
        <row r="23583">
          <cell r="O23583" t="str">
            <v>082614000</v>
          </cell>
        </row>
        <row r="23584">
          <cell r="O23584" t="str">
            <v>082614000</v>
          </cell>
        </row>
        <row r="23585">
          <cell r="O23585" t="str">
            <v>082614000</v>
          </cell>
        </row>
        <row r="23586">
          <cell r="O23586" t="str">
            <v>082614000</v>
          </cell>
        </row>
        <row r="23587">
          <cell r="O23587" t="str">
            <v>082614000</v>
          </cell>
        </row>
        <row r="23588">
          <cell r="O23588" t="str">
            <v>082615000</v>
          </cell>
        </row>
        <row r="23589">
          <cell r="O23589" t="str">
            <v>082615000</v>
          </cell>
        </row>
        <row r="23590">
          <cell r="O23590" t="str">
            <v>082615000</v>
          </cell>
        </row>
        <row r="23591">
          <cell r="O23591" t="str">
            <v>082615000</v>
          </cell>
        </row>
        <row r="23592">
          <cell r="O23592" t="str">
            <v>082615000</v>
          </cell>
        </row>
        <row r="23593">
          <cell r="O23593" t="str">
            <v>082615000</v>
          </cell>
        </row>
        <row r="23594">
          <cell r="O23594" t="str">
            <v>082615000</v>
          </cell>
        </row>
        <row r="23595">
          <cell r="O23595" t="str">
            <v>082615000</v>
          </cell>
        </row>
        <row r="23596">
          <cell r="O23596" t="str">
            <v>082615000</v>
          </cell>
        </row>
        <row r="23597">
          <cell r="O23597" t="str">
            <v>082615000</v>
          </cell>
        </row>
        <row r="23598">
          <cell r="O23598" t="str">
            <v>082615000</v>
          </cell>
        </row>
        <row r="23599">
          <cell r="O23599" t="str">
            <v>082615000</v>
          </cell>
        </row>
        <row r="23600">
          <cell r="O23600" t="str">
            <v>082615000</v>
          </cell>
        </row>
        <row r="23601">
          <cell r="O23601" t="str">
            <v>082615000</v>
          </cell>
        </row>
        <row r="23602">
          <cell r="O23602" t="str">
            <v>082615000</v>
          </cell>
        </row>
        <row r="23603">
          <cell r="O23603" t="str">
            <v>082615000</v>
          </cell>
        </row>
        <row r="23604">
          <cell r="O23604" t="str">
            <v>082615000</v>
          </cell>
        </row>
        <row r="23605">
          <cell r="O23605" t="str">
            <v>082615000</v>
          </cell>
        </row>
        <row r="23606">
          <cell r="O23606" t="str">
            <v>082615000</v>
          </cell>
        </row>
        <row r="23607">
          <cell r="O23607" t="str">
            <v>082615000</v>
          </cell>
        </row>
        <row r="23608">
          <cell r="O23608" t="str">
            <v>082616000</v>
          </cell>
        </row>
        <row r="23609">
          <cell r="O23609" t="str">
            <v>082616000</v>
          </cell>
        </row>
        <row r="23610">
          <cell r="O23610" t="str">
            <v>082616000</v>
          </cell>
        </row>
        <row r="23611">
          <cell r="O23611" t="str">
            <v>082616000</v>
          </cell>
        </row>
        <row r="23612">
          <cell r="O23612" t="str">
            <v>082616000</v>
          </cell>
        </row>
        <row r="23613">
          <cell r="O23613" t="str">
            <v>082616000</v>
          </cell>
        </row>
        <row r="23614">
          <cell r="O23614" t="str">
            <v>082616000</v>
          </cell>
        </row>
        <row r="23615">
          <cell r="O23615" t="str">
            <v>082616000</v>
          </cell>
        </row>
        <row r="23616">
          <cell r="O23616" t="str">
            <v>082616000</v>
          </cell>
        </row>
        <row r="23617">
          <cell r="O23617" t="str">
            <v>082616000</v>
          </cell>
        </row>
        <row r="23618">
          <cell r="O23618" t="str">
            <v>082616000</v>
          </cell>
        </row>
        <row r="23619">
          <cell r="O23619" t="str">
            <v>082616000</v>
          </cell>
        </row>
        <row r="23620">
          <cell r="O23620" t="str">
            <v>082616000</v>
          </cell>
        </row>
        <row r="23621">
          <cell r="O23621" t="str">
            <v>082616000</v>
          </cell>
        </row>
        <row r="23622">
          <cell r="O23622" t="str">
            <v>082616000</v>
          </cell>
        </row>
        <row r="23623">
          <cell r="O23623" t="str">
            <v>082616000</v>
          </cell>
        </row>
        <row r="23624">
          <cell r="O23624" t="str">
            <v>082617000</v>
          </cell>
        </row>
        <row r="23625">
          <cell r="O23625" t="str">
            <v>082617000</v>
          </cell>
        </row>
        <row r="23626">
          <cell r="O23626" t="str">
            <v>082617000</v>
          </cell>
        </row>
        <row r="23627">
          <cell r="O23627" t="str">
            <v>082617000</v>
          </cell>
        </row>
        <row r="23628">
          <cell r="O23628" t="str">
            <v>082617000</v>
          </cell>
        </row>
        <row r="23629">
          <cell r="O23629" t="str">
            <v>082617000</v>
          </cell>
        </row>
        <row r="23630">
          <cell r="O23630" t="str">
            <v>082617000</v>
          </cell>
        </row>
        <row r="23631">
          <cell r="O23631" t="str">
            <v>082617000</v>
          </cell>
        </row>
        <row r="23632">
          <cell r="O23632" t="str">
            <v>082617000</v>
          </cell>
        </row>
        <row r="23633">
          <cell r="O23633" t="str">
            <v>082617000</v>
          </cell>
        </row>
        <row r="23634">
          <cell r="O23634" t="str">
            <v>082617000</v>
          </cell>
        </row>
        <row r="23635">
          <cell r="O23635" t="str">
            <v>082617000</v>
          </cell>
        </row>
        <row r="23636">
          <cell r="O23636" t="str">
            <v>082617000</v>
          </cell>
        </row>
        <row r="23637">
          <cell r="O23637" t="str">
            <v>082617000</v>
          </cell>
        </row>
        <row r="23638">
          <cell r="O23638" t="str">
            <v>082617000</v>
          </cell>
        </row>
        <row r="23639">
          <cell r="O23639" t="str">
            <v>082617000</v>
          </cell>
        </row>
        <row r="23640">
          <cell r="O23640" t="str">
            <v>082617000</v>
          </cell>
        </row>
        <row r="23641">
          <cell r="O23641" t="str">
            <v>082617000</v>
          </cell>
        </row>
        <row r="23642">
          <cell r="O23642" t="str">
            <v>082617000</v>
          </cell>
        </row>
        <row r="23643">
          <cell r="O23643" t="str">
            <v>082617000</v>
          </cell>
        </row>
        <row r="23644">
          <cell r="O23644" t="str">
            <v>082617000</v>
          </cell>
        </row>
        <row r="23645">
          <cell r="O23645" t="str">
            <v>082617000</v>
          </cell>
        </row>
        <row r="23646">
          <cell r="O23646" t="str">
            <v>082617000</v>
          </cell>
        </row>
        <row r="23647">
          <cell r="O23647" t="str">
            <v>082617000</v>
          </cell>
        </row>
        <row r="23648">
          <cell r="O23648" t="str">
            <v>082617000</v>
          </cell>
        </row>
        <row r="23649">
          <cell r="O23649" t="str">
            <v>082617000</v>
          </cell>
        </row>
        <row r="23650">
          <cell r="O23650" t="str">
            <v>082617000</v>
          </cell>
        </row>
        <row r="23651">
          <cell r="O23651" t="str">
            <v>082617000</v>
          </cell>
        </row>
        <row r="23652">
          <cell r="O23652" t="str">
            <v>082617000</v>
          </cell>
        </row>
        <row r="23653">
          <cell r="O23653" t="str">
            <v>082617000</v>
          </cell>
        </row>
        <row r="23654">
          <cell r="O23654" t="str">
            <v>082617000</v>
          </cell>
        </row>
        <row r="23655">
          <cell r="O23655" t="str">
            <v>082617000</v>
          </cell>
        </row>
        <row r="23656">
          <cell r="O23656" t="str">
            <v>082617000</v>
          </cell>
        </row>
        <row r="23657">
          <cell r="O23657" t="str">
            <v>082617000</v>
          </cell>
        </row>
        <row r="23658">
          <cell r="O23658" t="str">
            <v>082617000</v>
          </cell>
        </row>
        <row r="23659">
          <cell r="O23659" t="str">
            <v>082617000</v>
          </cell>
        </row>
        <row r="23660">
          <cell r="O23660" t="str">
            <v>082617000</v>
          </cell>
        </row>
        <row r="23661">
          <cell r="O23661" t="str">
            <v>082617000</v>
          </cell>
        </row>
        <row r="23662">
          <cell r="O23662" t="str">
            <v>082617000</v>
          </cell>
        </row>
        <row r="23663">
          <cell r="O23663" t="str">
            <v>082617000</v>
          </cell>
        </row>
        <row r="23664">
          <cell r="O23664" t="str">
            <v>082617000</v>
          </cell>
        </row>
        <row r="23665">
          <cell r="O23665" t="str">
            <v>082617000</v>
          </cell>
        </row>
        <row r="23666">
          <cell r="O23666" t="str">
            <v>082618000</v>
          </cell>
        </row>
        <row r="23667">
          <cell r="O23667" t="str">
            <v>082618000</v>
          </cell>
        </row>
        <row r="23668">
          <cell r="O23668" t="str">
            <v>082618000</v>
          </cell>
        </row>
        <row r="23669">
          <cell r="O23669" t="str">
            <v>082618000</v>
          </cell>
        </row>
        <row r="23670">
          <cell r="O23670" t="str">
            <v>082618000</v>
          </cell>
        </row>
        <row r="23671">
          <cell r="O23671" t="str">
            <v>082618000</v>
          </cell>
        </row>
        <row r="23672">
          <cell r="O23672" t="str">
            <v>082618000</v>
          </cell>
        </row>
        <row r="23673">
          <cell r="O23673" t="str">
            <v>082618000</v>
          </cell>
        </row>
        <row r="23674">
          <cell r="O23674" t="str">
            <v>082618000</v>
          </cell>
        </row>
        <row r="23675">
          <cell r="O23675" t="str">
            <v>082618000</v>
          </cell>
        </row>
        <row r="23676">
          <cell r="O23676" t="str">
            <v>082618000</v>
          </cell>
        </row>
        <row r="23677">
          <cell r="O23677" t="str">
            <v>082618000</v>
          </cell>
        </row>
        <row r="23678">
          <cell r="O23678" t="str">
            <v>082618000</v>
          </cell>
        </row>
        <row r="23679">
          <cell r="O23679" t="str">
            <v>082618000</v>
          </cell>
        </row>
        <row r="23680">
          <cell r="O23680" t="str">
            <v>082618000</v>
          </cell>
        </row>
        <row r="23681">
          <cell r="O23681" t="str">
            <v>082618000</v>
          </cell>
        </row>
        <row r="23682">
          <cell r="O23682" t="str">
            <v>082618000</v>
          </cell>
        </row>
        <row r="23683">
          <cell r="O23683" t="str">
            <v>082618000</v>
          </cell>
        </row>
        <row r="23684">
          <cell r="O23684" t="str">
            <v>082618000</v>
          </cell>
        </row>
        <row r="23685">
          <cell r="O23685" t="str">
            <v>082618000</v>
          </cell>
        </row>
        <row r="23686">
          <cell r="O23686" t="str">
            <v>082618000</v>
          </cell>
        </row>
        <row r="23687">
          <cell r="O23687" t="str">
            <v>082618000</v>
          </cell>
        </row>
        <row r="23688">
          <cell r="O23688" t="str">
            <v>082618000</v>
          </cell>
        </row>
        <row r="23689">
          <cell r="O23689" t="str">
            <v>082618000</v>
          </cell>
        </row>
        <row r="23690">
          <cell r="O23690" t="str">
            <v>082618000</v>
          </cell>
        </row>
        <row r="23691">
          <cell r="O23691" t="str">
            <v>082619000</v>
          </cell>
        </row>
        <row r="23692">
          <cell r="O23692" t="str">
            <v>082619000</v>
          </cell>
        </row>
        <row r="23693">
          <cell r="O23693" t="str">
            <v>082619000</v>
          </cell>
        </row>
        <row r="23694">
          <cell r="O23694" t="str">
            <v>082619000</v>
          </cell>
        </row>
        <row r="23695">
          <cell r="O23695" t="str">
            <v>082619000</v>
          </cell>
        </row>
        <row r="23696">
          <cell r="O23696" t="str">
            <v>082619000</v>
          </cell>
        </row>
        <row r="23697">
          <cell r="O23697" t="str">
            <v>082619000</v>
          </cell>
        </row>
        <row r="23698">
          <cell r="O23698" t="str">
            <v>082619000</v>
          </cell>
        </row>
        <row r="23699">
          <cell r="O23699" t="str">
            <v>082619000</v>
          </cell>
        </row>
        <row r="23700">
          <cell r="O23700" t="str">
            <v>082619000</v>
          </cell>
        </row>
        <row r="23701">
          <cell r="O23701" t="str">
            <v>082619000</v>
          </cell>
        </row>
        <row r="23702">
          <cell r="O23702" t="str">
            <v>082619000</v>
          </cell>
        </row>
        <row r="23703">
          <cell r="O23703" t="str">
            <v>082619000</v>
          </cell>
        </row>
        <row r="23704">
          <cell r="O23704" t="str">
            <v>082619000</v>
          </cell>
        </row>
        <row r="23705">
          <cell r="O23705" t="str">
            <v>082619000</v>
          </cell>
        </row>
        <row r="23706">
          <cell r="O23706" t="str">
            <v>082619000</v>
          </cell>
        </row>
        <row r="23707">
          <cell r="O23707" t="str">
            <v>082619000</v>
          </cell>
        </row>
        <row r="23708">
          <cell r="O23708" t="str">
            <v>082619000</v>
          </cell>
        </row>
        <row r="23709">
          <cell r="O23709" t="str">
            <v>082619000</v>
          </cell>
        </row>
        <row r="23710">
          <cell r="O23710" t="str">
            <v>082619000</v>
          </cell>
        </row>
        <row r="23711">
          <cell r="O23711" t="str">
            <v>082619000</v>
          </cell>
        </row>
        <row r="23712">
          <cell r="O23712" t="str">
            <v>082619000</v>
          </cell>
        </row>
        <row r="23713">
          <cell r="O23713" t="str">
            <v>082619000</v>
          </cell>
        </row>
        <row r="23714">
          <cell r="O23714" t="str">
            <v>082619000</v>
          </cell>
        </row>
        <row r="23715">
          <cell r="O23715" t="str">
            <v>082619000</v>
          </cell>
        </row>
        <row r="23716">
          <cell r="O23716" t="str">
            <v>082619000</v>
          </cell>
        </row>
        <row r="23717">
          <cell r="O23717" t="str">
            <v>082619000</v>
          </cell>
        </row>
        <row r="23718">
          <cell r="O23718" t="str">
            <v>082619000</v>
          </cell>
        </row>
        <row r="23719">
          <cell r="O23719" t="str">
            <v>082619000</v>
          </cell>
        </row>
        <row r="23720">
          <cell r="O23720" t="str">
            <v>082619000</v>
          </cell>
        </row>
        <row r="23721">
          <cell r="O23721" t="str">
            <v>082619000</v>
          </cell>
        </row>
        <row r="23722">
          <cell r="O23722" t="str">
            <v>082619000</v>
          </cell>
        </row>
        <row r="23723">
          <cell r="O23723" t="str">
            <v>082619000</v>
          </cell>
        </row>
        <row r="23724">
          <cell r="O23724" t="str">
            <v>082619000</v>
          </cell>
        </row>
        <row r="23725">
          <cell r="O23725" t="str">
            <v>082619000</v>
          </cell>
        </row>
        <row r="23726">
          <cell r="O23726" t="str">
            <v>082619000</v>
          </cell>
        </row>
        <row r="23727">
          <cell r="O23727" t="str">
            <v>082619000</v>
          </cell>
        </row>
        <row r="23728">
          <cell r="O23728" t="str">
            <v>082619000</v>
          </cell>
        </row>
        <row r="23729">
          <cell r="O23729" t="str">
            <v>082619000</v>
          </cell>
        </row>
        <row r="23730">
          <cell r="O23730" t="str">
            <v>082619000</v>
          </cell>
        </row>
        <row r="23731">
          <cell r="O23731" t="str">
            <v>082619000</v>
          </cell>
        </row>
        <row r="23732">
          <cell r="O23732" t="str">
            <v>082620000</v>
          </cell>
        </row>
        <row r="23733">
          <cell r="O23733" t="str">
            <v>082620000</v>
          </cell>
        </row>
        <row r="23734">
          <cell r="O23734" t="str">
            <v>082620000</v>
          </cell>
        </row>
        <row r="23735">
          <cell r="O23735" t="str">
            <v>082620000</v>
          </cell>
        </row>
        <row r="23736">
          <cell r="O23736" t="str">
            <v>082620000</v>
          </cell>
        </row>
        <row r="23737">
          <cell r="O23737" t="str">
            <v>082620000</v>
          </cell>
        </row>
        <row r="23738">
          <cell r="O23738" t="str">
            <v>082620000</v>
          </cell>
        </row>
        <row r="23739">
          <cell r="O23739" t="str">
            <v>082620000</v>
          </cell>
        </row>
        <row r="23740">
          <cell r="O23740" t="str">
            <v>082620000</v>
          </cell>
        </row>
        <row r="23741">
          <cell r="O23741" t="str">
            <v>082620000</v>
          </cell>
        </row>
        <row r="23742">
          <cell r="O23742" t="str">
            <v>082620000</v>
          </cell>
        </row>
        <row r="23743">
          <cell r="O23743" t="str">
            <v>082620000</v>
          </cell>
        </row>
        <row r="23744">
          <cell r="O23744" t="str">
            <v>082620000</v>
          </cell>
        </row>
        <row r="23745">
          <cell r="O23745" t="str">
            <v>082620000</v>
          </cell>
        </row>
        <row r="23746">
          <cell r="O23746" t="str">
            <v>082620000</v>
          </cell>
        </row>
        <row r="23747">
          <cell r="O23747" t="str">
            <v>082620000</v>
          </cell>
        </row>
        <row r="23748">
          <cell r="O23748" t="str">
            <v>082621000</v>
          </cell>
        </row>
        <row r="23749">
          <cell r="O23749" t="str">
            <v>082621000</v>
          </cell>
        </row>
        <row r="23750">
          <cell r="O23750" t="str">
            <v>082621000</v>
          </cell>
        </row>
        <row r="23751">
          <cell r="O23751" t="str">
            <v>082621000</v>
          </cell>
        </row>
        <row r="23752">
          <cell r="O23752" t="str">
            <v>082621000</v>
          </cell>
        </row>
        <row r="23753">
          <cell r="O23753" t="str">
            <v>082621000</v>
          </cell>
        </row>
        <row r="23754">
          <cell r="O23754" t="str">
            <v>082621000</v>
          </cell>
        </row>
        <row r="23755">
          <cell r="O23755" t="str">
            <v>082621000</v>
          </cell>
        </row>
        <row r="23756">
          <cell r="O23756" t="str">
            <v>082621000</v>
          </cell>
        </row>
        <row r="23757">
          <cell r="O23757" t="str">
            <v>082621000</v>
          </cell>
        </row>
        <row r="23758">
          <cell r="O23758" t="str">
            <v>082621000</v>
          </cell>
        </row>
        <row r="23759">
          <cell r="O23759" t="str">
            <v>082621000</v>
          </cell>
        </row>
        <row r="23760">
          <cell r="O23760" t="str">
            <v>082621000</v>
          </cell>
        </row>
        <row r="23761">
          <cell r="O23761" t="str">
            <v>082621000</v>
          </cell>
        </row>
        <row r="23762">
          <cell r="O23762" t="str">
            <v>082621000</v>
          </cell>
        </row>
        <row r="23763">
          <cell r="O23763" t="str">
            <v>082621000</v>
          </cell>
        </row>
        <row r="23764">
          <cell r="O23764" t="str">
            <v>082621000</v>
          </cell>
        </row>
        <row r="23765">
          <cell r="O23765" t="str">
            <v>082622000</v>
          </cell>
        </row>
        <row r="23766">
          <cell r="O23766" t="str">
            <v>082622000</v>
          </cell>
        </row>
        <row r="23767">
          <cell r="O23767" t="str">
            <v>082622000</v>
          </cell>
        </row>
        <row r="23768">
          <cell r="O23768" t="str">
            <v>082622000</v>
          </cell>
        </row>
        <row r="23769">
          <cell r="O23769" t="str">
            <v>082622000</v>
          </cell>
        </row>
        <row r="23770">
          <cell r="O23770" t="str">
            <v>082622000</v>
          </cell>
        </row>
        <row r="23771">
          <cell r="O23771" t="str">
            <v>082622000</v>
          </cell>
        </row>
        <row r="23772">
          <cell r="O23772" t="str">
            <v>082622000</v>
          </cell>
        </row>
        <row r="23773">
          <cell r="O23773" t="str">
            <v>082622000</v>
          </cell>
        </row>
        <row r="23774">
          <cell r="O23774" t="str">
            <v>082622000</v>
          </cell>
        </row>
        <row r="23775">
          <cell r="O23775" t="str">
            <v>082622000</v>
          </cell>
        </row>
        <row r="23776">
          <cell r="O23776" t="str">
            <v>082622000</v>
          </cell>
        </row>
        <row r="23777">
          <cell r="O23777" t="str">
            <v>082622000</v>
          </cell>
        </row>
        <row r="23778">
          <cell r="O23778" t="str">
            <v>082622000</v>
          </cell>
        </row>
        <row r="23779">
          <cell r="O23779" t="str">
            <v>082622000</v>
          </cell>
        </row>
        <row r="23780">
          <cell r="O23780" t="str">
            <v>082622000</v>
          </cell>
        </row>
        <row r="23781">
          <cell r="O23781" t="str">
            <v>082622000</v>
          </cell>
        </row>
        <row r="23782">
          <cell r="O23782" t="str">
            <v>082622000</v>
          </cell>
        </row>
        <row r="23783">
          <cell r="O23783" t="str">
            <v>082623000</v>
          </cell>
        </row>
        <row r="23784">
          <cell r="O23784" t="str">
            <v>082623000</v>
          </cell>
        </row>
        <row r="23785">
          <cell r="O23785" t="str">
            <v>082623000</v>
          </cell>
        </row>
        <row r="23786">
          <cell r="O23786" t="str">
            <v>082623000</v>
          </cell>
        </row>
        <row r="23787">
          <cell r="O23787" t="str">
            <v>082623000</v>
          </cell>
        </row>
        <row r="23788">
          <cell r="O23788" t="str">
            <v>082623000</v>
          </cell>
        </row>
        <row r="23789">
          <cell r="O23789" t="str">
            <v>082623000</v>
          </cell>
        </row>
        <row r="23790">
          <cell r="O23790" t="str">
            <v>082623000</v>
          </cell>
        </row>
        <row r="23791">
          <cell r="O23791" t="str">
            <v>082623000</v>
          </cell>
        </row>
        <row r="23792">
          <cell r="O23792" t="str">
            <v>082623000</v>
          </cell>
        </row>
        <row r="23793">
          <cell r="O23793" t="str">
            <v>082623000</v>
          </cell>
        </row>
        <row r="23794">
          <cell r="O23794" t="str">
            <v>082623000</v>
          </cell>
        </row>
        <row r="23795">
          <cell r="O23795" t="str">
            <v>082623000</v>
          </cell>
        </row>
        <row r="23796">
          <cell r="O23796" t="str">
            <v>082623000</v>
          </cell>
        </row>
        <row r="23797">
          <cell r="O23797" t="str">
            <v>082623000</v>
          </cell>
        </row>
        <row r="23798">
          <cell r="O23798" t="str">
            <v>082623000</v>
          </cell>
        </row>
        <row r="23799">
          <cell r="O23799" t="str">
            <v>082623000</v>
          </cell>
        </row>
        <row r="23800">
          <cell r="O23800" t="str">
            <v>082623000</v>
          </cell>
        </row>
        <row r="23801">
          <cell r="O23801" t="str">
            <v>082623000</v>
          </cell>
        </row>
        <row r="23802">
          <cell r="O23802" t="str">
            <v>082623000</v>
          </cell>
        </row>
        <row r="23803">
          <cell r="O23803" t="str">
            <v>082623000</v>
          </cell>
        </row>
        <row r="23804">
          <cell r="O23804" t="str">
            <v>082623000</v>
          </cell>
        </row>
        <row r="23805">
          <cell r="O23805" t="str">
            <v>082623000</v>
          </cell>
        </row>
        <row r="23806">
          <cell r="O23806" t="str">
            <v>082623000</v>
          </cell>
        </row>
        <row r="23807">
          <cell r="O23807" t="str">
            <v>083701000</v>
          </cell>
        </row>
        <row r="23808">
          <cell r="O23808" t="str">
            <v>083701000</v>
          </cell>
        </row>
        <row r="23809">
          <cell r="O23809" t="str">
            <v>083701000</v>
          </cell>
        </row>
        <row r="23810">
          <cell r="O23810" t="str">
            <v>083701000</v>
          </cell>
        </row>
        <row r="23811">
          <cell r="O23811" t="str">
            <v>083701000</v>
          </cell>
        </row>
        <row r="23812">
          <cell r="O23812" t="str">
            <v>083701000</v>
          </cell>
        </row>
        <row r="23813">
          <cell r="O23813" t="str">
            <v>083701000</v>
          </cell>
        </row>
        <row r="23814">
          <cell r="O23814" t="str">
            <v>083701000</v>
          </cell>
        </row>
        <row r="23815">
          <cell r="O23815" t="str">
            <v>083701000</v>
          </cell>
        </row>
        <row r="23816">
          <cell r="O23816" t="str">
            <v>083701000</v>
          </cell>
        </row>
        <row r="23817">
          <cell r="O23817" t="str">
            <v>083701000</v>
          </cell>
        </row>
        <row r="23818">
          <cell r="O23818" t="str">
            <v>083701000</v>
          </cell>
        </row>
        <row r="23819">
          <cell r="O23819" t="str">
            <v>083701000</v>
          </cell>
        </row>
        <row r="23820">
          <cell r="O23820" t="str">
            <v>083701000</v>
          </cell>
        </row>
        <row r="23821">
          <cell r="O23821" t="str">
            <v>083701000</v>
          </cell>
        </row>
        <row r="23822">
          <cell r="O23822" t="str">
            <v>083701000</v>
          </cell>
        </row>
        <row r="23823">
          <cell r="O23823" t="str">
            <v>083701000</v>
          </cell>
        </row>
        <row r="23824">
          <cell r="O23824" t="str">
            <v>083701000</v>
          </cell>
        </row>
        <row r="23825">
          <cell r="O23825" t="str">
            <v>083701000</v>
          </cell>
        </row>
        <row r="23826">
          <cell r="O23826" t="str">
            <v>083701000</v>
          </cell>
        </row>
        <row r="23827">
          <cell r="O23827" t="str">
            <v>083701000</v>
          </cell>
        </row>
        <row r="23828">
          <cell r="O23828" t="str">
            <v>083701000</v>
          </cell>
        </row>
        <row r="23829">
          <cell r="O23829" t="str">
            <v>083701000</v>
          </cell>
        </row>
        <row r="23830">
          <cell r="O23830" t="str">
            <v>083701000</v>
          </cell>
        </row>
        <row r="23831">
          <cell r="O23831" t="str">
            <v>083701000</v>
          </cell>
        </row>
        <row r="23832">
          <cell r="O23832" t="str">
            <v>083701000</v>
          </cell>
        </row>
        <row r="23833">
          <cell r="O23833" t="str">
            <v>083701000</v>
          </cell>
        </row>
        <row r="23834">
          <cell r="O23834" t="str">
            <v>083701000</v>
          </cell>
        </row>
        <row r="23835">
          <cell r="O23835" t="str">
            <v>083701000</v>
          </cell>
        </row>
        <row r="23836">
          <cell r="O23836" t="str">
            <v>083701000</v>
          </cell>
        </row>
        <row r="23837">
          <cell r="O23837" t="str">
            <v>083701000</v>
          </cell>
        </row>
        <row r="23838">
          <cell r="O23838" t="str">
            <v>083701000</v>
          </cell>
        </row>
        <row r="23839">
          <cell r="O23839" t="str">
            <v>083701000</v>
          </cell>
        </row>
        <row r="23840">
          <cell r="O23840" t="str">
            <v>083701000</v>
          </cell>
        </row>
        <row r="23841">
          <cell r="O23841" t="str">
            <v>083701000</v>
          </cell>
        </row>
        <row r="23842">
          <cell r="O23842" t="str">
            <v>083701000</v>
          </cell>
        </row>
        <row r="23843">
          <cell r="O23843" t="str">
            <v>083701000</v>
          </cell>
        </row>
        <row r="23844">
          <cell r="O23844" t="str">
            <v>083701000</v>
          </cell>
        </row>
        <row r="23845">
          <cell r="O23845" t="str">
            <v>083701000</v>
          </cell>
        </row>
        <row r="23846">
          <cell r="O23846" t="str">
            <v>083701000</v>
          </cell>
        </row>
        <row r="23847">
          <cell r="O23847" t="str">
            <v>083701000</v>
          </cell>
        </row>
        <row r="23848">
          <cell r="O23848" t="str">
            <v>083701000</v>
          </cell>
        </row>
        <row r="23849">
          <cell r="O23849" t="str">
            <v>083701000</v>
          </cell>
        </row>
        <row r="23850">
          <cell r="O23850" t="str">
            <v>083701000</v>
          </cell>
        </row>
        <row r="23851">
          <cell r="O23851" t="str">
            <v>083701000</v>
          </cell>
        </row>
        <row r="23852">
          <cell r="O23852" t="str">
            <v>083701000</v>
          </cell>
        </row>
        <row r="23853">
          <cell r="O23853" t="str">
            <v>083701000</v>
          </cell>
        </row>
        <row r="23854">
          <cell r="O23854" t="str">
            <v>083701000</v>
          </cell>
        </row>
        <row r="23855">
          <cell r="O23855" t="str">
            <v>083701000</v>
          </cell>
        </row>
        <row r="23856">
          <cell r="O23856" t="str">
            <v>083701000</v>
          </cell>
        </row>
        <row r="23857">
          <cell r="O23857" t="str">
            <v>083701000</v>
          </cell>
        </row>
        <row r="23858">
          <cell r="O23858" t="str">
            <v>083701000</v>
          </cell>
        </row>
        <row r="23859">
          <cell r="O23859" t="str">
            <v>083701000</v>
          </cell>
        </row>
        <row r="23860">
          <cell r="O23860" t="str">
            <v>083701000</v>
          </cell>
        </row>
        <row r="23861">
          <cell r="O23861" t="str">
            <v>083701000</v>
          </cell>
        </row>
        <row r="23862">
          <cell r="O23862" t="str">
            <v>083701000</v>
          </cell>
        </row>
        <row r="23863">
          <cell r="O23863" t="str">
            <v>083701000</v>
          </cell>
        </row>
        <row r="23864">
          <cell r="O23864" t="str">
            <v>083701000</v>
          </cell>
        </row>
        <row r="23865">
          <cell r="O23865" t="str">
            <v>083701000</v>
          </cell>
        </row>
        <row r="23866">
          <cell r="O23866" t="str">
            <v>083701000</v>
          </cell>
        </row>
        <row r="23867">
          <cell r="O23867" t="str">
            <v>083701000</v>
          </cell>
        </row>
        <row r="23868">
          <cell r="O23868" t="str">
            <v>083701000</v>
          </cell>
        </row>
        <row r="23869">
          <cell r="O23869" t="str">
            <v>083701000</v>
          </cell>
        </row>
        <row r="23870">
          <cell r="O23870" t="str">
            <v>083702000</v>
          </cell>
        </row>
        <row r="23871">
          <cell r="O23871" t="str">
            <v>083702000</v>
          </cell>
        </row>
        <row r="23872">
          <cell r="O23872" t="str">
            <v>083702000</v>
          </cell>
        </row>
        <row r="23873">
          <cell r="O23873" t="str">
            <v>083702000</v>
          </cell>
        </row>
        <row r="23874">
          <cell r="O23874" t="str">
            <v>083702000</v>
          </cell>
        </row>
        <row r="23875">
          <cell r="O23875" t="str">
            <v>083702000</v>
          </cell>
        </row>
        <row r="23876">
          <cell r="O23876" t="str">
            <v>083702000</v>
          </cell>
        </row>
        <row r="23877">
          <cell r="O23877" t="str">
            <v>083702000</v>
          </cell>
        </row>
        <row r="23878">
          <cell r="O23878" t="str">
            <v>083702000</v>
          </cell>
        </row>
        <row r="23879">
          <cell r="O23879" t="str">
            <v>083702000</v>
          </cell>
        </row>
        <row r="23880">
          <cell r="O23880" t="str">
            <v>083702000</v>
          </cell>
        </row>
        <row r="23881">
          <cell r="O23881" t="str">
            <v>083702000</v>
          </cell>
        </row>
        <row r="23882">
          <cell r="O23882" t="str">
            <v>083702000</v>
          </cell>
        </row>
        <row r="23883">
          <cell r="O23883" t="str">
            <v>083702000</v>
          </cell>
        </row>
        <row r="23884">
          <cell r="O23884" t="str">
            <v>083702000</v>
          </cell>
        </row>
        <row r="23885">
          <cell r="O23885" t="str">
            <v>083702000</v>
          </cell>
        </row>
        <row r="23886">
          <cell r="O23886" t="str">
            <v>083702000</v>
          </cell>
        </row>
        <row r="23887">
          <cell r="O23887" t="str">
            <v>083702000</v>
          </cell>
        </row>
        <row r="23888">
          <cell r="O23888" t="str">
            <v>083702000</v>
          </cell>
        </row>
        <row r="23889">
          <cell r="O23889" t="str">
            <v>083702000</v>
          </cell>
        </row>
        <row r="23890">
          <cell r="O23890" t="str">
            <v>083702000</v>
          </cell>
        </row>
        <row r="23891">
          <cell r="O23891" t="str">
            <v>083702000</v>
          </cell>
        </row>
        <row r="23892">
          <cell r="O23892" t="str">
            <v>083702000</v>
          </cell>
        </row>
        <row r="23893">
          <cell r="O23893" t="str">
            <v>083702000</v>
          </cell>
        </row>
        <row r="23894">
          <cell r="O23894" t="str">
            <v>083702000</v>
          </cell>
        </row>
        <row r="23895">
          <cell r="O23895" t="str">
            <v>083702000</v>
          </cell>
        </row>
        <row r="23896">
          <cell r="O23896" t="str">
            <v>083702000</v>
          </cell>
        </row>
        <row r="23897">
          <cell r="O23897" t="str">
            <v>083702000</v>
          </cell>
        </row>
        <row r="23898">
          <cell r="O23898" t="str">
            <v>083702000</v>
          </cell>
        </row>
        <row r="23899">
          <cell r="O23899" t="str">
            <v>083702000</v>
          </cell>
        </row>
        <row r="23900">
          <cell r="O23900" t="str">
            <v>083702000</v>
          </cell>
        </row>
        <row r="23901">
          <cell r="O23901" t="str">
            <v>083702000</v>
          </cell>
        </row>
        <row r="23902">
          <cell r="O23902" t="str">
            <v>083702000</v>
          </cell>
        </row>
        <row r="23903">
          <cell r="O23903" t="str">
            <v>083702000</v>
          </cell>
        </row>
        <row r="23904">
          <cell r="O23904" t="str">
            <v>083702000</v>
          </cell>
        </row>
        <row r="23905">
          <cell r="O23905" t="str">
            <v>083702000</v>
          </cell>
        </row>
        <row r="23906">
          <cell r="O23906" t="str">
            <v>083702000</v>
          </cell>
        </row>
        <row r="23907">
          <cell r="O23907" t="str">
            <v>083702000</v>
          </cell>
        </row>
        <row r="23908">
          <cell r="O23908" t="str">
            <v>083702000</v>
          </cell>
        </row>
        <row r="23909">
          <cell r="O23909" t="str">
            <v>083702000</v>
          </cell>
        </row>
        <row r="23910">
          <cell r="O23910" t="str">
            <v>083702000</v>
          </cell>
        </row>
        <row r="23911">
          <cell r="O23911" t="str">
            <v>083702000</v>
          </cell>
        </row>
        <row r="23912">
          <cell r="O23912" t="str">
            <v>083702000</v>
          </cell>
        </row>
        <row r="23913">
          <cell r="O23913" t="str">
            <v>083702000</v>
          </cell>
        </row>
        <row r="23914">
          <cell r="O23914" t="str">
            <v>083702000</v>
          </cell>
        </row>
        <row r="23915">
          <cell r="O23915" t="str">
            <v>083702000</v>
          </cell>
        </row>
        <row r="23916">
          <cell r="O23916" t="str">
            <v>083702000</v>
          </cell>
        </row>
        <row r="23917">
          <cell r="O23917" t="str">
            <v>083702000</v>
          </cell>
        </row>
        <row r="23918">
          <cell r="O23918" t="str">
            <v>083702000</v>
          </cell>
        </row>
        <row r="23919">
          <cell r="O23919" t="str">
            <v>083702000</v>
          </cell>
        </row>
        <row r="23920">
          <cell r="O23920" t="str">
            <v>083702000</v>
          </cell>
        </row>
        <row r="23921">
          <cell r="O23921" t="str">
            <v>083702000</v>
          </cell>
        </row>
        <row r="23922">
          <cell r="O23922" t="str">
            <v>083702000</v>
          </cell>
        </row>
        <row r="23923">
          <cell r="O23923" t="str">
            <v>083702000</v>
          </cell>
        </row>
        <row r="23924">
          <cell r="O23924" t="str">
            <v>083703000</v>
          </cell>
        </row>
        <row r="23925">
          <cell r="O23925" t="str">
            <v>083703000</v>
          </cell>
        </row>
        <row r="23926">
          <cell r="O23926" t="str">
            <v>083703000</v>
          </cell>
        </row>
        <row r="23927">
          <cell r="O23927" t="str">
            <v>083703000</v>
          </cell>
        </row>
        <row r="23928">
          <cell r="O23928" t="str">
            <v>083703000</v>
          </cell>
        </row>
        <row r="23929">
          <cell r="O23929" t="str">
            <v>083703000</v>
          </cell>
        </row>
        <row r="23930">
          <cell r="O23930" t="str">
            <v>083703000</v>
          </cell>
        </row>
        <row r="23931">
          <cell r="O23931" t="str">
            <v>083703000</v>
          </cell>
        </row>
        <row r="23932">
          <cell r="O23932" t="str">
            <v>083703000</v>
          </cell>
        </row>
        <row r="23933">
          <cell r="O23933" t="str">
            <v>083703000</v>
          </cell>
        </row>
        <row r="23934">
          <cell r="O23934" t="str">
            <v>083703000</v>
          </cell>
        </row>
        <row r="23935">
          <cell r="O23935" t="str">
            <v>083703000</v>
          </cell>
        </row>
        <row r="23936">
          <cell r="O23936" t="str">
            <v>083703000</v>
          </cell>
        </row>
        <row r="23937">
          <cell r="O23937" t="str">
            <v>083703000</v>
          </cell>
        </row>
        <row r="23938">
          <cell r="O23938" t="str">
            <v>083703000</v>
          </cell>
        </row>
        <row r="23939">
          <cell r="O23939" t="str">
            <v>083703000</v>
          </cell>
        </row>
        <row r="23940">
          <cell r="O23940" t="str">
            <v>083705000</v>
          </cell>
        </row>
        <row r="23941">
          <cell r="O23941" t="str">
            <v>083705000</v>
          </cell>
        </row>
        <row r="23942">
          <cell r="O23942" t="str">
            <v>083705000</v>
          </cell>
        </row>
        <row r="23943">
          <cell r="O23943" t="str">
            <v>083705000</v>
          </cell>
        </row>
        <row r="23944">
          <cell r="O23944" t="str">
            <v>083705000</v>
          </cell>
        </row>
        <row r="23945">
          <cell r="O23945" t="str">
            <v>083705000</v>
          </cell>
        </row>
        <row r="23946">
          <cell r="O23946" t="str">
            <v>083705000</v>
          </cell>
        </row>
        <row r="23947">
          <cell r="O23947" t="str">
            <v>083705000</v>
          </cell>
        </row>
        <row r="23948">
          <cell r="O23948" t="str">
            <v>083705000</v>
          </cell>
        </row>
        <row r="23949">
          <cell r="O23949" t="str">
            <v>083705000</v>
          </cell>
        </row>
        <row r="23950">
          <cell r="O23950" t="str">
            <v>083705000</v>
          </cell>
        </row>
        <row r="23951">
          <cell r="O23951" t="str">
            <v>083705000</v>
          </cell>
        </row>
        <row r="23952">
          <cell r="O23952" t="str">
            <v>083705000</v>
          </cell>
        </row>
        <row r="23953">
          <cell r="O23953" t="str">
            <v>083705000</v>
          </cell>
        </row>
        <row r="23954">
          <cell r="O23954" t="str">
            <v>083705000</v>
          </cell>
        </row>
        <row r="23955">
          <cell r="O23955" t="str">
            <v>083705000</v>
          </cell>
        </row>
        <row r="23956">
          <cell r="O23956" t="str">
            <v>083705000</v>
          </cell>
        </row>
        <row r="23957">
          <cell r="O23957" t="str">
            <v>083705000</v>
          </cell>
        </row>
        <row r="23958">
          <cell r="O23958" t="str">
            <v>083705000</v>
          </cell>
        </row>
        <row r="23959">
          <cell r="O23959" t="str">
            <v>083705000</v>
          </cell>
        </row>
        <row r="23960">
          <cell r="O23960" t="str">
            <v>083705000</v>
          </cell>
        </row>
        <row r="23961">
          <cell r="O23961" t="str">
            <v>083705000</v>
          </cell>
        </row>
        <row r="23962">
          <cell r="O23962" t="str">
            <v>083705000</v>
          </cell>
        </row>
        <row r="23963">
          <cell r="O23963" t="str">
            <v>083705000</v>
          </cell>
        </row>
        <row r="23964">
          <cell r="O23964" t="str">
            <v>083705000</v>
          </cell>
        </row>
        <row r="23965">
          <cell r="O23965" t="str">
            <v>083706000</v>
          </cell>
        </row>
        <row r="23966">
          <cell r="O23966" t="str">
            <v>083706000</v>
          </cell>
        </row>
        <row r="23967">
          <cell r="O23967" t="str">
            <v>083706000</v>
          </cell>
        </row>
        <row r="23968">
          <cell r="O23968" t="str">
            <v>083706000</v>
          </cell>
        </row>
        <row r="23969">
          <cell r="O23969" t="str">
            <v>083706000</v>
          </cell>
        </row>
        <row r="23970">
          <cell r="O23970" t="str">
            <v>083706000</v>
          </cell>
        </row>
        <row r="23971">
          <cell r="O23971" t="str">
            <v>083706000</v>
          </cell>
        </row>
        <row r="23972">
          <cell r="O23972" t="str">
            <v>083706000</v>
          </cell>
        </row>
        <row r="23973">
          <cell r="O23973" t="str">
            <v>083706000</v>
          </cell>
        </row>
        <row r="23974">
          <cell r="O23974" t="str">
            <v>083706000</v>
          </cell>
        </row>
        <row r="23975">
          <cell r="O23975" t="str">
            <v>083706000</v>
          </cell>
        </row>
        <row r="23976">
          <cell r="O23976" t="str">
            <v>083706000</v>
          </cell>
        </row>
        <row r="23977">
          <cell r="O23977" t="str">
            <v>083706000</v>
          </cell>
        </row>
        <row r="23978">
          <cell r="O23978" t="str">
            <v>083706000</v>
          </cell>
        </row>
        <row r="23979">
          <cell r="O23979" t="str">
            <v>083706000</v>
          </cell>
        </row>
        <row r="23980">
          <cell r="O23980" t="str">
            <v>083706000</v>
          </cell>
        </row>
        <row r="23981">
          <cell r="O23981" t="str">
            <v>083706000</v>
          </cell>
        </row>
        <row r="23982">
          <cell r="O23982" t="str">
            <v>083706000</v>
          </cell>
        </row>
        <row r="23983">
          <cell r="O23983" t="str">
            <v>083706000</v>
          </cell>
        </row>
        <row r="23984">
          <cell r="O23984" t="str">
            <v>083706000</v>
          </cell>
        </row>
        <row r="23985">
          <cell r="O23985" t="str">
            <v>083706000</v>
          </cell>
        </row>
        <row r="23986">
          <cell r="O23986" t="str">
            <v>083706000</v>
          </cell>
        </row>
        <row r="23987">
          <cell r="O23987" t="str">
            <v>083706000</v>
          </cell>
        </row>
        <row r="23988">
          <cell r="O23988" t="str">
            <v>083706000</v>
          </cell>
        </row>
        <row r="23989">
          <cell r="O23989" t="str">
            <v>083706000</v>
          </cell>
        </row>
        <row r="23990">
          <cell r="O23990" t="str">
            <v>083706000</v>
          </cell>
        </row>
        <row r="23991">
          <cell r="O23991" t="str">
            <v>083706000</v>
          </cell>
        </row>
        <row r="23992">
          <cell r="O23992" t="str">
            <v>083706000</v>
          </cell>
        </row>
        <row r="23993">
          <cell r="O23993" t="str">
            <v>083706000</v>
          </cell>
        </row>
        <row r="23994">
          <cell r="O23994" t="str">
            <v>083706000</v>
          </cell>
        </row>
        <row r="23995">
          <cell r="O23995" t="str">
            <v>083706000</v>
          </cell>
        </row>
        <row r="23996">
          <cell r="O23996" t="str">
            <v>083706000</v>
          </cell>
        </row>
        <row r="23997">
          <cell r="O23997" t="str">
            <v>083706000</v>
          </cell>
        </row>
        <row r="23998">
          <cell r="O23998" t="str">
            <v>083706000</v>
          </cell>
        </row>
        <row r="23999">
          <cell r="O23999" t="str">
            <v>083706000</v>
          </cell>
        </row>
        <row r="24000">
          <cell r="O24000" t="str">
            <v>083706000</v>
          </cell>
        </row>
        <row r="24001">
          <cell r="O24001" t="str">
            <v>083706000</v>
          </cell>
        </row>
        <row r="24002">
          <cell r="O24002" t="str">
            <v>083707000</v>
          </cell>
        </row>
        <row r="24003">
          <cell r="O24003" t="str">
            <v>083707000</v>
          </cell>
        </row>
        <row r="24004">
          <cell r="O24004" t="str">
            <v>083707000</v>
          </cell>
        </row>
        <row r="24005">
          <cell r="O24005" t="str">
            <v>083707000</v>
          </cell>
        </row>
        <row r="24006">
          <cell r="O24006" t="str">
            <v>083707000</v>
          </cell>
        </row>
        <row r="24007">
          <cell r="O24007" t="str">
            <v>083707000</v>
          </cell>
        </row>
        <row r="24008">
          <cell r="O24008" t="str">
            <v>083707000</v>
          </cell>
        </row>
        <row r="24009">
          <cell r="O24009" t="str">
            <v>083707000</v>
          </cell>
        </row>
        <row r="24010">
          <cell r="O24010" t="str">
            <v>083707000</v>
          </cell>
        </row>
        <row r="24011">
          <cell r="O24011" t="str">
            <v>083707000</v>
          </cell>
        </row>
        <row r="24012">
          <cell r="O24012" t="str">
            <v>083707000</v>
          </cell>
        </row>
        <row r="24013">
          <cell r="O24013" t="str">
            <v>083707000</v>
          </cell>
        </row>
        <row r="24014">
          <cell r="O24014" t="str">
            <v>083707000</v>
          </cell>
        </row>
        <row r="24015">
          <cell r="O24015" t="str">
            <v>083707000</v>
          </cell>
        </row>
        <row r="24016">
          <cell r="O24016" t="str">
            <v>083707000</v>
          </cell>
        </row>
        <row r="24017">
          <cell r="O24017" t="str">
            <v>083707000</v>
          </cell>
        </row>
        <row r="24018">
          <cell r="O24018" t="str">
            <v>083707000</v>
          </cell>
        </row>
        <row r="24019">
          <cell r="O24019" t="str">
            <v>083707000</v>
          </cell>
        </row>
        <row r="24020">
          <cell r="O24020" t="str">
            <v>083707000</v>
          </cell>
        </row>
        <row r="24021">
          <cell r="O24021" t="str">
            <v>083707000</v>
          </cell>
        </row>
        <row r="24022">
          <cell r="O24022" t="str">
            <v>083707000</v>
          </cell>
        </row>
        <row r="24023">
          <cell r="O24023" t="str">
            <v>083707000</v>
          </cell>
        </row>
        <row r="24024">
          <cell r="O24024" t="str">
            <v>083707000</v>
          </cell>
        </row>
        <row r="24025">
          <cell r="O24025" t="str">
            <v>083707000</v>
          </cell>
        </row>
        <row r="24026">
          <cell r="O24026" t="str">
            <v>083707000</v>
          </cell>
        </row>
        <row r="24027">
          <cell r="O24027" t="str">
            <v>083707000</v>
          </cell>
        </row>
        <row r="24028">
          <cell r="O24028" t="str">
            <v>083707000</v>
          </cell>
        </row>
        <row r="24029">
          <cell r="O24029" t="str">
            <v>083707000</v>
          </cell>
        </row>
        <row r="24030">
          <cell r="O24030" t="str">
            <v>083707000</v>
          </cell>
        </row>
        <row r="24031">
          <cell r="O24031" t="str">
            <v>083707000</v>
          </cell>
        </row>
        <row r="24032">
          <cell r="O24032" t="str">
            <v>083707000</v>
          </cell>
        </row>
        <row r="24033">
          <cell r="O24033" t="str">
            <v>083707000</v>
          </cell>
        </row>
        <row r="24034">
          <cell r="O24034" t="str">
            <v>083708000</v>
          </cell>
        </row>
        <row r="24035">
          <cell r="O24035" t="str">
            <v>083708000</v>
          </cell>
        </row>
        <row r="24036">
          <cell r="O24036" t="str">
            <v>083708000</v>
          </cell>
        </row>
        <row r="24037">
          <cell r="O24037" t="str">
            <v>083708000</v>
          </cell>
        </row>
        <row r="24038">
          <cell r="O24038" t="str">
            <v>083708000</v>
          </cell>
        </row>
        <row r="24039">
          <cell r="O24039" t="str">
            <v>083708000</v>
          </cell>
        </row>
        <row r="24040">
          <cell r="O24040" t="str">
            <v>083708000</v>
          </cell>
        </row>
        <row r="24041">
          <cell r="O24041" t="str">
            <v>083708000</v>
          </cell>
        </row>
        <row r="24042">
          <cell r="O24042" t="str">
            <v>083708000</v>
          </cell>
        </row>
        <row r="24043">
          <cell r="O24043" t="str">
            <v>083708000</v>
          </cell>
        </row>
        <row r="24044">
          <cell r="O24044" t="str">
            <v>083708000</v>
          </cell>
        </row>
        <row r="24045">
          <cell r="O24045" t="str">
            <v>083708000</v>
          </cell>
        </row>
        <row r="24046">
          <cell r="O24046" t="str">
            <v>083708000</v>
          </cell>
        </row>
        <row r="24047">
          <cell r="O24047" t="str">
            <v>083708000</v>
          </cell>
        </row>
        <row r="24048">
          <cell r="O24048" t="str">
            <v>083708000</v>
          </cell>
        </row>
        <row r="24049">
          <cell r="O24049" t="str">
            <v>083708000</v>
          </cell>
        </row>
        <row r="24050">
          <cell r="O24050" t="str">
            <v>083708000</v>
          </cell>
        </row>
        <row r="24051">
          <cell r="O24051" t="str">
            <v>083708000</v>
          </cell>
        </row>
        <row r="24052">
          <cell r="O24052" t="str">
            <v>083708000</v>
          </cell>
        </row>
        <row r="24053">
          <cell r="O24053" t="str">
            <v>083708000</v>
          </cell>
        </row>
        <row r="24054">
          <cell r="O24054" t="str">
            <v>083708000</v>
          </cell>
        </row>
        <row r="24055">
          <cell r="O24055" t="str">
            <v>083708000</v>
          </cell>
        </row>
        <row r="24056">
          <cell r="O24056" t="str">
            <v>083708000</v>
          </cell>
        </row>
        <row r="24057">
          <cell r="O24057" t="str">
            <v>083708000</v>
          </cell>
        </row>
        <row r="24058">
          <cell r="O24058" t="str">
            <v>083708000</v>
          </cell>
        </row>
        <row r="24059">
          <cell r="O24059" t="str">
            <v>083708000</v>
          </cell>
        </row>
        <row r="24060">
          <cell r="O24060" t="str">
            <v>083708000</v>
          </cell>
        </row>
        <row r="24061">
          <cell r="O24061" t="str">
            <v>083708000</v>
          </cell>
        </row>
        <row r="24062">
          <cell r="O24062" t="str">
            <v>083708000</v>
          </cell>
        </row>
        <row r="24063">
          <cell r="O24063" t="str">
            <v>083708000</v>
          </cell>
        </row>
        <row r="24064">
          <cell r="O24064" t="str">
            <v>083708000</v>
          </cell>
        </row>
        <row r="24065">
          <cell r="O24065" t="str">
            <v>083708000</v>
          </cell>
        </row>
        <row r="24066">
          <cell r="O24066" t="str">
            <v>083708000</v>
          </cell>
        </row>
        <row r="24067">
          <cell r="O24067" t="str">
            <v>083708000</v>
          </cell>
        </row>
        <row r="24068">
          <cell r="O24068" t="str">
            <v>083708000</v>
          </cell>
        </row>
        <row r="24069">
          <cell r="O24069" t="str">
            <v>083708000</v>
          </cell>
        </row>
        <row r="24070">
          <cell r="O24070" t="str">
            <v>083708000</v>
          </cell>
        </row>
        <row r="24071">
          <cell r="O24071" t="str">
            <v>083708000</v>
          </cell>
        </row>
        <row r="24072">
          <cell r="O24072" t="str">
            <v>083708000</v>
          </cell>
        </row>
        <row r="24073">
          <cell r="O24073" t="str">
            <v>083708000</v>
          </cell>
        </row>
        <row r="24074">
          <cell r="O24074" t="str">
            <v>083708000</v>
          </cell>
        </row>
        <row r="24075">
          <cell r="O24075" t="str">
            <v>083708000</v>
          </cell>
        </row>
        <row r="24076">
          <cell r="O24076" t="str">
            <v>083708000</v>
          </cell>
        </row>
        <row r="24077">
          <cell r="O24077" t="str">
            <v>083708000</v>
          </cell>
        </row>
        <row r="24078">
          <cell r="O24078" t="str">
            <v>083708000</v>
          </cell>
        </row>
        <row r="24079">
          <cell r="O24079" t="str">
            <v>083708000</v>
          </cell>
        </row>
        <row r="24080">
          <cell r="O24080" t="str">
            <v>083708000</v>
          </cell>
        </row>
        <row r="24081">
          <cell r="O24081" t="str">
            <v>083708000</v>
          </cell>
        </row>
        <row r="24082">
          <cell r="O24082" t="str">
            <v>083708000</v>
          </cell>
        </row>
        <row r="24083">
          <cell r="O24083" t="str">
            <v>083708000</v>
          </cell>
        </row>
        <row r="24084">
          <cell r="O24084" t="str">
            <v>083708000</v>
          </cell>
        </row>
        <row r="24085">
          <cell r="O24085" t="str">
            <v>083708000</v>
          </cell>
        </row>
        <row r="24086">
          <cell r="O24086" t="str">
            <v>083708000</v>
          </cell>
        </row>
        <row r="24087">
          <cell r="O24087" t="str">
            <v>083708000</v>
          </cell>
        </row>
        <row r="24088">
          <cell r="O24088" t="str">
            <v>083708000</v>
          </cell>
        </row>
        <row r="24089">
          <cell r="O24089" t="str">
            <v>083708000</v>
          </cell>
        </row>
        <row r="24090">
          <cell r="O24090" t="str">
            <v>083708000</v>
          </cell>
        </row>
        <row r="24091">
          <cell r="O24091" t="str">
            <v>083708000</v>
          </cell>
        </row>
        <row r="24092">
          <cell r="O24092" t="str">
            <v>083708000</v>
          </cell>
        </row>
        <row r="24093">
          <cell r="O24093" t="str">
            <v>083708000</v>
          </cell>
        </row>
        <row r="24094">
          <cell r="O24094" t="str">
            <v>083708000</v>
          </cell>
        </row>
        <row r="24095">
          <cell r="O24095" t="str">
            <v>083708000</v>
          </cell>
        </row>
        <row r="24096">
          <cell r="O24096" t="str">
            <v>083708000</v>
          </cell>
        </row>
        <row r="24097">
          <cell r="O24097" t="str">
            <v>083708000</v>
          </cell>
        </row>
        <row r="24098">
          <cell r="O24098" t="str">
            <v>083708000</v>
          </cell>
        </row>
        <row r="24099">
          <cell r="O24099" t="str">
            <v>083708000</v>
          </cell>
        </row>
        <row r="24100">
          <cell r="O24100" t="str">
            <v>083708000</v>
          </cell>
        </row>
        <row r="24101">
          <cell r="O24101" t="str">
            <v>083708000</v>
          </cell>
        </row>
        <row r="24102">
          <cell r="O24102" t="str">
            <v>083708000</v>
          </cell>
        </row>
        <row r="24103">
          <cell r="O24103" t="str">
            <v>083708000</v>
          </cell>
        </row>
        <row r="24104">
          <cell r="O24104" t="str">
            <v>083708000</v>
          </cell>
        </row>
        <row r="24105">
          <cell r="O24105" t="str">
            <v>083708000</v>
          </cell>
        </row>
        <row r="24106">
          <cell r="O24106" t="str">
            <v>083708000</v>
          </cell>
        </row>
        <row r="24107">
          <cell r="O24107" t="str">
            <v>083708000</v>
          </cell>
        </row>
        <row r="24108">
          <cell r="O24108" t="str">
            <v>083708000</v>
          </cell>
        </row>
        <row r="24109">
          <cell r="O24109" t="str">
            <v>083708000</v>
          </cell>
        </row>
        <row r="24110">
          <cell r="O24110" t="str">
            <v>083708000</v>
          </cell>
        </row>
        <row r="24111">
          <cell r="O24111" t="str">
            <v>083708000</v>
          </cell>
        </row>
        <row r="24112">
          <cell r="O24112" t="str">
            <v>083708000</v>
          </cell>
        </row>
        <row r="24113">
          <cell r="O24113" t="str">
            <v>083708000</v>
          </cell>
        </row>
        <row r="24114">
          <cell r="O24114" t="str">
            <v>083708000</v>
          </cell>
        </row>
        <row r="24115">
          <cell r="O24115" t="str">
            <v>083708000</v>
          </cell>
        </row>
        <row r="24116">
          <cell r="O24116" t="str">
            <v>083708000</v>
          </cell>
        </row>
        <row r="24117">
          <cell r="O24117" t="str">
            <v>083708000</v>
          </cell>
        </row>
        <row r="24118">
          <cell r="O24118" t="str">
            <v>083708000</v>
          </cell>
        </row>
        <row r="24119">
          <cell r="O24119" t="str">
            <v>083708000</v>
          </cell>
        </row>
        <row r="24120">
          <cell r="O24120" t="str">
            <v>083708000</v>
          </cell>
        </row>
        <row r="24121">
          <cell r="O24121" t="str">
            <v>083708000</v>
          </cell>
        </row>
        <row r="24122">
          <cell r="O24122" t="str">
            <v>083708000</v>
          </cell>
        </row>
        <row r="24123">
          <cell r="O24123" t="str">
            <v>083708000</v>
          </cell>
        </row>
        <row r="24124">
          <cell r="O24124" t="str">
            <v>083708000</v>
          </cell>
        </row>
        <row r="24125">
          <cell r="O24125" t="str">
            <v>083708000</v>
          </cell>
        </row>
        <row r="24126">
          <cell r="O24126" t="str">
            <v>083710000</v>
          </cell>
        </row>
        <row r="24127">
          <cell r="O24127" t="str">
            <v>083710000</v>
          </cell>
        </row>
        <row r="24128">
          <cell r="O24128" t="str">
            <v>083710000</v>
          </cell>
        </row>
        <row r="24129">
          <cell r="O24129" t="str">
            <v>083710000</v>
          </cell>
        </row>
        <row r="24130">
          <cell r="O24130" t="str">
            <v>083710000</v>
          </cell>
        </row>
        <row r="24131">
          <cell r="O24131" t="str">
            <v>083710000</v>
          </cell>
        </row>
        <row r="24132">
          <cell r="O24132" t="str">
            <v>083710000</v>
          </cell>
        </row>
        <row r="24133">
          <cell r="O24133" t="str">
            <v>083710000</v>
          </cell>
        </row>
        <row r="24134">
          <cell r="O24134" t="str">
            <v>083710000</v>
          </cell>
        </row>
        <row r="24135">
          <cell r="O24135" t="str">
            <v>083710000</v>
          </cell>
        </row>
        <row r="24136">
          <cell r="O24136" t="str">
            <v>083710000</v>
          </cell>
        </row>
        <row r="24137">
          <cell r="O24137" t="str">
            <v>083710000</v>
          </cell>
        </row>
        <row r="24138">
          <cell r="O24138" t="str">
            <v>083710000</v>
          </cell>
        </row>
        <row r="24139">
          <cell r="O24139" t="str">
            <v>083710000</v>
          </cell>
        </row>
        <row r="24140">
          <cell r="O24140" t="str">
            <v>083710000</v>
          </cell>
        </row>
        <row r="24141">
          <cell r="O24141" t="str">
            <v>083710000</v>
          </cell>
        </row>
        <row r="24142">
          <cell r="O24142" t="str">
            <v>083710000</v>
          </cell>
        </row>
        <row r="24143">
          <cell r="O24143" t="str">
            <v>083710000</v>
          </cell>
        </row>
        <row r="24144">
          <cell r="O24144" t="str">
            <v>083710000</v>
          </cell>
        </row>
        <row r="24145">
          <cell r="O24145" t="str">
            <v>083710000</v>
          </cell>
        </row>
        <row r="24146">
          <cell r="O24146" t="str">
            <v>083710000</v>
          </cell>
        </row>
        <row r="24147">
          <cell r="O24147" t="str">
            <v>083710000</v>
          </cell>
        </row>
        <row r="24148">
          <cell r="O24148" t="str">
            <v>083710000</v>
          </cell>
        </row>
        <row r="24149">
          <cell r="O24149" t="str">
            <v>083710000</v>
          </cell>
        </row>
        <row r="24150">
          <cell r="O24150" t="str">
            <v>083710000</v>
          </cell>
        </row>
        <row r="24151">
          <cell r="O24151" t="str">
            <v>083710000</v>
          </cell>
        </row>
        <row r="24152">
          <cell r="O24152" t="str">
            <v>083710000</v>
          </cell>
        </row>
        <row r="24153">
          <cell r="O24153" t="str">
            <v>083710000</v>
          </cell>
        </row>
        <row r="24154">
          <cell r="O24154" t="str">
            <v>083710000</v>
          </cell>
        </row>
        <row r="24155">
          <cell r="O24155" t="str">
            <v>083710000</v>
          </cell>
        </row>
        <row r="24156">
          <cell r="O24156" t="str">
            <v>083710000</v>
          </cell>
        </row>
        <row r="24157">
          <cell r="O24157" t="str">
            <v>083710000</v>
          </cell>
        </row>
        <row r="24158">
          <cell r="O24158" t="str">
            <v>083710000</v>
          </cell>
        </row>
        <row r="24159">
          <cell r="O24159" t="str">
            <v>083710000</v>
          </cell>
        </row>
        <row r="24160">
          <cell r="O24160" t="str">
            <v>083710000</v>
          </cell>
        </row>
        <row r="24161">
          <cell r="O24161" t="str">
            <v>083710000</v>
          </cell>
        </row>
        <row r="24162">
          <cell r="O24162" t="str">
            <v>083710000</v>
          </cell>
        </row>
        <row r="24163">
          <cell r="O24163" t="str">
            <v>083710000</v>
          </cell>
        </row>
        <row r="24164">
          <cell r="O24164" t="str">
            <v>083710000</v>
          </cell>
        </row>
        <row r="24165">
          <cell r="O24165" t="str">
            <v>083710000</v>
          </cell>
        </row>
        <row r="24166">
          <cell r="O24166" t="str">
            <v>083710000</v>
          </cell>
        </row>
        <row r="24167">
          <cell r="O24167" t="str">
            <v>083710000</v>
          </cell>
        </row>
        <row r="24168">
          <cell r="O24168" t="str">
            <v>083710000</v>
          </cell>
        </row>
        <row r="24169">
          <cell r="O24169" t="str">
            <v>083710000</v>
          </cell>
        </row>
        <row r="24170">
          <cell r="O24170" t="str">
            <v>083710000</v>
          </cell>
        </row>
        <row r="24171">
          <cell r="O24171" t="str">
            <v>083710000</v>
          </cell>
        </row>
        <row r="24172">
          <cell r="O24172" t="str">
            <v>083710000</v>
          </cell>
        </row>
        <row r="24173">
          <cell r="O24173" t="str">
            <v>083710000</v>
          </cell>
        </row>
        <row r="24174">
          <cell r="O24174" t="str">
            <v>083710000</v>
          </cell>
        </row>
        <row r="24175">
          <cell r="O24175" t="str">
            <v>083710000</v>
          </cell>
        </row>
        <row r="24176">
          <cell r="O24176" t="str">
            <v>083710000</v>
          </cell>
        </row>
        <row r="24177">
          <cell r="O24177" t="str">
            <v>083710000</v>
          </cell>
        </row>
        <row r="24178">
          <cell r="O24178" t="str">
            <v>083710000</v>
          </cell>
        </row>
        <row r="24179">
          <cell r="O24179" t="str">
            <v>083710000</v>
          </cell>
        </row>
        <row r="24180">
          <cell r="O24180" t="str">
            <v>083710000</v>
          </cell>
        </row>
        <row r="24181">
          <cell r="O24181" t="str">
            <v>083710000</v>
          </cell>
        </row>
        <row r="24182">
          <cell r="O24182" t="str">
            <v>083710000</v>
          </cell>
        </row>
        <row r="24183">
          <cell r="O24183" t="str">
            <v>083710000</v>
          </cell>
        </row>
        <row r="24184">
          <cell r="O24184" t="str">
            <v>083710000</v>
          </cell>
        </row>
        <row r="24185">
          <cell r="O24185" t="str">
            <v>083710000</v>
          </cell>
        </row>
        <row r="24186">
          <cell r="O24186" t="str">
            <v>083710000</v>
          </cell>
        </row>
        <row r="24187">
          <cell r="O24187" t="str">
            <v>083710000</v>
          </cell>
        </row>
        <row r="24188">
          <cell r="O24188" t="str">
            <v>083710000</v>
          </cell>
        </row>
        <row r="24189">
          <cell r="O24189" t="str">
            <v>083710000</v>
          </cell>
        </row>
        <row r="24190">
          <cell r="O24190" t="str">
            <v>083710000</v>
          </cell>
        </row>
        <row r="24191">
          <cell r="O24191" t="str">
            <v>083710000</v>
          </cell>
        </row>
        <row r="24192">
          <cell r="O24192" t="str">
            <v>083710000</v>
          </cell>
        </row>
        <row r="24193">
          <cell r="O24193" t="str">
            <v>083710000</v>
          </cell>
        </row>
        <row r="24194">
          <cell r="O24194" t="str">
            <v>083710000</v>
          </cell>
        </row>
        <row r="24195">
          <cell r="O24195" t="str">
            <v>083710000</v>
          </cell>
        </row>
        <row r="24196">
          <cell r="O24196" t="str">
            <v>083710000</v>
          </cell>
        </row>
        <row r="24197">
          <cell r="O24197" t="str">
            <v>083710000</v>
          </cell>
        </row>
        <row r="24198">
          <cell r="O24198" t="str">
            <v>083710000</v>
          </cell>
        </row>
        <row r="24199">
          <cell r="O24199" t="str">
            <v>083710000</v>
          </cell>
        </row>
        <row r="24200">
          <cell r="O24200" t="str">
            <v>083710000</v>
          </cell>
        </row>
        <row r="24201">
          <cell r="O24201" t="str">
            <v>083710000</v>
          </cell>
        </row>
        <row r="24202">
          <cell r="O24202" t="str">
            <v>083710000</v>
          </cell>
        </row>
        <row r="24203">
          <cell r="O24203" t="str">
            <v>083713000</v>
          </cell>
        </row>
        <row r="24204">
          <cell r="O24204" t="str">
            <v>083713000</v>
          </cell>
        </row>
        <row r="24205">
          <cell r="O24205" t="str">
            <v>083713000</v>
          </cell>
        </row>
        <row r="24206">
          <cell r="O24206" t="str">
            <v>083713000</v>
          </cell>
        </row>
        <row r="24207">
          <cell r="O24207" t="str">
            <v>083713000</v>
          </cell>
        </row>
        <row r="24208">
          <cell r="O24208" t="str">
            <v>083713000</v>
          </cell>
        </row>
        <row r="24209">
          <cell r="O24209" t="str">
            <v>083713000</v>
          </cell>
        </row>
        <row r="24210">
          <cell r="O24210" t="str">
            <v>083713000</v>
          </cell>
        </row>
        <row r="24211">
          <cell r="O24211" t="str">
            <v>083713000</v>
          </cell>
        </row>
        <row r="24212">
          <cell r="O24212" t="str">
            <v>083713000</v>
          </cell>
        </row>
        <row r="24213">
          <cell r="O24213" t="str">
            <v>083713000</v>
          </cell>
        </row>
        <row r="24214">
          <cell r="O24214" t="str">
            <v>083713000</v>
          </cell>
        </row>
        <row r="24215">
          <cell r="O24215" t="str">
            <v>083713000</v>
          </cell>
        </row>
        <row r="24216">
          <cell r="O24216" t="str">
            <v>083713000</v>
          </cell>
        </row>
        <row r="24217">
          <cell r="O24217" t="str">
            <v>083713000</v>
          </cell>
        </row>
        <row r="24218">
          <cell r="O24218" t="str">
            <v>083713000</v>
          </cell>
        </row>
        <row r="24219">
          <cell r="O24219" t="str">
            <v>083713000</v>
          </cell>
        </row>
        <row r="24220">
          <cell r="O24220" t="str">
            <v>083713000</v>
          </cell>
        </row>
        <row r="24221">
          <cell r="O24221" t="str">
            <v>083713000</v>
          </cell>
        </row>
        <row r="24222">
          <cell r="O24222" t="str">
            <v>083713000</v>
          </cell>
        </row>
        <row r="24223">
          <cell r="O24223" t="str">
            <v>083713000</v>
          </cell>
        </row>
        <row r="24224">
          <cell r="O24224" t="str">
            <v>083713000</v>
          </cell>
        </row>
        <row r="24225">
          <cell r="O24225" t="str">
            <v>083713000</v>
          </cell>
        </row>
        <row r="24226">
          <cell r="O24226" t="str">
            <v>083713000</v>
          </cell>
        </row>
        <row r="24227">
          <cell r="O24227" t="str">
            <v>083713000</v>
          </cell>
        </row>
        <row r="24228">
          <cell r="O24228" t="str">
            <v>083713000</v>
          </cell>
        </row>
        <row r="24229">
          <cell r="O24229" t="str">
            <v>083713000</v>
          </cell>
        </row>
        <row r="24230">
          <cell r="O24230" t="str">
            <v>083713000</v>
          </cell>
        </row>
        <row r="24231">
          <cell r="O24231" t="str">
            <v>083713000</v>
          </cell>
        </row>
        <row r="24232">
          <cell r="O24232" t="str">
            <v>083713000</v>
          </cell>
        </row>
        <row r="24233">
          <cell r="O24233" t="str">
            <v>083713000</v>
          </cell>
        </row>
        <row r="24234">
          <cell r="O24234" t="str">
            <v>083713000</v>
          </cell>
        </row>
        <row r="24235">
          <cell r="O24235" t="str">
            <v>083713000</v>
          </cell>
        </row>
        <row r="24236">
          <cell r="O24236" t="str">
            <v>083713000</v>
          </cell>
        </row>
        <row r="24237">
          <cell r="O24237" t="str">
            <v>083713000</v>
          </cell>
        </row>
        <row r="24238">
          <cell r="O24238" t="str">
            <v>083713000</v>
          </cell>
        </row>
        <row r="24239">
          <cell r="O24239" t="str">
            <v>083713000</v>
          </cell>
        </row>
        <row r="24240">
          <cell r="O24240" t="str">
            <v>083713000</v>
          </cell>
        </row>
        <row r="24241">
          <cell r="O24241" t="str">
            <v>083713000</v>
          </cell>
        </row>
        <row r="24242">
          <cell r="O24242" t="str">
            <v>083713000</v>
          </cell>
        </row>
        <row r="24243">
          <cell r="O24243" t="str">
            <v>083713000</v>
          </cell>
        </row>
        <row r="24244">
          <cell r="O24244" t="str">
            <v>083713000</v>
          </cell>
        </row>
        <row r="24245">
          <cell r="O24245" t="str">
            <v>083713000</v>
          </cell>
        </row>
        <row r="24246">
          <cell r="O24246" t="str">
            <v>083713000</v>
          </cell>
        </row>
        <row r="24247">
          <cell r="O24247" t="str">
            <v>083713000</v>
          </cell>
        </row>
        <row r="24248">
          <cell r="O24248" t="str">
            <v>083713000</v>
          </cell>
        </row>
        <row r="24249">
          <cell r="O24249" t="str">
            <v>083713000</v>
          </cell>
        </row>
        <row r="24250">
          <cell r="O24250" t="str">
            <v>083713000</v>
          </cell>
        </row>
        <row r="24251">
          <cell r="O24251" t="str">
            <v>083713000</v>
          </cell>
        </row>
        <row r="24252">
          <cell r="O24252" t="str">
            <v>083713000</v>
          </cell>
        </row>
        <row r="24253">
          <cell r="O24253" t="str">
            <v>083713000</v>
          </cell>
        </row>
        <row r="24254">
          <cell r="O24254" t="str">
            <v>083713000</v>
          </cell>
        </row>
        <row r="24255">
          <cell r="O24255" t="str">
            <v>083713000</v>
          </cell>
        </row>
        <row r="24256">
          <cell r="O24256" t="str">
            <v>083714000</v>
          </cell>
        </row>
        <row r="24257">
          <cell r="O24257" t="str">
            <v>083714000</v>
          </cell>
        </row>
        <row r="24258">
          <cell r="O24258" t="str">
            <v>083714000</v>
          </cell>
        </row>
        <row r="24259">
          <cell r="O24259" t="str">
            <v>083714000</v>
          </cell>
        </row>
        <row r="24260">
          <cell r="O24260" t="str">
            <v>083714000</v>
          </cell>
        </row>
        <row r="24261">
          <cell r="O24261" t="str">
            <v>083714000</v>
          </cell>
        </row>
        <row r="24262">
          <cell r="O24262" t="str">
            <v>083714000</v>
          </cell>
        </row>
        <row r="24263">
          <cell r="O24263" t="str">
            <v>083714000</v>
          </cell>
        </row>
        <row r="24264">
          <cell r="O24264" t="str">
            <v>083714000</v>
          </cell>
        </row>
        <row r="24265">
          <cell r="O24265" t="str">
            <v>083714000</v>
          </cell>
        </row>
        <row r="24266">
          <cell r="O24266" t="str">
            <v>083714000</v>
          </cell>
        </row>
        <row r="24267">
          <cell r="O24267" t="str">
            <v>083714000</v>
          </cell>
        </row>
        <row r="24268">
          <cell r="O24268" t="str">
            <v>083714000</v>
          </cell>
        </row>
        <row r="24269">
          <cell r="O24269" t="str">
            <v>083714000</v>
          </cell>
        </row>
        <row r="24270">
          <cell r="O24270" t="str">
            <v>083714000</v>
          </cell>
        </row>
        <row r="24271">
          <cell r="O24271" t="str">
            <v>083714000</v>
          </cell>
        </row>
        <row r="24272">
          <cell r="O24272" t="str">
            <v>083714000</v>
          </cell>
        </row>
        <row r="24273">
          <cell r="O24273" t="str">
            <v>083714000</v>
          </cell>
        </row>
        <row r="24274">
          <cell r="O24274" t="str">
            <v>083714000</v>
          </cell>
        </row>
        <row r="24275">
          <cell r="O24275" t="str">
            <v>083714000</v>
          </cell>
        </row>
        <row r="24276">
          <cell r="O24276" t="str">
            <v>083714000</v>
          </cell>
        </row>
        <row r="24277">
          <cell r="O24277" t="str">
            <v>083715000</v>
          </cell>
        </row>
        <row r="24278">
          <cell r="O24278" t="str">
            <v>083715000</v>
          </cell>
        </row>
        <row r="24279">
          <cell r="O24279" t="str">
            <v>083715000</v>
          </cell>
        </row>
        <row r="24280">
          <cell r="O24280" t="str">
            <v>083715000</v>
          </cell>
        </row>
        <row r="24281">
          <cell r="O24281" t="str">
            <v>083715000</v>
          </cell>
        </row>
        <row r="24282">
          <cell r="O24282" t="str">
            <v>083715000</v>
          </cell>
        </row>
        <row r="24283">
          <cell r="O24283" t="str">
            <v>083715000</v>
          </cell>
        </row>
        <row r="24284">
          <cell r="O24284" t="str">
            <v>083715000</v>
          </cell>
        </row>
        <row r="24285">
          <cell r="O24285" t="str">
            <v>083715000</v>
          </cell>
        </row>
        <row r="24286">
          <cell r="O24286" t="str">
            <v>083715000</v>
          </cell>
        </row>
        <row r="24287">
          <cell r="O24287" t="str">
            <v>083715000</v>
          </cell>
        </row>
        <row r="24288">
          <cell r="O24288" t="str">
            <v>083715000</v>
          </cell>
        </row>
        <row r="24289">
          <cell r="O24289" t="str">
            <v>083715000</v>
          </cell>
        </row>
        <row r="24290">
          <cell r="O24290" t="str">
            <v>083715000</v>
          </cell>
        </row>
        <row r="24291">
          <cell r="O24291" t="str">
            <v>083715000</v>
          </cell>
        </row>
        <row r="24292">
          <cell r="O24292" t="str">
            <v>083715000</v>
          </cell>
        </row>
        <row r="24293">
          <cell r="O24293" t="str">
            <v>083715000</v>
          </cell>
        </row>
        <row r="24294">
          <cell r="O24294" t="str">
            <v>083715000</v>
          </cell>
        </row>
        <row r="24295">
          <cell r="O24295" t="str">
            <v>083715000</v>
          </cell>
        </row>
        <row r="24296">
          <cell r="O24296" t="str">
            <v>083715000</v>
          </cell>
        </row>
        <row r="24297">
          <cell r="O24297" t="str">
            <v>083715000</v>
          </cell>
        </row>
        <row r="24298">
          <cell r="O24298" t="str">
            <v>083715000</v>
          </cell>
        </row>
        <row r="24299">
          <cell r="O24299" t="str">
            <v>083715000</v>
          </cell>
        </row>
        <row r="24300">
          <cell r="O24300" t="str">
            <v>083715000</v>
          </cell>
        </row>
        <row r="24301">
          <cell r="O24301" t="str">
            <v>083715000</v>
          </cell>
        </row>
        <row r="24302">
          <cell r="O24302" t="str">
            <v>083715000</v>
          </cell>
        </row>
        <row r="24303">
          <cell r="O24303" t="str">
            <v>083715000</v>
          </cell>
        </row>
        <row r="24304">
          <cell r="O24304" t="str">
            <v>083715000</v>
          </cell>
        </row>
        <row r="24305">
          <cell r="O24305" t="str">
            <v>083715000</v>
          </cell>
        </row>
        <row r="24306">
          <cell r="O24306" t="str">
            <v>083715000</v>
          </cell>
        </row>
        <row r="24307">
          <cell r="O24307" t="str">
            <v>083715000</v>
          </cell>
        </row>
        <row r="24308">
          <cell r="O24308" t="str">
            <v>083715000</v>
          </cell>
        </row>
        <row r="24309">
          <cell r="O24309" t="str">
            <v>083715000</v>
          </cell>
        </row>
        <row r="24310">
          <cell r="O24310" t="str">
            <v>083715000</v>
          </cell>
        </row>
        <row r="24311">
          <cell r="O24311" t="str">
            <v>083715000</v>
          </cell>
        </row>
        <row r="24312">
          <cell r="O24312" t="str">
            <v>083715000</v>
          </cell>
        </row>
        <row r="24313">
          <cell r="O24313" t="str">
            <v>083715000</v>
          </cell>
        </row>
        <row r="24314">
          <cell r="O24314" t="str">
            <v>083715000</v>
          </cell>
        </row>
        <row r="24315">
          <cell r="O24315" t="str">
            <v>083715000</v>
          </cell>
        </row>
        <row r="24316">
          <cell r="O24316" t="str">
            <v>083715000</v>
          </cell>
        </row>
        <row r="24317">
          <cell r="O24317" t="str">
            <v>083715000</v>
          </cell>
        </row>
        <row r="24318">
          <cell r="O24318" t="str">
            <v>083715000</v>
          </cell>
        </row>
        <row r="24319">
          <cell r="O24319" t="str">
            <v>083715000</v>
          </cell>
        </row>
        <row r="24320">
          <cell r="O24320" t="str">
            <v>083715000</v>
          </cell>
        </row>
        <row r="24321">
          <cell r="O24321" t="str">
            <v>083715000</v>
          </cell>
        </row>
        <row r="24322">
          <cell r="O24322" t="str">
            <v>083715000</v>
          </cell>
        </row>
        <row r="24323">
          <cell r="O24323" t="str">
            <v>083715000</v>
          </cell>
        </row>
        <row r="24324">
          <cell r="O24324" t="str">
            <v>083715000</v>
          </cell>
        </row>
        <row r="24325">
          <cell r="O24325" t="str">
            <v>083715000</v>
          </cell>
        </row>
        <row r="24326">
          <cell r="O24326" t="str">
            <v>083717000</v>
          </cell>
        </row>
        <row r="24327">
          <cell r="O24327" t="str">
            <v>083717000</v>
          </cell>
        </row>
        <row r="24328">
          <cell r="O24328" t="str">
            <v>083717000</v>
          </cell>
        </row>
        <row r="24329">
          <cell r="O24329" t="str">
            <v>083717000</v>
          </cell>
        </row>
        <row r="24330">
          <cell r="O24330" t="str">
            <v>083717000</v>
          </cell>
        </row>
        <row r="24331">
          <cell r="O24331" t="str">
            <v>083717000</v>
          </cell>
        </row>
        <row r="24332">
          <cell r="O24332" t="str">
            <v>083717000</v>
          </cell>
        </row>
        <row r="24333">
          <cell r="O24333" t="str">
            <v>083717000</v>
          </cell>
        </row>
        <row r="24334">
          <cell r="O24334" t="str">
            <v>083717000</v>
          </cell>
        </row>
        <row r="24335">
          <cell r="O24335" t="str">
            <v>083717000</v>
          </cell>
        </row>
        <row r="24336">
          <cell r="O24336" t="str">
            <v>083717000</v>
          </cell>
        </row>
        <row r="24337">
          <cell r="O24337" t="str">
            <v>083717000</v>
          </cell>
        </row>
        <row r="24338">
          <cell r="O24338" t="str">
            <v>083717000</v>
          </cell>
        </row>
        <row r="24339">
          <cell r="O24339" t="str">
            <v>083717000</v>
          </cell>
        </row>
        <row r="24340">
          <cell r="O24340" t="str">
            <v>083717000</v>
          </cell>
        </row>
        <row r="24341">
          <cell r="O24341" t="str">
            <v>083717000</v>
          </cell>
        </row>
        <row r="24342">
          <cell r="O24342" t="str">
            <v>083717000</v>
          </cell>
        </row>
        <row r="24343">
          <cell r="O24343" t="str">
            <v>083717000</v>
          </cell>
        </row>
        <row r="24344">
          <cell r="O24344" t="str">
            <v>083717000</v>
          </cell>
        </row>
        <row r="24345">
          <cell r="O24345" t="str">
            <v>083717000</v>
          </cell>
        </row>
        <row r="24346">
          <cell r="O24346" t="str">
            <v>083717000</v>
          </cell>
        </row>
        <row r="24347">
          <cell r="O24347" t="str">
            <v>083717000</v>
          </cell>
        </row>
        <row r="24348">
          <cell r="O24348" t="str">
            <v>083717000</v>
          </cell>
        </row>
        <row r="24349">
          <cell r="O24349" t="str">
            <v>083717000</v>
          </cell>
        </row>
        <row r="24350">
          <cell r="O24350" t="str">
            <v>083717000</v>
          </cell>
        </row>
        <row r="24351">
          <cell r="O24351" t="str">
            <v>083717000</v>
          </cell>
        </row>
        <row r="24352">
          <cell r="O24352" t="str">
            <v>083717000</v>
          </cell>
        </row>
        <row r="24353">
          <cell r="O24353" t="str">
            <v>083717000</v>
          </cell>
        </row>
        <row r="24354">
          <cell r="O24354" t="str">
            <v>083717000</v>
          </cell>
        </row>
        <row r="24355">
          <cell r="O24355" t="str">
            <v>083717000</v>
          </cell>
        </row>
        <row r="24356">
          <cell r="O24356" t="str">
            <v>083717000</v>
          </cell>
        </row>
        <row r="24357">
          <cell r="O24357" t="str">
            <v>083717000</v>
          </cell>
        </row>
        <row r="24358">
          <cell r="O24358" t="str">
            <v>083717000</v>
          </cell>
        </row>
        <row r="24359">
          <cell r="O24359" t="str">
            <v>083717000</v>
          </cell>
        </row>
        <row r="24360">
          <cell r="O24360" t="str">
            <v>083717000</v>
          </cell>
        </row>
        <row r="24361">
          <cell r="O24361" t="str">
            <v>083717000</v>
          </cell>
        </row>
        <row r="24362">
          <cell r="O24362" t="str">
            <v>083717000</v>
          </cell>
        </row>
        <row r="24363">
          <cell r="O24363" t="str">
            <v>083717000</v>
          </cell>
        </row>
        <row r="24364">
          <cell r="O24364" t="str">
            <v>083717000</v>
          </cell>
        </row>
        <row r="24365">
          <cell r="O24365" t="str">
            <v>083717000</v>
          </cell>
        </row>
        <row r="24366">
          <cell r="O24366" t="str">
            <v>083717000</v>
          </cell>
        </row>
        <row r="24367">
          <cell r="O24367" t="str">
            <v>083717000</v>
          </cell>
        </row>
        <row r="24368">
          <cell r="O24368" t="str">
            <v>083717000</v>
          </cell>
        </row>
        <row r="24369">
          <cell r="O24369" t="str">
            <v>083717000</v>
          </cell>
        </row>
        <row r="24370">
          <cell r="O24370" t="str">
            <v>083717000</v>
          </cell>
        </row>
        <row r="24371">
          <cell r="O24371" t="str">
            <v>083717000</v>
          </cell>
        </row>
        <row r="24372">
          <cell r="O24372" t="str">
            <v>083717000</v>
          </cell>
        </row>
        <row r="24373">
          <cell r="O24373" t="str">
            <v>083717000</v>
          </cell>
        </row>
        <row r="24374">
          <cell r="O24374" t="str">
            <v>083717000</v>
          </cell>
        </row>
        <row r="24375">
          <cell r="O24375" t="str">
            <v>083717000</v>
          </cell>
        </row>
        <row r="24376">
          <cell r="O24376" t="str">
            <v>083717000</v>
          </cell>
        </row>
        <row r="24377">
          <cell r="O24377" t="str">
            <v>083717000</v>
          </cell>
        </row>
        <row r="24378">
          <cell r="O24378" t="str">
            <v>083717000</v>
          </cell>
        </row>
        <row r="24379">
          <cell r="O24379" t="str">
            <v>083717000</v>
          </cell>
        </row>
        <row r="24380">
          <cell r="O24380" t="str">
            <v>083717000</v>
          </cell>
        </row>
        <row r="24381">
          <cell r="O24381" t="str">
            <v>083717000</v>
          </cell>
        </row>
        <row r="24382">
          <cell r="O24382" t="str">
            <v>083717000</v>
          </cell>
        </row>
        <row r="24383">
          <cell r="O24383" t="str">
            <v>083717000</v>
          </cell>
        </row>
        <row r="24384">
          <cell r="O24384" t="str">
            <v>083717000</v>
          </cell>
        </row>
        <row r="24385">
          <cell r="O24385" t="str">
            <v>083717000</v>
          </cell>
        </row>
        <row r="24386">
          <cell r="O24386" t="str">
            <v>083717000</v>
          </cell>
        </row>
        <row r="24387">
          <cell r="O24387" t="str">
            <v>083717000</v>
          </cell>
        </row>
        <row r="24388">
          <cell r="O24388" t="str">
            <v>083717000</v>
          </cell>
        </row>
        <row r="24389">
          <cell r="O24389" t="str">
            <v>083717000</v>
          </cell>
        </row>
        <row r="24390">
          <cell r="O24390" t="str">
            <v>083717000</v>
          </cell>
        </row>
        <row r="24391">
          <cell r="O24391" t="str">
            <v>083718000</v>
          </cell>
        </row>
        <row r="24392">
          <cell r="O24392" t="str">
            <v>083718000</v>
          </cell>
        </row>
        <row r="24393">
          <cell r="O24393" t="str">
            <v>083718000</v>
          </cell>
        </row>
        <row r="24394">
          <cell r="O24394" t="str">
            <v>083718000</v>
          </cell>
        </row>
        <row r="24395">
          <cell r="O24395" t="str">
            <v>083718000</v>
          </cell>
        </row>
        <row r="24396">
          <cell r="O24396" t="str">
            <v>083718000</v>
          </cell>
        </row>
        <row r="24397">
          <cell r="O24397" t="str">
            <v>083718000</v>
          </cell>
        </row>
        <row r="24398">
          <cell r="O24398" t="str">
            <v>083718000</v>
          </cell>
        </row>
        <row r="24399">
          <cell r="O24399" t="str">
            <v>083718000</v>
          </cell>
        </row>
        <row r="24400">
          <cell r="O24400" t="str">
            <v>083718000</v>
          </cell>
        </row>
        <row r="24401">
          <cell r="O24401" t="str">
            <v>083718000</v>
          </cell>
        </row>
        <row r="24402">
          <cell r="O24402" t="str">
            <v>083718000</v>
          </cell>
        </row>
        <row r="24403">
          <cell r="O24403" t="str">
            <v>083718000</v>
          </cell>
        </row>
        <row r="24404">
          <cell r="O24404" t="str">
            <v>083718000</v>
          </cell>
        </row>
        <row r="24405">
          <cell r="O24405" t="str">
            <v>083718000</v>
          </cell>
        </row>
        <row r="24406">
          <cell r="O24406" t="str">
            <v>083718000</v>
          </cell>
        </row>
        <row r="24407">
          <cell r="O24407" t="str">
            <v>083718000</v>
          </cell>
        </row>
        <row r="24408">
          <cell r="O24408" t="str">
            <v>083718000</v>
          </cell>
        </row>
        <row r="24409">
          <cell r="O24409" t="str">
            <v>083718000</v>
          </cell>
        </row>
        <row r="24410">
          <cell r="O24410" t="str">
            <v>083718000</v>
          </cell>
        </row>
        <row r="24411">
          <cell r="O24411" t="str">
            <v>083718000</v>
          </cell>
        </row>
        <row r="24412">
          <cell r="O24412" t="str">
            <v>083718000</v>
          </cell>
        </row>
        <row r="24413">
          <cell r="O24413" t="str">
            <v>083718000</v>
          </cell>
        </row>
        <row r="24414">
          <cell r="O24414" t="str">
            <v>083718000</v>
          </cell>
        </row>
        <row r="24415">
          <cell r="O24415" t="str">
            <v>083718000</v>
          </cell>
        </row>
        <row r="24416">
          <cell r="O24416" t="str">
            <v>083718000</v>
          </cell>
        </row>
        <row r="24417">
          <cell r="O24417" t="str">
            <v>083718000</v>
          </cell>
        </row>
        <row r="24418">
          <cell r="O24418" t="str">
            <v>083718000</v>
          </cell>
        </row>
        <row r="24419">
          <cell r="O24419" t="str">
            <v>083718000</v>
          </cell>
        </row>
        <row r="24420">
          <cell r="O24420" t="str">
            <v>083718000</v>
          </cell>
        </row>
        <row r="24421">
          <cell r="O24421" t="str">
            <v>083718000</v>
          </cell>
        </row>
        <row r="24422">
          <cell r="O24422" t="str">
            <v>083718000</v>
          </cell>
        </row>
        <row r="24423">
          <cell r="O24423" t="str">
            <v>083718000</v>
          </cell>
        </row>
        <row r="24424">
          <cell r="O24424" t="str">
            <v>083718000</v>
          </cell>
        </row>
        <row r="24425">
          <cell r="O24425" t="str">
            <v>083718000</v>
          </cell>
        </row>
        <row r="24426">
          <cell r="O24426" t="str">
            <v>083718000</v>
          </cell>
        </row>
        <row r="24427">
          <cell r="O24427" t="str">
            <v>083718000</v>
          </cell>
        </row>
        <row r="24428">
          <cell r="O24428" t="str">
            <v>083718000</v>
          </cell>
        </row>
        <row r="24429">
          <cell r="O24429" t="str">
            <v>083718000</v>
          </cell>
        </row>
        <row r="24430">
          <cell r="O24430" t="str">
            <v>083718000</v>
          </cell>
        </row>
        <row r="24431">
          <cell r="O24431" t="str">
            <v>083718000</v>
          </cell>
        </row>
        <row r="24432">
          <cell r="O24432" t="str">
            <v>083718000</v>
          </cell>
        </row>
        <row r="24433">
          <cell r="O24433" t="str">
            <v>083718000</v>
          </cell>
        </row>
        <row r="24434">
          <cell r="O24434" t="str">
            <v>083718000</v>
          </cell>
        </row>
        <row r="24435">
          <cell r="O24435" t="str">
            <v>083718000</v>
          </cell>
        </row>
        <row r="24436">
          <cell r="O24436" t="str">
            <v>083719000</v>
          </cell>
        </row>
        <row r="24437">
          <cell r="O24437" t="str">
            <v>083719000</v>
          </cell>
        </row>
        <row r="24438">
          <cell r="O24438" t="str">
            <v>083719000</v>
          </cell>
        </row>
        <row r="24439">
          <cell r="O24439" t="str">
            <v>083719000</v>
          </cell>
        </row>
        <row r="24440">
          <cell r="O24440" t="str">
            <v>083719000</v>
          </cell>
        </row>
        <row r="24441">
          <cell r="O24441" t="str">
            <v>083719000</v>
          </cell>
        </row>
        <row r="24442">
          <cell r="O24442" t="str">
            <v>083719000</v>
          </cell>
        </row>
        <row r="24443">
          <cell r="O24443" t="str">
            <v>083719000</v>
          </cell>
        </row>
        <row r="24444">
          <cell r="O24444" t="str">
            <v>083719000</v>
          </cell>
        </row>
        <row r="24445">
          <cell r="O24445" t="str">
            <v>083719000</v>
          </cell>
        </row>
        <row r="24446">
          <cell r="O24446" t="str">
            <v>083719000</v>
          </cell>
        </row>
        <row r="24447">
          <cell r="O24447" t="str">
            <v>083719000</v>
          </cell>
        </row>
        <row r="24448">
          <cell r="O24448" t="str">
            <v>083719000</v>
          </cell>
        </row>
        <row r="24449">
          <cell r="O24449" t="str">
            <v>083719000</v>
          </cell>
        </row>
        <row r="24450">
          <cell r="O24450" t="str">
            <v>083719000</v>
          </cell>
        </row>
        <row r="24451">
          <cell r="O24451" t="str">
            <v>083719000</v>
          </cell>
        </row>
        <row r="24452">
          <cell r="O24452" t="str">
            <v>083719000</v>
          </cell>
        </row>
        <row r="24453">
          <cell r="O24453" t="str">
            <v>083719000</v>
          </cell>
        </row>
        <row r="24454">
          <cell r="O24454" t="str">
            <v>083719000</v>
          </cell>
        </row>
        <row r="24455">
          <cell r="O24455" t="str">
            <v>083719000</v>
          </cell>
        </row>
        <row r="24456">
          <cell r="O24456" t="str">
            <v>083719000</v>
          </cell>
        </row>
        <row r="24457">
          <cell r="O24457" t="str">
            <v>083719000</v>
          </cell>
        </row>
        <row r="24458">
          <cell r="O24458" t="str">
            <v>083719000</v>
          </cell>
        </row>
        <row r="24459">
          <cell r="O24459" t="str">
            <v>083719000</v>
          </cell>
        </row>
        <row r="24460">
          <cell r="O24460" t="str">
            <v>083719000</v>
          </cell>
        </row>
        <row r="24461">
          <cell r="O24461" t="str">
            <v>083719000</v>
          </cell>
        </row>
        <row r="24462">
          <cell r="O24462" t="str">
            <v>083719000</v>
          </cell>
        </row>
        <row r="24463">
          <cell r="O24463" t="str">
            <v>083719000</v>
          </cell>
        </row>
        <row r="24464">
          <cell r="O24464" t="str">
            <v>083719000</v>
          </cell>
        </row>
        <row r="24465">
          <cell r="O24465" t="str">
            <v>083719000</v>
          </cell>
        </row>
        <row r="24466">
          <cell r="O24466" t="str">
            <v>083719000</v>
          </cell>
        </row>
        <row r="24467">
          <cell r="O24467" t="str">
            <v>083719000</v>
          </cell>
        </row>
        <row r="24468">
          <cell r="O24468" t="str">
            <v>083719000</v>
          </cell>
        </row>
        <row r="24469">
          <cell r="O24469" t="str">
            <v>083719000</v>
          </cell>
        </row>
        <row r="24470">
          <cell r="O24470" t="str">
            <v>083719000</v>
          </cell>
        </row>
        <row r="24471">
          <cell r="O24471" t="str">
            <v>083719000</v>
          </cell>
        </row>
        <row r="24472">
          <cell r="O24472" t="str">
            <v>083719000</v>
          </cell>
        </row>
        <row r="24473">
          <cell r="O24473" t="str">
            <v>083719000</v>
          </cell>
        </row>
        <row r="24474">
          <cell r="O24474" t="str">
            <v>083719000</v>
          </cell>
        </row>
        <row r="24475">
          <cell r="O24475" t="str">
            <v>083719000</v>
          </cell>
        </row>
        <row r="24476">
          <cell r="O24476" t="str">
            <v>083719000</v>
          </cell>
        </row>
        <row r="24477">
          <cell r="O24477" t="str">
            <v>083719000</v>
          </cell>
        </row>
        <row r="24478">
          <cell r="O24478" t="str">
            <v>083719000</v>
          </cell>
        </row>
        <row r="24479">
          <cell r="O24479" t="str">
            <v>083719000</v>
          </cell>
        </row>
        <row r="24480">
          <cell r="O24480" t="str">
            <v>083719000</v>
          </cell>
        </row>
        <row r="24481">
          <cell r="O24481" t="str">
            <v>083719000</v>
          </cell>
        </row>
        <row r="24482">
          <cell r="O24482" t="str">
            <v>083719000</v>
          </cell>
        </row>
        <row r="24483">
          <cell r="O24483" t="str">
            <v>083719000</v>
          </cell>
        </row>
        <row r="24484">
          <cell r="O24484" t="str">
            <v>083719000</v>
          </cell>
        </row>
        <row r="24485">
          <cell r="O24485" t="str">
            <v>083719000</v>
          </cell>
        </row>
        <row r="24486">
          <cell r="O24486" t="str">
            <v>083719000</v>
          </cell>
        </row>
        <row r="24487">
          <cell r="O24487" t="str">
            <v>083720000</v>
          </cell>
        </row>
        <row r="24488">
          <cell r="O24488" t="str">
            <v>083720000</v>
          </cell>
        </row>
        <row r="24489">
          <cell r="O24489" t="str">
            <v>083720000</v>
          </cell>
        </row>
        <row r="24490">
          <cell r="O24490" t="str">
            <v>083720000</v>
          </cell>
        </row>
        <row r="24491">
          <cell r="O24491" t="str">
            <v>083720000</v>
          </cell>
        </row>
        <row r="24492">
          <cell r="O24492" t="str">
            <v>083720000</v>
          </cell>
        </row>
        <row r="24493">
          <cell r="O24493" t="str">
            <v>083720000</v>
          </cell>
        </row>
        <row r="24494">
          <cell r="O24494" t="str">
            <v>083720000</v>
          </cell>
        </row>
        <row r="24495">
          <cell r="O24495" t="str">
            <v>083720000</v>
          </cell>
        </row>
        <row r="24496">
          <cell r="O24496" t="str">
            <v>083720000</v>
          </cell>
        </row>
        <row r="24497">
          <cell r="O24497" t="str">
            <v>083720000</v>
          </cell>
        </row>
        <row r="24498">
          <cell r="O24498" t="str">
            <v>083720000</v>
          </cell>
        </row>
        <row r="24499">
          <cell r="O24499" t="str">
            <v>083720000</v>
          </cell>
        </row>
        <row r="24500">
          <cell r="O24500" t="str">
            <v>083720000</v>
          </cell>
        </row>
        <row r="24501">
          <cell r="O24501" t="str">
            <v>083720000</v>
          </cell>
        </row>
        <row r="24502">
          <cell r="O24502" t="str">
            <v>083720000</v>
          </cell>
        </row>
        <row r="24503">
          <cell r="O24503" t="str">
            <v>083720000</v>
          </cell>
        </row>
        <row r="24504">
          <cell r="O24504" t="str">
            <v>083720000</v>
          </cell>
        </row>
        <row r="24505">
          <cell r="O24505" t="str">
            <v>083720000</v>
          </cell>
        </row>
        <row r="24506">
          <cell r="O24506" t="str">
            <v>083720000</v>
          </cell>
        </row>
        <row r="24507">
          <cell r="O24507" t="str">
            <v>083721000</v>
          </cell>
        </row>
        <row r="24508">
          <cell r="O24508" t="str">
            <v>083721000</v>
          </cell>
        </row>
        <row r="24509">
          <cell r="O24509" t="str">
            <v>083721000</v>
          </cell>
        </row>
        <row r="24510">
          <cell r="O24510" t="str">
            <v>083721000</v>
          </cell>
        </row>
        <row r="24511">
          <cell r="O24511" t="str">
            <v>083721000</v>
          </cell>
        </row>
        <row r="24512">
          <cell r="O24512" t="str">
            <v>083721000</v>
          </cell>
        </row>
        <row r="24513">
          <cell r="O24513" t="str">
            <v>083721000</v>
          </cell>
        </row>
        <row r="24514">
          <cell r="O24514" t="str">
            <v>083721000</v>
          </cell>
        </row>
        <row r="24515">
          <cell r="O24515" t="str">
            <v>083721000</v>
          </cell>
        </row>
        <row r="24516">
          <cell r="O24516" t="str">
            <v>083721000</v>
          </cell>
        </row>
        <row r="24517">
          <cell r="O24517" t="str">
            <v>083721000</v>
          </cell>
        </row>
        <row r="24518">
          <cell r="O24518" t="str">
            <v>083721000</v>
          </cell>
        </row>
        <row r="24519">
          <cell r="O24519" t="str">
            <v>083721000</v>
          </cell>
        </row>
        <row r="24520">
          <cell r="O24520" t="str">
            <v>083721000</v>
          </cell>
        </row>
        <row r="24521">
          <cell r="O24521" t="str">
            <v>083721000</v>
          </cell>
        </row>
        <row r="24522">
          <cell r="O24522" t="str">
            <v>083721000</v>
          </cell>
        </row>
        <row r="24523">
          <cell r="O24523" t="str">
            <v>083721000</v>
          </cell>
        </row>
        <row r="24524">
          <cell r="O24524" t="str">
            <v>083721000</v>
          </cell>
        </row>
        <row r="24525">
          <cell r="O24525" t="str">
            <v>083721000</v>
          </cell>
        </row>
        <row r="24526">
          <cell r="O24526" t="str">
            <v>083721000</v>
          </cell>
        </row>
        <row r="24527">
          <cell r="O24527" t="str">
            <v>083722000</v>
          </cell>
        </row>
        <row r="24528">
          <cell r="O24528" t="str">
            <v>083722000</v>
          </cell>
        </row>
        <row r="24529">
          <cell r="O24529" t="str">
            <v>083722000</v>
          </cell>
        </row>
        <row r="24530">
          <cell r="O24530" t="str">
            <v>083722000</v>
          </cell>
        </row>
        <row r="24531">
          <cell r="O24531" t="str">
            <v>083722000</v>
          </cell>
        </row>
        <row r="24532">
          <cell r="O24532" t="str">
            <v>083722000</v>
          </cell>
        </row>
        <row r="24533">
          <cell r="O24533" t="str">
            <v>083722000</v>
          </cell>
        </row>
        <row r="24534">
          <cell r="O24534" t="str">
            <v>083722000</v>
          </cell>
        </row>
        <row r="24535">
          <cell r="O24535" t="str">
            <v>083722000</v>
          </cell>
        </row>
        <row r="24536">
          <cell r="O24536" t="str">
            <v>083722000</v>
          </cell>
        </row>
        <row r="24537">
          <cell r="O24537" t="str">
            <v>083722000</v>
          </cell>
        </row>
        <row r="24538">
          <cell r="O24538" t="str">
            <v>083722000</v>
          </cell>
        </row>
        <row r="24539">
          <cell r="O24539" t="str">
            <v>083722000</v>
          </cell>
        </row>
        <row r="24540">
          <cell r="O24540" t="str">
            <v>083722000</v>
          </cell>
        </row>
        <row r="24541">
          <cell r="O24541" t="str">
            <v>083722000</v>
          </cell>
        </row>
        <row r="24542">
          <cell r="O24542" t="str">
            <v>083722000</v>
          </cell>
        </row>
        <row r="24543">
          <cell r="O24543" t="str">
            <v>083722000</v>
          </cell>
        </row>
        <row r="24544">
          <cell r="O24544" t="str">
            <v>083722000</v>
          </cell>
        </row>
        <row r="24545">
          <cell r="O24545" t="str">
            <v>083722000</v>
          </cell>
        </row>
        <row r="24546">
          <cell r="O24546" t="str">
            <v>083722000</v>
          </cell>
        </row>
        <row r="24547">
          <cell r="O24547" t="str">
            <v>083722000</v>
          </cell>
        </row>
        <row r="24548">
          <cell r="O24548" t="str">
            <v>083722000</v>
          </cell>
        </row>
        <row r="24549">
          <cell r="O24549" t="str">
            <v>083722000</v>
          </cell>
        </row>
        <row r="24550">
          <cell r="O24550" t="str">
            <v>083722000</v>
          </cell>
        </row>
        <row r="24551">
          <cell r="O24551" t="str">
            <v>083723000</v>
          </cell>
        </row>
        <row r="24552">
          <cell r="O24552" t="str">
            <v>083723000</v>
          </cell>
        </row>
        <row r="24553">
          <cell r="O24553" t="str">
            <v>083723000</v>
          </cell>
        </row>
        <row r="24554">
          <cell r="O24554" t="str">
            <v>083723000</v>
          </cell>
        </row>
        <row r="24555">
          <cell r="O24555" t="str">
            <v>083723000</v>
          </cell>
        </row>
        <row r="24556">
          <cell r="O24556" t="str">
            <v>083723000</v>
          </cell>
        </row>
        <row r="24557">
          <cell r="O24557" t="str">
            <v>083723000</v>
          </cell>
        </row>
        <row r="24558">
          <cell r="O24558" t="str">
            <v>083723000</v>
          </cell>
        </row>
        <row r="24559">
          <cell r="O24559" t="str">
            <v>083723000</v>
          </cell>
        </row>
        <row r="24560">
          <cell r="O24560" t="str">
            <v>083723000</v>
          </cell>
        </row>
        <row r="24561">
          <cell r="O24561" t="str">
            <v>083723000</v>
          </cell>
        </row>
        <row r="24562">
          <cell r="O24562" t="str">
            <v>083723000</v>
          </cell>
        </row>
        <row r="24563">
          <cell r="O24563" t="str">
            <v>083723000</v>
          </cell>
        </row>
        <row r="24564">
          <cell r="O24564" t="str">
            <v>083723000</v>
          </cell>
        </row>
        <row r="24565">
          <cell r="O24565" t="str">
            <v>083723000</v>
          </cell>
        </row>
        <row r="24566">
          <cell r="O24566" t="str">
            <v>083723000</v>
          </cell>
        </row>
        <row r="24567">
          <cell r="O24567" t="str">
            <v>083723000</v>
          </cell>
        </row>
        <row r="24568">
          <cell r="O24568" t="str">
            <v>083723000</v>
          </cell>
        </row>
        <row r="24569">
          <cell r="O24569" t="str">
            <v>083723000</v>
          </cell>
        </row>
        <row r="24570">
          <cell r="O24570" t="str">
            <v>083723000</v>
          </cell>
        </row>
        <row r="24571">
          <cell r="O24571" t="str">
            <v>083723000</v>
          </cell>
        </row>
        <row r="24572">
          <cell r="O24572" t="str">
            <v>083723000</v>
          </cell>
        </row>
        <row r="24573">
          <cell r="O24573" t="str">
            <v>083723000</v>
          </cell>
        </row>
        <row r="24574">
          <cell r="O24574" t="str">
            <v>083723000</v>
          </cell>
        </row>
        <row r="24575">
          <cell r="O24575" t="str">
            <v>083723000</v>
          </cell>
        </row>
        <row r="24576">
          <cell r="O24576" t="str">
            <v>083723000</v>
          </cell>
        </row>
        <row r="24577">
          <cell r="O24577" t="str">
            <v>083723000</v>
          </cell>
        </row>
        <row r="24578">
          <cell r="O24578" t="str">
            <v>083723000</v>
          </cell>
        </row>
        <row r="24579">
          <cell r="O24579" t="str">
            <v>083723000</v>
          </cell>
        </row>
        <row r="24580">
          <cell r="O24580" t="str">
            <v>083723000</v>
          </cell>
        </row>
        <row r="24581">
          <cell r="O24581" t="str">
            <v>083723000</v>
          </cell>
        </row>
        <row r="24582">
          <cell r="O24582" t="str">
            <v>083723000</v>
          </cell>
        </row>
        <row r="24583">
          <cell r="O24583" t="str">
            <v>083723000</v>
          </cell>
        </row>
        <row r="24584">
          <cell r="O24584" t="str">
            <v>083723000</v>
          </cell>
        </row>
        <row r="24585">
          <cell r="O24585" t="str">
            <v>083723000</v>
          </cell>
        </row>
        <row r="24586">
          <cell r="O24586" t="str">
            <v>083723000</v>
          </cell>
        </row>
        <row r="24587">
          <cell r="O24587" t="str">
            <v>083723000</v>
          </cell>
        </row>
        <row r="24588">
          <cell r="O24588" t="str">
            <v>083723000</v>
          </cell>
        </row>
        <row r="24589">
          <cell r="O24589" t="str">
            <v>083723000</v>
          </cell>
        </row>
        <row r="24590">
          <cell r="O24590" t="str">
            <v>083723000</v>
          </cell>
        </row>
        <row r="24591">
          <cell r="O24591" t="str">
            <v>083723000</v>
          </cell>
        </row>
        <row r="24592">
          <cell r="O24592" t="str">
            <v>083723000</v>
          </cell>
        </row>
        <row r="24593">
          <cell r="O24593" t="str">
            <v>083723000</v>
          </cell>
        </row>
        <row r="24594">
          <cell r="O24594" t="str">
            <v>083723000</v>
          </cell>
        </row>
        <row r="24595">
          <cell r="O24595" t="str">
            <v>083723000</v>
          </cell>
        </row>
        <row r="24596">
          <cell r="O24596" t="str">
            <v>083723000</v>
          </cell>
        </row>
        <row r="24597">
          <cell r="O24597" t="str">
            <v>083724000</v>
          </cell>
        </row>
        <row r="24598">
          <cell r="O24598" t="str">
            <v>083724000</v>
          </cell>
        </row>
        <row r="24599">
          <cell r="O24599" t="str">
            <v>083724000</v>
          </cell>
        </row>
        <row r="24600">
          <cell r="O24600" t="str">
            <v>083724000</v>
          </cell>
        </row>
        <row r="24601">
          <cell r="O24601" t="str">
            <v>083724000</v>
          </cell>
        </row>
        <row r="24602">
          <cell r="O24602" t="str">
            <v>083724000</v>
          </cell>
        </row>
        <row r="24603">
          <cell r="O24603" t="str">
            <v>083724000</v>
          </cell>
        </row>
        <row r="24604">
          <cell r="O24604" t="str">
            <v>083724000</v>
          </cell>
        </row>
        <row r="24605">
          <cell r="O24605" t="str">
            <v>083724000</v>
          </cell>
        </row>
        <row r="24606">
          <cell r="O24606" t="str">
            <v>083724000</v>
          </cell>
        </row>
        <row r="24607">
          <cell r="O24607" t="str">
            <v>083724000</v>
          </cell>
        </row>
        <row r="24608">
          <cell r="O24608" t="str">
            <v>083724000</v>
          </cell>
        </row>
        <row r="24609">
          <cell r="O24609" t="str">
            <v>083724000</v>
          </cell>
        </row>
        <row r="24610">
          <cell r="O24610" t="str">
            <v>083724000</v>
          </cell>
        </row>
        <row r="24611">
          <cell r="O24611" t="str">
            <v>083724000</v>
          </cell>
        </row>
        <row r="24612">
          <cell r="O24612" t="str">
            <v>083724000</v>
          </cell>
        </row>
        <row r="24613">
          <cell r="O24613" t="str">
            <v>083724000</v>
          </cell>
        </row>
        <row r="24614">
          <cell r="O24614" t="str">
            <v>083724000</v>
          </cell>
        </row>
        <row r="24615">
          <cell r="O24615" t="str">
            <v>083724000</v>
          </cell>
        </row>
        <row r="24616">
          <cell r="O24616" t="str">
            <v>083724000</v>
          </cell>
        </row>
        <row r="24617">
          <cell r="O24617" t="str">
            <v>083724000</v>
          </cell>
        </row>
        <row r="24618">
          <cell r="O24618" t="str">
            <v>083724000</v>
          </cell>
        </row>
        <row r="24619">
          <cell r="O24619" t="str">
            <v>083724000</v>
          </cell>
        </row>
        <row r="24620">
          <cell r="O24620" t="str">
            <v>083724000</v>
          </cell>
        </row>
        <row r="24621">
          <cell r="O24621" t="str">
            <v>083724000</v>
          </cell>
        </row>
        <row r="24622">
          <cell r="O24622" t="str">
            <v>083724000</v>
          </cell>
        </row>
        <row r="24623">
          <cell r="O24623" t="str">
            <v>083724000</v>
          </cell>
        </row>
        <row r="24624">
          <cell r="O24624" t="str">
            <v>083724000</v>
          </cell>
        </row>
        <row r="24625">
          <cell r="O24625" t="str">
            <v>083725000</v>
          </cell>
        </row>
        <row r="24626">
          <cell r="O24626" t="str">
            <v>083725000</v>
          </cell>
        </row>
        <row r="24627">
          <cell r="O24627" t="str">
            <v>083725000</v>
          </cell>
        </row>
        <row r="24628">
          <cell r="O24628" t="str">
            <v>083725000</v>
          </cell>
        </row>
        <row r="24629">
          <cell r="O24629" t="str">
            <v>083725000</v>
          </cell>
        </row>
        <row r="24630">
          <cell r="O24630" t="str">
            <v>083725000</v>
          </cell>
        </row>
        <row r="24631">
          <cell r="O24631" t="str">
            <v>083725000</v>
          </cell>
        </row>
        <row r="24632">
          <cell r="O24632" t="str">
            <v>083725000</v>
          </cell>
        </row>
        <row r="24633">
          <cell r="O24633" t="str">
            <v>083725000</v>
          </cell>
        </row>
        <row r="24634">
          <cell r="O24634" t="str">
            <v>083725000</v>
          </cell>
        </row>
        <row r="24635">
          <cell r="O24635" t="str">
            <v>083725000</v>
          </cell>
        </row>
        <row r="24636">
          <cell r="O24636" t="str">
            <v>083725000</v>
          </cell>
        </row>
        <row r="24637">
          <cell r="O24637" t="str">
            <v>083725000</v>
          </cell>
        </row>
        <row r="24638">
          <cell r="O24638" t="str">
            <v>083725000</v>
          </cell>
        </row>
        <row r="24639">
          <cell r="O24639" t="str">
            <v>083725000</v>
          </cell>
        </row>
        <row r="24640">
          <cell r="O24640" t="str">
            <v>083725000</v>
          </cell>
        </row>
        <row r="24641">
          <cell r="O24641" t="str">
            <v>083725000</v>
          </cell>
        </row>
        <row r="24642">
          <cell r="O24642" t="str">
            <v>083725000</v>
          </cell>
        </row>
        <row r="24643">
          <cell r="O24643" t="str">
            <v>083725000</v>
          </cell>
        </row>
        <row r="24644">
          <cell r="O24644" t="str">
            <v>083725000</v>
          </cell>
        </row>
        <row r="24645">
          <cell r="O24645" t="str">
            <v>083725000</v>
          </cell>
        </row>
        <row r="24646">
          <cell r="O24646" t="str">
            <v>083725000</v>
          </cell>
        </row>
        <row r="24647">
          <cell r="O24647" t="str">
            <v>083725000</v>
          </cell>
        </row>
        <row r="24648">
          <cell r="O24648" t="str">
            <v>083725000</v>
          </cell>
        </row>
        <row r="24649">
          <cell r="O24649" t="str">
            <v>083725000</v>
          </cell>
        </row>
        <row r="24650">
          <cell r="O24650" t="str">
            <v>083725000</v>
          </cell>
        </row>
        <row r="24651">
          <cell r="O24651" t="str">
            <v>083726000</v>
          </cell>
        </row>
        <row r="24652">
          <cell r="O24652" t="str">
            <v>083726000</v>
          </cell>
        </row>
        <row r="24653">
          <cell r="O24653" t="str">
            <v>083726000</v>
          </cell>
        </row>
        <row r="24654">
          <cell r="O24654" t="str">
            <v>083726000</v>
          </cell>
        </row>
        <row r="24655">
          <cell r="O24655" t="str">
            <v>083726000</v>
          </cell>
        </row>
        <row r="24656">
          <cell r="O24656" t="str">
            <v>083726000</v>
          </cell>
        </row>
        <row r="24657">
          <cell r="O24657" t="str">
            <v>083726000</v>
          </cell>
        </row>
        <row r="24658">
          <cell r="O24658" t="str">
            <v>083726000</v>
          </cell>
        </row>
        <row r="24659">
          <cell r="O24659" t="str">
            <v>083726000</v>
          </cell>
        </row>
        <row r="24660">
          <cell r="O24660" t="str">
            <v>083726000</v>
          </cell>
        </row>
        <row r="24661">
          <cell r="O24661" t="str">
            <v>083726000</v>
          </cell>
        </row>
        <row r="24662">
          <cell r="O24662" t="str">
            <v>083726000</v>
          </cell>
        </row>
        <row r="24663">
          <cell r="O24663" t="str">
            <v>083726000</v>
          </cell>
        </row>
        <row r="24664">
          <cell r="O24664" t="str">
            <v>083726000</v>
          </cell>
        </row>
        <row r="24665">
          <cell r="O24665" t="str">
            <v>083726000</v>
          </cell>
        </row>
        <row r="24666">
          <cell r="O24666" t="str">
            <v>083726000</v>
          </cell>
        </row>
        <row r="24667">
          <cell r="O24667" t="str">
            <v>083726000</v>
          </cell>
        </row>
        <row r="24668">
          <cell r="O24668" t="str">
            <v>083726000</v>
          </cell>
        </row>
        <row r="24669">
          <cell r="O24669" t="str">
            <v>083726000</v>
          </cell>
        </row>
        <row r="24670">
          <cell r="O24670" t="str">
            <v>083726000</v>
          </cell>
        </row>
        <row r="24671">
          <cell r="O24671" t="str">
            <v>083726000</v>
          </cell>
        </row>
        <row r="24672">
          <cell r="O24672" t="str">
            <v>083726000</v>
          </cell>
        </row>
        <row r="24673">
          <cell r="O24673" t="str">
            <v>083726000</v>
          </cell>
        </row>
        <row r="24674">
          <cell r="O24674" t="str">
            <v>083728000</v>
          </cell>
        </row>
        <row r="24675">
          <cell r="O24675" t="str">
            <v>083728000</v>
          </cell>
        </row>
        <row r="24676">
          <cell r="O24676" t="str">
            <v>083728000</v>
          </cell>
        </row>
        <row r="24677">
          <cell r="O24677" t="str">
            <v>083728000</v>
          </cell>
        </row>
        <row r="24678">
          <cell r="O24678" t="str">
            <v>083728000</v>
          </cell>
        </row>
        <row r="24679">
          <cell r="O24679" t="str">
            <v>083728000</v>
          </cell>
        </row>
        <row r="24680">
          <cell r="O24680" t="str">
            <v>083728000</v>
          </cell>
        </row>
        <row r="24681">
          <cell r="O24681" t="str">
            <v>083728000</v>
          </cell>
        </row>
        <row r="24682">
          <cell r="O24682" t="str">
            <v>083728000</v>
          </cell>
        </row>
        <row r="24683">
          <cell r="O24683" t="str">
            <v>083728000</v>
          </cell>
        </row>
        <row r="24684">
          <cell r="O24684" t="str">
            <v>083728000</v>
          </cell>
        </row>
        <row r="24685">
          <cell r="O24685" t="str">
            <v>083728000</v>
          </cell>
        </row>
        <row r="24686">
          <cell r="O24686" t="str">
            <v>083728000</v>
          </cell>
        </row>
        <row r="24687">
          <cell r="O24687" t="str">
            <v>083728000</v>
          </cell>
        </row>
        <row r="24688">
          <cell r="O24688" t="str">
            <v>083728000</v>
          </cell>
        </row>
        <row r="24689">
          <cell r="O24689" t="str">
            <v>083728000</v>
          </cell>
        </row>
        <row r="24690">
          <cell r="O24690" t="str">
            <v>083728000</v>
          </cell>
        </row>
        <row r="24691">
          <cell r="O24691" t="str">
            <v>083728000</v>
          </cell>
        </row>
        <row r="24692">
          <cell r="O24692" t="str">
            <v>083728000</v>
          </cell>
        </row>
        <row r="24693">
          <cell r="O24693" t="str">
            <v>083728000</v>
          </cell>
        </row>
        <row r="24694">
          <cell r="O24694" t="str">
            <v>083728000</v>
          </cell>
        </row>
        <row r="24695">
          <cell r="O24695" t="str">
            <v>083728000</v>
          </cell>
        </row>
        <row r="24696">
          <cell r="O24696" t="str">
            <v>083728000</v>
          </cell>
        </row>
        <row r="24697">
          <cell r="O24697" t="str">
            <v>083728000</v>
          </cell>
        </row>
        <row r="24698">
          <cell r="O24698" t="str">
            <v>083728000</v>
          </cell>
        </row>
        <row r="24699">
          <cell r="O24699" t="str">
            <v>083728000</v>
          </cell>
        </row>
        <row r="24700">
          <cell r="O24700" t="str">
            <v>083728000</v>
          </cell>
        </row>
        <row r="24701">
          <cell r="O24701" t="str">
            <v>083728000</v>
          </cell>
        </row>
        <row r="24702">
          <cell r="O24702" t="str">
            <v>083728000</v>
          </cell>
        </row>
        <row r="24703">
          <cell r="O24703" t="str">
            <v>083728000</v>
          </cell>
        </row>
        <row r="24704">
          <cell r="O24704" t="str">
            <v>083728000</v>
          </cell>
        </row>
        <row r="24705">
          <cell r="O24705" t="str">
            <v>083728000</v>
          </cell>
        </row>
        <row r="24706">
          <cell r="O24706" t="str">
            <v>083728000</v>
          </cell>
        </row>
        <row r="24707">
          <cell r="O24707" t="str">
            <v>083728000</v>
          </cell>
        </row>
        <row r="24708">
          <cell r="O24708" t="str">
            <v>083728000</v>
          </cell>
        </row>
        <row r="24709">
          <cell r="O24709" t="str">
            <v>083729000</v>
          </cell>
        </row>
        <row r="24710">
          <cell r="O24710" t="str">
            <v>083729000</v>
          </cell>
        </row>
        <row r="24711">
          <cell r="O24711" t="str">
            <v>083729000</v>
          </cell>
        </row>
        <row r="24712">
          <cell r="O24712" t="str">
            <v>083729000</v>
          </cell>
        </row>
        <row r="24713">
          <cell r="O24713" t="str">
            <v>083729000</v>
          </cell>
        </row>
        <row r="24714">
          <cell r="O24714" t="str">
            <v>083729000</v>
          </cell>
        </row>
        <row r="24715">
          <cell r="O24715" t="str">
            <v>083729000</v>
          </cell>
        </row>
        <row r="24716">
          <cell r="O24716" t="str">
            <v>083729000</v>
          </cell>
        </row>
        <row r="24717">
          <cell r="O24717" t="str">
            <v>083729000</v>
          </cell>
        </row>
        <row r="24718">
          <cell r="O24718" t="str">
            <v>083729000</v>
          </cell>
        </row>
        <row r="24719">
          <cell r="O24719" t="str">
            <v>083729000</v>
          </cell>
        </row>
        <row r="24720">
          <cell r="O24720" t="str">
            <v>083729000</v>
          </cell>
        </row>
        <row r="24721">
          <cell r="O24721" t="str">
            <v>083729000</v>
          </cell>
        </row>
        <row r="24722">
          <cell r="O24722" t="str">
            <v>083729000</v>
          </cell>
        </row>
        <row r="24723">
          <cell r="O24723" t="str">
            <v>083729000</v>
          </cell>
        </row>
        <row r="24724">
          <cell r="O24724" t="str">
            <v>083729000</v>
          </cell>
        </row>
        <row r="24725">
          <cell r="O24725" t="str">
            <v>083729000</v>
          </cell>
        </row>
        <row r="24726">
          <cell r="O24726" t="str">
            <v>083729000</v>
          </cell>
        </row>
        <row r="24727">
          <cell r="O24727" t="str">
            <v>083729000</v>
          </cell>
        </row>
        <row r="24728">
          <cell r="O24728" t="str">
            <v>083729000</v>
          </cell>
        </row>
        <row r="24729">
          <cell r="O24729" t="str">
            <v>083729000</v>
          </cell>
        </row>
        <row r="24730">
          <cell r="O24730" t="str">
            <v>083729000</v>
          </cell>
        </row>
        <row r="24731">
          <cell r="O24731" t="str">
            <v>083729000</v>
          </cell>
        </row>
        <row r="24732">
          <cell r="O24732" t="str">
            <v>083729000</v>
          </cell>
        </row>
        <row r="24733">
          <cell r="O24733" t="str">
            <v>083729000</v>
          </cell>
        </row>
        <row r="24734">
          <cell r="O24734" t="str">
            <v>083729000</v>
          </cell>
        </row>
        <row r="24735">
          <cell r="O24735" t="str">
            <v>083729000</v>
          </cell>
        </row>
        <row r="24736">
          <cell r="O24736" t="str">
            <v>083729000</v>
          </cell>
        </row>
        <row r="24737">
          <cell r="O24737" t="str">
            <v>083729000</v>
          </cell>
        </row>
        <row r="24738">
          <cell r="O24738" t="str">
            <v>083729000</v>
          </cell>
        </row>
        <row r="24739">
          <cell r="O24739" t="str">
            <v>083730000</v>
          </cell>
        </row>
        <row r="24740">
          <cell r="O24740" t="str">
            <v>083730000</v>
          </cell>
        </row>
        <row r="24741">
          <cell r="O24741" t="str">
            <v>083730000</v>
          </cell>
        </row>
        <row r="24742">
          <cell r="O24742" t="str">
            <v>083730000</v>
          </cell>
        </row>
        <row r="24743">
          <cell r="O24743" t="str">
            <v>083730000</v>
          </cell>
        </row>
        <row r="24744">
          <cell r="O24744" t="str">
            <v>083730000</v>
          </cell>
        </row>
        <row r="24745">
          <cell r="O24745" t="str">
            <v>083730000</v>
          </cell>
        </row>
        <row r="24746">
          <cell r="O24746" t="str">
            <v>083730000</v>
          </cell>
        </row>
        <row r="24747">
          <cell r="O24747" t="str">
            <v>083730000</v>
          </cell>
        </row>
        <row r="24748">
          <cell r="O24748" t="str">
            <v>083730000</v>
          </cell>
        </row>
        <row r="24749">
          <cell r="O24749" t="str">
            <v>083730000</v>
          </cell>
        </row>
        <row r="24750">
          <cell r="O24750" t="str">
            <v>083730000</v>
          </cell>
        </row>
        <row r="24751">
          <cell r="O24751" t="str">
            <v>083730000</v>
          </cell>
        </row>
        <row r="24752">
          <cell r="O24752" t="str">
            <v>083730000</v>
          </cell>
        </row>
        <row r="24753">
          <cell r="O24753" t="str">
            <v>083730000</v>
          </cell>
        </row>
        <row r="24754">
          <cell r="O24754" t="str">
            <v>083730000</v>
          </cell>
        </row>
        <row r="24755">
          <cell r="O24755" t="str">
            <v>083730000</v>
          </cell>
        </row>
        <row r="24756">
          <cell r="O24756" t="str">
            <v>083730000</v>
          </cell>
        </row>
        <row r="24757">
          <cell r="O24757" t="str">
            <v>083730000</v>
          </cell>
        </row>
        <row r="24758">
          <cell r="O24758" t="str">
            <v>083730000</v>
          </cell>
        </row>
        <row r="24759">
          <cell r="O24759" t="str">
            <v>083730000</v>
          </cell>
        </row>
        <row r="24760">
          <cell r="O24760" t="str">
            <v>083730000</v>
          </cell>
        </row>
        <row r="24761">
          <cell r="O24761" t="str">
            <v>083730000</v>
          </cell>
        </row>
        <row r="24762">
          <cell r="O24762" t="str">
            <v>083730000</v>
          </cell>
        </row>
        <row r="24763">
          <cell r="O24763" t="str">
            <v>083730000</v>
          </cell>
        </row>
        <row r="24764">
          <cell r="O24764" t="str">
            <v>083730000</v>
          </cell>
        </row>
        <row r="24765">
          <cell r="O24765" t="str">
            <v>083730000</v>
          </cell>
        </row>
        <row r="24766">
          <cell r="O24766" t="str">
            <v>083730000</v>
          </cell>
        </row>
        <row r="24767">
          <cell r="O24767" t="str">
            <v>083730000</v>
          </cell>
        </row>
        <row r="24768">
          <cell r="O24768" t="str">
            <v>083730000</v>
          </cell>
        </row>
        <row r="24769">
          <cell r="O24769" t="str">
            <v>083730000</v>
          </cell>
        </row>
        <row r="24770">
          <cell r="O24770" t="str">
            <v>083731000</v>
          </cell>
        </row>
        <row r="24771">
          <cell r="O24771" t="str">
            <v>083731000</v>
          </cell>
        </row>
        <row r="24772">
          <cell r="O24772" t="str">
            <v>083731000</v>
          </cell>
        </row>
        <row r="24773">
          <cell r="O24773" t="str">
            <v>083731000</v>
          </cell>
        </row>
        <row r="24774">
          <cell r="O24774" t="str">
            <v>083731000</v>
          </cell>
        </row>
        <row r="24775">
          <cell r="O24775" t="str">
            <v>083731000</v>
          </cell>
        </row>
        <row r="24776">
          <cell r="O24776" t="str">
            <v>083731000</v>
          </cell>
        </row>
        <row r="24777">
          <cell r="O24777" t="str">
            <v>083731000</v>
          </cell>
        </row>
        <row r="24778">
          <cell r="O24778" t="str">
            <v>083731000</v>
          </cell>
        </row>
        <row r="24779">
          <cell r="O24779" t="str">
            <v>083731000</v>
          </cell>
        </row>
        <row r="24780">
          <cell r="O24780" t="str">
            <v>083731000</v>
          </cell>
        </row>
        <row r="24781">
          <cell r="O24781" t="str">
            <v>083731000</v>
          </cell>
        </row>
        <row r="24782">
          <cell r="O24782" t="str">
            <v>083731000</v>
          </cell>
        </row>
        <row r="24783">
          <cell r="O24783" t="str">
            <v>083731000</v>
          </cell>
        </row>
        <row r="24784">
          <cell r="O24784" t="str">
            <v>083731000</v>
          </cell>
        </row>
        <row r="24785">
          <cell r="O24785" t="str">
            <v>083731000</v>
          </cell>
        </row>
        <row r="24786">
          <cell r="O24786" t="str">
            <v>083731000</v>
          </cell>
        </row>
        <row r="24787">
          <cell r="O24787" t="str">
            <v>083731000</v>
          </cell>
        </row>
        <row r="24788">
          <cell r="O24788" t="str">
            <v>083731000</v>
          </cell>
        </row>
        <row r="24789">
          <cell r="O24789" t="str">
            <v>083731000</v>
          </cell>
        </row>
        <row r="24790">
          <cell r="O24790" t="str">
            <v>083731000</v>
          </cell>
        </row>
        <row r="24791">
          <cell r="O24791" t="str">
            <v>083731000</v>
          </cell>
        </row>
        <row r="24792">
          <cell r="O24792" t="str">
            <v>083731000</v>
          </cell>
        </row>
        <row r="24793">
          <cell r="O24793" t="str">
            <v>083731000</v>
          </cell>
        </row>
        <row r="24794">
          <cell r="O24794" t="str">
            <v>083731000</v>
          </cell>
        </row>
        <row r="24795">
          <cell r="O24795" t="str">
            <v>083731000</v>
          </cell>
        </row>
        <row r="24796">
          <cell r="O24796" t="str">
            <v>083731000</v>
          </cell>
        </row>
        <row r="24797">
          <cell r="O24797" t="str">
            <v>083731000</v>
          </cell>
        </row>
        <row r="24798">
          <cell r="O24798" t="str">
            <v>083733000</v>
          </cell>
        </row>
        <row r="24799">
          <cell r="O24799" t="str">
            <v>083733000</v>
          </cell>
        </row>
        <row r="24800">
          <cell r="O24800" t="str">
            <v>083733000</v>
          </cell>
        </row>
        <row r="24801">
          <cell r="O24801" t="str">
            <v>083733000</v>
          </cell>
        </row>
        <row r="24802">
          <cell r="O24802" t="str">
            <v>083733000</v>
          </cell>
        </row>
        <row r="24803">
          <cell r="O24803" t="str">
            <v>083733000</v>
          </cell>
        </row>
        <row r="24804">
          <cell r="O24804" t="str">
            <v>083733000</v>
          </cell>
        </row>
        <row r="24805">
          <cell r="O24805" t="str">
            <v>083733000</v>
          </cell>
        </row>
        <row r="24806">
          <cell r="O24806" t="str">
            <v>083733000</v>
          </cell>
        </row>
        <row r="24807">
          <cell r="O24807" t="str">
            <v>083733000</v>
          </cell>
        </row>
        <row r="24808">
          <cell r="O24808" t="str">
            <v>083733000</v>
          </cell>
        </row>
        <row r="24809">
          <cell r="O24809" t="str">
            <v>083733000</v>
          </cell>
        </row>
        <row r="24810">
          <cell r="O24810" t="str">
            <v>083733000</v>
          </cell>
        </row>
        <row r="24811">
          <cell r="O24811" t="str">
            <v>083733000</v>
          </cell>
        </row>
        <row r="24812">
          <cell r="O24812" t="str">
            <v>083733000</v>
          </cell>
        </row>
        <row r="24813">
          <cell r="O24813" t="str">
            <v>083733000</v>
          </cell>
        </row>
        <row r="24814">
          <cell r="O24814" t="str">
            <v>083733000</v>
          </cell>
        </row>
        <row r="24815">
          <cell r="O24815" t="str">
            <v>083733000</v>
          </cell>
        </row>
        <row r="24816">
          <cell r="O24816" t="str">
            <v>083733000</v>
          </cell>
        </row>
        <row r="24817">
          <cell r="O24817" t="str">
            <v>083733000</v>
          </cell>
        </row>
        <row r="24818">
          <cell r="O24818" t="str">
            <v>083733000</v>
          </cell>
        </row>
        <row r="24819">
          <cell r="O24819" t="str">
            <v>083734000</v>
          </cell>
        </row>
        <row r="24820">
          <cell r="O24820" t="str">
            <v>083734000</v>
          </cell>
        </row>
        <row r="24821">
          <cell r="O24821" t="str">
            <v>083734000</v>
          </cell>
        </row>
        <row r="24822">
          <cell r="O24822" t="str">
            <v>083734000</v>
          </cell>
        </row>
        <row r="24823">
          <cell r="O24823" t="str">
            <v>083734000</v>
          </cell>
        </row>
        <row r="24824">
          <cell r="O24824" t="str">
            <v>083734000</v>
          </cell>
        </row>
        <row r="24825">
          <cell r="O24825" t="str">
            <v>083734000</v>
          </cell>
        </row>
        <row r="24826">
          <cell r="O24826" t="str">
            <v>083734000</v>
          </cell>
        </row>
        <row r="24827">
          <cell r="O24827" t="str">
            <v>083734000</v>
          </cell>
        </row>
        <row r="24828">
          <cell r="O24828" t="str">
            <v>083734000</v>
          </cell>
        </row>
        <row r="24829">
          <cell r="O24829" t="str">
            <v>083734000</v>
          </cell>
        </row>
        <row r="24830">
          <cell r="O24830" t="str">
            <v>083734000</v>
          </cell>
        </row>
        <row r="24831">
          <cell r="O24831" t="str">
            <v>083734000</v>
          </cell>
        </row>
        <row r="24832">
          <cell r="O24832" t="str">
            <v>083734000</v>
          </cell>
        </row>
        <row r="24833">
          <cell r="O24833" t="str">
            <v>083734000</v>
          </cell>
        </row>
        <row r="24834">
          <cell r="O24834" t="str">
            <v>083734000</v>
          </cell>
        </row>
        <row r="24835">
          <cell r="O24835" t="str">
            <v>083734000</v>
          </cell>
        </row>
        <row r="24836">
          <cell r="O24836" t="str">
            <v>083734000</v>
          </cell>
        </row>
        <row r="24837">
          <cell r="O24837" t="str">
            <v>083734000</v>
          </cell>
        </row>
        <row r="24838">
          <cell r="O24838" t="str">
            <v>083734000</v>
          </cell>
        </row>
        <row r="24839">
          <cell r="O24839" t="str">
            <v>083734000</v>
          </cell>
        </row>
        <row r="24840">
          <cell r="O24840" t="str">
            <v>083734000</v>
          </cell>
        </row>
        <row r="24841">
          <cell r="O24841" t="str">
            <v>083734000</v>
          </cell>
        </row>
        <row r="24842">
          <cell r="O24842" t="str">
            <v>083734000</v>
          </cell>
        </row>
        <row r="24843">
          <cell r="O24843" t="str">
            <v>083734000</v>
          </cell>
        </row>
        <row r="24844">
          <cell r="O24844" t="str">
            <v>083734000</v>
          </cell>
        </row>
        <row r="24845">
          <cell r="O24845" t="str">
            <v>083734000</v>
          </cell>
        </row>
        <row r="24846">
          <cell r="O24846" t="str">
            <v>083734000</v>
          </cell>
        </row>
        <row r="24847">
          <cell r="O24847" t="str">
            <v>083734000</v>
          </cell>
        </row>
        <row r="24848">
          <cell r="O24848" t="str">
            <v>083734000</v>
          </cell>
        </row>
        <row r="24849">
          <cell r="O24849" t="str">
            <v>083735000</v>
          </cell>
        </row>
        <row r="24850">
          <cell r="O24850" t="str">
            <v>083735000</v>
          </cell>
        </row>
        <row r="24851">
          <cell r="O24851" t="str">
            <v>083735000</v>
          </cell>
        </row>
        <row r="24852">
          <cell r="O24852" t="str">
            <v>083735000</v>
          </cell>
        </row>
        <row r="24853">
          <cell r="O24853" t="str">
            <v>083735000</v>
          </cell>
        </row>
        <row r="24854">
          <cell r="O24854" t="str">
            <v>083735000</v>
          </cell>
        </row>
        <row r="24855">
          <cell r="O24855" t="str">
            <v>083735000</v>
          </cell>
        </row>
        <row r="24856">
          <cell r="O24856" t="str">
            <v>083735000</v>
          </cell>
        </row>
        <row r="24857">
          <cell r="O24857" t="str">
            <v>083735000</v>
          </cell>
        </row>
        <row r="24858">
          <cell r="O24858" t="str">
            <v>083735000</v>
          </cell>
        </row>
        <row r="24859">
          <cell r="O24859" t="str">
            <v>083735000</v>
          </cell>
        </row>
        <row r="24860">
          <cell r="O24860" t="str">
            <v>083735000</v>
          </cell>
        </row>
        <row r="24861">
          <cell r="O24861" t="str">
            <v>083735000</v>
          </cell>
        </row>
        <row r="24862">
          <cell r="O24862" t="str">
            <v>083735000</v>
          </cell>
        </row>
        <row r="24863">
          <cell r="O24863" t="str">
            <v>083735000</v>
          </cell>
        </row>
        <row r="24864">
          <cell r="O24864" t="str">
            <v>083735000</v>
          </cell>
        </row>
        <row r="24865">
          <cell r="O24865" t="str">
            <v>083736000</v>
          </cell>
        </row>
        <row r="24866">
          <cell r="O24866" t="str">
            <v>083736000</v>
          </cell>
        </row>
        <row r="24867">
          <cell r="O24867" t="str">
            <v>083736000</v>
          </cell>
        </row>
        <row r="24868">
          <cell r="O24868" t="str">
            <v>083736000</v>
          </cell>
        </row>
        <row r="24869">
          <cell r="O24869" t="str">
            <v>083736000</v>
          </cell>
        </row>
        <row r="24870">
          <cell r="O24870" t="str">
            <v>083736000</v>
          </cell>
        </row>
        <row r="24871">
          <cell r="O24871" t="str">
            <v>083736000</v>
          </cell>
        </row>
        <row r="24872">
          <cell r="O24872" t="str">
            <v>083736000</v>
          </cell>
        </row>
        <row r="24873">
          <cell r="O24873" t="str">
            <v>083736000</v>
          </cell>
        </row>
        <row r="24874">
          <cell r="O24874" t="str">
            <v>083736000</v>
          </cell>
        </row>
        <row r="24875">
          <cell r="O24875" t="str">
            <v>083736000</v>
          </cell>
        </row>
        <row r="24876">
          <cell r="O24876" t="str">
            <v>083736000</v>
          </cell>
        </row>
        <row r="24877">
          <cell r="O24877" t="str">
            <v>083736000</v>
          </cell>
        </row>
        <row r="24878">
          <cell r="O24878" t="str">
            <v>083736000</v>
          </cell>
        </row>
        <row r="24879">
          <cell r="O24879" t="str">
            <v>083736000</v>
          </cell>
        </row>
        <row r="24880">
          <cell r="O24880" t="str">
            <v>083736000</v>
          </cell>
        </row>
        <row r="24881">
          <cell r="O24881" t="str">
            <v>083736000</v>
          </cell>
        </row>
        <row r="24882">
          <cell r="O24882" t="str">
            <v>083736000</v>
          </cell>
        </row>
        <row r="24883">
          <cell r="O24883" t="str">
            <v>083736000</v>
          </cell>
        </row>
        <row r="24884">
          <cell r="O24884" t="str">
            <v>083736000</v>
          </cell>
        </row>
        <row r="24885">
          <cell r="O24885" t="str">
            <v>083736000</v>
          </cell>
        </row>
        <row r="24886">
          <cell r="O24886" t="str">
            <v>083736000</v>
          </cell>
        </row>
        <row r="24887">
          <cell r="O24887" t="str">
            <v>083738000</v>
          </cell>
        </row>
        <row r="24888">
          <cell r="O24888" t="str">
            <v>083738000</v>
          </cell>
        </row>
        <row r="24889">
          <cell r="O24889" t="str">
            <v>083738000</v>
          </cell>
        </row>
        <row r="24890">
          <cell r="O24890" t="str">
            <v>083738000</v>
          </cell>
        </row>
        <row r="24891">
          <cell r="O24891" t="str">
            <v>083738000</v>
          </cell>
        </row>
        <row r="24892">
          <cell r="O24892" t="str">
            <v>083738000</v>
          </cell>
        </row>
        <row r="24893">
          <cell r="O24893" t="str">
            <v>083738000</v>
          </cell>
        </row>
        <row r="24894">
          <cell r="O24894" t="str">
            <v>083738000</v>
          </cell>
        </row>
        <row r="24895">
          <cell r="O24895" t="str">
            <v>083738000</v>
          </cell>
        </row>
        <row r="24896">
          <cell r="O24896" t="str">
            <v>083738000</v>
          </cell>
        </row>
        <row r="24897">
          <cell r="O24897" t="str">
            <v>083738000</v>
          </cell>
        </row>
        <row r="24898">
          <cell r="O24898" t="str">
            <v>083738000</v>
          </cell>
        </row>
        <row r="24899">
          <cell r="O24899" t="str">
            <v>083738000</v>
          </cell>
        </row>
        <row r="24900">
          <cell r="O24900" t="str">
            <v>083738000</v>
          </cell>
        </row>
        <row r="24901">
          <cell r="O24901" t="str">
            <v>083738000</v>
          </cell>
        </row>
        <row r="24902">
          <cell r="O24902" t="str">
            <v>083738000</v>
          </cell>
        </row>
        <row r="24903">
          <cell r="O24903" t="str">
            <v>083738000</v>
          </cell>
        </row>
        <row r="24904">
          <cell r="O24904" t="str">
            <v>083738000</v>
          </cell>
        </row>
        <row r="24905">
          <cell r="O24905" t="str">
            <v>083738000</v>
          </cell>
        </row>
        <row r="24906">
          <cell r="O24906" t="str">
            <v>083738000</v>
          </cell>
        </row>
        <row r="24907">
          <cell r="O24907" t="str">
            <v>083738000</v>
          </cell>
        </row>
        <row r="24908">
          <cell r="O24908" t="str">
            <v>083738000</v>
          </cell>
        </row>
        <row r="24909">
          <cell r="O24909" t="str">
            <v>083738000</v>
          </cell>
        </row>
        <row r="24910">
          <cell r="O24910" t="str">
            <v>083738000</v>
          </cell>
        </row>
        <row r="24911">
          <cell r="O24911" t="str">
            <v>083738000</v>
          </cell>
        </row>
        <row r="24912">
          <cell r="O24912" t="str">
            <v>083738000</v>
          </cell>
        </row>
        <row r="24913">
          <cell r="O24913" t="str">
            <v>083738000</v>
          </cell>
        </row>
        <row r="24914">
          <cell r="O24914" t="str">
            <v>083738000</v>
          </cell>
        </row>
        <row r="24915">
          <cell r="O24915" t="str">
            <v>083738000</v>
          </cell>
        </row>
        <row r="24916">
          <cell r="O24916" t="str">
            <v>083738000</v>
          </cell>
        </row>
        <row r="24917">
          <cell r="O24917" t="str">
            <v>083738000</v>
          </cell>
        </row>
        <row r="24918">
          <cell r="O24918" t="str">
            <v>083738000</v>
          </cell>
        </row>
        <row r="24919">
          <cell r="O24919" t="str">
            <v>083738000</v>
          </cell>
        </row>
        <row r="24920">
          <cell r="O24920" t="str">
            <v>083738000</v>
          </cell>
        </row>
        <row r="24921">
          <cell r="O24921" t="str">
            <v>083738000</v>
          </cell>
        </row>
        <row r="24922">
          <cell r="O24922" t="str">
            <v>083738000</v>
          </cell>
        </row>
        <row r="24923">
          <cell r="O24923" t="str">
            <v>083738000</v>
          </cell>
        </row>
        <row r="24924">
          <cell r="O24924" t="str">
            <v>083738000</v>
          </cell>
        </row>
        <row r="24925">
          <cell r="O24925" t="str">
            <v>083738000</v>
          </cell>
        </row>
        <row r="24926">
          <cell r="O24926" t="str">
            <v>083738000</v>
          </cell>
        </row>
        <row r="24927">
          <cell r="O24927" t="str">
            <v>083738000</v>
          </cell>
        </row>
        <row r="24928">
          <cell r="O24928" t="str">
            <v>083738000</v>
          </cell>
        </row>
        <row r="24929">
          <cell r="O24929" t="str">
            <v>083738000</v>
          </cell>
        </row>
        <row r="24930">
          <cell r="O24930" t="str">
            <v>083738000</v>
          </cell>
        </row>
        <row r="24931">
          <cell r="O24931" t="str">
            <v>083738000</v>
          </cell>
        </row>
        <row r="24932">
          <cell r="O24932" t="str">
            <v>083738000</v>
          </cell>
        </row>
        <row r="24933">
          <cell r="O24933" t="str">
            <v>083738000</v>
          </cell>
        </row>
        <row r="24934">
          <cell r="O24934" t="str">
            <v>083738000</v>
          </cell>
        </row>
        <row r="24935">
          <cell r="O24935" t="str">
            <v>083738000</v>
          </cell>
        </row>
        <row r="24936">
          <cell r="O24936" t="str">
            <v>083738000</v>
          </cell>
        </row>
        <row r="24937">
          <cell r="O24937" t="str">
            <v>083738000</v>
          </cell>
        </row>
        <row r="24938">
          <cell r="O24938" t="str">
            <v>083738000</v>
          </cell>
        </row>
        <row r="24939">
          <cell r="O24939" t="str">
            <v>083738000</v>
          </cell>
        </row>
        <row r="24940">
          <cell r="O24940" t="str">
            <v>083738000</v>
          </cell>
        </row>
        <row r="24941">
          <cell r="O24941" t="str">
            <v>083738000</v>
          </cell>
        </row>
        <row r="24942">
          <cell r="O24942" t="str">
            <v>083738000</v>
          </cell>
        </row>
        <row r="24943">
          <cell r="O24943" t="str">
            <v>083738000</v>
          </cell>
        </row>
        <row r="24944">
          <cell r="O24944" t="str">
            <v>083738000</v>
          </cell>
        </row>
        <row r="24945">
          <cell r="O24945" t="str">
            <v>083738000</v>
          </cell>
        </row>
        <row r="24946">
          <cell r="O24946" t="str">
            <v>083738000</v>
          </cell>
        </row>
        <row r="24947">
          <cell r="O24947" t="str">
            <v>083738000</v>
          </cell>
        </row>
        <row r="24948">
          <cell r="O24948" t="str">
            <v>083738000</v>
          </cell>
        </row>
        <row r="24949">
          <cell r="O24949" t="str">
            <v>083738000</v>
          </cell>
        </row>
        <row r="24950">
          <cell r="O24950" t="str">
            <v>083738000</v>
          </cell>
        </row>
        <row r="24951">
          <cell r="O24951" t="str">
            <v>083738000</v>
          </cell>
        </row>
        <row r="24952">
          <cell r="O24952" t="str">
            <v>083738000</v>
          </cell>
        </row>
        <row r="24953">
          <cell r="O24953" t="str">
            <v>083738000</v>
          </cell>
        </row>
        <row r="24954">
          <cell r="O24954" t="str">
            <v>083738000</v>
          </cell>
        </row>
        <row r="24955">
          <cell r="O24955" t="str">
            <v>083738000</v>
          </cell>
        </row>
        <row r="24956">
          <cell r="O24956" t="str">
            <v>083738000</v>
          </cell>
        </row>
        <row r="24957">
          <cell r="O24957" t="str">
            <v>083738000</v>
          </cell>
        </row>
        <row r="24958">
          <cell r="O24958" t="str">
            <v>083738000</v>
          </cell>
        </row>
        <row r="24959">
          <cell r="O24959" t="str">
            <v>083738000</v>
          </cell>
        </row>
        <row r="24960">
          <cell r="O24960" t="str">
            <v>083738000</v>
          </cell>
        </row>
        <row r="24961">
          <cell r="O24961" t="str">
            <v>083738000</v>
          </cell>
        </row>
        <row r="24962">
          <cell r="O24962" t="str">
            <v>083738000</v>
          </cell>
        </row>
        <row r="24963">
          <cell r="O24963" t="str">
            <v>083738000</v>
          </cell>
        </row>
        <row r="24964">
          <cell r="O24964" t="str">
            <v>083738000</v>
          </cell>
        </row>
        <row r="24965">
          <cell r="O24965" t="str">
            <v>083738000</v>
          </cell>
        </row>
        <row r="24966">
          <cell r="O24966" t="str">
            <v>083738000</v>
          </cell>
        </row>
        <row r="24967">
          <cell r="O24967" t="str">
            <v>083738000</v>
          </cell>
        </row>
        <row r="24968">
          <cell r="O24968" t="str">
            <v>083738000</v>
          </cell>
        </row>
        <row r="24969">
          <cell r="O24969" t="str">
            <v>083738000</v>
          </cell>
        </row>
        <row r="24970">
          <cell r="O24970" t="str">
            <v>083738000</v>
          </cell>
        </row>
        <row r="24971">
          <cell r="O24971" t="str">
            <v>083738000</v>
          </cell>
        </row>
        <row r="24972">
          <cell r="O24972" t="str">
            <v>083738000</v>
          </cell>
        </row>
        <row r="24973">
          <cell r="O24973" t="str">
            <v>083738000</v>
          </cell>
        </row>
        <row r="24974">
          <cell r="O24974" t="str">
            <v>083738000</v>
          </cell>
        </row>
        <row r="24975">
          <cell r="O24975" t="str">
            <v>083738000</v>
          </cell>
        </row>
        <row r="24976">
          <cell r="O24976" t="str">
            <v>083738000</v>
          </cell>
        </row>
        <row r="24977">
          <cell r="O24977" t="str">
            <v>083738000</v>
          </cell>
        </row>
        <row r="24978">
          <cell r="O24978" t="str">
            <v>083738000</v>
          </cell>
        </row>
        <row r="24979">
          <cell r="O24979" t="str">
            <v>083738000</v>
          </cell>
        </row>
        <row r="24980">
          <cell r="O24980" t="str">
            <v>083738000</v>
          </cell>
        </row>
        <row r="24981">
          <cell r="O24981" t="str">
            <v>083738000</v>
          </cell>
        </row>
        <row r="24982">
          <cell r="O24982" t="str">
            <v>083738000</v>
          </cell>
        </row>
        <row r="24983">
          <cell r="O24983" t="str">
            <v>083738000</v>
          </cell>
        </row>
        <row r="24984">
          <cell r="O24984" t="str">
            <v>083738000</v>
          </cell>
        </row>
        <row r="24985">
          <cell r="O24985" t="str">
            <v>083738000</v>
          </cell>
        </row>
        <row r="24986">
          <cell r="O24986" t="str">
            <v>083738000</v>
          </cell>
        </row>
        <row r="24987">
          <cell r="O24987" t="str">
            <v>083738000</v>
          </cell>
        </row>
        <row r="24988">
          <cell r="O24988" t="str">
            <v>083738000</v>
          </cell>
        </row>
        <row r="24989">
          <cell r="O24989" t="str">
            <v>083738000</v>
          </cell>
        </row>
        <row r="24990">
          <cell r="O24990" t="str">
            <v>083738000</v>
          </cell>
        </row>
        <row r="24991">
          <cell r="O24991" t="str">
            <v>083738000</v>
          </cell>
        </row>
        <row r="24992">
          <cell r="O24992" t="str">
            <v>083738000</v>
          </cell>
        </row>
        <row r="24993">
          <cell r="O24993" t="str">
            <v>083738000</v>
          </cell>
        </row>
        <row r="24994">
          <cell r="O24994" t="str">
            <v>083738000</v>
          </cell>
        </row>
        <row r="24995">
          <cell r="O24995" t="str">
            <v>083738000</v>
          </cell>
        </row>
        <row r="24996">
          <cell r="O24996" t="str">
            <v>083738000</v>
          </cell>
        </row>
        <row r="24997">
          <cell r="O24997" t="str">
            <v>083739000</v>
          </cell>
        </row>
        <row r="24998">
          <cell r="O24998" t="str">
            <v>083739000</v>
          </cell>
        </row>
        <row r="24999">
          <cell r="O24999" t="str">
            <v>083739000</v>
          </cell>
        </row>
        <row r="25000">
          <cell r="O25000" t="str">
            <v>083739000</v>
          </cell>
        </row>
        <row r="25001">
          <cell r="O25001" t="str">
            <v>083739000</v>
          </cell>
        </row>
        <row r="25002">
          <cell r="O25002" t="str">
            <v>083739000</v>
          </cell>
        </row>
        <row r="25003">
          <cell r="O25003" t="str">
            <v>083739000</v>
          </cell>
        </row>
        <row r="25004">
          <cell r="O25004" t="str">
            <v>083739000</v>
          </cell>
        </row>
        <row r="25005">
          <cell r="O25005" t="str">
            <v>083739000</v>
          </cell>
        </row>
        <row r="25006">
          <cell r="O25006" t="str">
            <v>083739000</v>
          </cell>
        </row>
        <row r="25007">
          <cell r="O25007" t="str">
            <v>083739000</v>
          </cell>
        </row>
        <row r="25008">
          <cell r="O25008" t="str">
            <v>083739000</v>
          </cell>
        </row>
        <row r="25009">
          <cell r="O25009" t="str">
            <v>083739000</v>
          </cell>
        </row>
        <row r="25010">
          <cell r="O25010" t="str">
            <v>083739000</v>
          </cell>
        </row>
        <row r="25011">
          <cell r="O25011" t="str">
            <v>083739000</v>
          </cell>
        </row>
        <row r="25012">
          <cell r="O25012" t="str">
            <v>083739000</v>
          </cell>
        </row>
        <row r="25013">
          <cell r="O25013" t="str">
            <v>083739000</v>
          </cell>
        </row>
        <row r="25014">
          <cell r="O25014" t="str">
            <v>083739000</v>
          </cell>
        </row>
        <row r="25015">
          <cell r="O25015" t="str">
            <v>083739000</v>
          </cell>
        </row>
        <row r="25016">
          <cell r="O25016" t="str">
            <v>083739000</v>
          </cell>
        </row>
        <row r="25017">
          <cell r="O25017" t="str">
            <v>083739000</v>
          </cell>
        </row>
        <row r="25018">
          <cell r="O25018" t="str">
            <v>083739000</v>
          </cell>
        </row>
        <row r="25019">
          <cell r="O25019" t="str">
            <v>083739000</v>
          </cell>
        </row>
        <row r="25020">
          <cell r="O25020" t="str">
            <v>083739000</v>
          </cell>
        </row>
        <row r="25021">
          <cell r="O25021" t="str">
            <v>083739000</v>
          </cell>
        </row>
        <row r="25022">
          <cell r="O25022" t="str">
            <v>083739000</v>
          </cell>
        </row>
        <row r="25023">
          <cell r="O25023" t="str">
            <v>083739000</v>
          </cell>
        </row>
        <row r="25024">
          <cell r="O25024" t="str">
            <v>083739000</v>
          </cell>
        </row>
        <row r="25025">
          <cell r="O25025" t="str">
            <v>083739000</v>
          </cell>
        </row>
        <row r="25026">
          <cell r="O25026" t="str">
            <v>083739000</v>
          </cell>
        </row>
        <row r="25027">
          <cell r="O25027" t="str">
            <v>083739000</v>
          </cell>
        </row>
        <row r="25028">
          <cell r="O25028" t="str">
            <v>083739000</v>
          </cell>
        </row>
        <row r="25029">
          <cell r="O25029" t="str">
            <v>083739000</v>
          </cell>
        </row>
        <row r="25030">
          <cell r="O25030" t="str">
            <v>083740000</v>
          </cell>
        </row>
        <row r="25031">
          <cell r="O25031" t="str">
            <v>083740000</v>
          </cell>
        </row>
        <row r="25032">
          <cell r="O25032" t="str">
            <v>083740000</v>
          </cell>
        </row>
        <row r="25033">
          <cell r="O25033" t="str">
            <v>083740000</v>
          </cell>
        </row>
        <row r="25034">
          <cell r="O25034" t="str">
            <v>083740000</v>
          </cell>
        </row>
        <row r="25035">
          <cell r="O25035" t="str">
            <v>083740000</v>
          </cell>
        </row>
        <row r="25036">
          <cell r="O25036" t="str">
            <v>083740000</v>
          </cell>
        </row>
        <row r="25037">
          <cell r="O25037" t="str">
            <v>083740000</v>
          </cell>
        </row>
        <row r="25038">
          <cell r="O25038" t="str">
            <v>083740000</v>
          </cell>
        </row>
        <row r="25039">
          <cell r="O25039" t="str">
            <v>083740000</v>
          </cell>
        </row>
        <row r="25040">
          <cell r="O25040" t="str">
            <v>083740000</v>
          </cell>
        </row>
        <row r="25041">
          <cell r="O25041" t="str">
            <v>083740000</v>
          </cell>
        </row>
        <row r="25042">
          <cell r="O25042" t="str">
            <v>083740000</v>
          </cell>
        </row>
        <row r="25043">
          <cell r="O25043" t="str">
            <v>083740000</v>
          </cell>
        </row>
        <row r="25044">
          <cell r="O25044" t="str">
            <v>083740000</v>
          </cell>
        </row>
        <row r="25045">
          <cell r="O25045" t="str">
            <v>083740000</v>
          </cell>
        </row>
        <row r="25046">
          <cell r="O25046" t="str">
            <v>083740000</v>
          </cell>
        </row>
        <row r="25047">
          <cell r="O25047" t="str">
            <v>083740000</v>
          </cell>
        </row>
        <row r="25048">
          <cell r="O25048" t="str">
            <v>083740000</v>
          </cell>
        </row>
        <row r="25049">
          <cell r="O25049" t="str">
            <v>083740000</v>
          </cell>
        </row>
        <row r="25050">
          <cell r="O25050" t="str">
            <v>083740000</v>
          </cell>
        </row>
        <row r="25051">
          <cell r="O25051" t="str">
            <v>083740000</v>
          </cell>
        </row>
        <row r="25052">
          <cell r="O25052" t="str">
            <v>083740000</v>
          </cell>
        </row>
        <row r="25053">
          <cell r="O25053" t="str">
            <v>083740000</v>
          </cell>
        </row>
        <row r="25054">
          <cell r="O25054" t="str">
            <v>083740000</v>
          </cell>
        </row>
        <row r="25055">
          <cell r="O25055" t="str">
            <v>083740000</v>
          </cell>
        </row>
        <row r="25056">
          <cell r="O25056" t="str">
            <v>083740000</v>
          </cell>
        </row>
        <row r="25057">
          <cell r="O25057" t="str">
            <v>083740000</v>
          </cell>
        </row>
        <row r="25058">
          <cell r="O25058" t="str">
            <v>083740000</v>
          </cell>
        </row>
        <row r="25059">
          <cell r="O25059" t="str">
            <v>083740000</v>
          </cell>
        </row>
        <row r="25060">
          <cell r="O25060" t="str">
            <v>083740000</v>
          </cell>
        </row>
        <row r="25061">
          <cell r="O25061" t="str">
            <v>083740000</v>
          </cell>
        </row>
        <row r="25062">
          <cell r="O25062" t="str">
            <v>083740000</v>
          </cell>
        </row>
        <row r="25063">
          <cell r="O25063" t="str">
            <v>083740000</v>
          </cell>
        </row>
        <row r="25064">
          <cell r="O25064" t="str">
            <v>083740000</v>
          </cell>
        </row>
        <row r="25065">
          <cell r="O25065" t="str">
            <v>083740000</v>
          </cell>
        </row>
        <row r="25066">
          <cell r="O25066" t="str">
            <v>083740000</v>
          </cell>
        </row>
        <row r="25067">
          <cell r="O25067" t="str">
            <v>083740000</v>
          </cell>
        </row>
        <row r="25068">
          <cell r="O25068" t="str">
            <v>083740000</v>
          </cell>
        </row>
        <row r="25069">
          <cell r="O25069" t="str">
            <v>083740000</v>
          </cell>
        </row>
        <row r="25070">
          <cell r="O25070" t="str">
            <v>083740000</v>
          </cell>
        </row>
        <row r="25071">
          <cell r="O25071" t="str">
            <v>083740000</v>
          </cell>
        </row>
        <row r="25072">
          <cell r="O25072" t="str">
            <v>083740000</v>
          </cell>
        </row>
        <row r="25073">
          <cell r="O25073" t="str">
            <v>083740000</v>
          </cell>
        </row>
        <row r="25074">
          <cell r="O25074" t="str">
            <v>083740000</v>
          </cell>
        </row>
        <row r="25075">
          <cell r="O25075" t="str">
            <v>083740000</v>
          </cell>
        </row>
        <row r="25076">
          <cell r="O25076" t="str">
            <v>083740000</v>
          </cell>
        </row>
        <row r="25077">
          <cell r="O25077" t="str">
            <v>083740000</v>
          </cell>
        </row>
        <row r="25078">
          <cell r="O25078" t="str">
            <v>083740000</v>
          </cell>
        </row>
        <row r="25079">
          <cell r="O25079" t="str">
            <v>083740000</v>
          </cell>
        </row>
        <row r="25080">
          <cell r="O25080" t="str">
            <v>083741000</v>
          </cell>
        </row>
        <row r="25081">
          <cell r="O25081" t="str">
            <v>083741000</v>
          </cell>
        </row>
        <row r="25082">
          <cell r="O25082" t="str">
            <v>083741000</v>
          </cell>
        </row>
        <row r="25083">
          <cell r="O25083" t="str">
            <v>083741000</v>
          </cell>
        </row>
        <row r="25084">
          <cell r="O25084" t="str">
            <v>083741000</v>
          </cell>
        </row>
        <row r="25085">
          <cell r="O25085" t="str">
            <v>083741000</v>
          </cell>
        </row>
        <row r="25086">
          <cell r="O25086" t="str">
            <v>083741000</v>
          </cell>
        </row>
        <row r="25087">
          <cell r="O25087" t="str">
            <v>083741000</v>
          </cell>
        </row>
        <row r="25088">
          <cell r="O25088" t="str">
            <v>083741000</v>
          </cell>
        </row>
        <row r="25089">
          <cell r="O25089" t="str">
            <v>083741000</v>
          </cell>
        </row>
        <row r="25090">
          <cell r="O25090" t="str">
            <v>083741000</v>
          </cell>
        </row>
        <row r="25091">
          <cell r="O25091" t="str">
            <v>083741000</v>
          </cell>
        </row>
        <row r="25092">
          <cell r="O25092" t="str">
            <v>083741000</v>
          </cell>
        </row>
        <row r="25093">
          <cell r="O25093" t="str">
            <v>083741000</v>
          </cell>
        </row>
        <row r="25094">
          <cell r="O25094" t="str">
            <v>083741000</v>
          </cell>
        </row>
        <row r="25095">
          <cell r="O25095" t="str">
            <v>083741000</v>
          </cell>
        </row>
        <row r="25096">
          <cell r="O25096" t="str">
            <v>083741000</v>
          </cell>
        </row>
        <row r="25097">
          <cell r="O25097" t="str">
            <v>083741000</v>
          </cell>
        </row>
        <row r="25098">
          <cell r="O25098" t="str">
            <v>083741000</v>
          </cell>
        </row>
        <row r="25099">
          <cell r="O25099" t="str">
            <v>083741000</v>
          </cell>
        </row>
        <row r="25100">
          <cell r="O25100" t="str">
            <v>083741000</v>
          </cell>
        </row>
        <row r="25101">
          <cell r="O25101" t="str">
            <v>083741000</v>
          </cell>
        </row>
        <row r="25102">
          <cell r="O25102" t="str">
            <v>083741000</v>
          </cell>
        </row>
        <row r="25103">
          <cell r="O25103" t="str">
            <v>083741000</v>
          </cell>
        </row>
        <row r="25104">
          <cell r="O25104" t="str">
            <v>083741000</v>
          </cell>
        </row>
        <row r="25105">
          <cell r="O25105" t="str">
            <v>083741000</v>
          </cell>
        </row>
        <row r="25106">
          <cell r="O25106" t="str">
            <v>083741000</v>
          </cell>
        </row>
        <row r="25107">
          <cell r="O25107" t="str">
            <v>083741000</v>
          </cell>
        </row>
        <row r="25108">
          <cell r="O25108" t="str">
            <v>083741000</v>
          </cell>
        </row>
        <row r="25109">
          <cell r="O25109" t="str">
            <v>083742000</v>
          </cell>
        </row>
        <row r="25110">
          <cell r="O25110" t="str">
            <v>083742000</v>
          </cell>
        </row>
        <row r="25111">
          <cell r="O25111" t="str">
            <v>083742000</v>
          </cell>
        </row>
        <row r="25112">
          <cell r="O25112" t="str">
            <v>083742000</v>
          </cell>
        </row>
        <row r="25113">
          <cell r="O25113" t="str">
            <v>083742000</v>
          </cell>
        </row>
        <row r="25114">
          <cell r="O25114" t="str">
            <v>083742000</v>
          </cell>
        </row>
        <row r="25115">
          <cell r="O25115" t="str">
            <v>083742000</v>
          </cell>
        </row>
        <row r="25116">
          <cell r="O25116" t="str">
            <v>083742000</v>
          </cell>
        </row>
        <row r="25117">
          <cell r="O25117" t="str">
            <v>083742000</v>
          </cell>
        </row>
        <row r="25118">
          <cell r="O25118" t="str">
            <v>083742000</v>
          </cell>
        </row>
        <row r="25119">
          <cell r="O25119" t="str">
            <v>083742000</v>
          </cell>
        </row>
        <row r="25120">
          <cell r="O25120" t="str">
            <v>083742000</v>
          </cell>
        </row>
        <row r="25121">
          <cell r="O25121" t="str">
            <v>083742000</v>
          </cell>
        </row>
        <row r="25122">
          <cell r="O25122" t="str">
            <v>083742000</v>
          </cell>
        </row>
        <row r="25123">
          <cell r="O25123" t="str">
            <v>083742000</v>
          </cell>
        </row>
        <row r="25124">
          <cell r="O25124" t="str">
            <v>083742000</v>
          </cell>
        </row>
        <row r="25125">
          <cell r="O25125" t="str">
            <v>083742000</v>
          </cell>
        </row>
        <row r="25126">
          <cell r="O25126" t="str">
            <v>083742000</v>
          </cell>
        </row>
        <row r="25127">
          <cell r="O25127" t="str">
            <v>083742000</v>
          </cell>
        </row>
        <row r="25128">
          <cell r="O25128" t="str">
            <v>083743000</v>
          </cell>
        </row>
        <row r="25129">
          <cell r="O25129" t="str">
            <v>083743000</v>
          </cell>
        </row>
        <row r="25130">
          <cell r="O25130" t="str">
            <v>083743000</v>
          </cell>
        </row>
        <row r="25131">
          <cell r="O25131" t="str">
            <v>083743000</v>
          </cell>
        </row>
        <row r="25132">
          <cell r="O25132" t="str">
            <v>083743000</v>
          </cell>
        </row>
        <row r="25133">
          <cell r="O25133" t="str">
            <v>083743000</v>
          </cell>
        </row>
        <row r="25134">
          <cell r="O25134" t="str">
            <v>083743000</v>
          </cell>
        </row>
        <row r="25135">
          <cell r="O25135" t="str">
            <v>083743000</v>
          </cell>
        </row>
        <row r="25136">
          <cell r="O25136" t="str">
            <v>083743000</v>
          </cell>
        </row>
        <row r="25137">
          <cell r="O25137" t="str">
            <v>083743000</v>
          </cell>
        </row>
        <row r="25138">
          <cell r="O25138" t="str">
            <v>083743000</v>
          </cell>
        </row>
        <row r="25139">
          <cell r="O25139" t="str">
            <v>083743000</v>
          </cell>
        </row>
        <row r="25140">
          <cell r="O25140" t="str">
            <v>083743000</v>
          </cell>
        </row>
        <row r="25141">
          <cell r="O25141" t="str">
            <v>083743000</v>
          </cell>
        </row>
        <row r="25142">
          <cell r="O25142" t="str">
            <v>083743000</v>
          </cell>
        </row>
        <row r="25143">
          <cell r="O25143" t="str">
            <v>083743000</v>
          </cell>
        </row>
        <row r="25144">
          <cell r="O25144" t="str">
            <v>083743000</v>
          </cell>
        </row>
        <row r="25145">
          <cell r="O25145" t="str">
            <v>083743000</v>
          </cell>
        </row>
        <row r="25146">
          <cell r="O25146" t="str">
            <v>083743000</v>
          </cell>
        </row>
        <row r="25147">
          <cell r="O25147" t="str">
            <v>083743000</v>
          </cell>
        </row>
        <row r="25148">
          <cell r="O25148" t="str">
            <v>083743000</v>
          </cell>
        </row>
        <row r="25149">
          <cell r="O25149" t="str">
            <v>083744000</v>
          </cell>
        </row>
        <row r="25150">
          <cell r="O25150" t="str">
            <v>083744000</v>
          </cell>
        </row>
        <row r="25151">
          <cell r="O25151" t="str">
            <v>083744000</v>
          </cell>
        </row>
        <row r="25152">
          <cell r="O25152" t="str">
            <v>083744000</v>
          </cell>
        </row>
        <row r="25153">
          <cell r="O25153" t="str">
            <v>083744000</v>
          </cell>
        </row>
        <row r="25154">
          <cell r="O25154" t="str">
            <v>083744000</v>
          </cell>
        </row>
        <row r="25155">
          <cell r="O25155" t="str">
            <v>083744000</v>
          </cell>
        </row>
        <row r="25156">
          <cell r="O25156" t="str">
            <v>083744000</v>
          </cell>
        </row>
        <row r="25157">
          <cell r="O25157" t="str">
            <v>083744000</v>
          </cell>
        </row>
        <row r="25158">
          <cell r="O25158" t="str">
            <v>083744000</v>
          </cell>
        </row>
        <row r="25159">
          <cell r="O25159" t="str">
            <v>083744000</v>
          </cell>
        </row>
        <row r="25160">
          <cell r="O25160" t="str">
            <v>083744000</v>
          </cell>
        </row>
        <row r="25161">
          <cell r="O25161" t="str">
            <v>083744000</v>
          </cell>
        </row>
        <row r="25162">
          <cell r="O25162" t="str">
            <v>083744000</v>
          </cell>
        </row>
        <row r="25163">
          <cell r="O25163" t="str">
            <v>083744000</v>
          </cell>
        </row>
        <row r="25164">
          <cell r="O25164" t="str">
            <v>083744000</v>
          </cell>
        </row>
        <row r="25165">
          <cell r="O25165" t="str">
            <v>083744000</v>
          </cell>
        </row>
        <row r="25166">
          <cell r="O25166" t="str">
            <v>083744000</v>
          </cell>
        </row>
        <row r="25167">
          <cell r="O25167" t="str">
            <v>083744000</v>
          </cell>
        </row>
        <row r="25168">
          <cell r="O25168" t="str">
            <v>083744000</v>
          </cell>
        </row>
        <row r="25169">
          <cell r="O25169" t="str">
            <v>083745000</v>
          </cell>
        </row>
        <row r="25170">
          <cell r="O25170" t="str">
            <v>083745000</v>
          </cell>
        </row>
        <row r="25171">
          <cell r="O25171" t="str">
            <v>083745000</v>
          </cell>
        </row>
        <row r="25172">
          <cell r="O25172" t="str">
            <v>083745000</v>
          </cell>
        </row>
        <row r="25173">
          <cell r="O25173" t="str">
            <v>083745000</v>
          </cell>
        </row>
        <row r="25174">
          <cell r="O25174" t="str">
            <v>083745000</v>
          </cell>
        </row>
        <row r="25175">
          <cell r="O25175" t="str">
            <v>083745000</v>
          </cell>
        </row>
        <row r="25176">
          <cell r="O25176" t="str">
            <v>083745000</v>
          </cell>
        </row>
        <row r="25177">
          <cell r="O25177" t="str">
            <v>083745000</v>
          </cell>
        </row>
        <row r="25178">
          <cell r="O25178" t="str">
            <v>083745000</v>
          </cell>
        </row>
        <row r="25179">
          <cell r="O25179" t="str">
            <v>083745000</v>
          </cell>
        </row>
        <row r="25180">
          <cell r="O25180" t="str">
            <v>083745000</v>
          </cell>
        </row>
        <row r="25181">
          <cell r="O25181" t="str">
            <v>083745000</v>
          </cell>
        </row>
        <row r="25182">
          <cell r="O25182" t="str">
            <v>083746000</v>
          </cell>
        </row>
        <row r="25183">
          <cell r="O25183" t="str">
            <v>083746000</v>
          </cell>
        </row>
        <row r="25184">
          <cell r="O25184" t="str">
            <v>083746000</v>
          </cell>
        </row>
        <row r="25185">
          <cell r="O25185" t="str">
            <v>083746000</v>
          </cell>
        </row>
        <row r="25186">
          <cell r="O25186" t="str">
            <v>083746000</v>
          </cell>
        </row>
        <row r="25187">
          <cell r="O25187" t="str">
            <v>083746000</v>
          </cell>
        </row>
        <row r="25188">
          <cell r="O25188" t="str">
            <v>083746000</v>
          </cell>
        </row>
        <row r="25189">
          <cell r="O25189" t="str">
            <v>083746000</v>
          </cell>
        </row>
        <row r="25190">
          <cell r="O25190" t="str">
            <v>083746000</v>
          </cell>
        </row>
        <row r="25191">
          <cell r="O25191" t="str">
            <v>083746000</v>
          </cell>
        </row>
        <row r="25192">
          <cell r="O25192" t="str">
            <v>083746000</v>
          </cell>
        </row>
        <row r="25193">
          <cell r="O25193" t="str">
            <v>083746000</v>
          </cell>
        </row>
        <row r="25194">
          <cell r="O25194" t="str">
            <v>083746000</v>
          </cell>
        </row>
        <row r="25195">
          <cell r="O25195" t="str">
            <v>083746000</v>
          </cell>
        </row>
        <row r="25196">
          <cell r="O25196" t="str">
            <v>083746000</v>
          </cell>
        </row>
        <row r="25197">
          <cell r="O25197" t="str">
            <v>083746000</v>
          </cell>
        </row>
        <row r="25198">
          <cell r="O25198" t="str">
            <v>083747000</v>
          </cell>
        </row>
        <row r="25199">
          <cell r="O25199" t="str">
            <v>083747000</v>
          </cell>
        </row>
        <row r="25200">
          <cell r="O25200" t="str">
            <v>083747000</v>
          </cell>
        </row>
        <row r="25201">
          <cell r="O25201" t="str">
            <v>083747000</v>
          </cell>
        </row>
        <row r="25202">
          <cell r="O25202" t="str">
            <v>083747000</v>
          </cell>
        </row>
        <row r="25203">
          <cell r="O25203" t="str">
            <v>083747000</v>
          </cell>
        </row>
        <row r="25204">
          <cell r="O25204" t="str">
            <v>083747000</v>
          </cell>
        </row>
        <row r="25205">
          <cell r="O25205" t="str">
            <v>083747000</v>
          </cell>
        </row>
        <row r="25206">
          <cell r="O25206" t="str">
            <v>083747000</v>
          </cell>
        </row>
        <row r="25207">
          <cell r="O25207" t="str">
            <v>083747000</v>
          </cell>
        </row>
        <row r="25208">
          <cell r="O25208" t="str">
            <v>083747000</v>
          </cell>
        </row>
        <row r="25209">
          <cell r="O25209" t="str">
            <v>083747000</v>
          </cell>
        </row>
        <row r="25210">
          <cell r="O25210" t="str">
            <v>083747000</v>
          </cell>
        </row>
        <row r="25211">
          <cell r="O25211" t="str">
            <v>083747000</v>
          </cell>
        </row>
        <row r="25212">
          <cell r="O25212" t="str">
            <v>083747000</v>
          </cell>
        </row>
        <row r="25213">
          <cell r="O25213" t="str">
            <v>083747000</v>
          </cell>
        </row>
        <row r="25214">
          <cell r="O25214" t="str">
            <v>083747000</v>
          </cell>
        </row>
        <row r="25215">
          <cell r="O25215" t="str">
            <v>083747000</v>
          </cell>
        </row>
        <row r="25216">
          <cell r="O25216" t="str">
            <v>083747000</v>
          </cell>
        </row>
        <row r="25217">
          <cell r="O25217" t="str">
            <v>083747000</v>
          </cell>
        </row>
        <row r="25218">
          <cell r="O25218" t="str">
            <v>083747000</v>
          </cell>
        </row>
        <row r="25219">
          <cell r="O25219" t="str">
            <v>083747000</v>
          </cell>
        </row>
        <row r="25220">
          <cell r="O25220" t="str">
            <v>083747000</v>
          </cell>
        </row>
        <row r="25221">
          <cell r="O25221" t="str">
            <v>083747000</v>
          </cell>
        </row>
        <row r="25222">
          <cell r="O25222" t="str">
            <v>083747000</v>
          </cell>
        </row>
        <row r="25223">
          <cell r="O25223" t="str">
            <v>083747000</v>
          </cell>
        </row>
        <row r="25224">
          <cell r="O25224" t="str">
            <v>083747000</v>
          </cell>
        </row>
        <row r="25225">
          <cell r="O25225" t="str">
            <v>083747000</v>
          </cell>
        </row>
        <row r="25226">
          <cell r="O25226" t="str">
            <v>083747000</v>
          </cell>
        </row>
        <row r="25227">
          <cell r="O25227" t="str">
            <v>083747000</v>
          </cell>
        </row>
        <row r="25228">
          <cell r="O25228" t="str">
            <v>083747000</v>
          </cell>
        </row>
        <row r="25229">
          <cell r="O25229" t="str">
            <v>083747000</v>
          </cell>
        </row>
        <row r="25230">
          <cell r="O25230" t="str">
            <v>083747000</v>
          </cell>
        </row>
        <row r="25231">
          <cell r="O25231" t="str">
            <v>083747000</v>
          </cell>
        </row>
        <row r="25232">
          <cell r="O25232" t="str">
            <v>083747000</v>
          </cell>
        </row>
        <row r="25233">
          <cell r="O25233" t="str">
            <v>083747000</v>
          </cell>
        </row>
        <row r="25234">
          <cell r="O25234" t="str">
            <v>083747000</v>
          </cell>
        </row>
        <row r="25235">
          <cell r="O25235" t="str">
            <v>083747000</v>
          </cell>
        </row>
        <row r="25236">
          <cell r="O25236" t="str">
            <v>083747000</v>
          </cell>
        </row>
        <row r="25237">
          <cell r="O25237" t="str">
            <v>083747000</v>
          </cell>
        </row>
        <row r="25238">
          <cell r="O25238" t="str">
            <v>083747000</v>
          </cell>
        </row>
        <row r="25239">
          <cell r="O25239" t="str">
            <v>083747000</v>
          </cell>
        </row>
        <row r="25240">
          <cell r="O25240" t="str">
            <v>083747000</v>
          </cell>
        </row>
        <row r="25241">
          <cell r="O25241" t="str">
            <v>083747000</v>
          </cell>
        </row>
        <row r="25242">
          <cell r="O25242" t="str">
            <v>083747000</v>
          </cell>
        </row>
        <row r="25243">
          <cell r="O25243" t="str">
            <v>083747000</v>
          </cell>
        </row>
        <row r="25244">
          <cell r="O25244" t="str">
            <v>083747000</v>
          </cell>
        </row>
        <row r="25245">
          <cell r="O25245" t="str">
            <v>083747000</v>
          </cell>
        </row>
        <row r="25246">
          <cell r="O25246" t="str">
            <v>083747000</v>
          </cell>
        </row>
        <row r="25247">
          <cell r="O25247" t="str">
            <v>083747000</v>
          </cell>
        </row>
        <row r="25248">
          <cell r="O25248" t="str">
            <v>083747000</v>
          </cell>
        </row>
        <row r="25249">
          <cell r="O25249" t="str">
            <v>083747000</v>
          </cell>
        </row>
        <row r="25250">
          <cell r="O25250" t="str">
            <v>083747000</v>
          </cell>
        </row>
        <row r="25251">
          <cell r="O25251" t="str">
            <v>083747000</v>
          </cell>
        </row>
        <row r="25252">
          <cell r="O25252" t="str">
            <v>083747000</v>
          </cell>
        </row>
        <row r="25253">
          <cell r="O25253" t="str">
            <v>083747000</v>
          </cell>
        </row>
        <row r="25254">
          <cell r="O25254" t="str">
            <v>083747000</v>
          </cell>
        </row>
        <row r="25255">
          <cell r="O25255" t="str">
            <v>083747000</v>
          </cell>
        </row>
        <row r="25256">
          <cell r="O25256" t="str">
            <v>083747000</v>
          </cell>
        </row>
        <row r="25257">
          <cell r="O25257" t="str">
            <v>083747000</v>
          </cell>
        </row>
        <row r="25258">
          <cell r="O25258" t="str">
            <v>083747000</v>
          </cell>
        </row>
        <row r="25259">
          <cell r="O25259" t="str">
            <v>083747000</v>
          </cell>
        </row>
        <row r="25260">
          <cell r="O25260" t="str">
            <v>083747000</v>
          </cell>
        </row>
        <row r="25261">
          <cell r="O25261" t="str">
            <v>083747000</v>
          </cell>
        </row>
        <row r="25262">
          <cell r="O25262" t="str">
            <v>083747000</v>
          </cell>
        </row>
        <row r="25263">
          <cell r="O25263" t="str">
            <v>083747000</v>
          </cell>
        </row>
        <row r="25264">
          <cell r="O25264" t="str">
            <v>083747000</v>
          </cell>
        </row>
        <row r="25265">
          <cell r="O25265" t="str">
            <v>083747000</v>
          </cell>
        </row>
        <row r="25266">
          <cell r="O25266" t="str">
            <v>083747000</v>
          </cell>
        </row>
        <row r="25267">
          <cell r="O25267" t="str">
            <v>083747000</v>
          </cell>
        </row>
        <row r="25268">
          <cell r="O25268" t="str">
            <v>083747000</v>
          </cell>
        </row>
        <row r="25269">
          <cell r="O25269" t="str">
            <v>083747000</v>
          </cell>
        </row>
        <row r="25270">
          <cell r="O25270" t="str">
            <v>083747000</v>
          </cell>
        </row>
        <row r="25271">
          <cell r="O25271" t="str">
            <v>083747000</v>
          </cell>
        </row>
        <row r="25272">
          <cell r="O25272" t="str">
            <v>083747000</v>
          </cell>
        </row>
        <row r="25273">
          <cell r="O25273" t="str">
            <v>083747000</v>
          </cell>
        </row>
        <row r="25274">
          <cell r="O25274" t="str">
            <v>083747000</v>
          </cell>
        </row>
        <row r="25275">
          <cell r="O25275" t="str">
            <v>083747000</v>
          </cell>
        </row>
        <row r="25276">
          <cell r="O25276" t="str">
            <v>083747000</v>
          </cell>
        </row>
        <row r="25277">
          <cell r="O25277" t="str">
            <v>083747000</v>
          </cell>
        </row>
        <row r="25278">
          <cell r="O25278" t="str">
            <v>083747000</v>
          </cell>
        </row>
        <row r="25279">
          <cell r="O25279" t="str">
            <v>083747000</v>
          </cell>
        </row>
        <row r="25280">
          <cell r="O25280" t="str">
            <v>083747000</v>
          </cell>
        </row>
        <row r="25281">
          <cell r="O25281" t="str">
            <v>083747000</v>
          </cell>
        </row>
        <row r="25282">
          <cell r="O25282" t="str">
            <v>083747000</v>
          </cell>
        </row>
        <row r="25283">
          <cell r="O25283" t="str">
            <v>083747000</v>
          </cell>
        </row>
        <row r="25284">
          <cell r="O25284" t="str">
            <v>083747000</v>
          </cell>
        </row>
        <row r="25285">
          <cell r="O25285" t="str">
            <v>083747000</v>
          </cell>
        </row>
        <row r="25286">
          <cell r="O25286" t="str">
            <v>083747000</v>
          </cell>
        </row>
        <row r="25287">
          <cell r="O25287" t="str">
            <v>083747000</v>
          </cell>
        </row>
        <row r="25288">
          <cell r="O25288" t="str">
            <v>083747000</v>
          </cell>
        </row>
        <row r="25289">
          <cell r="O25289" t="str">
            <v>083747000</v>
          </cell>
        </row>
        <row r="25290">
          <cell r="O25290" t="str">
            <v>083747000</v>
          </cell>
        </row>
        <row r="25291">
          <cell r="O25291" t="str">
            <v>083747000</v>
          </cell>
        </row>
        <row r="25292">
          <cell r="O25292" t="str">
            <v>083747000</v>
          </cell>
        </row>
        <row r="25293">
          <cell r="O25293" t="str">
            <v>083747000</v>
          </cell>
        </row>
        <row r="25294">
          <cell r="O25294" t="str">
            <v>083747000</v>
          </cell>
        </row>
        <row r="25295">
          <cell r="O25295" t="str">
            <v>083747000</v>
          </cell>
        </row>
        <row r="25296">
          <cell r="O25296" t="str">
            <v>083747000</v>
          </cell>
        </row>
        <row r="25297">
          <cell r="O25297" t="str">
            <v>083747000</v>
          </cell>
        </row>
        <row r="25298">
          <cell r="O25298" t="str">
            <v>083747000</v>
          </cell>
        </row>
        <row r="25299">
          <cell r="O25299" t="str">
            <v>083747000</v>
          </cell>
        </row>
        <row r="25300">
          <cell r="O25300" t="str">
            <v>083747000</v>
          </cell>
        </row>
        <row r="25301">
          <cell r="O25301" t="str">
            <v>083747000</v>
          </cell>
        </row>
        <row r="25302">
          <cell r="O25302" t="str">
            <v>083747000</v>
          </cell>
        </row>
        <row r="25303">
          <cell r="O25303" t="str">
            <v>083747000</v>
          </cell>
        </row>
        <row r="25304">
          <cell r="O25304" t="str">
            <v>083747000</v>
          </cell>
        </row>
        <row r="25305">
          <cell r="O25305" t="str">
            <v>083747000</v>
          </cell>
        </row>
        <row r="25306">
          <cell r="O25306" t="str">
            <v>083747000</v>
          </cell>
        </row>
        <row r="25307">
          <cell r="O25307" t="str">
            <v>083747000</v>
          </cell>
        </row>
        <row r="25308">
          <cell r="O25308" t="str">
            <v>083747000</v>
          </cell>
        </row>
        <row r="25309">
          <cell r="O25309" t="str">
            <v>083747000</v>
          </cell>
        </row>
        <row r="25310">
          <cell r="O25310" t="str">
            <v>083747000</v>
          </cell>
        </row>
        <row r="25311">
          <cell r="O25311" t="str">
            <v>083747000</v>
          </cell>
        </row>
        <row r="25312">
          <cell r="O25312" t="str">
            <v>083747000</v>
          </cell>
        </row>
        <row r="25313">
          <cell r="O25313" t="str">
            <v>083747000</v>
          </cell>
        </row>
        <row r="25314">
          <cell r="O25314" t="str">
            <v>083747000</v>
          </cell>
        </row>
        <row r="25315">
          <cell r="O25315" t="str">
            <v>083747000</v>
          </cell>
        </row>
        <row r="25316">
          <cell r="O25316" t="str">
            <v>083747000</v>
          </cell>
        </row>
        <row r="25317">
          <cell r="O25317" t="str">
            <v>083747000</v>
          </cell>
        </row>
        <row r="25318">
          <cell r="O25318" t="str">
            <v>083747000</v>
          </cell>
        </row>
        <row r="25319">
          <cell r="O25319" t="str">
            <v>083747000</v>
          </cell>
        </row>
        <row r="25320">
          <cell r="O25320" t="str">
            <v>083747000</v>
          </cell>
        </row>
        <row r="25321">
          <cell r="O25321" t="str">
            <v>083747000</v>
          </cell>
        </row>
        <row r="25322">
          <cell r="O25322" t="str">
            <v>083747000</v>
          </cell>
        </row>
        <row r="25323">
          <cell r="O25323" t="str">
            <v>083747000</v>
          </cell>
        </row>
        <row r="25324">
          <cell r="O25324" t="str">
            <v>083747000</v>
          </cell>
        </row>
        <row r="25325">
          <cell r="O25325" t="str">
            <v>083747000</v>
          </cell>
        </row>
        <row r="25326">
          <cell r="O25326" t="str">
            <v>083747000</v>
          </cell>
        </row>
        <row r="25327">
          <cell r="O25327" t="str">
            <v>083747000</v>
          </cell>
        </row>
        <row r="25328">
          <cell r="O25328" t="str">
            <v>083747000</v>
          </cell>
        </row>
        <row r="25329">
          <cell r="O25329" t="str">
            <v>083747000</v>
          </cell>
        </row>
        <row r="25330">
          <cell r="O25330" t="str">
            <v>083747000</v>
          </cell>
        </row>
        <row r="25331">
          <cell r="O25331" t="str">
            <v>083747000</v>
          </cell>
        </row>
        <row r="25332">
          <cell r="O25332" t="str">
            <v>083747000</v>
          </cell>
        </row>
        <row r="25333">
          <cell r="O25333" t="str">
            <v>083747000</v>
          </cell>
        </row>
        <row r="25334">
          <cell r="O25334" t="str">
            <v>083747000</v>
          </cell>
        </row>
        <row r="25335">
          <cell r="O25335" t="str">
            <v>083747000</v>
          </cell>
        </row>
        <row r="25336">
          <cell r="O25336" t="str">
            <v>083748000</v>
          </cell>
        </row>
        <row r="25337">
          <cell r="O25337" t="str">
            <v>083748000</v>
          </cell>
        </row>
        <row r="25338">
          <cell r="O25338" t="str">
            <v>083748000</v>
          </cell>
        </row>
        <row r="25339">
          <cell r="O25339" t="str">
            <v>083748000</v>
          </cell>
        </row>
        <row r="25340">
          <cell r="O25340" t="str">
            <v>083748000</v>
          </cell>
        </row>
        <row r="25341">
          <cell r="O25341" t="str">
            <v>083748000</v>
          </cell>
        </row>
        <row r="25342">
          <cell r="O25342" t="str">
            <v>083748000</v>
          </cell>
        </row>
        <row r="25343">
          <cell r="O25343" t="str">
            <v>083748000</v>
          </cell>
        </row>
        <row r="25344">
          <cell r="O25344" t="str">
            <v>083748000</v>
          </cell>
        </row>
        <row r="25345">
          <cell r="O25345" t="str">
            <v>083748000</v>
          </cell>
        </row>
        <row r="25346">
          <cell r="O25346" t="str">
            <v>083748000</v>
          </cell>
        </row>
        <row r="25347">
          <cell r="O25347" t="str">
            <v>083748000</v>
          </cell>
        </row>
        <row r="25348">
          <cell r="O25348" t="str">
            <v>083748000</v>
          </cell>
        </row>
        <row r="25349">
          <cell r="O25349" t="str">
            <v>083748000</v>
          </cell>
        </row>
        <row r="25350">
          <cell r="O25350" t="str">
            <v>083748000</v>
          </cell>
        </row>
        <row r="25351">
          <cell r="O25351" t="str">
            <v>083748000</v>
          </cell>
        </row>
        <row r="25352">
          <cell r="O25352" t="str">
            <v>083748000</v>
          </cell>
        </row>
        <row r="25353">
          <cell r="O25353" t="str">
            <v>083748000</v>
          </cell>
        </row>
        <row r="25354">
          <cell r="O25354" t="str">
            <v>083748000</v>
          </cell>
        </row>
        <row r="25355">
          <cell r="O25355" t="str">
            <v>083748000</v>
          </cell>
        </row>
        <row r="25356">
          <cell r="O25356" t="str">
            <v>083748000</v>
          </cell>
        </row>
        <row r="25357">
          <cell r="O25357" t="str">
            <v>083748000</v>
          </cell>
        </row>
        <row r="25358">
          <cell r="O25358" t="str">
            <v>083748000</v>
          </cell>
        </row>
        <row r="25359">
          <cell r="O25359" t="str">
            <v>083748000</v>
          </cell>
        </row>
        <row r="25360">
          <cell r="O25360" t="str">
            <v>083748000</v>
          </cell>
        </row>
        <row r="25361">
          <cell r="O25361" t="str">
            <v>083748000</v>
          </cell>
        </row>
        <row r="25362">
          <cell r="O25362" t="str">
            <v>083748000</v>
          </cell>
        </row>
        <row r="25363">
          <cell r="O25363" t="str">
            <v>083748000</v>
          </cell>
        </row>
        <row r="25364">
          <cell r="O25364" t="str">
            <v>083748000</v>
          </cell>
        </row>
        <row r="25365">
          <cell r="O25365" t="str">
            <v>083748000</v>
          </cell>
        </row>
        <row r="25366">
          <cell r="O25366" t="str">
            <v>083748000</v>
          </cell>
        </row>
        <row r="25367">
          <cell r="O25367" t="str">
            <v>083748000</v>
          </cell>
        </row>
        <row r="25368">
          <cell r="O25368" t="str">
            <v>083748000</v>
          </cell>
        </row>
        <row r="25369">
          <cell r="O25369" t="str">
            <v>083748000</v>
          </cell>
        </row>
        <row r="25370">
          <cell r="O25370" t="str">
            <v>083748000</v>
          </cell>
        </row>
        <row r="25371">
          <cell r="O25371" t="str">
            <v>083748000</v>
          </cell>
        </row>
        <row r="25372">
          <cell r="O25372" t="str">
            <v>083748000</v>
          </cell>
        </row>
        <row r="25373">
          <cell r="O25373" t="str">
            <v>083748000</v>
          </cell>
        </row>
        <row r="25374">
          <cell r="O25374" t="str">
            <v>083748000</v>
          </cell>
        </row>
        <row r="25375">
          <cell r="O25375" t="str">
            <v>083748000</v>
          </cell>
        </row>
        <row r="25376">
          <cell r="O25376" t="str">
            <v>083748000</v>
          </cell>
        </row>
        <row r="25377">
          <cell r="O25377" t="str">
            <v>083748000</v>
          </cell>
        </row>
        <row r="25378">
          <cell r="O25378" t="str">
            <v>083748000</v>
          </cell>
        </row>
        <row r="25379">
          <cell r="O25379" t="str">
            <v>083748000</v>
          </cell>
        </row>
        <row r="25380">
          <cell r="O25380" t="str">
            <v>083748000</v>
          </cell>
        </row>
        <row r="25381">
          <cell r="O25381" t="str">
            <v>083748000</v>
          </cell>
        </row>
        <row r="25382">
          <cell r="O25382" t="str">
            <v>083748000</v>
          </cell>
        </row>
        <row r="25383">
          <cell r="O25383" t="str">
            <v>083748000</v>
          </cell>
        </row>
        <row r="25384">
          <cell r="O25384" t="str">
            <v>083748000</v>
          </cell>
        </row>
        <row r="25385">
          <cell r="O25385" t="str">
            <v>083748000</v>
          </cell>
        </row>
        <row r="25386">
          <cell r="O25386" t="str">
            <v>083748000</v>
          </cell>
        </row>
        <row r="25387">
          <cell r="O25387" t="str">
            <v>083748000</v>
          </cell>
        </row>
        <row r="25388">
          <cell r="O25388" t="str">
            <v>083748000</v>
          </cell>
        </row>
        <row r="25389">
          <cell r="O25389" t="str">
            <v>083748000</v>
          </cell>
        </row>
        <row r="25390">
          <cell r="O25390" t="str">
            <v>083749000</v>
          </cell>
        </row>
        <row r="25391">
          <cell r="O25391" t="str">
            <v>083749000</v>
          </cell>
        </row>
        <row r="25392">
          <cell r="O25392" t="str">
            <v>083749000</v>
          </cell>
        </row>
        <row r="25393">
          <cell r="O25393" t="str">
            <v>083749000</v>
          </cell>
        </row>
        <row r="25394">
          <cell r="O25394" t="str">
            <v>083749000</v>
          </cell>
        </row>
        <row r="25395">
          <cell r="O25395" t="str">
            <v>083749000</v>
          </cell>
        </row>
        <row r="25396">
          <cell r="O25396" t="str">
            <v>083749000</v>
          </cell>
        </row>
        <row r="25397">
          <cell r="O25397" t="str">
            <v>083749000</v>
          </cell>
        </row>
        <row r="25398">
          <cell r="O25398" t="str">
            <v>083749000</v>
          </cell>
        </row>
        <row r="25399">
          <cell r="O25399" t="str">
            <v>083749000</v>
          </cell>
        </row>
        <row r="25400">
          <cell r="O25400" t="str">
            <v>083749000</v>
          </cell>
        </row>
        <row r="25401">
          <cell r="O25401" t="str">
            <v>083749000</v>
          </cell>
        </row>
        <row r="25402">
          <cell r="O25402" t="str">
            <v>083749000</v>
          </cell>
        </row>
        <row r="25403">
          <cell r="O25403" t="str">
            <v>083749000</v>
          </cell>
        </row>
        <row r="25404">
          <cell r="O25404" t="str">
            <v>083749000</v>
          </cell>
        </row>
        <row r="25405">
          <cell r="O25405" t="str">
            <v>083750000</v>
          </cell>
        </row>
        <row r="25406">
          <cell r="O25406" t="str">
            <v>083750000</v>
          </cell>
        </row>
        <row r="25407">
          <cell r="O25407" t="str">
            <v>083750000</v>
          </cell>
        </row>
        <row r="25408">
          <cell r="O25408" t="str">
            <v>083750000</v>
          </cell>
        </row>
        <row r="25409">
          <cell r="O25409" t="str">
            <v>083750000</v>
          </cell>
        </row>
        <row r="25410">
          <cell r="O25410" t="str">
            <v>083750000</v>
          </cell>
        </row>
        <row r="25411">
          <cell r="O25411" t="str">
            <v>083750000</v>
          </cell>
        </row>
        <row r="25412">
          <cell r="O25412" t="str">
            <v>083750000</v>
          </cell>
        </row>
        <row r="25413">
          <cell r="O25413" t="str">
            <v>083751000</v>
          </cell>
        </row>
        <row r="25414">
          <cell r="O25414" t="str">
            <v>083751000</v>
          </cell>
        </row>
        <row r="25415">
          <cell r="O25415" t="str">
            <v>083751000</v>
          </cell>
        </row>
        <row r="25416">
          <cell r="O25416" t="str">
            <v>083751000</v>
          </cell>
        </row>
        <row r="25417">
          <cell r="O25417" t="str">
            <v>083751000</v>
          </cell>
        </row>
        <row r="25418">
          <cell r="O25418" t="str">
            <v>083751000</v>
          </cell>
        </row>
        <row r="25419">
          <cell r="O25419" t="str">
            <v>083751000</v>
          </cell>
        </row>
        <row r="25420">
          <cell r="O25420" t="str">
            <v>083751000</v>
          </cell>
        </row>
        <row r="25421">
          <cell r="O25421" t="str">
            <v>083751000</v>
          </cell>
        </row>
        <row r="25422">
          <cell r="O25422" t="str">
            <v>083751000</v>
          </cell>
        </row>
        <row r="25423">
          <cell r="O25423" t="str">
            <v>083751000</v>
          </cell>
        </row>
        <row r="25424">
          <cell r="O25424" t="str">
            <v>083751000</v>
          </cell>
        </row>
        <row r="25425">
          <cell r="O25425" t="str">
            <v>083751000</v>
          </cell>
        </row>
        <row r="25426">
          <cell r="O25426" t="str">
            <v>083751000</v>
          </cell>
        </row>
        <row r="25427">
          <cell r="O25427" t="str">
            <v>083751000</v>
          </cell>
        </row>
        <row r="25428">
          <cell r="O25428" t="str">
            <v>083751000</v>
          </cell>
        </row>
        <row r="25429">
          <cell r="O25429" t="str">
            <v>083751000</v>
          </cell>
        </row>
        <row r="25430">
          <cell r="O25430" t="str">
            <v>083751000</v>
          </cell>
        </row>
        <row r="25431">
          <cell r="O25431" t="str">
            <v>083751000</v>
          </cell>
        </row>
        <row r="25432">
          <cell r="O25432" t="str">
            <v>083751000</v>
          </cell>
        </row>
        <row r="25433">
          <cell r="O25433" t="str">
            <v>083751000</v>
          </cell>
        </row>
        <row r="25434">
          <cell r="O25434" t="str">
            <v>083751000</v>
          </cell>
        </row>
        <row r="25435">
          <cell r="O25435" t="str">
            <v>083751000</v>
          </cell>
        </row>
        <row r="25436">
          <cell r="O25436" t="str">
            <v>083751000</v>
          </cell>
        </row>
        <row r="25437">
          <cell r="O25437" t="str">
            <v>083751000</v>
          </cell>
        </row>
        <row r="25438">
          <cell r="O25438" t="str">
            <v>083751000</v>
          </cell>
        </row>
        <row r="25439">
          <cell r="O25439" t="str">
            <v>083751000</v>
          </cell>
        </row>
        <row r="25440">
          <cell r="O25440" t="str">
            <v>083751000</v>
          </cell>
        </row>
        <row r="25441">
          <cell r="O25441" t="str">
            <v>083751000</v>
          </cell>
        </row>
        <row r="25442">
          <cell r="O25442" t="str">
            <v>083751000</v>
          </cell>
        </row>
        <row r="25443">
          <cell r="O25443" t="str">
            <v>083751000</v>
          </cell>
        </row>
        <row r="25444">
          <cell r="O25444" t="str">
            <v>083751000</v>
          </cell>
        </row>
        <row r="25445">
          <cell r="O25445" t="str">
            <v>083751000</v>
          </cell>
        </row>
        <row r="25446">
          <cell r="O25446" t="str">
            <v>083751000</v>
          </cell>
        </row>
        <row r="25447">
          <cell r="O25447" t="str">
            <v>083751000</v>
          </cell>
        </row>
        <row r="25448">
          <cell r="O25448" t="str">
            <v>084801000</v>
          </cell>
        </row>
        <row r="25449">
          <cell r="O25449" t="str">
            <v>084801000</v>
          </cell>
        </row>
        <row r="25450">
          <cell r="O25450" t="str">
            <v>084801000</v>
          </cell>
        </row>
        <row r="25451">
          <cell r="O25451" t="str">
            <v>084801000</v>
          </cell>
        </row>
        <row r="25452">
          <cell r="O25452" t="str">
            <v>084801000</v>
          </cell>
        </row>
        <row r="25453">
          <cell r="O25453" t="str">
            <v>084801000</v>
          </cell>
        </row>
        <row r="25454">
          <cell r="O25454" t="str">
            <v>084801000</v>
          </cell>
        </row>
        <row r="25455">
          <cell r="O25455" t="str">
            <v>084801000</v>
          </cell>
        </row>
        <row r="25456">
          <cell r="O25456" t="str">
            <v>084801000</v>
          </cell>
        </row>
        <row r="25457">
          <cell r="O25457" t="str">
            <v>084801000</v>
          </cell>
        </row>
        <row r="25458">
          <cell r="O25458" t="str">
            <v>084801000</v>
          </cell>
        </row>
        <row r="25459">
          <cell r="O25459" t="str">
            <v>084801000</v>
          </cell>
        </row>
        <row r="25460">
          <cell r="O25460" t="str">
            <v>084801000</v>
          </cell>
        </row>
        <row r="25461">
          <cell r="O25461" t="str">
            <v>084801000</v>
          </cell>
        </row>
        <row r="25462">
          <cell r="O25462" t="str">
            <v>084801000</v>
          </cell>
        </row>
        <row r="25463">
          <cell r="O25463" t="str">
            <v>084801000</v>
          </cell>
        </row>
        <row r="25464">
          <cell r="O25464" t="str">
            <v>084801000</v>
          </cell>
        </row>
        <row r="25465">
          <cell r="O25465" t="str">
            <v>084801000</v>
          </cell>
        </row>
        <row r="25466">
          <cell r="O25466" t="str">
            <v>084801000</v>
          </cell>
        </row>
        <row r="25467">
          <cell r="O25467" t="str">
            <v>084801000</v>
          </cell>
        </row>
        <row r="25468">
          <cell r="O25468" t="str">
            <v>084802000</v>
          </cell>
        </row>
        <row r="25469">
          <cell r="O25469" t="str">
            <v>084802000</v>
          </cell>
        </row>
        <row r="25470">
          <cell r="O25470" t="str">
            <v>084802000</v>
          </cell>
        </row>
        <row r="25471">
          <cell r="O25471" t="str">
            <v>084802000</v>
          </cell>
        </row>
        <row r="25472">
          <cell r="O25472" t="str">
            <v>084802000</v>
          </cell>
        </row>
        <row r="25473">
          <cell r="O25473" t="str">
            <v>084802000</v>
          </cell>
        </row>
        <row r="25474">
          <cell r="O25474" t="str">
            <v>084802000</v>
          </cell>
        </row>
        <row r="25475">
          <cell r="O25475" t="str">
            <v>084802000</v>
          </cell>
        </row>
        <row r="25476">
          <cell r="O25476" t="str">
            <v>084803000</v>
          </cell>
        </row>
        <row r="25477">
          <cell r="O25477" t="str">
            <v>084803000</v>
          </cell>
        </row>
        <row r="25478">
          <cell r="O25478" t="str">
            <v>084803000</v>
          </cell>
        </row>
        <row r="25479">
          <cell r="O25479" t="str">
            <v>084803000</v>
          </cell>
        </row>
        <row r="25480">
          <cell r="O25480" t="str">
            <v>084803000</v>
          </cell>
        </row>
        <row r="25481">
          <cell r="O25481" t="str">
            <v>084803000</v>
          </cell>
        </row>
        <row r="25482">
          <cell r="O25482" t="str">
            <v>084803000</v>
          </cell>
        </row>
        <row r="25483">
          <cell r="O25483" t="str">
            <v>084803000</v>
          </cell>
        </row>
        <row r="25484">
          <cell r="O25484" t="str">
            <v>084803000</v>
          </cell>
        </row>
        <row r="25485">
          <cell r="O25485" t="str">
            <v>084803000</v>
          </cell>
        </row>
        <row r="25486">
          <cell r="O25486" t="str">
            <v>084803000</v>
          </cell>
        </row>
        <row r="25487">
          <cell r="O25487" t="str">
            <v>084803000</v>
          </cell>
        </row>
        <row r="25488">
          <cell r="O25488" t="str">
            <v>084803000</v>
          </cell>
        </row>
        <row r="25489">
          <cell r="O25489" t="str">
            <v>084803000</v>
          </cell>
        </row>
        <row r="25490">
          <cell r="O25490" t="str">
            <v>084803000</v>
          </cell>
        </row>
        <row r="25491">
          <cell r="O25491" t="str">
            <v>084803000</v>
          </cell>
        </row>
        <row r="25492">
          <cell r="O25492" t="str">
            <v>084803000</v>
          </cell>
        </row>
        <row r="25493">
          <cell r="O25493" t="str">
            <v>084803000</v>
          </cell>
        </row>
        <row r="25494">
          <cell r="O25494" t="str">
            <v>084804000</v>
          </cell>
        </row>
        <row r="25495">
          <cell r="O25495" t="str">
            <v>084804000</v>
          </cell>
        </row>
        <row r="25496">
          <cell r="O25496" t="str">
            <v>084804000</v>
          </cell>
        </row>
        <row r="25497">
          <cell r="O25497" t="str">
            <v>084804000</v>
          </cell>
        </row>
        <row r="25498">
          <cell r="O25498" t="str">
            <v>084804000</v>
          </cell>
        </row>
        <row r="25499">
          <cell r="O25499" t="str">
            <v>084804000</v>
          </cell>
        </row>
        <row r="25500">
          <cell r="O25500" t="str">
            <v>084804000</v>
          </cell>
        </row>
        <row r="25501">
          <cell r="O25501" t="str">
            <v>084804000</v>
          </cell>
        </row>
        <row r="25502">
          <cell r="O25502" t="str">
            <v>084804000</v>
          </cell>
        </row>
        <row r="25503">
          <cell r="O25503" t="str">
            <v>084804000</v>
          </cell>
        </row>
        <row r="25504">
          <cell r="O25504" t="str">
            <v>084804000</v>
          </cell>
        </row>
        <row r="25505">
          <cell r="O25505" t="str">
            <v>084804000</v>
          </cell>
        </row>
        <row r="25506">
          <cell r="O25506" t="str">
            <v>084805000</v>
          </cell>
        </row>
        <row r="25507">
          <cell r="O25507" t="str">
            <v>084805000</v>
          </cell>
        </row>
        <row r="25508">
          <cell r="O25508" t="str">
            <v>084805000</v>
          </cell>
        </row>
        <row r="25509">
          <cell r="O25509" t="str">
            <v>084805000</v>
          </cell>
        </row>
        <row r="25510">
          <cell r="O25510" t="str">
            <v>084805000</v>
          </cell>
        </row>
        <row r="25511">
          <cell r="O25511" t="str">
            <v>084805000</v>
          </cell>
        </row>
        <row r="25512">
          <cell r="O25512" t="str">
            <v>084805000</v>
          </cell>
        </row>
        <row r="25513">
          <cell r="O25513" t="str">
            <v>084805000</v>
          </cell>
        </row>
        <row r="25514">
          <cell r="O25514" t="str">
            <v>084805000</v>
          </cell>
        </row>
        <row r="25515">
          <cell r="O25515" t="str">
            <v>084805000</v>
          </cell>
        </row>
        <row r="25516">
          <cell r="O25516" t="str">
            <v>084805000</v>
          </cell>
        </row>
        <row r="25517">
          <cell r="O25517" t="str">
            <v>084805000</v>
          </cell>
        </row>
        <row r="25518">
          <cell r="O25518" t="str">
            <v>084805000</v>
          </cell>
        </row>
        <row r="25519">
          <cell r="O25519" t="str">
            <v>084805000</v>
          </cell>
        </row>
        <row r="25520">
          <cell r="O25520" t="str">
            <v>084805000</v>
          </cell>
        </row>
        <row r="25521">
          <cell r="O25521" t="str">
            <v>084805000</v>
          </cell>
        </row>
        <row r="25522">
          <cell r="O25522" t="str">
            <v>084805000</v>
          </cell>
        </row>
        <row r="25523">
          <cell r="O25523" t="str">
            <v>084805000</v>
          </cell>
        </row>
        <row r="25524">
          <cell r="O25524" t="str">
            <v>084805000</v>
          </cell>
        </row>
        <row r="25525">
          <cell r="O25525" t="str">
            <v>084805000</v>
          </cell>
        </row>
        <row r="25526">
          <cell r="O25526" t="str">
            <v>084805000</v>
          </cell>
        </row>
        <row r="25527">
          <cell r="O25527" t="str">
            <v>084805000</v>
          </cell>
        </row>
        <row r="25528">
          <cell r="O25528" t="str">
            <v>084805000</v>
          </cell>
        </row>
        <row r="25529">
          <cell r="O25529" t="str">
            <v>084805000</v>
          </cell>
        </row>
        <row r="25530">
          <cell r="O25530" t="str">
            <v>084805000</v>
          </cell>
        </row>
        <row r="25531">
          <cell r="O25531" t="str">
            <v>084805000</v>
          </cell>
        </row>
        <row r="25532">
          <cell r="O25532" t="str">
            <v>084805000</v>
          </cell>
        </row>
        <row r="25533">
          <cell r="O25533" t="str">
            <v>084805000</v>
          </cell>
        </row>
        <row r="25534">
          <cell r="O25534" t="str">
            <v>084805000</v>
          </cell>
        </row>
        <row r="25535">
          <cell r="O25535" t="str">
            <v>084805000</v>
          </cell>
        </row>
        <row r="25536">
          <cell r="O25536" t="str">
            <v>084805000</v>
          </cell>
        </row>
        <row r="25537">
          <cell r="O25537" t="str">
            <v>084805000</v>
          </cell>
        </row>
        <row r="25538">
          <cell r="O25538" t="str">
            <v>084805000</v>
          </cell>
        </row>
        <row r="25539">
          <cell r="O25539" t="str">
            <v>084805000</v>
          </cell>
        </row>
        <row r="25540">
          <cell r="O25540" t="str">
            <v>084805000</v>
          </cell>
        </row>
        <row r="25541">
          <cell r="O25541" t="str">
            <v>084805000</v>
          </cell>
        </row>
        <row r="25542">
          <cell r="O25542" t="str">
            <v>084805000</v>
          </cell>
        </row>
        <row r="25543">
          <cell r="O25543" t="str">
            <v>084805000</v>
          </cell>
        </row>
        <row r="25544">
          <cell r="O25544" t="str">
            <v>084805000</v>
          </cell>
        </row>
        <row r="25545">
          <cell r="O25545" t="str">
            <v>084805000</v>
          </cell>
        </row>
        <row r="25546">
          <cell r="O25546" t="str">
            <v>084805000</v>
          </cell>
        </row>
        <row r="25547">
          <cell r="O25547" t="str">
            <v>084805000</v>
          </cell>
        </row>
        <row r="25548">
          <cell r="O25548" t="str">
            <v>084805000</v>
          </cell>
        </row>
        <row r="25549">
          <cell r="O25549" t="str">
            <v>084805000</v>
          </cell>
        </row>
        <row r="25550">
          <cell r="O25550" t="str">
            <v>084805000</v>
          </cell>
        </row>
        <row r="25551">
          <cell r="O25551" t="str">
            <v>084805000</v>
          </cell>
        </row>
        <row r="25552">
          <cell r="O25552" t="str">
            <v>084805000</v>
          </cell>
        </row>
        <row r="25553">
          <cell r="O25553" t="str">
            <v>084805000</v>
          </cell>
        </row>
        <row r="25554">
          <cell r="O25554" t="str">
            <v>084805000</v>
          </cell>
        </row>
        <row r="25555">
          <cell r="O25555" t="str">
            <v>084805000</v>
          </cell>
        </row>
        <row r="25556">
          <cell r="O25556" t="str">
            <v>084805000</v>
          </cell>
        </row>
        <row r="25557">
          <cell r="O25557" t="str">
            <v>084805000</v>
          </cell>
        </row>
        <row r="25558">
          <cell r="O25558" t="str">
            <v>084805000</v>
          </cell>
        </row>
        <row r="25559">
          <cell r="O25559" t="str">
            <v>084805000</v>
          </cell>
        </row>
        <row r="25560">
          <cell r="O25560" t="str">
            <v>084805000</v>
          </cell>
        </row>
        <row r="25561">
          <cell r="O25561" t="str">
            <v>084806000</v>
          </cell>
        </row>
        <row r="25562">
          <cell r="O25562" t="str">
            <v>084806000</v>
          </cell>
        </row>
        <row r="25563">
          <cell r="O25563" t="str">
            <v>084806000</v>
          </cell>
        </row>
        <row r="25564">
          <cell r="O25564" t="str">
            <v>084806000</v>
          </cell>
        </row>
        <row r="25565">
          <cell r="O25565" t="str">
            <v>084806000</v>
          </cell>
        </row>
        <row r="25566">
          <cell r="O25566" t="str">
            <v>084806000</v>
          </cell>
        </row>
        <row r="25567">
          <cell r="O25567" t="str">
            <v>084806000</v>
          </cell>
        </row>
        <row r="25568">
          <cell r="O25568" t="str">
            <v>084806000</v>
          </cell>
        </row>
        <row r="25569">
          <cell r="O25569" t="str">
            <v>084806000</v>
          </cell>
        </row>
        <row r="25570">
          <cell r="O25570" t="str">
            <v>084806000</v>
          </cell>
        </row>
        <row r="25571">
          <cell r="O25571" t="str">
            <v>084806000</v>
          </cell>
        </row>
        <row r="25572">
          <cell r="O25572" t="str">
            <v>084806000</v>
          </cell>
        </row>
        <row r="25573">
          <cell r="O25573" t="str">
            <v>084806000</v>
          </cell>
        </row>
        <row r="25574">
          <cell r="O25574" t="str">
            <v>084806000</v>
          </cell>
        </row>
        <row r="25575">
          <cell r="O25575" t="str">
            <v>084806000</v>
          </cell>
        </row>
        <row r="25576">
          <cell r="O25576" t="str">
            <v>084806000</v>
          </cell>
        </row>
        <row r="25577">
          <cell r="O25577" t="str">
            <v>084806000</v>
          </cell>
        </row>
        <row r="25578">
          <cell r="O25578" t="str">
            <v>084806000</v>
          </cell>
        </row>
        <row r="25579">
          <cell r="O25579" t="str">
            <v>084806000</v>
          </cell>
        </row>
        <row r="25580">
          <cell r="O25580" t="str">
            <v>084806000</v>
          </cell>
        </row>
        <row r="25581">
          <cell r="O25581" t="str">
            <v>084806000</v>
          </cell>
        </row>
        <row r="25582">
          <cell r="O25582" t="str">
            <v>084806000</v>
          </cell>
        </row>
        <row r="25583">
          <cell r="O25583" t="str">
            <v>084806000</v>
          </cell>
        </row>
        <row r="25584">
          <cell r="O25584" t="str">
            <v>084806000</v>
          </cell>
        </row>
        <row r="25585">
          <cell r="O25585" t="str">
            <v>084806000</v>
          </cell>
        </row>
        <row r="25586">
          <cell r="O25586" t="str">
            <v>084806000</v>
          </cell>
        </row>
        <row r="25587">
          <cell r="O25587" t="str">
            <v>084806000</v>
          </cell>
        </row>
        <row r="25588">
          <cell r="O25588" t="str">
            <v>084806000</v>
          </cell>
        </row>
        <row r="25589">
          <cell r="O25589" t="str">
            <v>084806000</v>
          </cell>
        </row>
        <row r="25590">
          <cell r="O25590" t="str">
            <v>084806000</v>
          </cell>
        </row>
        <row r="25591">
          <cell r="O25591" t="str">
            <v>084806000</v>
          </cell>
        </row>
        <row r="25592">
          <cell r="O25592" t="str">
            <v>084806000</v>
          </cell>
        </row>
        <row r="25593">
          <cell r="O25593" t="str">
            <v>084806000</v>
          </cell>
        </row>
        <row r="25594">
          <cell r="O25594" t="str">
            <v>084806000</v>
          </cell>
        </row>
        <row r="25595">
          <cell r="O25595" t="str">
            <v>084806000</v>
          </cell>
        </row>
        <row r="25596">
          <cell r="O25596" t="str">
            <v>084806000</v>
          </cell>
        </row>
        <row r="25597">
          <cell r="O25597" t="str">
            <v>084806000</v>
          </cell>
        </row>
        <row r="25598">
          <cell r="O25598" t="str">
            <v>084806000</v>
          </cell>
        </row>
        <row r="25599">
          <cell r="O25599" t="str">
            <v>084806000</v>
          </cell>
        </row>
        <row r="25600">
          <cell r="O25600" t="str">
            <v>084806000</v>
          </cell>
        </row>
        <row r="25601">
          <cell r="O25601" t="str">
            <v>084806000</v>
          </cell>
        </row>
        <row r="25602">
          <cell r="O25602" t="str">
            <v>084806000</v>
          </cell>
        </row>
        <row r="25603">
          <cell r="O25603" t="str">
            <v>084806000</v>
          </cell>
        </row>
        <row r="25604">
          <cell r="O25604" t="str">
            <v>084806000</v>
          </cell>
        </row>
        <row r="25605">
          <cell r="O25605" t="str">
            <v>084806000</v>
          </cell>
        </row>
        <row r="25606">
          <cell r="O25606" t="str">
            <v>084806000</v>
          </cell>
        </row>
        <row r="25607">
          <cell r="O25607" t="str">
            <v>084806000</v>
          </cell>
        </row>
        <row r="25608">
          <cell r="O25608" t="str">
            <v>084807000</v>
          </cell>
        </row>
        <row r="25609">
          <cell r="O25609" t="str">
            <v>084807000</v>
          </cell>
        </row>
        <row r="25610">
          <cell r="O25610" t="str">
            <v>084807000</v>
          </cell>
        </row>
        <row r="25611">
          <cell r="O25611" t="str">
            <v>084807000</v>
          </cell>
        </row>
        <row r="25612">
          <cell r="O25612" t="str">
            <v>084807000</v>
          </cell>
        </row>
        <row r="25613">
          <cell r="O25613" t="str">
            <v>084807000</v>
          </cell>
        </row>
        <row r="25614">
          <cell r="O25614" t="str">
            <v>084807000</v>
          </cell>
        </row>
        <row r="25615">
          <cell r="O25615" t="str">
            <v>084807000</v>
          </cell>
        </row>
        <row r="25616">
          <cell r="O25616" t="str">
            <v>084807000</v>
          </cell>
        </row>
        <row r="25617">
          <cell r="O25617" t="str">
            <v>084807000</v>
          </cell>
        </row>
        <row r="25618">
          <cell r="O25618" t="str">
            <v>084807000</v>
          </cell>
        </row>
        <row r="25619">
          <cell r="O25619" t="str">
            <v>084807000</v>
          </cell>
        </row>
        <row r="25620">
          <cell r="O25620" t="str">
            <v>084807000</v>
          </cell>
        </row>
        <row r="25621">
          <cell r="O25621" t="str">
            <v>084807000</v>
          </cell>
        </row>
        <row r="25622">
          <cell r="O25622" t="str">
            <v>084807000</v>
          </cell>
        </row>
        <row r="25623">
          <cell r="O25623" t="str">
            <v>084807000</v>
          </cell>
        </row>
        <row r="25624">
          <cell r="O25624" t="str">
            <v>084807000</v>
          </cell>
        </row>
        <row r="25625">
          <cell r="O25625" t="str">
            <v>084807000</v>
          </cell>
        </row>
        <row r="25626">
          <cell r="O25626" t="str">
            <v>084807000</v>
          </cell>
        </row>
        <row r="25627">
          <cell r="O25627" t="str">
            <v>084807000</v>
          </cell>
        </row>
        <row r="25628">
          <cell r="O25628" t="str">
            <v>084807000</v>
          </cell>
        </row>
        <row r="25629">
          <cell r="O25629" t="str">
            <v>084807000</v>
          </cell>
        </row>
        <row r="25630">
          <cell r="O25630" t="str">
            <v>084807000</v>
          </cell>
        </row>
        <row r="25631">
          <cell r="O25631" t="str">
            <v>084807000</v>
          </cell>
        </row>
        <row r="25632">
          <cell r="O25632" t="str">
            <v>084807000</v>
          </cell>
        </row>
        <row r="25633">
          <cell r="O25633" t="str">
            <v>084807000</v>
          </cell>
        </row>
        <row r="25634">
          <cell r="O25634" t="str">
            <v>084808000</v>
          </cell>
        </row>
        <row r="25635">
          <cell r="O25635" t="str">
            <v>084808000</v>
          </cell>
        </row>
        <row r="25636">
          <cell r="O25636" t="str">
            <v>084808000</v>
          </cell>
        </row>
        <row r="25637">
          <cell r="O25637" t="str">
            <v>084808000</v>
          </cell>
        </row>
        <row r="25638">
          <cell r="O25638" t="str">
            <v>084808000</v>
          </cell>
        </row>
        <row r="25639">
          <cell r="O25639" t="str">
            <v>084808000</v>
          </cell>
        </row>
        <row r="25640">
          <cell r="O25640" t="str">
            <v>084808000</v>
          </cell>
        </row>
        <row r="25641">
          <cell r="O25641" t="str">
            <v>084808000</v>
          </cell>
        </row>
        <row r="25642">
          <cell r="O25642" t="str">
            <v>084808000</v>
          </cell>
        </row>
        <row r="25643">
          <cell r="O25643" t="str">
            <v>084808000</v>
          </cell>
        </row>
        <row r="25644">
          <cell r="O25644" t="str">
            <v>084808000</v>
          </cell>
        </row>
        <row r="25645">
          <cell r="O25645" t="str">
            <v>084808000</v>
          </cell>
        </row>
        <row r="25646">
          <cell r="O25646" t="str">
            <v>084808000</v>
          </cell>
        </row>
        <row r="25647">
          <cell r="O25647" t="str">
            <v>084808000</v>
          </cell>
        </row>
        <row r="25648">
          <cell r="O25648" t="str">
            <v>084808000</v>
          </cell>
        </row>
        <row r="25649">
          <cell r="O25649" t="str">
            <v>084808000</v>
          </cell>
        </row>
        <row r="25650">
          <cell r="O25650" t="str">
            <v>084808000</v>
          </cell>
        </row>
        <row r="25651">
          <cell r="O25651" t="str">
            <v>084808000</v>
          </cell>
        </row>
        <row r="25652">
          <cell r="O25652" t="str">
            <v>084808000</v>
          </cell>
        </row>
        <row r="25653">
          <cell r="O25653" t="str">
            <v>084808000</v>
          </cell>
        </row>
        <row r="25654">
          <cell r="O25654" t="str">
            <v>084808000</v>
          </cell>
        </row>
        <row r="25655">
          <cell r="O25655" t="str">
            <v>084808000</v>
          </cell>
        </row>
        <row r="25656">
          <cell r="O25656" t="str">
            <v>084808000</v>
          </cell>
        </row>
        <row r="25657">
          <cell r="O25657" t="str">
            <v>084808000</v>
          </cell>
        </row>
        <row r="25658">
          <cell r="O25658" t="str">
            <v>084808000</v>
          </cell>
        </row>
        <row r="25659">
          <cell r="O25659" t="str">
            <v>084808000</v>
          </cell>
        </row>
        <row r="25660">
          <cell r="O25660" t="str">
            <v>084808000</v>
          </cell>
        </row>
        <row r="25661">
          <cell r="O25661" t="str">
            <v>084808000</v>
          </cell>
        </row>
        <row r="25662">
          <cell r="O25662" t="str">
            <v>084808000</v>
          </cell>
        </row>
        <row r="25663">
          <cell r="O25663" t="str">
            <v>084808000</v>
          </cell>
        </row>
        <row r="25664">
          <cell r="O25664" t="str">
            <v>084808000</v>
          </cell>
        </row>
        <row r="25665">
          <cell r="O25665" t="str">
            <v>084808000</v>
          </cell>
        </row>
        <row r="25666">
          <cell r="O25666" t="str">
            <v>084808000</v>
          </cell>
        </row>
        <row r="25667">
          <cell r="O25667" t="str">
            <v>084808000</v>
          </cell>
        </row>
        <row r="25668">
          <cell r="O25668" t="str">
            <v>084808000</v>
          </cell>
        </row>
        <row r="25669">
          <cell r="O25669" t="str">
            <v>084808000</v>
          </cell>
        </row>
        <row r="25670">
          <cell r="O25670" t="str">
            <v>084808000</v>
          </cell>
        </row>
        <row r="25671">
          <cell r="O25671" t="str">
            <v>084808000</v>
          </cell>
        </row>
        <row r="25672">
          <cell r="O25672" t="str">
            <v>084808000</v>
          </cell>
        </row>
        <row r="25673">
          <cell r="O25673" t="str">
            <v>084808000</v>
          </cell>
        </row>
        <row r="25674">
          <cell r="O25674" t="str">
            <v>084808000</v>
          </cell>
        </row>
        <row r="25675">
          <cell r="O25675" t="str">
            <v>084808000</v>
          </cell>
        </row>
        <row r="25676">
          <cell r="O25676" t="str">
            <v>084808000</v>
          </cell>
        </row>
        <row r="25677">
          <cell r="O25677" t="str">
            <v>084808000</v>
          </cell>
        </row>
        <row r="25678">
          <cell r="O25678" t="str">
            <v>084808000</v>
          </cell>
        </row>
        <row r="25679">
          <cell r="O25679" t="str">
            <v>084808000</v>
          </cell>
        </row>
        <row r="25680">
          <cell r="O25680" t="str">
            <v>084808000</v>
          </cell>
        </row>
        <row r="25681">
          <cell r="O25681" t="str">
            <v>084808000</v>
          </cell>
        </row>
        <row r="25682">
          <cell r="O25682" t="str">
            <v>084808000</v>
          </cell>
        </row>
        <row r="25683">
          <cell r="O25683" t="str">
            <v>084808000</v>
          </cell>
        </row>
        <row r="25684">
          <cell r="O25684" t="str">
            <v>084808000</v>
          </cell>
        </row>
        <row r="25685">
          <cell r="O25685" t="str">
            <v>084808000</v>
          </cell>
        </row>
        <row r="25686">
          <cell r="O25686" t="str">
            <v>084808000</v>
          </cell>
        </row>
        <row r="25687">
          <cell r="O25687" t="str">
            <v>084808000</v>
          </cell>
        </row>
        <row r="25688">
          <cell r="O25688" t="str">
            <v>084808000</v>
          </cell>
        </row>
        <row r="25689">
          <cell r="O25689" t="str">
            <v>084808000</v>
          </cell>
        </row>
        <row r="25690">
          <cell r="O25690" t="str">
            <v>084809000</v>
          </cell>
        </row>
        <row r="25691">
          <cell r="O25691" t="str">
            <v>084809000</v>
          </cell>
        </row>
        <row r="25692">
          <cell r="O25692" t="str">
            <v>084809000</v>
          </cell>
        </row>
        <row r="25693">
          <cell r="O25693" t="str">
            <v>084809000</v>
          </cell>
        </row>
        <row r="25694">
          <cell r="O25694" t="str">
            <v>084809000</v>
          </cell>
        </row>
        <row r="25695">
          <cell r="O25695" t="str">
            <v>084809000</v>
          </cell>
        </row>
        <row r="25696">
          <cell r="O25696" t="str">
            <v>084809000</v>
          </cell>
        </row>
        <row r="25697">
          <cell r="O25697" t="str">
            <v>084809000</v>
          </cell>
        </row>
        <row r="25698">
          <cell r="O25698" t="str">
            <v>084809000</v>
          </cell>
        </row>
        <row r="25699">
          <cell r="O25699" t="str">
            <v>084809000</v>
          </cell>
        </row>
        <row r="25700">
          <cell r="O25700" t="str">
            <v>084809000</v>
          </cell>
        </row>
        <row r="25701">
          <cell r="O25701" t="str">
            <v>084809000</v>
          </cell>
        </row>
        <row r="25702">
          <cell r="O25702" t="str">
            <v>084809000</v>
          </cell>
        </row>
        <row r="25703">
          <cell r="O25703" t="str">
            <v>084809000</v>
          </cell>
        </row>
        <row r="25704">
          <cell r="O25704" t="str">
            <v>084809000</v>
          </cell>
        </row>
        <row r="25705">
          <cell r="O25705" t="str">
            <v>084810000</v>
          </cell>
        </row>
        <row r="25706">
          <cell r="O25706" t="str">
            <v>084810000</v>
          </cell>
        </row>
        <row r="25707">
          <cell r="O25707" t="str">
            <v>084810000</v>
          </cell>
        </row>
        <row r="25708">
          <cell r="O25708" t="str">
            <v>084810000</v>
          </cell>
        </row>
        <row r="25709">
          <cell r="O25709" t="str">
            <v>084810000</v>
          </cell>
        </row>
        <row r="25710">
          <cell r="O25710" t="str">
            <v>084810000</v>
          </cell>
        </row>
        <row r="25711">
          <cell r="O25711" t="str">
            <v>084810000</v>
          </cell>
        </row>
        <row r="25712">
          <cell r="O25712" t="str">
            <v>084810000</v>
          </cell>
        </row>
        <row r="25713">
          <cell r="O25713" t="str">
            <v>084810000</v>
          </cell>
        </row>
        <row r="25714">
          <cell r="O25714" t="str">
            <v>084810000</v>
          </cell>
        </row>
        <row r="25715">
          <cell r="O25715" t="str">
            <v>084810000</v>
          </cell>
        </row>
        <row r="25716">
          <cell r="O25716" t="str">
            <v>084810000</v>
          </cell>
        </row>
        <row r="25717">
          <cell r="O25717" t="str">
            <v>084810000</v>
          </cell>
        </row>
        <row r="25718">
          <cell r="O25718" t="str">
            <v>084810000</v>
          </cell>
        </row>
        <row r="25719">
          <cell r="O25719" t="str">
            <v>084810000</v>
          </cell>
        </row>
        <row r="25720">
          <cell r="O25720" t="str">
            <v>084810000</v>
          </cell>
        </row>
        <row r="25721">
          <cell r="O25721" t="str">
            <v>084810000</v>
          </cell>
        </row>
        <row r="25722">
          <cell r="O25722" t="str">
            <v>084810000</v>
          </cell>
        </row>
        <row r="25723">
          <cell r="O25723" t="str">
            <v>084810000</v>
          </cell>
        </row>
        <row r="25724">
          <cell r="O25724" t="str">
            <v>084810000</v>
          </cell>
        </row>
        <row r="25725">
          <cell r="O25725" t="str">
            <v>084810000</v>
          </cell>
        </row>
        <row r="25726">
          <cell r="O25726" t="str">
            <v>084810000</v>
          </cell>
        </row>
        <row r="25727">
          <cell r="O25727" t="str">
            <v>084810000</v>
          </cell>
        </row>
        <row r="25728">
          <cell r="O25728" t="str">
            <v>084810000</v>
          </cell>
        </row>
        <row r="25729">
          <cell r="O25729" t="str">
            <v>084810000</v>
          </cell>
        </row>
        <row r="25730">
          <cell r="O25730" t="str">
            <v>084810000</v>
          </cell>
        </row>
        <row r="25731">
          <cell r="O25731" t="str">
            <v>084810000</v>
          </cell>
        </row>
        <row r="25732">
          <cell r="O25732" t="str">
            <v>084810000</v>
          </cell>
        </row>
        <row r="25733">
          <cell r="O25733" t="str">
            <v>084810000</v>
          </cell>
        </row>
        <row r="25734">
          <cell r="O25734" t="str">
            <v>084810000</v>
          </cell>
        </row>
        <row r="25735">
          <cell r="O25735" t="str">
            <v>084810000</v>
          </cell>
        </row>
        <row r="25736">
          <cell r="O25736" t="str">
            <v>084810000</v>
          </cell>
        </row>
        <row r="25737">
          <cell r="O25737" t="str">
            <v>084810000</v>
          </cell>
        </row>
        <row r="25738">
          <cell r="O25738" t="str">
            <v>084810000</v>
          </cell>
        </row>
        <row r="25739">
          <cell r="O25739" t="str">
            <v>084810000</v>
          </cell>
        </row>
        <row r="25740">
          <cell r="O25740" t="str">
            <v>084810000</v>
          </cell>
        </row>
        <row r="25741">
          <cell r="O25741" t="str">
            <v>084810000</v>
          </cell>
        </row>
        <row r="25742">
          <cell r="O25742" t="str">
            <v>084810000</v>
          </cell>
        </row>
        <row r="25743">
          <cell r="O25743" t="str">
            <v>084810000</v>
          </cell>
        </row>
        <row r="25744">
          <cell r="O25744" t="str">
            <v>084810000</v>
          </cell>
        </row>
        <row r="25745">
          <cell r="O25745" t="str">
            <v>084810000</v>
          </cell>
        </row>
        <row r="25746">
          <cell r="O25746" t="str">
            <v>084810000</v>
          </cell>
        </row>
        <row r="25747">
          <cell r="O25747" t="str">
            <v>084810000</v>
          </cell>
        </row>
        <row r="25748">
          <cell r="O25748" t="str">
            <v>084810000</v>
          </cell>
        </row>
        <row r="25749">
          <cell r="O25749" t="str">
            <v>084810000</v>
          </cell>
        </row>
        <row r="25750">
          <cell r="O25750" t="str">
            <v>084810000</v>
          </cell>
        </row>
        <row r="25751">
          <cell r="O25751" t="str">
            <v>084810000</v>
          </cell>
        </row>
        <row r="25752">
          <cell r="O25752" t="str">
            <v>084810000</v>
          </cell>
        </row>
        <row r="25753">
          <cell r="O25753" t="str">
            <v>084810000</v>
          </cell>
        </row>
        <row r="25754">
          <cell r="O25754" t="str">
            <v>084810000</v>
          </cell>
        </row>
        <row r="25755">
          <cell r="O25755" t="str">
            <v>084810000</v>
          </cell>
        </row>
        <row r="25756">
          <cell r="O25756" t="str">
            <v>084810000</v>
          </cell>
        </row>
        <row r="25757">
          <cell r="O25757" t="str">
            <v>084810000</v>
          </cell>
        </row>
        <row r="25758">
          <cell r="O25758" t="str">
            <v>084811000</v>
          </cell>
        </row>
        <row r="25759">
          <cell r="O25759" t="str">
            <v>084811000</v>
          </cell>
        </row>
        <row r="25760">
          <cell r="O25760" t="str">
            <v>084811000</v>
          </cell>
        </row>
        <row r="25761">
          <cell r="O25761" t="str">
            <v>084811000</v>
          </cell>
        </row>
        <row r="25762">
          <cell r="O25762" t="str">
            <v>084811000</v>
          </cell>
        </row>
        <row r="25763">
          <cell r="O25763" t="str">
            <v>084811000</v>
          </cell>
        </row>
        <row r="25764">
          <cell r="O25764" t="str">
            <v>084811000</v>
          </cell>
        </row>
        <row r="25765">
          <cell r="O25765" t="str">
            <v>084811000</v>
          </cell>
        </row>
        <row r="25766">
          <cell r="O25766" t="str">
            <v>084811000</v>
          </cell>
        </row>
        <row r="25767">
          <cell r="O25767" t="str">
            <v>084811000</v>
          </cell>
        </row>
        <row r="25768">
          <cell r="O25768" t="str">
            <v>084811000</v>
          </cell>
        </row>
        <row r="25769">
          <cell r="O25769" t="str">
            <v>084811000</v>
          </cell>
        </row>
        <row r="25770">
          <cell r="O25770" t="str">
            <v>084811000</v>
          </cell>
        </row>
        <row r="25771">
          <cell r="O25771" t="str">
            <v>084811000</v>
          </cell>
        </row>
        <row r="25772">
          <cell r="O25772" t="str">
            <v>084811000</v>
          </cell>
        </row>
        <row r="25773">
          <cell r="O25773" t="str">
            <v>084811000</v>
          </cell>
        </row>
        <row r="25774">
          <cell r="O25774" t="str">
            <v>084811000</v>
          </cell>
        </row>
        <row r="25775">
          <cell r="O25775" t="str">
            <v>084811000</v>
          </cell>
        </row>
        <row r="25776">
          <cell r="O25776" t="str">
            <v>084811000</v>
          </cell>
        </row>
        <row r="25777">
          <cell r="O25777" t="str">
            <v>084811000</v>
          </cell>
        </row>
        <row r="25778">
          <cell r="O25778" t="str">
            <v>084811000</v>
          </cell>
        </row>
        <row r="25779">
          <cell r="O25779" t="str">
            <v>084811000</v>
          </cell>
        </row>
        <row r="25780">
          <cell r="O25780" t="str">
            <v>084811000</v>
          </cell>
        </row>
        <row r="25781">
          <cell r="O25781" t="str">
            <v>084811000</v>
          </cell>
        </row>
        <row r="25782">
          <cell r="O25782" t="str">
            <v>084811000</v>
          </cell>
        </row>
        <row r="25783">
          <cell r="O25783" t="str">
            <v>084811000</v>
          </cell>
        </row>
        <row r="25784">
          <cell r="O25784" t="str">
            <v>084812000</v>
          </cell>
        </row>
        <row r="25785">
          <cell r="O25785" t="str">
            <v>084812000</v>
          </cell>
        </row>
        <row r="25786">
          <cell r="O25786" t="str">
            <v>084812000</v>
          </cell>
        </row>
        <row r="25787">
          <cell r="O25787" t="str">
            <v>084812000</v>
          </cell>
        </row>
        <row r="25788">
          <cell r="O25788" t="str">
            <v>084812000</v>
          </cell>
        </row>
        <row r="25789">
          <cell r="O25789" t="str">
            <v>084812000</v>
          </cell>
        </row>
        <row r="25790">
          <cell r="O25790" t="str">
            <v>084812000</v>
          </cell>
        </row>
        <row r="25791">
          <cell r="O25791" t="str">
            <v>084812000</v>
          </cell>
        </row>
        <row r="25792">
          <cell r="O25792" t="str">
            <v>084812000</v>
          </cell>
        </row>
        <row r="25793">
          <cell r="O25793" t="str">
            <v>084812000</v>
          </cell>
        </row>
        <row r="25794">
          <cell r="O25794" t="str">
            <v>084812000</v>
          </cell>
        </row>
        <row r="25795">
          <cell r="O25795" t="str">
            <v>084812000</v>
          </cell>
        </row>
        <row r="25796">
          <cell r="O25796" t="str">
            <v>084812000</v>
          </cell>
        </row>
        <row r="25797">
          <cell r="O25797" t="str">
            <v>084813000</v>
          </cell>
        </row>
        <row r="25798">
          <cell r="O25798" t="str">
            <v>084813000</v>
          </cell>
        </row>
        <row r="25799">
          <cell r="O25799" t="str">
            <v>084813000</v>
          </cell>
        </row>
        <row r="25800">
          <cell r="O25800" t="str">
            <v>084813000</v>
          </cell>
        </row>
        <row r="25801">
          <cell r="O25801" t="str">
            <v>084813000</v>
          </cell>
        </row>
        <row r="25802">
          <cell r="O25802" t="str">
            <v>084813000</v>
          </cell>
        </row>
        <row r="25803">
          <cell r="O25803" t="str">
            <v>084813000</v>
          </cell>
        </row>
        <row r="25804">
          <cell r="O25804" t="str">
            <v>084813000</v>
          </cell>
        </row>
        <row r="25805">
          <cell r="O25805" t="str">
            <v>084813000</v>
          </cell>
        </row>
        <row r="25806">
          <cell r="O25806" t="str">
            <v>084813000</v>
          </cell>
        </row>
        <row r="25807">
          <cell r="O25807" t="str">
            <v>084813000</v>
          </cell>
        </row>
        <row r="25808">
          <cell r="O25808" t="str">
            <v>084813000</v>
          </cell>
        </row>
        <row r="25809">
          <cell r="O25809" t="str">
            <v>084813000</v>
          </cell>
        </row>
        <row r="25810">
          <cell r="O25810" t="str">
            <v>084813000</v>
          </cell>
        </row>
        <row r="25811">
          <cell r="O25811" t="str">
            <v>084813000</v>
          </cell>
        </row>
        <row r="25812">
          <cell r="O25812" t="str">
            <v>084813000</v>
          </cell>
        </row>
        <row r="25813">
          <cell r="O25813" t="str">
            <v>084813000</v>
          </cell>
        </row>
        <row r="25814">
          <cell r="O25814" t="str">
            <v>084813000</v>
          </cell>
        </row>
        <row r="25815">
          <cell r="O25815" t="str">
            <v>084813000</v>
          </cell>
        </row>
        <row r="25816">
          <cell r="O25816" t="str">
            <v>084813000</v>
          </cell>
        </row>
        <row r="25817">
          <cell r="O25817" t="str">
            <v>084813000</v>
          </cell>
        </row>
        <row r="25818">
          <cell r="O25818" t="str">
            <v>084813000</v>
          </cell>
        </row>
        <row r="25819">
          <cell r="O25819" t="str">
            <v>084813000</v>
          </cell>
        </row>
        <row r="25820">
          <cell r="O25820" t="str">
            <v>084813000</v>
          </cell>
        </row>
        <row r="25821">
          <cell r="O25821" t="str">
            <v>084814000</v>
          </cell>
        </row>
        <row r="25822">
          <cell r="O25822" t="str">
            <v>084814000</v>
          </cell>
        </row>
        <row r="25823">
          <cell r="O25823" t="str">
            <v>084814000</v>
          </cell>
        </row>
        <row r="25824">
          <cell r="O25824" t="str">
            <v>084814000</v>
          </cell>
        </row>
        <row r="25825">
          <cell r="O25825" t="str">
            <v>084814000</v>
          </cell>
        </row>
        <row r="25826">
          <cell r="O25826" t="str">
            <v>084814000</v>
          </cell>
        </row>
        <row r="25827">
          <cell r="O25827" t="str">
            <v>084814000</v>
          </cell>
        </row>
        <row r="25828">
          <cell r="O25828" t="str">
            <v>084814000</v>
          </cell>
        </row>
        <row r="25829">
          <cell r="O25829" t="str">
            <v>084814000</v>
          </cell>
        </row>
        <row r="25830">
          <cell r="O25830" t="str">
            <v>084814000</v>
          </cell>
        </row>
        <row r="25831">
          <cell r="O25831" t="str">
            <v>084814000</v>
          </cell>
        </row>
        <row r="25832">
          <cell r="O25832" t="str">
            <v>084814000</v>
          </cell>
        </row>
        <row r="25833">
          <cell r="O25833" t="str">
            <v>084814000</v>
          </cell>
        </row>
        <row r="25834">
          <cell r="O25834" t="str">
            <v>084814000</v>
          </cell>
        </row>
        <row r="25835">
          <cell r="O25835" t="str">
            <v>084814000</v>
          </cell>
        </row>
        <row r="25836">
          <cell r="O25836" t="str">
            <v>084814000</v>
          </cell>
        </row>
        <row r="25837">
          <cell r="O25837" t="str">
            <v>084814000</v>
          </cell>
        </row>
        <row r="25838">
          <cell r="O25838" t="str">
            <v>084814000</v>
          </cell>
        </row>
        <row r="25839">
          <cell r="O25839" t="str">
            <v>084814000</v>
          </cell>
        </row>
        <row r="25840">
          <cell r="O25840" t="str">
            <v>084814000</v>
          </cell>
        </row>
        <row r="25841">
          <cell r="O25841" t="str">
            <v>084814000</v>
          </cell>
        </row>
        <row r="25842">
          <cell r="O25842" t="str">
            <v>084814000</v>
          </cell>
        </row>
        <row r="25843">
          <cell r="O25843" t="str">
            <v>084814000</v>
          </cell>
        </row>
        <row r="25844">
          <cell r="O25844" t="str">
            <v>084814000</v>
          </cell>
        </row>
        <row r="25845">
          <cell r="O25845" t="str">
            <v>084814000</v>
          </cell>
        </row>
        <row r="25846">
          <cell r="O25846" t="str">
            <v>084814000</v>
          </cell>
        </row>
        <row r="25847">
          <cell r="O25847" t="str">
            <v>084814000</v>
          </cell>
        </row>
        <row r="25848">
          <cell r="O25848" t="str">
            <v>084814000</v>
          </cell>
        </row>
        <row r="25849">
          <cell r="O25849" t="str">
            <v>084814000</v>
          </cell>
        </row>
        <row r="25850">
          <cell r="O25850" t="str">
            <v>084814000</v>
          </cell>
        </row>
        <row r="25851">
          <cell r="O25851" t="str">
            <v>084814000</v>
          </cell>
        </row>
        <row r="25852">
          <cell r="O25852" t="str">
            <v>084814000</v>
          </cell>
        </row>
        <row r="25853">
          <cell r="O25853" t="str">
            <v>084815000</v>
          </cell>
        </row>
        <row r="25854">
          <cell r="O25854" t="str">
            <v>084815000</v>
          </cell>
        </row>
        <row r="25855">
          <cell r="O25855" t="str">
            <v>084815000</v>
          </cell>
        </row>
        <row r="25856">
          <cell r="O25856" t="str">
            <v>084815000</v>
          </cell>
        </row>
        <row r="25857">
          <cell r="O25857" t="str">
            <v>084815000</v>
          </cell>
        </row>
        <row r="25858">
          <cell r="O25858" t="str">
            <v>084815000</v>
          </cell>
        </row>
        <row r="25859">
          <cell r="O25859" t="str">
            <v>084815000</v>
          </cell>
        </row>
        <row r="25860">
          <cell r="O25860" t="str">
            <v>084815000</v>
          </cell>
        </row>
        <row r="25861">
          <cell r="O25861" t="str">
            <v>084815000</v>
          </cell>
        </row>
        <row r="25862">
          <cell r="O25862" t="str">
            <v>084815000</v>
          </cell>
        </row>
        <row r="25863">
          <cell r="O25863" t="str">
            <v>084815000</v>
          </cell>
        </row>
        <row r="25864">
          <cell r="O25864" t="str">
            <v>084815000</v>
          </cell>
        </row>
        <row r="25865">
          <cell r="O25865" t="str">
            <v>084815000</v>
          </cell>
        </row>
        <row r="25866">
          <cell r="O25866" t="str">
            <v>084815000</v>
          </cell>
        </row>
        <row r="25867">
          <cell r="O25867" t="str">
            <v>084815000</v>
          </cell>
        </row>
        <row r="25868">
          <cell r="O25868" t="str">
            <v>084815000</v>
          </cell>
        </row>
        <row r="25869">
          <cell r="O25869" t="str">
            <v>084815000</v>
          </cell>
        </row>
        <row r="25870">
          <cell r="O25870" t="str">
            <v>084815000</v>
          </cell>
        </row>
        <row r="25871">
          <cell r="O25871" t="str">
            <v>084815000</v>
          </cell>
        </row>
        <row r="25872">
          <cell r="O25872" t="str">
            <v>084815000</v>
          </cell>
        </row>
        <row r="25873">
          <cell r="O25873" t="str">
            <v>084815000</v>
          </cell>
        </row>
        <row r="25874">
          <cell r="O25874" t="str">
            <v>084815000</v>
          </cell>
        </row>
        <row r="25875">
          <cell r="O25875" t="str">
            <v>084815000</v>
          </cell>
        </row>
        <row r="25876">
          <cell r="O25876" t="str">
            <v>084815000</v>
          </cell>
        </row>
        <row r="25877">
          <cell r="O25877" t="str">
            <v>084815000</v>
          </cell>
        </row>
        <row r="25878">
          <cell r="O25878" t="str">
            <v>084815000</v>
          </cell>
        </row>
        <row r="25879">
          <cell r="O25879" t="str">
            <v>084816000</v>
          </cell>
        </row>
        <row r="25880">
          <cell r="O25880" t="str">
            <v>084816000</v>
          </cell>
        </row>
        <row r="25881">
          <cell r="O25881" t="str">
            <v>084816000</v>
          </cell>
        </row>
        <row r="25882">
          <cell r="O25882" t="str">
            <v>084816000</v>
          </cell>
        </row>
        <row r="25883">
          <cell r="O25883" t="str">
            <v>084816000</v>
          </cell>
        </row>
        <row r="25884">
          <cell r="O25884" t="str">
            <v>084816000</v>
          </cell>
        </row>
        <row r="25885">
          <cell r="O25885" t="str">
            <v>084816000</v>
          </cell>
        </row>
        <row r="25886">
          <cell r="O25886" t="str">
            <v>084816000</v>
          </cell>
        </row>
        <row r="25887">
          <cell r="O25887" t="str">
            <v>084816000</v>
          </cell>
        </row>
        <row r="25888">
          <cell r="O25888" t="str">
            <v>084816000</v>
          </cell>
        </row>
        <row r="25889">
          <cell r="O25889" t="str">
            <v>084816000</v>
          </cell>
        </row>
        <row r="25890">
          <cell r="O25890" t="str">
            <v>084817000</v>
          </cell>
        </row>
        <row r="25891">
          <cell r="O25891" t="str">
            <v>084817000</v>
          </cell>
        </row>
        <row r="25892">
          <cell r="O25892" t="str">
            <v>084817000</v>
          </cell>
        </row>
        <row r="25893">
          <cell r="O25893" t="str">
            <v>084817000</v>
          </cell>
        </row>
        <row r="25894">
          <cell r="O25894" t="str">
            <v>084817000</v>
          </cell>
        </row>
        <row r="25895">
          <cell r="O25895" t="str">
            <v>084817000</v>
          </cell>
        </row>
        <row r="25896">
          <cell r="O25896" t="str">
            <v>084817000</v>
          </cell>
        </row>
        <row r="25897">
          <cell r="O25897" t="str">
            <v>084817000</v>
          </cell>
        </row>
        <row r="25898">
          <cell r="O25898" t="str">
            <v>084817000</v>
          </cell>
        </row>
        <row r="25899">
          <cell r="O25899" t="str">
            <v>084817000</v>
          </cell>
        </row>
        <row r="25900">
          <cell r="O25900" t="str">
            <v>084818000</v>
          </cell>
        </row>
        <row r="25901">
          <cell r="O25901" t="str">
            <v>084818000</v>
          </cell>
        </row>
        <row r="25902">
          <cell r="O25902" t="str">
            <v>084818000</v>
          </cell>
        </row>
        <row r="25903">
          <cell r="O25903" t="str">
            <v>084818000</v>
          </cell>
        </row>
        <row r="25904">
          <cell r="O25904" t="str">
            <v>084818000</v>
          </cell>
        </row>
        <row r="25905">
          <cell r="O25905" t="str">
            <v>084818000</v>
          </cell>
        </row>
        <row r="25906">
          <cell r="O25906" t="str">
            <v>084818000</v>
          </cell>
        </row>
        <row r="25907">
          <cell r="O25907" t="str">
            <v>084818000</v>
          </cell>
        </row>
        <row r="25908">
          <cell r="O25908" t="str">
            <v>084818000</v>
          </cell>
        </row>
        <row r="25909">
          <cell r="O25909" t="str">
            <v>084818000</v>
          </cell>
        </row>
        <row r="25910">
          <cell r="O25910" t="str">
            <v>084818000</v>
          </cell>
        </row>
        <row r="25911">
          <cell r="O25911" t="str">
            <v>084818000</v>
          </cell>
        </row>
        <row r="25912">
          <cell r="O25912" t="str">
            <v>084818000</v>
          </cell>
        </row>
        <row r="25913">
          <cell r="O25913" t="str">
            <v>084818000</v>
          </cell>
        </row>
        <row r="25914">
          <cell r="O25914" t="str">
            <v>084819000</v>
          </cell>
        </row>
        <row r="25915">
          <cell r="O25915" t="str">
            <v>084819000</v>
          </cell>
        </row>
        <row r="25916">
          <cell r="O25916" t="str">
            <v>084819000</v>
          </cell>
        </row>
        <row r="25917">
          <cell r="O25917" t="str">
            <v>084819000</v>
          </cell>
        </row>
        <row r="25918">
          <cell r="O25918" t="str">
            <v>084819000</v>
          </cell>
        </row>
        <row r="25919">
          <cell r="O25919" t="str">
            <v>084819000</v>
          </cell>
        </row>
        <row r="25920">
          <cell r="O25920" t="str">
            <v>084819000</v>
          </cell>
        </row>
        <row r="25921">
          <cell r="O25921" t="str">
            <v>084819000</v>
          </cell>
        </row>
        <row r="25922">
          <cell r="O25922" t="str">
            <v>084819000</v>
          </cell>
        </row>
        <row r="25923">
          <cell r="O25923" t="str">
            <v>084819000</v>
          </cell>
        </row>
        <row r="25924">
          <cell r="O25924" t="str">
            <v>084819000</v>
          </cell>
        </row>
        <row r="25925">
          <cell r="O25925" t="str">
            <v>084819000</v>
          </cell>
        </row>
        <row r="25926">
          <cell r="O25926" t="str">
            <v>084819000</v>
          </cell>
        </row>
        <row r="25927">
          <cell r="O25927" t="str">
            <v>084819000</v>
          </cell>
        </row>
        <row r="25928">
          <cell r="O25928" t="str">
            <v>084819000</v>
          </cell>
        </row>
        <row r="25929">
          <cell r="O25929" t="str">
            <v>084819000</v>
          </cell>
        </row>
        <row r="25930">
          <cell r="O25930" t="str">
            <v>084820000</v>
          </cell>
        </row>
        <row r="25931">
          <cell r="O25931" t="str">
            <v>084820000</v>
          </cell>
        </row>
        <row r="25932">
          <cell r="O25932" t="str">
            <v>084820000</v>
          </cell>
        </row>
        <row r="25933">
          <cell r="O25933" t="str">
            <v>084820000</v>
          </cell>
        </row>
        <row r="25934">
          <cell r="O25934" t="str">
            <v>084820000</v>
          </cell>
        </row>
        <row r="25935">
          <cell r="O25935" t="str">
            <v>084820000</v>
          </cell>
        </row>
        <row r="25936">
          <cell r="O25936" t="str">
            <v>084820000</v>
          </cell>
        </row>
        <row r="25937">
          <cell r="O25937" t="str">
            <v>084820000</v>
          </cell>
        </row>
        <row r="25938">
          <cell r="O25938" t="str">
            <v>084820000</v>
          </cell>
        </row>
        <row r="25939">
          <cell r="O25939" t="str">
            <v>084820000</v>
          </cell>
        </row>
        <row r="25940">
          <cell r="O25940" t="str">
            <v>084820000</v>
          </cell>
        </row>
        <row r="25941">
          <cell r="O25941" t="str">
            <v>084820000</v>
          </cell>
        </row>
        <row r="25942">
          <cell r="O25942" t="str">
            <v>084820000</v>
          </cell>
        </row>
        <row r="25943">
          <cell r="O25943" t="str">
            <v>084820000</v>
          </cell>
        </row>
        <row r="25944">
          <cell r="O25944" t="str">
            <v>084820000</v>
          </cell>
        </row>
        <row r="25945">
          <cell r="O25945" t="str">
            <v>084820000</v>
          </cell>
        </row>
        <row r="25946">
          <cell r="O25946" t="str">
            <v>084821000</v>
          </cell>
        </row>
        <row r="25947">
          <cell r="O25947" t="str">
            <v>084821000</v>
          </cell>
        </row>
        <row r="25948">
          <cell r="O25948" t="str">
            <v>084821000</v>
          </cell>
        </row>
        <row r="25949">
          <cell r="O25949" t="str">
            <v>084821000</v>
          </cell>
        </row>
        <row r="25950">
          <cell r="O25950" t="str">
            <v>084821000</v>
          </cell>
        </row>
        <row r="25951">
          <cell r="O25951" t="str">
            <v>084821000</v>
          </cell>
        </row>
        <row r="25952">
          <cell r="O25952" t="str">
            <v>084821000</v>
          </cell>
        </row>
        <row r="25953">
          <cell r="O25953" t="str">
            <v>084822000</v>
          </cell>
        </row>
        <row r="25954">
          <cell r="O25954" t="str">
            <v>084822000</v>
          </cell>
        </row>
        <row r="25955">
          <cell r="O25955" t="str">
            <v>084822000</v>
          </cell>
        </row>
        <row r="25956">
          <cell r="O25956" t="str">
            <v>084822000</v>
          </cell>
        </row>
        <row r="25957">
          <cell r="O25957" t="str">
            <v>084822000</v>
          </cell>
        </row>
        <row r="25958">
          <cell r="O25958" t="str">
            <v>084822000</v>
          </cell>
        </row>
        <row r="25959">
          <cell r="O25959" t="str">
            <v>084822000</v>
          </cell>
        </row>
        <row r="25960">
          <cell r="O25960" t="str">
            <v>084822000</v>
          </cell>
        </row>
        <row r="25961">
          <cell r="O25961" t="str">
            <v>084822000</v>
          </cell>
        </row>
        <row r="25962">
          <cell r="O25962" t="str">
            <v>084822000</v>
          </cell>
        </row>
        <row r="25963">
          <cell r="O25963" t="str">
            <v>084822000</v>
          </cell>
        </row>
        <row r="25964">
          <cell r="O25964" t="str">
            <v>084822000</v>
          </cell>
        </row>
        <row r="25965">
          <cell r="O25965" t="str">
            <v>084822000</v>
          </cell>
        </row>
        <row r="25966">
          <cell r="O25966" t="str">
            <v>084822000</v>
          </cell>
        </row>
        <row r="25967">
          <cell r="O25967" t="str">
            <v>084822000</v>
          </cell>
        </row>
        <row r="25968">
          <cell r="O25968" t="str">
            <v>084822000</v>
          </cell>
        </row>
        <row r="25969">
          <cell r="O25969" t="str">
            <v>084822000</v>
          </cell>
        </row>
        <row r="25970">
          <cell r="O25970" t="str">
            <v>084822000</v>
          </cell>
        </row>
        <row r="25971">
          <cell r="O25971" t="str">
            <v>084822000</v>
          </cell>
        </row>
        <row r="25972">
          <cell r="O25972" t="str">
            <v>084822000</v>
          </cell>
        </row>
        <row r="25973">
          <cell r="O25973" t="str">
            <v>084822000</v>
          </cell>
        </row>
        <row r="25974">
          <cell r="O25974" t="str">
            <v>084822000</v>
          </cell>
        </row>
        <row r="25975">
          <cell r="O25975" t="str">
            <v>084822000</v>
          </cell>
        </row>
        <row r="25976">
          <cell r="O25976" t="str">
            <v>084822000</v>
          </cell>
        </row>
        <row r="25977">
          <cell r="O25977" t="str">
            <v>084822000</v>
          </cell>
        </row>
        <row r="25978">
          <cell r="O25978" t="str">
            <v>084822000</v>
          </cell>
        </row>
        <row r="25979">
          <cell r="O25979" t="str">
            <v>084823000</v>
          </cell>
        </row>
        <row r="25980">
          <cell r="O25980" t="str">
            <v>084823000</v>
          </cell>
        </row>
        <row r="25981">
          <cell r="O25981" t="str">
            <v>084823000</v>
          </cell>
        </row>
        <row r="25982">
          <cell r="O25982" t="str">
            <v>084823000</v>
          </cell>
        </row>
        <row r="25983">
          <cell r="O25983" t="str">
            <v>084823000</v>
          </cell>
        </row>
        <row r="25984">
          <cell r="O25984" t="str">
            <v>084823000</v>
          </cell>
        </row>
        <row r="25985">
          <cell r="O25985" t="str">
            <v>084823000</v>
          </cell>
        </row>
        <row r="25986">
          <cell r="O25986" t="str">
            <v>084823000</v>
          </cell>
        </row>
        <row r="25987">
          <cell r="O25987" t="str">
            <v>084823000</v>
          </cell>
        </row>
        <row r="25988">
          <cell r="O25988" t="str">
            <v>084823000</v>
          </cell>
        </row>
        <row r="25989">
          <cell r="O25989" t="str">
            <v>084823000</v>
          </cell>
        </row>
        <row r="25990">
          <cell r="O25990" t="str">
            <v>084823000</v>
          </cell>
        </row>
        <row r="25991">
          <cell r="O25991" t="str">
            <v>084823000</v>
          </cell>
        </row>
        <row r="25992">
          <cell r="O25992" t="str">
            <v>084823000</v>
          </cell>
        </row>
        <row r="25993">
          <cell r="O25993" t="str">
            <v>084823000</v>
          </cell>
        </row>
        <row r="25994">
          <cell r="O25994" t="str">
            <v>084823000</v>
          </cell>
        </row>
        <row r="25995">
          <cell r="O25995" t="str">
            <v>084824000</v>
          </cell>
        </row>
        <row r="25996">
          <cell r="O25996" t="str">
            <v>084824000</v>
          </cell>
        </row>
        <row r="25997">
          <cell r="O25997" t="str">
            <v>084824000</v>
          </cell>
        </row>
        <row r="25998">
          <cell r="O25998" t="str">
            <v>084824000</v>
          </cell>
        </row>
        <row r="25999">
          <cell r="O25999" t="str">
            <v>084824000</v>
          </cell>
        </row>
        <row r="26000">
          <cell r="O26000" t="str">
            <v>084824000</v>
          </cell>
        </row>
        <row r="26001">
          <cell r="O26001" t="str">
            <v>084824000</v>
          </cell>
        </row>
        <row r="26002">
          <cell r="O26002" t="str">
            <v>084824000</v>
          </cell>
        </row>
        <row r="26003">
          <cell r="O26003" t="str">
            <v>084824000</v>
          </cell>
        </row>
        <row r="26004">
          <cell r="O26004" t="str">
            <v>084824000</v>
          </cell>
        </row>
        <row r="26005">
          <cell r="O26005" t="str">
            <v>084824000</v>
          </cell>
        </row>
        <row r="26006">
          <cell r="O26006" t="str">
            <v>084824000</v>
          </cell>
        </row>
        <row r="26007">
          <cell r="O26007" t="str">
            <v>084824000</v>
          </cell>
        </row>
        <row r="26008">
          <cell r="O26008" t="str">
            <v>084824000</v>
          </cell>
        </row>
        <row r="26009">
          <cell r="O26009" t="str">
            <v>084824000</v>
          </cell>
        </row>
        <row r="26010">
          <cell r="O26010" t="str">
            <v>084824000</v>
          </cell>
        </row>
        <row r="26011">
          <cell r="O26011" t="str">
            <v>084824000</v>
          </cell>
        </row>
        <row r="26012">
          <cell r="O26012" t="str">
            <v>084824000</v>
          </cell>
        </row>
        <row r="26013">
          <cell r="O26013" t="str">
            <v>084824000</v>
          </cell>
        </row>
        <row r="26014">
          <cell r="O26014" t="str">
            <v>084824000</v>
          </cell>
        </row>
        <row r="26015">
          <cell r="O26015" t="str">
            <v>084824000</v>
          </cell>
        </row>
        <row r="26016">
          <cell r="O26016" t="str">
            <v>084824000</v>
          </cell>
        </row>
        <row r="26017">
          <cell r="O26017" t="str">
            <v>086001000</v>
          </cell>
        </row>
        <row r="26018">
          <cell r="O26018" t="str">
            <v>086001000</v>
          </cell>
        </row>
        <row r="26019">
          <cell r="O26019" t="str">
            <v>086001000</v>
          </cell>
        </row>
        <row r="26020">
          <cell r="O26020" t="str">
            <v>086001000</v>
          </cell>
        </row>
        <row r="26021">
          <cell r="O26021" t="str">
            <v>086001000</v>
          </cell>
        </row>
        <row r="26022">
          <cell r="O26022" t="str">
            <v>086001000</v>
          </cell>
        </row>
        <row r="26023">
          <cell r="O26023" t="str">
            <v>086001000</v>
          </cell>
        </row>
        <row r="26024">
          <cell r="O26024" t="str">
            <v>086001000</v>
          </cell>
        </row>
        <row r="26025">
          <cell r="O26025" t="str">
            <v>086001000</v>
          </cell>
        </row>
        <row r="26026">
          <cell r="O26026" t="str">
            <v>086001000</v>
          </cell>
        </row>
        <row r="26027">
          <cell r="O26027" t="str">
            <v>086001000</v>
          </cell>
        </row>
        <row r="26028">
          <cell r="O26028" t="str">
            <v>086001000</v>
          </cell>
        </row>
        <row r="26029">
          <cell r="O26029" t="str">
            <v>086001000</v>
          </cell>
        </row>
        <row r="26030">
          <cell r="O26030" t="str">
            <v>086001000</v>
          </cell>
        </row>
        <row r="26031">
          <cell r="O26031" t="str">
            <v>086001000</v>
          </cell>
        </row>
        <row r="26032">
          <cell r="O26032" t="str">
            <v>086001000</v>
          </cell>
        </row>
        <row r="26033">
          <cell r="O26033" t="str">
            <v>086001000</v>
          </cell>
        </row>
        <row r="26034">
          <cell r="O26034" t="str">
            <v>086001000</v>
          </cell>
        </row>
        <row r="26035">
          <cell r="O26035" t="str">
            <v>086001000</v>
          </cell>
        </row>
        <row r="26036">
          <cell r="O26036" t="str">
            <v>086001000</v>
          </cell>
        </row>
        <row r="26037">
          <cell r="O26037" t="str">
            <v>086001000</v>
          </cell>
        </row>
        <row r="26038">
          <cell r="O26038" t="str">
            <v>086001000</v>
          </cell>
        </row>
        <row r="26039">
          <cell r="O26039" t="str">
            <v>086001000</v>
          </cell>
        </row>
        <row r="26040">
          <cell r="O26040" t="str">
            <v>086002000</v>
          </cell>
        </row>
        <row r="26041">
          <cell r="O26041" t="str">
            <v>086002000</v>
          </cell>
        </row>
        <row r="26042">
          <cell r="O26042" t="str">
            <v>086002000</v>
          </cell>
        </row>
        <row r="26043">
          <cell r="O26043" t="str">
            <v>086002000</v>
          </cell>
        </row>
        <row r="26044">
          <cell r="O26044" t="str">
            <v>086002000</v>
          </cell>
        </row>
        <row r="26045">
          <cell r="O26045" t="str">
            <v>086002000</v>
          </cell>
        </row>
        <row r="26046">
          <cell r="O26046" t="str">
            <v>086002000</v>
          </cell>
        </row>
        <row r="26047">
          <cell r="O26047" t="str">
            <v>086002000</v>
          </cell>
        </row>
        <row r="26048">
          <cell r="O26048" t="str">
            <v>086002000</v>
          </cell>
        </row>
        <row r="26049">
          <cell r="O26049" t="str">
            <v>086002000</v>
          </cell>
        </row>
        <row r="26050">
          <cell r="O26050" t="str">
            <v>086002000</v>
          </cell>
        </row>
        <row r="26051">
          <cell r="O26051" t="str">
            <v>086002000</v>
          </cell>
        </row>
        <row r="26052">
          <cell r="O26052" t="str">
            <v>086002000</v>
          </cell>
        </row>
        <row r="26053">
          <cell r="O26053" t="str">
            <v>086002000</v>
          </cell>
        </row>
        <row r="26054">
          <cell r="O26054" t="str">
            <v>086002000</v>
          </cell>
        </row>
        <row r="26055">
          <cell r="O26055" t="str">
            <v>086002000</v>
          </cell>
        </row>
        <row r="26056">
          <cell r="O26056" t="str">
            <v>086002000</v>
          </cell>
        </row>
        <row r="26057">
          <cell r="O26057" t="str">
            <v>086002000</v>
          </cell>
        </row>
        <row r="26058">
          <cell r="O26058" t="str">
            <v>086002000</v>
          </cell>
        </row>
        <row r="26059">
          <cell r="O26059" t="str">
            <v>086002000</v>
          </cell>
        </row>
        <row r="26060">
          <cell r="O26060" t="str">
            <v>086002000</v>
          </cell>
        </row>
        <row r="26061">
          <cell r="O26061" t="str">
            <v>086002000</v>
          </cell>
        </row>
        <row r="26062">
          <cell r="O26062" t="str">
            <v>086002000</v>
          </cell>
        </row>
        <row r="26063">
          <cell r="O26063" t="str">
            <v>086002000</v>
          </cell>
        </row>
        <row r="26064">
          <cell r="O26064" t="str">
            <v>086002000</v>
          </cell>
        </row>
        <row r="26065">
          <cell r="O26065" t="str">
            <v>086002000</v>
          </cell>
        </row>
        <row r="26066">
          <cell r="O26066" t="str">
            <v>086002000</v>
          </cell>
        </row>
        <row r="26067">
          <cell r="O26067" t="str">
            <v>086002000</v>
          </cell>
        </row>
        <row r="26068">
          <cell r="O26068" t="str">
            <v>086002000</v>
          </cell>
        </row>
        <row r="26069">
          <cell r="O26069" t="str">
            <v>086002000</v>
          </cell>
        </row>
        <row r="26070">
          <cell r="O26070" t="str">
            <v>086002000</v>
          </cell>
        </row>
        <row r="26071">
          <cell r="O26071" t="str">
            <v>086002000</v>
          </cell>
        </row>
        <row r="26072">
          <cell r="O26072" t="str">
            <v>086002000</v>
          </cell>
        </row>
        <row r="26073">
          <cell r="O26073" t="str">
            <v>086002000</v>
          </cell>
        </row>
        <row r="26074">
          <cell r="O26074" t="str">
            <v>086002000</v>
          </cell>
        </row>
        <row r="26075">
          <cell r="O26075" t="str">
            <v>086002000</v>
          </cell>
        </row>
        <row r="26076">
          <cell r="O26076" t="str">
            <v>086002000</v>
          </cell>
        </row>
        <row r="26077">
          <cell r="O26077" t="str">
            <v>086002000</v>
          </cell>
        </row>
        <row r="26078">
          <cell r="O26078" t="str">
            <v>086002000</v>
          </cell>
        </row>
        <row r="26079">
          <cell r="O26079" t="str">
            <v>086002000</v>
          </cell>
        </row>
        <row r="26080">
          <cell r="O26080" t="str">
            <v>086002000</v>
          </cell>
        </row>
        <row r="26081">
          <cell r="O26081" t="str">
            <v>086002000</v>
          </cell>
        </row>
        <row r="26082">
          <cell r="O26082" t="str">
            <v>086002000</v>
          </cell>
        </row>
        <row r="26083">
          <cell r="O26083" t="str">
            <v>086002000</v>
          </cell>
        </row>
        <row r="26084">
          <cell r="O26084" t="str">
            <v>086002000</v>
          </cell>
        </row>
        <row r="26085">
          <cell r="O26085" t="str">
            <v>086002000</v>
          </cell>
        </row>
        <row r="26086">
          <cell r="O26086" t="str">
            <v>086002000</v>
          </cell>
        </row>
        <row r="26087">
          <cell r="O26087" t="str">
            <v>086002000</v>
          </cell>
        </row>
        <row r="26088">
          <cell r="O26088" t="str">
            <v>086002000</v>
          </cell>
        </row>
        <row r="26089">
          <cell r="O26089" t="str">
            <v>086002000</v>
          </cell>
        </row>
        <row r="26090">
          <cell r="O26090" t="str">
            <v>086002000</v>
          </cell>
        </row>
        <row r="26091">
          <cell r="O26091" t="str">
            <v>086003000</v>
          </cell>
        </row>
        <row r="26092">
          <cell r="O26092" t="str">
            <v>086003000</v>
          </cell>
        </row>
        <row r="26093">
          <cell r="O26093" t="str">
            <v>086003000</v>
          </cell>
        </row>
        <row r="26094">
          <cell r="O26094" t="str">
            <v>086003000</v>
          </cell>
        </row>
        <row r="26095">
          <cell r="O26095" t="str">
            <v>086003000</v>
          </cell>
        </row>
        <row r="26096">
          <cell r="O26096" t="str">
            <v>086003000</v>
          </cell>
        </row>
        <row r="26097">
          <cell r="O26097" t="str">
            <v>086003000</v>
          </cell>
        </row>
        <row r="26098">
          <cell r="O26098" t="str">
            <v>086003000</v>
          </cell>
        </row>
        <row r="26099">
          <cell r="O26099" t="str">
            <v>086003000</v>
          </cell>
        </row>
        <row r="26100">
          <cell r="O26100" t="str">
            <v>086003000</v>
          </cell>
        </row>
        <row r="26101">
          <cell r="O26101" t="str">
            <v>086003000</v>
          </cell>
        </row>
        <row r="26102">
          <cell r="O26102" t="str">
            <v>086003000</v>
          </cell>
        </row>
        <row r="26103">
          <cell r="O26103" t="str">
            <v>086003000</v>
          </cell>
        </row>
        <row r="26104">
          <cell r="O26104" t="str">
            <v>086003000</v>
          </cell>
        </row>
        <row r="26105">
          <cell r="O26105" t="str">
            <v>086003000</v>
          </cell>
        </row>
        <row r="26106">
          <cell r="O26106" t="str">
            <v>086003000</v>
          </cell>
        </row>
        <row r="26107">
          <cell r="O26107" t="str">
            <v>086003000</v>
          </cell>
        </row>
        <row r="26108">
          <cell r="O26108" t="str">
            <v>086003000</v>
          </cell>
        </row>
        <row r="26109">
          <cell r="O26109" t="str">
            <v>086003000</v>
          </cell>
        </row>
        <row r="26110">
          <cell r="O26110" t="str">
            <v>086003000</v>
          </cell>
        </row>
        <row r="26111">
          <cell r="O26111" t="str">
            <v>086003000</v>
          </cell>
        </row>
        <row r="26112">
          <cell r="O26112" t="str">
            <v>086003000</v>
          </cell>
        </row>
        <row r="26113">
          <cell r="O26113" t="str">
            <v>086003000</v>
          </cell>
        </row>
        <row r="26114">
          <cell r="O26114" t="str">
            <v>086003000</v>
          </cell>
        </row>
        <row r="26115">
          <cell r="O26115" t="str">
            <v>086003000</v>
          </cell>
        </row>
        <row r="26116">
          <cell r="O26116" t="str">
            <v>086003000</v>
          </cell>
        </row>
        <row r="26117">
          <cell r="O26117" t="str">
            <v>086003000</v>
          </cell>
        </row>
        <row r="26118">
          <cell r="O26118" t="str">
            <v>086003000</v>
          </cell>
        </row>
        <row r="26119">
          <cell r="O26119" t="str">
            <v>086003000</v>
          </cell>
        </row>
        <row r="26120">
          <cell r="O26120" t="str">
            <v>086003000</v>
          </cell>
        </row>
        <row r="26121">
          <cell r="O26121" t="str">
            <v>086003000</v>
          </cell>
        </row>
        <row r="26122">
          <cell r="O26122" t="str">
            <v>086003000</v>
          </cell>
        </row>
        <row r="26123">
          <cell r="O26123" t="str">
            <v>086003000</v>
          </cell>
        </row>
        <row r="26124">
          <cell r="O26124" t="str">
            <v>086003000</v>
          </cell>
        </row>
        <row r="26125">
          <cell r="O26125" t="str">
            <v>086003000</v>
          </cell>
        </row>
        <row r="26126">
          <cell r="O26126" t="str">
            <v>086003000</v>
          </cell>
        </row>
        <row r="26127">
          <cell r="O26127" t="str">
            <v>086003000</v>
          </cell>
        </row>
        <row r="26128">
          <cell r="O26128" t="str">
            <v>086003000</v>
          </cell>
        </row>
        <row r="26129">
          <cell r="O26129" t="str">
            <v>086003000</v>
          </cell>
        </row>
        <row r="26130">
          <cell r="O26130" t="str">
            <v>086003000</v>
          </cell>
        </row>
        <row r="26131">
          <cell r="O26131" t="str">
            <v>086003000</v>
          </cell>
        </row>
        <row r="26132">
          <cell r="O26132" t="str">
            <v>086003000</v>
          </cell>
        </row>
        <row r="26133">
          <cell r="O26133" t="str">
            <v>086003000</v>
          </cell>
        </row>
        <row r="26134">
          <cell r="O26134" t="str">
            <v>086003000</v>
          </cell>
        </row>
        <row r="26135">
          <cell r="O26135" t="str">
            <v>086003000</v>
          </cell>
        </row>
        <row r="26136">
          <cell r="O26136" t="str">
            <v>086003000</v>
          </cell>
        </row>
        <row r="26137">
          <cell r="O26137" t="str">
            <v>086003000</v>
          </cell>
        </row>
        <row r="26138">
          <cell r="O26138" t="str">
            <v>086003000</v>
          </cell>
        </row>
        <row r="26139">
          <cell r="O26139" t="str">
            <v>086003000</v>
          </cell>
        </row>
        <row r="26140">
          <cell r="O26140" t="str">
            <v>086003000</v>
          </cell>
        </row>
        <row r="26141">
          <cell r="O26141" t="str">
            <v>086003000</v>
          </cell>
        </row>
        <row r="26142">
          <cell r="O26142" t="str">
            <v>086003000</v>
          </cell>
        </row>
        <row r="26143">
          <cell r="O26143" t="str">
            <v>086003000</v>
          </cell>
        </row>
        <row r="26144">
          <cell r="O26144" t="str">
            <v>086003000</v>
          </cell>
        </row>
        <row r="26145">
          <cell r="O26145" t="str">
            <v>086003000</v>
          </cell>
        </row>
        <row r="26146">
          <cell r="O26146" t="str">
            <v>086003000</v>
          </cell>
        </row>
        <row r="26147">
          <cell r="O26147" t="str">
            <v>086003000</v>
          </cell>
        </row>
        <row r="26148">
          <cell r="O26148" t="str">
            <v>086003000</v>
          </cell>
        </row>
        <row r="26149">
          <cell r="O26149" t="str">
            <v>086003000</v>
          </cell>
        </row>
        <row r="26150">
          <cell r="O26150" t="str">
            <v>086003000</v>
          </cell>
        </row>
        <row r="26151">
          <cell r="O26151" t="str">
            <v>086003000</v>
          </cell>
        </row>
        <row r="26152">
          <cell r="O26152" t="str">
            <v>086003000</v>
          </cell>
        </row>
        <row r="26153">
          <cell r="O26153" t="str">
            <v>086003000</v>
          </cell>
        </row>
        <row r="26154">
          <cell r="O26154" t="str">
            <v>086003000</v>
          </cell>
        </row>
        <row r="26155">
          <cell r="O26155" t="str">
            <v>086003000</v>
          </cell>
        </row>
        <row r="26156">
          <cell r="O26156" t="str">
            <v>086003000</v>
          </cell>
        </row>
        <row r="26157">
          <cell r="O26157" t="str">
            <v>086003000</v>
          </cell>
        </row>
        <row r="26158">
          <cell r="O26158" t="str">
            <v>086003000</v>
          </cell>
        </row>
        <row r="26159">
          <cell r="O26159" t="str">
            <v>086003000</v>
          </cell>
        </row>
        <row r="26160">
          <cell r="O26160" t="str">
            <v>086003000</v>
          </cell>
        </row>
        <row r="26161">
          <cell r="O26161" t="str">
            <v>086003000</v>
          </cell>
        </row>
        <row r="26162">
          <cell r="O26162" t="str">
            <v>086003000</v>
          </cell>
        </row>
        <row r="26163">
          <cell r="O26163" t="str">
            <v>086003000</v>
          </cell>
        </row>
        <row r="26164">
          <cell r="O26164" t="str">
            <v>086003000</v>
          </cell>
        </row>
        <row r="26165">
          <cell r="O26165" t="str">
            <v>086003000</v>
          </cell>
        </row>
        <row r="26166">
          <cell r="O26166" t="str">
            <v>086003000</v>
          </cell>
        </row>
        <row r="26167">
          <cell r="O26167" t="str">
            <v>086003000</v>
          </cell>
        </row>
        <row r="26168">
          <cell r="O26168" t="str">
            <v>086003000</v>
          </cell>
        </row>
        <row r="26169">
          <cell r="O26169" t="str">
            <v>086003000</v>
          </cell>
        </row>
        <row r="26170">
          <cell r="O26170" t="str">
            <v>086003000</v>
          </cell>
        </row>
        <row r="26171">
          <cell r="O26171" t="str">
            <v>086003000</v>
          </cell>
        </row>
        <row r="26172">
          <cell r="O26172" t="str">
            <v>086003000</v>
          </cell>
        </row>
        <row r="26173">
          <cell r="O26173" t="str">
            <v>086003000</v>
          </cell>
        </row>
        <row r="26174">
          <cell r="O26174" t="str">
            <v>086003000</v>
          </cell>
        </row>
        <row r="26175">
          <cell r="O26175" t="str">
            <v>086003000</v>
          </cell>
        </row>
        <row r="26176">
          <cell r="O26176" t="str">
            <v>086003000</v>
          </cell>
        </row>
        <row r="26177">
          <cell r="O26177" t="str">
            <v>086003000</v>
          </cell>
        </row>
        <row r="26178">
          <cell r="O26178" t="str">
            <v>086003000</v>
          </cell>
        </row>
        <row r="26179">
          <cell r="O26179" t="str">
            <v>086003000</v>
          </cell>
        </row>
        <row r="26180">
          <cell r="O26180" t="str">
            <v>086003000</v>
          </cell>
        </row>
        <row r="26181">
          <cell r="O26181" t="str">
            <v>086003000</v>
          </cell>
        </row>
        <row r="26182">
          <cell r="O26182" t="str">
            <v>086003000</v>
          </cell>
        </row>
        <row r="26183">
          <cell r="O26183" t="str">
            <v>086003000</v>
          </cell>
        </row>
        <row r="26184">
          <cell r="O26184" t="str">
            <v>086003000</v>
          </cell>
        </row>
        <row r="26185">
          <cell r="O26185" t="str">
            <v>086003000</v>
          </cell>
        </row>
        <row r="26186">
          <cell r="O26186" t="str">
            <v>086003000</v>
          </cell>
        </row>
        <row r="26187">
          <cell r="O26187" t="str">
            <v>086003000</v>
          </cell>
        </row>
        <row r="26188">
          <cell r="O26188" t="str">
            <v>086003000</v>
          </cell>
        </row>
        <row r="26189">
          <cell r="O26189" t="str">
            <v>086003000</v>
          </cell>
        </row>
        <row r="26190">
          <cell r="O26190" t="str">
            <v>086003000</v>
          </cell>
        </row>
        <row r="26191">
          <cell r="O26191" t="str">
            <v>086003000</v>
          </cell>
        </row>
        <row r="26192">
          <cell r="O26192" t="str">
            <v>086003000</v>
          </cell>
        </row>
        <row r="26193">
          <cell r="O26193" t="str">
            <v>086003000</v>
          </cell>
        </row>
        <row r="26194">
          <cell r="O26194" t="str">
            <v>086003000</v>
          </cell>
        </row>
        <row r="26195">
          <cell r="O26195" t="str">
            <v>086003000</v>
          </cell>
        </row>
        <row r="26196">
          <cell r="O26196" t="str">
            <v>086003000</v>
          </cell>
        </row>
        <row r="26197">
          <cell r="O26197" t="str">
            <v>086003000</v>
          </cell>
        </row>
        <row r="26198">
          <cell r="O26198" t="str">
            <v>086003000</v>
          </cell>
        </row>
        <row r="26199">
          <cell r="O26199" t="str">
            <v>086003000</v>
          </cell>
        </row>
        <row r="26200">
          <cell r="O26200" t="str">
            <v>086003000</v>
          </cell>
        </row>
        <row r="26201">
          <cell r="O26201" t="str">
            <v>086003000</v>
          </cell>
        </row>
        <row r="26202">
          <cell r="O26202" t="str">
            <v>086003000</v>
          </cell>
        </row>
        <row r="26203">
          <cell r="O26203" t="str">
            <v>086003000</v>
          </cell>
        </row>
        <row r="26204">
          <cell r="O26204" t="str">
            <v>086003000</v>
          </cell>
        </row>
        <row r="26205">
          <cell r="O26205" t="str">
            <v>086003000</v>
          </cell>
        </row>
        <row r="26206">
          <cell r="O26206" t="str">
            <v>086003000</v>
          </cell>
        </row>
        <row r="26207">
          <cell r="O26207" t="str">
            <v>086003000</v>
          </cell>
        </row>
        <row r="26208">
          <cell r="O26208" t="str">
            <v>086003000</v>
          </cell>
        </row>
        <row r="26209">
          <cell r="O26209" t="str">
            <v>086003000</v>
          </cell>
        </row>
        <row r="26210">
          <cell r="O26210" t="str">
            <v>086003000</v>
          </cell>
        </row>
        <row r="26211">
          <cell r="O26211" t="str">
            <v>086003000</v>
          </cell>
        </row>
        <row r="26212">
          <cell r="O26212" t="str">
            <v>086003000</v>
          </cell>
        </row>
        <row r="26213">
          <cell r="O26213" t="str">
            <v>086003000</v>
          </cell>
        </row>
        <row r="26214">
          <cell r="O26214" t="str">
            <v>086003000</v>
          </cell>
        </row>
        <row r="26215">
          <cell r="O26215" t="str">
            <v>086003000</v>
          </cell>
        </row>
        <row r="26216">
          <cell r="O26216" t="str">
            <v>086003000</v>
          </cell>
        </row>
        <row r="26217">
          <cell r="O26217" t="str">
            <v>086003000</v>
          </cell>
        </row>
        <row r="26218">
          <cell r="O26218" t="str">
            <v>086003000</v>
          </cell>
        </row>
        <row r="26219">
          <cell r="O26219" t="str">
            <v>086003000</v>
          </cell>
        </row>
        <row r="26220">
          <cell r="O26220" t="str">
            <v>086003000</v>
          </cell>
        </row>
        <row r="26221">
          <cell r="O26221" t="str">
            <v>086003000</v>
          </cell>
        </row>
        <row r="26222">
          <cell r="O26222" t="str">
            <v>086003000</v>
          </cell>
        </row>
        <row r="26223">
          <cell r="O26223" t="str">
            <v>086003000</v>
          </cell>
        </row>
        <row r="26224">
          <cell r="O26224" t="str">
            <v>086003000</v>
          </cell>
        </row>
        <row r="26225">
          <cell r="O26225" t="str">
            <v>086003000</v>
          </cell>
        </row>
        <row r="26226">
          <cell r="O26226" t="str">
            <v>086003000</v>
          </cell>
        </row>
        <row r="26227">
          <cell r="O26227" t="str">
            <v>086003000</v>
          </cell>
        </row>
        <row r="26228">
          <cell r="O26228" t="str">
            <v>086003000</v>
          </cell>
        </row>
        <row r="26229">
          <cell r="O26229" t="str">
            <v>086003000</v>
          </cell>
        </row>
        <row r="26230">
          <cell r="O26230" t="str">
            <v>086003000</v>
          </cell>
        </row>
        <row r="26231">
          <cell r="O26231" t="str">
            <v>086003000</v>
          </cell>
        </row>
        <row r="26232">
          <cell r="O26232" t="str">
            <v>086003000</v>
          </cell>
        </row>
        <row r="26233">
          <cell r="O26233" t="str">
            <v>086003000</v>
          </cell>
        </row>
        <row r="26234">
          <cell r="O26234" t="str">
            <v>086003000</v>
          </cell>
        </row>
        <row r="26235">
          <cell r="O26235" t="str">
            <v>086003000</v>
          </cell>
        </row>
        <row r="26236">
          <cell r="O26236" t="str">
            <v>086003000</v>
          </cell>
        </row>
        <row r="26237">
          <cell r="O26237" t="str">
            <v>086003000</v>
          </cell>
        </row>
        <row r="26238">
          <cell r="O26238" t="str">
            <v>086003000</v>
          </cell>
        </row>
        <row r="26239">
          <cell r="O26239" t="str">
            <v>086003000</v>
          </cell>
        </row>
        <row r="26240">
          <cell r="O26240" t="str">
            <v>086003000</v>
          </cell>
        </row>
        <row r="26241">
          <cell r="O26241" t="str">
            <v>086003000</v>
          </cell>
        </row>
        <row r="26242">
          <cell r="O26242" t="str">
            <v>086003000</v>
          </cell>
        </row>
        <row r="26243">
          <cell r="O26243" t="str">
            <v>086003000</v>
          </cell>
        </row>
        <row r="26244">
          <cell r="O26244" t="str">
            <v>086003000</v>
          </cell>
        </row>
        <row r="26245">
          <cell r="O26245" t="str">
            <v>086003000</v>
          </cell>
        </row>
        <row r="26246">
          <cell r="O26246" t="str">
            <v>086003000</v>
          </cell>
        </row>
        <row r="26247">
          <cell r="O26247" t="str">
            <v>086003000</v>
          </cell>
        </row>
        <row r="26248">
          <cell r="O26248" t="str">
            <v>086004000</v>
          </cell>
        </row>
        <row r="26249">
          <cell r="O26249" t="str">
            <v>086004000</v>
          </cell>
        </row>
        <row r="26250">
          <cell r="O26250" t="str">
            <v>086004000</v>
          </cell>
        </row>
        <row r="26251">
          <cell r="O26251" t="str">
            <v>086004000</v>
          </cell>
        </row>
        <row r="26252">
          <cell r="O26252" t="str">
            <v>086004000</v>
          </cell>
        </row>
        <row r="26253">
          <cell r="O26253" t="str">
            <v>086004000</v>
          </cell>
        </row>
        <row r="26254">
          <cell r="O26254" t="str">
            <v>086004000</v>
          </cell>
        </row>
        <row r="26255">
          <cell r="O26255" t="str">
            <v>086004000</v>
          </cell>
        </row>
        <row r="26256">
          <cell r="O26256" t="str">
            <v>086004000</v>
          </cell>
        </row>
        <row r="26257">
          <cell r="O26257" t="str">
            <v>086004000</v>
          </cell>
        </row>
        <row r="26258">
          <cell r="O26258" t="str">
            <v>086004000</v>
          </cell>
        </row>
        <row r="26259">
          <cell r="O26259" t="str">
            <v>086004000</v>
          </cell>
        </row>
        <row r="26260">
          <cell r="O26260" t="str">
            <v>086004000</v>
          </cell>
        </row>
        <row r="26261">
          <cell r="O26261" t="str">
            <v>086004000</v>
          </cell>
        </row>
        <row r="26262">
          <cell r="O26262" t="str">
            <v>086004000</v>
          </cell>
        </row>
        <row r="26263">
          <cell r="O26263" t="str">
            <v>086004000</v>
          </cell>
        </row>
        <row r="26264">
          <cell r="O26264" t="str">
            <v>086004000</v>
          </cell>
        </row>
        <row r="26265">
          <cell r="O26265" t="str">
            <v>086004000</v>
          </cell>
        </row>
        <row r="26266">
          <cell r="O26266" t="str">
            <v>086004000</v>
          </cell>
        </row>
        <row r="26267">
          <cell r="O26267" t="str">
            <v>086004000</v>
          </cell>
        </row>
        <row r="26268">
          <cell r="O26268" t="str">
            <v>086004000</v>
          </cell>
        </row>
        <row r="26269">
          <cell r="O26269" t="str">
            <v>086004000</v>
          </cell>
        </row>
        <row r="26270">
          <cell r="O26270" t="str">
            <v>086004000</v>
          </cell>
        </row>
        <row r="26271">
          <cell r="O26271" t="str">
            <v>086004000</v>
          </cell>
        </row>
        <row r="26272">
          <cell r="O26272" t="str">
            <v>086004000</v>
          </cell>
        </row>
        <row r="26273">
          <cell r="O26273" t="str">
            <v>086004000</v>
          </cell>
        </row>
        <row r="26274">
          <cell r="O26274" t="str">
            <v>086004000</v>
          </cell>
        </row>
        <row r="26275">
          <cell r="O26275" t="str">
            <v>086004000</v>
          </cell>
        </row>
        <row r="26276">
          <cell r="O26276" t="str">
            <v>086004000</v>
          </cell>
        </row>
        <row r="26277">
          <cell r="O26277" t="str">
            <v>086004000</v>
          </cell>
        </row>
        <row r="26278">
          <cell r="O26278" t="str">
            <v>086004000</v>
          </cell>
        </row>
        <row r="26279">
          <cell r="O26279" t="str">
            <v>086004000</v>
          </cell>
        </row>
        <row r="26280">
          <cell r="O26280" t="str">
            <v>086004000</v>
          </cell>
        </row>
        <row r="26281">
          <cell r="O26281" t="str">
            <v>086004000</v>
          </cell>
        </row>
        <row r="26282">
          <cell r="O26282" t="str">
            <v>086004000</v>
          </cell>
        </row>
        <row r="26283">
          <cell r="O26283" t="str">
            <v>086004000</v>
          </cell>
        </row>
        <row r="26284">
          <cell r="O26284" t="str">
            <v>086004000</v>
          </cell>
        </row>
        <row r="26285">
          <cell r="O26285" t="str">
            <v>086004000</v>
          </cell>
        </row>
        <row r="26286">
          <cell r="O26286" t="str">
            <v>086004000</v>
          </cell>
        </row>
        <row r="26287">
          <cell r="O26287" t="str">
            <v>086004000</v>
          </cell>
        </row>
        <row r="26288">
          <cell r="O26288" t="str">
            <v>086004000</v>
          </cell>
        </row>
        <row r="26289">
          <cell r="O26289" t="str">
            <v>086005000</v>
          </cell>
        </row>
        <row r="26290">
          <cell r="O26290" t="str">
            <v>086005000</v>
          </cell>
        </row>
        <row r="26291">
          <cell r="O26291" t="str">
            <v>086005000</v>
          </cell>
        </row>
        <row r="26292">
          <cell r="O26292" t="str">
            <v>086005000</v>
          </cell>
        </row>
        <row r="26293">
          <cell r="O26293" t="str">
            <v>086005000</v>
          </cell>
        </row>
        <row r="26294">
          <cell r="O26294" t="str">
            <v>086005000</v>
          </cell>
        </row>
        <row r="26295">
          <cell r="O26295" t="str">
            <v>086005000</v>
          </cell>
        </row>
        <row r="26296">
          <cell r="O26296" t="str">
            <v>086005000</v>
          </cell>
        </row>
        <row r="26297">
          <cell r="O26297" t="str">
            <v>086005000</v>
          </cell>
        </row>
        <row r="26298">
          <cell r="O26298" t="str">
            <v>086005000</v>
          </cell>
        </row>
        <row r="26299">
          <cell r="O26299" t="str">
            <v>086005000</v>
          </cell>
        </row>
        <row r="26300">
          <cell r="O26300" t="str">
            <v>086005000</v>
          </cell>
        </row>
        <row r="26301">
          <cell r="O26301" t="str">
            <v>086005000</v>
          </cell>
        </row>
        <row r="26302">
          <cell r="O26302" t="str">
            <v>086005000</v>
          </cell>
        </row>
        <row r="26303">
          <cell r="O26303" t="str">
            <v>086005000</v>
          </cell>
        </row>
        <row r="26304">
          <cell r="O26304" t="str">
            <v>086005000</v>
          </cell>
        </row>
        <row r="26305">
          <cell r="O26305" t="str">
            <v>086005000</v>
          </cell>
        </row>
        <row r="26306">
          <cell r="O26306" t="str">
            <v>086005000</v>
          </cell>
        </row>
        <row r="26307">
          <cell r="O26307" t="str">
            <v>086005000</v>
          </cell>
        </row>
        <row r="26308">
          <cell r="O26308" t="str">
            <v>086005000</v>
          </cell>
        </row>
        <row r="26309">
          <cell r="O26309" t="str">
            <v>086005000</v>
          </cell>
        </row>
        <row r="26310">
          <cell r="O26310" t="str">
            <v>086005000</v>
          </cell>
        </row>
        <row r="26311">
          <cell r="O26311" t="str">
            <v>086005000</v>
          </cell>
        </row>
        <row r="26312">
          <cell r="O26312" t="str">
            <v>086005000</v>
          </cell>
        </row>
        <row r="26313">
          <cell r="O26313" t="str">
            <v>086005000</v>
          </cell>
        </row>
        <row r="26314">
          <cell r="O26314" t="str">
            <v>086005000</v>
          </cell>
        </row>
        <row r="26315">
          <cell r="O26315" t="str">
            <v>086005000</v>
          </cell>
        </row>
        <row r="26316">
          <cell r="O26316" t="str">
            <v>086005000</v>
          </cell>
        </row>
        <row r="26317">
          <cell r="O26317" t="str">
            <v>086005000</v>
          </cell>
        </row>
        <row r="26318">
          <cell r="O26318" t="str">
            <v>086005000</v>
          </cell>
        </row>
        <row r="26319">
          <cell r="O26319" t="str">
            <v>086005000</v>
          </cell>
        </row>
        <row r="26320">
          <cell r="O26320" t="str">
            <v>086005000</v>
          </cell>
        </row>
        <row r="26321">
          <cell r="O26321" t="str">
            <v>086005000</v>
          </cell>
        </row>
        <row r="26322">
          <cell r="O26322" t="str">
            <v>086005000</v>
          </cell>
        </row>
        <row r="26323">
          <cell r="O26323" t="str">
            <v>086005000</v>
          </cell>
        </row>
        <row r="26324">
          <cell r="O26324" t="str">
            <v>086005000</v>
          </cell>
        </row>
        <row r="26325">
          <cell r="O26325" t="str">
            <v>086005000</v>
          </cell>
        </row>
        <row r="26326">
          <cell r="O26326" t="str">
            <v>086005000</v>
          </cell>
        </row>
        <row r="26327">
          <cell r="O26327" t="str">
            <v>086005000</v>
          </cell>
        </row>
        <row r="26328">
          <cell r="O26328" t="str">
            <v>086005000</v>
          </cell>
        </row>
        <row r="26329">
          <cell r="O26329" t="str">
            <v>086005000</v>
          </cell>
        </row>
        <row r="26330">
          <cell r="O26330" t="str">
            <v>086005000</v>
          </cell>
        </row>
        <row r="26331">
          <cell r="O26331" t="str">
            <v>086005000</v>
          </cell>
        </row>
        <row r="26332">
          <cell r="O26332" t="str">
            <v>086005000</v>
          </cell>
        </row>
        <row r="26333">
          <cell r="O26333" t="str">
            <v>086005000</v>
          </cell>
        </row>
        <row r="26334">
          <cell r="O26334" t="str">
            <v>086005000</v>
          </cell>
        </row>
        <row r="26335">
          <cell r="O26335" t="str">
            <v>086005000</v>
          </cell>
        </row>
        <row r="26336">
          <cell r="O26336" t="str">
            <v>086005000</v>
          </cell>
        </row>
        <row r="26337">
          <cell r="O26337" t="str">
            <v>086005000</v>
          </cell>
        </row>
        <row r="26338">
          <cell r="O26338" t="str">
            <v>086005000</v>
          </cell>
        </row>
        <row r="26339">
          <cell r="O26339" t="str">
            <v>086005000</v>
          </cell>
        </row>
        <row r="26340">
          <cell r="O26340" t="str">
            <v>086005000</v>
          </cell>
        </row>
        <row r="26341">
          <cell r="O26341" t="str">
            <v>086005000</v>
          </cell>
        </row>
        <row r="26342">
          <cell r="O26342" t="str">
            <v>086005000</v>
          </cell>
        </row>
        <row r="26343">
          <cell r="O26343" t="str">
            <v>086005000</v>
          </cell>
        </row>
        <row r="26344">
          <cell r="O26344" t="str">
            <v>086005000</v>
          </cell>
        </row>
        <row r="26345">
          <cell r="O26345" t="str">
            <v>086005000</v>
          </cell>
        </row>
        <row r="26346">
          <cell r="O26346" t="str">
            <v>086006000</v>
          </cell>
        </row>
        <row r="26347">
          <cell r="O26347" t="str">
            <v>086006000</v>
          </cell>
        </row>
        <row r="26348">
          <cell r="O26348" t="str">
            <v>086006000</v>
          </cell>
        </row>
        <row r="26349">
          <cell r="O26349" t="str">
            <v>086006000</v>
          </cell>
        </row>
        <row r="26350">
          <cell r="O26350" t="str">
            <v>086006000</v>
          </cell>
        </row>
        <row r="26351">
          <cell r="O26351" t="str">
            <v>086006000</v>
          </cell>
        </row>
        <row r="26352">
          <cell r="O26352" t="str">
            <v>086006000</v>
          </cell>
        </row>
        <row r="26353">
          <cell r="O26353" t="str">
            <v>086006000</v>
          </cell>
        </row>
        <row r="26354">
          <cell r="O26354" t="str">
            <v>086006000</v>
          </cell>
        </row>
        <row r="26355">
          <cell r="O26355" t="str">
            <v>086006000</v>
          </cell>
        </row>
        <row r="26356">
          <cell r="O26356" t="str">
            <v>086006000</v>
          </cell>
        </row>
        <row r="26357">
          <cell r="O26357" t="str">
            <v>086006000</v>
          </cell>
        </row>
        <row r="26358">
          <cell r="O26358" t="str">
            <v>086006000</v>
          </cell>
        </row>
        <row r="26359">
          <cell r="O26359" t="str">
            <v>086006000</v>
          </cell>
        </row>
        <row r="26360">
          <cell r="O26360" t="str">
            <v>086006000</v>
          </cell>
        </row>
        <row r="26361">
          <cell r="O26361" t="str">
            <v>086006000</v>
          </cell>
        </row>
        <row r="26362">
          <cell r="O26362" t="str">
            <v>086006000</v>
          </cell>
        </row>
        <row r="26363">
          <cell r="O26363" t="str">
            <v>086006000</v>
          </cell>
        </row>
        <row r="26364">
          <cell r="O26364" t="str">
            <v>086006000</v>
          </cell>
        </row>
        <row r="26365">
          <cell r="O26365" t="str">
            <v>086006000</v>
          </cell>
        </row>
        <row r="26366">
          <cell r="O26366" t="str">
            <v>086006000</v>
          </cell>
        </row>
        <row r="26367">
          <cell r="O26367" t="str">
            <v>086006000</v>
          </cell>
        </row>
        <row r="26368">
          <cell r="O26368" t="str">
            <v>086006000</v>
          </cell>
        </row>
        <row r="26369">
          <cell r="O26369" t="str">
            <v>086006000</v>
          </cell>
        </row>
        <row r="26370">
          <cell r="O26370" t="str">
            <v>086006000</v>
          </cell>
        </row>
        <row r="26371">
          <cell r="O26371" t="str">
            <v>086006000</v>
          </cell>
        </row>
        <row r="26372">
          <cell r="O26372" t="str">
            <v>086006000</v>
          </cell>
        </row>
        <row r="26373">
          <cell r="O26373" t="str">
            <v>086006000</v>
          </cell>
        </row>
        <row r="26374">
          <cell r="O26374" t="str">
            <v>086006000</v>
          </cell>
        </row>
        <row r="26375">
          <cell r="O26375" t="str">
            <v>086006000</v>
          </cell>
        </row>
        <row r="26376">
          <cell r="O26376" t="str">
            <v>086006000</v>
          </cell>
        </row>
        <row r="26377">
          <cell r="O26377" t="str">
            <v>086006000</v>
          </cell>
        </row>
        <row r="26378">
          <cell r="O26378" t="str">
            <v>086006000</v>
          </cell>
        </row>
        <row r="26379">
          <cell r="O26379" t="str">
            <v>086006000</v>
          </cell>
        </row>
        <row r="26380">
          <cell r="O26380" t="str">
            <v>086006000</v>
          </cell>
        </row>
        <row r="26381">
          <cell r="O26381" t="str">
            <v>086006000</v>
          </cell>
        </row>
        <row r="26382">
          <cell r="O26382" t="str">
            <v>086006000</v>
          </cell>
        </row>
        <row r="26383">
          <cell r="O26383" t="str">
            <v>086006000</v>
          </cell>
        </row>
        <row r="26384">
          <cell r="O26384" t="str">
            <v>086006000</v>
          </cell>
        </row>
        <row r="26385">
          <cell r="O26385" t="str">
            <v>086006000</v>
          </cell>
        </row>
        <row r="26386">
          <cell r="O26386" t="str">
            <v>086006000</v>
          </cell>
        </row>
        <row r="26387">
          <cell r="O26387" t="str">
            <v>086006000</v>
          </cell>
        </row>
        <row r="26388">
          <cell r="O26388" t="str">
            <v>086006000</v>
          </cell>
        </row>
        <row r="26389">
          <cell r="O26389" t="str">
            <v>086006000</v>
          </cell>
        </row>
        <row r="26390">
          <cell r="O26390" t="str">
            <v>086006000</v>
          </cell>
        </row>
        <row r="26391">
          <cell r="O26391" t="str">
            <v>086006000</v>
          </cell>
        </row>
        <row r="26392">
          <cell r="O26392" t="str">
            <v>086006000</v>
          </cell>
        </row>
        <row r="26393">
          <cell r="O26393" t="str">
            <v>086006000</v>
          </cell>
        </row>
        <row r="26394">
          <cell r="O26394" t="str">
            <v>086006000</v>
          </cell>
        </row>
        <row r="26395">
          <cell r="O26395" t="str">
            <v>086006000</v>
          </cell>
        </row>
        <row r="26396">
          <cell r="O26396" t="str">
            <v>086006000</v>
          </cell>
        </row>
        <row r="26397">
          <cell r="O26397" t="str">
            <v>086006000</v>
          </cell>
        </row>
        <row r="26398">
          <cell r="O26398" t="str">
            <v>086006000</v>
          </cell>
        </row>
        <row r="26399">
          <cell r="O26399" t="str">
            <v>086006000</v>
          </cell>
        </row>
        <row r="26400">
          <cell r="O26400" t="str">
            <v>086006000</v>
          </cell>
        </row>
        <row r="26401">
          <cell r="O26401" t="str">
            <v>086006000</v>
          </cell>
        </row>
        <row r="26402">
          <cell r="O26402" t="str">
            <v>086006000</v>
          </cell>
        </row>
        <row r="26403">
          <cell r="O26403" t="str">
            <v>086006000</v>
          </cell>
        </row>
        <row r="26404">
          <cell r="O26404" t="str">
            <v>086007000</v>
          </cell>
        </row>
        <row r="26405">
          <cell r="O26405" t="str">
            <v>086007000</v>
          </cell>
        </row>
        <row r="26406">
          <cell r="O26406" t="str">
            <v>086007000</v>
          </cell>
        </row>
        <row r="26407">
          <cell r="O26407" t="str">
            <v>086007000</v>
          </cell>
        </row>
        <row r="26408">
          <cell r="O26408" t="str">
            <v>086007000</v>
          </cell>
        </row>
        <row r="26409">
          <cell r="O26409" t="str">
            <v>086007000</v>
          </cell>
        </row>
        <row r="26410">
          <cell r="O26410" t="str">
            <v>086007000</v>
          </cell>
        </row>
        <row r="26411">
          <cell r="O26411" t="str">
            <v>086007000</v>
          </cell>
        </row>
        <row r="26412">
          <cell r="O26412" t="str">
            <v>086007000</v>
          </cell>
        </row>
        <row r="26413">
          <cell r="O26413" t="str">
            <v>086007000</v>
          </cell>
        </row>
        <row r="26414">
          <cell r="O26414" t="str">
            <v>086007000</v>
          </cell>
        </row>
        <row r="26415">
          <cell r="O26415" t="str">
            <v>086007000</v>
          </cell>
        </row>
        <row r="26416">
          <cell r="O26416" t="str">
            <v>086007000</v>
          </cell>
        </row>
        <row r="26417">
          <cell r="O26417" t="str">
            <v>086007000</v>
          </cell>
        </row>
        <row r="26418">
          <cell r="O26418" t="str">
            <v>086007000</v>
          </cell>
        </row>
        <row r="26419">
          <cell r="O26419" t="str">
            <v>086007000</v>
          </cell>
        </row>
        <row r="26420">
          <cell r="O26420" t="str">
            <v>086007000</v>
          </cell>
        </row>
        <row r="26421">
          <cell r="O26421" t="str">
            <v>086007000</v>
          </cell>
        </row>
        <row r="26422">
          <cell r="O26422" t="str">
            <v>086007000</v>
          </cell>
        </row>
        <row r="26423">
          <cell r="O26423" t="str">
            <v>086007000</v>
          </cell>
        </row>
        <row r="26424">
          <cell r="O26424" t="str">
            <v>086007000</v>
          </cell>
        </row>
        <row r="26425">
          <cell r="O26425" t="str">
            <v>086007000</v>
          </cell>
        </row>
        <row r="26426">
          <cell r="O26426" t="str">
            <v>086007000</v>
          </cell>
        </row>
        <row r="26427">
          <cell r="O26427" t="str">
            <v>086007000</v>
          </cell>
        </row>
        <row r="26428">
          <cell r="O26428" t="str">
            <v>086007000</v>
          </cell>
        </row>
        <row r="26429">
          <cell r="O26429" t="str">
            <v>086007000</v>
          </cell>
        </row>
        <row r="26430">
          <cell r="O26430" t="str">
            <v>086007000</v>
          </cell>
        </row>
        <row r="26431">
          <cell r="O26431" t="str">
            <v>086007000</v>
          </cell>
        </row>
        <row r="26432">
          <cell r="O26432" t="str">
            <v>086007000</v>
          </cell>
        </row>
        <row r="26433">
          <cell r="O26433" t="str">
            <v>086007000</v>
          </cell>
        </row>
        <row r="26434">
          <cell r="O26434" t="str">
            <v>086007000</v>
          </cell>
        </row>
        <row r="26435">
          <cell r="O26435" t="str">
            <v>086007000</v>
          </cell>
        </row>
        <row r="26436">
          <cell r="O26436" t="str">
            <v>086007000</v>
          </cell>
        </row>
        <row r="26437">
          <cell r="O26437" t="str">
            <v>086007000</v>
          </cell>
        </row>
        <row r="26438">
          <cell r="O26438" t="str">
            <v>086007000</v>
          </cell>
        </row>
        <row r="26439">
          <cell r="O26439" t="str">
            <v>086007000</v>
          </cell>
        </row>
        <row r="26440">
          <cell r="O26440" t="str">
            <v>086007000</v>
          </cell>
        </row>
        <row r="26441">
          <cell r="O26441" t="str">
            <v>086007000</v>
          </cell>
        </row>
        <row r="26442">
          <cell r="O26442" t="str">
            <v>086007000</v>
          </cell>
        </row>
        <row r="26443">
          <cell r="O26443" t="str">
            <v>086007000</v>
          </cell>
        </row>
        <row r="26444">
          <cell r="O26444" t="str">
            <v>086007000</v>
          </cell>
        </row>
        <row r="26445">
          <cell r="O26445" t="str">
            <v>086007000</v>
          </cell>
        </row>
        <row r="26446">
          <cell r="O26446" t="str">
            <v>086007000</v>
          </cell>
        </row>
        <row r="26447">
          <cell r="O26447" t="str">
            <v>086007000</v>
          </cell>
        </row>
        <row r="26448">
          <cell r="O26448" t="str">
            <v>086007000</v>
          </cell>
        </row>
        <row r="26449">
          <cell r="O26449" t="str">
            <v>086007000</v>
          </cell>
        </row>
        <row r="26450">
          <cell r="O26450" t="str">
            <v>086007000</v>
          </cell>
        </row>
        <row r="26451">
          <cell r="O26451" t="str">
            <v>086007000</v>
          </cell>
        </row>
        <row r="26452">
          <cell r="O26452" t="str">
            <v>086007000</v>
          </cell>
        </row>
        <row r="26453">
          <cell r="O26453" t="str">
            <v>086007000</v>
          </cell>
        </row>
        <row r="26454">
          <cell r="O26454" t="str">
            <v>086007000</v>
          </cell>
        </row>
        <row r="26455">
          <cell r="O26455" t="str">
            <v>086007000</v>
          </cell>
        </row>
        <row r="26456">
          <cell r="O26456" t="str">
            <v>086007000</v>
          </cell>
        </row>
        <row r="26457">
          <cell r="O26457" t="str">
            <v>086007000</v>
          </cell>
        </row>
        <row r="26458">
          <cell r="O26458" t="str">
            <v>086007000</v>
          </cell>
        </row>
        <row r="26459">
          <cell r="O26459" t="str">
            <v>086007000</v>
          </cell>
        </row>
        <row r="26460">
          <cell r="O26460" t="str">
            <v>086007000</v>
          </cell>
        </row>
        <row r="26461">
          <cell r="O26461" t="str">
            <v>086007000</v>
          </cell>
        </row>
        <row r="26462">
          <cell r="O26462" t="str">
            <v>086007000</v>
          </cell>
        </row>
        <row r="26463">
          <cell r="O26463" t="str">
            <v>086007000</v>
          </cell>
        </row>
        <row r="26464">
          <cell r="O26464" t="str">
            <v>086007000</v>
          </cell>
        </row>
        <row r="26465">
          <cell r="O26465" t="str">
            <v>086007000</v>
          </cell>
        </row>
        <row r="26466">
          <cell r="O26466" t="str">
            <v>086007000</v>
          </cell>
        </row>
        <row r="26467">
          <cell r="O26467" t="str">
            <v>086007000</v>
          </cell>
        </row>
        <row r="26468">
          <cell r="O26468" t="str">
            <v>086007000</v>
          </cell>
        </row>
        <row r="26469">
          <cell r="O26469" t="str">
            <v>086007000</v>
          </cell>
        </row>
        <row r="26470">
          <cell r="O26470" t="str">
            <v>086007000</v>
          </cell>
        </row>
        <row r="26471">
          <cell r="O26471" t="str">
            <v>086007000</v>
          </cell>
        </row>
        <row r="26472">
          <cell r="O26472" t="str">
            <v>086007000</v>
          </cell>
        </row>
        <row r="26473">
          <cell r="O26473" t="str">
            <v>086008000</v>
          </cell>
        </row>
        <row r="26474">
          <cell r="O26474" t="str">
            <v>086008000</v>
          </cell>
        </row>
        <row r="26475">
          <cell r="O26475" t="str">
            <v>086008000</v>
          </cell>
        </row>
        <row r="26476">
          <cell r="O26476" t="str">
            <v>086008000</v>
          </cell>
        </row>
        <row r="26477">
          <cell r="O26477" t="str">
            <v>086008000</v>
          </cell>
        </row>
        <row r="26478">
          <cell r="O26478" t="str">
            <v>086008000</v>
          </cell>
        </row>
        <row r="26479">
          <cell r="O26479" t="str">
            <v>086008000</v>
          </cell>
        </row>
        <row r="26480">
          <cell r="O26480" t="str">
            <v>086008000</v>
          </cell>
        </row>
        <row r="26481">
          <cell r="O26481" t="str">
            <v>086008000</v>
          </cell>
        </row>
        <row r="26482">
          <cell r="O26482" t="str">
            <v>086008000</v>
          </cell>
        </row>
        <row r="26483">
          <cell r="O26483" t="str">
            <v>086008000</v>
          </cell>
        </row>
        <row r="26484">
          <cell r="O26484" t="str">
            <v>086008000</v>
          </cell>
        </row>
        <row r="26485">
          <cell r="O26485" t="str">
            <v>086008000</v>
          </cell>
        </row>
        <row r="26486">
          <cell r="O26486" t="str">
            <v>086008000</v>
          </cell>
        </row>
        <row r="26487">
          <cell r="O26487" t="str">
            <v>086008000</v>
          </cell>
        </row>
        <row r="26488">
          <cell r="O26488" t="str">
            <v>086008000</v>
          </cell>
        </row>
        <row r="26489">
          <cell r="O26489" t="str">
            <v>086008000</v>
          </cell>
        </row>
        <row r="26490">
          <cell r="O26490" t="str">
            <v>086008000</v>
          </cell>
        </row>
        <row r="26491">
          <cell r="O26491" t="str">
            <v>086008000</v>
          </cell>
        </row>
        <row r="26492">
          <cell r="O26492" t="str">
            <v>086008000</v>
          </cell>
        </row>
        <row r="26493">
          <cell r="O26493" t="str">
            <v>086008000</v>
          </cell>
        </row>
        <row r="26494">
          <cell r="O26494" t="str">
            <v>086009000</v>
          </cell>
        </row>
        <row r="26495">
          <cell r="O26495" t="str">
            <v>086009000</v>
          </cell>
        </row>
        <row r="26496">
          <cell r="O26496" t="str">
            <v>086009000</v>
          </cell>
        </row>
        <row r="26497">
          <cell r="O26497" t="str">
            <v>086009000</v>
          </cell>
        </row>
        <row r="26498">
          <cell r="O26498" t="str">
            <v>086009000</v>
          </cell>
        </row>
        <row r="26499">
          <cell r="O26499" t="str">
            <v>086009000</v>
          </cell>
        </row>
        <row r="26500">
          <cell r="O26500" t="str">
            <v>086009000</v>
          </cell>
        </row>
        <row r="26501">
          <cell r="O26501" t="str">
            <v>086009000</v>
          </cell>
        </row>
        <row r="26502">
          <cell r="O26502" t="str">
            <v>086009000</v>
          </cell>
        </row>
        <row r="26503">
          <cell r="O26503" t="str">
            <v>086009000</v>
          </cell>
        </row>
        <row r="26504">
          <cell r="O26504" t="str">
            <v>086009000</v>
          </cell>
        </row>
        <row r="26505">
          <cell r="O26505" t="str">
            <v>086009000</v>
          </cell>
        </row>
        <row r="26506">
          <cell r="O26506" t="str">
            <v>086009000</v>
          </cell>
        </row>
        <row r="26507">
          <cell r="O26507" t="str">
            <v>086009000</v>
          </cell>
        </row>
        <row r="26508">
          <cell r="O26508" t="str">
            <v>086009000</v>
          </cell>
        </row>
        <row r="26509">
          <cell r="O26509" t="str">
            <v>086009000</v>
          </cell>
        </row>
        <row r="26510">
          <cell r="O26510" t="str">
            <v>086009000</v>
          </cell>
        </row>
        <row r="26511">
          <cell r="O26511" t="str">
            <v>086009000</v>
          </cell>
        </row>
        <row r="26512">
          <cell r="O26512" t="str">
            <v>086009000</v>
          </cell>
        </row>
        <row r="26513">
          <cell r="O26513" t="str">
            <v>086009000</v>
          </cell>
        </row>
        <row r="26514">
          <cell r="O26514" t="str">
            <v>086009000</v>
          </cell>
        </row>
        <row r="26515">
          <cell r="O26515" t="str">
            <v>086009000</v>
          </cell>
        </row>
        <row r="26516">
          <cell r="O26516" t="str">
            <v>086009000</v>
          </cell>
        </row>
        <row r="26517">
          <cell r="O26517" t="str">
            <v>086009000</v>
          </cell>
        </row>
        <row r="26518">
          <cell r="O26518" t="str">
            <v>086009000</v>
          </cell>
        </row>
        <row r="26519">
          <cell r="O26519" t="str">
            <v>086009000</v>
          </cell>
        </row>
        <row r="26520">
          <cell r="O26520" t="str">
            <v>086009000</v>
          </cell>
        </row>
        <row r="26521">
          <cell r="O26521" t="str">
            <v>086009000</v>
          </cell>
        </row>
        <row r="26522">
          <cell r="O26522" t="str">
            <v>086009000</v>
          </cell>
        </row>
        <row r="26523">
          <cell r="O26523" t="str">
            <v>086009000</v>
          </cell>
        </row>
        <row r="26524">
          <cell r="O26524" t="str">
            <v>086009000</v>
          </cell>
        </row>
        <row r="26525">
          <cell r="O26525" t="str">
            <v>086009000</v>
          </cell>
        </row>
        <row r="26526">
          <cell r="O26526" t="str">
            <v>086009000</v>
          </cell>
        </row>
        <row r="26527">
          <cell r="O26527" t="str">
            <v>086009000</v>
          </cell>
        </row>
        <row r="26528">
          <cell r="O26528" t="str">
            <v>086010000</v>
          </cell>
        </row>
        <row r="26529">
          <cell r="O26529" t="str">
            <v>086010000</v>
          </cell>
        </row>
        <row r="26530">
          <cell r="O26530" t="str">
            <v>086010000</v>
          </cell>
        </row>
        <row r="26531">
          <cell r="O26531" t="str">
            <v>086010000</v>
          </cell>
        </row>
        <row r="26532">
          <cell r="O26532" t="str">
            <v>086010000</v>
          </cell>
        </row>
        <row r="26533">
          <cell r="O26533" t="str">
            <v>086010000</v>
          </cell>
        </row>
        <row r="26534">
          <cell r="O26534" t="str">
            <v>086010000</v>
          </cell>
        </row>
        <row r="26535">
          <cell r="O26535" t="str">
            <v>086010000</v>
          </cell>
        </row>
        <row r="26536">
          <cell r="O26536" t="str">
            <v>086010000</v>
          </cell>
        </row>
        <row r="26537">
          <cell r="O26537" t="str">
            <v>086010000</v>
          </cell>
        </row>
        <row r="26538">
          <cell r="O26538" t="str">
            <v>086010000</v>
          </cell>
        </row>
        <row r="26539">
          <cell r="O26539" t="str">
            <v>086010000</v>
          </cell>
        </row>
        <row r="26540">
          <cell r="O26540" t="str">
            <v>086010000</v>
          </cell>
        </row>
        <row r="26541">
          <cell r="O26541" t="str">
            <v>086010000</v>
          </cell>
        </row>
        <row r="26542">
          <cell r="O26542" t="str">
            <v>086010000</v>
          </cell>
        </row>
        <row r="26543">
          <cell r="O26543" t="str">
            <v>086010000</v>
          </cell>
        </row>
        <row r="26544">
          <cell r="O26544" t="str">
            <v>086010000</v>
          </cell>
        </row>
        <row r="26545">
          <cell r="O26545" t="str">
            <v>086010000</v>
          </cell>
        </row>
        <row r="26546">
          <cell r="O26546" t="str">
            <v>086010000</v>
          </cell>
        </row>
        <row r="26547">
          <cell r="O26547" t="str">
            <v>086010000</v>
          </cell>
        </row>
        <row r="26548">
          <cell r="O26548" t="str">
            <v>086010000</v>
          </cell>
        </row>
        <row r="26549">
          <cell r="O26549" t="str">
            <v>086010000</v>
          </cell>
        </row>
        <row r="26550">
          <cell r="O26550" t="str">
            <v>086010000</v>
          </cell>
        </row>
        <row r="26551">
          <cell r="O26551" t="str">
            <v>086010000</v>
          </cell>
        </row>
        <row r="26552">
          <cell r="O26552" t="str">
            <v>086011000</v>
          </cell>
        </row>
        <row r="26553">
          <cell r="O26553" t="str">
            <v>086011000</v>
          </cell>
        </row>
        <row r="26554">
          <cell r="O26554" t="str">
            <v>086011000</v>
          </cell>
        </row>
        <row r="26555">
          <cell r="O26555" t="str">
            <v>086011000</v>
          </cell>
        </row>
        <row r="26556">
          <cell r="O26556" t="str">
            <v>086011000</v>
          </cell>
        </row>
        <row r="26557">
          <cell r="O26557" t="str">
            <v>086011000</v>
          </cell>
        </row>
        <row r="26558">
          <cell r="O26558" t="str">
            <v>086011000</v>
          </cell>
        </row>
        <row r="26559">
          <cell r="O26559" t="str">
            <v>086011000</v>
          </cell>
        </row>
        <row r="26560">
          <cell r="O26560" t="str">
            <v>086011000</v>
          </cell>
        </row>
        <row r="26561">
          <cell r="O26561" t="str">
            <v>086011000</v>
          </cell>
        </row>
        <row r="26562">
          <cell r="O26562" t="str">
            <v>086011000</v>
          </cell>
        </row>
        <row r="26563">
          <cell r="O26563" t="str">
            <v>086011000</v>
          </cell>
        </row>
        <row r="26564">
          <cell r="O26564" t="str">
            <v>086011000</v>
          </cell>
        </row>
        <row r="26565">
          <cell r="O26565" t="str">
            <v>086011000</v>
          </cell>
        </row>
        <row r="26566">
          <cell r="O26566" t="str">
            <v>086011000</v>
          </cell>
        </row>
        <row r="26567">
          <cell r="O26567" t="str">
            <v>086011000</v>
          </cell>
        </row>
        <row r="26568">
          <cell r="O26568" t="str">
            <v>086011000</v>
          </cell>
        </row>
        <row r="26569">
          <cell r="O26569" t="str">
            <v>086011000</v>
          </cell>
        </row>
        <row r="26570">
          <cell r="O26570" t="str">
            <v>086011000</v>
          </cell>
        </row>
        <row r="26571">
          <cell r="O26571" t="str">
            <v>086011000</v>
          </cell>
        </row>
        <row r="26572">
          <cell r="O26572" t="str">
            <v>086012000</v>
          </cell>
        </row>
        <row r="26573">
          <cell r="O26573" t="str">
            <v>086012000</v>
          </cell>
        </row>
        <row r="26574">
          <cell r="O26574" t="str">
            <v>086012000</v>
          </cell>
        </row>
        <row r="26575">
          <cell r="O26575" t="str">
            <v>086012000</v>
          </cell>
        </row>
        <row r="26576">
          <cell r="O26576" t="str">
            <v>086012000</v>
          </cell>
        </row>
        <row r="26577">
          <cell r="O26577" t="str">
            <v>086012000</v>
          </cell>
        </row>
        <row r="26578">
          <cell r="O26578" t="str">
            <v>086012000</v>
          </cell>
        </row>
        <row r="26579">
          <cell r="O26579" t="str">
            <v>086012000</v>
          </cell>
        </row>
        <row r="26580">
          <cell r="O26580" t="str">
            <v>086012000</v>
          </cell>
        </row>
        <row r="26581">
          <cell r="O26581" t="str">
            <v>086012000</v>
          </cell>
        </row>
        <row r="26582">
          <cell r="O26582" t="str">
            <v>086012000</v>
          </cell>
        </row>
        <row r="26583">
          <cell r="O26583" t="str">
            <v>086012000</v>
          </cell>
        </row>
        <row r="26584">
          <cell r="O26584" t="str">
            <v>086012000</v>
          </cell>
        </row>
        <row r="26585">
          <cell r="O26585" t="str">
            <v>086012000</v>
          </cell>
        </row>
        <row r="26586">
          <cell r="O26586" t="str">
            <v>086012000</v>
          </cell>
        </row>
        <row r="26587">
          <cell r="O26587" t="str">
            <v>086012000</v>
          </cell>
        </row>
        <row r="26588">
          <cell r="O26588" t="str">
            <v>086012000</v>
          </cell>
        </row>
        <row r="26589">
          <cell r="O26589" t="str">
            <v>086012000</v>
          </cell>
        </row>
        <row r="26590">
          <cell r="O26590" t="str">
            <v>086012000</v>
          </cell>
        </row>
        <row r="26591">
          <cell r="O26591" t="str">
            <v>086012000</v>
          </cell>
        </row>
        <row r="26592">
          <cell r="O26592" t="str">
            <v>086012000</v>
          </cell>
        </row>
        <row r="26593">
          <cell r="O26593" t="str">
            <v>086012000</v>
          </cell>
        </row>
        <row r="26594">
          <cell r="O26594" t="str">
            <v>086012000</v>
          </cell>
        </row>
        <row r="26595">
          <cell r="O26595" t="str">
            <v>086012000</v>
          </cell>
        </row>
        <row r="26596">
          <cell r="O26596" t="str">
            <v>086012000</v>
          </cell>
        </row>
        <row r="26597">
          <cell r="O26597" t="str">
            <v>086012000</v>
          </cell>
        </row>
        <row r="26598">
          <cell r="O26598" t="str">
            <v>086012000</v>
          </cell>
        </row>
        <row r="26599">
          <cell r="O26599" t="str">
            <v>086012000</v>
          </cell>
        </row>
        <row r="26600">
          <cell r="O26600" t="str">
            <v>086012000</v>
          </cell>
        </row>
        <row r="26601">
          <cell r="O26601" t="str">
            <v>086012000</v>
          </cell>
        </row>
        <row r="26602">
          <cell r="O26602" t="str">
            <v>086013000</v>
          </cell>
        </row>
        <row r="26603">
          <cell r="O26603" t="str">
            <v>086013000</v>
          </cell>
        </row>
        <row r="26604">
          <cell r="O26604" t="str">
            <v>086013000</v>
          </cell>
        </row>
        <row r="26605">
          <cell r="O26605" t="str">
            <v>086013000</v>
          </cell>
        </row>
        <row r="26606">
          <cell r="O26606" t="str">
            <v>086013000</v>
          </cell>
        </row>
        <row r="26607">
          <cell r="O26607" t="str">
            <v>086013000</v>
          </cell>
        </row>
        <row r="26608">
          <cell r="O26608" t="str">
            <v>086013000</v>
          </cell>
        </row>
        <row r="26609">
          <cell r="O26609" t="str">
            <v>086013000</v>
          </cell>
        </row>
        <row r="26610">
          <cell r="O26610" t="str">
            <v>086013000</v>
          </cell>
        </row>
        <row r="26611">
          <cell r="O26611" t="str">
            <v>086013000</v>
          </cell>
        </row>
        <row r="26612">
          <cell r="O26612" t="str">
            <v>086013000</v>
          </cell>
        </row>
        <row r="26613">
          <cell r="O26613" t="str">
            <v>086013000</v>
          </cell>
        </row>
        <row r="26614">
          <cell r="O26614" t="str">
            <v>086013000</v>
          </cell>
        </row>
        <row r="26615">
          <cell r="O26615" t="str">
            <v>086013000</v>
          </cell>
        </row>
        <row r="26616">
          <cell r="O26616" t="str">
            <v>086013000</v>
          </cell>
        </row>
        <row r="26617">
          <cell r="O26617" t="str">
            <v>086013000</v>
          </cell>
        </row>
        <row r="26618">
          <cell r="O26618" t="str">
            <v>086013000</v>
          </cell>
        </row>
        <row r="26619">
          <cell r="O26619" t="str">
            <v>086013000</v>
          </cell>
        </row>
        <row r="26620">
          <cell r="O26620" t="str">
            <v>086013000</v>
          </cell>
        </row>
        <row r="26621">
          <cell r="O26621" t="str">
            <v>086013000</v>
          </cell>
        </row>
        <row r="26622">
          <cell r="O26622" t="str">
            <v>086013000</v>
          </cell>
        </row>
        <row r="26623">
          <cell r="O26623" t="str">
            <v>086013000</v>
          </cell>
        </row>
        <row r="26624">
          <cell r="O26624" t="str">
            <v>086013000</v>
          </cell>
        </row>
        <row r="26625">
          <cell r="O26625" t="str">
            <v>086013000</v>
          </cell>
        </row>
        <row r="26626">
          <cell r="O26626" t="str">
            <v>086014000</v>
          </cell>
        </row>
        <row r="26627">
          <cell r="O26627" t="str">
            <v>086014000</v>
          </cell>
        </row>
        <row r="26628">
          <cell r="O26628" t="str">
            <v>086014000</v>
          </cell>
        </row>
        <row r="26629">
          <cell r="O26629" t="str">
            <v>086014000</v>
          </cell>
        </row>
        <row r="26630">
          <cell r="O26630" t="str">
            <v>086014000</v>
          </cell>
        </row>
        <row r="26631">
          <cell r="O26631" t="str">
            <v>086014000</v>
          </cell>
        </row>
        <row r="26632">
          <cell r="O26632" t="str">
            <v>086014000</v>
          </cell>
        </row>
        <row r="26633">
          <cell r="O26633" t="str">
            <v>086014000</v>
          </cell>
        </row>
        <row r="26634">
          <cell r="O26634" t="str">
            <v>086014000</v>
          </cell>
        </row>
        <row r="26635">
          <cell r="O26635" t="str">
            <v>086014000</v>
          </cell>
        </row>
        <row r="26636">
          <cell r="O26636" t="str">
            <v>086014000</v>
          </cell>
        </row>
        <row r="26637">
          <cell r="O26637" t="str">
            <v>086014000</v>
          </cell>
        </row>
        <row r="26638">
          <cell r="O26638" t="str">
            <v>086014000</v>
          </cell>
        </row>
        <row r="26639">
          <cell r="O26639" t="str">
            <v>086014000</v>
          </cell>
        </row>
        <row r="26640">
          <cell r="O26640" t="str">
            <v>086015000</v>
          </cell>
        </row>
        <row r="26641">
          <cell r="O26641" t="str">
            <v>086015000</v>
          </cell>
        </row>
        <row r="26642">
          <cell r="O26642" t="str">
            <v>086015000</v>
          </cell>
        </row>
        <row r="26643">
          <cell r="O26643" t="str">
            <v>086015000</v>
          </cell>
        </row>
        <row r="26644">
          <cell r="O26644" t="str">
            <v>086015000</v>
          </cell>
        </row>
        <row r="26645">
          <cell r="O26645" t="str">
            <v>086015000</v>
          </cell>
        </row>
        <row r="26646">
          <cell r="O26646" t="str">
            <v>086015000</v>
          </cell>
        </row>
        <row r="26647">
          <cell r="O26647" t="str">
            <v>086015000</v>
          </cell>
        </row>
        <row r="26648">
          <cell r="O26648" t="str">
            <v>086015000</v>
          </cell>
        </row>
        <row r="26649">
          <cell r="O26649" t="str">
            <v>086015000</v>
          </cell>
        </row>
        <row r="26650">
          <cell r="O26650" t="str">
            <v>086015000</v>
          </cell>
        </row>
        <row r="26651">
          <cell r="O26651" t="str">
            <v>086015000</v>
          </cell>
        </row>
        <row r="26652">
          <cell r="O26652" t="str">
            <v>086015000</v>
          </cell>
        </row>
        <row r="26653">
          <cell r="O26653" t="str">
            <v>086015000</v>
          </cell>
        </row>
        <row r="26654">
          <cell r="O26654" t="str">
            <v>086016000</v>
          </cell>
        </row>
        <row r="26655">
          <cell r="O26655" t="str">
            <v>086016000</v>
          </cell>
        </row>
        <row r="26656">
          <cell r="O26656" t="str">
            <v>086016000</v>
          </cell>
        </row>
        <row r="26657">
          <cell r="O26657" t="str">
            <v>086016000</v>
          </cell>
        </row>
        <row r="26658">
          <cell r="O26658" t="str">
            <v>086016000</v>
          </cell>
        </row>
        <row r="26659">
          <cell r="O26659" t="str">
            <v>086016000</v>
          </cell>
        </row>
        <row r="26660">
          <cell r="O26660" t="str">
            <v>086016000</v>
          </cell>
        </row>
        <row r="26661">
          <cell r="O26661" t="str">
            <v>086016000</v>
          </cell>
        </row>
        <row r="26662">
          <cell r="O26662" t="str">
            <v>086016000</v>
          </cell>
        </row>
        <row r="26663">
          <cell r="O26663" t="str">
            <v>086016000</v>
          </cell>
        </row>
        <row r="26664">
          <cell r="O26664" t="str">
            <v>086016000</v>
          </cell>
        </row>
        <row r="26665">
          <cell r="O26665" t="str">
            <v>086016000</v>
          </cell>
        </row>
        <row r="26666">
          <cell r="O26666" t="str">
            <v>086016000</v>
          </cell>
        </row>
        <row r="26667">
          <cell r="O26667" t="str">
            <v>086016000</v>
          </cell>
        </row>
        <row r="26668">
          <cell r="O26668" t="str">
            <v>086016000</v>
          </cell>
        </row>
        <row r="26669">
          <cell r="O26669" t="str">
            <v>086016000</v>
          </cell>
        </row>
        <row r="26670">
          <cell r="O26670" t="str">
            <v>086016000</v>
          </cell>
        </row>
        <row r="26671">
          <cell r="O26671" t="str">
            <v>086016000</v>
          </cell>
        </row>
        <row r="26672">
          <cell r="O26672" t="str">
            <v>086016000</v>
          </cell>
        </row>
        <row r="26673">
          <cell r="O26673" t="str">
            <v>086016000</v>
          </cell>
        </row>
        <row r="26674">
          <cell r="O26674" t="str">
            <v>086016000</v>
          </cell>
        </row>
        <row r="26675">
          <cell r="O26675" t="str">
            <v>086016000</v>
          </cell>
        </row>
        <row r="26676">
          <cell r="O26676" t="str">
            <v>086016000</v>
          </cell>
        </row>
        <row r="26677">
          <cell r="O26677" t="str">
            <v>086016000</v>
          </cell>
        </row>
        <row r="26678">
          <cell r="O26678" t="str">
            <v>086016000</v>
          </cell>
        </row>
        <row r="26679">
          <cell r="O26679" t="str">
            <v>086016000</v>
          </cell>
        </row>
        <row r="26680">
          <cell r="O26680" t="str">
            <v>086016000</v>
          </cell>
        </row>
        <row r="26681">
          <cell r="O26681" t="str">
            <v>086016000</v>
          </cell>
        </row>
        <row r="26682">
          <cell r="O26682" t="str">
            <v>086016000</v>
          </cell>
        </row>
        <row r="26683">
          <cell r="O26683" t="str">
            <v>086016000</v>
          </cell>
        </row>
        <row r="26684">
          <cell r="O26684" t="str">
            <v>086016000</v>
          </cell>
        </row>
        <row r="26685">
          <cell r="O26685" t="str">
            <v>086016000</v>
          </cell>
        </row>
        <row r="26686">
          <cell r="O26686" t="str">
            <v>086016000</v>
          </cell>
        </row>
        <row r="26687">
          <cell r="O26687" t="str">
            <v>086016000</v>
          </cell>
        </row>
        <row r="26688">
          <cell r="O26688" t="str">
            <v>086016000</v>
          </cell>
        </row>
        <row r="26689">
          <cell r="O26689" t="str">
            <v>086016000</v>
          </cell>
        </row>
        <row r="26690">
          <cell r="O26690" t="str">
            <v>086017000</v>
          </cell>
        </row>
        <row r="26691">
          <cell r="O26691" t="str">
            <v>086017000</v>
          </cell>
        </row>
        <row r="26692">
          <cell r="O26692" t="str">
            <v>086017000</v>
          </cell>
        </row>
        <row r="26693">
          <cell r="O26693" t="str">
            <v>086017000</v>
          </cell>
        </row>
        <row r="26694">
          <cell r="O26694" t="str">
            <v>086017000</v>
          </cell>
        </row>
        <row r="26695">
          <cell r="O26695" t="str">
            <v>086017000</v>
          </cell>
        </row>
        <row r="26696">
          <cell r="O26696" t="str">
            <v>086017000</v>
          </cell>
        </row>
        <row r="26697">
          <cell r="O26697" t="str">
            <v>086017000</v>
          </cell>
        </row>
        <row r="26698">
          <cell r="O26698" t="str">
            <v>086017000</v>
          </cell>
        </row>
        <row r="26699">
          <cell r="O26699" t="str">
            <v>086017000</v>
          </cell>
        </row>
        <row r="26700">
          <cell r="O26700" t="str">
            <v>086017000</v>
          </cell>
        </row>
        <row r="26701">
          <cell r="O26701" t="str">
            <v>086017000</v>
          </cell>
        </row>
        <row r="26702">
          <cell r="O26702" t="str">
            <v>086017000</v>
          </cell>
        </row>
        <row r="26703">
          <cell r="O26703" t="str">
            <v>086017000</v>
          </cell>
        </row>
        <row r="26704">
          <cell r="O26704" t="str">
            <v>086017000</v>
          </cell>
        </row>
        <row r="26705">
          <cell r="O26705" t="str">
            <v>086017000</v>
          </cell>
        </row>
        <row r="26706">
          <cell r="O26706" t="str">
            <v>086017000</v>
          </cell>
        </row>
        <row r="26707">
          <cell r="O26707" t="str">
            <v>086017000</v>
          </cell>
        </row>
        <row r="26708">
          <cell r="O26708" t="str">
            <v>086017000</v>
          </cell>
        </row>
        <row r="26709">
          <cell r="O26709" t="str">
            <v>086017000</v>
          </cell>
        </row>
        <row r="26710">
          <cell r="O26710" t="str">
            <v>086017000</v>
          </cell>
        </row>
        <row r="26711">
          <cell r="O26711" t="str">
            <v>086017000</v>
          </cell>
        </row>
        <row r="26712">
          <cell r="O26712" t="str">
            <v>086017000</v>
          </cell>
        </row>
        <row r="26713">
          <cell r="O26713" t="str">
            <v>086017000</v>
          </cell>
        </row>
        <row r="26714">
          <cell r="O26714" t="str">
            <v>086017000</v>
          </cell>
        </row>
        <row r="26715">
          <cell r="O26715" t="str">
            <v>086017000</v>
          </cell>
        </row>
        <row r="26716">
          <cell r="O26716" t="str">
            <v>086017000</v>
          </cell>
        </row>
        <row r="26717">
          <cell r="O26717" t="str">
            <v>086017000</v>
          </cell>
        </row>
        <row r="26718">
          <cell r="O26718" t="str">
            <v>086017000</v>
          </cell>
        </row>
        <row r="26719">
          <cell r="O26719" t="str">
            <v>086017000</v>
          </cell>
        </row>
        <row r="26720">
          <cell r="O26720" t="str">
            <v>086017000</v>
          </cell>
        </row>
        <row r="26721">
          <cell r="O26721" t="str">
            <v>086017000</v>
          </cell>
        </row>
        <row r="26722">
          <cell r="O26722" t="str">
            <v>086017000</v>
          </cell>
        </row>
        <row r="26723">
          <cell r="O26723" t="str">
            <v>086017000</v>
          </cell>
        </row>
        <row r="26724">
          <cell r="O26724" t="str">
            <v>086017000</v>
          </cell>
        </row>
        <row r="26725">
          <cell r="O26725" t="str">
            <v>086017000</v>
          </cell>
        </row>
        <row r="26726">
          <cell r="O26726" t="str">
            <v>086017000</v>
          </cell>
        </row>
        <row r="26727">
          <cell r="O26727" t="str">
            <v>086017000</v>
          </cell>
        </row>
        <row r="26728">
          <cell r="O26728" t="str">
            <v>086018000</v>
          </cell>
        </row>
        <row r="26729">
          <cell r="O26729" t="str">
            <v>086018000</v>
          </cell>
        </row>
        <row r="26730">
          <cell r="O26730" t="str">
            <v>086018000</v>
          </cell>
        </row>
        <row r="26731">
          <cell r="O26731" t="str">
            <v>086018000</v>
          </cell>
        </row>
        <row r="26732">
          <cell r="O26732" t="str">
            <v>086018000</v>
          </cell>
        </row>
        <row r="26733">
          <cell r="O26733" t="str">
            <v>086018000</v>
          </cell>
        </row>
        <row r="26734">
          <cell r="O26734" t="str">
            <v>086018000</v>
          </cell>
        </row>
        <row r="26735">
          <cell r="O26735" t="str">
            <v>086018000</v>
          </cell>
        </row>
        <row r="26736">
          <cell r="O26736" t="str">
            <v>086018000</v>
          </cell>
        </row>
        <row r="26737">
          <cell r="O26737" t="str">
            <v>086018000</v>
          </cell>
        </row>
        <row r="26738">
          <cell r="O26738" t="str">
            <v>086018000</v>
          </cell>
        </row>
        <row r="26739">
          <cell r="O26739" t="str">
            <v>086018000</v>
          </cell>
        </row>
        <row r="26740">
          <cell r="O26740" t="str">
            <v>086018000</v>
          </cell>
        </row>
        <row r="26741">
          <cell r="O26741" t="str">
            <v>086019000</v>
          </cell>
        </row>
        <row r="26742">
          <cell r="O26742" t="str">
            <v>086019000</v>
          </cell>
        </row>
        <row r="26743">
          <cell r="O26743" t="str">
            <v>086019000</v>
          </cell>
        </row>
        <row r="26744">
          <cell r="O26744" t="str">
            <v>086019000</v>
          </cell>
        </row>
        <row r="26745">
          <cell r="O26745" t="str">
            <v>086019000</v>
          </cell>
        </row>
        <row r="26746">
          <cell r="O26746" t="str">
            <v>086019000</v>
          </cell>
        </row>
        <row r="26747">
          <cell r="O26747" t="str">
            <v>086019000</v>
          </cell>
        </row>
        <row r="26748">
          <cell r="O26748" t="str">
            <v>086019000</v>
          </cell>
        </row>
        <row r="26749">
          <cell r="O26749" t="str">
            <v>086019000</v>
          </cell>
        </row>
        <row r="26750">
          <cell r="O26750" t="str">
            <v>086019000</v>
          </cell>
        </row>
        <row r="26751">
          <cell r="O26751" t="str">
            <v>086019000</v>
          </cell>
        </row>
        <row r="26752">
          <cell r="O26752" t="str">
            <v>086020000</v>
          </cell>
        </row>
        <row r="26753">
          <cell r="O26753" t="str">
            <v>086020000</v>
          </cell>
        </row>
        <row r="26754">
          <cell r="O26754" t="str">
            <v>086020000</v>
          </cell>
        </row>
        <row r="26755">
          <cell r="O26755" t="str">
            <v>086020000</v>
          </cell>
        </row>
        <row r="26756">
          <cell r="O26756" t="str">
            <v>086020000</v>
          </cell>
        </row>
        <row r="26757">
          <cell r="O26757" t="str">
            <v>086020000</v>
          </cell>
        </row>
        <row r="26758">
          <cell r="O26758" t="str">
            <v>086020000</v>
          </cell>
        </row>
        <row r="26759">
          <cell r="O26759" t="str">
            <v>086020000</v>
          </cell>
        </row>
        <row r="26760">
          <cell r="O26760" t="str">
            <v>086020000</v>
          </cell>
        </row>
        <row r="26761">
          <cell r="O26761" t="str">
            <v>086020000</v>
          </cell>
        </row>
        <row r="26762">
          <cell r="O26762" t="str">
            <v>086020000</v>
          </cell>
        </row>
        <row r="26763">
          <cell r="O26763" t="str">
            <v>086020000</v>
          </cell>
        </row>
        <row r="26764">
          <cell r="O26764" t="str">
            <v>086020000</v>
          </cell>
        </row>
        <row r="26765">
          <cell r="O26765" t="str">
            <v>086020000</v>
          </cell>
        </row>
        <row r="26766">
          <cell r="O26766" t="str">
            <v>086020000</v>
          </cell>
        </row>
        <row r="26767">
          <cell r="O26767" t="str">
            <v>086020000</v>
          </cell>
        </row>
        <row r="26768">
          <cell r="O26768" t="str">
            <v>086020000</v>
          </cell>
        </row>
        <row r="26769">
          <cell r="O26769" t="str">
            <v>086020000</v>
          </cell>
        </row>
        <row r="26770">
          <cell r="O26770" t="str">
            <v>086020000</v>
          </cell>
        </row>
        <row r="26771">
          <cell r="O26771" t="str">
            <v>086020000</v>
          </cell>
        </row>
        <row r="26772">
          <cell r="O26772" t="str">
            <v>086020000</v>
          </cell>
        </row>
        <row r="26773">
          <cell r="O26773" t="str">
            <v>086020000</v>
          </cell>
        </row>
        <row r="26774">
          <cell r="O26774" t="str">
            <v>086020000</v>
          </cell>
        </row>
        <row r="26775">
          <cell r="O26775" t="str">
            <v>086020000</v>
          </cell>
        </row>
        <row r="26776">
          <cell r="O26776" t="str">
            <v>086020000</v>
          </cell>
        </row>
        <row r="26777">
          <cell r="O26777" t="str">
            <v>086020000</v>
          </cell>
        </row>
        <row r="26778">
          <cell r="O26778" t="str">
            <v>086020000</v>
          </cell>
        </row>
        <row r="26779">
          <cell r="O26779" t="str">
            <v>086020000</v>
          </cell>
        </row>
        <row r="26780">
          <cell r="O26780" t="str">
            <v>086020000</v>
          </cell>
        </row>
        <row r="26781">
          <cell r="O26781" t="str">
            <v>086020000</v>
          </cell>
        </row>
        <row r="26782">
          <cell r="O26782" t="str">
            <v>086020000</v>
          </cell>
        </row>
        <row r="26783">
          <cell r="O26783" t="str">
            <v>086020000</v>
          </cell>
        </row>
        <row r="26784">
          <cell r="O26784" t="str">
            <v>086020000</v>
          </cell>
        </row>
        <row r="26785">
          <cell r="O26785" t="str">
            <v>086020000</v>
          </cell>
        </row>
        <row r="26786">
          <cell r="O26786" t="str">
            <v>086020000</v>
          </cell>
        </row>
        <row r="26787">
          <cell r="O26787" t="str">
            <v>086020000</v>
          </cell>
        </row>
        <row r="26788">
          <cell r="O26788" t="str">
            <v>086020000</v>
          </cell>
        </row>
        <row r="26789">
          <cell r="O26789" t="str">
            <v>086020000</v>
          </cell>
        </row>
        <row r="26790">
          <cell r="O26790" t="str">
            <v>086020000</v>
          </cell>
        </row>
        <row r="26791">
          <cell r="O26791" t="str">
            <v>086020000</v>
          </cell>
        </row>
        <row r="26792">
          <cell r="O26792" t="str">
            <v>086020000</v>
          </cell>
        </row>
        <row r="26793">
          <cell r="O26793" t="str">
            <v>086021000</v>
          </cell>
        </row>
        <row r="26794">
          <cell r="O26794" t="str">
            <v>086021000</v>
          </cell>
        </row>
        <row r="26795">
          <cell r="O26795" t="str">
            <v>086021000</v>
          </cell>
        </row>
        <row r="26796">
          <cell r="O26796" t="str">
            <v>086021000</v>
          </cell>
        </row>
        <row r="26797">
          <cell r="O26797" t="str">
            <v>086021000</v>
          </cell>
        </row>
        <row r="26798">
          <cell r="O26798" t="str">
            <v>086021000</v>
          </cell>
        </row>
        <row r="26799">
          <cell r="O26799" t="str">
            <v>086021000</v>
          </cell>
        </row>
        <row r="26800">
          <cell r="O26800" t="str">
            <v>086021000</v>
          </cell>
        </row>
        <row r="26801">
          <cell r="O26801" t="str">
            <v>086021000</v>
          </cell>
        </row>
        <row r="26802">
          <cell r="O26802" t="str">
            <v>086021000</v>
          </cell>
        </row>
        <row r="26803">
          <cell r="O26803" t="str">
            <v>086021000</v>
          </cell>
        </row>
        <row r="26804">
          <cell r="O26804" t="str">
            <v>086021000</v>
          </cell>
        </row>
        <row r="26805">
          <cell r="O26805" t="str">
            <v>086021000</v>
          </cell>
        </row>
        <row r="26806">
          <cell r="O26806" t="str">
            <v>086021000</v>
          </cell>
        </row>
        <row r="26807">
          <cell r="O26807" t="str">
            <v>086021000</v>
          </cell>
        </row>
        <row r="26808">
          <cell r="O26808" t="str">
            <v>086021000</v>
          </cell>
        </row>
        <row r="26809">
          <cell r="O26809" t="str">
            <v>086021000</v>
          </cell>
        </row>
        <row r="26810">
          <cell r="O26810" t="str">
            <v>086021000</v>
          </cell>
        </row>
        <row r="26811">
          <cell r="O26811" t="str">
            <v>086021000</v>
          </cell>
        </row>
        <row r="26812">
          <cell r="O26812" t="str">
            <v>086021000</v>
          </cell>
        </row>
        <row r="26813">
          <cell r="O26813" t="str">
            <v>086021000</v>
          </cell>
        </row>
        <row r="26814">
          <cell r="O26814" t="str">
            <v>086021000</v>
          </cell>
        </row>
        <row r="26815">
          <cell r="O26815" t="str">
            <v>086021000</v>
          </cell>
        </row>
        <row r="26816">
          <cell r="O26816" t="str">
            <v>086021000</v>
          </cell>
        </row>
        <row r="26817">
          <cell r="O26817" t="str">
            <v>086021000</v>
          </cell>
        </row>
        <row r="26818">
          <cell r="O26818" t="str">
            <v>086021000</v>
          </cell>
        </row>
        <row r="26819">
          <cell r="O26819" t="str">
            <v>086021000</v>
          </cell>
        </row>
        <row r="26820">
          <cell r="O26820" t="str">
            <v>086021000</v>
          </cell>
        </row>
        <row r="26821">
          <cell r="O26821" t="str">
            <v>086021000</v>
          </cell>
        </row>
        <row r="26822">
          <cell r="O26822" t="str">
            <v>086021000</v>
          </cell>
        </row>
        <row r="26823">
          <cell r="O26823" t="str">
            <v>086021000</v>
          </cell>
        </row>
        <row r="26824">
          <cell r="O26824" t="str">
            <v>086021000</v>
          </cell>
        </row>
        <row r="26825">
          <cell r="O26825" t="str">
            <v>086021000</v>
          </cell>
        </row>
        <row r="26826">
          <cell r="O26826" t="str">
            <v>086021000</v>
          </cell>
        </row>
        <row r="26827">
          <cell r="O26827" t="str">
            <v>086021000</v>
          </cell>
        </row>
        <row r="26828">
          <cell r="O26828" t="str">
            <v>086021000</v>
          </cell>
        </row>
        <row r="26829">
          <cell r="O26829" t="str">
            <v>086021000</v>
          </cell>
        </row>
        <row r="26830">
          <cell r="O26830" t="str">
            <v>086021000</v>
          </cell>
        </row>
        <row r="26831">
          <cell r="O26831" t="str">
            <v>086022000</v>
          </cell>
        </row>
        <row r="26832">
          <cell r="O26832" t="str">
            <v>086022000</v>
          </cell>
        </row>
        <row r="26833">
          <cell r="O26833" t="str">
            <v>086022000</v>
          </cell>
        </row>
        <row r="26834">
          <cell r="O26834" t="str">
            <v>086022000</v>
          </cell>
        </row>
        <row r="26835">
          <cell r="O26835" t="str">
            <v>086022000</v>
          </cell>
        </row>
        <row r="26836">
          <cell r="O26836" t="str">
            <v>086022000</v>
          </cell>
        </row>
        <row r="26837">
          <cell r="O26837" t="str">
            <v>086022000</v>
          </cell>
        </row>
        <row r="26838">
          <cell r="O26838" t="str">
            <v>086022000</v>
          </cell>
        </row>
        <row r="26839">
          <cell r="O26839" t="str">
            <v>086022000</v>
          </cell>
        </row>
        <row r="26840">
          <cell r="O26840" t="str">
            <v>086022000</v>
          </cell>
        </row>
        <row r="26841">
          <cell r="O26841" t="str">
            <v>086022000</v>
          </cell>
        </row>
        <row r="26842">
          <cell r="O26842" t="str">
            <v>086022000</v>
          </cell>
        </row>
        <row r="26843">
          <cell r="O26843" t="str">
            <v>086022000</v>
          </cell>
        </row>
        <row r="26844">
          <cell r="O26844" t="str">
            <v>086022000</v>
          </cell>
        </row>
        <row r="26845">
          <cell r="O26845" t="str">
            <v>086022000</v>
          </cell>
        </row>
        <row r="26846">
          <cell r="O26846" t="str">
            <v>086022000</v>
          </cell>
        </row>
        <row r="26847">
          <cell r="O26847" t="str">
            <v>086022000</v>
          </cell>
        </row>
        <row r="26848">
          <cell r="O26848" t="str">
            <v>086022000</v>
          </cell>
        </row>
        <row r="26849">
          <cell r="O26849" t="str">
            <v>086022000</v>
          </cell>
        </row>
        <row r="26850">
          <cell r="O26850" t="str">
            <v>086022000</v>
          </cell>
        </row>
        <row r="26851">
          <cell r="O26851" t="str">
            <v>086022000</v>
          </cell>
        </row>
        <row r="26852">
          <cell r="O26852" t="str">
            <v>086022000</v>
          </cell>
        </row>
        <row r="26853">
          <cell r="O26853" t="str">
            <v>086022000</v>
          </cell>
        </row>
        <row r="26854">
          <cell r="O26854" t="str">
            <v>086022000</v>
          </cell>
        </row>
        <row r="26855">
          <cell r="O26855" t="str">
            <v>086022000</v>
          </cell>
        </row>
        <row r="26856">
          <cell r="O26856" t="str">
            <v>086022000</v>
          </cell>
        </row>
        <row r="26857">
          <cell r="O26857" t="str">
            <v>086022000</v>
          </cell>
        </row>
        <row r="26858">
          <cell r="O26858" t="str">
            <v>086022000</v>
          </cell>
        </row>
        <row r="26859">
          <cell r="O26859" t="str">
            <v>086022000</v>
          </cell>
        </row>
        <row r="26860">
          <cell r="O26860" t="str">
            <v>086022000</v>
          </cell>
        </row>
        <row r="26861">
          <cell r="O26861" t="str">
            <v>086022000</v>
          </cell>
        </row>
        <row r="26862">
          <cell r="O26862" t="str">
            <v>086022000</v>
          </cell>
        </row>
        <row r="26863">
          <cell r="O26863" t="str">
            <v>086022000</v>
          </cell>
        </row>
        <row r="26864">
          <cell r="O26864" t="str">
            <v>086022000</v>
          </cell>
        </row>
        <row r="26865">
          <cell r="O26865" t="str">
            <v>086022000</v>
          </cell>
        </row>
        <row r="26866">
          <cell r="O26866" t="str">
            <v>086022000</v>
          </cell>
        </row>
        <row r="26867">
          <cell r="O26867" t="str">
            <v>086022000</v>
          </cell>
        </row>
        <row r="26868">
          <cell r="O26868" t="str">
            <v>086022000</v>
          </cell>
        </row>
        <row r="26869">
          <cell r="O26869" t="str">
            <v>086022000</v>
          </cell>
        </row>
        <row r="26870">
          <cell r="O26870" t="str">
            <v>086022000</v>
          </cell>
        </row>
        <row r="26871">
          <cell r="O26871" t="str">
            <v>086022000</v>
          </cell>
        </row>
        <row r="26872">
          <cell r="O26872" t="str">
            <v>086022000</v>
          </cell>
        </row>
        <row r="26873">
          <cell r="O26873" t="str">
            <v>086022000</v>
          </cell>
        </row>
        <row r="26874">
          <cell r="O26874" t="str">
            <v>086022000</v>
          </cell>
        </row>
        <row r="26875">
          <cell r="O26875" t="str">
            <v>086023000</v>
          </cell>
        </row>
        <row r="26876">
          <cell r="O26876" t="str">
            <v>086023000</v>
          </cell>
        </row>
        <row r="26877">
          <cell r="O26877" t="str">
            <v>086023000</v>
          </cell>
        </row>
        <row r="26878">
          <cell r="O26878" t="str">
            <v>086023000</v>
          </cell>
        </row>
        <row r="26879">
          <cell r="O26879" t="str">
            <v>086023000</v>
          </cell>
        </row>
        <row r="26880">
          <cell r="O26880" t="str">
            <v>086023000</v>
          </cell>
        </row>
        <row r="26881">
          <cell r="O26881" t="str">
            <v>086023000</v>
          </cell>
        </row>
        <row r="26882">
          <cell r="O26882" t="str">
            <v>086023000</v>
          </cell>
        </row>
        <row r="26883">
          <cell r="O26883" t="str">
            <v>086023000</v>
          </cell>
        </row>
        <row r="26884">
          <cell r="O26884" t="str">
            <v>086023000</v>
          </cell>
        </row>
        <row r="26885">
          <cell r="O26885" t="str">
            <v>086023000</v>
          </cell>
        </row>
        <row r="26886">
          <cell r="O26886" t="str">
            <v>086023000</v>
          </cell>
        </row>
        <row r="26887">
          <cell r="O26887" t="str">
            <v>086023000</v>
          </cell>
        </row>
        <row r="26888">
          <cell r="O26888" t="str">
            <v>086023000</v>
          </cell>
        </row>
        <row r="26889">
          <cell r="O26889" t="str">
            <v>086023000</v>
          </cell>
        </row>
        <row r="26890">
          <cell r="O26890" t="str">
            <v>086023000</v>
          </cell>
        </row>
        <row r="26891">
          <cell r="O26891" t="str">
            <v>086023000</v>
          </cell>
        </row>
        <row r="26892">
          <cell r="O26892" t="str">
            <v>086023000</v>
          </cell>
        </row>
        <row r="26893">
          <cell r="O26893" t="str">
            <v>086023000</v>
          </cell>
        </row>
        <row r="26894">
          <cell r="O26894" t="str">
            <v>086023000</v>
          </cell>
        </row>
        <row r="26895">
          <cell r="O26895" t="str">
            <v>086023000</v>
          </cell>
        </row>
        <row r="26896">
          <cell r="O26896" t="str">
            <v>086023000</v>
          </cell>
        </row>
        <row r="26897">
          <cell r="O26897" t="str">
            <v>086023000</v>
          </cell>
        </row>
        <row r="26898">
          <cell r="O26898" t="str">
            <v>086023000</v>
          </cell>
        </row>
        <row r="26899">
          <cell r="O26899" t="str">
            <v>086023000</v>
          </cell>
        </row>
        <row r="26900">
          <cell r="O26900" t="str">
            <v>086024000</v>
          </cell>
        </row>
        <row r="26901">
          <cell r="O26901" t="str">
            <v>086024000</v>
          </cell>
        </row>
        <row r="26902">
          <cell r="O26902" t="str">
            <v>086024000</v>
          </cell>
        </row>
        <row r="26903">
          <cell r="O26903" t="str">
            <v>086024000</v>
          </cell>
        </row>
        <row r="26904">
          <cell r="O26904" t="str">
            <v>086024000</v>
          </cell>
        </row>
        <row r="26905">
          <cell r="O26905" t="str">
            <v>086024000</v>
          </cell>
        </row>
        <row r="26906">
          <cell r="O26906" t="str">
            <v>086024000</v>
          </cell>
        </row>
        <row r="26907">
          <cell r="O26907" t="str">
            <v>086024000</v>
          </cell>
        </row>
        <row r="26908">
          <cell r="O26908" t="str">
            <v>086024000</v>
          </cell>
        </row>
        <row r="26909">
          <cell r="O26909" t="str">
            <v>086024000</v>
          </cell>
        </row>
        <row r="26910">
          <cell r="O26910" t="str">
            <v>086024000</v>
          </cell>
        </row>
        <row r="26911">
          <cell r="O26911" t="str">
            <v>086024000</v>
          </cell>
        </row>
        <row r="26912">
          <cell r="O26912" t="str">
            <v>086024000</v>
          </cell>
        </row>
        <row r="26913">
          <cell r="O26913" t="str">
            <v>086024000</v>
          </cell>
        </row>
        <row r="26914">
          <cell r="O26914" t="str">
            <v>086025000</v>
          </cell>
        </row>
        <row r="26915">
          <cell r="O26915" t="str">
            <v>086025000</v>
          </cell>
        </row>
        <row r="26916">
          <cell r="O26916" t="str">
            <v>086025000</v>
          </cell>
        </row>
        <row r="26917">
          <cell r="O26917" t="str">
            <v>086025000</v>
          </cell>
        </row>
        <row r="26918">
          <cell r="O26918" t="str">
            <v>086025000</v>
          </cell>
        </row>
        <row r="26919">
          <cell r="O26919" t="str">
            <v>086025000</v>
          </cell>
        </row>
        <row r="26920">
          <cell r="O26920" t="str">
            <v>086025000</v>
          </cell>
        </row>
        <row r="26921">
          <cell r="O26921" t="str">
            <v>086025000</v>
          </cell>
        </row>
        <row r="26922">
          <cell r="O26922" t="str">
            <v>086025000</v>
          </cell>
        </row>
        <row r="26923">
          <cell r="O26923" t="str">
            <v>086025000</v>
          </cell>
        </row>
        <row r="26924">
          <cell r="O26924" t="str">
            <v>086025000</v>
          </cell>
        </row>
        <row r="26925">
          <cell r="O26925" t="str">
            <v>086025000</v>
          </cell>
        </row>
        <row r="26926">
          <cell r="O26926" t="str">
            <v>086025000</v>
          </cell>
        </row>
        <row r="26927">
          <cell r="O26927" t="str">
            <v>086025000</v>
          </cell>
        </row>
        <row r="26928">
          <cell r="O26928" t="str">
            <v>086025000</v>
          </cell>
        </row>
        <row r="26929">
          <cell r="O26929" t="str">
            <v>086025000</v>
          </cell>
        </row>
        <row r="26930">
          <cell r="O26930" t="str">
            <v>086025000</v>
          </cell>
        </row>
        <row r="26931">
          <cell r="O26931" t="str">
            <v>086025000</v>
          </cell>
        </row>
        <row r="26932">
          <cell r="O26932" t="str">
            <v>086025000</v>
          </cell>
        </row>
        <row r="26933">
          <cell r="O26933" t="str">
            <v>086025000</v>
          </cell>
        </row>
        <row r="26934">
          <cell r="O26934" t="str">
            <v>086025000</v>
          </cell>
        </row>
        <row r="26935">
          <cell r="O26935" t="str">
            <v>086025000</v>
          </cell>
        </row>
        <row r="26936">
          <cell r="O26936" t="str">
            <v>086025000</v>
          </cell>
        </row>
        <row r="26937">
          <cell r="O26937" t="str">
            <v>086025000</v>
          </cell>
        </row>
        <row r="26938">
          <cell r="O26938" t="str">
            <v>086025000</v>
          </cell>
        </row>
        <row r="26939">
          <cell r="O26939" t="str">
            <v>086025000</v>
          </cell>
        </row>
        <row r="26940">
          <cell r="O26940" t="str">
            <v>086025000</v>
          </cell>
        </row>
        <row r="26941">
          <cell r="O26941" t="str">
            <v>086025000</v>
          </cell>
        </row>
        <row r="26942">
          <cell r="O26942" t="str">
            <v>086025000</v>
          </cell>
        </row>
        <row r="26943">
          <cell r="O26943" t="str">
            <v>086025000</v>
          </cell>
        </row>
        <row r="26944">
          <cell r="O26944" t="str">
            <v>086025000</v>
          </cell>
        </row>
        <row r="26945">
          <cell r="O26945" t="str">
            <v>086025000</v>
          </cell>
        </row>
        <row r="26946">
          <cell r="O26946" t="str">
            <v>086025000</v>
          </cell>
        </row>
        <row r="26947">
          <cell r="O26947" t="str">
            <v>086025000</v>
          </cell>
        </row>
        <row r="26948">
          <cell r="O26948" t="str">
            <v>086025000</v>
          </cell>
        </row>
        <row r="26949">
          <cell r="O26949" t="str">
            <v>086025000</v>
          </cell>
        </row>
        <row r="26950">
          <cell r="O26950" t="str">
            <v>086025000</v>
          </cell>
        </row>
        <row r="26951">
          <cell r="O26951" t="str">
            <v>086025000</v>
          </cell>
        </row>
        <row r="26952">
          <cell r="O26952" t="str">
            <v>086025000</v>
          </cell>
        </row>
        <row r="26953">
          <cell r="O26953" t="str">
            <v>086025000</v>
          </cell>
        </row>
        <row r="26954">
          <cell r="O26954" t="str">
            <v>086025000</v>
          </cell>
        </row>
        <row r="26955">
          <cell r="O26955" t="str">
            <v>086026000</v>
          </cell>
        </row>
        <row r="26956">
          <cell r="O26956" t="str">
            <v>086026000</v>
          </cell>
        </row>
        <row r="26957">
          <cell r="O26957" t="str">
            <v>086026000</v>
          </cell>
        </row>
        <row r="26958">
          <cell r="O26958" t="str">
            <v>086026000</v>
          </cell>
        </row>
        <row r="26959">
          <cell r="O26959" t="str">
            <v>086026000</v>
          </cell>
        </row>
        <row r="26960">
          <cell r="O26960" t="str">
            <v>086026000</v>
          </cell>
        </row>
        <row r="26961">
          <cell r="O26961" t="str">
            <v>086026000</v>
          </cell>
        </row>
        <row r="26962">
          <cell r="O26962" t="str">
            <v>086026000</v>
          </cell>
        </row>
        <row r="26963">
          <cell r="O26963" t="str">
            <v>086026000</v>
          </cell>
        </row>
        <row r="26964">
          <cell r="O26964" t="str">
            <v>086026000</v>
          </cell>
        </row>
        <row r="26965">
          <cell r="O26965" t="str">
            <v>086026000</v>
          </cell>
        </row>
        <row r="26966">
          <cell r="O26966" t="str">
            <v>086026000</v>
          </cell>
        </row>
        <row r="26967">
          <cell r="O26967" t="str">
            <v>086026000</v>
          </cell>
        </row>
        <row r="26968">
          <cell r="O26968" t="str">
            <v>086401000</v>
          </cell>
        </row>
        <row r="26969">
          <cell r="O26969" t="str">
            <v>086401000</v>
          </cell>
        </row>
        <row r="26970">
          <cell r="O26970" t="str">
            <v>086401000</v>
          </cell>
        </row>
        <row r="26971">
          <cell r="O26971" t="str">
            <v>086401000</v>
          </cell>
        </row>
        <row r="26972">
          <cell r="O26972" t="str">
            <v>086401000</v>
          </cell>
        </row>
        <row r="26973">
          <cell r="O26973" t="str">
            <v>086401000</v>
          </cell>
        </row>
        <row r="26974">
          <cell r="O26974" t="str">
            <v>086401000</v>
          </cell>
        </row>
        <row r="26975">
          <cell r="O26975" t="str">
            <v>086401000</v>
          </cell>
        </row>
        <row r="26976">
          <cell r="O26976" t="str">
            <v>086401000</v>
          </cell>
        </row>
        <row r="26977">
          <cell r="O26977" t="str">
            <v>086401000</v>
          </cell>
        </row>
        <row r="26978">
          <cell r="O26978" t="str">
            <v>086401000</v>
          </cell>
        </row>
        <row r="26979">
          <cell r="O26979" t="str">
            <v>086401000</v>
          </cell>
        </row>
        <row r="26980">
          <cell r="O26980" t="str">
            <v>086401000</v>
          </cell>
        </row>
        <row r="26981">
          <cell r="O26981" t="str">
            <v>086401000</v>
          </cell>
        </row>
        <row r="26982">
          <cell r="O26982" t="str">
            <v>086402000</v>
          </cell>
        </row>
        <row r="26983">
          <cell r="O26983" t="str">
            <v>086402000</v>
          </cell>
        </row>
        <row r="26984">
          <cell r="O26984" t="str">
            <v>086402000</v>
          </cell>
        </row>
        <row r="26985">
          <cell r="O26985" t="str">
            <v>086402000</v>
          </cell>
        </row>
        <row r="26986">
          <cell r="O26986" t="str">
            <v>086402000</v>
          </cell>
        </row>
        <row r="26987">
          <cell r="O26987" t="str">
            <v>086402000</v>
          </cell>
        </row>
        <row r="26988">
          <cell r="O26988" t="str">
            <v>086402000</v>
          </cell>
        </row>
        <row r="26989">
          <cell r="O26989" t="str">
            <v>086402000</v>
          </cell>
        </row>
        <row r="26990">
          <cell r="O26990" t="str">
            <v>086402000</v>
          </cell>
        </row>
        <row r="26991">
          <cell r="O26991" t="str">
            <v>086402000</v>
          </cell>
        </row>
        <row r="26992">
          <cell r="O26992" t="str">
            <v>086402000</v>
          </cell>
        </row>
        <row r="26993">
          <cell r="O26993" t="str">
            <v>086402000</v>
          </cell>
        </row>
        <row r="26994">
          <cell r="O26994" t="str">
            <v>086402000</v>
          </cell>
        </row>
        <row r="26995">
          <cell r="O26995" t="str">
            <v>086402000</v>
          </cell>
        </row>
        <row r="26996">
          <cell r="O26996" t="str">
            <v>086402000</v>
          </cell>
        </row>
        <row r="26997">
          <cell r="O26997" t="str">
            <v>086402000</v>
          </cell>
        </row>
        <row r="26998">
          <cell r="O26998" t="str">
            <v>086402000</v>
          </cell>
        </row>
        <row r="26999">
          <cell r="O26999" t="str">
            <v>086402000</v>
          </cell>
        </row>
        <row r="27000">
          <cell r="O27000" t="str">
            <v>086402000</v>
          </cell>
        </row>
        <row r="27001">
          <cell r="O27001" t="str">
            <v>086402000</v>
          </cell>
        </row>
        <row r="27002">
          <cell r="O27002" t="str">
            <v>086402000</v>
          </cell>
        </row>
        <row r="27003">
          <cell r="O27003" t="str">
            <v>086402000</v>
          </cell>
        </row>
        <row r="27004">
          <cell r="O27004" t="str">
            <v>086402000</v>
          </cell>
        </row>
        <row r="27005">
          <cell r="O27005" t="str">
            <v>086402000</v>
          </cell>
        </row>
        <row r="27006">
          <cell r="O27006" t="str">
            <v>086402000</v>
          </cell>
        </row>
        <row r="27007">
          <cell r="O27007" t="str">
            <v>086402000</v>
          </cell>
        </row>
        <row r="27008">
          <cell r="O27008" t="str">
            <v>086402000</v>
          </cell>
        </row>
        <row r="27009">
          <cell r="O27009" t="str">
            <v>086402000</v>
          </cell>
        </row>
        <row r="27010">
          <cell r="O27010" t="str">
            <v>086402000</v>
          </cell>
        </row>
        <row r="27011">
          <cell r="O27011" t="str">
            <v>086402000</v>
          </cell>
        </row>
        <row r="27012">
          <cell r="O27012" t="str">
            <v>086402000</v>
          </cell>
        </row>
        <row r="27013">
          <cell r="O27013" t="str">
            <v>086402000</v>
          </cell>
        </row>
        <row r="27014">
          <cell r="O27014" t="str">
            <v>086402000</v>
          </cell>
        </row>
        <row r="27015">
          <cell r="O27015" t="str">
            <v>086402000</v>
          </cell>
        </row>
        <row r="27016">
          <cell r="O27016" t="str">
            <v>086402000</v>
          </cell>
        </row>
        <row r="27017">
          <cell r="O27017" t="str">
            <v>086402000</v>
          </cell>
        </row>
        <row r="27018">
          <cell r="O27018" t="str">
            <v>086402000</v>
          </cell>
        </row>
        <row r="27019">
          <cell r="O27019" t="str">
            <v>086402000</v>
          </cell>
        </row>
        <row r="27020">
          <cell r="O27020" t="str">
            <v>086402000</v>
          </cell>
        </row>
        <row r="27021">
          <cell r="O27021" t="str">
            <v>086402000</v>
          </cell>
        </row>
        <row r="27022">
          <cell r="O27022" t="str">
            <v>086403000</v>
          </cell>
        </row>
        <row r="27023">
          <cell r="O27023" t="str">
            <v>086403000</v>
          </cell>
        </row>
        <row r="27024">
          <cell r="O27024" t="str">
            <v>086403000</v>
          </cell>
        </row>
        <row r="27025">
          <cell r="O27025" t="str">
            <v>086403000</v>
          </cell>
        </row>
        <row r="27026">
          <cell r="O27026" t="str">
            <v>086403000</v>
          </cell>
        </row>
        <row r="27027">
          <cell r="O27027" t="str">
            <v>086403000</v>
          </cell>
        </row>
        <row r="27028">
          <cell r="O27028" t="str">
            <v>086403000</v>
          </cell>
        </row>
        <row r="27029">
          <cell r="O27029" t="str">
            <v>086403000</v>
          </cell>
        </row>
        <row r="27030">
          <cell r="O27030" t="str">
            <v>086403000</v>
          </cell>
        </row>
        <row r="27031">
          <cell r="O27031" t="str">
            <v>086403000</v>
          </cell>
        </row>
        <row r="27032">
          <cell r="O27032" t="str">
            <v>086403000</v>
          </cell>
        </row>
        <row r="27033">
          <cell r="O27033" t="str">
            <v>086403000</v>
          </cell>
        </row>
        <row r="27034">
          <cell r="O27034" t="str">
            <v>086403000</v>
          </cell>
        </row>
        <row r="27035">
          <cell r="O27035" t="str">
            <v>086403000</v>
          </cell>
        </row>
        <row r="27036">
          <cell r="O27036" t="str">
            <v>086403000</v>
          </cell>
        </row>
        <row r="27037">
          <cell r="O27037" t="str">
            <v>086403000</v>
          </cell>
        </row>
        <row r="27038">
          <cell r="O27038" t="str">
            <v>086403000</v>
          </cell>
        </row>
        <row r="27039">
          <cell r="O27039" t="str">
            <v>086403000</v>
          </cell>
        </row>
        <row r="27040">
          <cell r="O27040" t="str">
            <v>086403000</v>
          </cell>
        </row>
        <row r="27041">
          <cell r="O27041" t="str">
            <v>086403000</v>
          </cell>
        </row>
        <row r="27042">
          <cell r="O27042" t="str">
            <v>086403000</v>
          </cell>
        </row>
        <row r="27043">
          <cell r="O27043" t="str">
            <v>086403000</v>
          </cell>
        </row>
        <row r="27044">
          <cell r="O27044" t="str">
            <v>086403000</v>
          </cell>
        </row>
        <row r="27045">
          <cell r="O27045" t="str">
            <v>086403000</v>
          </cell>
        </row>
        <row r="27046">
          <cell r="O27046" t="str">
            <v>086403000</v>
          </cell>
        </row>
        <row r="27047">
          <cell r="O27047" t="str">
            <v>086403000</v>
          </cell>
        </row>
        <row r="27048">
          <cell r="O27048" t="str">
            <v>086403000</v>
          </cell>
        </row>
        <row r="27049">
          <cell r="O27049" t="str">
            <v>086403000</v>
          </cell>
        </row>
        <row r="27050">
          <cell r="O27050" t="str">
            <v>086403000</v>
          </cell>
        </row>
        <row r="27051">
          <cell r="O27051" t="str">
            <v>086403000</v>
          </cell>
        </row>
        <row r="27052">
          <cell r="O27052" t="str">
            <v>086403000</v>
          </cell>
        </row>
        <row r="27053">
          <cell r="O27053" t="str">
            <v>086403000</v>
          </cell>
        </row>
        <row r="27054">
          <cell r="O27054" t="str">
            <v>086403000</v>
          </cell>
        </row>
        <row r="27055">
          <cell r="O27055" t="str">
            <v>086403000</v>
          </cell>
        </row>
        <row r="27056">
          <cell r="O27056" t="str">
            <v>086403000</v>
          </cell>
        </row>
        <row r="27057">
          <cell r="O27057" t="str">
            <v>086403000</v>
          </cell>
        </row>
        <row r="27058">
          <cell r="O27058" t="str">
            <v>086403000</v>
          </cell>
        </row>
        <row r="27059">
          <cell r="O27059" t="str">
            <v>086403000</v>
          </cell>
        </row>
        <row r="27060">
          <cell r="O27060" t="str">
            <v>086403000</v>
          </cell>
        </row>
        <row r="27061">
          <cell r="O27061" t="str">
            <v>086403000</v>
          </cell>
        </row>
        <row r="27062">
          <cell r="O27062" t="str">
            <v>086404000</v>
          </cell>
        </row>
        <row r="27063">
          <cell r="O27063" t="str">
            <v>086404000</v>
          </cell>
        </row>
        <row r="27064">
          <cell r="O27064" t="str">
            <v>086404000</v>
          </cell>
        </row>
        <row r="27065">
          <cell r="O27065" t="str">
            <v>086404000</v>
          </cell>
        </row>
        <row r="27066">
          <cell r="O27066" t="str">
            <v>086404000</v>
          </cell>
        </row>
        <row r="27067">
          <cell r="O27067" t="str">
            <v>086404000</v>
          </cell>
        </row>
        <row r="27068">
          <cell r="O27068" t="str">
            <v>086404000</v>
          </cell>
        </row>
        <row r="27069">
          <cell r="O27069" t="str">
            <v>086404000</v>
          </cell>
        </row>
        <row r="27070">
          <cell r="O27070" t="str">
            <v>086404000</v>
          </cell>
        </row>
        <row r="27071">
          <cell r="O27071" t="str">
            <v>086404000</v>
          </cell>
        </row>
        <row r="27072">
          <cell r="O27072" t="str">
            <v>086404000</v>
          </cell>
        </row>
        <row r="27073">
          <cell r="O27073" t="str">
            <v>086404000</v>
          </cell>
        </row>
        <row r="27074">
          <cell r="O27074" t="str">
            <v>086404000</v>
          </cell>
        </row>
        <row r="27075">
          <cell r="O27075" t="str">
            <v>086404000</v>
          </cell>
        </row>
        <row r="27076">
          <cell r="O27076" t="str">
            <v>086404000</v>
          </cell>
        </row>
        <row r="27077">
          <cell r="O27077" t="str">
            <v>086404000</v>
          </cell>
        </row>
        <row r="27078">
          <cell r="O27078" t="str">
            <v>086404000</v>
          </cell>
        </row>
        <row r="27079">
          <cell r="O27079" t="str">
            <v>086405000</v>
          </cell>
        </row>
        <row r="27080">
          <cell r="O27080" t="str">
            <v>086405000</v>
          </cell>
        </row>
        <row r="27081">
          <cell r="O27081" t="str">
            <v>086405000</v>
          </cell>
        </row>
        <row r="27082">
          <cell r="O27082" t="str">
            <v>086405000</v>
          </cell>
        </row>
        <row r="27083">
          <cell r="O27083" t="str">
            <v>086405000</v>
          </cell>
        </row>
        <row r="27084">
          <cell r="O27084" t="str">
            <v>086405000</v>
          </cell>
        </row>
        <row r="27085">
          <cell r="O27085" t="str">
            <v>086405000</v>
          </cell>
        </row>
        <row r="27086">
          <cell r="O27086" t="str">
            <v>086405000</v>
          </cell>
        </row>
        <row r="27087">
          <cell r="O27087" t="str">
            <v>086405000</v>
          </cell>
        </row>
        <row r="27088">
          <cell r="O27088" t="str">
            <v>086405000</v>
          </cell>
        </row>
        <row r="27089">
          <cell r="O27089" t="str">
            <v>086405000</v>
          </cell>
        </row>
        <row r="27090">
          <cell r="O27090" t="str">
            <v>086405000</v>
          </cell>
        </row>
        <row r="27091">
          <cell r="O27091" t="str">
            <v>086405000</v>
          </cell>
        </row>
        <row r="27092">
          <cell r="O27092" t="str">
            <v>086405000</v>
          </cell>
        </row>
        <row r="27093">
          <cell r="O27093" t="str">
            <v>086406000</v>
          </cell>
        </row>
        <row r="27094">
          <cell r="O27094" t="str">
            <v>086406000</v>
          </cell>
        </row>
        <row r="27095">
          <cell r="O27095" t="str">
            <v>086406000</v>
          </cell>
        </row>
        <row r="27096">
          <cell r="O27096" t="str">
            <v>086406000</v>
          </cell>
        </row>
        <row r="27097">
          <cell r="O27097" t="str">
            <v>086406000</v>
          </cell>
        </row>
        <row r="27098">
          <cell r="O27098" t="str">
            <v>086406000</v>
          </cell>
        </row>
        <row r="27099">
          <cell r="O27099" t="str">
            <v>086406000</v>
          </cell>
        </row>
        <row r="27100">
          <cell r="O27100" t="str">
            <v>086406000</v>
          </cell>
        </row>
        <row r="27101">
          <cell r="O27101" t="str">
            <v>086406000</v>
          </cell>
        </row>
        <row r="27102">
          <cell r="O27102" t="str">
            <v>086406000</v>
          </cell>
        </row>
        <row r="27103">
          <cell r="O27103" t="str">
            <v>086406000</v>
          </cell>
        </row>
        <row r="27104">
          <cell r="O27104" t="str">
            <v>086406000</v>
          </cell>
        </row>
        <row r="27105">
          <cell r="O27105" t="str">
            <v>086406000</v>
          </cell>
        </row>
        <row r="27106">
          <cell r="O27106" t="str">
            <v>086406000</v>
          </cell>
        </row>
        <row r="27107">
          <cell r="O27107" t="str">
            <v>086406000</v>
          </cell>
        </row>
        <row r="27108">
          <cell r="O27108" t="str">
            <v>086406000</v>
          </cell>
        </row>
        <row r="27109">
          <cell r="O27109" t="str">
            <v>086406000</v>
          </cell>
        </row>
        <row r="27110">
          <cell r="O27110" t="str">
            <v>086406000</v>
          </cell>
        </row>
        <row r="27111">
          <cell r="O27111" t="str">
            <v>086406000</v>
          </cell>
        </row>
        <row r="27112">
          <cell r="O27112" t="str">
            <v>086406000</v>
          </cell>
        </row>
        <row r="27113">
          <cell r="O27113" t="str">
            <v>086406000</v>
          </cell>
        </row>
        <row r="27114">
          <cell r="O27114" t="str">
            <v>086406000</v>
          </cell>
        </row>
        <row r="27115">
          <cell r="O27115" t="str">
            <v>086406000</v>
          </cell>
        </row>
        <row r="27116">
          <cell r="O27116" t="str">
            <v>086406000</v>
          </cell>
        </row>
        <row r="27117">
          <cell r="O27117" t="str">
            <v>086407000</v>
          </cell>
        </row>
        <row r="27118">
          <cell r="O27118" t="str">
            <v>086407000</v>
          </cell>
        </row>
        <row r="27119">
          <cell r="O27119" t="str">
            <v>086407000</v>
          </cell>
        </row>
        <row r="27120">
          <cell r="O27120" t="str">
            <v>086407000</v>
          </cell>
        </row>
        <row r="27121">
          <cell r="O27121" t="str">
            <v>086407000</v>
          </cell>
        </row>
        <row r="27122">
          <cell r="O27122" t="str">
            <v>086407000</v>
          </cell>
        </row>
        <row r="27123">
          <cell r="O27123" t="str">
            <v>086407000</v>
          </cell>
        </row>
        <row r="27124">
          <cell r="O27124" t="str">
            <v>086407000</v>
          </cell>
        </row>
        <row r="27125">
          <cell r="O27125" t="str">
            <v>086407000</v>
          </cell>
        </row>
        <row r="27126">
          <cell r="O27126" t="str">
            <v>086407000</v>
          </cell>
        </row>
        <row r="27127">
          <cell r="O27127" t="str">
            <v>086407000</v>
          </cell>
        </row>
        <row r="27128">
          <cell r="O27128" t="str">
            <v>086407000</v>
          </cell>
        </row>
        <row r="27129">
          <cell r="O27129" t="str">
            <v>086407000</v>
          </cell>
        </row>
        <row r="27130">
          <cell r="O27130" t="str">
            <v>086407000</v>
          </cell>
        </row>
        <row r="27131">
          <cell r="O27131" t="str">
            <v>086407000</v>
          </cell>
        </row>
        <row r="27132">
          <cell r="O27132" t="str">
            <v>086407000</v>
          </cell>
        </row>
        <row r="27133">
          <cell r="O27133" t="str">
            <v>086407000</v>
          </cell>
        </row>
        <row r="27134">
          <cell r="O27134" t="str">
            <v>086407000</v>
          </cell>
        </row>
        <row r="27135">
          <cell r="O27135" t="str">
            <v>086407000</v>
          </cell>
        </row>
        <row r="27136">
          <cell r="O27136" t="str">
            <v>086407000</v>
          </cell>
        </row>
        <row r="27137">
          <cell r="O27137" t="str">
            <v>086407000</v>
          </cell>
        </row>
        <row r="27138">
          <cell r="O27138" t="str">
            <v>086407000</v>
          </cell>
        </row>
        <row r="27139">
          <cell r="O27139" t="str">
            <v>086407000</v>
          </cell>
        </row>
        <row r="27140">
          <cell r="O27140" t="str">
            <v>086407000</v>
          </cell>
        </row>
        <row r="27141">
          <cell r="O27141" t="str">
            <v>086407000</v>
          </cell>
        </row>
        <row r="27142">
          <cell r="O27142" t="str">
            <v>086407000</v>
          </cell>
        </row>
        <row r="27143">
          <cell r="O27143" t="str">
            <v>086407000</v>
          </cell>
        </row>
        <row r="27144">
          <cell r="O27144" t="str">
            <v>086407000</v>
          </cell>
        </row>
        <row r="27145">
          <cell r="O27145" t="str">
            <v>086407000</v>
          </cell>
        </row>
        <row r="27146">
          <cell r="O27146" t="str">
            <v>086407000</v>
          </cell>
        </row>
        <row r="27147">
          <cell r="O27147" t="str">
            <v>086407000</v>
          </cell>
        </row>
        <row r="27148">
          <cell r="O27148" t="str">
            <v>086407000</v>
          </cell>
        </row>
        <row r="27149">
          <cell r="O27149" t="str">
            <v>086407000</v>
          </cell>
        </row>
        <row r="27150">
          <cell r="O27150" t="str">
            <v>086407000</v>
          </cell>
        </row>
        <row r="27151">
          <cell r="O27151" t="str">
            <v>086407000</v>
          </cell>
        </row>
        <row r="27152">
          <cell r="O27152" t="str">
            <v>086407000</v>
          </cell>
        </row>
        <row r="27153">
          <cell r="O27153" t="str">
            <v>086407000</v>
          </cell>
        </row>
        <row r="27154">
          <cell r="O27154" t="str">
            <v>086407000</v>
          </cell>
        </row>
        <row r="27155">
          <cell r="O27155" t="str">
            <v>086407000</v>
          </cell>
        </row>
        <row r="27156">
          <cell r="O27156" t="str">
            <v>086407000</v>
          </cell>
        </row>
        <row r="27157">
          <cell r="O27157" t="str">
            <v>086407000</v>
          </cell>
        </row>
        <row r="27158">
          <cell r="O27158" t="str">
            <v>086407000</v>
          </cell>
        </row>
        <row r="27159">
          <cell r="O27159" t="str">
            <v>086407000</v>
          </cell>
        </row>
        <row r="27160">
          <cell r="O27160" t="str">
            <v>086407000</v>
          </cell>
        </row>
        <row r="27161">
          <cell r="O27161" t="str">
            <v>086407000</v>
          </cell>
        </row>
        <row r="27162">
          <cell r="O27162" t="str">
            <v>086407000</v>
          </cell>
        </row>
        <row r="27163">
          <cell r="O27163" t="str">
            <v>086407000</v>
          </cell>
        </row>
        <row r="27164">
          <cell r="O27164" t="str">
            <v>086407000</v>
          </cell>
        </row>
        <row r="27165">
          <cell r="O27165" t="str">
            <v>086407000</v>
          </cell>
        </row>
        <row r="27166">
          <cell r="O27166" t="str">
            <v>086407000</v>
          </cell>
        </row>
        <row r="27167">
          <cell r="O27167" t="str">
            <v>086407000</v>
          </cell>
        </row>
        <row r="27168">
          <cell r="O27168" t="str">
            <v>086407000</v>
          </cell>
        </row>
        <row r="27169">
          <cell r="O27169" t="str">
            <v>086407000</v>
          </cell>
        </row>
        <row r="27170">
          <cell r="O27170" t="str">
            <v>086407000</v>
          </cell>
        </row>
        <row r="27171">
          <cell r="O27171" t="str">
            <v>086407000</v>
          </cell>
        </row>
        <row r="27172">
          <cell r="O27172" t="str">
            <v>086407000</v>
          </cell>
        </row>
        <row r="27173">
          <cell r="O27173" t="str">
            <v>086407000</v>
          </cell>
        </row>
        <row r="27174">
          <cell r="O27174" t="str">
            <v>086407000</v>
          </cell>
        </row>
        <row r="27175">
          <cell r="O27175" t="str">
            <v>086407000</v>
          </cell>
        </row>
        <row r="27176">
          <cell r="O27176" t="str">
            <v>086407000</v>
          </cell>
        </row>
        <row r="27177">
          <cell r="O27177" t="str">
            <v>086407000</v>
          </cell>
        </row>
        <row r="27178">
          <cell r="O27178" t="str">
            <v>086407000</v>
          </cell>
        </row>
        <row r="27179">
          <cell r="O27179" t="str">
            <v>086407000</v>
          </cell>
        </row>
        <row r="27180">
          <cell r="O27180" t="str">
            <v>086407000</v>
          </cell>
        </row>
        <row r="27181">
          <cell r="O27181" t="str">
            <v>086407000</v>
          </cell>
        </row>
        <row r="27182">
          <cell r="O27182" t="str">
            <v>086407000</v>
          </cell>
        </row>
        <row r="27183">
          <cell r="O27183" t="str">
            <v>086407000</v>
          </cell>
        </row>
        <row r="27184">
          <cell r="O27184" t="str">
            <v>086407000</v>
          </cell>
        </row>
        <row r="27185">
          <cell r="O27185" t="str">
            <v>086407000</v>
          </cell>
        </row>
        <row r="27186">
          <cell r="O27186" t="str">
            <v>086408000</v>
          </cell>
        </row>
        <row r="27187">
          <cell r="O27187" t="str">
            <v>086408000</v>
          </cell>
        </row>
        <row r="27188">
          <cell r="O27188" t="str">
            <v>086408000</v>
          </cell>
        </row>
        <row r="27189">
          <cell r="O27189" t="str">
            <v>086408000</v>
          </cell>
        </row>
        <row r="27190">
          <cell r="O27190" t="str">
            <v>086408000</v>
          </cell>
        </row>
        <row r="27191">
          <cell r="O27191" t="str">
            <v>086408000</v>
          </cell>
        </row>
        <row r="27192">
          <cell r="O27192" t="str">
            <v>086408000</v>
          </cell>
        </row>
        <row r="27193">
          <cell r="O27193" t="str">
            <v>086408000</v>
          </cell>
        </row>
        <row r="27194">
          <cell r="O27194" t="str">
            <v>086408000</v>
          </cell>
        </row>
        <row r="27195">
          <cell r="O27195" t="str">
            <v>086408000</v>
          </cell>
        </row>
        <row r="27196">
          <cell r="O27196" t="str">
            <v>086408000</v>
          </cell>
        </row>
        <row r="27197">
          <cell r="O27197" t="str">
            <v>086408000</v>
          </cell>
        </row>
        <row r="27198">
          <cell r="O27198" t="str">
            <v>086408000</v>
          </cell>
        </row>
        <row r="27199">
          <cell r="O27199" t="str">
            <v>086408000</v>
          </cell>
        </row>
        <row r="27200">
          <cell r="O27200" t="str">
            <v>086408000</v>
          </cell>
        </row>
        <row r="27201">
          <cell r="O27201" t="str">
            <v>086408000</v>
          </cell>
        </row>
        <row r="27202">
          <cell r="O27202" t="str">
            <v>086408000</v>
          </cell>
        </row>
        <row r="27203">
          <cell r="O27203" t="str">
            <v>086408000</v>
          </cell>
        </row>
        <row r="27204">
          <cell r="O27204" t="str">
            <v>086408000</v>
          </cell>
        </row>
        <row r="27205">
          <cell r="O27205" t="str">
            <v>086408000</v>
          </cell>
        </row>
        <row r="27206">
          <cell r="O27206" t="str">
            <v>086408000</v>
          </cell>
        </row>
        <row r="27207">
          <cell r="O27207" t="str">
            <v>086408000</v>
          </cell>
        </row>
        <row r="27208">
          <cell r="O27208" t="str">
            <v>086408000</v>
          </cell>
        </row>
        <row r="27209">
          <cell r="O27209" t="str">
            <v>086408000</v>
          </cell>
        </row>
        <row r="27210">
          <cell r="O27210" t="str">
            <v>086408000</v>
          </cell>
        </row>
        <row r="27211">
          <cell r="O27211" t="str">
            <v>086408000</v>
          </cell>
        </row>
        <row r="27212">
          <cell r="O27212" t="str">
            <v>086408000</v>
          </cell>
        </row>
        <row r="27213">
          <cell r="O27213" t="str">
            <v>086408000</v>
          </cell>
        </row>
        <row r="27214">
          <cell r="O27214" t="str">
            <v>086408000</v>
          </cell>
        </row>
        <row r="27215">
          <cell r="O27215" t="str">
            <v>086408000</v>
          </cell>
        </row>
        <row r="27216">
          <cell r="O27216" t="str">
            <v>086409000</v>
          </cell>
        </row>
        <row r="27217">
          <cell r="O27217" t="str">
            <v>086409000</v>
          </cell>
        </row>
        <row r="27218">
          <cell r="O27218" t="str">
            <v>086409000</v>
          </cell>
        </row>
        <row r="27219">
          <cell r="O27219" t="str">
            <v>086409000</v>
          </cell>
        </row>
        <row r="27220">
          <cell r="O27220" t="str">
            <v>086409000</v>
          </cell>
        </row>
        <row r="27221">
          <cell r="O27221" t="str">
            <v>086409000</v>
          </cell>
        </row>
        <row r="27222">
          <cell r="O27222" t="str">
            <v>086409000</v>
          </cell>
        </row>
        <row r="27223">
          <cell r="O27223" t="str">
            <v>086409000</v>
          </cell>
        </row>
        <row r="27224">
          <cell r="O27224" t="str">
            <v>086409000</v>
          </cell>
        </row>
        <row r="27225">
          <cell r="O27225" t="str">
            <v>086409000</v>
          </cell>
        </row>
        <row r="27226">
          <cell r="O27226" t="str">
            <v>086409000</v>
          </cell>
        </row>
        <row r="27227">
          <cell r="O27227" t="str">
            <v>086409000</v>
          </cell>
        </row>
        <row r="27228">
          <cell r="O27228" t="str">
            <v>086409000</v>
          </cell>
        </row>
        <row r="27229">
          <cell r="O27229" t="str">
            <v>086409000</v>
          </cell>
        </row>
        <row r="27230">
          <cell r="O27230" t="str">
            <v>086409000</v>
          </cell>
        </row>
        <row r="27231">
          <cell r="O27231" t="str">
            <v>086409000</v>
          </cell>
        </row>
        <row r="27232">
          <cell r="O27232" t="str">
            <v>086409000</v>
          </cell>
        </row>
        <row r="27233">
          <cell r="O27233" t="str">
            <v>086409000</v>
          </cell>
        </row>
        <row r="27234">
          <cell r="O27234" t="str">
            <v>086409000</v>
          </cell>
        </row>
        <row r="27235">
          <cell r="O27235" t="str">
            <v>086409000</v>
          </cell>
        </row>
        <row r="27236">
          <cell r="O27236" t="str">
            <v>086409000</v>
          </cell>
        </row>
        <row r="27237">
          <cell r="O27237" t="str">
            <v>086409000</v>
          </cell>
        </row>
        <row r="27238">
          <cell r="O27238" t="str">
            <v>086409000</v>
          </cell>
        </row>
        <row r="27239">
          <cell r="O27239" t="str">
            <v>086409000</v>
          </cell>
        </row>
        <row r="27240">
          <cell r="O27240" t="str">
            <v>086409000</v>
          </cell>
        </row>
        <row r="27241">
          <cell r="O27241" t="str">
            <v>086409000</v>
          </cell>
        </row>
        <row r="27242">
          <cell r="O27242" t="str">
            <v>086409000</v>
          </cell>
        </row>
        <row r="27243">
          <cell r="O27243" t="str">
            <v>086409000</v>
          </cell>
        </row>
        <row r="27244">
          <cell r="O27244" t="str">
            <v>086409000</v>
          </cell>
        </row>
        <row r="27245">
          <cell r="O27245" t="str">
            <v>086409000</v>
          </cell>
        </row>
        <row r="27246">
          <cell r="O27246" t="str">
            <v>086409000</v>
          </cell>
        </row>
        <row r="27247">
          <cell r="O27247" t="str">
            <v>086409000</v>
          </cell>
        </row>
        <row r="27248">
          <cell r="O27248" t="str">
            <v>086409000</v>
          </cell>
        </row>
        <row r="27249">
          <cell r="O27249" t="str">
            <v>086409000</v>
          </cell>
        </row>
        <row r="27250">
          <cell r="O27250" t="str">
            <v>086409000</v>
          </cell>
        </row>
        <row r="27251">
          <cell r="O27251" t="str">
            <v>086409000</v>
          </cell>
        </row>
        <row r="27252">
          <cell r="O27252" t="str">
            <v>086409000</v>
          </cell>
        </row>
        <row r="27253">
          <cell r="O27253" t="str">
            <v>086410000</v>
          </cell>
        </row>
        <row r="27254">
          <cell r="O27254" t="str">
            <v>086410000</v>
          </cell>
        </row>
        <row r="27255">
          <cell r="O27255" t="str">
            <v>086410000</v>
          </cell>
        </row>
        <row r="27256">
          <cell r="O27256" t="str">
            <v>086410000</v>
          </cell>
        </row>
        <row r="27257">
          <cell r="O27257" t="str">
            <v>086410000</v>
          </cell>
        </row>
        <row r="27258">
          <cell r="O27258" t="str">
            <v>086410000</v>
          </cell>
        </row>
        <row r="27259">
          <cell r="O27259" t="str">
            <v>086410000</v>
          </cell>
        </row>
        <row r="27260">
          <cell r="O27260" t="str">
            <v>086410000</v>
          </cell>
        </row>
        <row r="27261">
          <cell r="O27261" t="str">
            <v>086410000</v>
          </cell>
        </row>
        <row r="27262">
          <cell r="O27262" t="str">
            <v>086410000</v>
          </cell>
        </row>
        <row r="27263">
          <cell r="O27263" t="str">
            <v>086410000</v>
          </cell>
        </row>
        <row r="27264">
          <cell r="O27264" t="str">
            <v>086411000</v>
          </cell>
        </row>
        <row r="27265">
          <cell r="O27265" t="str">
            <v>086411000</v>
          </cell>
        </row>
        <row r="27266">
          <cell r="O27266" t="str">
            <v>086411000</v>
          </cell>
        </row>
        <row r="27267">
          <cell r="O27267" t="str">
            <v>086411000</v>
          </cell>
        </row>
        <row r="27268">
          <cell r="O27268" t="str">
            <v>086411000</v>
          </cell>
        </row>
        <row r="27269">
          <cell r="O27269" t="str">
            <v>086411000</v>
          </cell>
        </row>
        <row r="27270">
          <cell r="O27270" t="str">
            <v>086411000</v>
          </cell>
        </row>
        <row r="27271">
          <cell r="O27271" t="str">
            <v>086411000</v>
          </cell>
        </row>
        <row r="27272">
          <cell r="O27272" t="str">
            <v>086411000</v>
          </cell>
        </row>
        <row r="27273">
          <cell r="O27273" t="str">
            <v>086411000</v>
          </cell>
        </row>
        <row r="27274">
          <cell r="O27274" t="str">
            <v>086411000</v>
          </cell>
        </row>
        <row r="27275">
          <cell r="O27275" t="str">
            <v>086411000</v>
          </cell>
        </row>
        <row r="27276">
          <cell r="O27276" t="str">
            <v>086411000</v>
          </cell>
        </row>
        <row r="27277">
          <cell r="O27277" t="str">
            <v>086411000</v>
          </cell>
        </row>
        <row r="27278">
          <cell r="O27278" t="str">
            <v>086411000</v>
          </cell>
        </row>
        <row r="27279">
          <cell r="O27279" t="str">
            <v>086411000</v>
          </cell>
        </row>
        <row r="27280">
          <cell r="O27280" t="str">
            <v>086411000</v>
          </cell>
        </row>
        <row r="27281">
          <cell r="O27281" t="str">
            <v>086411000</v>
          </cell>
        </row>
        <row r="27282">
          <cell r="O27282" t="str">
            <v>086411000</v>
          </cell>
        </row>
        <row r="27283">
          <cell r="O27283" t="str">
            <v>086411000</v>
          </cell>
        </row>
        <row r="27284">
          <cell r="O27284" t="str">
            <v>086411000</v>
          </cell>
        </row>
        <row r="27285">
          <cell r="O27285" t="str">
            <v>086411000</v>
          </cell>
        </row>
        <row r="27286">
          <cell r="O27286" t="str">
            <v>086411000</v>
          </cell>
        </row>
        <row r="27287">
          <cell r="O27287" t="str">
            <v>086412000</v>
          </cell>
        </row>
        <row r="27288">
          <cell r="O27288" t="str">
            <v>086412000</v>
          </cell>
        </row>
        <row r="27289">
          <cell r="O27289" t="str">
            <v>086412000</v>
          </cell>
        </row>
        <row r="27290">
          <cell r="O27290" t="str">
            <v>086412000</v>
          </cell>
        </row>
        <row r="27291">
          <cell r="O27291" t="str">
            <v>086412000</v>
          </cell>
        </row>
        <row r="27292">
          <cell r="O27292" t="str">
            <v>086412000</v>
          </cell>
        </row>
        <row r="27293">
          <cell r="O27293" t="str">
            <v>086412000</v>
          </cell>
        </row>
        <row r="27294">
          <cell r="O27294" t="str">
            <v>086412000</v>
          </cell>
        </row>
        <row r="27295">
          <cell r="O27295" t="str">
            <v>086412000</v>
          </cell>
        </row>
        <row r="27296">
          <cell r="O27296" t="str">
            <v>086412000</v>
          </cell>
        </row>
        <row r="27297">
          <cell r="O27297" t="str">
            <v>086412000</v>
          </cell>
        </row>
        <row r="27298">
          <cell r="O27298" t="str">
            <v>086412000</v>
          </cell>
        </row>
        <row r="27299">
          <cell r="O27299" t="str">
            <v>086412000</v>
          </cell>
        </row>
        <row r="27300">
          <cell r="O27300" t="str">
            <v>086412000</v>
          </cell>
        </row>
        <row r="27301">
          <cell r="O27301" t="str">
            <v>086412000</v>
          </cell>
        </row>
        <row r="27302">
          <cell r="O27302" t="str">
            <v>086412000</v>
          </cell>
        </row>
        <row r="27303">
          <cell r="O27303" t="str">
            <v>086412000</v>
          </cell>
        </row>
        <row r="27304">
          <cell r="O27304" t="str">
            <v>086412000</v>
          </cell>
        </row>
        <row r="27305">
          <cell r="O27305" t="str">
            <v>086412000</v>
          </cell>
        </row>
        <row r="27306">
          <cell r="O27306" t="str">
            <v>086412000</v>
          </cell>
        </row>
        <row r="27307">
          <cell r="O27307" t="str">
            <v>086412000</v>
          </cell>
        </row>
        <row r="27308">
          <cell r="O27308" t="str">
            <v>086412000</v>
          </cell>
        </row>
        <row r="27309">
          <cell r="O27309" t="str">
            <v>086412000</v>
          </cell>
        </row>
        <row r="27310">
          <cell r="O27310" t="str">
            <v>086412000</v>
          </cell>
        </row>
        <row r="27311">
          <cell r="O27311" t="str">
            <v>086412000</v>
          </cell>
        </row>
        <row r="27312">
          <cell r="O27312" t="str">
            <v>086412000</v>
          </cell>
        </row>
        <row r="27313">
          <cell r="O27313" t="str">
            <v>086412000</v>
          </cell>
        </row>
        <row r="27314">
          <cell r="O27314" t="str">
            <v>086412000</v>
          </cell>
        </row>
        <row r="27315">
          <cell r="O27315" t="str">
            <v>086412000</v>
          </cell>
        </row>
        <row r="27316">
          <cell r="O27316" t="str">
            <v>086412000</v>
          </cell>
        </row>
        <row r="27317">
          <cell r="O27317" t="str">
            <v>086413000</v>
          </cell>
        </row>
        <row r="27318">
          <cell r="O27318" t="str">
            <v>086413000</v>
          </cell>
        </row>
        <row r="27319">
          <cell r="O27319" t="str">
            <v>086413000</v>
          </cell>
        </row>
        <row r="27320">
          <cell r="O27320" t="str">
            <v>086413000</v>
          </cell>
        </row>
        <row r="27321">
          <cell r="O27321" t="str">
            <v>086413000</v>
          </cell>
        </row>
        <row r="27322">
          <cell r="O27322" t="str">
            <v>086413000</v>
          </cell>
        </row>
        <row r="27323">
          <cell r="O27323" t="str">
            <v>086413000</v>
          </cell>
        </row>
        <row r="27324">
          <cell r="O27324" t="str">
            <v>086413000</v>
          </cell>
        </row>
        <row r="27325">
          <cell r="O27325" t="str">
            <v>086413000</v>
          </cell>
        </row>
        <row r="27326">
          <cell r="O27326" t="str">
            <v>086413000</v>
          </cell>
        </row>
        <row r="27327">
          <cell r="O27327" t="str">
            <v>086413000</v>
          </cell>
        </row>
        <row r="27328">
          <cell r="O27328" t="str">
            <v>086413000</v>
          </cell>
        </row>
        <row r="27329">
          <cell r="O27329" t="str">
            <v>086413000</v>
          </cell>
        </row>
        <row r="27330">
          <cell r="O27330" t="str">
            <v>086413000</v>
          </cell>
        </row>
        <row r="27331">
          <cell r="O27331" t="str">
            <v>086413000</v>
          </cell>
        </row>
        <row r="27332">
          <cell r="O27332" t="str">
            <v>086413000</v>
          </cell>
        </row>
        <row r="27333">
          <cell r="O27333" t="str">
            <v>086413000</v>
          </cell>
        </row>
        <row r="27334">
          <cell r="O27334" t="str">
            <v>086413000</v>
          </cell>
        </row>
        <row r="27335">
          <cell r="O27335" t="str">
            <v>086413000</v>
          </cell>
        </row>
        <row r="27336">
          <cell r="O27336" t="str">
            <v>086413000</v>
          </cell>
        </row>
        <row r="27337">
          <cell r="O27337" t="str">
            <v>086413000</v>
          </cell>
        </row>
        <row r="27338">
          <cell r="O27338" t="str">
            <v>086413000</v>
          </cell>
        </row>
        <row r="27339">
          <cell r="O27339" t="str">
            <v>086414000</v>
          </cell>
        </row>
        <row r="27340">
          <cell r="O27340" t="str">
            <v>086414000</v>
          </cell>
        </row>
        <row r="27341">
          <cell r="O27341" t="str">
            <v>086414000</v>
          </cell>
        </row>
        <row r="27342">
          <cell r="O27342" t="str">
            <v>086414000</v>
          </cell>
        </row>
        <row r="27343">
          <cell r="O27343" t="str">
            <v>086414000</v>
          </cell>
        </row>
        <row r="27344">
          <cell r="O27344" t="str">
            <v>086414000</v>
          </cell>
        </row>
        <row r="27345">
          <cell r="O27345" t="str">
            <v>086414000</v>
          </cell>
        </row>
        <row r="27346">
          <cell r="O27346" t="str">
            <v>086414000</v>
          </cell>
        </row>
        <row r="27347">
          <cell r="O27347" t="str">
            <v>086414000</v>
          </cell>
        </row>
        <row r="27348">
          <cell r="O27348" t="str">
            <v>086414000</v>
          </cell>
        </row>
        <row r="27349">
          <cell r="O27349" t="str">
            <v>086414000</v>
          </cell>
        </row>
        <row r="27350">
          <cell r="O27350" t="str">
            <v>086414000</v>
          </cell>
        </row>
        <row r="27351">
          <cell r="O27351" t="str">
            <v>086414000</v>
          </cell>
        </row>
        <row r="27352">
          <cell r="O27352" t="str">
            <v>086414000</v>
          </cell>
        </row>
        <row r="27353">
          <cell r="O27353" t="str">
            <v>086414000</v>
          </cell>
        </row>
        <row r="27354">
          <cell r="O27354" t="str">
            <v>086414000</v>
          </cell>
        </row>
        <row r="27355">
          <cell r="O27355" t="str">
            <v>086414000</v>
          </cell>
        </row>
        <row r="27356">
          <cell r="O27356" t="str">
            <v>086414000</v>
          </cell>
        </row>
        <row r="27357">
          <cell r="O27357" t="str">
            <v>086415000</v>
          </cell>
        </row>
        <row r="27358">
          <cell r="O27358" t="str">
            <v>086415000</v>
          </cell>
        </row>
        <row r="27359">
          <cell r="O27359" t="str">
            <v>086415000</v>
          </cell>
        </row>
        <row r="27360">
          <cell r="O27360" t="str">
            <v>086415000</v>
          </cell>
        </row>
        <row r="27361">
          <cell r="O27361" t="str">
            <v>086415000</v>
          </cell>
        </row>
        <row r="27362">
          <cell r="O27362" t="str">
            <v>086415000</v>
          </cell>
        </row>
        <row r="27363">
          <cell r="O27363" t="str">
            <v>086415000</v>
          </cell>
        </row>
        <row r="27364">
          <cell r="O27364" t="str">
            <v>086415000</v>
          </cell>
        </row>
        <row r="27365">
          <cell r="O27365" t="str">
            <v>086415000</v>
          </cell>
        </row>
        <row r="27366">
          <cell r="O27366" t="str">
            <v>086415000</v>
          </cell>
        </row>
        <row r="27367">
          <cell r="O27367" t="str">
            <v>086415000</v>
          </cell>
        </row>
        <row r="27368">
          <cell r="O27368" t="str">
            <v>086415000</v>
          </cell>
        </row>
        <row r="27369">
          <cell r="O27369" t="str">
            <v>086415000</v>
          </cell>
        </row>
        <row r="27370">
          <cell r="O27370" t="str">
            <v>086415000</v>
          </cell>
        </row>
        <row r="27371">
          <cell r="O27371" t="str">
            <v>086415000</v>
          </cell>
        </row>
        <row r="27372">
          <cell r="O27372" t="str">
            <v>086416000</v>
          </cell>
        </row>
        <row r="27373">
          <cell r="O27373" t="str">
            <v>086416000</v>
          </cell>
        </row>
        <row r="27374">
          <cell r="O27374" t="str">
            <v>086416000</v>
          </cell>
        </row>
        <row r="27375">
          <cell r="O27375" t="str">
            <v>086416000</v>
          </cell>
        </row>
        <row r="27376">
          <cell r="O27376" t="str">
            <v>086416000</v>
          </cell>
        </row>
        <row r="27377">
          <cell r="O27377" t="str">
            <v>086416000</v>
          </cell>
        </row>
        <row r="27378">
          <cell r="O27378" t="str">
            <v>086416000</v>
          </cell>
        </row>
        <row r="27379">
          <cell r="O27379" t="str">
            <v>086416000</v>
          </cell>
        </row>
        <row r="27380">
          <cell r="O27380" t="str">
            <v>086416000</v>
          </cell>
        </row>
        <row r="27381">
          <cell r="O27381" t="str">
            <v>086416000</v>
          </cell>
        </row>
        <row r="27382">
          <cell r="O27382" t="str">
            <v>086416000</v>
          </cell>
        </row>
        <row r="27383">
          <cell r="O27383" t="str">
            <v>086416000</v>
          </cell>
        </row>
        <row r="27384">
          <cell r="O27384" t="str">
            <v>086416000</v>
          </cell>
        </row>
        <row r="27385">
          <cell r="O27385" t="str">
            <v>086416000</v>
          </cell>
        </row>
        <row r="27386">
          <cell r="O27386" t="str">
            <v>086416000</v>
          </cell>
        </row>
        <row r="27387">
          <cell r="O27387" t="str">
            <v>086417000</v>
          </cell>
        </row>
        <row r="27388">
          <cell r="O27388" t="str">
            <v>086417000</v>
          </cell>
        </row>
        <row r="27389">
          <cell r="O27389" t="str">
            <v>086417000</v>
          </cell>
        </row>
        <row r="27390">
          <cell r="O27390" t="str">
            <v>086417000</v>
          </cell>
        </row>
        <row r="27391">
          <cell r="O27391" t="str">
            <v>086417000</v>
          </cell>
        </row>
        <row r="27392">
          <cell r="O27392" t="str">
            <v>086417000</v>
          </cell>
        </row>
        <row r="27393">
          <cell r="O27393" t="str">
            <v>086417000</v>
          </cell>
        </row>
        <row r="27394">
          <cell r="O27394" t="str">
            <v>086417000</v>
          </cell>
        </row>
        <row r="27395">
          <cell r="O27395" t="str">
            <v>086417000</v>
          </cell>
        </row>
        <row r="27396">
          <cell r="O27396" t="str">
            <v>086417000</v>
          </cell>
        </row>
        <row r="27397">
          <cell r="O27397" t="str">
            <v>086417000</v>
          </cell>
        </row>
        <row r="27398">
          <cell r="O27398" t="str">
            <v>086417000</v>
          </cell>
        </row>
        <row r="27399">
          <cell r="O27399" t="str">
            <v>086417000</v>
          </cell>
        </row>
        <row r="27400">
          <cell r="O27400" t="str">
            <v>086417000</v>
          </cell>
        </row>
        <row r="27401">
          <cell r="O27401" t="str">
            <v>086417000</v>
          </cell>
        </row>
        <row r="27402">
          <cell r="O27402" t="str">
            <v>086417000</v>
          </cell>
        </row>
        <row r="27403">
          <cell r="O27403" t="str">
            <v>086417000</v>
          </cell>
        </row>
        <row r="27404">
          <cell r="O27404" t="str">
            <v>086417000</v>
          </cell>
        </row>
        <row r="27405">
          <cell r="O27405" t="str">
            <v>086417000</v>
          </cell>
        </row>
        <row r="27406">
          <cell r="O27406" t="str">
            <v>086417000</v>
          </cell>
        </row>
        <row r="27407">
          <cell r="O27407" t="str">
            <v>086417000</v>
          </cell>
        </row>
        <row r="27408">
          <cell r="O27408" t="str">
            <v>086417000</v>
          </cell>
        </row>
        <row r="27409">
          <cell r="O27409" t="str">
            <v>086417000</v>
          </cell>
        </row>
        <row r="27410">
          <cell r="O27410" t="str">
            <v>086417000</v>
          </cell>
        </row>
        <row r="27411">
          <cell r="O27411" t="str">
            <v>086417000</v>
          </cell>
        </row>
        <row r="27412">
          <cell r="O27412" t="str">
            <v>086417000</v>
          </cell>
        </row>
        <row r="27413">
          <cell r="O27413" t="str">
            <v>086417000</v>
          </cell>
        </row>
        <row r="27414">
          <cell r="O27414" t="str">
            <v>086417000</v>
          </cell>
        </row>
        <row r="27415">
          <cell r="O27415" t="str">
            <v>086417000</v>
          </cell>
        </row>
        <row r="27416">
          <cell r="O27416" t="str">
            <v>086417000</v>
          </cell>
        </row>
        <row r="27417">
          <cell r="O27417" t="str">
            <v>086417000</v>
          </cell>
        </row>
        <row r="27418">
          <cell r="O27418" t="str">
            <v>086417000</v>
          </cell>
        </row>
        <row r="27419">
          <cell r="O27419" t="str">
            <v>086417000</v>
          </cell>
        </row>
        <row r="27420">
          <cell r="O27420" t="str">
            <v>086417000</v>
          </cell>
        </row>
        <row r="27421">
          <cell r="O27421" t="str">
            <v>086417000</v>
          </cell>
        </row>
        <row r="27422">
          <cell r="O27422" t="str">
            <v>086417000</v>
          </cell>
        </row>
        <row r="27423">
          <cell r="O27423" t="str">
            <v>086417000</v>
          </cell>
        </row>
        <row r="27424">
          <cell r="O27424" t="str">
            <v>086417000</v>
          </cell>
        </row>
        <row r="27425">
          <cell r="O27425" t="str">
            <v>086417000</v>
          </cell>
        </row>
        <row r="27426">
          <cell r="O27426" t="str">
            <v>086417000</v>
          </cell>
        </row>
        <row r="27427">
          <cell r="O27427" t="str">
            <v>086417000</v>
          </cell>
        </row>
        <row r="27428">
          <cell r="O27428" t="str">
            <v>086417000</v>
          </cell>
        </row>
        <row r="27429">
          <cell r="O27429" t="str">
            <v>086417000</v>
          </cell>
        </row>
        <row r="27430">
          <cell r="O27430" t="str">
            <v>086417000</v>
          </cell>
        </row>
        <row r="27431">
          <cell r="O27431" t="str">
            <v>086417000</v>
          </cell>
        </row>
        <row r="27432">
          <cell r="O27432" t="str">
            <v>086418000</v>
          </cell>
        </row>
        <row r="27433">
          <cell r="O27433" t="str">
            <v>086418000</v>
          </cell>
        </row>
        <row r="27434">
          <cell r="O27434" t="str">
            <v>086418000</v>
          </cell>
        </row>
        <row r="27435">
          <cell r="O27435" t="str">
            <v>086418000</v>
          </cell>
        </row>
        <row r="27436">
          <cell r="O27436" t="str">
            <v>086418000</v>
          </cell>
        </row>
        <row r="27437">
          <cell r="O27437" t="str">
            <v>086418000</v>
          </cell>
        </row>
        <row r="27438">
          <cell r="O27438" t="str">
            <v>086418000</v>
          </cell>
        </row>
        <row r="27439">
          <cell r="O27439" t="str">
            <v>086418000</v>
          </cell>
        </row>
        <row r="27440">
          <cell r="O27440" t="str">
            <v>086418000</v>
          </cell>
        </row>
        <row r="27441">
          <cell r="O27441" t="str">
            <v>086418000</v>
          </cell>
        </row>
        <row r="27442">
          <cell r="O27442" t="str">
            <v>086418000</v>
          </cell>
        </row>
        <row r="27443">
          <cell r="O27443" t="str">
            <v>086418000</v>
          </cell>
        </row>
        <row r="27444">
          <cell r="O27444" t="str">
            <v>086418000</v>
          </cell>
        </row>
        <row r="27445">
          <cell r="O27445" t="str">
            <v>086418000</v>
          </cell>
        </row>
        <row r="27446">
          <cell r="O27446" t="str">
            <v>086418000</v>
          </cell>
        </row>
        <row r="27447">
          <cell r="O27447" t="str">
            <v>086418000</v>
          </cell>
        </row>
        <row r="27448">
          <cell r="O27448" t="str">
            <v>086418000</v>
          </cell>
        </row>
        <row r="27449">
          <cell r="O27449" t="str">
            <v>086418000</v>
          </cell>
        </row>
        <row r="27450">
          <cell r="O27450" t="str">
            <v>086418000</v>
          </cell>
        </row>
        <row r="27451">
          <cell r="O27451" t="str">
            <v>086418000</v>
          </cell>
        </row>
        <row r="27452">
          <cell r="O27452" t="str">
            <v>086418000</v>
          </cell>
        </row>
        <row r="27453">
          <cell r="O27453" t="str">
            <v>086418000</v>
          </cell>
        </row>
        <row r="27454">
          <cell r="O27454" t="str">
            <v>086418000</v>
          </cell>
        </row>
        <row r="27455">
          <cell r="O27455" t="str">
            <v>086418000</v>
          </cell>
        </row>
        <row r="27456">
          <cell r="O27456" t="str">
            <v>086418000</v>
          </cell>
        </row>
        <row r="27457">
          <cell r="O27457" t="str">
            <v>086418000</v>
          </cell>
        </row>
        <row r="27458">
          <cell r="O27458" t="str">
            <v>086418000</v>
          </cell>
        </row>
        <row r="27459">
          <cell r="O27459" t="str">
            <v>086418000</v>
          </cell>
        </row>
        <row r="27460">
          <cell r="O27460" t="str">
            <v>086418000</v>
          </cell>
        </row>
        <row r="27461">
          <cell r="O27461" t="str">
            <v>086419000</v>
          </cell>
        </row>
        <row r="27462">
          <cell r="O27462" t="str">
            <v>086419000</v>
          </cell>
        </row>
        <row r="27463">
          <cell r="O27463" t="str">
            <v>086419000</v>
          </cell>
        </row>
        <row r="27464">
          <cell r="O27464" t="str">
            <v>086419000</v>
          </cell>
        </row>
        <row r="27465">
          <cell r="O27465" t="str">
            <v>086419000</v>
          </cell>
        </row>
        <row r="27466">
          <cell r="O27466" t="str">
            <v>086419000</v>
          </cell>
        </row>
        <row r="27467">
          <cell r="O27467" t="str">
            <v>087801000</v>
          </cell>
        </row>
        <row r="27468">
          <cell r="O27468" t="str">
            <v>087801000</v>
          </cell>
        </row>
        <row r="27469">
          <cell r="O27469" t="str">
            <v>087801000</v>
          </cell>
        </row>
        <row r="27470">
          <cell r="O27470" t="str">
            <v>087801000</v>
          </cell>
        </row>
        <row r="27471">
          <cell r="O27471" t="str">
            <v>087801000</v>
          </cell>
        </row>
        <row r="27472">
          <cell r="O27472" t="str">
            <v>087801000</v>
          </cell>
        </row>
        <row r="27473">
          <cell r="O27473" t="str">
            <v>087801000</v>
          </cell>
        </row>
        <row r="27474">
          <cell r="O27474" t="str">
            <v>087801000</v>
          </cell>
        </row>
        <row r="27475">
          <cell r="O27475" t="str">
            <v>087801000</v>
          </cell>
        </row>
        <row r="27476">
          <cell r="O27476" t="str">
            <v>087801000</v>
          </cell>
        </row>
        <row r="27477">
          <cell r="O27477" t="str">
            <v>087801000</v>
          </cell>
        </row>
        <row r="27478">
          <cell r="O27478" t="str">
            <v>087801000</v>
          </cell>
        </row>
        <row r="27479">
          <cell r="O27479" t="str">
            <v>087801000</v>
          </cell>
        </row>
        <row r="27480">
          <cell r="O27480" t="str">
            <v>087802000</v>
          </cell>
        </row>
        <row r="27481">
          <cell r="O27481" t="str">
            <v>087802000</v>
          </cell>
        </row>
        <row r="27482">
          <cell r="O27482" t="str">
            <v>087802000</v>
          </cell>
        </row>
        <row r="27483">
          <cell r="O27483" t="str">
            <v>087802000</v>
          </cell>
        </row>
        <row r="27484">
          <cell r="O27484" t="str">
            <v>087802000</v>
          </cell>
        </row>
        <row r="27485">
          <cell r="O27485" t="str">
            <v>087802000</v>
          </cell>
        </row>
        <row r="27486">
          <cell r="O27486" t="str">
            <v>087802000</v>
          </cell>
        </row>
        <row r="27487">
          <cell r="O27487" t="str">
            <v>087802000</v>
          </cell>
        </row>
        <row r="27488">
          <cell r="O27488" t="str">
            <v>087802000</v>
          </cell>
        </row>
        <row r="27489">
          <cell r="O27489" t="str">
            <v>087802000</v>
          </cell>
        </row>
        <row r="27490">
          <cell r="O27490" t="str">
            <v>087802000</v>
          </cell>
        </row>
        <row r="27491">
          <cell r="O27491" t="str">
            <v>087803000</v>
          </cell>
        </row>
        <row r="27492">
          <cell r="O27492" t="str">
            <v>087803000</v>
          </cell>
        </row>
        <row r="27493">
          <cell r="O27493" t="str">
            <v>087803000</v>
          </cell>
        </row>
        <row r="27494">
          <cell r="O27494" t="str">
            <v>087803000</v>
          </cell>
        </row>
        <row r="27495">
          <cell r="O27495" t="str">
            <v>087803000</v>
          </cell>
        </row>
        <row r="27496">
          <cell r="O27496" t="str">
            <v>087803000</v>
          </cell>
        </row>
        <row r="27497">
          <cell r="O27497" t="str">
            <v>087803000</v>
          </cell>
        </row>
        <row r="27498">
          <cell r="O27498" t="str">
            <v>087803000</v>
          </cell>
        </row>
        <row r="27499">
          <cell r="O27499" t="str">
            <v>087803000</v>
          </cell>
        </row>
        <row r="27500">
          <cell r="O27500" t="str">
            <v>087803000</v>
          </cell>
        </row>
        <row r="27501">
          <cell r="O27501" t="str">
            <v>087803000</v>
          </cell>
        </row>
        <row r="27502">
          <cell r="O27502" t="str">
            <v>087803000</v>
          </cell>
        </row>
        <row r="27503">
          <cell r="O27503" t="str">
            <v>087803000</v>
          </cell>
        </row>
        <row r="27504">
          <cell r="O27504" t="str">
            <v>087804000</v>
          </cell>
        </row>
        <row r="27505">
          <cell r="O27505" t="str">
            <v>087804000</v>
          </cell>
        </row>
        <row r="27506">
          <cell r="O27506" t="str">
            <v>087804000</v>
          </cell>
        </row>
        <row r="27507">
          <cell r="O27507" t="str">
            <v>087804000</v>
          </cell>
        </row>
        <row r="27508">
          <cell r="O27508" t="str">
            <v>087804000</v>
          </cell>
        </row>
        <row r="27509">
          <cell r="O27509" t="str">
            <v>087804000</v>
          </cell>
        </row>
        <row r="27510">
          <cell r="O27510" t="str">
            <v>087804000</v>
          </cell>
        </row>
        <row r="27511">
          <cell r="O27511" t="str">
            <v>087804000</v>
          </cell>
        </row>
        <row r="27512">
          <cell r="O27512" t="str">
            <v>087804000</v>
          </cell>
        </row>
        <row r="27513">
          <cell r="O27513" t="str">
            <v>087804000</v>
          </cell>
        </row>
        <row r="27514">
          <cell r="O27514" t="str">
            <v>087804000</v>
          </cell>
        </row>
        <row r="27515">
          <cell r="O27515" t="str">
            <v>087804000</v>
          </cell>
        </row>
        <row r="27516">
          <cell r="O27516" t="str">
            <v>087804000</v>
          </cell>
        </row>
        <row r="27517">
          <cell r="O27517" t="str">
            <v>087804000</v>
          </cell>
        </row>
        <row r="27518">
          <cell r="O27518" t="str">
            <v>087804000</v>
          </cell>
        </row>
        <row r="27519">
          <cell r="O27519" t="str">
            <v>087804000</v>
          </cell>
        </row>
        <row r="27520">
          <cell r="O27520" t="str">
            <v>087804000</v>
          </cell>
        </row>
        <row r="27521">
          <cell r="O27521" t="str">
            <v>087805000</v>
          </cell>
        </row>
        <row r="27522">
          <cell r="O27522" t="str">
            <v>087805000</v>
          </cell>
        </row>
        <row r="27523">
          <cell r="O27523" t="str">
            <v>087805000</v>
          </cell>
        </row>
        <row r="27524">
          <cell r="O27524" t="str">
            <v>087805000</v>
          </cell>
        </row>
        <row r="27525">
          <cell r="O27525" t="str">
            <v>087805000</v>
          </cell>
        </row>
        <row r="27526">
          <cell r="O27526" t="str">
            <v>087805000</v>
          </cell>
        </row>
        <row r="27527">
          <cell r="O27527" t="str">
            <v>087805000</v>
          </cell>
        </row>
        <row r="27528">
          <cell r="O27528" t="str">
            <v>087805000</v>
          </cell>
        </row>
        <row r="27529">
          <cell r="O27529" t="str">
            <v>087805000</v>
          </cell>
        </row>
        <row r="27530">
          <cell r="O27530" t="str">
            <v>087805000</v>
          </cell>
        </row>
        <row r="27531">
          <cell r="O27531" t="str">
            <v>087805000</v>
          </cell>
        </row>
        <row r="27532">
          <cell r="O27532" t="str">
            <v>087805000</v>
          </cell>
        </row>
        <row r="27533">
          <cell r="O27533" t="str">
            <v>087805000</v>
          </cell>
        </row>
        <row r="27534">
          <cell r="O27534" t="str">
            <v>087805000</v>
          </cell>
        </row>
        <row r="27535">
          <cell r="O27535" t="str">
            <v>087805000</v>
          </cell>
        </row>
        <row r="27536">
          <cell r="O27536" t="str">
            <v>087805000</v>
          </cell>
        </row>
        <row r="27537">
          <cell r="O27537" t="str">
            <v>087805000</v>
          </cell>
        </row>
        <row r="27538">
          <cell r="O27538" t="str">
            <v>087806000</v>
          </cell>
        </row>
        <row r="27539">
          <cell r="O27539" t="str">
            <v>087806000</v>
          </cell>
        </row>
        <row r="27540">
          <cell r="O27540" t="str">
            <v>087806000</v>
          </cell>
        </row>
        <row r="27541">
          <cell r="O27541" t="str">
            <v>087806000</v>
          </cell>
        </row>
        <row r="27542">
          <cell r="O27542" t="str">
            <v>087806000</v>
          </cell>
        </row>
        <row r="27543">
          <cell r="O27543" t="str">
            <v>087806000</v>
          </cell>
        </row>
        <row r="27544">
          <cell r="O27544" t="str">
            <v>087806000</v>
          </cell>
        </row>
        <row r="27545">
          <cell r="O27545" t="str">
            <v>087806000</v>
          </cell>
        </row>
        <row r="27546">
          <cell r="O27546" t="str">
            <v>087806000</v>
          </cell>
        </row>
        <row r="27547">
          <cell r="O27547" t="str">
            <v>087806000</v>
          </cell>
        </row>
        <row r="27548">
          <cell r="O27548" t="str">
            <v>087806000</v>
          </cell>
        </row>
        <row r="27549">
          <cell r="O27549" t="str">
            <v>087806000</v>
          </cell>
        </row>
        <row r="27550">
          <cell r="O27550" t="str">
            <v>087806000</v>
          </cell>
        </row>
        <row r="27551">
          <cell r="O27551" t="str">
            <v>087806000</v>
          </cell>
        </row>
        <row r="27552">
          <cell r="O27552" t="str">
            <v>087806000</v>
          </cell>
        </row>
        <row r="27553">
          <cell r="O27553" t="str">
            <v>087806000</v>
          </cell>
        </row>
        <row r="27554">
          <cell r="O27554" t="str">
            <v>087806000</v>
          </cell>
        </row>
        <row r="27555">
          <cell r="O27555" t="str">
            <v>087806000</v>
          </cell>
        </row>
        <row r="27556">
          <cell r="O27556" t="str">
            <v>087806000</v>
          </cell>
        </row>
        <row r="27557">
          <cell r="O27557" t="str">
            <v>087806000</v>
          </cell>
        </row>
        <row r="27558">
          <cell r="O27558" t="str">
            <v>087807000</v>
          </cell>
        </row>
        <row r="27559">
          <cell r="O27559" t="str">
            <v>087807000</v>
          </cell>
        </row>
        <row r="27560">
          <cell r="O27560" t="str">
            <v>087807000</v>
          </cell>
        </row>
        <row r="27561">
          <cell r="O27561" t="str">
            <v>087807000</v>
          </cell>
        </row>
        <row r="27562">
          <cell r="O27562" t="str">
            <v>087807000</v>
          </cell>
        </row>
        <row r="27563">
          <cell r="O27563" t="str">
            <v>087807000</v>
          </cell>
        </row>
        <row r="27564">
          <cell r="O27564" t="str">
            <v>087807000</v>
          </cell>
        </row>
        <row r="27565">
          <cell r="O27565" t="str">
            <v>087807000</v>
          </cell>
        </row>
        <row r="27566">
          <cell r="O27566" t="str">
            <v>087807000</v>
          </cell>
        </row>
        <row r="27567">
          <cell r="O27567" t="str">
            <v>087807000</v>
          </cell>
        </row>
        <row r="27568">
          <cell r="O27568" t="str">
            <v>087807000</v>
          </cell>
        </row>
        <row r="27569">
          <cell r="O27569" t="str">
            <v>087807000</v>
          </cell>
        </row>
        <row r="27570">
          <cell r="O27570" t="str">
            <v>087807000</v>
          </cell>
        </row>
        <row r="27571">
          <cell r="O27571" t="str">
            <v>087807000</v>
          </cell>
        </row>
        <row r="27572">
          <cell r="O27572" t="str">
            <v>087807000</v>
          </cell>
        </row>
        <row r="27573">
          <cell r="O27573" t="str">
            <v>087808000</v>
          </cell>
        </row>
        <row r="27574">
          <cell r="O27574" t="str">
            <v>087808000</v>
          </cell>
        </row>
        <row r="27575">
          <cell r="O27575" t="str">
            <v>087808000</v>
          </cell>
        </row>
        <row r="27576">
          <cell r="O27576" t="str">
            <v>087808000</v>
          </cell>
        </row>
        <row r="27577">
          <cell r="O27577" t="str">
            <v>087808000</v>
          </cell>
        </row>
        <row r="27578">
          <cell r="O27578" t="str">
            <v>087808000</v>
          </cell>
        </row>
        <row r="27579">
          <cell r="O27579" t="str">
            <v>087808000</v>
          </cell>
        </row>
        <row r="27580">
          <cell r="O27580" t="str">
            <v>087808000</v>
          </cell>
        </row>
        <row r="27581">
          <cell r="O27581" t="str">
            <v>087808000</v>
          </cell>
        </row>
        <row r="27582">
          <cell r="O27582" t="str">
            <v>087808000</v>
          </cell>
        </row>
        <row r="27583">
          <cell r="O27583" t="str">
            <v>087808000</v>
          </cell>
        </row>
        <row r="27584">
          <cell r="O27584" t="str">
            <v>087808000</v>
          </cell>
        </row>
        <row r="27585">
          <cell r="O27585" t="str">
            <v>087808000</v>
          </cell>
        </row>
        <row r="27586">
          <cell r="O27586" t="str">
            <v>087808000</v>
          </cell>
        </row>
        <row r="27587">
          <cell r="O27587" t="str">
            <v>087808000</v>
          </cell>
        </row>
        <row r="27588">
          <cell r="O27588" t="str">
            <v>087808000</v>
          </cell>
        </row>
        <row r="27589">
          <cell r="O27589" t="str">
            <v>087808000</v>
          </cell>
        </row>
        <row r="27590">
          <cell r="O27590" t="str">
            <v>087808000</v>
          </cell>
        </row>
        <row r="27591">
          <cell r="O27591" t="str">
            <v>087808000</v>
          </cell>
        </row>
        <row r="27592">
          <cell r="O27592" t="str">
            <v>087808000</v>
          </cell>
        </row>
        <row r="27593">
          <cell r="O27593" t="str">
            <v>087808000</v>
          </cell>
        </row>
        <row r="27594">
          <cell r="O27594" t="str">
            <v>087808000</v>
          </cell>
        </row>
        <row r="27595">
          <cell r="O27595" t="str">
            <v>087808000</v>
          </cell>
        </row>
        <row r="27596">
          <cell r="O27596" t="str">
            <v>087808000</v>
          </cell>
        </row>
        <row r="27597">
          <cell r="O27597" t="str">
            <v>087808000</v>
          </cell>
        </row>
        <row r="27598">
          <cell r="O27598" t="str">
            <v>087808000</v>
          </cell>
        </row>
        <row r="27599">
          <cell r="O27599" t="str">
            <v>097201000</v>
          </cell>
        </row>
        <row r="27600">
          <cell r="O27600" t="str">
            <v>097201000</v>
          </cell>
        </row>
        <row r="27601">
          <cell r="O27601" t="str">
            <v>097201000</v>
          </cell>
        </row>
        <row r="27602">
          <cell r="O27602" t="str">
            <v>097201000</v>
          </cell>
        </row>
        <row r="27603">
          <cell r="O27603" t="str">
            <v>097201000</v>
          </cell>
        </row>
        <row r="27604">
          <cell r="O27604" t="str">
            <v>097201000</v>
          </cell>
        </row>
        <row r="27605">
          <cell r="O27605" t="str">
            <v>097201000</v>
          </cell>
        </row>
        <row r="27606">
          <cell r="O27606" t="str">
            <v>097201000</v>
          </cell>
        </row>
        <row r="27607">
          <cell r="O27607" t="str">
            <v>097201000</v>
          </cell>
        </row>
        <row r="27608">
          <cell r="O27608" t="str">
            <v>097201000</v>
          </cell>
        </row>
        <row r="27609">
          <cell r="O27609" t="str">
            <v>097201000</v>
          </cell>
        </row>
        <row r="27610">
          <cell r="O27610" t="str">
            <v>097201000</v>
          </cell>
        </row>
        <row r="27611">
          <cell r="O27611" t="str">
            <v>097201000</v>
          </cell>
        </row>
        <row r="27612">
          <cell r="O27612" t="str">
            <v>097201000</v>
          </cell>
        </row>
        <row r="27613">
          <cell r="O27613" t="str">
            <v>097201000</v>
          </cell>
        </row>
        <row r="27614">
          <cell r="O27614" t="str">
            <v>097201000</v>
          </cell>
        </row>
        <row r="27615">
          <cell r="O27615" t="str">
            <v>097201000</v>
          </cell>
        </row>
        <row r="27616">
          <cell r="O27616" t="str">
            <v>097201000</v>
          </cell>
        </row>
        <row r="27617">
          <cell r="O27617" t="str">
            <v>097201000</v>
          </cell>
        </row>
        <row r="27618">
          <cell r="O27618" t="str">
            <v>097201000</v>
          </cell>
        </row>
        <row r="27619">
          <cell r="O27619" t="str">
            <v>097201000</v>
          </cell>
        </row>
        <row r="27620">
          <cell r="O27620" t="str">
            <v>097201000</v>
          </cell>
        </row>
        <row r="27621">
          <cell r="O27621" t="str">
            <v>097201000</v>
          </cell>
        </row>
        <row r="27622">
          <cell r="O27622" t="str">
            <v>097201000</v>
          </cell>
        </row>
        <row r="27623">
          <cell r="O27623" t="str">
            <v>097201000</v>
          </cell>
        </row>
        <row r="27624">
          <cell r="O27624" t="str">
            <v>097201000</v>
          </cell>
        </row>
        <row r="27625">
          <cell r="O27625" t="str">
            <v>097201000</v>
          </cell>
        </row>
        <row r="27626">
          <cell r="O27626" t="str">
            <v>097201000</v>
          </cell>
        </row>
        <row r="27627">
          <cell r="O27627" t="str">
            <v>097201000</v>
          </cell>
        </row>
        <row r="27628">
          <cell r="O27628" t="str">
            <v>097201000</v>
          </cell>
        </row>
        <row r="27629">
          <cell r="O27629" t="str">
            <v>097201000</v>
          </cell>
        </row>
        <row r="27630">
          <cell r="O27630" t="str">
            <v>097201000</v>
          </cell>
        </row>
        <row r="27631">
          <cell r="O27631" t="str">
            <v>097201000</v>
          </cell>
        </row>
        <row r="27632">
          <cell r="O27632" t="str">
            <v>097201000</v>
          </cell>
        </row>
        <row r="27633">
          <cell r="O27633" t="str">
            <v>097201000</v>
          </cell>
        </row>
        <row r="27634">
          <cell r="O27634" t="str">
            <v>097201000</v>
          </cell>
        </row>
        <row r="27635">
          <cell r="O27635" t="str">
            <v>097201000</v>
          </cell>
        </row>
        <row r="27636">
          <cell r="O27636" t="str">
            <v>097201000</v>
          </cell>
        </row>
        <row r="27637">
          <cell r="O27637" t="str">
            <v>097201000</v>
          </cell>
        </row>
        <row r="27638">
          <cell r="O27638" t="str">
            <v>097201000</v>
          </cell>
        </row>
        <row r="27639">
          <cell r="O27639" t="str">
            <v>097201000</v>
          </cell>
        </row>
        <row r="27640">
          <cell r="O27640" t="str">
            <v>097201000</v>
          </cell>
        </row>
        <row r="27641">
          <cell r="O27641" t="str">
            <v>097201000</v>
          </cell>
        </row>
        <row r="27642">
          <cell r="O27642" t="str">
            <v>097201000</v>
          </cell>
        </row>
        <row r="27643">
          <cell r="O27643" t="str">
            <v>097201000</v>
          </cell>
        </row>
        <row r="27644">
          <cell r="O27644" t="str">
            <v>097201000</v>
          </cell>
        </row>
        <row r="27645">
          <cell r="O27645" t="str">
            <v>097201000</v>
          </cell>
        </row>
        <row r="27646">
          <cell r="O27646" t="str">
            <v>097201000</v>
          </cell>
        </row>
        <row r="27647">
          <cell r="O27647" t="str">
            <v>097201000</v>
          </cell>
        </row>
        <row r="27648">
          <cell r="O27648" t="str">
            <v>097201000</v>
          </cell>
        </row>
        <row r="27649">
          <cell r="O27649" t="str">
            <v>097202000</v>
          </cell>
        </row>
        <row r="27650">
          <cell r="O27650" t="str">
            <v>097202000</v>
          </cell>
        </row>
        <row r="27651">
          <cell r="O27651" t="str">
            <v>097202000</v>
          </cell>
        </row>
        <row r="27652">
          <cell r="O27652" t="str">
            <v>097202000</v>
          </cell>
        </row>
        <row r="27653">
          <cell r="O27653" t="str">
            <v>097202000</v>
          </cell>
        </row>
        <row r="27654">
          <cell r="O27654" t="str">
            <v>097202000</v>
          </cell>
        </row>
        <row r="27655">
          <cell r="O27655" t="str">
            <v>097202000</v>
          </cell>
        </row>
        <row r="27656">
          <cell r="O27656" t="str">
            <v>097202000</v>
          </cell>
        </row>
        <row r="27657">
          <cell r="O27657" t="str">
            <v>097202000</v>
          </cell>
        </row>
        <row r="27658">
          <cell r="O27658" t="str">
            <v>097202000</v>
          </cell>
        </row>
        <row r="27659">
          <cell r="O27659" t="str">
            <v>097202000</v>
          </cell>
        </row>
        <row r="27660">
          <cell r="O27660" t="str">
            <v>097202000</v>
          </cell>
        </row>
        <row r="27661">
          <cell r="O27661" t="str">
            <v>097202000</v>
          </cell>
        </row>
        <row r="27662">
          <cell r="O27662" t="str">
            <v>097202000</v>
          </cell>
        </row>
        <row r="27663">
          <cell r="O27663" t="str">
            <v>097202000</v>
          </cell>
        </row>
        <row r="27664">
          <cell r="O27664" t="str">
            <v>097202000</v>
          </cell>
        </row>
        <row r="27665">
          <cell r="O27665" t="str">
            <v>097202000</v>
          </cell>
        </row>
        <row r="27666">
          <cell r="O27666" t="str">
            <v>097202000</v>
          </cell>
        </row>
        <row r="27667">
          <cell r="O27667" t="str">
            <v>097202000</v>
          </cell>
        </row>
        <row r="27668">
          <cell r="O27668" t="str">
            <v>097202000</v>
          </cell>
        </row>
        <row r="27669">
          <cell r="O27669" t="str">
            <v>097202000</v>
          </cell>
        </row>
        <row r="27670">
          <cell r="O27670" t="str">
            <v>097203000</v>
          </cell>
        </row>
        <row r="27671">
          <cell r="O27671" t="str">
            <v>097203000</v>
          </cell>
        </row>
        <row r="27672">
          <cell r="O27672" t="str">
            <v>097203000</v>
          </cell>
        </row>
        <row r="27673">
          <cell r="O27673" t="str">
            <v>097203000</v>
          </cell>
        </row>
        <row r="27674">
          <cell r="O27674" t="str">
            <v>097203000</v>
          </cell>
        </row>
        <row r="27675">
          <cell r="O27675" t="str">
            <v>097203000</v>
          </cell>
        </row>
        <row r="27676">
          <cell r="O27676" t="str">
            <v>097203000</v>
          </cell>
        </row>
        <row r="27677">
          <cell r="O27677" t="str">
            <v>097203000</v>
          </cell>
        </row>
        <row r="27678">
          <cell r="O27678" t="str">
            <v>097203000</v>
          </cell>
        </row>
        <row r="27679">
          <cell r="O27679" t="str">
            <v>097203000</v>
          </cell>
        </row>
        <row r="27680">
          <cell r="O27680" t="str">
            <v>097203000</v>
          </cell>
        </row>
        <row r="27681">
          <cell r="O27681" t="str">
            <v>097203000</v>
          </cell>
        </row>
        <row r="27682">
          <cell r="O27682" t="str">
            <v>097203000</v>
          </cell>
        </row>
        <row r="27683">
          <cell r="O27683" t="str">
            <v>097203000</v>
          </cell>
        </row>
        <row r="27684">
          <cell r="O27684" t="str">
            <v>097203000</v>
          </cell>
        </row>
        <row r="27685">
          <cell r="O27685" t="str">
            <v>097203000</v>
          </cell>
        </row>
        <row r="27686">
          <cell r="O27686" t="str">
            <v>097203000</v>
          </cell>
        </row>
        <row r="27687">
          <cell r="O27687" t="str">
            <v>097203000</v>
          </cell>
        </row>
        <row r="27688">
          <cell r="O27688" t="str">
            <v>097203000</v>
          </cell>
        </row>
        <row r="27689">
          <cell r="O27689" t="str">
            <v>097203000</v>
          </cell>
        </row>
        <row r="27690">
          <cell r="O27690" t="str">
            <v>097203000</v>
          </cell>
        </row>
        <row r="27691">
          <cell r="O27691" t="str">
            <v>097203000</v>
          </cell>
        </row>
        <row r="27692">
          <cell r="O27692" t="str">
            <v>097203000</v>
          </cell>
        </row>
        <row r="27693">
          <cell r="O27693" t="str">
            <v>097203000</v>
          </cell>
        </row>
        <row r="27694">
          <cell r="O27694" t="str">
            <v>097203000</v>
          </cell>
        </row>
        <row r="27695">
          <cell r="O27695" t="str">
            <v>097203000</v>
          </cell>
        </row>
        <row r="27696">
          <cell r="O27696" t="str">
            <v>097203000</v>
          </cell>
        </row>
        <row r="27697">
          <cell r="O27697" t="str">
            <v>097203000</v>
          </cell>
        </row>
        <row r="27698">
          <cell r="O27698" t="str">
            <v>097203000</v>
          </cell>
        </row>
        <row r="27699">
          <cell r="O27699" t="str">
            <v>097203000</v>
          </cell>
        </row>
        <row r="27700">
          <cell r="O27700" t="str">
            <v>097204000</v>
          </cell>
        </row>
        <row r="27701">
          <cell r="O27701" t="str">
            <v>097204000</v>
          </cell>
        </row>
        <row r="27702">
          <cell r="O27702" t="str">
            <v>097204000</v>
          </cell>
        </row>
        <row r="27703">
          <cell r="O27703" t="str">
            <v>097204000</v>
          </cell>
        </row>
        <row r="27704">
          <cell r="O27704" t="str">
            <v>097204000</v>
          </cell>
        </row>
        <row r="27705">
          <cell r="O27705" t="str">
            <v>097204000</v>
          </cell>
        </row>
        <row r="27706">
          <cell r="O27706" t="str">
            <v>097204000</v>
          </cell>
        </row>
        <row r="27707">
          <cell r="O27707" t="str">
            <v>097204000</v>
          </cell>
        </row>
        <row r="27708">
          <cell r="O27708" t="str">
            <v>097204000</v>
          </cell>
        </row>
        <row r="27709">
          <cell r="O27709" t="str">
            <v>097204000</v>
          </cell>
        </row>
        <row r="27710">
          <cell r="O27710" t="str">
            <v>097204000</v>
          </cell>
        </row>
        <row r="27711">
          <cell r="O27711" t="str">
            <v>097204000</v>
          </cell>
        </row>
        <row r="27712">
          <cell r="O27712" t="str">
            <v>097204000</v>
          </cell>
        </row>
        <row r="27713">
          <cell r="O27713" t="str">
            <v>097205000</v>
          </cell>
        </row>
        <row r="27714">
          <cell r="O27714" t="str">
            <v>097205000</v>
          </cell>
        </row>
        <row r="27715">
          <cell r="O27715" t="str">
            <v>097205000</v>
          </cell>
        </row>
        <row r="27716">
          <cell r="O27716" t="str">
            <v>097205000</v>
          </cell>
        </row>
        <row r="27717">
          <cell r="O27717" t="str">
            <v>097205000</v>
          </cell>
        </row>
        <row r="27718">
          <cell r="O27718" t="str">
            <v>097205000</v>
          </cell>
        </row>
        <row r="27719">
          <cell r="O27719" t="str">
            <v>097205000</v>
          </cell>
        </row>
        <row r="27720">
          <cell r="O27720" t="str">
            <v>097205000</v>
          </cell>
        </row>
        <row r="27721">
          <cell r="O27721" t="str">
            <v>097205000</v>
          </cell>
        </row>
        <row r="27722">
          <cell r="O27722" t="str">
            <v>097205000</v>
          </cell>
        </row>
        <row r="27723">
          <cell r="O27723" t="str">
            <v>097205000</v>
          </cell>
        </row>
        <row r="27724">
          <cell r="O27724" t="str">
            <v>097205000</v>
          </cell>
        </row>
        <row r="27725">
          <cell r="O27725" t="str">
            <v>097205000</v>
          </cell>
        </row>
        <row r="27726">
          <cell r="O27726" t="str">
            <v>097205000</v>
          </cell>
        </row>
        <row r="27727">
          <cell r="O27727" t="str">
            <v>097205000</v>
          </cell>
        </row>
        <row r="27728">
          <cell r="O27728" t="str">
            <v>097205000</v>
          </cell>
        </row>
        <row r="27729">
          <cell r="O27729" t="str">
            <v>097205000</v>
          </cell>
        </row>
        <row r="27730">
          <cell r="O27730" t="str">
            <v>097205000</v>
          </cell>
        </row>
        <row r="27731">
          <cell r="O27731" t="str">
            <v>097205000</v>
          </cell>
        </row>
        <row r="27732">
          <cell r="O27732" t="str">
            <v>097205000</v>
          </cell>
        </row>
        <row r="27733">
          <cell r="O27733" t="str">
            <v>097206000</v>
          </cell>
        </row>
        <row r="27734">
          <cell r="O27734" t="str">
            <v>097206000</v>
          </cell>
        </row>
        <row r="27735">
          <cell r="O27735" t="str">
            <v>097206000</v>
          </cell>
        </row>
        <row r="27736">
          <cell r="O27736" t="str">
            <v>097206000</v>
          </cell>
        </row>
        <row r="27737">
          <cell r="O27737" t="str">
            <v>097206000</v>
          </cell>
        </row>
        <row r="27738">
          <cell r="O27738" t="str">
            <v>097206000</v>
          </cell>
        </row>
        <row r="27739">
          <cell r="O27739" t="str">
            <v>097206000</v>
          </cell>
        </row>
        <row r="27740">
          <cell r="O27740" t="str">
            <v>097206000</v>
          </cell>
        </row>
        <row r="27741">
          <cell r="O27741" t="str">
            <v>097206000</v>
          </cell>
        </row>
        <row r="27742">
          <cell r="O27742" t="str">
            <v>097206000</v>
          </cell>
        </row>
        <row r="27743">
          <cell r="O27743" t="str">
            <v>097206000</v>
          </cell>
        </row>
        <row r="27744">
          <cell r="O27744" t="str">
            <v>097206000</v>
          </cell>
        </row>
        <row r="27745">
          <cell r="O27745" t="str">
            <v>097206000</v>
          </cell>
        </row>
        <row r="27746">
          <cell r="O27746" t="str">
            <v>097206000</v>
          </cell>
        </row>
        <row r="27747">
          <cell r="O27747" t="str">
            <v>097206000</v>
          </cell>
        </row>
        <row r="27748">
          <cell r="O27748" t="str">
            <v>097206000</v>
          </cell>
        </row>
        <row r="27749">
          <cell r="O27749" t="str">
            <v>097206000</v>
          </cell>
        </row>
        <row r="27750">
          <cell r="O27750" t="str">
            <v>097206000</v>
          </cell>
        </row>
        <row r="27751">
          <cell r="O27751" t="str">
            <v>097206000</v>
          </cell>
        </row>
        <row r="27752">
          <cell r="O27752" t="str">
            <v>097206000</v>
          </cell>
        </row>
        <row r="27753">
          <cell r="O27753" t="str">
            <v>097206000</v>
          </cell>
        </row>
        <row r="27754">
          <cell r="O27754" t="str">
            <v>097206000</v>
          </cell>
        </row>
        <row r="27755">
          <cell r="O27755" t="str">
            <v>097206000</v>
          </cell>
        </row>
        <row r="27756">
          <cell r="O27756" t="str">
            <v>097206000</v>
          </cell>
        </row>
        <row r="27757">
          <cell r="O27757" t="str">
            <v>097206000</v>
          </cell>
        </row>
        <row r="27758">
          <cell r="O27758" t="str">
            <v>097206000</v>
          </cell>
        </row>
        <row r="27759">
          <cell r="O27759" t="str">
            <v>097206000</v>
          </cell>
        </row>
        <row r="27760">
          <cell r="O27760" t="str">
            <v>097206000</v>
          </cell>
        </row>
        <row r="27761">
          <cell r="O27761" t="str">
            <v>097206000</v>
          </cell>
        </row>
        <row r="27762">
          <cell r="O27762" t="str">
            <v>097206000</v>
          </cell>
        </row>
        <row r="27763">
          <cell r="O27763" t="str">
            <v>097206000</v>
          </cell>
        </row>
        <row r="27764">
          <cell r="O27764" t="str">
            <v>097206000</v>
          </cell>
        </row>
        <row r="27765">
          <cell r="O27765" t="str">
            <v>097206000</v>
          </cell>
        </row>
        <row r="27766">
          <cell r="O27766" t="str">
            <v>097206000</v>
          </cell>
        </row>
        <row r="27767">
          <cell r="O27767" t="str">
            <v>097206000</v>
          </cell>
        </row>
        <row r="27768">
          <cell r="O27768" t="str">
            <v>097206000</v>
          </cell>
        </row>
        <row r="27769">
          <cell r="O27769" t="str">
            <v>097206000</v>
          </cell>
        </row>
        <row r="27770">
          <cell r="O27770" t="str">
            <v>097207000</v>
          </cell>
        </row>
        <row r="27771">
          <cell r="O27771" t="str">
            <v>097207000</v>
          </cell>
        </row>
        <row r="27772">
          <cell r="O27772" t="str">
            <v>097207000</v>
          </cell>
        </row>
        <row r="27773">
          <cell r="O27773" t="str">
            <v>097207000</v>
          </cell>
        </row>
        <row r="27774">
          <cell r="O27774" t="str">
            <v>097207000</v>
          </cell>
        </row>
        <row r="27775">
          <cell r="O27775" t="str">
            <v>097207000</v>
          </cell>
        </row>
        <row r="27776">
          <cell r="O27776" t="str">
            <v>097207000</v>
          </cell>
        </row>
        <row r="27777">
          <cell r="O27777" t="str">
            <v>097207000</v>
          </cell>
        </row>
        <row r="27778">
          <cell r="O27778" t="str">
            <v>097207000</v>
          </cell>
        </row>
        <row r="27779">
          <cell r="O27779" t="str">
            <v>097207000</v>
          </cell>
        </row>
        <row r="27780">
          <cell r="O27780" t="str">
            <v>097207000</v>
          </cell>
        </row>
        <row r="27781">
          <cell r="O27781" t="str">
            <v>097207000</v>
          </cell>
        </row>
        <row r="27782">
          <cell r="O27782" t="str">
            <v>097207000</v>
          </cell>
        </row>
        <row r="27783">
          <cell r="O27783" t="str">
            <v>097207000</v>
          </cell>
        </row>
        <row r="27784">
          <cell r="O27784" t="str">
            <v>097207000</v>
          </cell>
        </row>
        <row r="27785">
          <cell r="O27785" t="str">
            <v>097207000</v>
          </cell>
        </row>
        <row r="27786">
          <cell r="O27786" t="str">
            <v>097207000</v>
          </cell>
        </row>
        <row r="27787">
          <cell r="O27787" t="str">
            <v>097207000</v>
          </cell>
        </row>
        <row r="27788">
          <cell r="O27788" t="str">
            <v>097207000</v>
          </cell>
        </row>
        <row r="27789">
          <cell r="O27789" t="str">
            <v>097207000</v>
          </cell>
        </row>
        <row r="27790">
          <cell r="O27790" t="str">
            <v>097207000</v>
          </cell>
        </row>
        <row r="27791">
          <cell r="O27791" t="str">
            <v>097207000</v>
          </cell>
        </row>
        <row r="27792">
          <cell r="O27792" t="str">
            <v>097208000</v>
          </cell>
        </row>
        <row r="27793">
          <cell r="O27793" t="str">
            <v>097208000</v>
          </cell>
        </row>
        <row r="27794">
          <cell r="O27794" t="str">
            <v>097208000</v>
          </cell>
        </row>
        <row r="27795">
          <cell r="O27795" t="str">
            <v>097208000</v>
          </cell>
        </row>
        <row r="27796">
          <cell r="O27796" t="str">
            <v>097208000</v>
          </cell>
        </row>
        <row r="27797">
          <cell r="O27797" t="str">
            <v>097208000</v>
          </cell>
        </row>
        <row r="27798">
          <cell r="O27798" t="str">
            <v>097208000</v>
          </cell>
        </row>
        <row r="27799">
          <cell r="O27799" t="str">
            <v>097208000</v>
          </cell>
        </row>
        <row r="27800">
          <cell r="O27800" t="str">
            <v>097208000</v>
          </cell>
        </row>
        <row r="27801">
          <cell r="O27801" t="str">
            <v>097208000</v>
          </cell>
        </row>
        <row r="27802">
          <cell r="O27802" t="str">
            <v>097208000</v>
          </cell>
        </row>
        <row r="27803">
          <cell r="O27803" t="str">
            <v>097208000</v>
          </cell>
        </row>
        <row r="27804">
          <cell r="O27804" t="str">
            <v>097208000</v>
          </cell>
        </row>
        <row r="27805">
          <cell r="O27805" t="str">
            <v>097208000</v>
          </cell>
        </row>
        <row r="27806">
          <cell r="O27806" t="str">
            <v>097208000</v>
          </cell>
        </row>
        <row r="27807">
          <cell r="O27807" t="str">
            <v>097208000</v>
          </cell>
        </row>
        <row r="27808">
          <cell r="O27808" t="str">
            <v>097209000</v>
          </cell>
        </row>
        <row r="27809">
          <cell r="O27809" t="str">
            <v>097209000</v>
          </cell>
        </row>
        <row r="27810">
          <cell r="O27810" t="str">
            <v>097209000</v>
          </cell>
        </row>
        <row r="27811">
          <cell r="O27811" t="str">
            <v>097209000</v>
          </cell>
        </row>
        <row r="27812">
          <cell r="O27812" t="str">
            <v>097209000</v>
          </cell>
        </row>
        <row r="27813">
          <cell r="O27813" t="str">
            <v>097209000</v>
          </cell>
        </row>
        <row r="27814">
          <cell r="O27814" t="str">
            <v>097209000</v>
          </cell>
        </row>
        <row r="27815">
          <cell r="O27815" t="str">
            <v>097209000</v>
          </cell>
        </row>
        <row r="27816">
          <cell r="O27816" t="str">
            <v>097209000</v>
          </cell>
        </row>
        <row r="27817">
          <cell r="O27817" t="str">
            <v>097209000</v>
          </cell>
        </row>
        <row r="27818">
          <cell r="O27818" t="str">
            <v>097209000</v>
          </cell>
        </row>
        <row r="27819">
          <cell r="O27819" t="str">
            <v>097209000</v>
          </cell>
        </row>
        <row r="27820">
          <cell r="O27820" t="str">
            <v>097209000</v>
          </cell>
        </row>
        <row r="27821">
          <cell r="O27821" t="str">
            <v>097209000</v>
          </cell>
        </row>
        <row r="27822">
          <cell r="O27822" t="str">
            <v>097209000</v>
          </cell>
        </row>
        <row r="27823">
          <cell r="O27823" t="str">
            <v>097209000</v>
          </cell>
        </row>
        <row r="27824">
          <cell r="O27824" t="str">
            <v>097209000</v>
          </cell>
        </row>
        <row r="27825">
          <cell r="O27825" t="str">
            <v>097209000</v>
          </cell>
        </row>
        <row r="27826">
          <cell r="O27826" t="str">
            <v>097209000</v>
          </cell>
        </row>
        <row r="27827">
          <cell r="O27827" t="str">
            <v>097209000</v>
          </cell>
        </row>
        <row r="27828">
          <cell r="O27828" t="str">
            <v>097209000</v>
          </cell>
        </row>
        <row r="27829">
          <cell r="O27829" t="str">
            <v>097209000</v>
          </cell>
        </row>
        <row r="27830">
          <cell r="O27830" t="str">
            <v>097210000</v>
          </cell>
        </row>
        <row r="27831">
          <cell r="O27831" t="str">
            <v>097210000</v>
          </cell>
        </row>
        <row r="27832">
          <cell r="O27832" t="str">
            <v>097210000</v>
          </cell>
        </row>
        <row r="27833">
          <cell r="O27833" t="str">
            <v>097210000</v>
          </cell>
        </row>
        <row r="27834">
          <cell r="O27834" t="str">
            <v>097210000</v>
          </cell>
        </row>
        <row r="27835">
          <cell r="O27835" t="str">
            <v>097210000</v>
          </cell>
        </row>
        <row r="27836">
          <cell r="O27836" t="str">
            <v>097210000</v>
          </cell>
        </row>
        <row r="27837">
          <cell r="O27837" t="str">
            <v>097210000</v>
          </cell>
        </row>
        <row r="27838">
          <cell r="O27838" t="str">
            <v>097210000</v>
          </cell>
        </row>
        <row r="27839">
          <cell r="O27839" t="str">
            <v>097210000</v>
          </cell>
        </row>
        <row r="27840">
          <cell r="O27840" t="str">
            <v>097210000</v>
          </cell>
        </row>
        <row r="27841">
          <cell r="O27841" t="str">
            <v>097210000</v>
          </cell>
        </row>
        <row r="27842">
          <cell r="O27842" t="str">
            <v>097210000</v>
          </cell>
        </row>
        <row r="27843">
          <cell r="O27843" t="str">
            <v>097210000</v>
          </cell>
        </row>
        <row r="27844">
          <cell r="O27844" t="str">
            <v>097210000</v>
          </cell>
        </row>
        <row r="27845">
          <cell r="O27845" t="str">
            <v>097210000</v>
          </cell>
        </row>
        <row r="27846">
          <cell r="O27846" t="str">
            <v>097210000</v>
          </cell>
        </row>
        <row r="27847">
          <cell r="O27847" t="str">
            <v>097210000</v>
          </cell>
        </row>
        <row r="27848">
          <cell r="O27848" t="str">
            <v>097210000</v>
          </cell>
        </row>
        <row r="27849">
          <cell r="O27849" t="str">
            <v>097210000</v>
          </cell>
        </row>
        <row r="27850">
          <cell r="O27850" t="str">
            <v>097210000</v>
          </cell>
        </row>
        <row r="27851">
          <cell r="O27851" t="str">
            <v>097210000</v>
          </cell>
        </row>
        <row r="27852">
          <cell r="O27852" t="str">
            <v>097210000</v>
          </cell>
        </row>
        <row r="27853">
          <cell r="O27853" t="str">
            <v>097210000</v>
          </cell>
        </row>
        <row r="27854">
          <cell r="O27854" t="str">
            <v>097210000</v>
          </cell>
        </row>
        <row r="27855">
          <cell r="O27855" t="str">
            <v>097210000</v>
          </cell>
        </row>
        <row r="27856">
          <cell r="O27856" t="str">
            <v>097210000</v>
          </cell>
        </row>
        <row r="27857">
          <cell r="O27857" t="str">
            <v>097210000</v>
          </cell>
        </row>
        <row r="27858">
          <cell r="O27858" t="str">
            <v>097210000</v>
          </cell>
        </row>
        <row r="27859">
          <cell r="O27859" t="str">
            <v>097210000</v>
          </cell>
        </row>
        <row r="27860">
          <cell r="O27860" t="str">
            <v>097211000</v>
          </cell>
        </row>
        <row r="27861">
          <cell r="O27861" t="str">
            <v>097211000</v>
          </cell>
        </row>
        <row r="27862">
          <cell r="O27862" t="str">
            <v>097211000</v>
          </cell>
        </row>
        <row r="27863">
          <cell r="O27863" t="str">
            <v>097211000</v>
          </cell>
        </row>
        <row r="27864">
          <cell r="O27864" t="str">
            <v>097211000</v>
          </cell>
        </row>
        <row r="27865">
          <cell r="O27865" t="str">
            <v>097211000</v>
          </cell>
        </row>
        <row r="27866">
          <cell r="O27866" t="str">
            <v>097211000</v>
          </cell>
        </row>
        <row r="27867">
          <cell r="O27867" t="str">
            <v>097211000</v>
          </cell>
        </row>
        <row r="27868">
          <cell r="O27868" t="str">
            <v>097211000</v>
          </cell>
        </row>
        <row r="27869">
          <cell r="O27869" t="str">
            <v>097211000</v>
          </cell>
        </row>
        <row r="27870">
          <cell r="O27870" t="str">
            <v>097211000</v>
          </cell>
        </row>
        <row r="27871">
          <cell r="O27871" t="str">
            <v>097211000</v>
          </cell>
        </row>
        <row r="27872">
          <cell r="O27872" t="str">
            <v>097211000</v>
          </cell>
        </row>
        <row r="27873">
          <cell r="O27873" t="str">
            <v>097211000</v>
          </cell>
        </row>
        <row r="27874">
          <cell r="O27874" t="str">
            <v>097211000</v>
          </cell>
        </row>
        <row r="27875">
          <cell r="O27875" t="str">
            <v>097211000</v>
          </cell>
        </row>
        <row r="27876">
          <cell r="O27876" t="str">
            <v>097211000</v>
          </cell>
        </row>
        <row r="27877">
          <cell r="O27877" t="str">
            <v>097211000</v>
          </cell>
        </row>
        <row r="27878">
          <cell r="O27878" t="str">
            <v>097211000</v>
          </cell>
        </row>
        <row r="27879">
          <cell r="O27879" t="str">
            <v>097211000</v>
          </cell>
        </row>
        <row r="27880">
          <cell r="O27880" t="str">
            <v>097211000</v>
          </cell>
        </row>
        <row r="27881">
          <cell r="O27881" t="str">
            <v>097211000</v>
          </cell>
        </row>
        <row r="27882">
          <cell r="O27882" t="str">
            <v>097211000</v>
          </cell>
        </row>
        <row r="27883">
          <cell r="O27883" t="str">
            <v>097211000</v>
          </cell>
        </row>
        <row r="27884">
          <cell r="O27884" t="str">
            <v>097211000</v>
          </cell>
        </row>
        <row r="27885">
          <cell r="O27885" t="str">
            <v>097211000</v>
          </cell>
        </row>
        <row r="27886">
          <cell r="O27886" t="str">
            <v>097211000</v>
          </cell>
        </row>
        <row r="27887">
          <cell r="O27887" t="str">
            <v>097211000</v>
          </cell>
        </row>
        <row r="27888">
          <cell r="O27888" t="str">
            <v>097211000</v>
          </cell>
        </row>
        <row r="27889">
          <cell r="O27889" t="str">
            <v>097211000</v>
          </cell>
        </row>
        <row r="27890">
          <cell r="O27890" t="str">
            <v>097211000</v>
          </cell>
        </row>
        <row r="27891">
          <cell r="O27891" t="str">
            <v>097212000</v>
          </cell>
        </row>
        <row r="27892">
          <cell r="O27892" t="str">
            <v>097212000</v>
          </cell>
        </row>
        <row r="27893">
          <cell r="O27893" t="str">
            <v>097212000</v>
          </cell>
        </row>
        <row r="27894">
          <cell r="O27894" t="str">
            <v>097212000</v>
          </cell>
        </row>
        <row r="27895">
          <cell r="O27895" t="str">
            <v>097212000</v>
          </cell>
        </row>
        <row r="27896">
          <cell r="O27896" t="str">
            <v>097212000</v>
          </cell>
        </row>
        <row r="27897">
          <cell r="O27897" t="str">
            <v>097212000</v>
          </cell>
        </row>
        <row r="27898">
          <cell r="O27898" t="str">
            <v>097212000</v>
          </cell>
        </row>
        <row r="27899">
          <cell r="O27899" t="str">
            <v>097212000</v>
          </cell>
        </row>
        <row r="27900">
          <cell r="O27900" t="str">
            <v>097212000</v>
          </cell>
        </row>
        <row r="27901">
          <cell r="O27901" t="str">
            <v>097212000</v>
          </cell>
        </row>
        <row r="27902">
          <cell r="O27902" t="str">
            <v>097212000</v>
          </cell>
        </row>
        <row r="27903">
          <cell r="O27903" t="str">
            <v>097212000</v>
          </cell>
        </row>
        <row r="27904">
          <cell r="O27904" t="str">
            <v>097212000</v>
          </cell>
        </row>
        <row r="27905">
          <cell r="O27905" t="str">
            <v>097212000</v>
          </cell>
        </row>
        <row r="27906">
          <cell r="O27906" t="str">
            <v>097212000</v>
          </cell>
        </row>
        <row r="27907">
          <cell r="O27907" t="str">
            <v>097212000</v>
          </cell>
        </row>
        <row r="27908">
          <cell r="O27908" t="str">
            <v>097212000</v>
          </cell>
        </row>
        <row r="27909">
          <cell r="O27909" t="str">
            <v>097212000</v>
          </cell>
        </row>
        <row r="27910">
          <cell r="O27910" t="str">
            <v>097212000</v>
          </cell>
        </row>
        <row r="27911">
          <cell r="O27911" t="str">
            <v>097212000</v>
          </cell>
        </row>
        <row r="27912">
          <cell r="O27912" t="str">
            <v>097213000</v>
          </cell>
        </row>
        <row r="27913">
          <cell r="O27913" t="str">
            <v>097213000</v>
          </cell>
        </row>
        <row r="27914">
          <cell r="O27914" t="str">
            <v>097213000</v>
          </cell>
        </row>
        <row r="27915">
          <cell r="O27915" t="str">
            <v>097213000</v>
          </cell>
        </row>
        <row r="27916">
          <cell r="O27916" t="str">
            <v>097213000</v>
          </cell>
        </row>
        <row r="27917">
          <cell r="O27917" t="str">
            <v>097213000</v>
          </cell>
        </row>
        <row r="27918">
          <cell r="O27918" t="str">
            <v>097213000</v>
          </cell>
        </row>
        <row r="27919">
          <cell r="O27919" t="str">
            <v>097213000</v>
          </cell>
        </row>
        <row r="27920">
          <cell r="O27920" t="str">
            <v>097213000</v>
          </cell>
        </row>
        <row r="27921">
          <cell r="O27921" t="str">
            <v>097213000</v>
          </cell>
        </row>
        <row r="27922">
          <cell r="O27922" t="str">
            <v>097213000</v>
          </cell>
        </row>
        <row r="27923">
          <cell r="O27923" t="str">
            <v>097213000</v>
          </cell>
        </row>
        <row r="27924">
          <cell r="O27924" t="str">
            <v>097213000</v>
          </cell>
        </row>
        <row r="27925">
          <cell r="O27925" t="str">
            <v>097213000</v>
          </cell>
        </row>
        <row r="27926">
          <cell r="O27926" t="str">
            <v>097213000</v>
          </cell>
        </row>
        <row r="27927">
          <cell r="O27927" t="str">
            <v>097213000</v>
          </cell>
        </row>
        <row r="27928">
          <cell r="O27928" t="str">
            <v>097213000</v>
          </cell>
        </row>
        <row r="27929">
          <cell r="O27929" t="str">
            <v>097213000</v>
          </cell>
        </row>
        <row r="27930">
          <cell r="O27930" t="str">
            <v>097213000</v>
          </cell>
        </row>
        <row r="27931">
          <cell r="O27931" t="str">
            <v>097213000</v>
          </cell>
        </row>
        <row r="27932">
          <cell r="O27932" t="str">
            <v>097213000</v>
          </cell>
        </row>
        <row r="27933">
          <cell r="O27933" t="str">
            <v>097213000</v>
          </cell>
        </row>
        <row r="27934">
          <cell r="O27934" t="str">
            <v>097213000</v>
          </cell>
        </row>
        <row r="27935">
          <cell r="O27935" t="str">
            <v>097214000</v>
          </cell>
        </row>
        <row r="27936">
          <cell r="O27936" t="str">
            <v>097214000</v>
          </cell>
        </row>
        <row r="27937">
          <cell r="O27937" t="str">
            <v>097214000</v>
          </cell>
        </row>
        <row r="27938">
          <cell r="O27938" t="str">
            <v>097214000</v>
          </cell>
        </row>
        <row r="27939">
          <cell r="O27939" t="str">
            <v>097214000</v>
          </cell>
        </row>
        <row r="27940">
          <cell r="O27940" t="str">
            <v>097214000</v>
          </cell>
        </row>
        <row r="27941">
          <cell r="O27941" t="str">
            <v>097214000</v>
          </cell>
        </row>
        <row r="27942">
          <cell r="O27942" t="str">
            <v>097214000</v>
          </cell>
        </row>
        <row r="27943">
          <cell r="O27943" t="str">
            <v>097214000</v>
          </cell>
        </row>
        <row r="27944">
          <cell r="O27944" t="str">
            <v>097214000</v>
          </cell>
        </row>
        <row r="27945">
          <cell r="O27945" t="str">
            <v>097214000</v>
          </cell>
        </row>
        <row r="27946">
          <cell r="O27946" t="str">
            <v>097214000</v>
          </cell>
        </row>
        <row r="27947">
          <cell r="O27947" t="str">
            <v>097214000</v>
          </cell>
        </row>
        <row r="27948">
          <cell r="O27948" t="str">
            <v>097214000</v>
          </cell>
        </row>
        <row r="27949">
          <cell r="O27949" t="str">
            <v>097214000</v>
          </cell>
        </row>
        <row r="27950">
          <cell r="O27950" t="str">
            <v>097214000</v>
          </cell>
        </row>
        <row r="27951">
          <cell r="O27951" t="str">
            <v>097214000</v>
          </cell>
        </row>
        <row r="27952">
          <cell r="O27952" t="str">
            <v>097214000</v>
          </cell>
        </row>
        <row r="27953">
          <cell r="O27953" t="str">
            <v>097214000</v>
          </cell>
        </row>
        <row r="27954">
          <cell r="O27954" t="str">
            <v>097214000</v>
          </cell>
        </row>
        <row r="27955">
          <cell r="O27955" t="str">
            <v>097214000</v>
          </cell>
        </row>
        <row r="27956">
          <cell r="O27956" t="str">
            <v>097214000</v>
          </cell>
        </row>
        <row r="27957">
          <cell r="O27957" t="str">
            <v>097214000</v>
          </cell>
        </row>
        <row r="27958">
          <cell r="O27958" t="str">
            <v>097214000</v>
          </cell>
        </row>
        <row r="27959">
          <cell r="O27959" t="str">
            <v>097214000</v>
          </cell>
        </row>
        <row r="27960">
          <cell r="O27960" t="str">
            <v>097214000</v>
          </cell>
        </row>
        <row r="27961">
          <cell r="O27961" t="str">
            <v>097214000</v>
          </cell>
        </row>
        <row r="27962">
          <cell r="O27962" t="str">
            <v>097214000</v>
          </cell>
        </row>
        <row r="27963">
          <cell r="O27963" t="str">
            <v>097214000</v>
          </cell>
        </row>
        <row r="27964">
          <cell r="O27964" t="str">
            <v>097214000</v>
          </cell>
        </row>
        <row r="27965">
          <cell r="O27965" t="str">
            <v>097214000</v>
          </cell>
        </row>
        <row r="27966">
          <cell r="O27966" t="str">
            <v>097214000</v>
          </cell>
        </row>
        <row r="27967">
          <cell r="O27967" t="str">
            <v>097214000</v>
          </cell>
        </row>
        <row r="27968">
          <cell r="O27968" t="str">
            <v>097214000</v>
          </cell>
        </row>
        <row r="27969">
          <cell r="O27969" t="str">
            <v>097214000</v>
          </cell>
        </row>
        <row r="27970">
          <cell r="O27970" t="str">
            <v>097214000</v>
          </cell>
        </row>
        <row r="27971">
          <cell r="O27971" t="str">
            <v>097214000</v>
          </cell>
        </row>
        <row r="27972">
          <cell r="O27972" t="str">
            <v>097214000</v>
          </cell>
        </row>
        <row r="27973">
          <cell r="O27973" t="str">
            <v>097214000</v>
          </cell>
        </row>
        <row r="27974">
          <cell r="O27974" t="str">
            <v>097215000</v>
          </cell>
        </row>
        <row r="27975">
          <cell r="O27975" t="str">
            <v>097215000</v>
          </cell>
        </row>
        <row r="27976">
          <cell r="O27976" t="str">
            <v>097215000</v>
          </cell>
        </row>
        <row r="27977">
          <cell r="O27977" t="str">
            <v>097215000</v>
          </cell>
        </row>
        <row r="27978">
          <cell r="O27978" t="str">
            <v>097215000</v>
          </cell>
        </row>
        <row r="27979">
          <cell r="O27979" t="str">
            <v>097215000</v>
          </cell>
        </row>
        <row r="27980">
          <cell r="O27980" t="str">
            <v>097215000</v>
          </cell>
        </row>
        <row r="27981">
          <cell r="O27981" t="str">
            <v>097215000</v>
          </cell>
        </row>
        <row r="27982">
          <cell r="O27982" t="str">
            <v>097215000</v>
          </cell>
        </row>
        <row r="27983">
          <cell r="O27983" t="str">
            <v>097215000</v>
          </cell>
        </row>
        <row r="27984">
          <cell r="O27984" t="str">
            <v>097215000</v>
          </cell>
        </row>
        <row r="27985">
          <cell r="O27985" t="str">
            <v>097215000</v>
          </cell>
        </row>
        <row r="27986">
          <cell r="O27986" t="str">
            <v>097215000</v>
          </cell>
        </row>
        <row r="27987">
          <cell r="O27987" t="str">
            <v>097215000</v>
          </cell>
        </row>
        <row r="27988">
          <cell r="O27988" t="str">
            <v>097215000</v>
          </cell>
        </row>
        <row r="27989">
          <cell r="O27989" t="str">
            <v>097215000</v>
          </cell>
        </row>
        <row r="27990">
          <cell r="O27990" t="str">
            <v>097215000</v>
          </cell>
        </row>
        <row r="27991">
          <cell r="O27991" t="str">
            <v>097215000</v>
          </cell>
        </row>
        <row r="27992">
          <cell r="O27992" t="str">
            <v>097215000</v>
          </cell>
        </row>
        <row r="27993">
          <cell r="O27993" t="str">
            <v>097215000</v>
          </cell>
        </row>
        <row r="27994">
          <cell r="O27994" t="str">
            <v>097215000</v>
          </cell>
        </row>
        <row r="27995">
          <cell r="O27995" t="str">
            <v>097215000</v>
          </cell>
        </row>
        <row r="27996">
          <cell r="O27996" t="str">
            <v>097216000</v>
          </cell>
        </row>
        <row r="27997">
          <cell r="O27997" t="str">
            <v>097216000</v>
          </cell>
        </row>
        <row r="27998">
          <cell r="O27998" t="str">
            <v>097216000</v>
          </cell>
        </row>
        <row r="27999">
          <cell r="O27999" t="str">
            <v>097216000</v>
          </cell>
        </row>
        <row r="28000">
          <cell r="O28000" t="str">
            <v>097216000</v>
          </cell>
        </row>
        <row r="28001">
          <cell r="O28001" t="str">
            <v>097216000</v>
          </cell>
        </row>
        <row r="28002">
          <cell r="O28002" t="str">
            <v>097216000</v>
          </cell>
        </row>
        <row r="28003">
          <cell r="O28003" t="str">
            <v>097216000</v>
          </cell>
        </row>
        <row r="28004">
          <cell r="O28004" t="str">
            <v>097216000</v>
          </cell>
        </row>
        <row r="28005">
          <cell r="O28005" t="str">
            <v>097216000</v>
          </cell>
        </row>
        <row r="28006">
          <cell r="O28006" t="str">
            <v>097216000</v>
          </cell>
        </row>
        <row r="28007">
          <cell r="O28007" t="str">
            <v>097216000</v>
          </cell>
        </row>
        <row r="28008">
          <cell r="O28008" t="str">
            <v>097216000</v>
          </cell>
        </row>
        <row r="28009">
          <cell r="O28009" t="str">
            <v>097216000</v>
          </cell>
        </row>
        <row r="28010">
          <cell r="O28010" t="str">
            <v>097216000</v>
          </cell>
        </row>
        <row r="28011">
          <cell r="O28011" t="str">
            <v>097216000</v>
          </cell>
        </row>
        <row r="28012">
          <cell r="O28012" t="str">
            <v>097216000</v>
          </cell>
        </row>
        <row r="28013">
          <cell r="O28013" t="str">
            <v>097216000</v>
          </cell>
        </row>
        <row r="28014">
          <cell r="O28014" t="str">
            <v>097216000</v>
          </cell>
        </row>
        <row r="28015">
          <cell r="O28015" t="str">
            <v>097216000</v>
          </cell>
        </row>
        <row r="28016">
          <cell r="O28016" t="str">
            <v>097216000</v>
          </cell>
        </row>
        <row r="28017">
          <cell r="O28017" t="str">
            <v>097216000</v>
          </cell>
        </row>
        <row r="28018">
          <cell r="O28018" t="str">
            <v>097216000</v>
          </cell>
        </row>
        <row r="28019">
          <cell r="O28019" t="str">
            <v>097216000</v>
          </cell>
        </row>
        <row r="28020">
          <cell r="O28020" t="str">
            <v>097216000</v>
          </cell>
        </row>
        <row r="28021">
          <cell r="O28021" t="str">
            <v>097216000</v>
          </cell>
        </row>
        <row r="28022">
          <cell r="O28022" t="str">
            <v>097216000</v>
          </cell>
        </row>
        <row r="28023">
          <cell r="O28023" t="str">
            <v>097216000</v>
          </cell>
        </row>
        <row r="28024">
          <cell r="O28024" t="str">
            <v>097217000</v>
          </cell>
        </row>
        <row r="28025">
          <cell r="O28025" t="str">
            <v>097217000</v>
          </cell>
        </row>
        <row r="28026">
          <cell r="O28026" t="str">
            <v>097217000</v>
          </cell>
        </row>
        <row r="28027">
          <cell r="O28027" t="str">
            <v>097217000</v>
          </cell>
        </row>
        <row r="28028">
          <cell r="O28028" t="str">
            <v>097217000</v>
          </cell>
        </row>
        <row r="28029">
          <cell r="O28029" t="str">
            <v>097217000</v>
          </cell>
        </row>
        <row r="28030">
          <cell r="O28030" t="str">
            <v>097217000</v>
          </cell>
        </row>
        <row r="28031">
          <cell r="O28031" t="str">
            <v>097217000</v>
          </cell>
        </row>
        <row r="28032">
          <cell r="O28032" t="str">
            <v>097217000</v>
          </cell>
        </row>
        <row r="28033">
          <cell r="O28033" t="str">
            <v>097217000</v>
          </cell>
        </row>
        <row r="28034">
          <cell r="O28034" t="str">
            <v>097217000</v>
          </cell>
        </row>
        <row r="28035">
          <cell r="O28035" t="str">
            <v>097217000</v>
          </cell>
        </row>
        <row r="28036">
          <cell r="O28036" t="str">
            <v>097217000</v>
          </cell>
        </row>
        <row r="28037">
          <cell r="O28037" t="str">
            <v>097217000</v>
          </cell>
        </row>
        <row r="28038">
          <cell r="O28038" t="str">
            <v>097217000</v>
          </cell>
        </row>
        <row r="28039">
          <cell r="O28039" t="str">
            <v>097217000</v>
          </cell>
        </row>
        <row r="28040">
          <cell r="O28040" t="str">
            <v>097218000</v>
          </cell>
        </row>
        <row r="28041">
          <cell r="O28041" t="str">
            <v>097218000</v>
          </cell>
        </row>
        <row r="28042">
          <cell r="O28042" t="str">
            <v>097218000</v>
          </cell>
        </row>
        <row r="28043">
          <cell r="O28043" t="str">
            <v>097218000</v>
          </cell>
        </row>
        <row r="28044">
          <cell r="O28044" t="str">
            <v>097218000</v>
          </cell>
        </row>
        <row r="28045">
          <cell r="O28045" t="str">
            <v>097218000</v>
          </cell>
        </row>
        <row r="28046">
          <cell r="O28046" t="str">
            <v>097218000</v>
          </cell>
        </row>
        <row r="28047">
          <cell r="O28047" t="str">
            <v>097218000</v>
          </cell>
        </row>
        <row r="28048">
          <cell r="O28048" t="str">
            <v>097218000</v>
          </cell>
        </row>
        <row r="28049">
          <cell r="O28049" t="str">
            <v>097218000</v>
          </cell>
        </row>
        <row r="28050">
          <cell r="O28050" t="str">
            <v>097218000</v>
          </cell>
        </row>
        <row r="28051">
          <cell r="O28051" t="str">
            <v>097218000</v>
          </cell>
        </row>
        <row r="28052">
          <cell r="O28052" t="str">
            <v>097218000</v>
          </cell>
        </row>
        <row r="28053">
          <cell r="O28053" t="str">
            <v>097218000</v>
          </cell>
        </row>
        <row r="28054">
          <cell r="O28054" t="str">
            <v>097218000</v>
          </cell>
        </row>
        <row r="28055">
          <cell r="O28055" t="str">
            <v>097218000</v>
          </cell>
        </row>
        <row r="28056">
          <cell r="O28056" t="str">
            <v>097218000</v>
          </cell>
        </row>
        <row r="28057">
          <cell r="O28057" t="str">
            <v>097218000</v>
          </cell>
        </row>
        <row r="28058">
          <cell r="O28058" t="str">
            <v>097218000</v>
          </cell>
        </row>
        <row r="28059">
          <cell r="O28059" t="str">
            <v>097218000</v>
          </cell>
        </row>
        <row r="28060">
          <cell r="O28060" t="str">
            <v>097218000</v>
          </cell>
        </row>
        <row r="28061">
          <cell r="O28061" t="str">
            <v>097218000</v>
          </cell>
        </row>
        <row r="28062">
          <cell r="O28062" t="str">
            <v>097218000</v>
          </cell>
        </row>
        <row r="28063">
          <cell r="O28063" t="str">
            <v>097218000</v>
          </cell>
        </row>
        <row r="28064">
          <cell r="O28064" t="str">
            <v>097218000</v>
          </cell>
        </row>
        <row r="28065">
          <cell r="O28065" t="str">
            <v>097218000</v>
          </cell>
        </row>
        <row r="28066">
          <cell r="O28066" t="str">
            <v>097218000</v>
          </cell>
        </row>
        <row r="28067">
          <cell r="O28067" t="str">
            <v>097218000</v>
          </cell>
        </row>
        <row r="28068">
          <cell r="O28068" t="str">
            <v>097218000</v>
          </cell>
        </row>
        <row r="28069">
          <cell r="O28069" t="str">
            <v>097218000</v>
          </cell>
        </row>
        <row r="28070">
          <cell r="O28070" t="str">
            <v>097218000</v>
          </cell>
        </row>
        <row r="28071">
          <cell r="O28071" t="str">
            <v>097218000</v>
          </cell>
        </row>
        <row r="28072">
          <cell r="O28072" t="str">
            <v>097218000</v>
          </cell>
        </row>
        <row r="28073">
          <cell r="O28073" t="str">
            <v>097218000</v>
          </cell>
        </row>
        <row r="28074">
          <cell r="O28074" t="str">
            <v>097218000</v>
          </cell>
        </row>
        <row r="28075">
          <cell r="O28075" t="str">
            <v>097218000</v>
          </cell>
        </row>
        <row r="28076">
          <cell r="O28076" t="str">
            <v>097218000</v>
          </cell>
        </row>
        <row r="28077">
          <cell r="O28077" t="str">
            <v>097218000</v>
          </cell>
        </row>
        <row r="28078">
          <cell r="O28078" t="str">
            <v>097218000</v>
          </cell>
        </row>
        <row r="28079">
          <cell r="O28079" t="str">
            <v>097218000</v>
          </cell>
        </row>
        <row r="28080">
          <cell r="O28080" t="str">
            <v>097218000</v>
          </cell>
        </row>
        <row r="28081">
          <cell r="O28081" t="str">
            <v>097218000</v>
          </cell>
        </row>
        <row r="28082">
          <cell r="O28082" t="str">
            <v>097218000</v>
          </cell>
        </row>
        <row r="28083">
          <cell r="O28083" t="str">
            <v>097218000</v>
          </cell>
        </row>
        <row r="28084">
          <cell r="O28084" t="str">
            <v>097218000</v>
          </cell>
        </row>
        <row r="28085">
          <cell r="O28085" t="str">
            <v>097218000</v>
          </cell>
        </row>
        <row r="28086">
          <cell r="O28086" t="str">
            <v>097218000</v>
          </cell>
        </row>
        <row r="28087">
          <cell r="O28087" t="str">
            <v>097218000</v>
          </cell>
        </row>
        <row r="28088">
          <cell r="O28088" t="str">
            <v>097218000</v>
          </cell>
        </row>
        <row r="28089">
          <cell r="O28089" t="str">
            <v>097218000</v>
          </cell>
        </row>
        <row r="28090">
          <cell r="O28090" t="str">
            <v>097218000</v>
          </cell>
        </row>
        <row r="28091">
          <cell r="O28091" t="str">
            <v>097218000</v>
          </cell>
        </row>
        <row r="28092">
          <cell r="O28092" t="str">
            <v>097219000</v>
          </cell>
        </row>
        <row r="28093">
          <cell r="O28093" t="str">
            <v>097219000</v>
          </cell>
        </row>
        <row r="28094">
          <cell r="O28094" t="str">
            <v>097219000</v>
          </cell>
        </row>
        <row r="28095">
          <cell r="O28095" t="str">
            <v>097219000</v>
          </cell>
        </row>
        <row r="28096">
          <cell r="O28096" t="str">
            <v>097219000</v>
          </cell>
        </row>
        <row r="28097">
          <cell r="O28097" t="str">
            <v>097219000</v>
          </cell>
        </row>
        <row r="28098">
          <cell r="O28098" t="str">
            <v>097219000</v>
          </cell>
        </row>
        <row r="28099">
          <cell r="O28099" t="str">
            <v>097219000</v>
          </cell>
        </row>
        <row r="28100">
          <cell r="O28100" t="str">
            <v>097219000</v>
          </cell>
        </row>
        <row r="28101">
          <cell r="O28101" t="str">
            <v>097219000</v>
          </cell>
        </row>
        <row r="28102">
          <cell r="O28102" t="str">
            <v>097219000</v>
          </cell>
        </row>
        <row r="28103">
          <cell r="O28103" t="str">
            <v>097219000</v>
          </cell>
        </row>
        <row r="28104">
          <cell r="O28104" t="str">
            <v>097219000</v>
          </cell>
        </row>
        <row r="28105">
          <cell r="O28105" t="str">
            <v>097219000</v>
          </cell>
        </row>
        <row r="28106">
          <cell r="O28106" t="str">
            <v>097219000</v>
          </cell>
        </row>
        <row r="28107">
          <cell r="O28107" t="str">
            <v>097219000</v>
          </cell>
        </row>
        <row r="28108">
          <cell r="O28108" t="str">
            <v>097219000</v>
          </cell>
        </row>
        <row r="28109">
          <cell r="O28109" t="str">
            <v>097219000</v>
          </cell>
        </row>
        <row r="28110">
          <cell r="O28110" t="str">
            <v>097219000</v>
          </cell>
        </row>
        <row r="28111">
          <cell r="O28111" t="str">
            <v>097219000</v>
          </cell>
        </row>
        <row r="28112">
          <cell r="O28112" t="str">
            <v>097219000</v>
          </cell>
        </row>
        <row r="28113">
          <cell r="O28113" t="str">
            <v>097219000</v>
          </cell>
        </row>
        <row r="28114">
          <cell r="O28114" t="str">
            <v>097219000</v>
          </cell>
        </row>
        <row r="28115">
          <cell r="O28115" t="str">
            <v>097219000</v>
          </cell>
        </row>
        <row r="28116">
          <cell r="O28116" t="str">
            <v>097219000</v>
          </cell>
        </row>
        <row r="28117">
          <cell r="O28117" t="str">
            <v>097219000</v>
          </cell>
        </row>
        <row r="28118">
          <cell r="O28118" t="str">
            <v>097220000</v>
          </cell>
        </row>
        <row r="28119">
          <cell r="O28119" t="str">
            <v>097220000</v>
          </cell>
        </row>
        <row r="28120">
          <cell r="O28120" t="str">
            <v>097220000</v>
          </cell>
        </row>
        <row r="28121">
          <cell r="O28121" t="str">
            <v>097220000</v>
          </cell>
        </row>
        <row r="28122">
          <cell r="O28122" t="str">
            <v>097220000</v>
          </cell>
        </row>
        <row r="28123">
          <cell r="O28123" t="str">
            <v>097220000</v>
          </cell>
        </row>
        <row r="28124">
          <cell r="O28124" t="str">
            <v>097220000</v>
          </cell>
        </row>
        <row r="28125">
          <cell r="O28125" t="str">
            <v>097220000</v>
          </cell>
        </row>
        <row r="28126">
          <cell r="O28126" t="str">
            <v>097220000</v>
          </cell>
        </row>
        <row r="28127">
          <cell r="O28127" t="str">
            <v>097220000</v>
          </cell>
        </row>
        <row r="28128">
          <cell r="O28128" t="str">
            <v>097220000</v>
          </cell>
        </row>
        <row r="28129">
          <cell r="O28129" t="str">
            <v>097220000</v>
          </cell>
        </row>
        <row r="28130">
          <cell r="O28130" t="str">
            <v>097220000</v>
          </cell>
        </row>
        <row r="28131">
          <cell r="O28131" t="str">
            <v>097220000</v>
          </cell>
        </row>
        <row r="28132">
          <cell r="O28132" t="str">
            <v>097220000</v>
          </cell>
        </row>
        <row r="28133">
          <cell r="O28133" t="str">
            <v>097220000</v>
          </cell>
        </row>
        <row r="28134">
          <cell r="O28134" t="str">
            <v>097220000</v>
          </cell>
        </row>
        <row r="28135">
          <cell r="O28135" t="str">
            <v>097220000</v>
          </cell>
        </row>
        <row r="28136">
          <cell r="O28136" t="str">
            <v>097220000</v>
          </cell>
        </row>
        <row r="28137">
          <cell r="O28137" t="str">
            <v>097220000</v>
          </cell>
        </row>
        <row r="28138">
          <cell r="O28138" t="str">
            <v>097220000</v>
          </cell>
        </row>
        <row r="28139">
          <cell r="O28139" t="str">
            <v>097220000</v>
          </cell>
        </row>
        <row r="28140">
          <cell r="O28140" t="str">
            <v>097220000</v>
          </cell>
        </row>
        <row r="28141">
          <cell r="O28141" t="str">
            <v>097220000</v>
          </cell>
        </row>
        <row r="28142">
          <cell r="O28142" t="str">
            <v>097220000</v>
          </cell>
        </row>
        <row r="28143">
          <cell r="O28143" t="str">
            <v>097220000</v>
          </cell>
        </row>
        <row r="28144">
          <cell r="O28144" t="str">
            <v>097220000</v>
          </cell>
        </row>
        <row r="28145">
          <cell r="O28145" t="str">
            <v>097220000</v>
          </cell>
        </row>
        <row r="28146">
          <cell r="O28146" t="str">
            <v>097220000</v>
          </cell>
        </row>
        <row r="28147">
          <cell r="O28147" t="str">
            <v>097220000</v>
          </cell>
        </row>
        <row r="28148">
          <cell r="O28148" t="str">
            <v>097220000</v>
          </cell>
        </row>
        <row r="28149">
          <cell r="O28149" t="str">
            <v>097220000</v>
          </cell>
        </row>
        <row r="28150">
          <cell r="O28150" t="str">
            <v>097220000</v>
          </cell>
        </row>
        <row r="28151">
          <cell r="O28151" t="str">
            <v>097220000</v>
          </cell>
        </row>
        <row r="28152">
          <cell r="O28152" t="str">
            <v>097221000</v>
          </cell>
        </row>
        <row r="28153">
          <cell r="O28153" t="str">
            <v>097221000</v>
          </cell>
        </row>
        <row r="28154">
          <cell r="O28154" t="str">
            <v>097221000</v>
          </cell>
        </row>
        <row r="28155">
          <cell r="O28155" t="str">
            <v>097221000</v>
          </cell>
        </row>
        <row r="28156">
          <cell r="O28156" t="str">
            <v>097221000</v>
          </cell>
        </row>
        <row r="28157">
          <cell r="O28157" t="str">
            <v>097221000</v>
          </cell>
        </row>
        <row r="28158">
          <cell r="O28158" t="str">
            <v>097221000</v>
          </cell>
        </row>
        <row r="28159">
          <cell r="O28159" t="str">
            <v>097221000</v>
          </cell>
        </row>
        <row r="28160">
          <cell r="O28160" t="str">
            <v>097221000</v>
          </cell>
        </row>
        <row r="28161">
          <cell r="O28161" t="str">
            <v>097221000</v>
          </cell>
        </row>
        <row r="28162">
          <cell r="O28162" t="str">
            <v>097221000</v>
          </cell>
        </row>
        <row r="28163">
          <cell r="O28163" t="str">
            <v>097221000</v>
          </cell>
        </row>
        <row r="28164">
          <cell r="O28164" t="str">
            <v>097221000</v>
          </cell>
        </row>
        <row r="28165">
          <cell r="O28165" t="str">
            <v>097221000</v>
          </cell>
        </row>
        <row r="28166">
          <cell r="O28166" t="str">
            <v>097221000</v>
          </cell>
        </row>
        <row r="28167">
          <cell r="O28167" t="str">
            <v>097221000</v>
          </cell>
        </row>
        <row r="28168">
          <cell r="O28168" t="str">
            <v>097221000</v>
          </cell>
        </row>
        <row r="28169">
          <cell r="O28169" t="str">
            <v>097221000</v>
          </cell>
        </row>
        <row r="28170">
          <cell r="O28170" t="str">
            <v>097221000</v>
          </cell>
        </row>
        <row r="28171">
          <cell r="O28171" t="str">
            <v>097221000</v>
          </cell>
        </row>
        <row r="28172">
          <cell r="O28172" t="str">
            <v>097222000</v>
          </cell>
        </row>
        <row r="28173">
          <cell r="O28173" t="str">
            <v>097222000</v>
          </cell>
        </row>
        <row r="28174">
          <cell r="O28174" t="str">
            <v>097222000</v>
          </cell>
        </row>
        <row r="28175">
          <cell r="O28175" t="str">
            <v>097222000</v>
          </cell>
        </row>
        <row r="28176">
          <cell r="O28176" t="str">
            <v>097222000</v>
          </cell>
        </row>
        <row r="28177">
          <cell r="O28177" t="str">
            <v>097222000</v>
          </cell>
        </row>
        <row r="28178">
          <cell r="O28178" t="str">
            <v>097222000</v>
          </cell>
        </row>
        <row r="28179">
          <cell r="O28179" t="str">
            <v>097222000</v>
          </cell>
        </row>
        <row r="28180">
          <cell r="O28180" t="str">
            <v>097222000</v>
          </cell>
        </row>
        <row r="28181">
          <cell r="O28181" t="str">
            <v>097222000</v>
          </cell>
        </row>
        <row r="28182">
          <cell r="O28182" t="str">
            <v>097222000</v>
          </cell>
        </row>
        <row r="28183">
          <cell r="O28183" t="str">
            <v>097222000</v>
          </cell>
        </row>
        <row r="28184">
          <cell r="O28184" t="str">
            <v>097222000</v>
          </cell>
        </row>
        <row r="28185">
          <cell r="O28185" t="str">
            <v>097222000</v>
          </cell>
        </row>
        <row r="28186">
          <cell r="O28186" t="str">
            <v>097222000</v>
          </cell>
        </row>
        <row r="28187">
          <cell r="O28187" t="str">
            <v>097222000</v>
          </cell>
        </row>
        <row r="28188">
          <cell r="O28188" t="str">
            <v>097222000</v>
          </cell>
        </row>
        <row r="28189">
          <cell r="O28189" t="str">
            <v>097222000</v>
          </cell>
        </row>
        <row r="28190">
          <cell r="O28190" t="str">
            <v>097223000</v>
          </cell>
        </row>
        <row r="28191">
          <cell r="O28191" t="str">
            <v>097223000</v>
          </cell>
        </row>
        <row r="28192">
          <cell r="O28192" t="str">
            <v>097223000</v>
          </cell>
        </row>
        <row r="28193">
          <cell r="O28193" t="str">
            <v>097223000</v>
          </cell>
        </row>
        <row r="28194">
          <cell r="O28194" t="str">
            <v>097223000</v>
          </cell>
        </row>
        <row r="28195">
          <cell r="O28195" t="str">
            <v>097223000</v>
          </cell>
        </row>
        <row r="28196">
          <cell r="O28196" t="str">
            <v>097223000</v>
          </cell>
        </row>
        <row r="28197">
          <cell r="O28197" t="str">
            <v>097223000</v>
          </cell>
        </row>
        <row r="28198">
          <cell r="O28198" t="str">
            <v>097223000</v>
          </cell>
        </row>
        <row r="28199">
          <cell r="O28199" t="str">
            <v>097223000</v>
          </cell>
        </row>
        <row r="28200">
          <cell r="O28200" t="str">
            <v>097223000</v>
          </cell>
        </row>
        <row r="28201">
          <cell r="O28201" t="str">
            <v>097223000</v>
          </cell>
        </row>
        <row r="28202">
          <cell r="O28202" t="str">
            <v>097223000</v>
          </cell>
        </row>
        <row r="28203">
          <cell r="O28203" t="str">
            <v>097223000</v>
          </cell>
        </row>
        <row r="28204">
          <cell r="O28204" t="str">
            <v>097223000</v>
          </cell>
        </row>
        <row r="28205">
          <cell r="O28205" t="str">
            <v>097223000</v>
          </cell>
        </row>
        <row r="28206">
          <cell r="O28206" t="str">
            <v>097223000</v>
          </cell>
        </row>
        <row r="28207">
          <cell r="O28207" t="str">
            <v>097223000</v>
          </cell>
        </row>
        <row r="28208">
          <cell r="O28208" t="str">
            <v>097223000</v>
          </cell>
        </row>
        <row r="28209">
          <cell r="O28209" t="str">
            <v>097223000</v>
          </cell>
        </row>
        <row r="28210">
          <cell r="O28210" t="str">
            <v>097223000</v>
          </cell>
        </row>
        <row r="28211">
          <cell r="O28211" t="str">
            <v>097223000</v>
          </cell>
        </row>
        <row r="28212">
          <cell r="O28212" t="str">
            <v>097223000</v>
          </cell>
        </row>
        <row r="28213">
          <cell r="O28213" t="str">
            <v>097223000</v>
          </cell>
        </row>
        <row r="28214">
          <cell r="O28214" t="str">
            <v>097223000</v>
          </cell>
        </row>
        <row r="28215">
          <cell r="O28215" t="str">
            <v>097223000</v>
          </cell>
        </row>
        <row r="28216">
          <cell r="O28216" t="str">
            <v>097223000</v>
          </cell>
        </row>
        <row r="28217">
          <cell r="O28217" t="str">
            <v>097223000</v>
          </cell>
        </row>
        <row r="28218">
          <cell r="O28218" t="str">
            <v>097223000</v>
          </cell>
        </row>
        <row r="28219">
          <cell r="O28219" t="str">
            <v>097223000</v>
          </cell>
        </row>
        <row r="28220">
          <cell r="O28220" t="str">
            <v>097223000</v>
          </cell>
        </row>
        <row r="28221">
          <cell r="O28221" t="str">
            <v>097223000</v>
          </cell>
        </row>
        <row r="28222">
          <cell r="O28222" t="str">
            <v>097223000</v>
          </cell>
        </row>
        <row r="28223">
          <cell r="O28223" t="str">
            <v>097224000</v>
          </cell>
        </row>
        <row r="28224">
          <cell r="O28224" t="str">
            <v>097224000</v>
          </cell>
        </row>
        <row r="28225">
          <cell r="O28225" t="str">
            <v>097224000</v>
          </cell>
        </row>
        <row r="28226">
          <cell r="O28226" t="str">
            <v>097224000</v>
          </cell>
        </row>
        <row r="28227">
          <cell r="O28227" t="str">
            <v>097224000</v>
          </cell>
        </row>
        <row r="28228">
          <cell r="O28228" t="str">
            <v>097224000</v>
          </cell>
        </row>
        <row r="28229">
          <cell r="O28229" t="str">
            <v>097224000</v>
          </cell>
        </row>
        <row r="28230">
          <cell r="O28230" t="str">
            <v>097224000</v>
          </cell>
        </row>
        <row r="28231">
          <cell r="O28231" t="str">
            <v>097224000</v>
          </cell>
        </row>
        <row r="28232">
          <cell r="O28232" t="str">
            <v>097224000</v>
          </cell>
        </row>
        <row r="28233">
          <cell r="O28233" t="str">
            <v>097224000</v>
          </cell>
        </row>
        <row r="28234">
          <cell r="O28234" t="str">
            <v>097224000</v>
          </cell>
        </row>
        <row r="28235">
          <cell r="O28235" t="str">
            <v>097224000</v>
          </cell>
        </row>
        <row r="28236">
          <cell r="O28236" t="str">
            <v>097224000</v>
          </cell>
        </row>
        <row r="28237">
          <cell r="O28237" t="str">
            <v>097224000</v>
          </cell>
        </row>
        <row r="28238">
          <cell r="O28238" t="str">
            <v>097224000</v>
          </cell>
        </row>
        <row r="28239">
          <cell r="O28239" t="str">
            <v>097224000</v>
          </cell>
        </row>
        <row r="28240">
          <cell r="O28240" t="str">
            <v>097225000</v>
          </cell>
        </row>
        <row r="28241">
          <cell r="O28241" t="str">
            <v>097225000</v>
          </cell>
        </row>
        <row r="28242">
          <cell r="O28242" t="str">
            <v>097225000</v>
          </cell>
        </row>
        <row r="28243">
          <cell r="O28243" t="str">
            <v>097225000</v>
          </cell>
        </row>
        <row r="28244">
          <cell r="O28244" t="str">
            <v>097225000</v>
          </cell>
        </row>
        <row r="28245">
          <cell r="O28245" t="str">
            <v>097225000</v>
          </cell>
        </row>
        <row r="28246">
          <cell r="O28246" t="str">
            <v>097225000</v>
          </cell>
        </row>
        <row r="28247">
          <cell r="O28247" t="str">
            <v>097225000</v>
          </cell>
        </row>
        <row r="28248">
          <cell r="O28248" t="str">
            <v>097225000</v>
          </cell>
        </row>
        <row r="28249">
          <cell r="O28249" t="str">
            <v>097225000</v>
          </cell>
        </row>
        <row r="28250">
          <cell r="O28250" t="str">
            <v>097225000</v>
          </cell>
        </row>
        <row r="28251">
          <cell r="O28251" t="str">
            <v>097225000</v>
          </cell>
        </row>
        <row r="28252">
          <cell r="O28252" t="str">
            <v>097225000</v>
          </cell>
        </row>
        <row r="28253">
          <cell r="O28253" t="str">
            <v>097225000</v>
          </cell>
        </row>
        <row r="28254">
          <cell r="O28254" t="str">
            <v>097225000</v>
          </cell>
        </row>
        <row r="28255">
          <cell r="O28255" t="str">
            <v>097225000</v>
          </cell>
        </row>
        <row r="28256">
          <cell r="O28256" t="str">
            <v>097225000</v>
          </cell>
        </row>
        <row r="28257">
          <cell r="O28257" t="str">
            <v>097226000</v>
          </cell>
        </row>
        <row r="28258">
          <cell r="O28258" t="str">
            <v>097226000</v>
          </cell>
        </row>
        <row r="28259">
          <cell r="O28259" t="str">
            <v>097226000</v>
          </cell>
        </row>
        <row r="28260">
          <cell r="O28260" t="str">
            <v>097226000</v>
          </cell>
        </row>
        <row r="28261">
          <cell r="O28261" t="str">
            <v>097226000</v>
          </cell>
        </row>
        <row r="28262">
          <cell r="O28262" t="str">
            <v>097226000</v>
          </cell>
        </row>
        <row r="28263">
          <cell r="O28263" t="str">
            <v>097226000</v>
          </cell>
        </row>
        <row r="28264">
          <cell r="O28264" t="str">
            <v>097226000</v>
          </cell>
        </row>
        <row r="28265">
          <cell r="O28265" t="str">
            <v>097226000</v>
          </cell>
        </row>
        <row r="28266">
          <cell r="O28266" t="str">
            <v>097226000</v>
          </cell>
        </row>
        <row r="28267">
          <cell r="O28267" t="str">
            <v>097226000</v>
          </cell>
        </row>
        <row r="28268">
          <cell r="O28268" t="str">
            <v>097226000</v>
          </cell>
        </row>
        <row r="28269">
          <cell r="O28269" t="str">
            <v>097226000</v>
          </cell>
        </row>
        <row r="28270">
          <cell r="O28270" t="str">
            <v>097226000</v>
          </cell>
        </row>
        <row r="28271">
          <cell r="O28271" t="str">
            <v>097226000</v>
          </cell>
        </row>
        <row r="28272">
          <cell r="O28272" t="str">
            <v>097226000</v>
          </cell>
        </row>
        <row r="28273">
          <cell r="O28273" t="str">
            <v>097226000</v>
          </cell>
        </row>
        <row r="28274">
          <cell r="O28274" t="str">
            <v>097226000</v>
          </cell>
        </row>
        <row r="28275">
          <cell r="O28275" t="str">
            <v>097227000</v>
          </cell>
        </row>
        <row r="28276">
          <cell r="O28276" t="str">
            <v>097227000</v>
          </cell>
        </row>
        <row r="28277">
          <cell r="O28277" t="str">
            <v>097227000</v>
          </cell>
        </row>
        <row r="28278">
          <cell r="O28278" t="str">
            <v>097227000</v>
          </cell>
        </row>
        <row r="28279">
          <cell r="O28279" t="str">
            <v>097227000</v>
          </cell>
        </row>
        <row r="28280">
          <cell r="O28280" t="str">
            <v>097227000</v>
          </cell>
        </row>
        <row r="28281">
          <cell r="O28281" t="str">
            <v>097227000</v>
          </cell>
        </row>
        <row r="28282">
          <cell r="O28282" t="str">
            <v>097227000</v>
          </cell>
        </row>
        <row r="28283">
          <cell r="O28283" t="str">
            <v>097227000</v>
          </cell>
        </row>
        <row r="28284">
          <cell r="O28284" t="str">
            <v>097227000</v>
          </cell>
        </row>
        <row r="28285">
          <cell r="O28285" t="str">
            <v>097227000</v>
          </cell>
        </row>
        <row r="28286">
          <cell r="O28286" t="str">
            <v>097227000</v>
          </cell>
        </row>
        <row r="28287">
          <cell r="O28287" t="str">
            <v>097227000</v>
          </cell>
        </row>
        <row r="28288">
          <cell r="O28288" t="str">
            <v>097227000</v>
          </cell>
        </row>
        <row r="28289">
          <cell r="O28289" t="str">
            <v>097302000</v>
          </cell>
        </row>
        <row r="28290">
          <cell r="O28290" t="str">
            <v>097302000</v>
          </cell>
        </row>
        <row r="28291">
          <cell r="O28291" t="str">
            <v>097302000</v>
          </cell>
        </row>
        <row r="28292">
          <cell r="O28292" t="str">
            <v>097302000</v>
          </cell>
        </row>
        <row r="28293">
          <cell r="O28293" t="str">
            <v>097302000</v>
          </cell>
        </row>
        <row r="28294">
          <cell r="O28294" t="str">
            <v>097302000</v>
          </cell>
        </row>
        <row r="28295">
          <cell r="O28295" t="str">
            <v>097302000</v>
          </cell>
        </row>
        <row r="28296">
          <cell r="O28296" t="str">
            <v>097302000</v>
          </cell>
        </row>
        <row r="28297">
          <cell r="O28297" t="str">
            <v>097302000</v>
          </cell>
        </row>
        <row r="28298">
          <cell r="O28298" t="str">
            <v>097302000</v>
          </cell>
        </row>
        <row r="28299">
          <cell r="O28299" t="str">
            <v>097302000</v>
          </cell>
        </row>
        <row r="28300">
          <cell r="O28300" t="str">
            <v>097302000</v>
          </cell>
        </row>
        <row r="28301">
          <cell r="O28301" t="str">
            <v>097302000</v>
          </cell>
        </row>
        <row r="28302">
          <cell r="O28302" t="str">
            <v>097302000</v>
          </cell>
        </row>
        <row r="28303">
          <cell r="O28303" t="str">
            <v>097302000</v>
          </cell>
        </row>
        <row r="28304">
          <cell r="O28304" t="str">
            <v>097302000</v>
          </cell>
        </row>
        <row r="28305">
          <cell r="O28305" t="str">
            <v>097302000</v>
          </cell>
        </row>
        <row r="28306">
          <cell r="O28306" t="str">
            <v>097302000</v>
          </cell>
        </row>
        <row r="28307">
          <cell r="O28307" t="str">
            <v>097302000</v>
          </cell>
        </row>
        <row r="28308">
          <cell r="O28308" t="str">
            <v>097302000</v>
          </cell>
        </row>
        <row r="28309">
          <cell r="O28309" t="str">
            <v>097302000</v>
          </cell>
        </row>
        <row r="28310">
          <cell r="O28310" t="str">
            <v>097302000</v>
          </cell>
        </row>
        <row r="28311">
          <cell r="O28311" t="str">
            <v>097302000</v>
          </cell>
        </row>
        <row r="28312">
          <cell r="O28312" t="str">
            <v>097302000</v>
          </cell>
        </row>
        <row r="28313">
          <cell r="O28313" t="str">
            <v>097302000</v>
          </cell>
        </row>
        <row r="28314">
          <cell r="O28314" t="str">
            <v>097302000</v>
          </cell>
        </row>
        <row r="28315">
          <cell r="O28315" t="str">
            <v>097302000</v>
          </cell>
        </row>
        <row r="28316">
          <cell r="O28316" t="str">
            <v>097302000</v>
          </cell>
        </row>
        <row r="28317">
          <cell r="O28317" t="str">
            <v>097302000</v>
          </cell>
        </row>
        <row r="28318">
          <cell r="O28318" t="str">
            <v>097302000</v>
          </cell>
        </row>
        <row r="28319">
          <cell r="O28319" t="str">
            <v>097302000</v>
          </cell>
        </row>
        <row r="28320">
          <cell r="O28320" t="str">
            <v>097302000</v>
          </cell>
        </row>
        <row r="28321">
          <cell r="O28321" t="str">
            <v>097302000</v>
          </cell>
        </row>
        <row r="28322">
          <cell r="O28322" t="str">
            <v>097302000</v>
          </cell>
        </row>
        <row r="28323">
          <cell r="O28323" t="str">
            <v>097302000</v>
          </cell>
        </row>
        <row r="28324">
          <cell r="O28324" t="str">
            <v>097302000</v>
          </cell>
        </row>
        <row r="28325">
          <cell r="O28325" t="str">
            <v>097302000</v>
          </cell>
        </row>
        <row r="28326">
          <cell r="O28326" t="str">
            <v>097302000</v>
          </cell>
        </row>
        <row r="28327">
          <cell r="O28327" t="str">
            <v>097302000</v>
          </cell>
        </row>
        <row r="28328">
          <cell r="O28328" t="str">
            <v>097302000</v>
          </cell>
        </row>
        <row r="28329">
          <cell r="O28329" t="str">
            <v>097302000</v>
          </cell>
        </row>
        <row r="28330">
          <cell r="O28330" t="str">
            <v>097302000</v>
          </cell>
        </row>
        <row r="28331">
          <cell r="O28331" t="str">
            <v>097302000</v>
          </cell>
        </row>
        <row r="28332">
          <cell r="O28332" t="str">
            <v>097302000</v>
          </cell>
        </row>
        <row r="28333">
          <cell r="O28333" t="str">
            <v>097303000</v>
          </cell>
        </row>
        <row r="28334">
          <cell r="O28334" t="str">
            <v>097303000</v>
          </cell>
        </row>
        <row r="28335">
          <cell r="O28335" t="str">
            <v>097303000</v>
          </cell>
        </row>
        <row r="28336">
          <cell r="O28336" t="str">
            <v>097303000</v>
          </cell>
        </row>
        <row r="28337">
          <cell r="O28337" t="str">
            <v>097303000</v>
          </cell>
        </row>
        <row r="28338">
          <cell r="O28338" t="str">
            <v>097303000</v>
          </cell>
        </row>
        <row r="28339">
          <cell r="O28339" t="str">
            <v>097303000</v>
          </cell>
        </row>
        <row r="28340">
          <cell r="O28340" t="str">
            <v>097303000</v>
          </cell>
        </row>
        <row r="28341">
          <cell r="O28341" t="str">
            <v>097303000</v>
          </cell>
        </row>
        <row r="28342">
          <cell r="O28342" t="str">
            <v>097303000</v>
          </cell>
        </row>
        <row r="28343">
          <cell r="O28343" t="str">
            <v>097303000</v>
          </cell>
        </row>
        <row r="28344">
          <cell r="O28344" t="str">
            <v>097303000</v>
          </cell>
        </row>
        <row r="28345">
          <cell r="O28345" t="str">
            <v>097303000</v>
          </cell>
        </row>
        <row r="28346">
          <cell r="O28346" t="str">
            <v>097303000</v>
          </cell>
        </row>
        <row r="28347">
          <cell r="O28347" t="str">
            <v>097303000</v>
          </cell>
        </row>
        <row r="28348">
          <cell r="O28348" t="str">
            <v>097303000</v>
          </cell>
        </row>
        <row r="28349">
          <cell r="O28349" t="str">
            <v>097303000</v>
          </cell>
        </row>
        <row r="28350">
          <cell r="O28350" t="str">
            <v>097303000</v>
          </cell>
        </row>
        <row r="28351">
          <cell r="O28351" t="str">
            <v>097303000</v>
          </cell>
        </row>
        <row r="28352">
          <cell r="O28352" t="str">
            <v>097303000</v>
          </cell>
        </row>
        <row r="28353">
          <cell r="O28353" t="str">
            <v>097303000</v>
          </cell>
        </row>
        <row r="28354">
          <cell r="O28354" t="str">
            <v>097303000</v>
          </cell>
        </row>
        <row r="28355">
          <cell r="O28355" t="str">
            <v>097303000</v>
          </cell>
        </row>
        <row r="28356">
          <cell r="O28356" t="str">
            <v>097303000</v>
          </cell>
        </row>
        <row r="28357">
          <cell r="O28357" t="str">
            <v>097303000</v>
          </cell>
        </row>
        <row r="28358">
          <cell r="O28358" t="str">
            <v>097303000</v>
          </cell>
        </row>
        <row r="28359">
          <cell r="O28359" t="str">
            <v>097303000</v>
          </cell>
        </row>
        <row r="28360">
          <cell r="O28360" t="str">
            <v>097303000</v>
          </cell>
        </row>
        <row r="28361">
          <cell r="O28361" t="str">
            <v>097305000</v>
          </cell>
        </row>
        <row r="28362">
          <cell r="O28362" t="str">
            <v>097305000</v>
          </cell>
        </row>
        <row r="28363">
          <cell r="O28363" t="str">
            <v>097305000</v>
          </cell>
        </row>
        <row r="28364">
          <cell r="O28364" t="str">
            <v>097305000</v>
          </cell>
        </row>
        <row r="28365">
          <cell r="O28365" t="str">
            <v>097305000</v>
          </cell>
        </row>
        <row r="28366">
          <cell r="O28366" t="str">
            <v>097305000</v>
          </cell>
        </row>
        <row r="28367">
          <cell r="O28367" t="str">
            <v>097305000</v>
          </cell>
        </row>
        <row r="28368">
          <cell r="O28368" t="str">
            <v>097305000</v>
          </cell>
        </row>
        <row r="28369">
          <cell r="O28369" t="str">
            <v>097305000</v>
          </cell>
        </row>
        <row r="28370">
          <cell r="O28370" t="str">
            <v>097305000</v>
          </cell>
        </row>
        <row r="28371">
          <cell r="O28371" t="str">
            <v>097305000</v>
          </cell>
        </row>
        <row r="28372">
          <cell r="O28372" t="str">
            <v>097305000</v>
          </cell>
        </row>
        <row r="28373">
          <cell r="O28373" t="str">
            <v>097305000</v>
          </cell>
        </row>
        <row r="28374">
          <cell r="O28374" t="str">
            <v>097305000</v>
          </cell>
        </row>
        <row r="28375">
          <cell r="O28375" t="str">
            <v>097305000</v>
          </cell>
        </row>
        <row r="28376">
          <cell r="O28376" t="str">
            <v>097305000</v>
          </cell>
        </row>
        <row r="28377">
          <cell r="O28377" t="str">
            <v>097305000</v>
          </cell>
        </row>
        <row r="28378">
          <cell r="O28378" t="str">
            <v>097305000</v>
          </cell>
        </row>
        <row r="28379">
          <cell r="O28379" t="str">
            <v>097305000</v>
          </cell>
        </row>
        <row r="28380">
          <cell r="O28380" t="str">
            <v>097305000</v>
          </cell>
        </row>
        <row r="28381">
          <cell r="O28381" t="str">
            <v>097305000</v>
          </cell>
        </row>
        <row r="28382">
          <cell r="O28382" t="str">
            <v>097305000</v>
          </cell>
        </row>
        <row r="28383">
          <cell r="O28383" t="str">
            <v>097305000</v>
          </cell>
        </row>
        <row r="28384">
          <cell r="O28384" t="str">
            <v>097305000</v>
          </cell>
        </row>
        <row r="28385">
          <cell r="O28385" t="str">
            <v>097306000</v>
          </cell>
        </row>
        <row r="28386">
          <cell r="O28386" t="str">
            <v>097306000</v>
          </cell>
        </row>
        <row r="28387">
          <cell r="O28387" t="str">
            <v>097306000</v>
          </cell>
        </row>
        <row r="28388">
          <cell r="O28388" t="str">
            <v>097306000</v>
          </cell>
        </row>
        <row r="28389">
          <cell r="O28389" t="str">
            <v>097306000</v>
          </cell>
        </row>
        <row r="28390">
          <cell r="O28390" t="str">
            <v>097306000</v>
          </cell>
        </row>
        <row r="28391">
          <cell r="O28391" t="str">
            <v>097306000</v>
          </cell>
        </row>
        <row r="28392">
          <cell r="O28392" t="str">
            <v>097306000</v>
          </cell>
        </row>
        <row r="28393">
          <cell r="O28393" t="str">
            <v>097306000</v>
          </cell>
        </row>
        <row r="28394">
          <cell r="O28394" t="str">
            <v>097306000</v>
          </cell>
        </row>
        <row r="28395">
          <cell r="O28395" t="str">
            <v>097306000</v>
          </cell>
        </row>
        <row r="28396">
          <cell r="O28396" t="str">
            <v>097306000</v>
          </cell>
        </row>
        <row r="28397">
          <cell r="O28397" t="str">
            <v>097306000</v>
          </cell>
        </row>
        <row r="28398">
          <cell r="O28398" t="str">
            <v>097306000</v>
          </cell>
        </row>
        <row r="28399">
          <cell r="O28399" t="str">
            <v>097306000</v>
          </cell>
        </row>
        <row r="28400">
          <cell r="O28400" t="str">
            <v>097306000</v>
          </cell>
        </row>
        <row r="28401">
          <cell r="O28401" t="str">
            <v>097306000</v>
          </cell>
        </row>
        <row r="28402">
          <cell r="O28402" t="str">
            <v>097306000</v>
          </cell>
        </row>
        <row r="28403">
          <cell r="O28403" t="str">
            <v>097306000</v>
          </cell>
        </row>
        <row r="28404">
          <cell r="O28404" t="str">
            <v>097306000</v>
          </cell>
        </row>
        <row r="28405">
          <cell r="O28405" t="str">
            <v>097306000</v>
          </cell>
        </row>
        <row r="28406">
          <cell r="O28406" t="str">
            <v>097306000</v>
          </cell>
        </row>
        <row r="28407">
          <cell r="O28407" t="str">
            <v>097306000</v>
          </cell>
        </row>
        <row r="28408">
          <cell r="O28408" t="str">
            <v>097306000</v>
          </cell>
        </row>
        <row r="28409">
          <cell r="O28409" t="str">
            <v>097306000</v>
          </cell>
        </row>
        <row r="28410">
          <cell r="O28410" t="str">
            <v>097306000</v>
          </cell>
        </row>
        <row r="28411">
          <cell r="O28411" t="str">
            <v>097306000</v>
          </cell>
        </row>
        <row r="28412">
          <cell r="O28412" t="str">
            <v>097306000</v>
          </cell>
        </row>
        <row r="28413">
          <cell r="O28413" t="str">
            <v>097306000</v>
          </cell>
        </row>
        <row r="28414">
          <cell r="O28414" t="str">
            <v>097306000</v>
          </cell>
        </row>
        <row r="28415">
          <cell r="O28415" t="str">
            <v>097307000</v>
          </cell>
        </row>
        <row r="28416">
          <cell r="O28416" t="str">
            <v>097307000</v>
          </cell>
        </row>
        <row r="28417">
          <cell r="O28417" t="str">
            <v>097307000</v>
          </cell>
        </row>
        <row r="28418">
          <cell r="O28418" t="str">
            <v>097307000</v>
          </cell>
        </row>
        <row r="28419">
          <cell r="O28419" t="str">
            <v>097307000</v>
          </cell>
        </row>
        <row r="28420">
          <cell r="O28420" t="str">
            <v>097307000</v>
          </cell>
        </row>
        <row r="28421">
          <cell r="O28421" t="str">
            <v>097307000</v>
          </cell>
        </row>
        <row r="28422">
          <cell r="O28422" t="str">
            <v>097307000</v>
          </cell>
        </row>
        <row r="28423">
          <cell r="O28423" t="str">
            <v>097307000</v>
          </cell>
        </row>
        <row r="28424">
          <cell r="O28424" t="str">
            <v>097307000</v>
          </cell>
        </row>
        <row r="28425">
          <cell r="O28425" t="str">
            <v>097307000</v>
          </cell>
        </row>
        <row r="28426">
          <cell r="O28426" t="str">
            <v>097307000</v>
          </cell>
        </row>
        <row r="28427">
          <cell r="O28427" t="str">
            <v>097307000</v>
          </cell>
        </row>
        <row r="28428">
          <cell r="O28428" t="str">
            <v>097307000</v>
          </cell>
        </row>
        <row r="28429">
          <cell r="O28429" t="str">
            <v>097307000</v>
          </cell>
        </row>
        <row r="28430">
          <cell r="O28430" t="str">
            <v>097307000</v>
          </cell>
        </row>
        <row r="28431">
          <cell r="O28431" t="str">
            <v>097307000</v>
          </cell>
        </row>
        <row r="28432">
          <cell r="O28432" t="str">
            <v>097307000</v>
          </cell>
        </row>
        <row r="28433">
          <cell r="O28433" t="str">
            <v>097307000</v>
          </cell>
        </row>
        <row r="28434">
          <cell r="O28434" t="str">
            <v>097307000</v>
          </cell>
        </row>
        <row r="28435">
          <cell r="O28435" t="str">
            <v>097307000</v>
          </cell>
        </row>
        <row r="28436">
          <cell r="O28436" t="str">
            <v>097307000</v>
          </cell>
        </row>
        <row r="28437">
          <cell r="O28437" t="str">
            <v>097307000</v>
          </cell>
        </row>
        <row r="28438">
          <cell r="O28438" t="str">
            <v>097307000</v>
          </cell>
        </row>
        <row r="28439">
          <cell r="O28439" t="str">
            <v>097307000</v>
          </cell>
        </row>
        <row r="28440">
          <cell r="O28440" t="str">
            <v>097307000</v>
          </cell>
        </row>
        <row r="28441">
          <cell r="O28441" t="str">
            <v>097307000</v>
          </cell>
        </row>
        <row r="28442">
          <cell r="O28442" t="str">
            <v>097307000</v>
          </cell>
        </row>
        <row r="28443">
          <cell r="O28443" t="str">
            <v>097307000</v>
          </cell>
        </row>
        <row r="28444">
          <cell r="O28444" t="str">
            <v>097307000</v>
          </cell>
        </row>
        <row r="28445">
          <cell r="O28445" t="str">
            <v>097308000</v>
          </cell>
        </row>
        <row r="28446">
          <cell r="O28446" t="str">
            <v>097308000</v>
          </cell>
        </row>
        <row r="28447">
          <cell r="O28447" t="str">
            <v>097308000</v>
          </cell>
        </row>
        <row r="28448">
          <cell r="O28448" t="str">
            <v>097308000</v>
          </cell>
        </row>
        <row r="28449">
          <cell r="O28449" t="str">
            <v>097308000</v>
          </cell>
        </row>
        <row r="28450">
          <cell r="O28450" t="str">
            <v>097308000</v>
          </cell>
        </row>
        <row r="28451">
          <cell r="O28451" t="str">
            <v>097308000</v>
          </cell>
        </row>
        <row r="28452">
          <cell r="O28452" t="str">
            <v>097308000</v>
          </cell>
        </row>
        <row r="28453">
          <cell r="O28453" t="str">
            <v>097308000</v>
          </cell>
        </row>
        <row r="28454">
          <cell r="O28454" t="str">
            <v>097308000</v>
          </cell>
        </row>
        <row r="28455">
          <cell r="O28455" t="str">
            <v>097308000</v>
          </cell>
        </row>
        <row r="28456">
          <cell r="O28456" t="str">
            <v>097308000</v>
          </cell>
        </row>
        <row r="28457">
          <cell r="O28457" t="str">
            <v>097308000</v>
          </cell>
        </row>
        <row r="28458">
          <cell r="O28458" t="str">
            <v>097308000</v>
          </cell>
        </row>
        <row r="28459">
          <cell r="O28459" t="str">
            <v>097308000</v>
          </cell>
        </row>
        <row r="28460">
          <cell r="O28460" t="str">
            <v>097308000</v>
          </cell>
        </row>
        <row r="28461">
          <cell r="O28461" t="str">
            <v>097308000</v>
          </cell>
        </row>
        <row r="28462">
          <cell r="O28462" t="str">
            <v>097308000</v>
          </cell>
        </row>
        <row r="28463">
          <cell r="O28463" t="str">
            <v>097308000</v>
          </cell>
        </row>
        <row r="28464">
          <cell r="O28464" t="str">
            <v>097308000</v>
          </cell>
        </row>
        <row r="28465">
          <cell r="O28465" t="str">
            <v>097308000</v>
          </cell>
        </row>
        <row r="28466">
          <cell r="O28466" t="str">
            <v>097308000</v>
          </cell>
        </row>
        <row r="28467">
          <cell r="O28467" t="str">
            <v>097308000</v>
          </cell>
        </row>
        <row r="28468">
          <cell r="O28468" t="str">
            <v>097308000</v>
          </cell>
        </row>
        <row r="28469">
          <cell r="O28469" t="str">
            <v>097308000</v>
          </cell>
        </row>
        <row r="28470">
          <cell r="O28470" t="str">
            <v>097308000</v>
          </cell>
        </row>
        <row r="28471">
          <cell r="O28471" t="str">
            <v>097308000</v>
          </cell>
        </row>
        <row r="28472">
          <cell r="O28472" t="str">
            <v>097308000</v>
          </cell>
        </row>
        <row r="28473">
          <cell r="O28473" t="str">
            <v>097308000</v>
          </cell>
        </row>
        <row r="28474">
          <cell r="O28474" t="str">
            <v>097308000</v>
          </cell>
        </row>
        <row r="28475">
          <cell r="O28475" t="str">
            <v>097308000</v>
          </cell>
        </row>
        <row r="28476">
          <cell r="O28476" t="str">
            <v>097308000</v>
          </cell>
        </row>
        <row r="28477">
          <cell r="O28477" t="str">
            <v>097308000</v>
          </cell>
        </row>
        <row r="28478">
          <cell r="O28478" t="str">
            <v>097308000</v>
          </cell>
        </row>
        <row r="28479">
          <cell r="O28479" t="str">
            <v>097308000</v>
          </cell>
        </row>
        <row r="28480">
          <cell r="O28480" t="str">
            <v>097308000</v>
          </cell>
        </row>
        <row r="28481">
          <cell r="O28481" t="str">
            <v>097308000</v>
          </cell>
        </row>
        <row r="28482">
          <cell r="O28482" t="str">
            <v>097308000</v>
          </cell>
        </row>
        <row r="28483">
          <cell r="O28483" t="str">
            <v>097308000</v>
          </cell>
        </row>
        <row r="28484">
          <cell r="O28484" t="str">
            <v>097308000</v>
          </cell>
        </row>
        <row r="28485">
          <cell r="O28485" t="str">
            <v>097308000</v>
          </cell>
        </row>
        <row r="28486">
          <cell r="O28486" t="str">
            <v>097308000</v>
          </cell>
        </row>
        <row r="28487">
          <cell r="O28487" t="str">
            <v>097308000</v>
          </cell>
        </row>
        <row r="28488">
          <cell r="O28488" t="str">
            <v>097308000</v>
          </cell>
        </row>
        <row r="28489">
          <cell r="O28489" t="str">
            <v>097311000</v>
          </cell>
        </row>
        <row r="28490">
          <cell r="O28490" t="str">
            <v>097311000</v>
          </cell>
        </row>
        <row r="28491">
          <cell r="O28491" t="str">
            <v>097311000</v>
          </cell>
        </row>
        <row r="28492">
          <cell r="O28492" t="str">
            <v>097311000</v>
          </cell>
        </row>
        <row r="28493">
          <cell r="O28493" t="str">
            <v>097311000</v>
          </cell>
        </row>
        <row r="28494">
          <cell r="O28494" t="str">
            <v>097311000</v>
          </cell>
        </row>
        <row r="28495">
          <cell r="O28495" t="str">
            <v>097311000</v>
          </cell>
        </row>
        <row r="28496">
          <cell r="O28496" t="str">
            <v>097311000</v>
          </cell>
        </row>
        <row r="28497">
          <cell r="O28497" t="str">
            <v>097311000</v>
          </cell>
        </row>
        <row r="28498">
          <cell r="O28498" t="str">
            <v>097311000</v>
          </cell>
        </row>
        <row r="28499">
          <cell r="O28499" t="str">
            <v>097311000</v>
          </cell>
        </row>
        <row r="28500">
          <cell r="O28500" t="str">
            <v>097311000</v>
          </cell>
        </row>
        <row r="28501">
          <cell r="O28501" t="str">
            <v>097311000</v>
          </cell>
        </row>
        <row r="28502">
          <cell r="O28502" t="str">
            <v>097311000</v>
          </cell>
        </row>
        <row r="28503">
          <cell r="O28503" t="str">
            <v>097311000</v>
          </cell>
        </row>
        <row r="28504">
          <cell r="O28504" t="str">
            <v>097311000</v>
          </cell>
        </row>
        <row r="28505">
          <cell r="O28505" t="str">
            <v>097311000</v>
          </cell>
        </row>
        <row r="28506">
          <cell r="O28506" t="str">
            <v>097311000</v>
          </cell>
        </row>
        <row r="28507">
          <cell r="O28507" t="str">
            <v>097312000</v>
          </cell>
        </row>
        <row r="28508">
          <cell r="O28508" t="str">
            <v>097312000</v>
          </cell>
        </row>
        <row r="28509">
          <cell r="O28509" t="str">
            <v>097312000</v>
          </cell>
        </row>
        <row r="28510">
          <cell r="O28510" t="str">
            <v>097312000</v>
          </cell>
        </row>
        <row r="28511">
          <cell r="O28511" t="str">
            <v>097312000</v>
          </cell>
        </row>
        <row r="28512">
          <cell r="O28512" t="str">
            <v>097312000</v>
          </cell>
        </row>
        <row r="28513">
          <cell r="O28513" t="str">
            <v>097312000</v>
          </cell>
        </row>
        <row r="28514">
          <cell r="O28514" t="str">
            <v>097312000</v>
          </cell>
        </row>
        <row r="28515">
          <cell r="O28515" t="str">
            <v>097312000</v>
          </cell>
        </row>
        <row r="28516">
          <cell r="O28516" t="str">
            <v>097312000</v>
          </cell>
        </row>
        <row r="28517">
          <cell r="O28517" t="str">
            <v>097312000</v>
          </cell>
        </row>
        <row r="28518">
          <cell r="O28518" t="str">
            <v>097312000</v>
          </cell>
        </row>
        <row r="28519">
          <cell r="O28519" t="str">
            <v>097312000</v>
          </cell>
        </row>
        <row r="28520">
          <cell r="O28520" t="str">
            <v>097312000</v>
          </cell>
        </row>
        <row r="28521">
          <cell r="O28521" t="str">
            <v>097312000</v>
          </cell>
        </row>
        <row r="28522">
          <cell r="O28522" t="str">
            <v>097312000</v>
          </cell>
        </row>
        <row r="28523">
          <cell r="O28523" t="str">
            <v>097312000</v>
          </cell>
        </row>
        <row r="28524">
          <cell r="O28524" t="str">
            <v>097312000</v>
          </cell>
        </row>
        <row r="28525">
          <cell r="O28525" t="str">
            <v>097312000</v>
          </cell>
        </row>
        <row r="28526">
          <cell r="O28526" t="str">
            <v>097312000</v>
          </cell>
        </row>
        <row r="28527">
          <cell r="O28527" t="str">
            <v>097312000</v>
          </cell>
        </row>
        <row r="28528">
          <cell r="O28528" t="str">
            <v>097312000</v>
          </cell>
        </row>
        <row r="28529">
          <cell r="O28529" t="str">
            <v>097312000</v>
          </cell>
        </row>
        <row r="28530">
          <cell r="O28530" t="str">
            <v>097312000</v>
          </cell>
        </row>
        <row r="28531">
          <cell r="O28531" t="str">
            <v>097312000</v>
          </cell>
        </row>
        <row r="28532">
          <cell r="O28532" t="str">
            <v>097313000</v>
          </cell>
        </row>
        <row r="28533">
          <cell r="O28533" t="str">
            <v>097313000</v>
          </cell>
        </row>
        <row r="28534">
          <cell r="O28534" t="str">
            <v>097313000</v>
          </cell>
        </row>
        <row r="28535">
          <cell r="O28535" t="str">
            <v>097313000</v>
          </cell>
        </row>
        <row r="28536">
          <cell r="O28536" t="str">
            <v>097313000</v>
          </cell>
        </row>
        <row r="28537">
          <cell r="O28537" t="str">
            <v>097313000</v>
          </cell>
        </row>
        <row r="28538">
          <cell r="O28538" t="str">
            <v>097313000</v>
          </cell>
        </row>
        <row r="28539">
          <cell r="O28539" t="str">
            <v>097313000</v>
          </cell>
        </row>
        <row r="28540">
          <cell r="O28540" t="str">
            <v>097313000</v>
          </cell>
        </row>
        <row r="28541">
          <cell r="O28541" t="str">
            <v>097313000</v>
          </cell>
        </row>
        <row r="28542">
          <cell r="O28542" t="str">
            <v>097313000</v>
          </cell>
        </row>
        <row r="28543">
          <cell r="O28543" t="str">
            <v>097313000</v>
          </cell>
        </row>
        <row r="28544">
          <cell r="O28544" t="str">
            <v>097313000</v>
          </cell>
        </row>
        <row r="28545">
          <cell r="O28545" t="str">
            <v>097313000</v>
          </cell>
        </row>
        <row r="28546">
          <cell r="O28546" t="str">
            <v>097313000</v>
          </cell>
        </row>
        <row r="28547">
          <cell r="O28547" t="str">
            <v>097313000</v>
          </cell>
        </row>
        <row r="28548">
          <cell r="O28548" t="str">
            <v>097313000</v>
          </cell>
        </row>
        <row r="28549">
          <cell r="O28549" t="str">
            <v>097313000</v>
          </cell>
        </row>
        <row r="28550">
          <cell r="O28550" t="str">
            <v>097313000</v>
          </cell>
        </row>
        <row r="28551">
          <cell r="O28551" t="str">
            <v>097313000</v>
          </cell>
        </row>
        <row r="28552">
          <cell r="O28552" t="str">
            <v>097313000</v>
          </cell>
        </row>
        <row r="28553">
          <cell r="O28553" t="str">
            <v>097313000</v>
          </cell>
        </row>
        <row r="28554">
          <cell r="O28554" t="str">
            <v>097313000</v>
          </cell>
        </row>
        <row r="28555">
          <cell r="O28555" t="str">
            <v>097313000</v>
          </cell>
        </row>
        <row r="28556">
          <cell r="O28556" t="str">
            <v>097313000</v>
          </cell>
        </row>
        <row r="28557">
          <cell r="O28557" t="str">
            <v>097313000</v>
          </cell>
        </row>
        <row r="28558">
          <cell r="O28558" t="str">
            <v>097315000</v>
          </cell>
        </row>
        <row r="28559">
          <cell r="O28559" t="str">
            <v>097315000</v>
          </cell>
        </row>
        <row r="28560">
          <cell r="O28560" t="str">
            <v>097315000</v>
          </cell>
        </row>
        <row r="28561">
          <cell r="O28561" t="str">
            <v>097315000</v>
          </cell>
        </row>
        <row r="28562">
          <cell r="O28562" t="str">
            <v>097315000</v>
          </cell>
        </row>
        <row r="28563">
          <cell r="O28563" t="str">
            <v>097315000</v>
          </cell>
        </row>
        <row r="28564">
          <cell r="O28564" t="str">
            <v>097315000</v>
          </cell>
        </row>
        <row r="28565">
          <cell r="O28565" t="str">
            <v>097315000</v>
          </cell>
        </row>
        <row r="28566">
          <cell r="O28566" t="str">
            <v>097315000</v>
          </cell>
        </row>
        <row r="28567">
          <cell r="O28567" t="str">
            <v>097315000</v>
          </cell>
        </row>
        <row r="28568">
          <cell r="O28568" t="str">
            <v>097315000</v>
          </cell>
        </row>
        <row r="28569">
          <cell r="O28569" t="str">
            <v>097315000</v>
          </cell>
        </row>
        <row r="28570">
          <cell r="O28570" t="str">
            <v>097315000</v>
          </cell>
        </row>
        <row r="28571">
          <cell r="O28571" t="str">
            <v>097315000</v>
          </cell>
        </row>
        <row r="28572">
          <cell r="O28572" t="str">
            <v>097315000</v>
          </cell>
        </row>
        <row r="28573">
          <cell r="O28573" t="str">
            <v>097315000</v>
          </cell>
        </row>
        <row r="28574">
          <cell r="O28574" t="str">
            <v>097315000</v>
          </cell>
        </row>
        <row r="28575">
          <cell r="O28575" t="str">
            <v>097315000</v>
          </cell>
        </row>
        <row r="28576">
          <cell r="O28576" t="str">
            <v>097315000</v>
          </cell>
        </row>
        <row r="28577">
          <cell r="O28577" t="str">
            <v>097315000</v>
          </cell>
        </row>
        <row r="28578">
          <cell r="O28578" t="str">
            <v>097315000</v>
          </cell>
        </row>
        <row r="28579">
          <cell r="O28579" t="str">
            <v>097315000</v>
          </cell>
        </row>
        <row r="28580">
          <cell r="O28580" t="str">
            <v>097315000</v>
          </cell>
        </row>
        <row r="28581">
          <cell r="O28581" t="str">
            <v>097315000</v>
          </cell>
        </row>
        <row r="28582">
          <cell r="O28582" t="str">
            <v>097315000</v>
          </cell>
        </row>
        <row r="28583">
          <cell r="O28583" t="str">
            <v>097315000</v>
          </cell>
        </row>
        <row r="28584">
          <cell r="O28584" t="str">
            <v>097315000</v>
          </cell>
        </row>
        <row r="28585">
          <cell r="O28585" t="str">
            <v>097315000</v>
          </cell>
        </row>
        <row r="28586">
          <cell r="O28586" t="str">
            <v>097315000</v>
          </cell>
        </row>
        <row r="28587">
          <cell r="O28587" t="str">
            <v>097317000</v>
          </cell>
        </row>
        <row r="28588">
          <cell r="O28588" t="str">
            <v>097317000</v>
          </cell>
        </row>
        <row r="28589">
          <cell r="O28589" t="str">
            <v>097317000</v>
          </cell>
        </row>
        <row r="28590">
          <cell r="O28590" t="str">
            <v>097317000</v>
          </cell>
        </row>
        <row r="28591">
          <cell r="O28591" t="str">
            <v>097317000</v>
          </cell>
        </row>
        <row r="28592">
          <cell r="O28592" t="str">
            <v>097317000</v>
          </cell>
        </row>
        <row r="28593">
          <cell r="O28593" t="str">
            <v>097317000</v>
          </cell>
        </row>
        <row r="28594">
          <cell r="O28594" t="str">
            <v>097317000</v>
          </cell>
        </row>
        <row r="28595">
          <cell r="O28595" t="str">
            <v>097317000</v>
          </cell>
        </row>
        <row r="28596">
          <cell r="O28596" t="str">
            <v>097317000</v>
          </cell>
        </row>
        <row r="28597">
          <cell r="O28597" t="str">
            <v>097317000</v>
          </cell>
        </row>
        <row r="28598">
          <cell r="O28598" t="str">
            <v>097317000</v>
          </cell>
        </row>
        <row r="28599">
          <cell r="O28599" t="str">
            <v>097317000</v>
          </cell>
        </row>
        <row r="28600">
          <cell r="O28600" t="str">
            <v>097317000</v>
          </cell>
        </row>
        <row r="28601">
          <cell r="O28601" t="str">
            <v>097317000</v>
          </cell>
        </row>
        <row r="28602">
          <cell r="O28602" t="str">
            <v>097317000</v>
          </cell>
        </row>
        <row r="28603">
          <cell r="O28603" t="str">
            <v>097317000</v>
          </cell>
        </row>
        <row r="28604">
          <cell r="O28604" t="str">
            <v>097318000</v>
          </cell>
        </row>
        <row r="28605">
          <cell r="O28605" t="str">
            <v>097318000</v>
          </cell>
        </row>
        <row r="28606">
          <cell r="O28606" t="str">
            <v>097318000</v>
          </cell>
        </row>
        <row r="28607">
          <cell r="O28607" t="str">
            <v>097318000</v>
          </cell>
        </row>
        <row r="28608">
          <cell r="O28608" t="str">
            <v>097318000</v>
          </cell>
        </row>
        <row r="28609">
          <cell r="O28609" t="str">
            <v>097318000</v>
          </cell>
        </row>
        <row r="28610">
          <cell r="O28610" t="str">
            <v>097318000</v>
          </cell>
        </row>
        <row r="28611">
          <cell r="O28611" t="str">
            <v>097318000</v>
          </cell>
        </row>
        <row r="28612">
          <cell r="O28612" t="str">
            <v>097318000</v>
          </cell>
        </row>
        <row r="28613">
          <cell r="O28613" t="str">
            <v>097318000</v>
          </cell>
        </row>
        <row r="28614">
          <cell r="O28614" t="str">
            <v>097318000</v>
          </cell>
        </row>
        <row r="28615">
          <cell r="O28615" t="str">
            <v>097318000</v>
          </cell>
        </row>
        <row r="28616">
          <cell r="O28616" t="str">
            <v>097318000</v>
          </cell>
        </row>
        <row r="28617">
          <cell r="O28617" t="str">
            <v>097318000</v>
          </cell>
        </row>
        <row r="28618">
          <cell r="O28618" t="str">
            <v>097318000</v>
          </cell>
        </row>
        <row r="28619">
          <cell r="O28619" t="str">
            <v>097318000</v>
          </cell>
        </row>
        <row r="28620">
          <cell r="O28620" t="str">
            <v>097318000</v>
          </cell>
        </row>
        <row r="28621">
          <cell r="O28621" t="str">
            <v>097318000</v>
          </cell>
        </row>
        <row r="28622">
          <cell r="O28622" t="str">
            <v>097318000</v>
          </cell>
        </row>
        <row r="28623">
          <cell r="O28623" t="str">
            <v>097318000</v>
          </cell>
        </row>
        <row r="28624">
          <cell r="O28624" t="str">
            <v>097318000</v>
          </cell>
        </row>
        <row r="28625">
          <cell r="O28625" t="str">
            <v>097318000</v>
          </cell>
        </row>
        <row r="28626">
          <cell r="O28626" t="str">
            <v>097318000</v>
          </cell>
        </row>
        <row r="28627">
          <cell r="O28627" t="str">
            <v>097318000</v>
          </cell>
        </row>
        <row r="28628">
          <cell r="O28628" t="str">
            <v>097318000</v>
          </cell>
        </row>
        <row r="28629">
          <cell r="O28629" t="str">
            <v>097318000</v>
          </cell>
        </row>
        <row r="28630">
          <cell r="O28630" t="str">
            <v>097318000</v>
          </cell>
        </row>
        <row r="28631">
          <cell r="O28631" t="str">
            <v>097318000</v>
          </cell>
        </row>
        <row r="28632">
          <cell r="O28632" t="str">
            <v>097318000</v>
          </cell>
        </row>
        <row r="28633">
          <cell r="O28633" t="str">
            <v>097318000</v>
          </cell>
        </row>
        <row r="28634">
          <cell r="O28634" t="str">
            <v>097318000</v>
          </cell>
        </row>
        <row r="28635">
          <cell r="O28635" t="str">
            <v>097318000</v>
          </cell>
        </row>
        <row r="28636">
          <cell r="O28636" t="str">
            <v>097318000</v>
          </cell>
        </row>
        <row r="28637">
          <cell r="O28637" t="str">
            <v>097319000</v>
          </cell>
        </row>
        <row r="28638">
          <cell r="O28638" t="str">
            <v>097319000</v>
          </cell>
        </row>
        <row r="28639">
          <cell r="O28639" t="str">
            <v>097319000</v>
          </cell>
        </row>
        <row r="28640">
          <cell r="O28640" t="str">
            <v>097319000</v>
          </cell>
        </row>
        <row r="28641">
          <cell r="O28641" t="str">
            <v>097319000</v>
          </cell>
        </row>
        <row r="28642">
          <cell r="O28642" t="str">
            <v>097319000</v>
          </cell>
        </row>
        <row r="28643">
          <cell r="O28643" t="str">
            <v>097319000</v>
          </cell>
        </row>
        <row r="28644">
          <cell r="O28644" t="str">
            <v>097319000</v>
          </cell>
        </row>
        <row r="28645">
          <cell r="O28645" t="str">
            <v>097319000</v>
          </cell>
        </row>
        <row r="28646">
          <cell r="O28646" t="str">
            <v>097319000</v>
          </cell>
        </row>
        <row r="28647">
          <cell r="O28647" t="str">
            <v>097319000</v>
          </cell>
        </row>
        <row r="28648">
          <cell r="O28648" t="str">
            <v>097319000</v>
          </cell>
        </row>
        <row r="28649">
          <cell r="O28649" t="str">
            <v>097319000</v>
          </cell>
        </row>
        <row r="28650">
          <cell r="O28650" t="str">
            <v>097319000</v>
          </cell>
        </row>
        <row r="28651">
          <cell r="O28651" t="str">
            <v>097319000</v>
          </cell>
        </row>
        <row r="28652">
          <cell r="O28652" t="str">
            <v>097319000</v>
          </cell>
        </row>
        <row r="28653">
          <cell r="O28653" t="str">
            <v>097319000</v>
          </cell>
        </row>
        <row r="28654">
          <cell r="O28654" t="str">
            <v>097319000</v>
          </cell>
        </row>
        <row r="28655">
          <cell r="O28655" t="str">
            <v>097319000</v>
          </cell>
        </row>
        <row r="28656">
          <cell r="O28656" t="str">
            <v>097319000</v>
          </cell>
        </row>
        <row r="28657">
          <cell r="O28657" t="str">
            <v>097319000</v>
          </cell>
        </row>
        <row r="28658">
          <cell r="O28658" t="str">
            <v>097319000</v>
          </cell>
        </row>
        <row r="28659">
          <cell r="O28659" t="str">
            <v>097319000</v>
          </cell>
        </row>
        <row r="28660">
          <cell r="O28660" t="str">
            <v>097319000</v>
          </cell>
        </row>
        <row r="28661">
          <cell r="O28661" t="str">
            <v>097319000</v>
          </cell>
        </row>
        <row r="28662">
          <cell r="O28662" t="str">
            <v>097322000</v>
          </cell>
        </row>
        <row r="28663">
          <cell r="O28663" t="str">
            <v>097322000</v>
          </cell>
        </row>
        <row r="28664">
          <cell r="O28664" t="str">
            <v>097322000</v>
          </cell>
        </row>
        <row r="28665">
          <cell r="O28665" t="str">
            <v>097322000</v>
          </cell>
        </row>
        <row r="28666">
          <cell r="O28666" t="str">
            <v>097322000</v>
          </cell>
        </row>
        <row r="28667">
          <cell r="O28667" t="str">
            <v>097322000</v>
          </cell>
        </row>
        <row r="28668">
          <cell r="O28668" t="str">
            <v>097322000</v>
          </cell>
        </row>
        <row r="28669">
          <cell r="O28669" t="str">
            <v>097322000</v>
          </cell>
        </row>
        <row r="28670">
          <cell r="O28670" t="str">
            <v>097322000</v>
          </cell>
        </row>
        <row r="28671">
          <cell r="O28671" t="str">
            <v>097322000</v>
          </cell>
        </row>
        <row r="28672">
          <cell r="O28672" t="str">
            <v>097322000</v>
          </cell>
        </row>
        <row r="28673">
          <cell r="O28673" t="str">
            <v>097322000</v>
          </cell>
        </row>
        <row r="28674">
          <cell r="O28674" t="str">
            <v>097322000</v>
          </cell>
        </row>
        <row r="28675">
          <cell r="O28675" t="str">
            <v>097322000</v>
          </cell>
        </row>
        <row r="28676">
          <cell r="O28676" t="str">
            <v>097322000</v>
          </cell>
        </row>
        <row r="28677">
          <cell r="O28677" t="str">
            <v>097322000</v>
          </cell>
        </row>
        <row r="28678">
          <cell r="O28678" t="str">
            <v>097322000</v>
          </cell>
        </row>
        <row r="28679">
          <cell r="O28679" t="str">
            <v>097322000</v>
          </cell>
        </row>
        <row r="28680">
          <cell r="O28680" t="str">
            <v>097322000</v>
          </cell>
        </row>
        <row r="28681">
          <cell r="O28681" t="str">
            <v>097322000</v>
          </cell>
        </row>
        <row r="28682">
          <cell r="O28682" t="str">
            <v>097322000</v>
          </cell>
        </row>
        <row r="28683">
          <cell r="O28683" t="str">
            <v>097322000</v>
          </cell>
        </row>
        <row r="28684">
          <cell r="O28684" t="str">
            <v>097322000</v>
          </cell>
        </row>
        <row r="28685">
          <cell r="O28685" t="str">
            <v>097322000</v>
          </cell>
        </row>
        <row r="28686">
          <cell r="O28686" t="str">
            <v>097322000</v>
          </cell>
        </row>
        <row r="28687">
          <cell r="O28687" t="str">
            <v>097322000</v>
          </cell>
        </row>
        <row r="28688">
          <cell r="O28688" t="str">
            <v>097322000</v>
          </cell>
        </row>
        <row r="28689">
          <cell r="O28689" t="str">
            <v>097322000</v>
          </cell>
        </row>
        <row r="28690">
          <cell r="O28690" t="str">
            <v>097322000</v>
          </cell>
        </row>
        <row r="28691">
          <cell r="O28691" t="str">
            <v>097322000</v>
          </cell>
        </row>
        <row r="28692">
          <cell r="O28692" t="str">
            <v>097322000</v>
          </cell>
        </row>
        <row r="28693">
          <cell r="O28693" t="str">
            <v>097322000</v>
          </cell>
        </row>
        <row r="28694">
          <cell r="O28694" t="str">
            <v>097322000</v>
          </cell>
        </row>
        <row r="28695">
          <cell r="O28695" t="str">
            <v>097322000</v>
          </cell>
        </row>
        <row r="28696">
          <cell r="O28696" t="str">
            <v>097322000</v>
          </cell>
        </row>
        <row r="28697">
          <cell r="O28697" t="str">
            <v>097322000</v>
          </cell>
        </row>
        <row r="28698">
          <cell r="O28698" t="str">
            <v>097322000</v>
          </cell>
        </row>
        <row r="28699">
          <cell r="O28699" t="str">
            <v>097322000</v>
          </cell>
        </row>
        <row r="28700">
          <cell r="O28700" t="str">
            <v>097322000</v>
          </cell>
        </row>
        <row r="28701">
          <cell r="O28701" t="str">
            <v>097322000</v>
          </cell>
        </row>
        <row r="28702">
          <cell r="O28702" t="str">
            <v>097322000</v>
          </cell>
        </row>
        <row r="28703">
          <cell r="O28703" t="str">
            <v>097322000</v>
          </cell>
        </row>
        <row r="28704">
          <cell r="O28704" t="str">
            <v>097322000</v>
          </cell>
        </row>
        <row r="28705">
          <cell r="O28705" t="str">
            <v>097322000</v>
          </cell>
        </row>
        <row r="28706">
          <cell r="O28706" t="str">
            <v>097322000</v>
          </cell>
        </row>
        <row r="28707">
          <cell r="O28707" t="str">
            <v>097322000</v>
          </cell>
        </row>
        <row r="28708">
          <cell r="O28708" t="str">
            <v>097322000</v>
          </cell>
        </row>
        <row r="28709">
          <cell r="O28709" t="str">
            <v>097322000</v>
          </cell>
        </row>
        <row r="28710">
          <cell r="O28710" t="str">
            <v>097322000</v>
          </cell>
        </row>
        <row r="28711">
          <cell r="O28711" t="str">
            <v>097322000</v>
          </cell>
        </row>
        <row r="28712">
          <cell r="O28712" t="str">
            <v>097322000</v>
          </cell>
        </row>
        <row r="28713">
          <cell r="O28713" t="str">
            <v>097322000</v>
          </cell>
        </row>
        <row r="28714">
          <cell r="O28714" t="str">
            <v>097322000</v>
          </cell>
        </row>
        <row r="28715">
          <cell r="O28715" t="str">
            <v>097322000</v>
          </cell>
        </row>
        <row r="28716">
          <cell r="O28716" t="str">
            <v>097323000</v>
          </cell>
        </row>
        <row r="28717">
          <cell r="O28717" t="str">
            <v>097323000</v>
          </cell>
        </row>
        <row r="28718">
          <cell r="O28718" t="str">
            <v>097323000</v>
          </cell>
        </row>
        <row r="28719">
          <cell r="O28719" t="str">
            <v>097323000</v>
          </cell>
        </row>
        <row r="28720">
          <cell r="O28720" t="str">
            <v>097323000</v>
          </cell>
        </row>
        <row r="28721">
          <cell r="O28721" t="str">
            <v>097323000</v>
          </cell>
        </row>
        <row r="28722">
          <cell r="O28722" t="str">
            <v>097323000</v>
          </cell>
        </row>
        <row r="28723">
          <cell r="O28723" t="str">
            <v>097323000</v>
          </cell>
        </row>
        <row r="28724">
          <cell r="O28724" t="str">
            <v>097323000</v>
          </cell>
        </row>
        <row r="28725">
          <cell r="O28725" t="str">
            <v>097323000</v>
          </cell>
        </row>
        <row r="28726">
          <cell r="O28726" t="str">
            <v>097323000</v>
          </cell>
        </row>
        <row r="28727">
          <cell r="O28727" t="str">
            <v>097323000</v>
          </cell>
        </row>
        <row r="28728">
          <cell r="O28728" t="str">
            <v>097323000</v>
          </cell>
        </row>
        <row r="28729">
          <cell r="O28729" t="str">
            <v>097323000</v>
          </cell>
        </row>
        <row r="28730">
          <cell r="O28730" t="str">
            <v>097323000</v>
          </cell>
        </row>
        <row r="28731">
          <cell r="O28731" t="str">
            <v>097323000</v>
          </cell>
        </row>
        <row r="28732">
          <cell r="O28732" t="str">
            <v>097323000</v>
          </cell>
        </row>
        <row r="28733">
          <cell r="O28733" t="str">
            <v>097323000</v>
          </cell>
        </row>
        <row r="28734">
          <cell r="O28734" t="str">
            <v>097323000</v>
          </cell>
        </row>
        <row r="28735">
          <cell r="O28735" t="str">
            <v>097323000</v>
          </cell>
        </row>
        <row r="28736">
          <cell r="O28736" t="str">
            <v>097323000</v>
          </cell>
        </row>
        <row r="28737">
          <cell r="O28737" t="str">
            <v>097323000</v>
          </cell>
        </row>
        <row r="28738">
          <cell r="O28738" t="str">
            <v>097323000</v>
          </cell>
        </row>
        <row r="28739">
          <cell r="O28739" t="str">
            <v>097323000</v>
          </cell>
        </row>
        <row r="28740">
          <cell r="O28740" t="str">
            <v>097323000</v>
          </cell>
        </row>
        <row r="28741">
          <cell r="O28741" t="str">
            <v>097323000</v>
          </cell>
        </row>
        <row r="28742">
          <cell r="O28742" t="str">
            <v>097323000</v>
          </cell>
        </row>
        <row r="28743">
          <cell r="O28743" t="str">
            <v>097324000</v>
          </cell>
        </row>
        <row r="28744">
          <cell r="O28744" t="str">
            <v>097324000</v>
          </cell>
        </row>
        <row r="28745">
          <cell r="O28745" t="str">
            <v>097324000</v>
          </cell>
        </row>
        <row r="28746">
          <cell r="O28746" t="str">
            <v>097324000</v>
          </cell>
        </row>
        <row r="28747">
          <cell r="O28747" t="str">
            <v>097324000</v>
          </cell>
        </row>
        <row r="28748">
          <cell r="O28748" t="str">
            <v>097324000</v>
          </cell>
        </row>
        <row r="28749">
          <cell r="O28749" t="str">
            <v>097324000</v>
          </cell>
        </row>
        <row r="28750">
          <cell r="O28750" t="str">
            <v>097324000</v>
          </cell>
        </row>
        <row r="28751">
          <cell r="O28751" t="str">
            <v>097324000</v>
          </cell>
        </row>
        <row r="28752">
          <cell r="O28752" t="str">
            <v>097324000</v>
          </cell>
        </row>
        <row r="28753">
          <cell r="O28753" t="str">
            <v>097324000</v>
          </cell>
        </row>
        <row r="28754">
          <cell r="O28754" t="str">
            <v>097324000</v>
          </cell>
        </row>
        <row r="28755">
          <cell r="O28755" t="str">
            <v>097324000</v>
          </cell>
        </row>
        <row r="28756">
          <cell r="O28756" t="str">
            <v>097324000</v>
          </cell>
        </row>
        <row r="28757">
          <cell r="O28757" t="str">
            <v>097324000</v>
          </cell>
        </row>
        <row r="28758">
          <cell r="O28758" t="str">
            <v>097324000</v>
          </cell>
        </row>
        <row r="28759">
          <cell r="O28759" t="str">
            <v>097324000</v>
          </cell>
        </row>
        <row r="28760">
          <cell r="O28760" t="str">
            <v>097324000</v>
          </cell>
        </row>
        <row r="28761">
          <cell r="O28761" t="str">
            <v>097325000</v>
          </cell>
        </row>
        <row r="28762">
          <cell r="O28762" t="str">
            <v>097325000</v>
          </cell>
        </row>
        <row r="28763">
          <cell r="O28763" t="str">
            <v>097325000</v>
          </cell>
        </row>
        <row r="28764">
          <cell r="O28764" t="str">
            <v>097325000</v>
          </cell>
        </row>
        <row r="28765">
          <cell r="O28765" t="str">
            <v>097325000</v>
          </cell>
        </row>
        <row r="28766">
          <cell r="O28766" t="str">
            <v>097325000</v>
          </cell>
        </row>
        <row r="28767">
          <cell r="O28767" t="str">
            <v>097325000</v>
          </cell>
        </row>
        <row r="28768">
          <cell r="O28768" t="str">
            <v>097325000</v>
          </cell>
        </row>
        <row r="28769">
          <cell r="O28769" t="str">
            <v>097325000</v>
          </cell>
        </row>
        <row r="28770">
          <cell r="O28770" t="str">
            <v>097325000</v>
          </cell>
        </row>
        <row r="28771">
          <cell r="O28771" t="str">
            <v>097325000</v>
          </cell>
        </row>
        <row r="28772">
          <cell r="O28772" t="str">
            <v>097325000</v>
          </cell>
        </row>
        <row r="28773">
          <cell r="O28773" t="str">
            <v>097325000</v>
          </cell>
        </row>
        <row r="28774">
          <cell r="O28774" t="str">
            <v>097325000</v>
          </cell>
        </row>
        <row r="28775">
          <cell r="O28775" t="str">
            <v>097325000</v>
          </cell>
        </row>
        <row r="28776">
          <cell r="O28776" t="str">
            <v>097325000</v>
          </cell>
        </row>
        <row r="28777">
          <cell r="O28777" t="str">
            <v>097325000</v>
          </cell>
        </row>
        <row r="28778">
          <cell r="O28778" t="str">
            <v>097325000</v>
          </cell>
        </row>
        <row r="28779">
          <cell r="O28779" t="str">
            <v>097325000</v>
          </cell>
        </row>
        <row r="28780">
          <cell r="O28780" t="str">
            <v>097325000</v>
          </cell>
        </row>
        <row r="28781">
          <cell r="O28781" t="str">
            <v>097325000</v>
          </cell>
        </row>
        <row r="28782">
          <cell r="O28782" t="str">
            <v>097325000</v>
          </cell>
        </row>
        <row r="28783">
          <cell r="O28783" t="str">
            <v>097325000</v>
          </cell>
        </row>
        <row r="28784">
          <cell r="O28784" t="str">
            <v>097325000</v>
          </cell>
        </row>
        <row r="28785">
          <cell r="O28785" t="str">
            <v>097325000</v>
          </cell>
        </row>
        <row r="28786">
          <cell r="O28786" t="str">
            <v>097325000</v>
          </cell>
        </row>
        <row r="28787">
          <cell r="O28787" t="str">
            <v>097325000</v>
          </cell>
        </row>
        <row r="28788">
          <cell r="O28788" t="str">
            <v>097325000</v>
          </cell>
        </row>
        <row r="28789">
          <cell r="O28789" t="str">
            <v>097327000</v>
          </cell>
        </row>
        <row r="28790">
          <cell r="O28790" t="str">
            <v>097327000</v>
          </cell>
        </row>
        <row r="28791">
          <cell r="O28791" t="str">
            <v>097327000</v>
          </cell>
        </row>
        <row r="28792">
          <cell r="O28792" t="str">
            <v>097327000</v>
          </cell>
        </row>
        <row r="28793">
          <cell r="O28793" t="str">
            <v>097327000</v>
          </cell>
        </row>
        <row r="28794">
          <cell r="O28794" t="str">
            <v>097327000</v>
          </cell>
        </row>
        <row r="28795">
          <cell r="O28795" t="str">
            <v>097327000</v>
          </cell>
        </row>
        <row r="28796">
          <cell r="O28796" t="str">
            <v>097327000</v>
          </cell>
        </row>
        <row r="28797">
          <cell r="O28797" t="str">
            <v>097327000</v>
          </cell>
        </row>
        <row r="28798">
          <cell r="O28798" t="str">
            <v>097327000</v>
          </cell>
        </row>
        <row r="28799">
          <cell r="O28799" t="str">
            <v>097327000</v>
          </cell>
        </row>
        <row r="28800">
          <cell r="O28800" t="str">
            <v>097327000</v>
          </cell>
        </row>
        <row r="28801">
          <cell r="O28801" t="str">
            <v>097327000</v>
          </cell>
        </row>
        <row r="28802">
          <cell r="O28802" t="str">
            <v>097327000</v>
          </cell>
        </row>
        <row r="28803">
          <cell r="O28803" t="str">
            <v>097327000</v>
          </cell>
        </row>
        <row r="28804">
          <cell r="O28804" t="str">
            <v>097328000</v>
          </cell>
        </row>
        <row r="28805">
          <cell r="O28805" t="str">
            <v>097328000</v>
          </cell>
        </row>
        <row r="28806">
          <cell r="O28806" t="str">
            <v>097328000</v>
          </cell>
        </row>
        <row r="28807">
          <cell r="O28807" t="str">
            <v>097328000</v>
          </cell>
        </row>
        <row r="28808">
          <cell r="O28808" t="str">
            <v>097328000</v>
          </cell>
        </row>
        <row r="28809">
          <cell r="O28809" t="str">
            <v>097328000</v>
          </cell>
        </row>
        <row r="28810">
          <cell r="O28810" t="str">
            <v>097328000</v>
          </cell>
        </row>
        <row r="28811">
          <cell r="O28811" t="str">
            <v>097328000</v>
          </cell>
        </row>
        <row r="28812">
          <cell r="O28812" t="str">
            <v>097328000</v>
          </cell>
        </row>
        <row r="28813">
          <cell r="O28813" t="str">
            <v>097328000</v>
          </cell>
        </row>
        <row r="28814">
          <cell r="O28814" t="str">
            <v>097328000</v>
          </cell>
        </row>
        <row r="28815">
          <cell r="O28815" t="str">
            <v>097328000</v>
          </cell>
        </row>
        <row r="28816">
          <cell r="O28816" t="str">
            <v>097328000</v>
          </cell>
        </row>
        <row r="28817">
          <cell r="O28817" t="str">
            <v>097328000</v>
          </cell>
        </row>
        <row r="28818">
          <cell r="O28818" t="str">
            <v>097328000</v>
          </cell>
        </row>
        <row r="28819">
          <cell r="O28819" t="str">
            <v>097328000</v>
          </cell>
        </row>
        <row r="28820">
          <cell r="O28820" t="str">
            <v>097328000</v>
          </cell>
        </row>
        <row r="28821">
          <cell r="O28821" t="str">
            <v>097328000</v>
          </cell>
        </row>
        <row r="28822">
          <cell r="O28822" t="str">
            <v>097328000</v>
          </cell>
        </row>
        <row r="28823">
          <cell r="O28823" t="str">
            <v>097328000</v>
          </cell>
        </row>
        <row r="28824">
          <cell r="O28824" t="str">
            <v>097328000</v>
          </cell>
        </row>
        <row r="28825">
          <cell r="O28825" t="str">
            <v>097328000</v>
          </cell>
        </row>
        <row r="28826">
          <cell r="O28826" t="str">
            <v>097328000</v>
          </cell>
        </row>
        <row r="28827">
          <cell r="O28827" t="str">
            <v>097328000</v>
          </cell>
        </row>
        <row r="28828">
          <cell r="O28828" t="str">
            <v>097328000</v>
          </cell>
        </row>
        <row r="28829">
          <cell r="O28829" t="str">
            <v>097328000</v>
          </cell>
        </row>
        <row r="28830">
          <cell r="O28830" t="str">
            <v>097328000</v>
          </cell>
        </row>
        <row r="28831">
          <cell r="O28831" t="str">
            <v>097328000</v>
          </cell>
        </row>
        <row r="28832">
          <cell r="O28832" t="str">
            <v>097328000</v>
          </cell>
        </row>
        <row r="28833">
          <cell r="O28833" t="str">
            <v>097328000</v>
          </cell>
        </row>
        <row r="28834">
          <cell r="O28834" t="str">
            <v>097328000</v>
          </cell>
        </row>
        <row r="28835">
          <cell r="O28835" t="str">
            <v>097330000</v>
          </cell>
        </row>
        <row r="28836">
          <cell r="O28836" t="str">
            <v>097330000</v>
          </cell>
        </row>
        <row r="28837">
          <cell r="O28837" t="str">
            <v>097330000</v>
          </cell>
        </row>
        <row r="28838">
          <cell r="O28838" t="str">
            <v>097330000</v>
          </cell>
        </row>
        <row r="28839">
          <cell r="O28839" t="str">
            <v>097330000</v>
          </cell>
        </row>
        <row r="28840">
          <cell r="O28840" t="str">
            <v>097330000</v>
          </cell>
        </row>
        <row r="28841">
          <cell r="O28841" t="str">
            <v>097330000</v>
          </cell>
        </row>
        <row r="28842">
          <cell r="O28842" t="str">
            <v>097330000</v>
          </cell>
        </row>
        <row r="28843">
          <cell r="O28843" t="str">
            <v>097330000</v>
          </cell>
        </row>
        <row r="28844">
          <cell r="O28844" t="str">
            <v>097330000</v>
          </cell>
        </row>
        <row r="28845">
          <cell r="O28845" t="str">
            <v>097330000</v>
          </cell>
        </row>
        <row r="28846">
          <cell r="O28846" t="str">
            <v>097330000</v>
          </cell>
        </row>
        <row r="28847">
          <cell r="O28847" t="str">
            <v>097330000</v>
          </cell>
        </row>
        <row r="28848">
          <cell r="O28848" t="str">
            <v>097330000</v>
          </cell>
        </row>
        <row r="28849">
          <cell r="O28849" t="str">
            <v>097330000</v>
          </cell>
        </row>
        <row r="28850">
          <cell r="O28850" t="str">
            <v>097330000</v>
          </cell>
        </row>
        <row r="28851">
          <cell r="O28851" t="str">
            <v>097330000</v>
          </cell>
        </row>
        <row r="28852">
          <cell r="O28852" t="str">
            <v>097330000</v>
          </cell>
        </row>
        <row r="28853">
          <cell r="O28853" t="str">
            <v>097330000</v>
          </cell>
        </row>
        <row r="28854">
          <cell r="O28854" t="str">
            <v>097330000</v>
          </cell>
        </row>
        <row r="28855">
          <cell r="O28855" t="str">
            <v>097330000</v>
          </cell>
        </row>
        <row r="28856">
          <cell r="O28856" t="str">
            <v>097330000</v>
          </cell>
        </row>
        <row r="28857">
          <cell r="O28857" t="str">
            <v>097330000</v>
          </cell>
        </row>
        <row r="28858">
          <cell r="O28858" t="str">
            <v>097330000</v>
          </cell>
        </row>
        <row r="28859">
          <cell r="O28859" t="str">
            <v>097330000</v>
          </cell>
        </row>
        <row r="28860">
          <cell r="O28860" t="str">
            <v>097332000</v>
          </cell>
        </row>
        <row r="28861">
          <cell r="O28861" t="str">
            <v>097332000</v>
          </cell>
        </row>
        <row r="28862">
          <cell r="O28862" t="str">
            <v>097332000</v>
          </cell>
        </row>
        <row r="28863">
          <cell r="O28863" t="str">
            <v>097332000</v>
          </cell>
        </row>
        <row r="28864">
          <cell r="O28864" t="str">
            <v>097332000</v>
          </cell>
        </row>
        <row r="28865">
          <cell r="O28865" t="str">
            <v>097332000</v>
          </cell>
        </row>
        <row r="28866">
          <cell r="O28866" t="str">
            <v>097332000</v>
          </cell>
        </row>
        <row r="28867">
          <cell r="O28867" t="str">
            <v>097332000</v>
          </cell>
        </row>
        <row r="28868">
          <cell r="O28868" t="str">
            <v>097332000</v>
          </cell>
        </row>
        <row r="28869">
          <cell r="O28869" t="str">
            <v>097332000</v>
          </cell>
        </row>
        <row r="28870">
          <cell r="O28870" t="str">
            <v>097332000</v>
          </cell>
        </row>
        <row r="28871">
          <cell r="O28871" t="str">
            <v>097332000</v>
          </cell>
        </row>
        <row r="28872">
          <cell r="O28872" t="str">
            <v>097332000</v>
          </cell>
        </row>
        <row r="28873">
          <cell r="O28873" t="str">
            <v>097332000</v>
          </cell>
        </row>
        <row r="28874">
          <cell r="O28874" t="str">
            <v>097332000</v>
          </cell>
        </row>
        <row r="28875">
          <cell r="O28875" t="str">
            <v>097332000</v>
          </cell>
        </row>
        <row r="28876">
          <cell r="O28876" t="str">
            <v>097332000</v>
          </cell>
        </row>
        <row r="28877">
          <cell r="O28877" t="str">
            <v>097332000</v>
          </cell>
        </row>
        <row r="28878">
          <cell r="O28878" t="str">
            <v>097332000</v>
          </cell>
        </row>
        <row r="28879">
          <cell r="O28879" t="str">
            <v>097332000</v>
          </cell>
        </row>
        <row r="28880">
          <cell r="O28880" t="str">
            <v>097332000</v>
          </cell>
        </row>
        <row r="28881">
          <cell r="O28881" t="str">
            <v>097332000</v>
          </cell>
        </row>
        <row r="28882">
          <cell r="O28882" t="str">
            <v>097332000</v>
          </cell>
        </row>
        <row r="28883">
          <cell r="O28883" t="str">
            <v>097332000</v>
          </cell>
        </row>
        <row r="28884">
          <cell r="O28884" t="str">
            <v>097332000</v>
          </cell>
        </row>
        <row r="28885">
          <cell r="O28885" t="str">
            <v>097332000</v>
          </cell>
        </row>
        <row r="28886">
          <cell r="O28886" t="str">
            <v>097332000</v>
          </cell>
        </row>
        <row r="28887">
          <cell r="O28887" t="str">
            <v>097332000</v>
          </cell>
        </row>
        <row r="28888">
          <cell r="O28888" t="str">
            <v>097332000</v>
          </cell>
        </row>
        <row r="28889">
          <cell r="O28889" t="str">
            <v>097332000</v>
          </cell>
        </row>
        <row r="28890">
          <cell r="O28890" t="str">
            <v>097332000</v>
          </cell>
        </row>
        <row r="28891">
          <cell r="O28891" t="str">
            <v>097332000</v>
          </cell>
        </row>
        <row r="28892">
          <cell r="O28892" t="str">
            <v>097332000</v>
          </cell>
        </row>
        <row r="28893">
          <cell r="O28893" t="str">
            <v>097332000</v>
          </cell>
        </row>
        <row r="28894">
          <cell r="O28894" t="str">
            <v>097332000</v>
          </cell>
        </row>
        <row r="28895">
          <cell r="O28895" t="str">
            <v>097332000</v>
          </cell>
        </row>
        <row r="28896">
          <cell r="O28896" t="str">
            <v>097332000</v>
          </cell>
        </row>
        <row r="28897">
          <cell r="O28897" t="str">
            <v>097332000</v>
          </cell>
        </row>
        <row r="28898">
          <cell r="O28898" t="str">
            <v>097332000</v>
          </cell>
        </row>
        <row r="28899">
          <cell r="O28899" t="str">
            <v>097332000</v>
          </cell>
        </row>
        <row r="28900">
          <cell r="O28900" t="str">
            <v>097332000</v>
          </cell>
        </row>
        <row r="28901">
          <cell r="O28901" t="str">
            <v>097332000</v>
          </cell>
        </row>
        <row r="28902">
          <cell r="O28902" t="str">
            <v>097332000</v>
          </cell>
        </row>
        <row r="28903">
          <cell r="O28903" t="str">
            <v>097332000</v>
          </cell>
        </row>
        <row r="28904">
          <cell r="O28904" t="str">
            <v>097332000</v>
          </cell>
        </row>
        <row r="28905">
          <cell r="O28905" t="str">
            <v>097332000</v>
          </cell>
        </row>
        <row r="28906">
          <cell r="O28906" t="str">
            <v>097332000</v>
          </cell>
        </row>
        <row r="28907">
          <cell r="O28907" t="str">
            <v>097332000</v>
          </cell>
        </row>
        <row r="28908">
          <cell r="O28908" t="str">
            <v>097332000</v>
          </cell>
        </row>
        <row r="28909">
          <cell r="O28909" t="str">
            <v>097332000</v>
          </cell>
        </row>
        <row r="28910">
          <cell r="O28910" t="str">
            <v>097332000</v>
          </cell>
        </row>
        <row r="28911">
          <cell r="O28911" t="str">
            <v>097332000</v>
          </cell>
        </row>
        <row r="28912">
          <cell r="O28912" t="str">
            <v>097332000</v>
          </cell>
        </row>
        <row r="28913">
          <cell r="O28913" t="str">
            <v>097332000</v>
          </cell>
        </row>
        <row r="28914">
          <cell r="O28914" t="str">
            <v>097332000</v>
          </cell>
        </row>
        <row r="28915">
          <cell r="O28915" t="str">
            <v>097332000</v>
          </cell>
        </row>
        <row r="28916">
          <cell r="O28916" t="str">
            <v>097332000</v>
          </cell>
        </row>
        <row r="28917">
          <cell r="O28917" t="str">
            <v>097332000</v>
          </cell>
        </row>
        <row r="28918">
          <cell r="O28918" t="str">
            <v>097332000</v>
          </cell>
        </row>
        <row r="28919">
          <cell r="O28919" t="str">
            <v>097332000</v>
          </cell>
        </row>
        <row r="28920">
          <cell r="O28920" t="str">
            <v>097332000</v>
          </cell>
        </row>
        <row r="28921">
          <cell r="O28921" t="str">
            <v>097332000</v>
          </cell>
        </row>
        <row r="28922">
          <cell r="O28922" t="str">
            <v>097332000</v>
          </cell>
        </row>
        <row r="28923">
          <cell r="O28923" t="str">
            <v>097332000</v>
          </cell>
        </row>
        <row r="28924">
          <cell r="O28924" t="str">
            <v>097332000</v>
          </cell>
        </row>
        <row r="28925">
          <cell r="O28925" t="str">
            <v>097332000</v>
          </cell>
        </row>
        <row r="28926">
          <cell r="O28926" t="str">
            <v>097332000</v>
          </cell>
        </row>
        <row r="28927">
          <cell r="O28927" t="str">
            <v>097332000</v>
          </cell>
        </row>
        <row r="28928">
          <cell r="O28928" t="str">
            <v>097332000</v>
          </cell>
        </row>
        <row r="28929">
          <cell r="O28929" t="str">
            <v>097332000</v>
          </cell>
        </row>
        <row r="28930">
          <cell r="O28930" t="str">
            <v>097332000</v>
          </cell>
        </row>
        <row r="28931">
          <cell r="O28931" t="str">
            <v>097332000</v>
          </cell>
        </row>
        <row r="28932">
          <cell r="O28932" t="str">
            <v>097332000</v>
          </cell>
        </row>
        <row r="28933">
          <cell r="O28933" t="str">
            <v>097332000</v>
          </cell>
        </row>
        <row r="28934">
          <cell r="O28934" t="str">
            <v>097332000</v>
          </cell>
        </row>
        <row r="28935">
          <cell r="O28935" t="str">
            <v>097332000</v>
          </cell>
        </row>
        <row r="28936">
          <cell r="O28936" t="str">
            <v>097332000</v>
          </cell>
        </row>
        <row r="28937">
          <cell r="O28937" t="str">
            <v>097332000</v>
          </cell>
        </row>
        <row r="28938">
          <cell r="O28938" t="str">
            <v>097332000</v>
          </cell>
        </row>
        <row r="28939">
          <cell r="O28939" t="str">
            <v>097332000</v>
          </cell>
        </row>
        <row r="28940">
          <cell r="O28940" t="str">
            <v>097332000</v>
          </cell>
        </row>
        <row r="28941">
          <cell r="O28941" t="str">
            <v>097332000</v>
          </cell>
        </row>
        <row r="28942">
          <cell r="O28942" t="str">
            <v>097332000</v>
          </cell>
        </row>
        <row r="28943">
          <cell r="O28943" t="str">
            <v>097332000</v>
          </cell>
        </row>
        <row r="28944">
          <cell r="O28944" t="str">
            <v>097332000</v>
          </cell>
        </row>
        <row r="28945">
          <cell r="O28945" t="str">
            <v>097332000</v>
          </cell>
        </row>
        <row r="28946">
          <cell r="O28946" t="str">
            <v>097332000</v>
          </cell>
        </row>
        <row r="28947">
          <cell r="O28947" t="str">
            <v>097332000</v>
          </cell>
        </row>
        <row r="28948">
          <cell r="O28948" t="str">
            <v>097332000</v>
          </cell>
        </row>
        <row r="28949">
          <cell r="O28949" t="str">
            <v>097332000</v>
          </cell>
        </row>
        <row r="28950">
          <cell r="O28950" t="str">
            <v>097332000</v>
          </cell>
        </row>
        <row r="28951">
          <cell r="O28951" t="str">
            <v>097332000</v>
          </cell>
        </row>
        <row r="28952">
          <cell r="O28952" t="str">
            <v>097332000</v>
          </cell>
        </row>
        <row r="28953">
          <cell r="O28953" t="str">
            <v>097332000</v>
          </cell>
        </row>
        <row r="28954">
          <cell r="O28954" t="str">
            <v>097332000</v>
          </cell>
        </row>
        <row r="28955">
          <cell r="O28955" t="str">
            <v>097332000</v>
          </cell>
        </row>
        <row r="28956">
          <cell r="O28956" t="str">
            <v>097332000</v>
          </cell>
        </row>
        <row r="28957">
          <cell r="O28957" t="str">
            <v>097332000</v>
          </cell>
        </row>
        <row r="28958">
          <cell r="O28958" t="str">
            <v>097333000</v>
          </cell>
        </row>
        <row r="28959">
          <cell r="O28959" t="str">
            <v>097333000</v>
          </cell>
        </row>
        <row r="28960">
          <cell r="O28960" t="str">
            <v>097333000</v>
          </cell>
        </row>
        <row r="28961">
          <cell r="O28961" t="str">
            <v>097333000</v>
          </cell>
        </row>
        <row r="28962">
          <cell r="O28962" t="str">
            <v>097333000</v>
          </cell>
        </row>
        <row r="28963">
          <cell r="O28963" t="str">
            <v>097333000</v>
          </cell>
        </row>
        <row r="28964">
          <cell r="O28964" t="str">
            <v>097333000</v>
          </cell>
        </row>
        <row r="28965">
          <cell r="O28965" t="str">
            <v>097333000</v>
          </cell>
        </row>
        <row r="28966">
          <cell r="O28966" t="str">
            <v>097333000</v>
          </cell>
        </row>
        <row r="28967">
          <cell r="O28967" t="str">
            <v>097333000</v>
          </cell>
        </row>
        <row r="28968">
          <cell r="O28968" t="str">
            <v>097333000</v>
          </cell>
        </row>
        <row r="28969">
          <cell r="O28969" t="str">
            <v>097333000</v>
          </cell>
        </row>
        <row r="28970">
          <cell r="O28970" t="str">
            <v>097333000</v>
          </cell>
        </row>
        <row r="28971">
          <cell r="O28971" t="str">
            <v>097333000</v>
          </cell>
        </row>
        <row r="28972">
          <cell r="O28972" t="str">
            <v>097337000</v>
          </cell>
        </row>
        <row r="28973">
          <cell r="O28973" t="str">
            <v>097337000</v>
          </cell>
        </row>
        <row r="28974">
          <cell r="O28974" t="str">
            <v>097337000</v>
          </cell>
        </row>
        <row r="28975">
          <cell r="O28975" t="str">
            <v>097337000</v>
          </cell>
        </row>
        <row r="28976">
          <cell r="O28976" t="str">
            <v>097337000</v>
          </cell>
        </row>
        <row r="28977">
          <cell r="O28977" t="str">
            <v>097337000</v>
          </cell>
        </row>
        <row r="28978">
          <cell r="O28978" t="str">
            <v>097337000</v>
          </cell>
        </row>
        <row r="28979">
          <cell r="O28979" t="str">
            <v>097337000</v>
          </cell>
        </row>
        <row r="28980">
          <cell r="O28980" t="str">
            <v>097337000</v>
          </cell>
        </row>
        <row r="28981">
          <cell r="O28981" t="str">
            <v>097337000</v>
          </cell>
        </row>
        <row r="28982">
          <cell r="O28982" t="str">
            <v>097337000</v>
          </cell>
        </row>
        <row r="28983">
          <cell r="O28983" t="str">
            <v>097337000</v>
          </cell>
        </row>
        <row r="28984">
          <cell r="O28984" t="str">
            <v>097337000</v>
          </cell>
        </row>
        <row r="28985">
          <cell r="O28985" t="str">
            <v>097337000</v>
          </cell>
        </row>
        <row r="28986">
          <cell r="O28986" t="str">
            <v>097338000</v>
          </cell>
        </row>
        <row r="28987">
          <cell r="O28987" t="str">
            <v>097338000</v>
          </cell>
        </row>
        <row r="28988">
          <cell r="O28988" t="str">
            <v>097338000</v>
          </cell>
        </row>
        <row r="28989">
          <cell r="O28989" t="str">
            <v>097338000</v>
          </cell>
        </row>
        <row r="28990">
          <cell r="O28990" t="str">
            <v>097338000</v>
          </cell>
        </row>
        <row r="28991">
          <cell r="O28991" t="str">
            <v>097338000</v>
          </cell>
        </row>
        <row r="28992">
          <cell r="O28992" t="str">
            <v>097338000</v>
          </cell>
        </row>
        <row r="28993">
          <cell r="O28993" t="str">
            <v>097338000</v>
          </cell>
        </row>
        <row r="28994">
          <cell r="O28994" t="str">
            <v>097338000</v>
          </cell>
        </row>
        <row r="28995">
          <cell r="O28995" t="str">
            <v>097338000</v>
          </cell>
        </row>
        <row r="28996">
          <cell r="O28996" t="str">
            <v>097338000</v>
          </cell>
        </row>
        <row r="28997">
          <cell r="O28997" t="str">
            <v>097338000</v>
          </cell>
        </row>
        <row r="28998">
          <cell r="O28998" t="str">
            <v>097338000</v>
          </cell>
        </row>
        <row r="28999">
          <cell r="O28999" t="str">
            <v>097338000</v>
          </cell>
        </row>
        <row r="29000">
          <cell r="O29000" t="str">
            <v>097338000</v>
          </cell>
        </row>
        <row r="29001">
          <cell r="O29001" t="str">
            <v>097340000</v>
          </cell>
        </row>
        <row r="29002">
          <cell r="O29002" t="str">
            <v>097340000</v>
          </cell>
        </row>
        <row r="29003">
          <cell r="O29003" t="str">
            <v>097340000</v>
          </cell>
        </row>
        <row r="29004">
          <cell r="O29004" t="str">
            <v>097340000</v>
          </cell>
        </row>
        <row r="29005">
          <cell r="O29005" t="str">
            <v>097340000</v>
          </cell>
        </row>
        <row r="29006">
          <cell r="O29006" t="str">
            <v>097340000</v>
          </cell>
        </row>
        <row r="29007">
          <cell r="O29007" t="str">
            <v>097340000</v>
          </cell>
        </row>
        <row r="29008">
          <cell r="O29008" t="str">
            <v>097340000</v>
          </cell>
        </row>
        <row r="29009">
          <cell r="O29009" t="str">
            <v>097340000</v>
          </cell>
        </row>
        <row r="29010">
          <cell r="O29010" t="str">
            <v>097340000</v>
          </cell>
        </row>
        <row r="29011">
          <cell r="O29011" t="str">
            <v>097340000</v>
          </cell>
        </row>
        <row r="29012">
          <cell r="O29012" t="str">
            <v>097340000</v>
          </cell>
        </row>
        <row r="29013">
          <cell r="O29013" t="str">
            <v>097340000</v>
          </cell>
        </row>
        <row r="29014">
          <cell r="O29014" t="str">
            <v>097340000</v>
          </cell>
        </row>
        <row r="29015">
          <cell r="O29015" t="str">
            <v>097340000</v>
          </cell>
        </row>
        <row r="29016">
          <cell r="O29016" t="str">
            <v>097340000</v>
          </cell>
        </row>
        <row r="29017">
          <cell r="O29017" t="str">
            <v>097340000</v>
          </cell>
        </row>
        <row r="29018">
          <cell r="O29018" t="str">
            <v>097340000</v>
          </cell>
        </row>
        <row r="29019">
          <cell r="O29019" t="str">
            <v>097341000</v>
          </cell>
        </row>
        <row r="29020">
          <cell r="O29020" t="str">
            <v>097341000</v>
          </cell>
        </row>
        <row r="29021">
          <cell r="O29021" t="str">
            <v>097341000</v>
          </cell>
        </row>
        <row r="29022">
          <cell r="O29022" t="str">
            <v>097341000</v>
          </cell>
        </row>
        <row r="29023">
          <cell r="O29023" t="str">
            <v>097341000</v>
          </cell>
        </row>
        <row r="29024">
          <cell r="O29024" t="str">
            <v>097341000</v>
          </cell>
        </row>
        <row r="29025">
          <cell r="O29025" t="str">
            <v>097341000</v>
          </cell>
        </row>
        <row r="29026">
          <cell r="O29026" t="str">
            <v>097341000</v>
          </cell>
        </row>
        <row r="29027">
          <cell r="O29027" t="str">
            <v>097341000</v>
          </cell>
        </row>
        <row r="29028">
          <cell r="O29028" t="str">
            <v>097341000</v>
          </cell>
        </row>
        <row r="29029">
          <cell r="O29029" t="str">
            <v>097341000</v>
          </cell>
        </row>
        <row r="29030">
          <cell r="O29030" t="str">
            <v>097341000</v>
          </cell>
        </row>
        <row r="29031">
          <cell r="O29031" t="str">
            <v>097341000</v>
          </cell>
        </row>
        <row r="29032">
          <cell r="O29032" t="str">
            <v>097341000</v>
          </cell>
        </row>
        <row r="29033">
          <cell r="O29033" t="str">
            <v>097343000</v>
          </cell>
        </row>
        <row r="29034">
          <cell r="O29034" t="str">
            <v>097343000</v>
          </cell>
        </row>
        <row r="29035">
          <cell r="O29035" t="str">
            <v>097343000</v>
          </cell>
        </row>
        <row r="29036">
          <cell r="O29036" t="str">
            <v>097343000</v>
          </cell>
        </row>
        <row r="29037">
          <cell r="O29037" t="str">
            <v>097343000</v>
          </cell>
        </row>
        <row r="29038">
          <cell r="O29038" t="str">
            <v>097343000</v>
          </cell>
        </row>
        <row r="29039">
          <cell r="O29039" t="str">
            <v>097343000</v>
          </cell>
        </row>
        <row r="29040">
          <cell r="O29040" t="str">
            <v>097343000</v>
          </cell>
        </row>
        <row r="29041">
          <cell r="O29041" t="str">
            <v>097343000</v>
          </cell>
        </row>
        <row r="29042">
          <cell r="O29042" t="str">
            <v>097343000</v>
          </cell>
        </row>
        <row r="29043">
          <cell r="O29043" t="str">
            <v>097343000</v>
          </cell>
        </row>
        <row r="29044">
          <cell r="O29044" t="str">
            <v>097343000</v>
          </cell>
        </row>
        <row r="29045">
          <cell r="O29045" t="str">
            <v>097343000</v>
          </cell>
        </row>
        <row r="29046">
          <cell r="O29046" t="str">
            <v>097343000</v>
          </cell>
        </row>
        <row r="29047">
          <cell r="O29047" t="str">
            <v>097343000</v>
          </cell>
        </row>
        <row r="29048">
          <cell r="O29048" t="str">
            <v>097343000</v>
          </cell>
        </row>
        <row r="29049">
          <cell r="O29049" t="str">
            <v>097343000</v>
          </cell>
        </row>
        <row r="29050">
          <cell r="O29050" t="str">
            <v>097344000</v>
          </cell>
        </row>
        <row r="29051">
          <cell r="O29051" t="str">
            <v>097344000</v>
          </cell>
        </row>
        <row r="29052">
          <cell r="O29052" t="str">
            <v>097344000</v>
          </cell>
        </row>
        <row r="29053">
          <cell r="O29053" t="str">
            <v>097344000</v>
          </cell>
        </row>
        <row r="29054">
          <cell r="O29054" t="str">
            <v>097344000</v>
          </cell>
        </row>
        <row r="29055">
          <cell r="O29055" t="str">
            <v>097344000</v>
          </cell>
        </row>
        <row r="29056">
          <cell r="O29056" t="str">
            <v>097344000</v>
          </cell>
        </row>
        <row r="29057">
          <cell r="O29057" t="str">
            <v>097344000</v>
          </cell>
        </row>
        <row r="29058">
          <cell r="O29058" t="str">
            <v>097344000</v>
          </cell>
        </row>
        <row r="29059">
          <cell r="O29059" t="str">
            <v>097344000</v>
          </cell>
        </row>
        <row r="29060">
          <cell r="O29060" t="str">
            <v>097344000</v>
          </cell>
        </row>
        <row r="29061">
          <cell r="O29061" t="str">
            <v>097344000</v>
          </cell>
        </row>
        <row r="29062">
          <cell r="O29062" t="str">
            <v>097344000</v>
          </cell>
        </row>
        <row r="29063">
          <cell r="O29063" t="str">
            <v>097344000</v>
          </cell>
        </row>
        <row r="29064">
          <cell r="O29064" t="str">
            <v>097344000</v>
          </cell>
        </row>
        <row r="29065">
          <cell r="O29065" t="str">
            <v>097344000</v>
          </cell>
        </row>
        <row r="29066">
          <cell r="O29066" t="str">
            <v>097344000</v>
          </cell>
        </row>
        <row r="29067">
          <cell r="O29067" t="str">
            <v>097344000</v>
          </cell>
        </row>
        <row r="29068">
          <cell r="O29068" t="str">
            <v>098301000</v>
          </cell>
        </row>
        <row r="29069">
          <cell r="O29069" t="str">
            <v>098301000</v>
          </cell>
        </row>
        <row r="29070">
          <cell r="O29070" t="str">
            <v>098301000</v>
          </cell>
        </row>
        <row r="29071">
          <cell r="O29071" t="str">
            <v>098301000</v>
          </cell>
        </row>
        <row r="29072">
          <cell r="O29072" t="str">
            <v>098301000</v>
          </cell>
        </row>
        <row r="29073">
          <cell r="O29073" t="str">
            <v>098301000</v>
          </cell>
        </row>
        <row r="29074">
          <cell r="O29074" t="str">
            <v>098301000</v>
          </cell>
        </row>
        <row r="29075">
          <cell r="O29075" t="str">
            <v>098301000</v>
          </cell>
        </row>
        <row r="29076">
          <cell r="O29076" t="str">
            <v>098301000</v>
          </cell>
        </row>
        <row r="29077">
          <cell r="O29077" t="str">
            <v>098301000</v>
          </cell>
        </row>
        <row r="29078">
          <cell r="O29078" t="str">
            <v>098301000</v>
          </cell>
        </row>
        <row r="29079">
          <cell r="O29079" t="str">
            <v>098301000</v>
          </cell>
        </row>
        <row r="29080">
          <cell r="O29080" t="str">
            <v>098301000</v>
          </cell>
        </row>
        <row r="29081">
          <cell r="O29081" t="str">
            <v>098301000</v>
          </cell>
        </row>
        <row r="29082">
          <cell r="O29082" t="str">
            <v>098301000</v>
          </cell>
        </row>
        <row r="29083">
          <cell r="O29083" t="str">
            <v>098301000</v>
          </cell>
        </row>
        <row r="29084">
          <cell r="O29084" t="str">
            <v>098301000</v>
          </cell>
        </row>
        <row r="29085">
          <cell r="O29085" t="str">
            <v>098301000</v>
          </cell>
        </row>
        <row r="29086">
          <cell r="O29086" t="str">
            <v>098301000</v>
          </cell>
        </row>
        <row r="29087">
          <cell r="O29087" t="str">
            <v>098301000</v>
          </cell>
        </row>
        <row r="29088">
          <cell r="O29088" t="str">
            <v>098301000</v>
          </cell>
        </row>
        <row r="29089">
          <cell r="O29089" t="str">
            <v>098301000</v>
          </cell>
        </row>
        <row r="29090">
          <cell r="O29090" t="str">
            <v>098301000</v>
          </cell>
        </row>
        <row r="29091">
          <cell r="O29091" t="str">
            <v>098301000</v>
          </cell>
        </row>
        <row r="29092">
          <cell r="O29092" t="str">
            <v>098301000</v>
          </cell>
        </row>
        <row r="29093">
          <cell r="O29093" t="str">
            <v>098301000</v>
          </cell>
        </row>
        <row r="29094">
          <cell r="O29094" t="str">
            <v>098301000</v>
          </cell>
        </row>
        <row r="29095">
          <cell r="O29095" t="str">
            <v>098302000</v>
          </cell>
        </row>
        <row r="29096">
          <cell r="O29096" t="str">
            <v>098302000</v>
          </cell>
        </row>
        <row r="29097">
          <cell r="O29097" t="str">
            <v>098302000</v>
          </cell>
        </row>
        <row r="29098">
          <cell r="O29098" t="str">
            <v>098302000</v>
          </cell>
        </row>
        <row r="29099">
          <cell r="O29099" t="str">
            <v>098302000</v>
          </cell>
        </row>
        <row r="29100">
          <cell r="O29100" t="str">
            <v>098302000</v>
          </cell>
        </row>
        <row r="29101">
          <cell r="O29101" t="str">
            <v>098302000</v>
          </cell>
        </row>
        <row r="29102">
          <cell r="O29102" t="str">
            <v>098302000</v>
          </cell>
        </row>
        <row r="29103">
          <cell r="O29103" t="str">
            <v>098302000</v>
          </cell>
        </row>
        <row r="29104">
          <cell r="O29104" t="str">
            <v>098302000</v>
          </cell>
        </row>
        <row r="29105">
          <cell r="O29105" t="str">
            <v>098302000</v>
          </cell>
        </row>
        <row r="29106">
          <cell r="O29106" t="str">
            <v>098302000</v>
          </cell>
        </row>
        <row r="29107">
          <cell r="O29107" t="str">
            <v>098302000</v>
          </cell>
        </row>
        <row r="29108">
          <cell r="O29108" t="str">
            <v>098302000</v>
          </cell>
        </row>
        <row r="29109">
          <cell r="O29109" t="str">
            <v>098302000</v>
          </cell>
        </row>
        <row r="29110">
          <cell r="O29110" t="str">
            <v>098302000</v>
          </cell>
        </row>
        <row r="29111">
          <cell r="O29111" t="str">
            <v>098302000</v>
          </cell>
        </row>
        <row r="29112">
          <cell r="O29112" t="str">
            <v>098302000</v>
          </cell>
        </row>
        <row r="29113">
          <cell r="O29113" t="str">
            <v>098302000</v>
          </cell>
        </row>
        <row r="29114">
          <cell r="O29114" t="str">
            <v>098302000</v>
          </cell>
        </row>
        <row r="29115">
          <cell r="O29115" t="str">
            <v>098302000</v>
          </cell>
        </row>
        <row r="29116">
          <cell r="O29116" t="str">
            <v>098302000</v>
          </cell>
        </row>
        <row r="29117">
          <cell r="O29117" t="str">
            <v>098302000</v>
          </cell>
        </row>
        <row r="29118">
          <cell r="O29118" t="str">
            <v>098302000</v>
          </cell>
        </row>
        <row r="29119">
          <cell r="O29119" t="str">
            <v>098302000</v>
          </cell>
        </row>
        <row r="29120">
          <cell r="O29120" t="str">
            <v>098302000</v>
          </cell>
        </row>
        <row r="29121">
          <cell r="O29121" t="str">
            <v>098302000</v>
          </cell>
        </row>
        <row r="29122">
          <cell r="O29122" t="str">
            <v>098303000</v>
          </cell>
        </row>
        <row r="29123">
          <cell r="O29123" t="str">
            <v>098303000</v>
          </cell>
        </row>
        <row r="29124">
          <cell r="O29124" t="str">
            <v>098303000</v>
          </cell>
        </row>
        <row r="29125">
          <cell r="O29125" t="str">
            <v>098303000</v>
          </cell>
        </row>
        <row r="29126">
          <cell r="O29126" t="str">
            <v>098303000</v>
          </cell>
        </row>
        <row r="29127">
          <cell r="O29127" t="str">
            <v>098303000</v>
          </cell>
        </row>
        <row r="29128">
          <cell r="O29128" t="str">
            <v>098303000</v>
          </cell>
        </row>
        <row r="29129">
          <cell r="O29129" t="str">
            <v>098303000</v>
          </cell>
        </row>
        <row r="29130">
          <cell r="O29130" t="str">
            <v>098303000</v>
          </cell>
        </row>
        <row r="29131">
          <cell r="O29131" t="str">
            <v>098303000</v>
          </cell>
        </row>
        <row r="29132">
          <cell r="O29132" t="str">
            <v>098303000</v>
          </cell>
        </row>
        <row r="29133">
          <cell r="O29133" t="str">
            <v>098303000</v>
          </cell>
        </row>
        <row r="29134">
          <cell r="O29134" t="str">
            <v>098303000</v>
          </cell>
        </row>
        <row r="29135">
          <cell r="O29135" t="str">
            <v>098303000</v>
          </cell>
        </row>
        <row r="29136">
          <cell r="O29136" t="str">
            <v>098303000</v>
          </cell>
        </row>
        <row r="29137">
          <cell r="O29137" t="str">
            <v>098303000</v>
          </cell>
        </row>
        <row r="29138">
          <cell r="O29138" t="str">
            <v>098303000</v>
          </cell>
        </row>
        <row r="29139">
          <cell r="O29139" t="str">
            <v>098303000</v>
          </cell>
        </row>
        <row r="29140">
          <cell r="O29140" t="str">
            <v>098303000</v>
          </cell>
        </row>
        <row r="29141">
          <cell r="O29141" t="str">
            <v>098303000</v>
          </cell>
        </row>
        <row r="29142">
          <cell r="O29142" t="str">
            <v>098303000</v>
          </cell>
        </row>
        <row r="29143">
          <cell r="O29143" t="str">
            <v>098303000</v>
          </cell>
        </row>
        <row r="29144">
          <cell r="O29144" t="str">
            <v>098304000</v>
          </cell>
        </row>
        <row r="29145">
          <cell r="O29145" t="str">
            <v>098304000</v>
          </cell>
        </row>
        <row r="29146">
          <cell r="O29146" t="str">
            <v>098304000</v>
          </cell>
        </row>
        <row r="29147">
          <cell r="O29147" t="str">
            <v>098304000</v>
          </cell>
        </row>
        <row r="29148">
          <cell r="O29148" t="str">
            <v>098304000</v>
          </cell>
        </row>
        <row r="29149">
          <cell r="O29149" t="str">
            <v>098304000</v>
          </cell>
        </row>
        <row r="29150">
          <cell r="O29150" t="str">
            <v>098304000</v>
          </cell>
        </row>
        <row r="29151">
          <cell r="O29151" t="str">
            <v>098304000</v>
          </cell>
        </row>
        <row r="29152">
          <cell r="O29152" t="str">
            <v>098304000</v>
          </cell>
        </row>
        <row r="29153">
          <cell r="O29153" t="str">
            <v>098304000</v>
          </cell>
        </row>
        <row r="29154">
          <cell r="O29154" t="str">
            <v>098304000</v>
          </cell>
        </row>
        <row r="29155">
          <cell r="O29155" t="str">
            <v>098304000</v>
          </cell>
        </row>
        <row r="29156">
          <cell r="O29156" t="str">
            <v>098304000</v>
          </cell>
        </row>
        <row r="29157">
          <cell r="O29157" t="str">
            <v>098304000</v>
          </cell>
        </row>
        <row r="29158">
          <cell r="O29158" t="str">
            <v>098304000</v>
          </cell>
        </row>
        <row r="29159">
          <cell r="O29159" t="str">
            <v>098304000</v>
          </cell>
        </row>
        <row r="29160">
          <cell r="O29160" t="str">
            <v>098304000</v>
          </cell>
        </row>
        <row r="29161">
          <cell r="O29161" t="str">
            <v>098304000</v>
          </cell>
        </row>
        <row r="29162">
          <cell r="O29162" t="str">
            <v>098305000</v>
          </cell>
        </row>
        <row r="29163">
          <cell r="O29163" t="str">
            <v>098305000</v>
          </cell>
        </row>
        <row r="29164">
          <cell r="O29164" t="str">
            <v>098305000</v>
          </cell>
        </row>
        <row r="29165">
          <cell r="O29165" t="str">
            <v>098305000</v>
          </cell>
        </row>
        <row r="29166">
          <cell r="O29166" t="str">
            <v>098305000</v>
          </cell>
        </row>
        <row r="29167">
          <cell r="O29167" t="str">
            <v>098305000</v>
          </cell>
        </row>
        <row r="29168">
          <cell r="O29168" t="str">
            <v>098305000</v>
          </cell>
        </row>
        <row r="29169">
          <cell r="O29169" t="str">
            <v>098305000</v>
          </cell>
        </row>
        <row r="29170">
          <cell r="O29170" t="str">
            <v>098305000</v>
          </cell>
        </row>
        <row r="29171">
          <cell r="O29171" t="str">
            <v>098305000</v>
          </cell>
        </row>
        <row r="29172">
          <cell r="O29172" t="str">
            <v>098305000</v>
          </cell>
        </row>
        <row r="29173">
          <cell r="O29173" t="str">
            <v>098305000</v>
          </cell>
        </row>
        <row r="29174">
          <cell r="O29174" t="str">
            <v>098305000</v>
          </cell>
        </row>
        <row r="29175">
          <cell r="O29175" t="str">
            <v>098305000</v>
          </cell>
        </row>
        <row r="29176">
          <cell r="O29176" t="str">
            <v>098305000</v>
          </cell>
        </row>
        <row r="29177">
          <cell r="O29177" t="str">
            <v>098305000</v>
          </cell>
        </row>
        <row r="29178">
          <cell r="O29178" t="str">
            <v>098305000</v>
          </cell>
        </row>
        <row r="29179">
          <cell r="O29179" t="str">
            <v>098305000</v>
          </cell>
        </row>
        <row r="29180">
          <cell r="O29180" t="str">
            <v>098305000</v>
          </cell>
        </row>
        <row r="29181">
          <cell r="O29181" t="str">
            <v>098305000</v>
          </cell>
        </row>
        <row r="29182">
          <cell r="O29182" t="str">
            <v>098305000</v>
          </cell>
        </row>
        <row r="29183">
          <cell r="O29183" t="str">
            <v>098305000</v>
          </cell>
        </row>
        <row r="29184">
          <cell r="O29184" t="str">
            <v>098305000</v>
          </cell>
        </row>
        <row r="29185">
          <cell r="O29185" t="str">
            <v>098305000</v>
          </cell>
        </row>
        <row r="29186">
          <cell r="O29186" t="str">
            <v>098305000</v>
          </cell>
        </row>
        <row r="29187">
          <cell r="O29187" t="str">
            <v>098305000</v>
          </cell>
        </row>
        <row r="29188">
          <cell r="O29188" t="str">
            <v>098305000</v>
          </cell>
        </row>
        <row r="29189">
          <cell r="O29189" t="str">
            <v>098305000</v>
          </cell>
        </row>
        <row r="29190">
          <cell r="O29190" t="str">
            <v>098306000</v>
          </cell>
        </row>
        <row r="29191">
          <cell r="O29191" t="str">
            <v>098306000</v>
          </cell>
        </row>
        <row r="29192">
          <cell r="O29192" t="str">
            <v>098306000</v>
          </cell>
        </row>
        <row r="29193">
          <cell r="O29193" t="str">
            <v>098306000</v>
          </cell>
        </row>
        <row r="29194">
          <cell r="O29194" t="str">
            <v>098306000</v>
          </cell>
        </row>
        <row r="29195">
          <cell r="O29195" t="str">
            <v>098306000</v>
          </cell>
        </row>
        <row r="29196">
          <cell r="O29196" t="str">
            <v>098306000</v>
          </cell>
        </row>
        <row r="29197">
          <cell r="O29197" t="str">
            <v>098306000</v>
          </cell>
        </row>
        <row r="29198">
          <cell r="O29198" t="str">
            <v>098306000</v>
          </cell>
        </row>
        <row r="29199">
          <cell r="O29199" t="str">
            <v>098306000</v>
          </cell>
        </row>
        <row r="29200">
          <cell r="O29200" t="str">
            <v>098306000</v>
          </cell>
        </row>
        <row r="29201">
          <cell r="O29201" t="str">
            <v>098306000</v>
          </cell>
        </row>
        <row r="29202">
          <cell r="O29202" t="str">
            <v>098306000</v>
          </cell>
        </row>
        <row r="29203">
          <cell r="O29203" t="str">
            <v>098306000</v>
          </cell>
        </row>
        <row r="29204">
          <cell r="O29204" t="str">
            <v>098306000</v>
          </cell>
        </row>
        <row r="29205">
          <cell r="O29205" t="str">
            <v>098306000</v>
          </cell>
        </row>
        <row r="29206">
          <cell r="O29206" t="str">
            <v>098306000</v>
          </cell>
        </row>
        <row r="29207">
          <cell r="O29207" t="str">
            <v>098306000</v>
          </cell>
        </row>
        <row r="29208">
          <cell r="O29208" t="str">
            <v>098306000</v>
          </cell>
        </row>
        <row r="29209">
          <cell r="O29209" t="str">
            <v>098306000</v>
          </cell>
        </row>
        <row r="29210">
          <cell r="O29210" t="str">
            <v>098306000</v>
          </cell>
        </row>
        <row r="29211">
          <cell r="O29211" t="str">
            <v>098306000</v>
          </cell>
        </row>
        <row r="29212">
          <cell r="O29212" t="str">
            <v>098306000</v>
          </cell>
        </row>
        <row r="29213">
          <cell r="O29213" t="str">
            <v>098306000</v>
          </cell>
        </row>
        <row r="29214">
          <cell r="O29214" t="str">
            <v>098306000</v>
          </cell>
        </row>
        <row r="29215">
          <cell r="O29215" t="str">
            <v>098306000</v>
          </cell>
        </row>
        <row r="29216">
          <cell r="O29216" t="str">
            <v>098306000</v>
          </cell>
        </row>
        <row r="29217">
          <cell r="O29217" t="str">
            <v>098306000</v>
          </cell>
        </row>
        <row r="29218">
          <cell r="O29218" t="str">
            <v>098306000</v>
          </cell>
        </row>
        <row r="29219">
          <cell r="O29219" t="str">
            <v>098307000</v>
          </cell>
        </row>
        <row r="29220">
          <cell r="O29220" t="str">
            <v>098307000</v>
          </cell>
        </row>
        <row r="29221">
          <cell r="O29221" t="str">
            <v>098307000</v>
          </cell>
        </row>
        <row r="29222">
          <cell r="O29222" t="str">
            <v>098307000</v>
          </cell>
        </row>
        <row r="29223">
          <cell r="O29223" t="str">
            <v>098307000</v>
          </cell>
        </row>
        <row r="29224">
          <cell r="O29224" t="str">
            <v>098307000</v>
          </cell>
        </row>
        <row r="29225">
          <cell r="O29225" t="str">
            <v>098307000</v>
          </cell>
        </row>
        <row r="29226">
          <cell r="O29226" t="str">
            <v>098307000</v>
          </cell>
        </row>
        <row r="29227">
          <cell r="O29227" t="str">
            <v>098307000</v>
          </cell>
        </row>
        <row r="29228">
          <cell r="O29228" t="str">
            <v>098307000</v>
          </cell>
        </row>
        <row r="29229">
          <cell r="O29229" t="str">
            <v>098307000</v>
          </cell>
        </row>
        <row r="29230">
          <cell r="O29230" t="str">
            <v>098307000</v>
          </cell>
        </row>
        <row r="29231">
          <cell r="O29231" t="str">
            <v>098307000</v>
          </cell>
        </row>
        <row r="29232">
          <cell r="O29232" t="str">
            <v>098307000</v>
          </cell>
        </row>
        <row r="29233">
          <cell r="O29233" t="str">
            <v>098307000</v>
          </cell>
        </row>
        <row r="29234">
          <cell r="O29234" t="str">
            <v>098307000</v>
          </cell>
        </row>
        <row r="29235">
          <cell r="O29235" t="str">
            <v>098307000</v>
          </cell>
        </row>
        <row r="29236">
          <cell r="O29236" t="str">
            <v>098307000</v>
          </cell>
        </row>
        <row r="29237">
          <cell r="O29237" t="str">
            <v>098308000</v>
          </cell>
        </row>
        <row r="29238">
          <cell r="O29238" t="str">
            <v>098308000</v>
          </cell>
        </row>
        <row r="29239">
          <cell r="O29239" t="str">
            <v>098308000</v>
          </cell>
        </row>
        <row r="29240">
          <cell r="O29240" t="str">
            <v>098308000</v>
          </cell>
        </row>
        <row r="29241">
          <cell r="O29241" t="str">
            <v>098308000</v>
          </cell>
        </row>
        <row r="29242">
          <cell r="O29242" t="str">
            <v>098308000</v>
          </cell>
        </row>
        <row r="29243">
          <cell r="O29243" t="str">
            <v>098308000</v>
          </cell>
        </row>
        <row r="29244">
          <cell r="O29244" t="str">
            <v>098308000</v>
          </cell>
        </row>
        <row r="29245">
          <cell r="O29245" t="str">
            <v>098308000</v>
          </cell>
        </row>
        <row r="29246">
          <cell r="O29246" t="str">
            <v>098308000</v>
          </cell>
        </row>
        <row r="29247">
          <cell r="O29247" t="str">
            <v>098308000</v>
          </cell>
        </row>
        <row r="29248">
          <cell r="O29248" t="str">
            <v>098308000</v>
          </cell>
        </row>
        <row r="29249">
          <cell r="O29249" t="str">
            <v>098308000</v>
          </cell>
        </row>
        <row r="29250">
          <cell r="O29250" t="str">
            <v>098308000</v>
          </cell>
        </row>
        <row r="29251">
          <cell r="O29251" t="str">
            <v>098308000</v>
          </cell>
        </row>
        <row r="29252">
          <cell r="O29252" t="str">
            <v>098308000</v>
          </cell>
        </row>
        <row r="29253">
          <cell r="O29253" t="str">
            <v>098308000</v>
          </cell>
        </row>
        <row r="29254">
          <cell r="O29254" t="str">
            <v>098308000</v>
          </cell>
        </row>
        <row r="29255">
          <cell r="O29255" t="str">
            <v>098308000</v>
          </cell>
        </row>
        <row r="29256">
          <cell r="O29256" t="str">
            <v>098308000</v>
          </cell>
        </row>
        <row r="29257">
          <cell r="O29257" t="str">
            <v>098308000</v>
          </cell>
        </row>
        <row r="29258">
          <cell r="O29258" t="str">
            <v>098308000</v>
          </cell>
        </row>
        <row r="29259">
          <cell r="O29259" t="str">
            <v>098308000</v>
          </cell>
        </row>
        <row r="29260">
          <cell r="O29260" t="str">
            <v>098308000</v>
          </cell>
        </row>
        <row r="29261">
          <cell r="O29261" t="str">
            <v>098308000</v>
          </cell>
        </row>
        <row r="29262">
          <cell r="O29262" t="str">
            <v>098309000</v>
          </cell>
        </row>
        <row r="29263">
          <cell r="O29263" t="str">
            <v>098309000</v>
          </cell>
        </row>
        <row r="29264">
          <cell r="O29264" t="str">
            <v>098309000</v>
          </cell>
        </row>
        <row r="29265">
          <cell r="O29265" t="str">
            <v>098309000</v>
          </cell>
        </row>
        <row r="29266">
          <cell r="O29266" t="str">
            <v>098309000</v>
          </cell>
        </row>
        <row r="29267">
          <cell r="O29267" t="str">
            <v>098309000</v>
          </cell>
        </row>
        <row r="29268">
          <cell r="O29268" t="str">
            <v>098309000</v>
          </cell>
        </row>
        <row r="29269">
          <cell r="O29269" t="str">
            <v>098309000</v>
          </cell>
        </row>
        <row r="29270">
          <cell r="O29270" t="str">
            <v>098309000</v>
          </cell>
        </row>
        <row r="29271">
          <cell r="O29271" t="str">
            <v>098309000</v>
          </cell>
        </row>
        <row r="29272">
          <cell r="O29272" t="str">
            <v>098309000</v>
          </cell>
        </row>
        <row r="29273">
          <cell r="O29273" t="str">
            <v>098309000</v>
          </cell>
        </row>
        <row r="29274">
          <cell r="O29274" t="str">
            <v>098309000</v>
          </cell>
        </row>
        <row r="29275">
          <cell r="O29275" t="str">
            <v>098309000</v>
          </cell>
        </row>
        <row r="29276">
          <cell r="O29276" t="str">
            <v>098309000</v>
          </cell>
        </row>
        <row r="29277">
          <cell r="O29277" t="str">
            <v>098309000</v>
          </cell>
        </row>
        <row r="29278">
          <cell r="O29278" t="str">
            <v>098309000</v>
          </cell>
        </row>
        <row r="29279">
          <cell r="O29279" t="str">
            <v>098309000</v>
          </cell>
        </row>
        <row r="29280">
          <cell r="O29280" t="str">
            <v>098309000</v>
          </cell>
        </row>
        <row r="29281">
          <cell r="O29281" t="str">
            <v>098309000</v>
          </cell>
        </row>
        <row r="29282">
          <cell r="O29282" t="str">
            <v>098309000</v>
          </cell>
        </row>
        <row r="29283">
          <cell r="O29283" t="str">
            <v>098309000</v>
          </cell>
        </row>
        <row r="29284">
          <cell r="O29284" t="str">
            <v>098309000</v>
          </cell>
        </row>
        <row r="29285">
          <cell r="O29285" t="str">
            <v>098310000</v>
          </cell>
        </row>
        <row r="29286">
          <cell r="O29286" t="str">
            <v>098310000</v>
          </cell>
        </row>
        <row r="29287">
          <cell r="O29287" t="str">
            <v>098310000</v>
          </cell>
        </row>
        <row r="29288">
          <cell r="O29288" t="str">
            <v>098310000</v>
          </cell>
        </row>
        <row r="29289">
          <cell r="O29289" t="str">
            <v>098310000</v>
          </cell>
        </row>
        <row r="29290">
          <cell r="O29290" t="str">
            <v>098310000</v>
          </cell>
        </row>
        <row r="29291">
          <cell r="O29291" t="str">
            <v>098310000</v>
          </cell>
        </row>
        <row r="29292">
          <cell r="O29292" t="str">
            <v>098310000</v>
          </cell>
        </row>
        <row r="29293">
          <cell r="O29293" t="str">
            <v>098310000</v>
          </cell>
        </row>
        <row r="29294">
          <cell r="O29294" t="str">
            <v>098310000</v>
          </cell>
        </row>
        <row r="29295">
          <cell r="O29295" t="str">
            <v>098310000</v>
          </cell>
        </row>
        <row r="29296">
          <cell r="O29296" t="str">
            <v>098310000</v>
          </cell>
        </row>
        <row r="29297">
          <cell r="O29297" t="str">
            <v>098310000</v>
          </cell>
        </row>
        <row r="29298">
          <cell r="O29298" t="str">
            <v>098310000</v>
          </cell>
        </row>
        <row r="29299">
          <cell r="O29299" t="str">
            <v>098310000</v>
          </cell>
        </row>
        <row r="29300">
          <cell r="O29300" t="str">
            <v>098310000</v>
          </cell>
        </row>
        <row r="29301">
          <cell r="O29301" t="str">
            <v>098310000</v>
          </cell>
        </row>
        <row r="29302">
          <cell r="O29302" t="str">
            <v>098310000</v>
          </cell>
        </row>
        <row r="29303">
          <cell r="O29303" t="str">
            <v>098310000</v>
          </cell>
        </row>
        <row r="29304">
          <cell r="O29304" t="str">
            <v>098311000</v>
          </cell>
        </row>
        <row r="29305">
          <cell r="O29305" t="str">
            <v>098311000</v>
          </cell>
        </row>
        <row r="29306">
          <cell r="O29306" t="str">
            <v>098311000</v>
          </cell>
        </row>
        <row r="29307">
          <cell r="O29307" t="str">
            <v>098311000</v>
          </cell>
        </row>
        <row r="29308">
          <cell r="O29308" t="str">
            <v>098311000</v>
          </cell>
        </row>
        <row r="29309">
          <cell r="O29309" t="str">
            <v>098311000</v>
          </cell>
        </row>
        <row r="29310">
          <cell r="O29310" t="str">
            <v>098311000</v>
          </cell>
        </row>
        <row r="29311">
          <cell r="O29311" t="str">
            <v>098311000</v>
          </cell>
        </row>
        <row r="29312">
          <cell r="O29312" t="str">
            <v>098311000</v>
          </cell>
        </row>
        <row r="29313">
          <cell r="O29313" t="str">
            <v>098311000</v>
          </cell>
        </row>
        <row r="29314">
          <cell r="O29314" t="str">
            <v>098311000</v>
          </cell>
        </row>
        <row r="29315">
          <cell r="O29315" t="str">
            <v>098311000</v>
          </cell>
        </row>
        <row r="29316">
          <cell r="O29316" t="str">
            <v>098311000</v>
          </cell>
        </row>
        <row r="29317">
          <cell r="O29317" t="str">
            <v>098311000</v>
          </cell>
        </row>
        <row r="29318">
          <cell r="O29318" t="str">
            <v>098311000</v>
          </cell>
        </row>
        <row r="29319">
          <cell r="O29319" t="str">
            <v>098311000</v>
          </cell>
        </row>
        <row r="29320">
          <cell r="O29320" t="str">
            <v>098311000</v>
          </cell>
        </row>
        <row r="29321">
          <cell r="O29321" t="str">
            <v>098311000</v>
          </cell>
        </row>
        <row r="29322">
          <cell r="O29322" t="str">
            <v>098311000</v>
          </cell>
        </row>
        <row r="29323">
          <cell r="O29323" t="str">
            <v>098311000</v>
          </cell>
        </row>
        <row r="29324">
          <cell r="O29324" t="str">
            <v>098311000</v>
          </cell>
        </row>
        <row r="29325">
          <cell r="O29325" t="str">
            <v>098311000</v>
          </cell>
        </row>
        <row r="29326">
          <cell r="O29326" t="str">
            <v>098311000</v>
          </cell>
        </row>
        <row r="29327">
          <cell r="O29327" t="str">
            <v>098311000</v>
          </cell>
        </row>
        <row r="29328">
          <cell r="O29328" t="str">
            <v>098311000</v>
          </cell>
        </row>
        <row r="29329">
          <cell r="O29329" t="str">
            <v>098311000</v>
          </cell>
        </row>
        <row r="29330">
          <cell r="O29330" t="str">
            <v>098311000</v>
          </cell>
        </row>
        <row r="29331">
          <cell r="O29331" t="str">
            <v>098311000</v>
          </cell>
        </row>
        <row r="29332">
          <cell r="O29332" t="str">
            <v>098311000</v>
          </cell>
        </row>
        <row r="29333">
          <cell r="O29333" t="str">
            <v>098312000</v>
          </cell>
        </row>
        <row r="29334">
          <cell r="O29334" t="str">
            <v>098312000</v>
          </cell>
        </row>
        <row r="29335">
          <cell r="O29335" t="str">
            <v>098312000</v>
          </cell>
        </row>
        <row r="29336">
          <cell r="O29336" t="str">
            <v>098312000</v>
          </cell>
        </row>
        <row r="29337">
          <cell r="O29337" t="str">
            <v>098312000</v>
          </cell>
        </row>
        <row r="29338">
          <cell r="O29338" t="str">
            <v>098312000</v>
          </cell>
        </row>
        <row r="29339">
          <cell r="O29339" t="str">
            <v>098312000</v>
          </cell>
        </row>
        <row r="29340">
          <cell r="O29340" t="str">
            <v>098312000</v>
          </cell>
        </row>
        <row r="29341">
          <cell r="O29341" t="str">
            <v>098312000</v>
          </cell>
        </row>
        <row r="29342">
          <cell r="O29342" t="str">
            <v>098312000</v>
          </cell>
        </row>
        <row r="29343">
          <cell r="O29343" t="str">
            <v>098312000</v>
          </cell>
        </row>
        <row r="29344">
          <cell r="O29344" t="str">
            <v>098312000</v>
          </cell>
        </row>
        <row r="29345">
          <cell r="O29345" t="str">
            <v>098312000</v>
          </cell>
        </row>
        <row r="29346">
          <cell r="O29346" t="str">
            <v>098312000</v>
          </cell>
        </row>
        <row r="29347">
          <cell r="O29347" t="str">
            <v>098312000</v>
          </cell>
        </row>
        <row r="29348">
          <cell r="O29348" t="str">
            <v>098312000</v>
          </cell>
        </row>
        <row r="29349">
          <cell r="O29349" t="str">
            <v>098312000</v>
          </cell>
        </row>
        <row r="29350">
          <cell r="O29350" t="str">
            <v>098312000</v>
          </cell>
        </row>
        <row r="29351">
          <cell r="O29351" t="str">
            <v>098312000</v>
          </cell>
        </row>
        <row r="29352">
          <cell r="O29352" t="str">
            <v>098312000</v>
          </cell>
        </row>
        <row r="29353">
          <cell r="O29353" t="str">
            <v>098312000</v>
          </cell>
        </row>
        <row r="29354">
          <cell r="O29354" t="str">
            <v>098312000</v>
          </cell>
        </row>
        <row r="29355">
          <cell r="O29355" t="str">
            <v>098312000</v>
          </cell>
        </row>
        <row r="29356">
          <cell r="O29356" t="str">
            <v>098312000</v>
          </cell>
        </row>
        <row r="29357">
          <cell r="O29357" t="str">
            <v>098312000</v>
          </cell>
        </row>
        <row r="29358">
          <cell r="O29358" t="str">
            <v>098312000</v>
          </cell>
        </row>
        <row r="29359">
          <cell r="O29359" t="str">
            <v>098313000</v>
          </cell>
        </row>
        <row r="29360">
          <cell r="O29360" t="str">
            <v>098313000</v>
          </cell>
        </row>
        <row r="29361">
          <cell r="O29361" t="str">
            <v>098313000</v>
          </cell>
        </row>
        <row r="29362">
          <cell r="O29362" t="str">
            <v>098313000</v>
          </cell>
        </row>
        <row r="29363">
          <cell r="O29363" t="str">
            <v>098313000</v>
          </cell>
        </row>
        <row r="29364">
          <cell r="O29364" t="str">
            <v>098313000</v>
          </cell>
        </row>
        <row r="29365">
          <cell r="O29365" t="str">
            <v>098313000</v>
          </cell>
        </row>
        <row r="29366">
          <cell r="O29366" t="str">
            <v>098313000</v>
          </cell>
        </row>
        <row r="29367">
          <cell r="O29367" t="str">
            <v>098313000</v>
          </cell>
        </row>
        <row r="29368">
          <cell r="O29368" t="str">
            <v>098313000</v>
          </cell>
        </row>
        <row r="29369">
          <cell r="O29369" t="str">
            <v>098313000</v>
          </cell>
        </row>
        <row r="29370">
          <cell r="O29370" t="str">
            <v>098313000</v>
          </cell>
        </row>
        <row r="29371">
          <cell r="O29371" t="str">
            <v>098313000</v>
          </cell>
        </row>
        <row r="29372">
          <cell r="O29372" t="str">
            <v>098313000</v>
          </cell>
        </row>
        <row r="29373">
          <cell r="O29373" t="str">
            <v>098313000</v>
          </cell>
        </row>
        <row r="29374">
          <cell r="O29374" t="str">
            <v>098313000</v>
          </cell>
        </row>
        <row r="29375">
          <cell r="O29375" t="str">
            <v>098313000</v>
          </cell>
        </row>
        <row r="29376">
          <cell r="O29376" t="str">
            <v>098313000</v>
          </cell>
        </row>
        <row r="29377">
          <cell r="O29377" t="str">
            <v>098313000</v>
          </cell>
        </row>
        <row r="29378">
          <cell r="O29378" t="str">
            <v>098313000</v>
          </cell>
        </row>
        <row r="29379">
          <cell r="O29379" t="str">
            <v>098313000</v>
          </cell>
        </row>
        <row r="29380">
          <cell r="O29380" t="str">
            <v>098313000</v>
          </cell>
        </row>
        <row r="29381">
          <cell r="O29381" t="str">
            <v>098313000</v>
          </cell>
        </row>
        <row r="29382">
          <cell r="O29382" t="str">
            <v>098313000</v>
          </cell>
        </row>
        <row r="29383">
          <cell r="O29383" t="str">
            <v>098313000</v>
          </cell>
        </row>
        <row r="29384">
          <cell r="O29384" t="str">
            <v>098313000</v>
          </cell>
        </row>
        <row r="29385">
          <cell r="O29385" t="str">
            <v>098313000</v>
          </cell>
        </row>
        <row r="29386">
          <cell r="O29386" t="str">
            <v>098313000</v>
          </cell>
        </row>
        <row r="29387">
          <cell r="O29387" t="str">
            <v>098313000</v>
          </cell>
        </row>
        <row r="29388">
          <cell r="O29388" t="str">
            <v>098314000</v>
          </cell>
        </row>
        <row r="29389">
          <cell r="O29389" t="str">
            <v>098314000</v>
          </cell>
        </row>
        <row r="29390">
          <cell r="O29390" t="str">
            <v>098314000</v>
          </cell>
        </row>
        <row r="29391">
          <cell r="O29391" t="str">
            <v>098314000</v>
          </cell>
        </row>
        <row r="29392">
          <cell r="O29392" t="str">
            <v>098314000</v>
          </cell>
        </row>
        <row r="29393">
          <cell r="O29393" t="str">
            <v>098314000</v>
          </cell>
        </row>
        <row r="29394">
          <cell r="O29394" t="str">
            <v>098314000</v>
          </cell>
        </row>
        <row r="29395">
          <cell r="O29395" t="str">
            <v>098314000</v>
          </cell>
        </row>
        <row r="29396">
          <cell r="O29396" t="str">
            <v>098314000</v>
          </cell>
        </row>
        <row r="29397">
          <cell r="O29397" t="str">
            <v>098314000</v>
          </cell>
        </row>
        <row r="29398">
          <cell r="O29398" t="str">
            <v>098314000</v>
          </cell>
        </row>
        <row r="29399">
          <cell r="O29399" t="str">
            <v>098314000</v>
          </cell>
        </row>
        <row r="29400">
          <cell r="O29400" t="str">
            <v>098314000</v>
          </cell>
        </row>
        <row r="29401">
          <cell r="O29401" t="str">
            <v>098314000</v>
          </cell>
        </row>
        <row r="29402">
          <cell r="O29402" t="str">
            <v>098315000</v>
          </cell>
        </row>
        <row r="29403">
          <cell r="O29403" t="str">
            <v>098315000</v>
          </cell>
        </row>
        <row r="29404">
          <cell r="O29404" t="str">
            <v>098315000</v>
          </cell>
        </row>
        <row r="29405">
          <cell r="O29405" t="str">
            <v>098315000</v>
          </cell>
        </row>
        <row r="29406">
          <cell r="O29406" t="str">
            <v>098315000</v>
          </cell>
        </row>
        <row r="29407">
          <cell r="O29407" t="str">
            <v>098315000</v>
          </cell>
        </row>
        <row r="29408">
          <cell r="O29408" t="str">
            <v>098315000</v>
          </cell>
        </row>
        <row r="29409">
          <cell r="O29409" t="str">
            <v>098315000</v>
          </cell>
        </row>
        <row r="29410">
          <cell r="O29410" t="str">
            <v>098315000</v>
          </cell>
        </row>
        <row r="29411">
          <cell r="O29411" t="str">
            <v>098315000</v>
          </cell>
        </row>
        <row r="29412">
          <cell r="O29412" t="str">
            <v>098315000</v>
          </cell>
        </row>
        <row r="29413">
          <cell r="O29413" t="str">
            <v>098315000</v>
          </cell>
        </row>
        <row r="29414">
          <cell r="O29414" t="str">
            <v>098315000</v>
          </cell>
        </row>
        <row r="29415">
          <cell r="O29415" t="str">
            <v>098315000</v>
          </cell>
        </row>
        <row r="29416">
          <cell r="O29416" t="str">
            <v>098315000</v>
          </cell>
        </row>
        <row r="29417">
          <cell r="O29417" t="str">
            <v>098315000</v>
          </cell>
        </row>
        <row r="29418">
          <cell r="O29418" t="str">
            <v>098315000</v>
          </cell>
        </row>
        <row r="29419">
          <cell r="O29419" t="str">
            <v>098315000</v>
          </cell>
        </row>
        <row r="29420">
          <cell r="O29420" t="str">
            <v>098315000</v>
          </cell>
        </row>
        <row r="29421">
          <cell r="O29421" t="str">
            <v>098315000</v>
          </cell>
        </row>
        <row r="29422">
          <cell r="O29422" t="str">
            <v>098315000</v>
          </cell>
        </row>
        <row r="29423">
          <cell r="O29423" t="str">
            <v>098315000</v>
          </cell>
        </row>
        <row r="29424">
          <cell r="O29424" t="str">
            <v>098315000</v>
          </cell>
        </row>
        <row r="29425">
          <cell r="O29425" t="str">
            <v>098315000</v>
          </cell>
        </row>
        <row r="29426">
          <cell r="O29426" t="str">
            <v>098315000</v>
          </cell>
        </row>
        <row r="29427">
          <cell r="O29427" t="str">
            <v>098315000</v>
          </cell>
        </row>
        <row r="29428">
          <cell r="O29428" t="str">
            <v>098315000</v>
          </cell>
        </row>
        <row r="29429">
          <cell r="O29429" t="str">
            <v>098315000</v>
          </cell>
        </row>
        <row r="29430">
          <cell r="O29430" t="str">
            <v>098315000</v>
          </cell>
        </row>
        <row r="29431">
          <cell r="O29431" t="str">
            <v>098315000</v>
          </cell>
        </row>
        <row r="29432">
          <cell r="O29432" t="str">
            <v>098316000</v>
          </cell>
        </row>
        <row r="29433">
          <cell r="O29433" t="str">
            <v>098316000</v>
          </cell>
        </row>
        <row r="29434">
          <cell r="O29434" t="str">
            <v>098316000</v>
          </cell>
        </row>
        <row r="29435">
          <cell r="O29435" t="str">
            <v>098316000</v>
          </cell>
        </row>
        <row r="29436">
          <cell r="O29436" t="str">
            <v>098316000</v>
          </cell>
        </row>
        <row r="29437">
          <cell r="O29437" t="str">
            <v>098316000</v>
          </cell>
        </row>
        <row r="29438">
          <cell r="O29438" t="str">
            <v>098316000</v>
          </cell>
        </row>
        <row r="29439">
          <cell r="O29439" t="str">
            <v>098316000</v>
          </cell>
        </row>
        <row r="29440">
          <cell r="O29440" t="str">
            <v>098316000</v>
          </cell>
        </row>
        <row r="29441">
          <cell r="O29441" t="str">
            <v>098316000</v>
          </cell>
        </row>
        <row r="29442">
          <cell r="O29442" t="str">
            <v>098316000</v>
          </cell>
        </row>
        <row r="29443">
          <cell r="O29443" t="str">
            <v>098316000</v>
          </cell>
        </row>
        <row r="29444">
          <cell r="O29444" t="str">
            <v>098316000</v>
          </cell>
        </row>
        <row r="29445">
          <cell r="O29445" t="str">
            <v>098316000</v>
          </cell>
        </row>
        <row r="29446">
          <cell r="O29446" t="str">
            <v>098316000</v>
          </cell>
        </row>
        <row r="29447">
          <cell r="O29447" t="str">
            <v>098316000</v>
          </cell>
        </row>
        <row r="29448">
          <cell r="O29448" t="str">
            <v>098316000</v>
          </cell>
        </row>
        <row r="29449">
          <cell r="O29449" t="str">
            <v>098316000</v>
          </cell>
        </row>
        <row r="29450">
          <cell r="O29450" t="str">
            <v>098316000</v>
          </cell>
        </row>
        <row r="29451">
          <cell r="O29451" t="str">
            <v>098316000</v>
          </cell>
        </row>
        <row r="29452">
          <cell r="O29452" t="str">
            <v>098316000</v>
          </cell>
        </row>
        <row r="29453">
          <cell r="O29453" t="str">
            <v>098316000</v>
          </cell>
        </row>
        <row r="29454">
          <cell r="O29454" t="str">
            <v>098316000</v>
          </cell>
        </row>
        <row r="29455">
          <cell r="O29455" t="str">
            <v>098316000</v>
          </cell>
        </row>
        <row r="29456">
          <cell r="O29456" t="str">
            <v>098316000</v>
          </cell>
        </row>
        <row r="29457">
          <cell r="O29457" t="str">
            <v>099701000</v>
          </cell>
        </row>
        <row r="29458">
          <cell r="O29458" t="str">
            <v>099701000</v>
          </cell>
        </row>
        <row r="29459">
          <cell r="O29459" t="str">
            <v>099701000</v>
          </cell>
        </row>
        <row r="29460">
          <cell r="O29460" t="str">
            <v>099701000</v>
          </cell>
        </row>
        <row r="29461">
          <cell r="O29461" t="str">
            <v>099701000</v>
          </cell>
        </row>
        <row r="29462">
          <cell r="O29462" t="str">
            <v>099701000</v>
          </cell>
        </row>
        <row r="29463">
          <cell r="O29463" t="str">
            <v>099701000</v>
          </cell>
        </row>
        <row r="29464">
          <cell r="O29464" t="str">
            <v>099701000</v>
          </cell>
        </row>
        <row r="29465">
          <cell r="O29465" t="str">
            <v>099701000</v>
          </cell>
        </row>
        <row r="29466">
          <cell r="O29466" t="str">
            <v>099701000</v>
          </cell>
        </row>
        <row r="29467">
          <cell r="O29467" t="str">
            <v>099701000</v>
          </cell>
        </row>
        <row r="29468">
          <cell r="O29468" t="str">
            <v>099701000</v>
          </cell>
        </row>
        <row r="29469">
          <cell r="O29469" t="str">
            <v>099701000</v>
          </cell>
        </row>
        <row r="29470">
          <cell r="O29470" t="str">
            <v>099701000</v>
          </cell>
        </row>
        <row r="29471">
          <cell r="O29471" t="str">
            <v>099701000</v>
          </cell>
        </row>
        <row r="29472">
          <cell r="O29472" t="str">
            <v>099701000</v>
          </cell>
        </row>
        <row r="29473">
          <cell r="O29473" t="str">
            <v>099701000</v>
          </cell>
        </row>
        <row r="29474">
          <cell r="O29474" t="str">
            <v>099701000</v>
          </cell>
        </row>
        <row r="29475">
          <cell r="O29475" t="str">
            <v>099701000</v>
          </cell>
        </row>
        <row r="29476">
          <cell r="O29476" t="str">
            <v>099701000</v>
          </cell>
        </row>
        <row r="29477">
          <cell r="O29477" t="str">
            <v>099701000</v>
          </cell>
        </row>
        <row r="29478">
          <cell r="O29478" t="str">
            <v>099701000</v>
          </cell>
        </row>
        <row r="29479">
          <cell r="O29479" t="str">
            <v>099701000</v>
          </cell>
        </row>
        <row r="29480">
          <cell r="O29480" t="str">
            <v>099701000</v>
          </cell>
        </row>
        <row r="29481">
          <cell r="O29481" t="str">
            <v>099701000</v>
          </cell>
        </row>
        <row r="29482">
          <cell r="O29482" t="str">
            <v>099701000</v>
          </cell>
        </row>
        <row r="29483">
          <cell r="O29483" t="str">
            <v>099701000</v>
          </cell>
        </row>
        <row r="29484">
          <cell r="O29484" t="str">
            <v>099701000</v>
          </cell>
        </row>
        <row r="29485">
          <cell r="O29485" t="str">
            <v>099701000</v>
          </cell>
        </row>
        <row r="29486">
          <cell r="O29486" t="str">
            <v>099701000</v>
          </cell>
        </row>
        <row r="29487">
          <cell r="O29487" t="str">
            <v>099701000</v>
          </cell>
        </row>
        <row r="29488">
          <cell r="O29488" t="str">
            <v>099701000</v>
          </cell>
        </row>
        <row r="29489">
          <cell r="O29489" t="str">
            <v>099701000</v>
          </cell>
        </row>
        <row r="29490">
          <cell r="O29490" t="str">
            <v>099701000</v>
          </cell>
        </row>
        <row r="29491">
          <cell r="O29491" t="str">
            <v>099701000</v>
          </cell>
        </row>
        <row r="29492">
          <cell r="O29492" t="str">
            <v>099701000</v>
          </cell>
        </row>
        <row r="29493">
          <cell r="O29493" t="str">
            <v>099701000</v>
          </cell>
        </row>
        <row r="29494">
          <cell r="O29494" t="str">
            <v>099701000</v>
          </cell>
        </row>
        <row r="29495">
          <cell r="O29495" t="str">
            <v>099701000</v>
          </cell>
        </row>
        <row r="29496">
          <cell r="O29496" t="str">
            <v>099701000</v>
          </cell>
        </row>
        <row r="29497">
          <cell r="O29497" t="str">
            <v>099701000</v>
          </cell>
        </row>
        <row r="29498">
          <cell r="O29498" t="str">
            <v>099701000</v>
          </cell>
        </row>
        <row r="29499">
          <cell r="O29499" t="str">
            <v>099701000</v>
          </cell>
        </row>
        <row r="29500">
          <cell r="O29500" t="str">
            <v>099701000</v>
          </cell>
        </row>
        <row r="29501">
          <cell r="O29501" t="str">
            <v>099701000</v>
          </cell>
        </row>
        <row r="29502">
          <cell r="O29502" t="str">
            <v>101301000</v>
          </cell>
        </row>
        <row r="29503">
          <cell r="O29503" t="str">
            <v>101301000</v>
          </cell>
        </row>
        <row r="29504">
          <cell r="O29504" t="str">
            <v>101301000</v>
          </cell>
        </row>
        <row r="29505">
          <cell r="O29505" t="str">
            <v>101301000</v>
          </cell>
        </row>
        <row r="29506">
          <cell r="O29506" t="str">
            <v>101301000</v>
          </cell>
        </row>
        <row r="29507">
          <cell r="O29507" t="str">
            <v>101301000</v>
          </cell>
        </row>
        <row r="29508">
          <cell r="O29508" t="str">
            <v>101301000</v>
          </cell>
        </row>
        <row r="29509">
          <cell r="O29509" t="str">
            <v>101301000</v>
          </cell>
        </row>
        <row r="29510">
          <cell r="O29510" t="str">
            <v>101301000</v>
          </cell>
        </row>
        <row r="29511">
          <cell r="O29511" t="str">
            <v>101301000</v>
          </cell>
        </row>
        <row r="29512">
          <cell r="O29512" t="str">
            <v>101301000</v>
          </cell>
        </row>
        <row r="29513">
          <cell r="O29513" t="str">
            <v>101301000</v>
          </cell>
        </row>
        <row r="29514">
          <cell r="O29514" t="str">
            <v>101301000</v>
          </cell>
        </row>
        <row r="29515">
          <cell r="O29515" t="str">
            <v>101301000</v>
          </cell>
        </row>
        <row r="29516">
          <cell r="O29516" t="str">
            <v>101301000</v>
          </cell>
        </row>
        <row r="29517">
          <cell r="O29517" t="str">
            <v>101301000</v>
          </cell>
        </row>
        <row r="29518">
          <cell r="O29518" t="str">
            <v>101302000</v>
          </cell>
        </row>
        <row r="29519">
          <cell r="O29519" t="str">
            <v>101302000</v>
          </cell>
        </row>
        <row r="29520">
          <cell r="O29520" t="str">
            <v>101302000</v>
          </cell>
        </row>
        <row r="29521">
          <cell r="O29521" t="str">
            <v>101302000</v>
          </cell>
        </row>
        <row r="29522">
          <cell r="O29522" t="str">
            <v>101302000</v>
          </cell>
        </row>
        <row r="29523">
          <cell r="O29523" t="str">
            <v>101302000</v>
          </cell>
        </row>
        <row r="29524">
          <cell r="O29524" t="str">
            <v>101302000</v>
          </cell>
        </row>
        <row r="29525">
          <cell r="O29525" t="str">
            <v>101302000</v>
          </cell>
        </row>
        <row r="29526">
          <cell r="O29526" t="str">
            <v>101302000</v>
          </cell>
        </row>
        <row r="29527">
          <cell r="O29527" t="str">
            <v>101302000</v>
          </cell>
        </row>
        <row r="29528">
          <cell r="O29528" t="str">
            <v>101302000</v>
          </cell>
        </row>
        <row r="29529">
          <cell r="O29529" t="str">
            <v>101302000</v>
          </cell>
        </row>
        <row r="29530">
          <cell r="O29530" t="str">
            <v>101302000</v>
          </cell>
        </row>
        <row r="29531">
          <cell r="O29531" t="str">
            <v>101302000</v>
          </cell>
        </row>
        <row r="29532">
          <cell r="O29532" t="str">
            <v>101302000</v>
          </cell>
        </row>
        <row r="29533">
          <cell r="O29533" t="str">
            <v>101302000</v>
          </cell>
        </row>
        <row r="29534">
          <cell r="O29534" t="str">
            <v>101302000</v>
          </cell>
        </row>
        <row r="29535">
          <cell r="O29535" t="str">
            <v>101303000</v>
          </cell>
        </row>
        <row r="29536">
          <cell r="O29536" t="str">
            <v>101303000</v>
          </cell>
        </row>
        <row r="29537">
          <cell r="O29537" t="str">
            <v>101303000</v>
          </cell>
        </row>
        <row r="29538">
          <cell r="O29538" t="str">
            <v>101303000</v>
          </cell>
        </row>
        <row r="29539">
          <cell r="O29539" t="str">
            <v>101303000</v>
          </cell>
        </row>
        <row r="29540">
          <cell r="O29540" t="str">
            <v>101303000</v>
          </cell>
        </row>
        <row r="29541">
          <cell r="O29541" t="str">
            <v>101303000</v>
          </cell>
        </row>
        <row r="29542">
          <cell r="O29542" t="str">
            <v>101303000</v>
          </cell>
        </row>
        <row r="29543">
          <cell r="O29543" t="str">
            <v>101303000</v>
          </cell>
        </row>
        <row r="29544">
          <cell r="O29544" t="str">
            <v>101303000</v>
          </cell>
        </row>
        <row r="29545">
          <cell r="O29545" t="str">
            <v>101303000</v>
          </cell>
        </row>
        <row r="29546">
          <cell r="O29546" t="str">
            <v>101303000</v>
          </cell>
        </row>
        <row r="29547">
          <cell r="O29547" t="str">
            <v>101303000</v>
          </cell>
        </row>
        <row r="29548">
          <cell r="O29548" t="str">
            <v>101303000</v>
          </cell>
        </row>
        <row r="29549">
          <cell r="O29549" t="str">
            <v>101304000</v>
          </cell>
        </row>
        <row r="29550">
          <cell r="O29550" t="str">
            <v>101304000</v>
          </cell>
        </row>
        <row r="29551">
          <cell r="O29551" t="str">
            <v>101304000</v>
          </cell>
        </row>
        <row r="29552">
          <cell r="O29552" t="str">
            <v>101304000</v>
          </cell>
        </row>
        <row r="29553">
          <cell r="O29553" t="str">
            <v>101304000</v>
          </cell>
        </row>
        <row r="29554">
          <cell r="O29554" t="str">
            <v>101304000</v>
          </cell>
        </row>
        <row r="29555">
          <cell r="O29555" t="str">
            <v>101304000</v>
          </cell>
        </row>
        <row r="29556">
          <cell r="O29556" t="str">
            <v>101304000</v>
          </cell>
        </row>
        <row r="29557">
          <cell r="O29557" t="str">
            <v>101304000</v>
          </cell>
        </row>
        <row r="29558">
          <cell r="O29558" t="str">
            <v>101304000</v>
          </cell>
        </row>
        <row r="29559">
          <cell r="O29559" t="str">
            <v>101304000</v>
          </cell>
        </row>
        <row r="29560">
          <cell r="O29560" t="str">
            <v>101304000</v>
          </cell>
        </row>
        <row r="29561">
          <cell r="O29561" t="str">
            <v>101304000</v>
          </cell>
        </row>
        <row r="29562">
          <cell r="O29562" t="str">
            <v>101304000</v>
          </cell>
        </row>
        <row r="29563">
          <cell r="O29563" t="str">
            <v>101304000</v>
          </cell>
        </row>
        <row r="29564">
          <cell r="O29564" t="str">
            <v>101304000</v>
          </cell>
        </row>
        <row r="29565">
          <cell r="O29565" t="str">
            <v>101304000</v>
          </cell>
        </row>
        <row r="29566">
          <cell r="O29566" t="str">
            <v>101304000</v>
          </cell>
        </row>
        <row r="29567">
          <cell r="O29567" t="str">
            <v>101304000</v>
          </cell>
        </row>
        <row r="29568">
          <cell r="O29568" t="str">
            <v>101304000</v>
          </cell>
        </row>
        <row r="29569">
          <cell r="O29569" t="str">
            <v>101304000</v>
          </cell>
        </row>
        <row r="29570">
          <cell r="O29570" t="str">
            <v>101304000</v>
          </cell>
        </row>
        <row r="29571">
          <cell r="O29571" t="str">
            <v>101304000</v>
          </cell>
        </row>
        <row r="29572">
          <cell r="O29572" t="str">
            <v>101304000</v>
          </cell>
        </row>
        <row r="29573">
          <cell r="O29573" t="str">
            <v>101304000</v>
          </cell>
        </row>
        <row r="29574">
          <cell r="O29574" t="str">
            <v>101304000</v>
          </cell>
        </row>
        <row r="29575">
          <cell r="O29575" t="str">
            <v>101304000</v>
          </cell>
        </row>
        <row r="29576">
          <cell r="O29576" t="str">
            <v>101304000</v>
          </cell>
        </row>
        <row r="29577">
          <cell r="O29577" t="str">
            <v>101304000</v>
          </cell>
        </row>
        <row r="29578">
          <cell r="O29578" t="str">
            <v>101305000</v>
          </cell>
        </row>
        <row r="29579">
          <cell r="O29579" t="str">
            <v>101305000</v>
          </cell>
        </row>
        <row r="29580">
          <cell r="O29580" t="str">
            <v>101305000</v>
          </cell>
        </row>
        <row r="29581">
          <cell r="O29581" t="str">
            <v>101305000</v>
          </cell>
        </row>
        <row r="29582">
          <cell r="O29582" t="str">
            <v>101305000</v>
          </cell>
        </row>
        <row r="29583">
          <cell r="O29583" t="str">
            <v>101305000</v>
          </cell>
        </row>
        <row r="29584">
          <cell r="O29584" t="str">
            <v>101305000</v>
          </cell>
        </row>
        <row r="29585">
          <cell r="O29585" t="str">
            <v>101305000</v>
          </cell>
        </row>
        <row r="29586">
          <cell r="O29586" t="str">
            <v>101305000</v>
          </cell>
        </row>
        <row r="29587">
          <cell r="O29587" t="str">
            <v>101305000</v>
          </cell>
        </row>
        <row r="29588">
          <cell r="O29588" t="str">
            <v>101305000</v>
          </cell>
        </row>
        <row r="29589">
          <cell r="O29589" t="str">
            <v>101305000</v>
          </cell>
        </row>
        <row r="29590">
          <cell r="O29590" t="str">
            <v>101305000</v>
          </cell>
        </row>
        <row r="29591">
          <cell r="O29591" t="str">
            <v>101306000</v>
          </cell>
        </row>
        <row r="29592">
          <cell r="O29592" t="str">
            <v>101306000</v>
          </cell>
        </row>
        <row r="29593">
          <cell r="O29593" t="str">
            <v>101306000</v>
          </cell>
        </row>
        <row r="29594">
          <cell r="O29594" t="str">
            <v>101306000</v>
          </cell>
        </row>
        <row r="29595">
          <cell r="O29595" t="str">
            <v>101306000</v>
          </cell>
        </row>
        <row r="29596">
          <cell r="O29596" t="str">
            <v>101306000</v>
          </cell>
        </row>
        <row r="29597">
          <cell r="O29597" t="str">
            <v>101306000</v>
          </cell>
        </row>
        <row r="29598">
          <cell r="O29598" t="str">
            <v>101306000</v>
          </cell>
        </row>
        <row r="29599">
          <cell r="O29599" t="str">
            <v>101306000</v>
          </cell>
        </row>
        <row r="29600">
          <cell r="O29600" t="str">
            <v>101306000</v>
          </cell>
        </row>
        <row r="29601">
          <cell r="O29601" t="str">
            <v>101306000</v>
          </cell>
        </row>
        <row r="29602">
          <cell r="O29602" t="str">
            <v>101306000</v>
          </cell>
        </row>
        <row r="29603">
          <cell r="O29603" t="str">
            <v>101306000</v>
          </cell>
        </row>
        <row r="29604">
          <cell r="O29604" t="str">
            <v>101306000</v>
          </cell>
        </row>
        <row r="29605">
          <cell r="O29605" t="str">
            <v>101306000</v>
          </cell>
        </row>
        <row r="29606">
          <cell r="O29606" t="str">
            <v>101306000</v>
          </cell>
        </row>
        <row r="29607">
          <cell r="O29607" t="str">
            <v>101306000</v>
          </cell>
        </row>
        <row r="29608">
          <cell r="O29608" t="str">
            <v>101307000</v>
          </cell>
        </row>
        <row r="29609">
          <cell r="O29609" t="str">
            <v>101307000</v>
          </cell>
        </row>
        <row r="29610">
          <cell r="O29610" t="str">
            <v>101307000</v>
          </cell>
        </row>
        <row r="29611">
          <cell r="O29611" t="str">
            <v>101307000</v>
          </cell>
        </row>
        <row r="29612">
          <cell r="O29612" t="str">
            <v>101307000</v>
          </cell>
        </row>
        <row r="29613">
          <cell r="O29613" t="str">
            <v>101307000</v>
          </cell>
        </row>
        <row r="29614">
          <cell r="O29614" t="str">
            <v>101307000</v>
          </cell>
        </row>
        <row r="29615">
          <cell r="O29615" t="str">
            <v>101307000</v>
          </cell>
        </row>
        <row r="29616">
          <cell r="O29616" t="str">
            <v>101307000</v>
          </cell>
        </row>
        <row r="29617">
          <cell r="O29617" t="str">
            <v>101307000</v>
          </cell>
        </row>
        <row r="29618">
          <cell r="O29618" t="str">
            <v>101307000</v>
          </cell>
        </row>
        <row r="29619">
          <cell r="O29619" t="str">
            <v>101307000</v>
          </cell>
        </row>
        <row r="29620">
          <cell r="O29620" t="str">
            <v>101307000</v>
          </cell>
        </row>
        <row r="29621">
          <cell r="O29621" t="str">
            <v>101307000</v>
          </cell>
        </row>
        <row r="29622">
          <cell r="O29622" t="str">
            <v>101308000</v>
          </cell>
        </row>
        <row r="29623">
          <cell r="O29623" t="str">
            <v>101308000</v>
          </cell>
        </row>
        <row r="29624">
          <cell r="O29624" t="str">
            <v>101308000</v>
          </cell>
        </row>
        <row r="29625">
          <cell r="O29625" t="str">
            <v>101308000</v>
          </cell>
        </row>
        <row r="29626">
          <cell r="O29626" t="str">
            <v>101308000</v>
          </cell>
        </row>
        <row r="29627">
          <cell r="O29627" t="str">
            <v>101308000</v>
          </cell>
        </row>
        <row r="29628">
          <cell r="O29628" t="str">
            <v>101308000</v>
          </cell>
        </row>
        <row r="29629">
          <cell r="O29629" t="str">
            <v>101308000</v>
          </cell>
        </row>
        <row r="29630">
          <cell r="O29630" t="str">
            <v>101308000</v>
          </cell>
        </row>
        <row r="29631">
          <cell r="O29631" t="str">
            <v>101308000</v>
          </cell>
        </row>
        <row r="29632">
          <cell r="O29632" t="str">
            <v>101308000</v>
          </cell>
        </row>
        <row r="29633">
          <cell r="O29633" t="str">
            <v>101308000</v>
          </cell>
        </row>
        <row r="29634">
          <cell r="O29634" t="str">
            <v>101308000</v>
          </cell>
        </row>
        <row r="29635">
          <cell r="O29635" t="str">
            <v>101308000</v>
          </cell>
        </row>
        <row r="29636">
          <cell r="O29636" t="str">
            <v>101308000</v>
          </cell>
        </row>
        <row r="29637">
          <cell r="O29637" t="str">
            <v>101308000</v>
          </cell>
        </row>
        <row r="29638">
          <cell r="O29638" t="str">
            <v>101308000</v>
          </cell>
        </row>
        <row r="29639">
          <cell r="O29639" t="str">
            <v>101308000</v>
          </cell>
        </row>
        <row r="29640">
          <cell r="O29640" t="str">
            <v>101308000</v>
          </cell>
        </row>
        <row r="29641">
          <cell r="O29641" t="str">
            <v>101308000</v>
          </cell>
        </row>
        <row r="29642">
          <cell r="O29642" t="str">
            <v>101308000</v>
          </cell>
        </row>
        <row r="29643">
          <cell r="O29643" t="str">
            <v>101308000</v>
          </cell>
        </row>
        <row r="29644">
          <cell r="O29644" t="str">
            <v>101308000</v>
          </cell>
        </row>
        <row r="29645">
          <cell r="O29645" t="str">
            <v>101309000</v>
          </cell>
        </row>
        <row r="29646">
          <cell r="O29646" t="str">
            <v>101309000</v>
          </cell>
        </row>
        <row r="29647">
          <cell r="O29647" t="str">
            <v>101309000</v>
          </cell>
        </row>
        <row r="29648">
          <cell r="O29648" t="str">
            <v>101309000</v>
          </cell>
        </row>
        <row r="29649">
          <cell r="O29649" t="str">
            <v>101309000</v>
          </cell>
        </row>
        <row r="29650">
          <cell r="O29650" t="str">
            <v>101309000</v>
          </cell>
        </row>
        <row r="29651">
          <cell r="O29651" t="str">
            <v>101309000</v>
          </cell>
        </row>
        <row r="29652">
          <cell r="O29652" t="str">
            <v>101309000</v>
          </cell>
        </row>
        <row r="29653">
          <cell r="O29653" t="str">
            <v>101309000</v>
          </cell>
        </row>
        <row r="29654">
          <cell r="O29654" t="str">
            <v>101309000</v>
          </cell>
        </row>
        <row r="29655">
          <cell r="O29655" t="str">
            <v>101309000</v>
          </cell>
        </row>
        <row r="29656">
          <cell r="O29656" t="str">
            <v>101309000</v>
          </cell>
        </row>
        <row r="29657">
          <cell r="O29657" t="str">
            <v>101309000</v>
          </cell>
        </row>
        <row r="29658">
          <cell r="O29658" t="str">
            <v>101309000</v>
          </cell>
        </row>
        <row r="29659">
          <cell r="O29659" t="str">
            <v>101309000</v>
          </cell>
        </row>
        <row r="29660">
          <cell r="O29660" t="str">
            <v>101309000</v>
          </cell>
        </row>
        <row r="29661">
          <cell r="O29661" t="str">
            <v>101309000</v>
          </cell>
        </row>
        <row r="29662">
          <cell r="O29662" t="str">
            <v>101309000</v>
          </cell>
        </row>
        <row r="29663">
          <cell r="O29663" t="str">
            <v>101309000</v>
          </cell>
        </row>
        <row r="29664">
          <cell r="O29664" t="str">
            <v>101309000</v>
          </cell>
        </row>
        <row r="29665">
          <cell r="O29665" t="str">
            <v>101309000</v>
          </cell>
        </row>
        <row r="29666">
          <cell r="O29666" t="str">
            <v>101309000</v>
          </cell>
        </row>
        <row r="29667">
          <cell r="O29667" t="str">
            <v>101309000</v>
          </cell>
        </row>
        <row r="29668">
          <cell r="O29668" t="str">
            <v>101309000</v>
          </cell>
        </row>
        <row r="29669">
          <cell r="O29669" t="str">
            <v>101309000</v>
          </cell>
        </row>
        <row r="29670">
          <cell r="O29670" t="str">
            <v>101309000</v>
          </cell>
        </row>
        <row r="29671">
          <cell r="O29671" t="str">
            <v>101309000</v>
          </cell>
        </row>
        <row r="29672">
          <cell r="O29672" t="str">
            <v>101309000</v>
          </cell>
        </row>
        <row r="29673">
          <cell r="O29673" t="str">
            <v>101309000</v>
          </cell>
        </row>
        <row r="29674">
          <cell r="O29674" t="str">
            <v>101309000</v>
          </cell>
        </row>
        <row r="29675">
          <cell r="O29675" t="str">
            <v>101309000</v>
          </cell>
        </row>
        <row r="29676">
          <cell r="O29676" t="str">
            <v>101309000</v>
          </cell>
        </row>
        <row r="29677">
          <cell r="O29677" t="str">
            <v>101309000</v>
          </cell>
        </row>
        <row r="29678">
          <cell r="O29678" t="str">
            <v>101309000</v>
          </cell>
        </row>
        <row r="29679">
          <cell r="O29679" t="str">
            <v>101309000</v>
          </cell>
        </row>
        <row r="29680">
          <cell r="O29680" t="str">
            <v>101310000</v>
          </cell>
        </row>
        <row r="29681">
          <cell r="O29681" t="str">
            <v>101310000</v>
          </cell>
        </row>
        <row r="29682">
          <cell r="O29682" t="str">
            <v>101310000</v>
          </cell>
        </row>
        <row r="29683">
          <cell r="O29683" t="str">
            <v>101310000</v>
          </cell>
        </row>
        <row r="29684">
          <cell r="O29684" t="str">
            <v>101310000</v>
          </cell>
        </row>
        <row r="29685">
          <cell r="O29685" t="str">
            <v>101310000</v>
          </cell>
        </row>
        <row r="29686">
          <cell r="O29686" t="str">
            <v>101310000</v>
          </cell>
        </row>
        <row r="29687">
          <cell r="O29687" t="str">
            <v>101310000</v>
          </cell>
        </row>
        <row r="29688">
          <cell r="O29688" t="str">
            <v>101310000</v>
          </cell>
        </row>
        <row r="29689">
          <cell r="O29689" t="str">
            <v>101310000</v>
          </cell>
        </row>
        <row r="29690">
          <cell r="O29690" t="str">
            <v>101310000</v>
          </cell>
        </row>
        <row r="29691">
          <cell r="O29691" t="str">
            <v>101310000</v>
          </cell>
        </row>
        <row r="29692">
          <cell r="O29692" t="str">
            <v>101310000</v>
          </cell>
        </row>
        <row r="29693">
          <cell r="O29693" t="str">
            <v>101310000</v>
          </cell>
        </row>
        <row r="29694">
          <cell r="O29694" t="str">
            <v>101311000</v>
          </cell>
        </row>
        <row r="29695">
          <cell r="O29695" t="str">
            <v>101311000</v>
          </cell>
        </row>
        <row r="29696">
          <cell r="O29696" t="str">
            <v>101311000</v>
          </cell>
        </row>
        <row r="29697">
          <cell r="O29697" t="str">
            <v>101311000</v>
          </cell>
        </row>
        <row r="29698">
          <cell r="O29698" t="str">
            <v>101311000</v>
          </cell>
        </row>
        <row r="29699">
          <cell r="O29699" t="str">
            <v>101311000</v>
          </cell>
        </row>
        <row r="29700">
          <cell r="O29700" t="str">
            <v>101311000</v>
          </cell>
        </row>
        <row r="29701">
          <cell r="O29701" t="str">
            <v>101311000</v>
          </cell>
        </row>
        <row r="29702">
          <cell r="O29702" t="str">
            <v>101311000</v>
          </cell>
        </row>
        <row r="29703">
          <cell r="O29703" t="str">
            <v>101311000</v>
          </cell>
        </row>
        <row r="29704">
          <cell r="O29704" t="str">
            <v>101311000</v>
          </cell>
        </row>
        <row r="29705">
          <cell r="O29705" t="str">
            <v>101311000</v>
          </cell>
        </row>
        <row r="29706">
          <cell r="O29706" t="str">
            <v>101311000</v>
          </cell>
        </row>
        <row r="29707">
          <cell r="O29707" t="str">
            <v>101311000</v>
          </cell>
        </row>
        <row r="29708">
          <cell r="O29708" t="str">
            <v>101312000</v>
          </cell>
        </row>
        <row r="29709">
          <cell r="O29709" t="str">
            <v>101312000</v>
          </cell>
        </row>
        <row r="29710">
          <cell r="O29710" t="str">
            <v>101312000</v>
          </cell>
        </row>
        <row r="29711">
          <cell r="O29711" t="str">
            <v>101312000</v>
          </cell>
        </row>
        <row r="29712">
          <cell r="O29712" t="str">
            <v>101312000</v>
          </cell>
        </row>
        <row r="29713">
          <cell r="O29713" t="str">
            <v>101312000</v>
          </cell>
        </row>
        <row r="29714">
          <cell r="O29714" t="str">
            <v>101312000</v>
          </cell>
        </row>
        <row r="29715">
          <cell r="O29715" t="str">
            <v>101312000</v>
          </cell>
        </row>
        <row r="29716">
          <cell r="O29716" t="str">
            <v>101312000</v>
          </cell>
        </row>
        <row r="29717">
          <cell r="O29717" t="str">
            <v>101312000</v>
          </cell>
        </row>
        <row r="29718">
          <cell r="O29718" t="str">
            <v>101312000</v>
          </cell>
        </row>
        <row r="29719">
          <cell r="O29719" t="str">
            <v>101312000</v>
          </cell>
        </row>
        <row r="29720">
          <cell r="O29720" t="str">
            <v>101312000</v>
          </cell>
        </row>
        <row r="29721">
          <cell r="O29721" t="str">
            <v>101312000</v>
          </cell>
        </row>
        <row r="29722">
          <cell r="O29722" t="str">
            <v>101312000</v>
          </cell>
        </row>
        <row r="29723">
          <cell r="O29723" t="str">
            <v>101312000</v>
          </cell>
        </row>
        <row r="29724">
          <cell r="O29724" t="str">
            <v>101312000</v>
          </cell>
        </row>
        <row r="29725">
          <cell r="O29725" t="str">
            <v>101312000</v>
          </cell>
        </row>
        <row r="29726">
          <cell r="O29726" t="str">
            <v>101312000</v>
          </cell>
        </row>
        <row r="29727">
          <cell r="O29727" t="str">
            <v>101312000</v>
          </cell>
        </row>
        <row r="29728">
          <cell r="O29728" t="str">
            <v>101312000</v>
          </cell>
        </row>
        <row r="29729">
          <cell r="O29729" t="str">
            <v>101312000</v>
          </cell>
        </row>
        <row r="29730">
          <cell r="O29730" t="str">
            <v>101312000</v>
          </cell>
        </row>
        <row r="29731">
          <cell r="O29731" t="str">
            <v>101312000</v>
          </cell>
        </row>
        <row r="29732">
          <cell r="O29732" t="str">
            <v>101312000</v>
          </cell>
        </row>
        <row r="29733">
          <cell r="O29733" t="str">
            <v>101312000</v>
          </cell>
        </row>
        <row r="29734">
          <cell r="O29734" t="str">
            <v>101312000</v>
          </cell>
        </row>
        <row r="29735">
          <cell r="O29735" t="str">
            <v>101312000</v>
          </cell>
        </row>
        <row r="29736">
          <cell r="O29736" t="str">
            <v>101312000</v>
          </cell>
        </row>
        <row r="29737">
          <cell r="O29737" t="str">
            <v>101312000</v>
          </cell>
        </row>
        <row r="29738">
          <cell r="O29738" t="str">
            <v>101312000</v>
          </cell>
        </row>
        <row r="29739">
          <cell r="O29739" t="str">
            <v>101312000</v>
          </cell>
        </row>
        <row r="29740">
          <cell r="O29740" t="str">
            <v>101312000</v>
          </cell>
        </row>
        <row r="29741">
          <cell r="O29741" t="str">
            <v>101312000</v>
          </cell>
        </row>
        <row r="29742">
          <cell r="O29742" t="str">
            <v>101312000</v>
          </cell>
        </row>
        <row r="29743">
          <cell r="O29743" t="str">
            <v>101312000</v>
          </cell>
        </row>
        <row r="29744">
          <cell r="O29744" t="str">
            <v>101312000</v>
          </cell>
        </row>
        <row r="29745">
          <cell r="O29745" t="str">
            <v>101312000</v>
          </cell>
        </row>
        <row r="29746">
          <cell r="O29746" t="str">
            <v>101312000</v>
          </cell>
        </row>
        <row r="29747">
          <cell r="O29747" t="str">
            <v>101312000</v>
          </cell>
        </row>
        <row r="29748">
          <cell r="O29748" t="str">
            <v>101312000</v>
          </cell>
        </row>
        <row r="29749">
          <cell r="O29749" t="str">
            <v>101312000</v>
          </cell>
        </row>
        <row r="29750">
          <cell r="O29750" t="str">
            <v>101312000</v>
          </cell>
        </row>
        <row r="29751">
          <cell r="O29751" t="str">
            <v>101312000</v>
          </cell>
        </row>
        <row r="29752">
          <cell r="O29752" t="str">
            <v>101312000</v>
          </cell>
        </row>
        <row r="29753">
          <cell r="O29753" t="str">
            <v>101312000</v>
          </cell>
        </row>
        <row r="29754">
          <cell r="O29754" t="str">
            <v>101313000</v>
          </cell>
        </row>
        <row r="29755">
          <cell r="O29755" t="str">
            <v>101313000</v>
          </cell>
        </row>
        <row r="29756">
          <cell r="O29756" t="str">
            <v>101313000</v>
          </cell>
        </row>
        <row r="29757">
          <cell r="O29757" t="str">
            <v>101313000</v>
          </cell>
        </row>
        <row r="29758">
          <cell r="O29758" t="str">
            <v>101313000</v>
          </cell>
        </row>
        <row r="29759">
          <cell r="O29759" t="str">
            <v>101313000</v>
          </cell>
        </row>
        <row r="29760">
          <cell r="O29760" t="str">
            <v>101313000</v>
          </cell>
        </row>
        <row r="29761">
          <cell r="O29761" t="str">
            <v>101313000</v>
          </cell>
        </row>
        <row r="29762">
          <cell r="O29762" t="str">
            <v>101313000</v>
          </cell>
        </row>
        <row r="29763">
          <cell r="O29763" t="str">
            <v>101313000</v>
          </cell>
        </row>
        <row r="29764">
          <cell r="O29764" t="str">
            <v>101313000</v>
          </cell>
        </row>
        <row r="29765">
          <cell r="O29765" t="str">
            <v>101314000</v>
          </cell>
        </row>
        <row r="29766">
          <cell r="O29766" t="str">
            <v>101314000</v>
          </cell>
        </row>
        <row r="29767">
          <cell r="O29767" t="str">
            <v>101314000</v>
          </cell>
        </row>
        <row r="29768">
          <cell r="O29768" t="str">
            <v>101314000</v>
          </cell>
        </row>
        <row r="29769">
          <cell r="O29769" t="str">
            <v>101314000</v>
          </cell>
        </row>
        <row r="29770">
          <cell r="O29770" t="str">
            <v>101314000</v>
          </cell>
        </row>
        <row r="29771">
          <cell r="O29771" t="str">
            <v>101314000</v>
          </cell>
        </row>
        <row r="29772">
          <cell r="O29772" t="str">
            <v>101314000</v>
          </cell>
        </row>
        <row r="29773">
          <cell r="O29773" t="str">
            <v>101314000</v>
          </cell>
        </row>
        <row r="29774">
          <cell r="O29774" t="str">
            <v>101314000</v>
          </cell>
        </row>
        <row r="29775">
          <cell r="O29775" t="str">
            <v>101314000</v>
          </cell>
        </row>
        <row r="29776">
          <cell r="O29776" t="str">
            <v>101314000</v>
          </cell>
        </row>
        <row r="29777">
          <cell r="O29777" t="str">
            <v>101314000</v>
          </cell>
        </row>
        <row r="29778">
          <cell r="O29778" t="str">
            <v>101314000</v>
          </cell>
        </row>
        <row r="29779">
          <cell r="O29779" t="str">
            <v>101314000</v>
          </cell>
        </row>
        <row r="29780">
          <cell r="O29780" t="str">
            <v>101314000</v>
          </cell>
        </row>
        <row r="29781">
          <cell r="O29781" t="str">
            <v>101314000</v>
          </cell>
        </row>
        <row r="29782">
          <cell r="O29782" t="str">
            <v>101314000</v>
          </cell>
        </row>
        <row r="29783">
          <cell r="O29783" t="str">
            <v>101314000</v>
          </cell>
        </row>
        <row r="29784">
          <cell r="O29784" t="str">
            <v>101314000</v>
          </cell>
        </row>
        <row r="29785">
          <cell r="O29785" t="str">
            <v>101314000</v>
          </cell>
        </row>
        <row r="29786">
          <cell r="O29786" t="str">
            <v>101314000</v>
          </cell>
        </row>
        <row r="29787">
          <cell r="O29787" t="str">
            <v>101315000</v>
          </cell>
        </row>
        <row r="29788">
          <cell r="O29788" t="str">
            <v>101315000</v>
          </cell>
        </row>
        <row r="29789">
          <cell r="O29789" t="str">
            <v>101315000</v>
          </cell>
        </row>
        <row r="29790">
          <cell r="O29790" t="str">
            <v>101315000</v>
          </cell>
        </row>
        <row r="29791">
          <cell r="O29791" t="str">
            <v>101315000</v>
          </cell>
        </row>
        <row r="29792">
          <cell r="O29792" t="str">
            <v>101315000</v>
          </cell>
        </row>
        <row r="29793">
          <cell r="O29793" t="str">
            <v>101315000</v>
          </cell>
        </row>
        <row r="29794">
          <cell r="O29794" t="str">
            <v>101315000</v>
          </cell>
        </row>
        <row r="29795">
          <cell r="O29795" t="str">
            <v>101315000</v>
          </cell>
        </row>
        <row r="29796">
          <cell r="O29796" t="str">
            <v>101315000</v>
          </cell>
        </row>
        <row r="29797">
          <cell r="O29797" t="str">
            <v>101315000</v>
          </cell>
        </row>
        <row r="29798">
          <cell r="O29798" t="str">
            <v>101315000</v>
          </cell>
        </row>
        <row r="29799">
          <cell r="O29799" t="str">
            <v>101315000</v>
          </cell>
        </row>
        <row r="29800">
          <cell r="O29800" t="str">
            <v>101315000</v>
          </cell>
        </row>
        <row r="29801">
          <cell r="O29801" t="str">
            <v>101315000</v>
          </cell>
        </row>
        <row r="29802">
          <cell r="O29802" t="str">
            <v>101315000</v>
          </cell>
        </row>
        <row r="29803">
          <cell r="O29803" t="str">
            <v>101315000</v>
          </cell>
        </row>
        <row r="29804">
          <cell r="O29804" t="str">
            <v>101315000</v>
          </cell>
        </row>
        <row r="29805">
          <cell r="O29805" t="str">
            <v>101315000</v>
          </cell>
        </row>
        <row r="29806">
          <cell r="O29806" t="str">
            <v>101315000</v>
          </cell>
        </row>
        <row r="29807">
          <cell r="O29807" t="str">
            <v>101316000</v>
          </cell>
        </row>
        <row r="29808">
          <cell r="O29808" t="str">
            <v>101316000</v>
          </cell>
        </row>
        <row r="29809">
          <cell r="O29809" t="str">
            <v>101316000</v>
          </cell>
        </row>
        <row r="29810">
          <cell r="O29810" t="str">
            <v>101316000</v>
          </cell>
        </row>
        <row r="29811">
          <cell r="O29811" t="str">
            <v>101316000</v>
          </cell>
        </row>
        <row r="29812">
          <cell r="O29812" t="str">
            <v>101316000</v>
          </cell>
        </row>
        <row r="29813">
          <cell r="O29813" t="str">
            <v>101316000</v>
          </cell>
        </row>
        <row r="29814">
          <cell r="O29814" t="str">
            <v>101316000</v>
          </cell>
        </row>
        <row r="29815">
          <cell r="O29815" t="str">
            <v>101316000</v>
          </cell>
        </row>
        <row r="29816">
          <cell r="O29816" t="str">
            <v>101316000</v>
          </cell>
        </row>
        <row r="29817">
          <cell r="O29817" t="str">
            <v>101316000</v>
          </cell>
        </row>
        <row r="29818">
          <cell r="O29818" t="str">
            <v>101316000</v>
          </cell>
        </row>
        <row r="29819">
          <cell r="O29819" t="str">
            <v>101316000</v>
          </cell>
        </row>
        <row r="29820">
          <cell r="O29820" t="str">
            <v>101316000</v>
          </cell>
        </row>
        <row r="29821">
          <cell r="O29821" t="str">
            <v>101316000</v>
          </cell>
        </row>
        <row r="29822">
          <cell r="O29822" t="str">
            <v>101316000</v>
          </cell>
        </row>
        <row r="29823">
          <cell r="O29823" t="str">
            <v>101316000</v>
          </cell>
        </row>
        <row r="29824">
          <cell r="O29824" t="str">
            <v>101316000</v>
          </cell>
        </row>
        <row r="29825">
          <cell r="O29825" t="str">
            <v>101316000</v>
          </cell>
        </row>
        <row r="29826">
          <cell r="O29826" t="str">
            <v>101317000</v>
          </cell>
        </row>
        <row r="29827">
          <cell r="O29827" t="str">
            <v>101317000</v>
          </cell>
        </row>
        <row r="29828">
          <cell r="O29828" t="str">
            <v>101317000</v>
          </cell>
        </row>
        <row r="29829">
          <cell r="O29829" t="str">
            <v>101317000</v>
          </cell>
        </row>
        <row r="29830">
          <cell r="O29830" t="str">
            <v>101317000</v>
          </cell>
        </row>
        <row r="29831">
          <cell r="O29831" t="str">
            <v>101317000</v>
          </cell>
        </row>
        <row r="29832">
          <cell r="O29832" t="str">
            <v>101317000</v>
          </cell>
        </row>
        <row r="29833">
          <cell r="O29833" t="str">
            <v>101317000</v>
          </cell>
        </row>
        <row r="29834">
          <cell r="O29834" t="str">
            <v>101317000</v>
          </cell>
        </row>
        <row r="29835">
          <cell r="O29835" t="str">
            <v>101317000</v>
          </cell>
        </row>
        <row r="29836">
          <cell r="O29836" t="str">
            <v>101317000</v>
          </cell>
        </row>
        <row r="29837">
          <cell r="O29837" t="str">
            <v>101317000</v>
          </cell>
        </row>
        <row r="29838">
          <cell r="O29838" t="str">
            <v>101317000</v>
          </cell>
        </row>
        <row r="29839">
          <cell r="O29839" t="str">
            <v>101317000</v>
          </cell>
        </row>
        <row r="29840">
          <cell r="O29840" t="str">
            <v>101317000</v>
          </cell>
        </row>
        <row r="29841">
          <cell r="O29841" t="str">
            <v>101317000</v>
          </cell>
        </row>
        <row r="29842">
          <cell r="O29842" t="str">
            <v>101317000</v>
          </cell>
        </row>
        <row r="29843">
          <cell r="O29843" t="str">
            <v>101317000</v>
          </cell>
        </row>
        <row r="29844">
          <cell r="O29844" t="str">
            <v>101317000</v>
          </cell>
        </row>
        <row r="29845">
          <cell r="O29845" t="str">
            <v>101317000</v>
          </cell>
        </row>
        <row r="29846">
          <cell r="O29846" t="str">
            <v>101317000</v>
          </cell>
        </row>
        <row r="29847">
          <cell r="O29847" t="str">
            <v>101317000</v>
          </cell>
        </row>
        <row r="29848">
          <cell r="O29848" t="str">
            <v>101317000</v>
          </cell>
        </row>
        <row r="29849">
          <cell r="O29849" t="str">
            <v>101317000</v>
          </cell>
        </row>
        <row r="29850">
          <cell r="O29850" t="str">
            <v>101317000</v>
          </cell>
        </row>
        <row r="29851">
          <cell r="O29851" t="str">
            <v>101317000</v>
          </cell>
        </row>
        <row r="29852">
          <cell r="O29852" t="str">
            <v>101317000</v>
          </cell>
        </row>
        <row r="29853">
          <cell r="O29853" t="str">
            <v>101317000</v>
          </cell>
        </row>
        <row r="29854">
          <cell r="O29854" t="str">
            <v>101317000</v>
          </cell>
        </row>
        <row r="29855">
          <cell r="O29855" t="str">
            <v>101317000</v>
          </cell>
        </row>
        <row r="29856">
          <cell r="O29856" t="str">
            <v>101317000</v>
          </cell>
        </row>
        <row r="29857">
          <cell r="O29857" t="str">
            <v>101318000</v>
          </cell>
        </row>
        <row r="29858">
          <cell r="O29858" t="str">
            <v>101318000</v>
          </cell>
        </row>
        <row r="29859">
          <cell r="O29859" t="str">
            <v>101318000</v>
          </cell>
        </row>
        <row r="29860">
          <cell r="O29860" t="str">
            <v>101318000</v>
          </cell>
        </row>
        <row r="29861">
          <cell r="O29861" t="str">
            <v>101318000</v>
          </cell>
        </row>
        <row r="29862">
          <cell r="O29862" t="str">
            <v>101318000</v>
          </cell>
        </row>
        <row r="29863">
          <cell r="O29863" t="str">
            <v>101318000</v>
          </cell>
        </row>
        <row r="29864">
          <cell r="O29864" t="str">
            <v>101318000</v>
          </cell>
        </row>
        <row r="29865">
          <cell r="O29865" t="str">
            <v>101318000</v>
          </cell>
        </row>
        <row r="29866">
          <cell r="O29866" t="str">
            <v>101318000</v>
          </cell>
        </row>
        <row r="29867">
          <cell r="O29867" t="str">
            <v>101318000</v>
          </cell>
        </row>
        <row r="29868">
          <cell r="O29868" t="str">
            <v>101318000</v>
          </cell>
        </row>
        <row r="29869">
          <cell r="O29869" t="str">
            <v>101318000</v>
          </cell>
        </row>
        <row r="29870">
          <cell r="O29870" t="str">
            <v>101318000</v>
          </cell>
        </row>
        <row r="29871">
          <cell r="O29871" t="str">
            <v>101318000</v>
          </cell>
        </row>
        <row r="29872">
          <cell r="O29872" t="str">
            <v>101318000</v>
          </cell>
        </row>
        <row r="29873">
          <cell r="O29873" t="str">
            <v>101318000</v>
          </cell>
        </row>
        <row r="29874">
          <cell r="O29874" t="str">
            <v>101318000</v>
          </cell>
        </row>
        <row r="29875">
          <cell r="O29875" t="str">
            <v>101318000</v>
          </cell>
        </row>
        <row r="29876">
          <cell r="O29876" t="str">
            <v>101318000</v>
          </cell>
        </row>
        <row r="29877">
          <cell r="O29877" t="str">
            <v>101318000</v>
          </cell>
        </row>
        <row r="29878">
          <cell r="O29878" t="str">
            <v>101318000</v>
          </cell>
        </row>
        <row r="29879">
          <cell r="O29879" t="str">
            <v>101318000</v>
          </cell>
        </row>
        <row r="29880">
          <cell r="O29880" t="str">
            <v>101318000</v>
          </cell>
        </row>
        <row r="29881">
          <cell r="O29881" t="str">
            <v>101319000</v>
          </cell>
        </row>
        <row r="29882">
          <cell r="O29882" t="str">
            <v>101319000</v>
          </cell>
        </row>
        <row r="29883">
          <cell r="O29883" t="str">
            <v>101319000</v>
          </cell>
        </row>
        <row r="29884">
          <cell r="O29884" t="str">
            <v>101319000</v>
          </cell>
        </row>
        <row r="29885">
          <cell r="O29885" t="str">
            <v>101319000</v>
          </cell>
        </row>
        <row r="29886">
          <cell r="O29886" t="str">
            <v>101319000</v>
          </cell>
        </row>
        <row r="29887">
          <cell r="O29887" t="str">
            <v>101319000</v>
          </cell>
        </row>
        <row r="29888">
          <cell r="O29888" t="str">
            <v>101319000</v>
          </cell>
        </row>
        <row r="29889">
          <cell r="O29889" t="str">
            <v>101319000</v>
          </cell>
        </row>
        <row r="29890">
          <cell r="O29890" t="str">
            <v>101319000</v>
          </cell>
        </row>
        <row r="29891">
          <cell r="O29891" t="str">
            <v>101320000</v>
          </cell>
        </row>
        <row r="29892">
          <cell r="O29892" t="str">
            <v>101320000</v>
          </cell>
        </row>
        <row r="29893">
          <cell r="O29893" t="str">
            <v>101320000</v>
          </cell>
        </row>
        <row r="29894">
          <cell r="O29894" t="str">
            <v>101320000</v>
          </cell>
        </row>
        <row r="29895">
          <cell r="O29895" t="str">
            <v>101320000</v>
          </cell>
        </row>
        <row r="29896">
          <cell r="O29896" t="str">
            <v>101320000</v>
          </cell>
        </row>
        <row r="29897">
          <cell r="O29897" t="str">
            <v>101320000</v>
          </cell>
        </row>
        <row r="29898">
          <cell r="O29898" t="str">
            <v>101320000</v>
          </cell>
        </row>
        <row r="29899">
          <cell r="O29899" t="str">
            <v>101320000</v>
          </cell>
        </row>
        <row r="29900">
          <cell r="O29900" t="str">
            <v>101320000</v>
          </cell>
        </row>
        <row r="29901">
          <cell r="O29901" t="str">
            <v>101320000</v>
          </cell>
        </row>
        <row r="29902">
          <cell r="O29902" t="str">
            <v>101320000</v>
          </cell>
        </row>
        <row r="29903">
          <cell r="O29903" t="str">
            <v>101320000</v>
          </cell>
        </row>
        <row r="29904">
          <cell r="O29904" t="str">
            <v>101320000</v>
          </cell>
        </row>
        <row r="29905">
          <cell r="O29905" t="str">
            <v>101320000</v>
          </cell>
        </row>
        <row r="29906">
          <cell r="O29906" t="str">
            <v>101320000</v>
          </cell>
        </row>
        <row r="29907">
          <cell r="O29907" t="str">
            <v>101320000</v>
          </cell>
        </row>
        <row r="29908">
          <cell r="O29908" t="str">
            <v>101320000</v>
          </cell>
        </row>
        <row r="29909">
          <cell r="O29909" t="str">
            <v>101320000</v>
          </cell>
        </row>
        <row r="29910">
          <cell r="O29910" t="str">
            <v>101320000</v>
          </cell>
        </row>
        <row r="29911">
          <cell r="O29911" t="str">
            <v>101320000</v>
          </cell>
        </row>
        <row r="29912">
          <cell r="O29912" t="str">
            <v>101320000</v>
          </cell>
        </row>
        <row r="29913">
          <cell r="O29913" t="str">
            <v>101320000</v>
          </cell>
        </row>
        <row r="29914">
          <cell r="O29914" t="str">
            <v>101320000</v>
          </cell>
        </row>
        <row r="29915">
          <cell r="O29915" t="str">
            <v>101320000</v>
          </cell>
        </row>
        <row r="29916">
          <cell r="O29916" t="str">
            <v>101320000</v>
          </cell>
        </row>
        <row r="29917">
          <cell r="O29917" t="str">
            <v>101320000</v>
          </cell>
        </row>
        <row r="29918">
          <cell r="O29918" t="str">
            <v>101320000</v>
          </cell>
        </row>
        <row r="29919">
          <cell r="O29919" t="str">
            <v>101320000</v>
          </cell>
        </row>
        <row r="29920">
          <cell r="O29920" t="str">
            <v>101321000</v>
          </cell>
        </row>
        <row r="29921">
          <cell r="O29921" t="str">
            <v>101321000</v>
          </cell>
        </row>
        <row r="29922">
          <cell r="O29922" t="str">
            <v>101321000</v>
          </cell>
        </row>
        <row r="29923">
          <cell r="O29923" t="str">
            <v>101321000</v>
          </cell>
        </row>
        <row r="29924">
          <cell r="O29924" t="str">
            <v>101321000</v>
          </cell>
        </row>
        <row r="29925">
          <cell r="O29925" t="str">
            <v>101321000</v>
          </cell>
        </row>
        <row r="29926">
          <cell r="O29926" t="str">
            <v>101321000</v>
          </cell>
        </row>
        <row r="29927">
          <cell r="O29927" t="str">
            <v>101321000</v>
          </cell>
        </row>
        <row r="29928">
          <cell r="O29928" t="str">
            <v>101321000</v>
          </cell>
        </row>
        <row r="29929">
          <cell r="O29929" t="str">
            <v>101321000</v>
          </cell>
        </row>
        <row r="29930">
          <cell r="O29930" t="str">
            <v>101321000</v>
          </cell>
        </row>
        <row r="29931">
          <cell r="O29931" t="str">
            <v>101321000</v>
          </cell>
        </row>
        <row r="29932">
          <cell r="O29932" t="str">
            <v>101321000</v>
          </cell>
        </row>
        <row r="29933">
          <cell r="O29933" t="str">
            <v>101321000</v>
          </cell>
        </row>
        <row r="29934">
          <cell r="O29934" t="str">
            <v>101321000</v>
          </cell>
        </row>
        <row r="29935">
          <cell r="O29935" t="str">
            <v>101321000</v>
          </cell>
        </row>
        <row r="29936">
          <cell r="O29936" t="str">
            <v>101321000</v>
          </cell>
        </row>
        <row r="29937">
          <cell r="O29937" t="str">
            <v>101321000</v>
          </cell>
        </row>
        <row r="29938">
          <cell r="O29938" t="str">
            <v>101321000</v>
          </cell>
        </row>
        <row r="29939">
          <cell r="O29939" t="str">
            <v>101321000</v>
          </cell>
        </row>
        <row r="29940">
          <cell r="O29940" t="str">
            <v>101321000</v>
          </cell>
        </row>
        <row r="29941">
          <cell r="O29941" t="str">
            <v>101321000</v>
          </cell>
        </row>
        <row r="29942">
          <cell r="O29942" t="str">
            <v>101321000</v>
          </cell>
        </row>
        <row r="29943">
          <cell r="O29943" t="str">
            <v>101321000</v>
          </cell>
        </row>
        <row r="29944">
          <cell r="O29944" t="str">
            <v>101321000</v>
          </cell>
        </row>
        <row r="29945">
          <cell r="O29945" t="str">
            <v>101321000</v>
          </cell>
        </row>
        <row r="29946">
          <cell r="O29946" t="str">
            <v>101321000</v>
          </cell>
        </row>
        <row r="29947">
          <cell r="O29947" t="str">
            <v>101321000</v>
          </cell>
        </row>
        <row r="29948">
          <cell r="O29948" t="str">
            <v>101321000</v>
          </cell>
        </row>
        <row r="29949">
          <cell r="O29949" t="str">
            <v>101321000</v>
          </cell>
        </row>
        <row r="29950">
          <cell r="O29950" t="str">
            <v>101321000</v>
          </cell>
        </row>
        <row r="29951">
          <cell r="O29951" t="str">
            <v>101322000</v>
          </cell>
        </row>
        <row r="29952">
          <cell r="O29952" t="str">
            <v>101322000</v>
          </cell>
        </row>
        <row r="29953">
          <cell r="O29953" t="str">
            <v>101322000</v>
          </cell>
        </row>
        <row r="29954">
          <cell r="O29954" t="str">
            <v>101322000</v>
          </cell>
        </row>
        <row r="29955">
          <cell r="O29955" t="str">
            <v>101322000</v>
          </cell>
        </row>
        <row r="29956">
          <cell r="O29956" t="str">
            <v>101322000</v>
          </cell>
        </row>
        <row r="29957">
          <cell r="O29957" t="str">
            <v>101322000</v>
          </cell>
        </row>
        <row r="29958">
          <cell r="O29958" t="str">
            <v>101322000</v>
          </cell>
        </row>
        <row r="29959">
          <cell r="O29959" t="str">
            <v>101322000</v>
          </cell>
        </row>
        <row r="29960">
          <cell r="O29960" t="str">
            <v>101322000</v>
          </cell>
        </row>
        <row r="29961">
          <cell r="O29961" t="str">
            <v>101322000</v>
          </cell>
        </row>
        <row r="29962">
          <cell r="O29962" t="str">
            <v>101322000</v>
          </cell>
        </row>
        <row r="29963">
          <cell r="O29963" t="str">
            <v>101322000</v>
          </cell>
        </row>
        <row r="29964">
          <cell r="O29964" t="str">
            <v>101322000</v>
          </cell>
        </row>
        <row r="29965">
          <cell r="O29965" t="str">
            <v>101322000</v>
          </cell>
        </row>
        <row r="29966">
          <cell r="O29966" t="str">
            <v>101801000</v>
          </cell>
        </row>
        <row r="29967">
          <cell r="O29967" t="str">
            <v>101801000</v>
          </cell>
        </row>
        <row r="29968">
          <cell r="O29968" t="str">
            <v>101801000</v>
          </cell>
        </row>
        <row r="29969">
          <cell r="O29969" t="str">
            <v>101801000</v>
          </cell>
        </row>
        <row r="29970">
          <cell r="O29970" t="str">
            <v>101801000</v>
          </cell>
        </row>
        <row r="29971">
          <cell r="O29971" t="str">
            <v>101801000</v>
          </cell>
        </row>
        <row r="29972">
          <cell r="O29972" t="str">
            <v>101801000</v>
          </cell>
        </row>
        <row r="29973">
          <cell r="O29973" t="str">
            <v>101801000</v>
          </cell>
        </row>
        <row r="29974">
          <cell r="O29974" t="str">
            <v>101801000</v>
          </cell>
        </row>
        <row r="29975">
          <cell r="O29975" t="str">
            <v>101801000</v>
          </cell>
        </row>
        <row r="29976">
          <cell r="O29976" t="str">
            <v>101801000</v>
          </cell>
        </row>
        <row r="29977">
          <cell r="O29977" t="str">
            <v>101801000</v>
          </cell>
        </row>
        <row r="29978">
          <cell r="O29978" t="str">
            <v>101801000</v>
          </cell>
        </row>
        <row r="29979">
          <cell r="O29979" t="str">
            <v>101801000</v>
          </cell>
        </row>
        <row r="29980">
          <cell r="O29980" t="str">
            <v>101802000</v>
          </cell>
        </row>
        <row r="29981">
          <cell r="O29981" t="str">
            <v>101802000</v>
          </cell>
        </row>
        <row r="29982">
          <cell r="O29982" t="str">
            <v>101802000</v>
          </cell>
        </row>
        <row r="29983">
          <cell r="O29983" t="str">
            <v>101802000</v>
          </cell>
        </row>
        <row r="29984">
          <cell r="O29984" t="str">
            <v>101802000</v>
          </cell>
        </row>
        <row r="29985">
          <cell r="O29985" t="str">
            <v>101802000</v>
          </cell>
        </row>
        <row r="29986">
          <cell r="O29986" t="str">
            <v>101802000</v>
          </cell>
        </row>
        <row r="29987">
          <cell r="O29987" t="str">
            <v>101803000</v>
          </cell>
        </row>
        <row r="29988">
          <cell r="O29988" t="str">
            <v>101803000</v>
          </cell>
        </row>
        <row r="29989">
          <cell r="O29989" t="str">
            <v>101803000</v>
          </cell>
        </row>
        <row r="29990">
          <cell r="O29990" t="str">
            <v>101803000</v>
          </cell>
        </row>
        <row r="29991">
          <cell r="O29991" t="str">
            <v>101803000</v>
          </cell>
        </row>
        <row r="29992">
          <cell r="O29992" t="str">
            <v>101803000</v>
          </cell>
        </row>
        <row r="29993">
          <cell r="O29993" t="str">
            <v>101803000</v>
          </cell>
        </row>
        <row r="29994">
          <cell r="O29994" t="str">
            <v>101803000</v>
          </cell>
        </row>
        <row r="29995">
          <cell r="O29995" t="str">
            <v>101803000</v>
          </cell>
        </row>
        <row r="29996">
          <cell r="O29996" t="str">
            <v>101803000</v>
          </cell>
        </row>
        <row r="29997">
          <cell r="O29997" t="str">
            <v>101803000</v>
          </cell>
        </row>
        <row r="29998">
          <cell r="O29998" t="str">
            <v>101803000</v>
          </cell>
        </row>
        <row r="29999">
          <cell r="O29999" t="str">
            <v>101803000</v>
          </cell>
        </row>
        <row r="30000">
          <cell r="O30000" t="str">
            <v>101804000</v>
          </cell>
        </row>
        <row r="30001">
          <cell r="O30001" t="str">
            <v>101804000</v>
          </cell>
        </row>
        <row r="30002">
          <cell r="O30002" t="str">
            <v>101804000</v>
          </cell>
        </row>
        <row r="30003">
          <cell r="O30003" t="str">
            <v>101804000</v>
          </cell>
        </row>
        <row r="30004">
          <cell r="O30004" t="str">
            <v>101804000</v>
          </cell>
        </row>
        <row r="30005">
          <cell r="O30005" t="str">
            <v>101804000</v>
          </cell>
        </row>
        <row r="30006">
          <cell r="O30006" t="str">
            <v>101804000</v>
          </cell>
        </row>
        <row r="30007">
          <cell r="O30007" t="str">
            <v>101804000</v>
          </cell>
        </row>
        <row r="30008">
          <cell r="O30008" t="str">
            <v>101804000</v>
          </cell>
        </row>
        <row r="30009">
          <cell r="O30009" t="str">
            <v>101804000</v>
          </cell>
        </row>
        <row r="30010">
          <cell r="O30010" t="str">
            <v>101804000</v>
          </cell>
        </row>
        <row r="30011">
          <cell r="O30011" t="str">
            <v>101804000</v>
          </cell>
        </row>
        <row r="30012">
          <cell r="O30012" t="str">
            <v>101804000</v>
          </cell>
        </row>
        <row r="30013">
          <cell r="O30013" t="str">
            <v>101804000</v>
          </cell>
        </row>
        <row r="30014">
          <cell r="O30014" t="str">
            <v>101804000</v>
          </cell>
        </row>
        <row r="30015">
          <cell r="O30015" t="str">
            <v>101805000</v>
          </cell>
        </row>
        <row r="30016">
          <cell r="O30016" t="str">
            <v>101805000</v>
          </cell>
        </row>
        <row r="30017">
          <cell r="O30017" t="str">
            <v>101805000</v>
          </cell>
        </row>
        <row r="30018">
          <cell r="O30018" t="str">
            <v>101805000</v>
          </cell>
        </row>
        <row r="30019">
          <cell r="O30019" t="str">
            <v>101805000</v>
          </cell>
        </row>
        <row r="30020">
          <cell r="O30020" t="str">
            <v>101805000</v>
          </cell>
        </row>
        <row r="30021">
          <cell r="O30021" t="str">
            <v>101805000</v>
          </cell>
        </row>
        <row r="30022">
          <cell r="O30022" t="str">
            <v>101805000</v>
          </cell>
        </row>
        <row r="30023">
          <cell r="O30023" t="str">
            <v>101805000</v>
          </cell>
        </row>
        <row r="30024">
          <cell r="O30024" t="str">
            <v>103501000</v>
          </cell>
        </row>
        <row r="30025">
          <cell r="O30025" t="str">
            <v>103501000</v>
          </cell>
        </row>
        <row r="30026">
          <cell r="O30026" t="str">
            <v>103501000</v>
          </cell>
        </row>
        <row r="30027">
          <cell r="O30027" t="str">
            <v>103501000</v>
          </cell>
        </row>
        <row r="30028">
          <cell r="O30028" t="str">
            <v>103501000</v>
          </cell>
        </row>
        <row r="30029">
          <cell r="O30029" t="str">
            <v>103501000</v>
          </cell>
        </row>
        <row r="30030">
          <cell r="O30030" t="str">
            <v>103501000</v>
          </cell>
        </row>
        <row r="30031">
          <cell r="O30031" t="str">
            <v>103501000</v>
          </cell>
        </row>
        <row r="30032">
          <cell r="O30032" t="str">
            <v>103501000</v>
          </cell>
        </row>
        <row r="30033">
          <cell r="O30033" t="str">
            <v>103501000</v>
          </cell>
        </row>
        <row r="30034">
          <cell r="O30034" t="str">
            <v>103501000</v>
          </cell>
        </row>
        <row r="30035">
          <cell r="O30035" t="str">
            <v>103501000</v>
          </cell>
        </row>
        <row r="30036">
          <cell r="O30036" t="str">
            <v>103501000</v>
          </cell>
        </row>
        <row r="30037">
          <cell r="O30037" t="str">
            <v>103501000</v>
          </cell>
        </row>
        <row r="30038">
          <cell r="O30038" t="str">
            <v>103501000</v>
          </cell>
        </row>
        <row r="30039">
          <cell r="O30039" t="str">
            <v>103501000</v>
          </cell>
        </row>
        <row r="30040">
          <cell r="O30040" t="str">
            <v>103502000</v>
          </cell>
        </row>
        <row r="30041">
          <cell r="O30041" t="str">
            <v>103502000</v>
          </cell>
        </row>
        <row r="30042">
          <cell r="O30042" t="str">
            <v>103502000</v>
          </cell>
        </row>
        <row r="30043">
          <cell r="O30043" t="str">
            <v>103502000</v>
          </cell>
        </row>
        <row r="30044">
          <cell r="O30044" t="str">
            <v>103502000</v>
          </cell>
        </row>
        <row r="30045">
          <cell r="O30045" t="str">
            <v>103502000</v>
          </cell>
        </row>
        <row r="30046">
          <cell r="O30046" t="str">
            <v>103502000</v>
          </cell>
        </row>
        <row r="30047">
          <cell r="O30047" t="str">
            <v>103502000</v>
          </cell>
        </row>
        <row r="30048">
          <cell r="O30048" t="str">
            <v>103502000</v>
          </cell>
        </row>
        <row r="30049">
          <cell r="O30049" t="str">
            <v>103502000</v>
          </cell>
        </row>
        <row r="30050">
          <cell r="O30050" t="str">
            <v>103502000</v>
          </cell>
        </row>
        <row r="30051">
          <cell r="O30051" t="str">
            <v>103502000</v>
          </cell>
        </row>
        <row r="30052">
          <cell r="O30052" t="str">
            <v>103502000</v>
          </cell>
        </row>
        <row r="30053">
          <cell r="O30053" t="str">
            <v>103502000</v>
          </cell>
        </row>
        <row r="30054">
          <cell r="O30054" t="str">
            <v>103502000</v>
          </cell>
        </row>
        <row r="30055">
          <cell r="O30055" t="str">
            <v>103502000</v>
          </cell>
        </row>
        <row r="30056">
          <cell r="O30056" t="str">
            <v>103502000</v>
          </cell>
        </row>
        <row r="30057">
          <cell r="O30057" t="str">
            <v>103502000</v>
          </cell>
        </row>
        <row r="30058">
          <cell r="O30058" t="str">
            <v>103502000</v>
          </cell>
        </row>
        <row r="30059">
          <cell r="O30059" t="str">
            <v>103502000</v>
          </cell>
        </row>
        <row r="30060">
          <cell r="O30060" t="str">
            <v>103502000</v>
          </cell>
        </row>
        <row r="30061">
          <cell r="O30061" t="str">
            <v>103503000</v>
          </cell>
        </row>
        <row r="30062">
          <cell r="O30062" t="str">
            <v>103503000</v>
          </cell>
        </row>
        <row r="30063">
          <cell r="O30063" t="str">
            <v>103503000</v>
          </cell>
        </row>
        <row r="30064">
          <cell r="O30064" t="str">
            <v>103503000</v>
          </cell>
        </row>
        <row r="30065">
          <cell r="O30065" t="str">
            <v>103503000</v>
          </cell>
        </row>
        <row r="30066">
          <cell r="O30066" t="str">
            <v>103503000</v>
          </cell>
        </row>
        <row r="30067">
          <cell r="O30067" t="str">
            <v>103503000</v>
          </cell>
        </row>
        <row r="30068">
          <cell r="O30068" t="str">
            <v>103503000</v>
          </cell>
        </row>
        <row r="30069">
          <cell r="O30069" t="str">
            <v>103503000</v>
          </cell>
        </row>
        <row r="30070">
          <cell r="O30070" t="str">
            <v>103503000</v>
          </cell>
        </row>
        <row r="30071">
          <cell r="O30071" t="str">
            <v>103503000</v>
          </cell>
        </row>
        <row r="30072">
          <cell r="O30072" t="str">
            <v>103503000</v>
          </cell>
        </row>
        <row r="30073">
          <cell r="O30073" t="str">
            <v>103503000</v>
          </cell>
        </row>
        <row r="30074">
          <cell r="O30074" t="str">
            <v>103503000</v>
          </cell>
        </row>
        <row r="30075">
          <cell r="O30075" t="str">
            <v>103503000</v>
          </cell>
        </row>
        <row r="30076">
          <cell r="O30076" t="str">
            <v>103503000</v>
          </cell>
        </row>
        <row r="30077">
          <cell r="O30077" t="str">
            <v>103503000</v>
          </cell>
        </row>
        <row r="30078">
          <cell r="O30078" t="str">
            <v>103503000</v>
          </cell>
        </row>
        <row r="30079">
          <cell r="O30079" t="str">
            <v>103503000</v>
          </cell>
        </row>
        <row r="30080">
          <cell r="O30080" t="str">
            <v>103503000</v>
          </cell>
        </row>
        <row r="30081">
          <cell r="O30081" t="str">
            <v>103503000</v>
          </cell>
        </row>
        <row r="30082">
          <cell r="O30082" t="str">
            <v>103503000</v>
          </cell>
        </row>
        <row r="30083">
          <cell r="O30083" t="str">
            <v>103503000</v>
          </cell>
        </row>
        <row r="30084">
          <cell r="O30084" t="str">
            <v>103504000</v>
          </cell>
        </row>
        <row r="30085">
          <cell r="O30085" t="str">
            <v>103504000</v>
          </cell>
        </row>
        <row r="30086">
          <cell r="O30086" t="str">
            <v>103504000</v>
          </cell>
        </row>
        <row r="30087">
          <cell r="O30087" t="str">
            <v>103504000</v>
          </cell>
        </row>
        <row r="30088">
          <cell r="O30088" t="str">
            <v>103504000</v>
          </cell>
        </row>
        <row r="30089">
          <cell r="O30089" t="str">
            <v>103504000</v>
          </cell>
        </row>
        <row r="30090">
          <cell r="O30090" t="str">
            <v>103504000</v>
          </cell>
        </row>
        <row r="30091">
          <cell r="O30091" t="str">
            <v>103504000</v>
          </cell>
        </row>
        <row r="30092">
          <cell r="O30092" t="str">
            <v>103504000</v>
          </cell>
        </row>
        <row r="30093">
          <cell r="O30093" t="str">
            <v>103504000</v>
          </cell>
        </row>
        <row r="30094">
          <cell r="O30094" t="str">
            <v>103504000</v>
          </cell>
        </row>
        <row r="30095">
          <cell r="O30095" t="str">
            <v>103504000</v>
          </cell>
        </row>
        <row r="30096">
          <cell r="O30096" t="str">
            <v>103504000</v>
          </cell>
        </row>
        <row r="30097">
          <cell r="O30097" t="str">
            <v>103504000</v>
          </cell>
        </row>
        <row r="30098">
          <cell r="O30098" t="str">
            <v>103504000</v>
          </cell>
        </row>
        <row r="30099">
          <cell r="O30099" t="str">
            <v>103504000</v>
          </cell>
        </row>
        <row r="30100">
          <cell r="O30100" t="str">
            <v>103504000</v>
          </cell>
        </row>
        <row r="30101">
          <cell r="O30101" t="str">
            <v>103504000</v>
          </cell>
        </row>
        <row r="30102">
          <cell r="O30102" t="str">
            <v>103504000</v>
          </cell>
        </row>
        <row r="30103">
          <cell r="O30103" t="str">
            <v>103504000</v>
          </cell>
        </row>
        <row r="30104">
          <cell r="O30104" t="str">
            <v>103504000</v>
          </cell>
        </row>
        <row r="30105">
          <cell r="O30105" t="str">
            <v>103504000</v>
          </cell>
        </row>
        <row r="30106">
          <cell r="O30106" t="str">
            <v>103504000</v>
          </cell>
        </row>
        <row r="30107">
          <cell r="O30107" t="str">
            <v>103504000</v>
          </cell>
        </row>
        <row r="30108">
          <cell r="O30108" t="str">
            <v>103504000</v>
          </cell>
        </row>
        <row r="30109">
          <cell r="O30109" t="str">
            <v>103504000</v>
          </cell>
        </row>
        <row r="30110">
          <cell r="O30110" t="str">
            <v>103504000</v>
          </cell>
        </row>
        <row r="30111">
          <cell r="O30111" t="str">
            <v>103504000</v>
          </cell>
        </row>
        <row r="30112">
          <cell r="O30112" t="str">
            <v>103504000</v>
          </cell>
        </row>
        <row r="30113">
          <cell r="O30113" t="str">
            <v>103504000</v>
          </cell>
        </row>
        <row r="30114">
          <cell r="O30114" t="str">
            <v>103504000</v>
          </cell>
        </row>
        <row r="30115">
          <cell r="O30115" t="str">
            <v>103504000</v>
          </cell>
        </row>
        <row r="30116">
          <cell r="O30116" t="str">
            <v>103504000</v>
          </cell>
        </row>
        <row r="30117">
          <cell r="O30117" t="str">
            <v>103504000</v>
          </cell>
        </row>
        <row r="30118">
          <cell r="O30118" t="str">
            <v>103504000</v>
          </cell>
        </row>
        <row r="30119">
          <cell r="O30119" t="str">
            <v>103504000</v>
          </cell>
        </row>
        <row r="30120">
          <cell r="O30120" t="str">
            <v>103504000</v>
          </cell>
        </row>
        <row r="30121">
          <cell r="O30121" t="str">
            <v>103504000</v>
          </cell>
        </row>
        <row r="30122">
          <cell r="O30122" t="str">
            <v>103504000</v>
          </cell>
        </row>
        <row r="30123">
          <cell r="O30123" t="str">
            <v>103504000</v>
          </cell>
        </row>
        <row r="30124">
          <cell r="O30124" t="str">
            <v>103504000</v>
          </cell>
        </row>
        <row r="30125">
          <cell r="O30125" t="str">
            <v>103504000</v>
          </cell>
        </row>
        <row r="30126">
          <cell r="O30126" t="str">
            <v>103504000</v>
          </cell>
        </row>
        <row r="30127">
          <cell r="O30127" t="str">
            <v>103504000</v>
          </cell>
        </row>
        <row r="30128">
          <cell r="O30128" t="str">
            <v>103505000</v>
          </cell>
        </row>
        <row r="30129">
          <cell r="O30129" t="str">
            <v>103505000</v>
          </cell>
        </row>
        <row r="30130">
          <cell r="O30130" t="str">
            <v>103505000</v>
          </cell>
        </row>
        <row r="30131">
          <cell r="O30131" t="str">
            <v>103505000</v>
          </cell>
        </row>
        <row r="30132">
          <cell r="O30132" t="str">
            <v>103505000</v>
          </cell>
        </row>
        <row r="30133">
          <cell r="O30133" t="str">
            <v>103505000</v>
          </cell>
        </row>
        <row r="30134">
          <cell r="O30134" t="str">
            <v>103505000</v>
          </cell>
        </row>
        <row r="30135">
          <cell r="O30135" t="str">
            <v>103505000</v>
          </cell>
        </row>
        <row r="30136">
          <cell r="O30136" t="str">
            <v>103505000</v>
          </cell>
        </row>
        <row r="30137">
          <cell r="O30137" t="str">
            <v>103505000</v>
          </cell>
        </row>
        <row r="30138">
          <cell r="O30138" t="str">
            <v>103505000</v>
          </cell>
        </row>
        <row r="30139">
          <cell r="O30139" t="str">
            <v>103505000</v>
          </cell>
        </row>
        <row r="30140">
          <cell r="O30140" t="str">
            <v>103505000</v>
          </cell>
        </row>
        <row r="30141">
          <cell r="O30141" t="str">
            <v>103505000</v>
          </cell>
        </row>
        <row r="30142">
          <cell r="O30142" t="str">
            <v>103505000</v>
          </cell>
        </row>
        <row r="30143">
          <cell r="O30143" t="str">
            <v>103505000</v>
          </cell>
        </row>
        <row r="30144">
          <cell r="O30144" t="str">
            <v>103505000</v>
          </cell>
        </row>
        <row r="30145">
          <cell r="O30145" t="str">
            <v>103505000</v>
          </cell>
        </row>
        <row r="30146">
          <cell r="O30146" t="str">
            <v>103505000</v>
          </cell>
        </row>
        <row r="30147">
          <cell r="O30147" t="str">
            <v>103505000</v>
          </cell>
        </row>
        <row r="30148">
          <cell r="O30148" t="str">
            <v>103505000</v>
          </cell>
        </row>
        <row r="30149">
          <cell r="O30149" t="str">
            <v>103505000</v>
          </cell>
        </row>
        <row r="30150">
          <cell r="O30150" t="str">
            <v>103505000</v>
          </cell>
        </row>
        <row r="30151">
          <cell r="O30151" t="str">
            <v>103505000</v>
          </cell>
        </row>
        <row r="30152">
          <cell r="O30152" t="str">
            <v>103505000</v>
          </cell>
        </row>
        <row r="30153">
          <cell r="O30153" t="str">
            <v>103505000</v>
          </cell>
        </row>
        <row r="30154">
          <cell r="O30154" t="str">
            <v>103505000</v>
          </cell>
        </row>
        <row r="30155">
          <cell r="O30155" t="str">
            <v>103505000</v>
          </cell>
        </row>
        <row r="30156">
          <cell r="O30156" t="str">
            <v>103505000</v>
          </cell>
        </row>
        <row r="30157">
          <cell r="O30157" t="str">
            <v>103505000</v>
          </cell>
        </row>
        <row r="30158">
          <cell r="O30158" t="str">
            <v>103505000</v>
          </cell>
        </row>
        <row r="30159">
          <cell r="O30159" t="str">
            <v>103505000</v>
          </cell>
        </row>
        <row r="30160">
          <cell r="O30160" t="str">
            <v>103505000</v>
          </cell>
        </row>
        <row r="30161">
          <cell r="O30161" t="str">
            <v>103506000</v>
          </cell>
        </row>
        <row r="30162">
          <cell r="O30162" t="str">
            <v>103506000</v>
          </cell>
        </row>
        <row r="30163">
          <cell r="O30163" t="str">
            <v>103506000</v>
          </cell>
        </row>
        <row r="30164">
          <cell r="O30164" t="str">
            <v>103506000</v>
          </cell>
        </row>
        <row r="30165">
          <cell r="O30165" t="str">
            <v>103506000</v>
          </cell>
        </row>
        <row r="30166">
          <cell r="O30166" t="str">
            <v>103506000</v>
          </cell>
        </row>
        <row r="30167">
          <cell r="O30167" t="str">
            <v>103506000</v>
          </cell>
        </row>
        <row r="30168">
          <cell r="O30168" t="str">
            <v>103506000</v>
          </cell>
        </row>
        <row r="30169">
          <cell r="O30169" t="str">
            <v>103506000</v>
          </cell>
        </row>
        <row r="30170">
          <cell r="O30170" t="str">
            <v>103506000</v>
          </cell>
        </row>
        <row r="30171">
          <cell r="O30171" t="str">
            <v>103506000</v>
          </cell>
        </row>
        <row r="30172">
          <cell r="O30172" t="str">
            <v>103506000</v>
          </cell>
        </row>
        <row r="30173">
          <cell r="O30173" t="str">
            <v>103506000</v>
          </cell>
        </row>
        <row r="30174">
          <cell r="O30174" t="str">
            <v>103506000</v>
          </cell>
        </row>
        <row r="30175">
          <cell r="O30175" t="str">
            <v>103506000</v>
          </cell>
        </row>
        <row r="30176">
          <cell r="O30176" t="str">
            <v>103506000</v>
          </cell>
        </row>
        <row r="30177">
          <cell r="O30177" t="str">
            <v>103506000</v>
          </cell>
        </row>
        <row r="30178">
          <cell r="O30178" t="str">
            <v>103506000</v>
          </cell>
        </row>
        <row r="30179">
          <cell r="O30179" t="str">
            <v>103506000</v>
          </cell>
        </row>
        <row r="30180">
          <cell r="O30180" t="str">
            <v>103506000</v>
          </cell>
        </row>
        <row r="30181">
          <cell r="O30181" t="str">
            <v>103506000</v>
          </cell>
        </row>
        <row r="30182">
          <cell r="O30182" t="str">
            <v>103506000</v>
          </cell>
        </row>
        <row r="30183">
          <cell r="O30183" t="str">
            <v>103506000</v>
          </cell>
        </row>
        <row r="30184">
          <cell r="O30184" t="str">
            <v>103506000</v>
          </cell>
        </row>
        <row r="30185">
          <cell r="O30185" t="str">
            <v>103506000</v>
          </cell>
        </row>
        <row r="30186">
          <cell r="O30186" t="str">
            <v>103506000</v>
          </cell>
        </row>
        <row r="30187">
          <cell r="O30187" t="str">
            <v>103506000</v>
          </cell>
        </row>
        <row r="30188">
          <cell r="O30188" t="str">
            <v>103506000</v>
          </cell>
        </row>
        <row r="30189">
          <cell r="O30189" t="str">
            <v>103506000</v>
          </cell>
        </row>
        <row r="30190">
          <cell r="O30190" t="str">
            <v>103506000</v>
          </cell>
        </row>
        <row r="30191">
          <cell r="O30191" t="str">
            <v>103506000</v>
          </cell>
        </row>
        <row r="30192">
          <cell r="O30192" t="str">
            <v>103506000</v>
          </cell>
        </row>
        <row r="30193">
          <cell r="O30193" t="str">
            <v>103506000</v>
          </cell>
        </row>
        <row r="30194">
          <cell r="O30194" t="str">
            <v>103506000</v>
          </cell>
        </row>
        <row r="30195">
          <cell r="O30195" t="str">
            <v>103506000</v>
          </cell>
        </row>
        <row r="30196">
          <cell r="O30196" t="str">
            <v>103506000</v>
          </cell>
        </row>
        <row r="30197">
          <cell r="O30197" t="str">
            <v>103506000</v>
          </cell>
        </row>
        <row r="30198">
          <cell r="O30198" t="str">
            <v>103507000</v>
          </cell>
        </row>
        <row r="30199">
          <cell r="O30199" t="str">
            <v>103507000</v>
          </cell>
        </row>
        <row r="30200">
          <cell r="O30200" t="str">
            <v>103507000</v>
          </cell>
        </row>
        <row r="30201">
          <cell r="O30201" t="str">
            <v>103507000</v>
          </cell>
        </row>
        <row r="30202">
          <cell r="O30202" t="str">
            <v>103507000</v>
          </cell>
        </row>
        <row r="30203">
          <cell r="O30203" t="str">
            <v>103507000</v>
          </cell>
        </row>
        <row r="30204">
          <cell r="O30204" t="str">
            <v>103507000</v>
          </cell>
        </row>
        <row r="30205">
          <cell r="O30205" t="str">
            <v>103507000</v>
          </cell>
        </row>
        <row r="30206">
          <cell r="O30206" t="str">
            <v>103507000</v>
          </cell>
        </row>
        <row r="30207">
          <cell r="O30207" t="str">
            <v>103507000</v>
          </cell>
        </row>
        <row r="30208">
          <cell r="O30208" t="str">
            <v>103507000</v>
          </cell>
        </row>
        <row r="30209">
          <cell r="O30209" t="str">
            <v>103507000</v>
          </cell>
        </row>
        <row r="30210">
          <cell r="O30210" t="str">
            <v>103507000</v>
          </cell>
        </row>
        <row r="30211">
          <cell r="O30211" t="str">
            <v>103508000</v>
          </cell>
        </row>
        <row r="30212">
          <cell r="O30212" t="str">
            <v>103508000</v>
          </cell>
        </row>
        <row r="30213">
          <cell r="O30213" t="str">
            <v>103508000</v>
          </cell>
        </row>
        <row r="30214">
          <cell r="O30214" t="str">
            <v>103508000</v>
          </cell>
        </row>
        <row r="30215">
          <cell r="O30215" t="str">
            <v>103508000</v>
          </cell>
        </row>
        <row r="30216">
          <cell r="O30216" t="str">
            <v>103508000</v>
          </cell>
        </row>
        <row r="30217">
          <cell r="O30217" t="str">
            <v>103508000</v>
          </cell>
        </row>
        <row r="30218">
          <cell r="O30218" t="str">
            <v>103508000</v>
          </cell>
        </row>
        <row r="30219">
          <cell r="O30219" t="str">
            <v>103508000</v>
          </cell>
        </row>
        <row r="30220">
          <cell r="O30220" t="str">
            <v>103508000</v>
          </cell>
        </row>
        <row r="30221">
          <cell r="O30221" t="str">
            <v>103508000</v>
          </cell>
        </row>
        <row r="30222">
          <cell r="O30222" t="str">
            <v>103508000</v>
          </cell>
        </row>
        <row r="30223">
          <cell r="O30223" t="str">
            <v>103508000</v>
          </cell>
        </row>
        <row r="30224">
          <cell r="O30224" t="str">
            <v>103508000</v>
          </cell>
        </row>
        <row r="30225">
          <cell r="O30225" t="str">
            <v>103508000</v>
          </cell>
        </row>
        <row r="30226">
          <cell r="O30226" t="str">
            <v>103508000</v>
          </cell>
        </row>
        <row r="30227">
          <cell r="O30227" t="str">
            <v>103508000</v>
          </cell>
        </row>
        <row r="30228">
          <cell r="O30228" t="str">
            <v>103508000</v>
          </cell>
        </row>
        <row r="30229">
          <cell r="O30229" t="str">
            <v>103508000</v>
          </cell>
        </row>
        <row r="30230">
          <cell r="O30230" t="str">
            <v>103508000</v>
          </cell>
        </row>
        <row r="30231">
          <cell r="O30231" t="str">
            <v>103508000</v>
          </cell>
        </row>
        <row r="30232">
          <cell r="O30232" t="str">
            <v>103508000</v>
          </cell>
        </row>
        <row r="30233">
          <cell r="O30233" t="str">
            <v>103508000</v>
          </cell>
        </row>
        <row r="30234">
          <cell r="O30234" t="str">
            <v>103508000</v>
          </cell>
        </row>
        <row r="30235">
          <cell r="O30235" t="str">
            <v>103508000</v>
          </cell>
        </row>
        <row r="30236">
          <cell r="O30236" t="str">
            <v>103508000</v>
          </cell>
        </row>
        <row r="30237">
          <cell r="O30237" t="str">
            <v>103509000</v>
          </cell>
        </row>
        <row r="30238">
          <cell r="O30238" t="str">
            <v>103509000</v>
          </cell>
        </row>
        <row r="30239">
          <cell r="O30239" t="str">
            <v>103509000</v>
          </cell>
        </row>
        <row r="30240">
          <cell r="O30240" t="str">
            <v>103509000</v>
          </cell>
        </row>
        <row r="30241">
          <cell r="O30241" t="str">
            <v>103509000</v>
          </cell>
        </row>
        <row r="30242">
          <cell r="O30242" t="str">
            <v>103509000</v>
          </cell>
        </row>
        <row r="30243">
          <cell r="O30243" t="str">
            <v>103509000</v>
          </cell>
        </row>
        <row r="30244">
          <cell r="O30244" t="str">
            <v>103509000</v>
          </cell>
        </row>
        <row r="30245">
          <cell r="O30245" t="str">
            <v>103509000</v>
          </cell>
        </row>
        <row r="30246">
          <cell r="O30246" t="str">
            <v>103509000</v>
          </cell>
        </row>
        <row r="30247">
          <cell r="O30247" t="str">
            <v>103509000</v>
          </cell>
        </row>
        <row r="30248">
          <cell r="O30248" t="str">
            <v>103509000</v>
          </cell>
        </row>
        <row r="30249">
          <cell r="O30249" t="str">
            <v>103509000</v>
          </cell>
        </row>
        <row r="30250">
          <cell r="O30250" t="str">
            <v>103509000</v>
          </cell>
        </row>
        <row r="30251">
          <cell r="O30251" t="str">
            <v>103509000</v>
          </cell>
        </row>
        <row r="30252">
          <cell r="O30252" t="str">
            <v>103509000</v>
          </cell>
        </row>
        <row r="30253">
          <cell r="O30253" t="str">
            <v>103509000</v>
          </cell>
        </row>
        <row r="30254">
          <cell r="O30254" t="str">
            <v>103509000</v>
          </cell>
        </row>
        <row r="30255">
          <cell r="O30255" t="str">
            <v>103509000</v>
          </cell>
        </row>
        <row r="30256">
          <cell r="O30256" t="str">
            <v>103509000</v>
          </cell>
        </row>
        <row r="30257">
          <cell r="O30257" t="str">
            <v>103509000</v>
          </cell>
        </row>
        <row r="30258">
          <cell r="O30258" t="str">
            <v>103509000</v>
          </cell>
        </row>
        <row r="30259">
          <cell r="O30259" t="str">
            <v>103509000</v>
          </cell>
        </row>
        <row r="30260">
          <cell r="O30260" t="str">
            <v>103509000</v>
          </cell>
        </row>
        <row r="30261">
          <cell r="O30261" t="str">
            <v>103509000</v>
          </cell>
        </row>
        <row r="30262">
          <cell r="O30262" t="str">
            <v>103509000</v>
          </cell>
        </row>
        <row r="30263">
          <cell r="O30263" t="str">
            <v>103509000</v>
          </cell>
        </row>
        <row r="30264">
          <cell r="O30264" t="str">
            <v>103510000</v>
          </cell>
        </row>
        <row r="30265">
          <cell r="O30265" t="str">
            <v>103510000</v>
          </cell>
        </row>
        <row r="30266">
          <cell r="O30266" t="str">
            <v>103510000</v>
          </cell>
        </row>
        <row r="30267">
          <cell r="O30267" t="str">
            <v>103510000</v>
          </cell>
        </row>
        <row r="30268">
          <cell r="O30268" t="str">
            <v>103510000</v>
          </cell>
        </row>
        <row r="30269">
          <cell r="O30269" t="str">
            <v>103510000</v>
          </cell>
        </row>
        <row r="30270">
          <cell r="O30270" t="str">
            <v>103510000</v>
          </cell>
        </row>
        <row r="30271">
          <cell r="O30271" t="str">
            <v>103510000</v>
          </cell>
        </row>
        <row r="30272">
          <cell r="O30272" t="str">
            <v>103511000</v>
          </cell>
        </row>
        <row r="30273">
          <cell r="O30273" t="str">
            <v>103511000</v>
          </cell>
        </row>
        <row r="30274">
          <cell r="O30274" t="str">
            <v>103511000</v>
          </cell>
        </row>
        <row r="30275">
          <cell r="O30275" t="str">
            <v>103511000</v>
          </cell>
        </row>
        <row r="30276">
          <cell r="O30276" t="str">
            <v>103511000</v>
          </cell>
        </row>
        <row r="30277">
          <cell r="O30277" t="str">
            <v>103511000</v>
          </cell>
        </row>
        <row r="30278">
          <cell r="O30278" t="str">
            <v>103511000</v>
          </cell>
        </row>
        <row r="30279">
          <cell r="O30279" t="str">
            <v>103511000</v>
          </cell>
        </row>
        <row r="30280">
          <cell r="O30280" t="str">
            <v>103511000</v>
          </cell>
        </row>
        <row r="30281">
          <cell r="O30281" t="str">
            <v>103511000</v>
          </cell>
        </row>
        <row r="30282">
          <cell r="O30282" t="str">
            <v>103511000</v>
          </cell>
        </row>
        <row r="30283">
          <cell r="O30283" t="str">
            <v>103511000</v>
          </cell>
        </row>
        <row r="30284">
          <cell r="O30284" t="str">
            <v>103511000</v>
          </cell>
        </row>
        <row r="30285">
          <cell r="O30285" t="str">
            <v>103511000</v>
          </cell>
        </row>
        <row r="30286">
          <cell r="O30286" t="str">
            <v>103511000</v>
          </cell>
        </row>
        <row r="30287">
          <cell r="O30287" t="str">
            <v>103511000</v>
          </cell>
        </row>
        <row r="30288">
          <cell r="O30288" t="str">
            <v>103511000</v>
          </cell>
        </row>
        <row r="30289">
          <cell r="O30289" t="str">
            <v>103511000</v>
          </cell>
        </row>
        <row r="30290">
          <cell r="O30290" t="str">
            <v>103511000</v>
          </cell>
        </row>
        <row r="30291">
          <cell r="O30291" t="str">
            <v>103511000</v>
          </cell>
        </row>
        <row r="30292">
          <cell r="O30292" t="str">
            <v>103511000</v>
          </cell>
        </row>
        <row r="30293">
          <cell r="O30293" t="str">
            <v>103511000</v>
          </cell>
        </row>
        <row r="30294">
          <cell r="O30294" t="str">
            <v>103511000</v>
          </cell>
        </row>
        <row r="30295">
          <cell r="O30295" t="str">
            <v>103511000</v>
          </cell>
        </row>
        <row r="30296">
          <cell r="O30296" t="str">
            <v>103512000</v>
          </cell>
        </row>
        <row r="30297">
          <cell r="O30297" t="str">
            <v>103512000</v>
          </cell>
        </row>
        <row r="30298">
          <cell r="O30298" t="str">
            <v>103512000</v>
          </cell>
        </row>
        <row r="30299">
          <cell r="O30299" t="str">
            <v>103512000</v>
          </cell>
        </row>
        <row r="30300">
          <cell r="O30300" t="str">
            <v>103512000</v>
          </cell>
        </row>
        <row r="30301">
          <cell r="O30301" t="str">
            <v>103512000</v>
          </cell>
        </row>
        <row r="30302">
          <cell r="O30302" t="str">
            <v>103512000</v>
          </cell>
        </row>
        <row r="30303">
          <cell r="O30303" t="str">
            <v>103512000</v>
          </cell>
        </row>
        <row r="30304">
          <cell r="O30304" t="str">
            <v>103512000</v>
          </cell>
        </row>
        <row r="30305">
          <cell r="O30305" t="str">
            <v>103512000</v>
          </cell>
        </row>
        <row r="30306">
          <cell r="O30306" t="str">
            <v>103512000</v>
          </cell>
        </row>
        <row r="30307">
          <cell r="O30307" t="str">
            <v>103512000</v>
          </cell>
        </row>
        <row r="30308">
          <cell r="O30308" t="str">
            <v>103512000</v>
          </cell>
        </row>
        <row r="30309">
          <cell r="O30309" t="str">
            <v>103513000</v>
          </cell>
        </row>
        <row r="30310">
          <cell r="O30310" t="str">
            <v>103513000</v>
          </cell>
        </row>
        <row r="30311">
          <cell r="O30311" t="str">
            <v>103513000</v>
          </cell>
        </row>
        <row r="30312">
          <cell r="O30312" t="str">
            <v>103513000</v>
          </cell>
        </row>
        <row r="30313">
          <cell r="O30313" t="str">
            <v>103513000</v>
          </cell>
        </row>
        <row r="30314">
          <cell r="O30314" t="str">
            <v>103513000</v>
          </cell>
        </row>
        <row r="30315">
          <cell r="O30315" t="str">
            <v>103513000</v>
          </cell>
        </row>
        <row r="30316">
          <cell r="O30316" t="str">
            <v>103513000</v>
          </cell>
        </row>
        <row r="30317">
          <cell r="O30317" t="str">
            <v>103513000</v>
          </cell>
        </row>
        <row r="30318">
          <cell r="O30318" t="str">
            <v>103513000</v>
          </cell>
        </row>
        <row r="30319">
          <cell r="O30319" t="str">
            <v>103513000</v>
          </cell>
        </row>
        <row r="30320">
          <cell r="O30320" t="str">
            <v>103513000</v>
          </cell>
        </row>
        <row r="30321">
          <cell r="O30321" t="str">
            <v>103514000</v>
          </cell>
        </row>
        <row r="30322">
          <cell r="O30322" t="str">
            <v>103514000</v>
          </cell>
        </row>
        <row r="30323">
          <cell r="O30323" t="str">
            <v>103514000</v>
          </cell>
        </row>
        <row r="30324">
          <cell r="O30324" t="str">
            <v>103514000</v>
          </cell>
        </row>
        <row r="30325">
          <cell r="O30325" t="str">
            <v>103514000</v>
          </cell>
        </row>
        <row r="30326">
          <cell r="O30326" t="str">
            <v>103514000</v>
          </cell>
        </row>
        <row r="30327">
          <cell r="O30327" t="str">
            <v>103514000</v>
          </cell>
        </row>
        <row r="30328">
          <cell r="O30328" t="str">
            <v>103514000</v>
          </cell>
        </row>
        <row r="30329">
          <cell r="O30329" t="str">
            <v>103514000</v>
          </cell>
        </row>
        <row r="30330">
          <cell r="O30330" t="str">
            <v>103514000</v>
          </cell>
        </row>
        <row r="30331">
          <cell r="O30331" t="str">
            <v>103514000</v>
          </cell>
        </row>
        <row r="30332">
          <cell r="O30332" t="str">
            <v>103514000</v>
          </cell>
        </row>
        <row r="30333">
          <cell r="O30333" t="str">
            <v>103514000</v>
          </cell>
        </row>
        <row r="30334">
          <cell r="O30334" t="str">
            <v>103514000</v>
          </cell>
        </row>
        <row r="30335">
          <cell r="O30335" t="str">
            <v>103514000</v>
          </cell>
        </row>
        <row r="30336">
          <cell r="O30336" t="str">
            <v>103514000</v>
          </cell>
        </row>
        <row r="30337">
          <cell r="O30337" t="str">
            <v>103514000</v>
          </cell>
        </row>
        <row r="30338">
          <cell r="O30338" t="str">
            <v>103514000</v>
          </cell>
        </row>
        <row r="30339">
          <cell r="O30339" t="str">
            <v>103514000</v>
          </cell>
        </row>
        <row r="30340">
          <cell r="O30340" t="str">
            <v>103514000</v>
          </cell>
        </row>
        <row r="30341">
          <cell r="O30341" t="str">
            <v>103514000</v>
          </cell>
        </row>
        <row r="30342">
          <cell r="O30342" t="str">
            <v>103514000</v>
          </cell>
        </row>
        <row r="30343">
          <cell r="O30343" t="str">
            <v>103514000</v>
          </cell>
        </row>
        <row r="30344">
          <cell r="O30344" t="str">
            <v>103514000</v>
          </cell>
        </row>
        <row r="30345">
          <cell r="O30345" t="str">
            <v>103514000</v>
          </cell>
        </row>
        <row r="30346">
          <cell r="O30346" t="str">
            <v>103514000</v>
          </cell>
        </row>
        <row r="30347">
          <cell r="O30347" t="str">
            <v>103515000</v>
          </cell>
        </row>
        <row r="30348">
          <cell r="O30348" t="str">
            <v>103515000</v>
          </cell>
        </row>
        <row r="30349">
          <cell r="O30349" t="str">
            <v>103515000</v>
          </cell>
        </row>
        <row r="30350">
          <cell r="O30350" t="str">
            <v>103515000</v>
          </cell>
        </row>
        <row r="30351">
          <cell r="O30351" t="str">
            <v>103515000</v>
          </cell>
        </row>
        <row r="30352">
          <cell r="O30352" t="str">
            <v>103515000</v>
          </cell>
        </row>
        <row r="30353">
          <cell r="O30353" t="str">
            <v>103515000</v>
          </cell>
        </row>
        <row r="30354">
          <cell r="O30354" t="str">
            <v>103515000</v>
          </cell>
        </row>
        <row r="30355">
          <cell r="O30355" t="str">
            <v>103515000</v>
          </cell>
        </row>
        <row r="30356">
          <cell r="O30356" t="str">
            <v>103515000</v>
          </cell>
        </row>
        <row r="30357">
          <cell r="O30357" t="str">
            <v>103515000</v>
          </cell>
        </row>
        <row r="30358">
          <cell r="O30358" t="str">
            <v>103515000</v>
          </cell>
        </row>
        <row r="30359">
          <cell r="O30359" t="str">
            <v>103515000</v>
          </cell>
        </row>
        <row r="30360">
          <cell r="O30360" t="str">
            <v>103515000</v>
          </cell>
        </row>
        <row r="30361">
          <cell r="O30361" t="str">
            <v>103515000</v>
          </cell>
        </row>
        <row r="30362">
          <cell r="O30362" t="str">
            <v>103515000</v>
          </cell>
        </row>
        <row r="30363">
          <cell r="O30363" t="str">
            <v>103515000</v>
          </cell>
        </row>
        <row r="30364">
          <cell r="O30364" t="str">
            <v>103515000</v>
          </cell>
        </row>
        <row r="30365">
          <cell r="O30365" t="str">
            <v>103515000</v>
          </cell>
        </row>
        <row r="30366">
          <cell r="O30366" t="str">
            <v>103515000</v>
          </cell>
        </row>
        <row r="30367">
          <cell r="O30367" t="str">
            <v>103515000</v>
          </cell>
        </row>
        <row r="30368">
          <cell r="O30368" t="str">
            <v>103515000</v>
          </cell>
        </row>
        <row r="30369">
          <cell r="O30369" t="str">
            <v>103515000</v>
          </cell>
        </row>
        <row r="30370">
          <cell r="O30370" t="str">
            <v>103515000</v>
          </cell>
        </row>
        <row r="30371">
          <cell r="O30371" t="str">
            <v>103515000</v>
          </cell>
        </row>
        <row r="30372">
          <cell r="O30372" t="str">
            <v>103516000</v>
          </cell>
        </row>
        <row r="30373">
          <cell r="O30373" t="str">
            <v>103516000</v>
          </cell>
        </row>
        <row r="30374">
          <cell r="O30374" t="str">
            <v>103516000</v>
          </cell>
        </row>
        <row r="30375">
          <cell r="O30375" t="str">
            <v>103516000</v>
          </cell>
        </row>
        <row r="30376">
          <cell r="O30376" t="str">
            <v>103516000</v>
          </cell>
        </row>
        <row r="30377">
          <cell r="O30377" t="str">
            <v>103516000</v>
          </cell>
        </row>
        <row r="30378">
          <cell r="O30378" t="str">
            <v>103516000</v>
          </cell>
        </row>
        <row r="30379">
          <cell r="O30379" t="str">
            <v>103516000</v>
          </cell>
        </row>
        <row r="30380">
          <cell r="O30380" t="str">
            <v>103516000</v>
          </cell>
        </row>
        <row r="30381">
          <cell r="O30381" t="str">
            <v>103516000</v>
          </cell>
        </row>
        <row r="30382">
          <cell r="O30382" t="str">
            <v>103516000</v>
          </cell>
        </row>
        <row r="30383">
          <cell r="O30383" t="str">
            <v>103516000</v>
          </cell>
        </row>
        <row r="30384">
          <cell r="O30384" t="str">
            <v>103516000</v>
          </cell>
        </row>
        <row r="30385">
          <cell r="O30385" t="str">
            <v>103516000</v>
          </cell>
        </row>
        <row r="30386">
          <cell r="O30386" t="str">
            <v>103516000</v>
          </cell>
        </row>
        <row r="30387">
          <cell r="O30387" t="str">
            <v>103516000</v>
          </cell>
        </row>
        <row r="30388">
          <cell r="O30388" t="str">
            <v>103516000</v>
          </cell>
        </row>
        <row r="30389">
          <cell r="O30389" t="str">
            <v>103516000</v>
          </cell>
        </row>
        <row r="30390">
          <cell r="O30390" t="str">
            <v>103516000</v>
          </cell>
        </row>
        <row r="30391">
          <cell r="O30391" t="str">
            <v>103516000</v>
          </cell>
        </row>
        <row r="30392">
          <cell r="O30392" t="str">
            <v>103517000</v>
          </cell>
        </row>
        <row r="30393">
          <cell r="O30393" t="str">
            <v>103517000</v>
          </cell>
        </row>
        <row r="30394">
          <cell r="O30394" t="str">
            <v>103517000</v>
          </cell>
        </row>
        <row r="30395">
          <cell r="O30395" t="str">
            <v>103517000</v>
          </cell>
        </row>
        <row r="30396">
          <cell r="O30396" t="str">
            <v>103517000</v>
          </cell>
        </row>
        <row r="30397">
          <cell r="O30397" t="str">
            <v>103517000</v>
          </cell>
        </row>
        <row r="30398">
          <cell r="O30398" t="str">
            <v>103517000</v>
          </cell>
        </row>
        <row r="30399">
          <cell r="O30399" t="str">
            <v>103517000</v>
          </cell>
        </row>
        <row r="30400">
          <cell r="O30400" t="str">
            <v>103517000</v>
          </cell>
        </row>
        <row r="30401">
          <cell r="O30401" t="str">
            <v>103517000</v>
          </cell>
        </row>
        <row r="30402">
          <cell r="O30402" t="str">
            <v>103517000</v>
          </cell>
        </row>
        <row r="30403">
          <cell r="O30403" t="str">
            <v>103517000</v>
          </cell>
        </row>
        <row r="30404">
          <cell r="O30404" t="str">
            <v>103517000</v>
          </cell>
        </row>
        <row r="30405">
          <cell r="O30405" t="str">
            <v>103517000</v>
          </cell>
        </row>
        <row r="30406">
          <cell r="O30406" t="str">
            <v>103517000</v>
          </cell>
        </row>
        <row r="30407">
          <cell r="O30407" t="str">
            <v>103517000</v>
          </cell>
        </row>
        <row r="30408">
          <cell r="O30408" t="str">
            <v>103517000</v>
          </cell>
        </row>
        <row r="30409">
          <cell r="O30409" t="str">
            <v>103517000</v>
          </cell>
        </row>
        <row r="30410">
          <cell r="O30410" t="str">
            <v>103517000</v>
          </cell>
        </row>
        <row r="30411">
          <cell r="O30411" t="str">
            <v>103517000</v>
          </cell>
        </row>
        <row r="30412">
          <cell r="O30412" t="str">
            <v>103517000</v>
          </cell>
        </row>
        <row r="30413">
          <cell r="O30413" t="str">
            <v>103517000</v>
          </cell>
        </row>
        <row r="30414">
          <cell r="O30414" t="str">
            <v>103517000</v>
          </cell>
        </row>
        <row r="30415">
          <cell r="O30415" t="str">
            <v>103517000</v>
          </cell>
        </row>
        <row r="30416">
          <cell r="O30416" t="str">
            <v>103517000</v>
          </cell>
        </row>
        <row r="30417">
          <cell r="O30417" t="str">
            <v>103517000</v>
          </cell>
        </row>
        <row r="30418">
          <cell r="O30418" t="str">
            <v>103518000</v>
          </cell>
        </row>
        <row r="30419">
          <cell r="O30419" t="str">
            <v>103518000</v>
          </cell>
        </row>
        <row r="30420">
          <cell r="O30420" t="str">
            <v>103518000</v>
          </cell>
        </row>
        <row r="30421">
          <cell r="O30421" t="str">
            <v>103518000</v>
          </cell>
        </row>
        <row r="30422">
          <cell r="O30422" t="str">
            <v>103518000</v>
          </cell>
        </row>
        <row r="30423">
          <cell r="O30423" t="str">
            <v>103518000</v>
          </cell>
        </row>
        <row r="30424">
          <cell r="O30424" t="str">
            <v>103518000</v>
          </cell>
        </row>
        <row r="30425">
          <cell r="O30425" t="str">
            <v>103518000</v>
          </cell>
        </row>
        <row r="30426">
          <cell r="O30426" t="str">
            <v>103518000</v>
          </cell>
        </row>
        <row r="30427">
          <cell r="O30427" t="str">
            <v>103518000</v>
          </cell>
        </row>
        <row r="30428">
          <cell r="O30428" t="str">
            <v>103518000</v>
          </cell>
        </row>
        <row r="30429">
          <cell r="O30429" t="str">
            <v>103518000</v>
          </cell>
        </row>
        <row r="30430">
          <cell r="O30430" t="str">
            <v>103518000</v>
          </cell>
        </row>
        <row r="30431">
          <cell r="O30431" t="str">
            <v>103518000</v>
          </cell>
        </row>
        <row r="30432">
          <cell r="O30432" t="str">
            <v>103518000</v>
          </cell>
        </row>
        <row r="30433">
          <cell r="O30433" t="str">
            <v>103518000</v>
          </cell>
        </row>
        <row r="30434">
          <cell r="O30434" t="str">
            <v>103518000</v>
          </cell>
        </row>
        <row r="30435">
          <cell r="O30435" t="str">
            <v>103518000</v>
          </cell>
        </row>
        <row r="30436">
          <cell r="O30436" t="str">
            <v>103518000</v>
          </cell>
        </row>
        <row r="30437">
          <cell r="O30437" t="str">
            <v>103518000</v>
          </cell>
        </row>
        <row r="30438">
          <cell r="O30438" t="str">
            <v>103518000</v>
          </cell>
        </row>
        <row r="30439">
          <cell r="O30439" t="str">
            <v>103518000</v>
          </cell>
        </row>
        <row r="30440">
          <cell r="O30440" t="str">
            <v>103518000</v>
          </cell>
        </row>
        <row r="30441">
          <cell r="O30441" t="str">
            <v>103518000</v>
          </cell>
        </row>
        <row r="30442">
          <cell r="O30442" t="str">
            <v>103518000</v>
          </cell>
        </row>
        <row r="30443">
          <cell r="O30443" t="str">
            <v>103519000</v>
          </cell>
        </row>
        <row r="30444">
          <cell r="O30444" t="str">
            <v>103519000</v>
          </cell>
        </row>
        <row r="30445">
          <cell r="O30445" t="str">
            <v>103519000</v>
          </cell>
        </row>
        <row r="30446">
          <cell r="O30446" t="str">
            <v>103519000</v>
          </cell>
        </row>
        <row r="30447">
          <cell r="O30447" t="str">
            <v>103519000</v>
          </cell>
        </row>
        <row r="30448">
          <cell r="O30448" t="str">
            <v>103519000</v>
          </cell>
        </row>
        <row r="30449">
          <cell r="O30449" t="str">
            <v>103519000</v>
          </cell>
        </row>
        <row r="30450">
          <cell r="O30450" t="str">
            <v>103519000</v>
          </cell>
        </row>
        <row r="30451">
          <cell r="O30451" t="str">
            <v>103519000</v>
          </cell>
        </row>
        <row r="30452">
          <cell r="O30452" t="str">
            <v>103519000</v>
          </cell>
        </row>
        <row r="30453">
          <cell r="O30453" t="str">
            <v>103519000</v>
          </cell>
        </row>
        <row r="30454">
          <cell r="O30454" t="str">
            <v>103519000</v>
          </cell>
        </row>
        <row r="30455">
          <cell r="O30455" t="str">
            <v>103519000</v>
          </cell>
        </row>
        <row r="30456">
          <cell r="O30456" t="str">
            <v>103519000</v>
          </cell>
        </row>
        <row r="30457">
          <cell r="O30457" t="str">
            <v>103519000</v>
          </cell>
        </row>
        <row r="30458">
          <cell r="O30458" t="str">
            <v>103519000</v>
          </cell>
        </row>
        <row r="30459">
          <cell r="O30459" t="str">
            <v>103519000</v>
          </cell>
        </row>
        <row r="30460">
          <cell r="O30460" t="str">
            <v>103520000</v>
          </cell>
        </row>
        <row r="30461">
          <cell r="O30461" t="str">
            <v>103520000</v>
          </cell>
        </row>
        <row r="30462">
          <cell r="O30462" t="str">
            <v>103520000</v>
          </cell>
        </row>
        <row r="30463">
          <cell r="O30463" t="str">
            <v>103520000</v>
          </cell>
        </row>
        <row r="30464">
          <cell r="O30464" t="str">
            <v>103520000</v>
          </cell>
        </row>
        <row r="30465">
          <cell r="O30465" t="str">
            <v>103520000</v>
          </cell>
        </row>
        <row r="30466">
          <cell r="O30466" t="str">
            <v>103520000</v>
          </cell>
        </row>
        <row r="30467">
          <cell r="O30467" t="str">
            <v>103521000</v>
          </cell>
        </row>
        <row r="30468">
          <cell r="O30468" t="str">
            <v>103521000</v>
          </cell>
        </row>
        <row r="30469">
          <cell r="O30469" t="str">
            <v>103521000</v>
          </cell>
        </row>
        <row r="30470">
          <cell r="O30470" t="str">
            <v>103521000</v>
          </cell>
        </row>
        <row r="30471">
          <cell r="O30471" t="str">
            <v>103521000</v>
          </cell>
        </row>
        <row r="30472">
          <cell r="O30472" t="str">
            <v>103521000</v>
          </cell>
        </row>
        <row r="30473">
          <cell r="O30473" t="str">
            <v>103521000</v>
          </cell>
        </row>
        <row r="30474">
          <cell r="O30474" t="str">
            <v>103521000</v>
          </cell>
        </row>
        <row r="30475">
          <cell r="O30475" t="str">
            <v>103521000</v>
          </cell>
        </row>
        <row r="30476">
          <cell r="O30476" t="str">
            <v>103521000</v>
          </cell>
        </row>
        <row r="30477">
          <cell r="O30477" t="str">
            <v>103521000</v>
          </cell>
        </row>
        <row r="30478">
          <cell r="O30478" t="str">
            <v>103521000</v>
          </cell>
        </row>
        <row r="30479">
          <cell r="O30479" t="str">
            <v>103521000</v>
          </cell>
        </row>
        <row r="30480">
          <cell r="O30480" t="str">
            <v>103521000</v>
          </cell>
        </row>
        <row r="30481">
          <cell r="O30481" t="str">
            <v>103521000</v>
          </cell>
        </row>
        <row r="30482">
          <cell r="O30482" t="str">
            <v>103521000</v>
          </cell>
        </row>
        <row r="30483">
          <cell r="O30483" t="str">
            <v>103521000</v>
          </cell>
        </row>
        <row r="30484">
          <cell r="O30484" t="str">
            <v>103521000</v>
          </cell>
        </row>
        <row r="30485">
          <cell r="O30485" t="str">
            <v>103522000</v>
          </cell>
        </row>
        <row r="30486">
          <cell r="O30486" t="str">
            <v>103522000</v>
          </cell>
        </row>
        <row r="30487">
          <cell r="O30487" t="str">
            <v>103522000</v>
          </cell>
        </row>
        <row r="30488">
          <cell r="O30488" t="str">
            <v>103522000</v>
          </cell>
        </row>
        <row r="30489">
          <cell r="O30489" t="str">
            <v>103522000</v>
          </cell>
        </row>
        <row r="30490">
          <cell r="O30490" t="str">
            <v>103522000</v>
          </cell>
        </row>
        <row r="30491">
          <cell r="O30491" t="str">
            <v>103522000</v>
          </cell>
        </row>
        <row r="30492">
          <cell r="O30492" t="str">
            <v>103522000</v>
          </cell>
        </row>
        <row r="30493">
          <cell r="O30493" t="str">
            <v>103522000</v>
          </cell>
        </row>
        <row r="30494">
          <cell r="O30494" t="str">
            <v>103522000</v>
          </cell>
        </row>
        <row r="30495">
          <cell r="O30495" t="str">
            <v>103522000</v>
          </cell>
        </row>
        <row r="30496">
          <cell r="O30496" t="str">
            <v>103522000</v>
          </cell>
        </row>
        <row r="30497">
          <cell r="O30497" t="str">
            <v>103522000</v>
          </cell>
        </row>
        <row r="30498">
          <cell r="O30498" t="str">
            <v>103522000</v>
          </cell>
        </row>
        <row r="30499">
          <cell r="O30499" t="str">
            <v>103522000</v>
          </cell>
        </row>
        <row r="30500">
          <cell r="O30500" t="str">
            <v>103522000</v>
          </cell>
        </row>
        <row r="30501">
          <cell r="O30501" t="str">
            <v>103522000</v>
          </cell>
        </row>
        <row r="30502">
          <cell r="O30502" t="str">
            <v>103522000</v>
          </cell>
        </row>
        <row r="30503">
          <cell r="O30503" t="str">
            <v>103522000</v>
          </cell>
        </row>
        <row r="30504">
          <cell r="O30504" t="str">
            <v>103522000</v>
          </cell>
        </row>
        <row r="30505">
          <cell r="O30505" t="str">
            <v>103522000</v>
          </cell>
        </row>
        <row r="30506">
          <cell r="O30506" t="str">
            <v>103522000</v>
          </cell>
        </row>
        <row r="30507">
          <cell r="O30507" t="str">
            <v>103522000</v>
          </cell>
        </row>
        <row r="30508">
          <cell r="O30508" t="str">
            <v>103522000</v>
          </cell>
        </row>
        <row r="30509">
          <cell r="O30509" t="str">
            <v>103523000</v>
          </cell>
        </row>
        <row r="30510">
          <cell r="O30510" t="str">
            <v>103523000</v>
          </cell>
        </row>
        <row r="30511">
          <cell r="O30511" t="str">
            <v>103523000</v>
          </cell>
        </row>
        <row r="30512">
          <cell r="O30512" t="str">
            <v>103523000</v>
          </cell>
        </row>
        <row r="30513">
          <cell r="O30513" t="str">
            <v>103523000</v>
          </cell>
        </row>
        <row r="30514">
          <cell r="O30514" t="str">
            <v>103523000</v>
          </cell>
        </row>
        <row r="30515">
          <cell r="O30515" t="str">
            <v>103523000</v>
          </cell>
        </row>
        <row r="30516">
          <cell r="O30516" t="str">
            <v>103523000</v>
          </cell>
        </row>
        <row r="30517">
          <cell r="O30517" t="str">
            <v>103523000</v>
          </cell>
        </row>
        <row r="30518">
          <cell r="O30518" t="str">
            <v>103523000</v>
          </cell>
        </row>
        <row r="30519">
          <cell r="O30519" t="str">
            <v>103523000</v>
          </cell>
        </row>
        <row r="30520">
          <cell r="O30520" t="str">
            <v>103523000</v>
          </cell>
        </row>
        <row r="30521">
          <cell r="O30521" t="str">
            <v>103523000</v>
          </cell>
        </row>
        <row r="30522">
          <cell r="O30522" t="str">
            <v>103523000</v>
          </cell>
        </row>
        <row r="30523">
          <cell r="O30523" t="str">
            <v>103523000</v>
          </cell>
        </row>
        <row r="30524">
          <cell r="O30524" t="str">
            <v>103523000</v>
          </cell>
        </row>
        <row r="30525">
          <cell r="O30525" t="str">
            <v>103523000</v>
          </cell>
        </row>
        <row r="30526">
          <cell r="O30526" t="str">
            <v>103523000</v>
          </cell>
        </row>
        <row r="30527">
          <cell r="O30527" t="str">
            <v>103523000</v>
          </cell>
        </row>
        <row r="30528">
          <cell r="O30528" t="str">
            <v>103523000</v>
          </cell>
        </row>
        <row r="30529">
          <cell r="O30529" t="str">
            <v>103523000</v>
          </cell>
        </row>
        <row r="30530">
          <cell r="O30530" t="str">
            <v>104201000</v>
          </cell>
        </row>
        <row r="30531">
          <cell r="O30531" t="str">
            <v>104201000</v>
          </cell>
        </row>
        <row r="30532">
          <cell r="O30532" t="str">
            <v>104201000</v>
          </cell>
        </row>
        <row r="30533">
          <cell r="O30533" t="str">
            <v>104201000</v>
          </cell>
        </row>
        <row r="30534">
          <cell r="O30534" t="str">
            <v>104201000</v>
          </cell>
        </row>
        <row r="30535">
          <cell r="O30535" t="str">
            <v>104201000</v>
          </cell>
        </row>
        <row r="30536">
          <cell r="O30536" t="str">
            <v>104201000</v>
          </cell>
        </row>
        <row r="30537">
          <cell r="O30537" t="str">
            <v>104201000</v>
          </cell>
        </row>
        <row r="30538">
          <cell r="O30538" t="str">
            <v>104201000</v>
          </cell>
        </row>
        <row r="30539">
          <cell r="O30539" t="str">
            <v>104201000</v>
          </cell>
        </row>
        <row r="30540">
          <cell r="O30540" t="str">
            <v>104201000</v>
          </cell>
        </row>
        <row r="30541">
          <cell r="O30541" t="str">
            <v>104201000</v>
          </cell>
        </row>
        <row r="30542">
          <cell r="O30542" t="str">
            <v>104201000</v>
          </cell>
        </row>
        <row r="30543">
          <cell r="O30543" t="str">
            <v>104201000</v>
          </cell>
        </row>
        <row r="30544">
          <cell r="O30544" t="str">
            <v>104201000</v>
          </cell>
        </row>
        <row r="30545">
          <cell r="O30545" t="str">
            <v>104201000</v>
          </cell>
        </row>
        <row r="30546">
          <cell r="O30546" t="str">
            <v>104201000</v>
          </cell>
        </row>
        <row r="30547">
          <cell r="O30547" t="str">
            <v>104201000</v>
          </cell>
        </row>
        <row r="30548">
          <cell r="O30548" t="str">
            <v>104201000</v>
          </cell>
        </row>
        <row r="30549">
          <cell r="O30549" t="str">
            <v>104201000</v>
          </cell>
        </row>
        <row r="30550">
          <cell r="O30550" t="str">
            <v>104201000</v>
          </cell>
        </row>
        <row r="30551">
          <cell r="O30551" t="str">
            <v>104201000</v>
          </cell>
        </row>
        <row r="30552">
          <cell r="O30552" t="str">
            <v>104201000</v>
          </cell>
        </row>
        <row r="30553">
          <cell r="O30553" t="str">
            <v>104201000</v>
          </cell>
        </row>
        <row r="30554">
          <cell r="O30554" t="str">
            <v>104201000</v>
          </cell>
        </row>
        <row r="30555">
          <cell r="O30555" t="str">
            <v>104201000</v>
          </cell>
        </row>
        <row r="30556">
          <cell r="O30556" t="str">
            <v>104201000</v>
          </cell>
        </row>
        <row r="30557">
          <cell r="O30557" t="str">
            <v>104201000</v>
          </cell>
        </row>
        <row r="30558">
          <cell r="O30558" t="str">
            <v>104201000</v>
          </cell>
        </row>
        <row r="30559">
          <cell r="O30559" t="str">
            <v>104201000</v>
          </cell>
        </row>
        <row r="30560">
          <cell r="O30560" t="str">
            <v>104201000</v>
          </cell>
        </row>
        <row r="30561">
          <cell r="O30561" t="str">
            <v>104201000</v>
          </cell>
        </row>
        <row r="30562">
          <cell r="O30562" t="str">
            <v>104201000</v>
          </cell>
        </row>
        <row r="30563">
          <cell r="O30563" t="str">
            <v>104201000</v>
          </cell>
        </row>
        <row r="30564">
          <cell r="O30564" t="str">
            <v>104201000</v>
          </cell>
        </row>
        <row r="30565">
          <cell r="O30565" t="str">
            <v>104201000</v>
          </cell>
        </row>
        <row r="30566">
          <cell r="O30566" t="str">
            <v>104201000</v>
          </cell>
        </row>
        <row r="30567">
          <cell r="O30567" t="str">
            <v>104201000</v>
          </cell>
        </row>
        <row r="30568">
          <cell r="O30568" t="str">
            <v>104202000</v>
          </cell>
        </row>
        <row r="30569">
          <cell r="O30569" t="str">
            <v>104202000</v>
          </cell>
        </row>
        <row r="30570">
          <cell r="O30570" t="str">
            <v>104202000</v>
          </cell>
        </row>
        <row r="30571">
          <cell r="O30571" t="str">
            <v>104202000</v>
          </cell>
        </row>
        <row r="30572">
          <cell r="O30572" t="str">
            <v>104202000</v>
          </cell>
        </row>
        <row r="30573">
          <cell r="O30573" t="str">
            <v>104202000</v>
          </cell>
        </row>
        <row r="30574">
          <cell r="O30574" t="str">
            <v>104202000</v>
          </cell>
        </row>
        <row r="30575">
          <cell r="O30575" t="str">
            <v>104202000</v>
          </cell>
        </row>
        <row r="30576">
          <cell r="O30576" t="str">
            <v>104202000</v>
          </cell>
        </row>
        <row r="30577">
          <cell r="O30577" t="str">
            <v>104202000</v>
          </cell>
        </row>
        <row r="30578">
          <cell r="O30578" t="str">
            <v>104202000</v>
          </cell>
        </row>
        <row r="30579">
          <cell r="O30579" t="str">
            <v>104202000</v>
          </cell>
        </row>
        <row r="30580">
          <cell r="O30580" t="str">
            <v>104202000</v>
          </cell>
        </row>
        <row r="30581">
          <cell r="O30581" t="str">
            <v>104202000</v>
          </cell>
        </row>
        <row r="30582">
          <cell r="O30582" t="str">
            <v>104202000</v>
          </cell>
        </row>
        <row r="30583">
          <cell r="O30583" t="str">
            <v>104203000</v>
          </cell>
        </row>
        <row r="30584">
          <cell r="O30584" t="str">
            <v>104203000</v>
          </cell>
        </row>
        <row r="30585">
          <cell r="O30585" t="str">
            <v>104203000</v>
          </cell>
        </row>
        <row r="30586">
          <cell r="O30586" t="str">
            <v>104203000</v>
          </cell>
        </row>
        <row r="30587">
          <cell r="O30587" t="str">
            <v>104203000</v>
          </cell>
        </row>
        <row r="30588">
          <cell r="O30588" t="str">
            <v>104203000</v>
          </cell>
        </row>
        <row r="30589">
          <cell r="O30589" t="str">
            <v>104203000</v>
          </cell>
        </row>
        <row r="30590">
          <cell r="O30590" t="str">
            <v>104203000</v>
          </cell>
        </row>
        <row r="30591">
          <cell r="O30591" t="str">
            <v>104203000</v>
          </cell>
        </row>
        <row r="30592">
          <cell r="O30592" t="str">
            <v>104203000</v>
          </cell>
        </row>
        <row r="30593">
          <cell r="O30593" t="str">
            <v>104203000</v>
          </cell>
        </row>
        <row r="30594">
          <cell r="O30594" t="str">
            <v>104203000</v>
          </cell>
        </row>
        <row r="30595">
          <cell r="O30595" t="str">
            <v>104203000</v>
          </cell>
        </row>
        <row r="30596">
          <cell r="O30596" t="str">
            <v>104203000</v>
          </cell>
        </row>
        <row r="30597">
          <cell r="O30597" t="str">
            <v>104203000</v>
          </cell>
        </row>
        <row r="30598">
          <cell r="O30598" t="str">
            <v>104203000</v>
          </cell>
        </row>
        <row r="30599">
          <cell r="O30599" t="str">
            <v>104203000</v>
          </cell>
        </row>
        <row r="30600">
          <cell r="O30600" t="str">
            <v>104203000</v>
          </cell>
        </row>
        <row r="30601">
          <cell r="O30601" t="str">
            <v>104203000</v>
          </cell>
        </row>
        <row r="30602">
          <cell r="O30602" t="str">
            <v>104203000</v>
          </cell>
        </row>
        <row r="30603">
          <cell r="O30603" t="str">
            <v>104203000</v>
          </cell>
        </row>
        <row r="30604">
          <cell r="O30604" t="str">
            <v>104203000</v>
          </cell>
        </row>
        <row r="30605">
          <cell r="O30605" t="str">
            <v>104203000</v>
          </cell>
        </row>
        <row r="30606">
          <cell r="O30606" t="str">
            <v>104203000</v>
          </cell>
        </row>
        <row r="30607">
          <cell r="O30607" t="str">
            <v>104203000</v>
          </cell>
        </row>
        <row r="30608">
          <cell r="O30608" t="str">
            <v>104203000</v>
          </cell>
        </row>
        <row r="30609">
          <cell r="O30609" t="str">
            <v>104203000</v>
          </cell>
        </row>
        <row r="30610">
          <cell r="O30610" t="str">
            <v>104203000</v>
          </cell>
        </row>
        <row r="30611">
          <cell r="O30611" t="str">
            <v>104204000</v>
          </cell>
        </row>
        <row r="30612">
          <cell r="O30612" t="str">
            <v>104204000</v>
          </cell>
        </row>
        <row r="30613">
          <cell r="O30613" t="str">
            <v>104204000</v>
          </cell>
        </row>
        <row r="30614">
          <cell r="O30614" t="str">
            <v>104204000</v>
          </cell>
        </row>
        <row r="30615">
          <cell r="O30615" t="str">
            <v>104204000</v>
          </cell>
        </row>
        <row r="30616">
          <cell r="O30616" t="str">
            <v>104204000</v>
          </cell>
        </row>
        <row r="30617">
          <cell r="O30617" t="str">
            <v>104204000</v>
          </cell>
        </row>
        <row r="30618">
          <cell r="O30618" t="str">
            <v>104204000</v>
          </cell>
        </row>
        <row r="30619">
          <cell r="O30619" t="str">
            <v>104204000</v>
          </cell>
        </row>
        <row r="30620">
          <cell r="O30620" t="str">
            <v>104204000</v>
          </cell>
        </row>
        <row r="30621">
          <cell r="O30621" t="str">
            <v>104204000</v>
          </cell>
        </row>
        <row r="30622">
          <cell r="O30622" t="str">
            <v>104204000</v>
          </cell>
        </row>
        <row r="30623">
          <cell r="O30623" t="str">
            <v>104204000</v>
          </cell>
        </row>
        <row r="30624">
          <cell r="O30624" t="str">
            <v>104204000</v>
          </cell>
        </row>
        <row r="30625">
          <cell r="O30625" t="str">
            <v>104204000</v>
          </cell>
        </row>
        <row r="30626">
          <cell r="O30626" t="str">
            <v>104204000</v>
          </cell>
        </row>
        <row r="30627">
          <cell r="O30627" t="str">
            <v>104204000</v>
          </cell>
        </row>
        <row r="30628">
          <cell r="O30628" t="str">
            <v>104204000</v>
          </cell>
        </row>
        <row r="30629">
          <cell r="O30629" t="str">
            <v>104204000</v>
          </cell>
        </row>
        <row r="30630">
          <cell r="O30630" t="str">
            <v>104205000</v>
          </cell>
        </row>
        <row r="30631">
          <cell r="O30631" t="str">
            <v>104205000</v>
          </cell>
        </row>
        <row r="30632">
          <cell r="O30632" t="str">
            <v>104205000</v>
          </cell>
        </row>
        <row r="30633">
          <cell r="O30633" t="str">
            <v>104205000</v>
          </cell>
        </row>
        <row r="30634">
          <cell r="O30634" t="str">
            <v>104205000</v>
          </cell>
        </row>
        <row r="30635">
          <cell r="O30635" t="str">
            <v>104205000</v>
          </cell>
        </row>
        <row r="30636">
          <cell r="O30636" t="str">
            <v>104205000</v>
          </cell>
        </row>
        <row r="30637">
          <cell r="O30637" t="str">
            <v>104205000</v>
          </cell>
        </row>
        <row r="30638">
          <cell r="O30638" t="str">
            <v>104205000</v>
          </cell>
        </row>
        <row r="30639">
          <cell r="O30639" t="str">
            <v>104205000</v>
          </cell>
        </row>
        <row r="30640">
          <cell r="O30640" t="str">
            <v>104205000</v>
          </cell>
        </row>
        <row r="30641">
          <cell r="O30641" t="str">
            <v>104205000</v>
          </cell>
        </row>
        <row r="30642">
          <cell r="O30642" t="str">
            <v>104205000</v>
          </cell>
        </row>
        <row r="30643">
          <cell r="O30643" t="str">
            <v>104205000</v>
          </cell>
        </row>
        <row r="30644">
          <cell r="O30644" t="str">
            <v>104205000</v>
          </cell>
        </row>
        <row r="30645">
          <cell r="O30645" t="str">
            <v>104205000</v>
          </cell>
        </row>
        <row r="30646">
          <cell r="O30646" t="str">
            <v>104205000</v>
          </cell>
        </row>
        <row r="30647">
          <cell r="O30647" t="str">
            <v>104205000</v>
          </cell>
        </row>
        <row r="30648">
          <cell r="O30648" t="str">
            <v>104205000</v>
          </cell>
        </row>
        <row r="30649">
          <cell r="O30649" t="str">
            <v>104205000</v>
          </cell>
        </row>
        <row r="30650">
          <cell r="O30650" t="str">
            <v>104205000</v>
          </cell>
        </row>
        <row r="30651">
          <cell r="O30651" t="str">
            <v>104205000</v>
          </cell>
        </row>
        <row r="30652">
          <cell r="O30652" t="str">
            <v>104205000</v>
          </cell>
        </row>
        <row r="30653">
          <cell r="O30653" t="str">
            <v>104205000</v>
          </cell>
        </row>
        <row r="30654">
          <cell r="O30654" t="str">
            <v>104205000</v>
          </cell>
        </row>
        <row r="30655">
          <cell r="O30655" t="str">
            <v>104205000</v>
          </cell>
        </row>
        <row r="30656">
          <cell r="O30656" t="str">
            <v>104205000</v>
          </cell>
        </row>
        <row r="30657">
          <cell r="O30657" t="str">
            <v>104205000</v>
          </cell>
        </row>
        <row r="30658">
          <cell r="O30658" t="str">
            <v>104205000</v>
          </cell>
        </row>
        <row r="30659">
          <cell r="O30659" t="str">
            <v>104206000</v>
          </cell>
        </row>
        <row r="30660">
          <cell r="O30660" t="str">
            <v>104206000</v>
          </cell>
        </row>
        <row r="30661">
          <cell r="O30661" t="str">
            <v>104206000</v>
          </cell>
        </row>
        <row r="30662">
          <cell r="O30662" t="str">
            <v>104206000</v>
          </cell>
        </row>
        <row r="30663">
          <cell r="O30663" t="str">
            <v>104206000</v>
          </cell>
        </row>
        <row r="30664">
          <cell r="O30664" t="str">
            <v>104206000</v>
          </cell>
        </row>
        <row r="30665">
          <cell r="O30665" t="str">
            <v>104206000</v>
          </cell>
        </row>
        <row r="30666">
          <cell r="O30666" t="str">
            <v>104206000</v>
          </cell>
        </row>
        <row r="30667">
          <cell r="O30667" t="str">
            <v>104206000</v>
          </cell>
        </row>
        <row r="30668">
          <cell r="O30668" t="str">
            <v>104206000</v>
          </cell>
        </row>
        <row r="30669">
          <cell r="O30669" t="str">
            <v>104206000</v>
          </cell>
        </row>
        <row r="30670">
          <cell r="O30670" t="str">
            <v>104206000</v>
          </cell>
        </row>
        <row r="30671">
          <cell r="O30671" t="str">
            <v>104206000</v>
          </cell>
        </row>
        <row r="30672">
          <cell r="O30672" t="str">
            <v>104206000</v>
          </cell>
        </row>
        <row r="30673">
          <cell r="O30673" t="str">
            <v>104206000</v>
          </cell>
        </row>
        <row r="30674">
          <cell r="O30674" t="str">
            <v>104206000</v>
          </cell>
        </row>
        <row r="30675">
          <cell r="O30675" t="str">
            <v>104206000</v>
          </cell>
        </row>
        <row r="30676">
          <cell r="O30676" t="str">
            <v>104206000</v>
          </cell>
        </row>
        <row r="30677">
          <cell r="O30677" t="str">
            <v>104207000</v>
          </cell>
        </row>
        <row r="30678">
          <cell r="O30678" t="str">
            <v>104207000</v>
          </cell>
        </row>
        <row r="30679">
          <cell r="O30679" t="str">
            <v>104207000</v>
          </cell>
        </row>
        <row r="30680">
          <cell r="O30680" t="str">
            <v>104207000</v>
          </cell>
        </row>
        <row r="30681">
          <cell r="O30681" t="str">
            <v>104207000</v>
          </cell>
        </row>
        <row r="30682">
          <cell r="O30682" t="str">
            <v>104207000</v>
          </cell>
        </row>
        <row r="30683">
          <cell r="O30683" t="str">
            <v>104207000</v>
          </cell>
        </row>
        <row r="30684">
          <cell r="O30684" t="str">
            <v>104207000</v>
          </cell>
        </row>
        <row r="30685">
          <cell r="O30685" t="str">
            <v>104207000</v>
          </cell>
        </row>
        <row r="30686">
          <cell r="O30686" t="str">
            <v>104207000</v>
          </cell>
        </row>
        <row r="30687">
          <cell r="O30687" t="str">
            <v>104207000</v>
          </cell>
        </row>
        <row r="30688">
          <cell r="O30688" t="str">
            <v>104207000</v>
          </cell>
        </row>
        <row r="30689">
          <cell r="O30689" t="str">
            <v>104207000</v>
          </cell>
        </row>
        <row r="30690">
          <cell r="O30690" t="str">
            <v>104207000</v>
          </cell>
        </row>
        <row r="30691">
          <cell r="O30691" t="str">
            <v>104207000</v>
          </cell>
        </row>
        <row r="30692">
          <cell r="O30692" t="str">
            <v>104207000</v>
          </cell>
        </row>
        <row r="30693">
          <cell r="O30693" t="str">
            <v>104207000</v>
          </cell>
        </row>
        <row r="30694">
          <cell r="O30694" t="str">
            <v>104207000</v>
          </cell>
        </row>
        <row r="30695">
          <cell r="O30695" t="str">
            <v>104207000</v>
          </cell>
        </row>
        <row r="30696">
          <cell r="O30696" t="str">
            <v>104207000</v>
          </cell>
        </row>
        <row r="30697">
          <cell r="O30697" t="str">
            <v>104207000</v>
          </cell>
        </row>
        <row r="30698">
          <cell r="O30698" t="str">
            <v>104207000</v>
          </cell>
        </row>
        <row r="30699">
          <cell r="O30699" t="str">
            <v>104207000</v>
          </cell>
        </row>
        <row r="30700">
          <cell r="O30700" t="str">
            <v>104207000</v>
          </cell>
        </row>
        <row r="30701">
          <cell r="O30701" t="str">
            <v>104208000</v>
          </cell>
        </row>
        <row r="30702">
          <cell r="O30702" t="str">
            <v>104208000</v>
          </cell>
        </row>
        <row r="30703">
          <cell r="O30703" t="str">
            <v>104208000</v>
          </cell>
        </row>
        <row r="30704">
          <cell r="O30704" t="str">
            <v>104208000</v>
          </cell>
        </row>
        <row r="30705">
          <cell r="O30705" t="str">
            <v>104208000</v>
          </cell>
        </row>
        <row r="30706">
          <cell r="O30706" t="str">
            <v>104208000</v>
          </cell>
        </row>
        <row r="30707">
          <cell r="O30707" t="str">
            <v>104208000</v>
          </cell>
        </row>
        <row r="30708">
          <cell r="O30708" t="str">
            <v>104208000</v>
          </cell>
        </row>
        <row r="30709">
          <cell r="O30709" t="str">
            <v>104208000</v>
          </cell>
        </row>
        <row r="30710">
          <cell r="O30710" t="str">
            <v>104208000</v>
          </cell>
        </row>
        <row r="30711">
          <cell r="O30711" t="str">
            <v>104208000</v>
          </cell>
        </row>
        <row r="30712">
          <cell r="O30712" t="str">
            <v>104208000</v>
          </cell>
        </row>
        <row r="30713">
          <cell r="O30713" t="str">
            <v>104208000</v>
          </cell>
        </row>
        <row r="30714">
          <cell r="O30714" t="str">
            <v>104208000</v>
          </cell>
        </row>
        <row r="30715">
          <cell r="O30715" t="str">
            <v>104208000</v>
          </cell>
        </row>
        <row r="30716">
          <cell r="O30716" t="str">
            <v>104208000</v>
          </cell>
        </row>
        <row r="30717">
          <cell r="O30717" t="str">
            <v>104208000</v>
          </cell>
        </row>
        <row r="30718">
          <cell r="O30718" t="str">
            <v>104208000</v>
          </cell>
        </row>
        <row r="30719">
          <cell r="O30719" t="str">
            <v>104208000</v>
          </cell>
        </row>
        <row r="30720">
          <cell r="O30720" t="str">
            <v>104208000</v>
          </cell>
        </row>
        <row r="30721">
          <cell r="O30721" t="str">
            <v>104208000</v>
          </cell>
        </row>
        <row r="30722">
          <cell r="O30722" t="str">
            <v>104208000</v>
          </cell>
        </row>
        <row r="30723">
          <cell r="O30723" t="str">
            <v>104208000</v>
          </cell>
        </row>
        <row r="30724">
          <cell r="O30724" t="str">
            <v>104208000</v>
          </cell>
        </row>
        <row r="30725">
          <cell r="O30725" t="str">
            <v>104208000</v>
          </cell>
        </row>
        <row r="30726">
          <cell r="O30726" t="str">
            <v>104208000</v>
          </cell>
        </row>
        <row r="30727">
          <cell r="O30727" t="str">
            <v>104208000</v>
          </cell>
        </row>
        <row r="30728">
          <cell r="O30728" t="str">
            <v>104208000</v>
          </cell>
        </row>
        <row r="30729">
          <cell r="O30729" t="str">
            <v>104209000</v>
          </cell>
        </row>
        <row r="30730">
          <cell r="O30730" t="str">
            <v>104209000</v>
          </cell>
        </row>
        <row r="30731">
          <cell r="O30731" t="str">
            <v>104209000</v>
          </cell>
        </row>
        <row r="30732">
          <cell r="O30732" t="str">
            <v>104209000</v>
          </cell>
        </row>
        <row r="30733">
          <cell r="O30733" t="str">
            <v>104209000</v>
          </cell>
        </row>
        <row r="30734">
          <cell r="O30734" t="str">
            <v>104209000</v>
          </cell>
        </row>
        <row r="30735">
          <cell r="O30735" t="str">
            <v>104209000</v>
          </cell>
        </row>
        <row r="30736">
          <cell r="O30736" t="str">
            <v>104209000</v>
          </cell>
        </row>
        <row r="30737">
          <cell r="O30737" t="str">
            <v>104209000</v>
          </cell>
        </row>
        <row r="30738">
          <cell r="O30738" t="str">
            <v>104209000</v>
          </cell>
        </row>
        <row r="30739">
          <cell r="O30739" t="str">
            <v>104209000</v>
          </cell>
        </row>
        <row r="30740">
          <cell r="O30740" t="str">
            <v>104209000</v>
          </cell>
        </row>
        <row r="30741">
          <cell r="O30741" t="str">
            <v>104209000</v>
          </cell>
        </row>
        <row r="30742">
          <cell r="O30742" t="str">
            <v>104209000</v>
          </cell>
        </row>
        <row r="30743">
          <cell r="O30743" t="str">
            <v>104209000</v>
          </cell>
        </row>
        <row r="30744">
          <cell r="O30744" t="str">
            <v>104209000</v>
          </cell>
        </row>
        <row r="30745">
          <cell r="O30745" t="str">
            <v>104209000</v>
          </cell>
        </row>
        <row r="30746">
          <cell r="O30746" t="str">
            <v>104209000</v>
          </cell>
        </row>
        <row r="30747">
          <cell r="O30747" t="str">
            <v>104209000</v>
          </cell>
        </row>
        <row r="30748">
          <cell r="O30748" t="str">
            <v>104209000</v>
          </cell>
        </row>
        <row r="30749">
          <cell r="O30749" t="str">
            <v>104209000</v>
          </cell>
        </row>
        <row r="30750">
          <cell r="O30750" t="str">
            <v>104209000</v>
          </cell>
        </row>
        <row r="30751">
          <cell r="O30751" t="str">
            <v>104209000</v>
          </cell>
        </row>
        <row r="30752">
          <cell r="O30752" t="str">
            <v>104209000</v>
          </cell>
        </row>
        <row r="30753">
          <cell r="O30753" t="str">
            <v>104209000</v>
          </cell>
        </row>
        <row r="30754">
          <cell r="O30754" t="str">
            <v>104209000</v>
          </cell>
        </row>
        <row r="30755">
          <cell r="O30755" t="str">
            <v>104209000</v>
          </cell>
        </row>
        <row r="30756">
          <cell r="O30756" t="str">
            <v>104209000</v>
          </cell>
        </row>
        <row r="30757">
          <cell r="O30757" t="str">
            <v>104209000</v>
          </cell>
        </row>
        <row r="30758">
          <cell r="O30758" t="str">
            <v>104209000</v>
          </cell>
        </row>
        <row r="30759">
          <cell r="O30759" t="str">
            <v>104209000</v>
          </cell>
        </row>
        <row r="30760">
          <cell r="O30760" t="str">
            <v>104209000</v>
          </cell>
        </row>
        <row r="30761">
          <cell r="O30761" t="str">
            <v>104209000</v>
          </cell>
        </row>
        <row r="30762">
          <cell r="O30762" t="str">
            <v>104209000</v>
          </cell>
        </row>
        <row r="30763">
          <cell r="O30763" t="str">
            <v>104209000</v>
          </cell>
        </row>
        <row r="30764">
          <cell r="O30764" t="str">
            <v>104209000</v>
          </cell>
        </row>
        <row r="30765">
          <cell r="O30765" t="str">
            <v>104209000</v>
          </cell>
        </row>
        <row r="30766">
          <cell r="O30766" t="str">
            <v>104209000</v>
          </cell>
        </row>
        <row r="30767">
          <cell r="O30767" t="str">
            <v>104209000</v>
          </cell>
        </row>
        <row r="30768">
          <cell r="O30768" t="str">
            <v>104209000</v>
          </cell>
        </row>
        <row r="30769">
          <cell r="O30769" t="str">
            <v>104209000</v>
          </cell>
        </row>
        <row r="30770">
          <cell r="O30770" t="str">
            <v>104209000</v>
          </cell>
        </row>
        <row r="30771">
          <cell r="O30771" t="str">
            <v>104209000</v>
          </cell>
        </row>
        <row r="30772">
          <cell r="O30772" t="str">
            <v>104209000</v>
          </cell>
        </row>
        <row r="30773">
          <cell r="O30773" t="str">
            <v>104209000</v>
          </cell>
        </row>
        <row r="30774">
          <cell r="O30774" t="str">
            <v>104209000</v>
          </cell>
        </row>
        <row r="30775">
          <cell r="O30775" t="str">
            <v>104209000</v>
          </cell>
        </row>
        <row r="30776">
          <cell r="O30776" t="str">
            <v>104210000</v>
          </cell>
        </row>
        <row r="30777">
          <cell r="O30777" t="str">
            <v>104210000</v>
          </cell>
        </row>
        <row r="30778">
          <cell r="O30778" t="str">
            <v>104210000</v>
          </cell>
        </row>
        <row r="30779">
          <cell r="O30779" t="str">
            <v>104210000</v>
          </cell>
        </row>
        <row r="30780">
          <cell r="O30780" t="str">
            <v>104210000</v>
          </cell>
        </row>
        <row r="30781">
          <cell r="O30781" t="str">
            <v>104210000</v>
          </cell>
        </row>
        <row r="30782">
          <cell r="O30782" t="str">
            <v>104210000</v>
          </cell>
        </row>
        <row r="30783">
          <cell r="O30783" t="str">
            <v>104210000</v>
          </cell>
        </row>
        <row r="30784">
          <cell r="O30784" t="str">
            <v>104210000</v>
          </cell>
        </row>
        <row r="30785">
          <cell r="O30785" t="str">
            <v>104210000</v>
          </cell>
        </row>
        <row r="30786">
          <cell r="O30786" t="str">
            <v>104210000</v>
          </cell>
        </row>
        <row r="30787">
          <cell r="O30787" t="str">
            <v>104210000</v>
          </cell>
        </row>
        <row r="30788">
          <cell r="O30788" t="str">
            <v>104210000</v>
          </cell>
        </row>
        <row r="30789">
          <cell r="O30789" t="str">
            <v>104210000</v>
          </cell>
        </row>
        <row r="30790">
          <cell r="O30790" t="str">
            <v>104210000</v>
          </cell>
        </row>
        <row r="30791">
          <cell r="O30791" t="str">
            <v>104210000</v>
          </cell>
        </row>
        <row r="30792">
          <cell r="O30792" t="str">
            <v>104210000</v>
          </cell>
        </row>
        <row r="30793">
          <cell r="O30793" t="str">
            <v>104210000</v>
          </cell>
        </row>
        <row r="30794">
          <cell r="O30794" t="str">
            <v>104210000</v>
          </cell>
        </row>
        <row r="30795">
          <cell r="O30795" t="str">
            <v>104210000</v>
          </cell>
        </row>
        <row r="30796">
          <cell r="O30796" t="str">
            <v>104210000</v>
          </cell>
        </row>
        <row r="30797">
          <cell r="O30797" t="str">
            <v>104210000</v>
          </cell>
        </row>
        <row r="30798">
          <cell r="O30798" t="str">
            <v>104210000</v>
          </cell>
        </row>
        <row r="30799">
          <cell r="O30799" t="str">
            <v>104210000</v>
          </cell>
        </row>
        <row r="30800">
          <cell r="O30800" t="str">
            <v>104210000</v>
          </cell>
        </row>
        <row r="30801">
          <cell r="O30801" t="str">
            <v>104210000</v>
          </cell>
        </row>
        <row r="30802">
          <cell r="O30802" t="str">
            <v>104210000</v>
          </cell>
        </row>
        <row r="30803">
          <cell r="O30803" t="str">
            <v>104210000</v>
          </cell>
        </row>
        <row r="30804">
          <cell r="O30804" t="str">
            <v>104210000</v>
          </cell>
        </row>
        <row r="30805">
          <cell r="O30805" t="str">
            <v>104210000</v>
          </cell>
        </row>
        <row r="30806">
          <cell r="O30806" t="str">
            <v>104210000</v>
          </cell>
        </row>
        <row r="30807">
          <cell r="O30807" t="str">
            <v>104210000</v>
          </cell>
        </row>
        <row r="30808">
          <cell r="O30808" t="str">
            <v>104210000</v>
          </cell>
        </row>
        <row r="30809">
          <cell r="O30809" t="str">
            <v>104210000</v>
          </cell>
        </row>
        <row r="30810">
          <cell r="O30810" t="str">
            <v>104210000</v>
          </cell>
        </row>
        <row r="30811">
          <cell r="O30811" t="str">
            <v>104210000</v>
          </cell>
        </row>
        <row r="30812">
          <cell r="O30812" t="str">
            <v>104210000</v>
          </cell>
        </row>
        <row r="30813">
          <cell r="O30813" t="str">
            <v>104210000</v>
          </cell>
        </row>
        <row r="30814">
          <cell r="O30814" t="str">
            <v>104210000</v>
          </cell>
        </row>
        <row r="30815">
          <cell r="O30815" t="str">
            <v>104210000</v>
          </cell>
        </row>
        <row r="30816">
          <cell r="O30816" t="str">
            <v>104210000</v>
          </cell>
        </row>
        <row r="30817">
          <cell r="O30817" t="str">
            <v>104210000</v>
          </cell>
        </row>
        <row r="30818">
          <cell r="O30818" t="str">
            <v>104210000</v>
          </cell>
        </row>
        <row r="30819">
          <cell r="O30819" t="str">
            <v>104210000</v>
          </cell>
        </row>
        <row r="30820">
          <cell r="O30820" t="str">
            <v>104210000</v>
          </cell>
        </row>
        <row r="30821">
          <cell r="O30821" t="str">
            <v>104210000</v>
          </cell>
        </row>
        <row r="30822">
          <cell r="O30822" t="str">
            <v>104210000</v>
          </cell>
        </row>
        <row r="30823">
          <cell r="O30823" t="str">
            <v>104210000</v>
          </cell>
        </row>
        <row r="30824">
          <cell r="O30824" t="str">
            <v>104210000</v>
          </cell>
        </row>
        <row r="30825">
          <cell r="O30825" t="str">
            <v>104210000</v>
          </cell>
        </row>
        <row r="30826">
          <cell r="O30826" t="str">
            <v>104210000</v>
          </cell>
        </row>
        <row r="30827">
          <cell r="O30827" t="str">
            <v>104211000</v>
          </cell>
        </row>
        <row r="30828">
          <cell r="O30828" t="str">
            <v>104211000</v>
          </cell>
        </row>
        <row r="30829">
          <cell r="O30829" t="str">
            <v>104211000</v>
          </cell>
        </row>
        <row r="30830">
          <cell r="O30830" t="str">
            <v>104211000</v>
          </cell>
        </row>
        <row r="30831">
          <cell r="O30831" t="str">
            <v>104211000</v>
          </cell>
        </row>
        <row r="30832">
          <cell r="O30832" t="str">
            <v>104211000</v>
          </cell>
        </row>
        <row r="30833">
          <cell r="O30833" t="str">
            <v>104211000</v>
          </cell>
        </row>
        <row r="30834">
          <cell r="O30834" t="str">
            <v>104211000</v>
          </cell>
        </row>
        <row r="30835">
          <cell r="O30835" t="str">
            <v>104211000</v>
          </cell>
        </row>
        <row r="30836">
          <cell r="O30836" t="str">
            <v>104211000</v>
          </cell>
        </row>
        <row r="30837">
          <cell r="O30837" t="str">
            <v>104211000</v>
          </cell>
        </row>
        <row r="30838">
          <cell r="O30838" t="str">
            <v>104211000</v>
          </cell>
        </row>
        <row r="30839">
          <cell r="O30839" t="str">
            <v>104211000</v>
          </cell>
        </row>
        <row r="30840">
          <cell r="O30840" t="str">
            <v>104211000</v>
          </cell>
        </row>
        <row r="30841">
          <cell r="O30841" t="str">
            <v>104211000</v>
          </cell>
        </row>
        <row r="30842">
          <cell r="O30842" t="str">
            <v>104211000</v>
          </cell>
        </row>
        <row r="30843">
          <cell r="O30843" t="str">
            <v>104212000</v>
          </cell>
        </row>
        <row r="30844">
          <cell r="O30844" t="str">
            <v>104212000</v>
          </cell>
        </row>
        <row r="30845">
          <cell r="O30845" t="str">
            <v>104212000</v>
          </cell>
        </row>
        <row r="30846">
          <cell r="O30846" t="str">
            <v>104212000</v>
          </cell>
        </row>
        <row r="30847">
          <cell r="O30847" t="str">
            <v>104212000</v>
          </cell>
        </row>
        <row r="30848">
          <cell r="O30848" t="str">
            <v>104212000</v>
          </cell>
        </row>
        <row r="30849">
          <cell r="O30849" t="str">
            <v>104212000</v>
          </cell>
        </row>
        <row r="30850">
          <cell r="O30850" t="str">
            <v>104212000</v>
          </cell>
        </row>
        <row r="30851">
          <cell r="O30851" t="str">
            <v>104212000</v>
          </cell>
        </row>
        <row r="30852">
          <cell r="O30852" t="str">
            <v>104212000</v>
          </cell>
        </row>
        <row r="30853">
          <cell r="O30853" t="str">
            <v>104212000</v>
          </cell>
        </row>
        <row r="30854">
          <cell r="O30854" t="str">
            <v>104212000</v>
          </cell>
        </row>
        <row r="30855">
          <cell r="O30855" t="str">
            <v>104212000</v>
          </cell>
        </row>
        <row r="30856">
          <cell r="O30856" t="str">
            <v>104212000</v>
          </cell>
        </row>
        <row r="30857">
          <cell r="O30857" t="str">
            <v>104212000</v>
          </cell>
        </row>
        <row r="30858">
          <cell r="O30858" t="str">
            <v>104212000</v>
          </cell>
        </row>
        <row r="30859">
          <cell r="O30859" t="str">
            <v>104212000</v>
          </cell>
        </row>
        <row r="30860">
          <cell r="O30860" t="str">
            <v>104212000</v>
          </cell>
        </row>
        <row r="30861">
          <cell r="O30861" t="str">
            <v>104212000</v>
          </cell>
        </row>
        <row r="30862">
          <cell r="O30862" t="str">
            <v>104212000</v>
          </cell>
        </row>
        <row r="30863">
          <cell r="O30863" t="str">
            <v>104212000</v>
          </cell>
        </row>
        <row r="30864">
          <cell r="O30864" t="str">
            <v>104212000</v>
          </cell>
        </row>
        <row r="30865">
          <cell r="O30865" t="str">
            <v>104212000</v>
          </cell>
        </row>
        <row r="30866">
          <cell r="O30866" t="str">
            <v>104212000</v>
          </cell>
        </row>
        <row r="30867">
          <cell r="O30867" t="str">
            <v>104212000</v>
          </cell>
        </row>
        <row r="30868">
          <cell r="O30868" t="str">
            <v>104212000</v>
          </cell>
        </row>
        <row r="30869">
          <cell r="O30869" t="str">
            <v>104212000</v>
          </cell>
        </row>
        <row r="30870">
          <cell r="O30870" t="str">
            <v>104212000</v>
          </cell>
        </row>
        <row r="30871">
          <cell r="O30871" t="str">
            <v>104212000</v>
          </cell>
        </row>
        <row r="30872">
          <cell r="O30872" t="str">
            <v>104212000</v>
          </cell>
        </row>
        <row r="30873">
          <cell r="O30873" t="str">
            <v>104212000</v>
          </cell>
        </row>
        <row r="30874">
          <cell r="O30874" t="str">
            <v>104212000</v>
          </cell>
        </row>
        <row r="30875">
          <cell r="O30875" t="str">
            <v>104212000</v>
          </cell>
        </row>
        <row r="30876">
          <cell r="O30876" t="str">
            <v>104213000</v>
          </cell>
        </row>
        <row r="30877">
          <cell r="O30877" t="str">
            <v>104213000</v>
          </cell>
        </row>
        <row r="30878">
          <cell r="O30878" t="str">
            <v>104213000</v>
          </cell>
        </row>
        <row r="30879">
          <cell r="O30879" t="str">
            <v>104213000</v>
          </cell>
        </row>
        <row r="30880">
          <cell r="O30880" t="str">
            <v>104213000</v>
          </cell>
        </row>
        <row r="30881">
          <cell r="O30881" t="str">
            <v>104213000</v>
          </cell>
        </row>
        <row r="30882">
          <cell r="O30882" t="str">
            <v>104213000</v>
          </cell>
        </row>
        <row r="30883">
          <cell r="O30883" t="str">
            <v>104213000</v>
          </cell>
        </row>
        <row r="30884">
          <cell r="O30884" t="str">
            <v>104213000</v>
          </cell>
        </row>
        <row r="30885">
          <cell r="O30885" t="str">
            <v>104213000</v>
          </cell>
        </row>
        <row r="30886">
          <cell r="O30886" t="str">
            <v>104213000</v>
          </cell>
        </row>
        <row r="30887">
          <cell r="O30887" t="str">
            <v>104213000</v>
          </cell>
        </row>
        <row r="30888">
          <cell r="O30888" t="str">
            <v>104213000</v>
          </cell>
        </row>
        <row r="30889">
          <cell r="O30889" t="str">
            <v>104213000</v>
          </cell>
        </row>
        <row r="30890">
          <cell r="O30890" t="str">
            <v>104213000</v>
          </cell>
        </row>
        <row r="30891">
          <cell r="O30891" t="str">
            <v>104213000</v>
          </cell>
        </row>
        <row r="30892">
          <cell r="O30892" t="str">
            <v>104213000</v>
          </cell>
        </row>
        <row r="30893">
          <cell r="O30893" t="str">
            <v>104213000</v>
          </cell>
        </row>
        <row r="30894">
          <cell r="O30894" t="str">
            <v>104213000</v>
          </cell>
        </row>
        <row r="30895">
          <cell r="O30895" t="str">
            <v>104213000</v>
          </cell>
        </row>
        <row r="30896">
          <cell r="O30896" t="str">
            <v>104213000</v>
          </cell>
        </row>
        <row r="30897">
          <cell r="O30897" t="str">
            <v>104213000</v>
          </cell>
        </row>
        <row r="30898">
          <cell r="O30898" t="str">
            <v>104213000</v>
          </cell>
        </row>
        <row r="30899">
          <cell r="O30899" t="str">
            <v>104213000</v>
          </cell>
        </row>
        <row r="30900">
          <cell r="O30900" t="str">
            <v>104213000</v>
          </cell>
        </row>
        <row r="30901">
          <cell r="O30901" t="str">
            <v>104213000</v>
          </cell>
        </row>
        <row r="30902">
          <cell r="O30902" t="str">
            <v>104213000</v>
          </cell>
        </row>
        <row r="30903">
          <cell r="O30903" t="str">
            <v>104213000</v>
          </cell>
        </row>
        <row r="30904">
          <cell r="O30904" t="str">
            <v>104214000</v>
          </cell>
        </row>
        <row r="30905">
          <cell r="O30905" t="str">
            <v>104214000</v>
          </cell>
        </row>
        <row r="30906">
          <cell r="O30906" t="str">
            <v>104214000</v>
          </cell>
        </row>
        <row r="30907">
          <cell r="O30907" t="str">
            <v>104214000</v>
          </cell>
        </row>
        <row r="30908">
          <cell r="O30908" t="str">
            <v>104214000</v>
          </cell>
        </row>
        <row r="30909">
          <cell r="O30909" t="str">
            <v>104214000</v>
          </cell>
        </row>
        <row r="30910">
          <cell r="O30910" t="str">
            <v>104214000</v>
          </cell>
        </row>
        <row r="30911">
          <cell r="O30911" t="str">
            <v>104214000</v>
          </cell>
        </row>
        <row r="30912">
          <cell r="O30912" t="str">
            <v>104214000</v>
          </cell>
        </row>
        <row r="30913">
          <cell r="O30913" t="str">
            <v>104214000</v>
          </cell>
        </row>
        <row r="30914">
          <cell r="O30914" t="str">
            <v>104214000</v>
          </cell>
        </row>
        <row r="30915">
          <cell r="O30915" t="str">
            <v>104214000</v>
          </cell>
        </row>
        <row r="30916">
          <cell r="O30916" t="str">
            <v>104214000</v>
          </cell>
        </row>
        <row r="30917">
          <cell r="O30917" t="str">
            <v>104214000</v>
          </cell>
        </row>
        <row r="30918">
          <cell r="O30918" t="str">
            <v>104214000</v>
          </cell>
        </row>
        <row r="30919">
          <cell r="O30919" t="str">
            <v>104214000</v>
          </cell>
        </row>
        <row r="30920">
          <cell r="O30920" t="str">
            <v>104214000</v>
          </cell>
        </row>
        <row r="30921">
          <cell r="O30921" t="str">
            <v>104215000</v>
          </cell>
        </row>
        <row r="30922">
          <cell r="O30922" t="str">
            <v>104215000</v>
          </cell>
        </row>
        <row r="30923">
          <cell r="O30923" t="str">
            <v>104215000</v>
          </cell>
        </row>
        <row r="30924">
          <cell r="O30924" t="str">
            <v>104215000</v>
          </cell>
        </row>
        <row r="30925">
          <cell r="O30925" t="str">
            <v>104215000</v>
          </cell>
        </row>
        <row r="30926">
          <cell r="O30926" t="str">
            <v>104215000</v>
          </cell>
        </row>
        <row r="30927">
          <cell r="O30927" t="str">
            <v>104215000</v>
          </cell>
        </row>
        <row r="30928">
          <cell r="O30928" t="str">
            <v>104215000</v>
          </cell>
        </row>
        <row r="30929">
          <cell r="O30929" t="str">
            <v>104215000</v>
          </cell>
        </row>
        <row r="30930">
          <cell r="O30930" t="str">
            <v>104215000</v>
          </cell>
        </row>
        <row r="30931">
          <cell r="O30931" t="str">
            <v>104215000</v>
          </cell>
        </row>
        <row r="30932">
          <cell r="O30932" t="str">
            <v>104215000</v>
          </cell>
        </row>
        <row r="30933">
          <cell r="O30933" t="str">
            <v>104215000</v>
          </cell>
        </row>
        <row r="30934">
          <cell r="O30934" t="str">
            <v>104215000</v>
          </cell>
        </row>
        <row r="30935">
          <cell r="O30935" t="str">
            <v>104215000</v>
          </cell>
        </row>
        <row r="30936">
          <cell r="O30936" t="str">
            <v>104215000</v>
          </cell>
        </row>
        <row r="30937">
          <cell r="O30937" t="str">
            <v>104215000</v>
          </cell>
        </row>
        <row r="30938">
          <cell r="O30938" t="str">
            <v>104215000</v>
          </cell>
        </row>
        <row r="30939">
          <cell r="O30939" t="str">
            <v>104215000</v>
          </cell>
        </row>
        <row r="30940">
          <cell r="O30940" t="str">
            <v>104215000</v>
          </cell>
        </row>
        <row r="30941">
          <cell r="O30941" t="str">
            <v>104215000</v>
          </cell>
        </row>
        <row r="30942">
          <cell r="O30942" t="str">
            <v>104215000</v>
          </cell>
        </row>
        <row r="30943">
          <cell r="O30943" t="str">
            <v>104215000</v>
          </cell>
        </row>
        <row r="30944">
          <cell r="O30944" t="str">
            <v>104215000</v>
          </cell>
        </row>
        <row r="30945">
          <cell r="O30945" t="str">
            <v>104215000</v>
          </cell>
        </row>
        <row r="30946">
          <cell r="O30946" t="str">
            <v>104215000</v>
          </cell>
        </row>
        <row r="30947">
          <cell r="O30947" t="str">
            <v>104215000</v>
          </cell>
        </row>
        <row r="30948">
          <cell r="O30948" t="str">
            <v>104215000</v>
          </cell>
        </row>
        <row r="30949">
          <cell r="O30949" t="str">
            <v>104215000</v>
          </cell>
        </row>
        <row r="30950">
          <cell r="O30950" t="str">
            <v>104215000</v>
          </cell>
        </row>
        <row r="30951">
          <cell r="O30951" t="str">
            <v>104215000</v>
          </cell>
        </row>
        <row r="30952">
          <cell r="O30952" t="str">
            <v>104215000</v>
          </cell>
        </row>
        <row r="30953">
          <cell r="O30953" t="str">
            <v>104215000</v>
          </cell>
        </row>
        <row r="30954">
          <cell r="O30954" t="str">
            <v>104215000</v>
          </cell>
        </row>
        <row r="30955">
          <cell r="O30955" t="str">
            <v>104215000</v>
          </cell>
        </row>
        <row r="30956">
          <cell r="O30956" t="str">
            <v>104215000</v>
          </cell>
        </row>
        <row r="30957">
          <cell r="O30957" t="str">
            <v>104215000</v>
          </cell>
        </row>
        <row r="30958">
          <cell r="O30958" t="str">
            <v>104215000</v>
          </cell>
        </row>
        <row r="30959">
          <cell r="O30959" t="str">
            <v>104215000</v>
          </cell>
        </row>
        <row r="30960">
          <cell r="O30960" t="str">
            <v>104215000</v>
          </cell>
        </row>
        <row r="30961">
          <cell r="O30961" t="str">
            <v>104215000</v>
          </cell>
        </row>
        <row r="30962">
          <cell r="O30962" t="str">
            <v>104215000</v>
          </cell>
        </row>
        <row r="30963">
          <cell r="O30963" t="str">
            <v>104215000</v>
          </cell>
        </row>
        <row r="30964">
          <cell r="O30964" t="str">
            <v>104215000</v>
          </cell>
        </row>
        <row r="30965">
          <cell r="O30965" t="str">
            <v>104215000</v>
          </cell>
        </row>
        <row r="30966">
          <cell r="O30966" t="str">
            <v>104215000</v>
          </cell>
        </row>
        <row r="30967">
          <cell r="O30967" t="str">
            <v>104215000</v>
          </cell>
        </row>
        <row r="30968">
          <cell r="O30968" t="str">
            <v>104215000</v>
          </cell>
        </row>
        <row r="30969">
          <cell r="O30969" t="str">
            <v>104215000</v>
          </cell>
        </row>
        <row r="30970">
          <cell r="O30970" t="str">
            <v>104215000</v>
          </cell>
        </row>
        <row r="30971">
          <cell r="O30971" t="str">
            <v>104215000</v>
          </cell>
        </row>
        <row r="30972">
          <cell r="O30972" t="str">
            <v>104215000</v>
          </cell>
        </row>
        <row r="30973">
          <cell r="O30973" t="str">
            <v>104215000</v>
          </cell>
        </row>
        <row r="30974">
          <cell r="O30974" t="str">
            <v>104215000</v>
          </cell>
        </row>
        <row r="30975">
          <cell r="O30975" t="str">
            <v>104215000</v>
          </cell>
        </row>
        <row r="30976">
          <cell r="O30976" t="str">
            <v>104216000</v>
          </cell>
        </row>
        <row r="30977">
          <cell r="O30977" t="str">
            <v>104216000</v>
          </cell>
        </row>
        <row r="30978">
          <cell r="O30978" t="str">
            <v>104216000</v>
          </cell>
        </row>
        <row r="30979">
          <cell r="O30979" t="str">
            <v>104216000</v>
          </cell>
        </row>
        <row r="30980">
          <cell r="O30980" t="str">
            <v>104216000</v>
          </cell>
        </row>
        <row r="30981">
          <cell r="O30981" t="str">
            <v>104216000</v>
          </cell>
        </row>
        <row r="30982">
          <cell r="O30982" t="str">
            <v>104216000</v>
          </cell>
        </row>
        <row r="30983">
          <cell r="O30983" t="str">
            <v>104216000</v>
          </cell>
        </row>
        <row r="30984">
          <cell r="O30984" t="str">
            <v>104216000</v>
          </cell>
        </row>
        <row r="30985">
          <cell r="O30985" t="str">
            <v>104216000</v>
          </cell>
        </row>
        <row r="30986">
          <cell r="O30986" t="str">
            <v>104216000</v>
          </cell>
        </row>
        <row r="30987">
          <cell r="O30987" t="str">
            <v>104216000</v>
          </cell>
        </row>
        <row r="30988">
          <cell r="O30988" t="str">
            <v>104216000</v>
          </cell>
        </row>
        <row r="30989">
          <cell r="O30989" t="str">
            <v>104216000</v>
          </cell>
        </row>
        <row r="30990">
          <cell r="O30990" t="str">
            <v>104216000</v>
          </cell>
        </row>
        <row r="30991">
          <cell r="O30991" t="str">
            <v>104216000</v>
          </cell>
        </row>
        <row r="30992">
          <cell r="O30992" t="str">
            <v>104216000</v>
          </cell>
        </row>
        <row r="30993">
          <cell r="O30993" t="str">
            <v>104216000</v>
          </cell>
        </row>
        <row r="30994">
          <cell r="O30994" t="str">
            <v>104216000</v>
          </cell>
        </row>
        <row r="30995">
          <cell r="O30995" t="str">
            <v>104216000</v>
          </cell>
        </row>
        <row r="30996">
          <cell r="O30996" t="str">
            <v>104216000</v>
          </cell>
        </row>
        <row r="30997">
          <cell r="O30997" t="str">
            <v>104216000</v>
          </cell>
        </row>
        <row r="30998">
          <cell r="O30998" t="str">
            <v>104216000</v>
          </cell>
        </row>
        <row r="30999">
          <cell r="O30999" t="str">
            <v>104216000</v>
          </cell>
        </row>
        <row r="31000">
          <cell r="O31000" t="str">
            <v>104216000</v>
          </cell>
        </row>
        <row r="31001">
          <cell r="O31001" t="str">
            <v>104216000</v>
          </cell>
        </row>
        <row r="31002">
          <cell r="O31002" t="str">
            <v>104216000</v>
          </cell>
        </row>
        <row r="31003">
          <cell r="O31003" t="str">
            <v>104216000</v>
          </cell>
        </row>
        <row r="31004">
          <cell r="O31004" t="str">
            <v>104216000</v>
          </cell>
        </row>
        <row r="31005">
          <cell r="O31005" t="str">
            <v>104216000</v>
          </cell>
        </row>
        <row r="31006">
          <cell r="O31006" t="str">
            <v>104216000</v>
          </cell>
        </row>
        <row r="31007">
          <cell r="O31007" t="str">
            <v>104216000</v>
          </cell>
        </row>
        <row r="31008">
          <cell r="O31008" t="str">
            <v>104216000</v>
          </cell>
        </row>
        <row r="31009">
          <cell r="O31009" t="str">
            <v>104217000</v>
          </cell>
        </row>
        <row r="31010">
          <cell r="O31010" t="str">
            <v>104217000</v>
          </cell>
        </row>
        <row r="31011">
          <cell r="O31011" t="str">
            <v>104217000</v>
          </cell>
        </row>
        <row r="31012">
          <cell r="O31012" t="str">
            <v>104217000</v>
          </cell>
        </row>
        <row r="31013">
          <cell r="O31013" t="str">
            <v>104217000</v>
          </cell>
        </row>
        <row r="31014">
          <cell r="O31014" t="str">
            <v>104217000</v>
          </cell>
        </row>
        <row r="31015">
          <cell r="O31015" t="str">
            <v>104217000</v>
          </cell>
        </row>
        <row r="31016">
          <cell r="O31016" t="str">
            <v>104217000</v>
          </cell>
        </row>
        <row r="31017">
          <cell r="O31017" t="str">
            <v>104217000</v>
          </cell>
        </row>
        <row r="31018">
          <cell r="O31018" t="str">
            <v>104217000</v>
          </cell>
        </row>
        <row r="31019">
          <cell r="O31019" t="str">
            <v>104217000</v>
          </cell>
        </row>
        <row r="31020">
          <cell r="O31020" t="str">
            <v>104301000</v>
          </cell>
        </row>
        <row r="31021">
          <cell r="O31021" t="str">
            <v>104301000</v>
          </cell>
        </row>
        <row r="31022">
          <cell r="O31022" t="str">
            <v>104301000</v>
          </cell>
        </row>
        <row r="31023">
          <cell r="O31023" t="str">
            <v>104301000</v>
          </cell>
        </row>
        <row r="31024">
          <cell r="O31024" t="str">
            <v>104301000</v>
          </cell>
        </row>
        <row r="31025">
          <cell r="O31025" t="str">
            <v>104301000</v>
          </cell>
        </row>
        <row r="31026">
          <cell r="O31026" t="str">
            <v>104301000</v>
          </cell>
        </row>
        <row r="31027">
          <cell r="O31027" t="str">
            <v>104301000</v>
          </cell>
        </row>
        <row r="31028">
          <cell r="O31028" t="str">
            <v>104301000</v>
          </cell>
        </row>
        <row r="31029">
          <cell r="O31029" t="str">
            <v>104301000</v>
          </cell>
        </row>
        <row r="31030">
          <cell r="O31030" t="str">
            <v>104301000</v>
          </cell>
        </row>
        <row r="31031">
          <cell r="O31031" t="str">
            <v>104301000</v>
          </cell>
        </row>
        <row r="31032">
          <cell r="O31032" t="str">
            <v>104301000</v>
          </cell>
        </row>
        <row r="31033">
          <cell r="O31033" t="str">
            <v>104301000</v>
          </cell>
        </row>
        <row r="31034">
          <cell r="O31034" t="str">
            <v>104301000</v>
          </cell>
        </row>
        <row r="31035">
          <cell r="O31035" t="str">
            <v>104301000</v>
          </cell>
        </row>
        <row r="31036">
          <cell r="O31036" t="str">
            <v>104302000</v>
          </cell>
        </row>
        <row r="31037">
          <cell r="O31037" t="str">
            <v>104302000</v>
          </cell>
        </row>
        <row r="31038">
          <cell r="O31038" t="str">
            <v>104302000</v>
          </cell>
        </row>
        <row r="31039">
          <cell r="O31039" t="str">
            <v>104302000</v>
          </cell>
        </row>
        <row r="31040">
          <cell r="O31040" t="str">
            <v>104302000</v>
          </cell>
        </row>
        <row r="31041">
          <cell r="O31041" t="str">
            <v>104302000</v>
          </cell>
        </row>
        <row r="31042">
          <cell r="O31042" t="str">
            <v>104302000</v>
          </cell>
        </row>
        <row r="31043">
          <cell r="O31043" t="str">
            <v>104302000</v>
          </cell>
        </row>
        <row r="31044">
          <cell r="O31044" t="str">
            <v>104302000</v>
          </cell>
        </row>
        <row r="31045">
          <cell r="O31045" t="str">
            <v>104302000</v>
          </cell>
        </row>
        <row r="31046">
          <cell r="O31046" t="str">
            <v>104302000</v>
          </cell>
        </row>
        <row r="31047">
          <cell r="O31047" t="str">
            <v>104302000</v>
          </cell>
        </row>
        <row r="31048">
          <cell r="O31048" t="str">
            <v>104302000</v>
          </cell>
        </row>
        <row r="31049">
          <cell r="O31049" t="str">
            <v>104302000</v>
          </cell>
        </row>
        <row r="31050">
          <cell r="O31050" t="str">
            <v>104302000</v>
          </cell>
        </row>
        <row r="31051">
          <cell r="O31051" t="str">
            <v>104302000</v>
          </cell>
        </row>
        <row r="31052">
          <cell r="O31052" t="str">
            <v>104302000</v>
          </cell>
        </row>
        <row r="31053">
          <cell r="O31053" t="str">
            <v>104302000</v>
          </cell>
        </row>
        <row r="31054">
          <cell r="O31054" t="str">
            <v>104302000</v>
          </cell>
        </row>
        <row r="31055">
          <cell r="O31055" t="str">
            <v>104302000</v>
          </cell>
        </row>
        <row r="31056">
          <cell r="O31056" t="str">
            <v>104302000</v>
          </cell>
        </row>
        <row r="31057">
          <cell r="O31057" t="str">
            <v>104302000</v>
          </cell>
        </row>
        <row r="31058">
          <cell r="O31058" t="str">
            <v>104302000</v>
          </cell>
        </row>
        <row r="31059">
          <cell r="O31059" t="str">
            <v>104302000</v>
          </cell>
        </row>
        <row r="31060">
          <cell r="O31060" t="str">
            <v>104302000</v>
          </cell>
        </row>
        <row r="31061">
          <cell r="O31061" t="str">
            <v>104302000</v>
          </cell>
        </row>
        <row r="31062">
          <cell r="O31062" t="str">
            <v>104302000</v>
          </cell>
        </row>
        <row r="31063">
          <cell r="O31063" t="str">
            <v>104302000</v>
          </cell>
        </row>
        <row r="31064">
          <cell r="O31064" t="str">
            <v>104302000</v>
          </cell>
        </row>
        <row r="31065">
          <cell r="O31065" t="str">
            <v>104302000</v>
          </cell>
        </row>
        <row r="31066">
          <cell r="O31066" t="str">
            <v>104303000</v>
          </cell>
        </row>
        <row r="31067">
          <cell r="O31067" t="str">
            <v>104303000</v>
          </cell>
        </row>
        <row r="31068">
          <cell r="O31068" t="str">
            <v>104303000</v>
          </cell>
        </row>
        <row r="31069">
          <cell r="O31069" t="str">
            <v>104303000</v>
          </cell>
        </row>
        <row r="31070">
          <cell r="O31070" t="str">
            <v>104303000</v>
          </cell>
        </row>
        <row r="31071">
          <cell r="O31071" t="str">
            <v>104303000</v>
          </cell>
        </row>
        <row r="31072">
          <cell r="O31072" t="str">
            <v>104303000</v>
          </cell>
        </row>
        <row r="31073">
          <cell r="O31073" t="str">
            <v>104303000</v>
          </cell>
        </row>
        <row r="31074">
          <cell r="O31074" t="str">
            <v>104303000</v>
          </cell>
        </row>
        <row r="31075">
          <cell r="O31075" t="str">
            <v>104304000</v>
          </cell>
        </row>
        <row r="31076">
          <cell r="O31076" t="str">
            <v>104304000</v>
          </cell>
        </row>
        <row r="31077">
          <cell r="O31077" t="str">
            <v>104304000</v>
          </cell>
        </row>
        <row r="31078">
          <cell r="O31078" t="str">
            <v>104304000</v>
          </cell>
        </row>
        <row r="31079">
          <cell r="O31079" t="str">
            <v>104304000</v>
          </cell>
        </row>
        <row r="31080">
          <cell r="O31080" t="str">
            <v>104304000</v>
          </cell>
        </row>
        <row r="31081">
          <cell r="O31081" t="str">
            <v>104304000</v>
          </cell>
        </row>
        <row r="31082">
          <cell r="O31082" t="str">
            <v>104304000</v>
          </cell>
        </row>
        <row r="31083">
          <cell r="O31083" t="str">
            <v>104305000</v>
          </cell>
        </row>
        <row r="31084">
          <cell r="O31084" t="str">
            <v>104305000</v>
          </cell>
        </row>
        <row r="31085">
          <cell r="O31085" t="str">
            <v>104305000</v>
          </cell>
        </row>
        <row r="31086">
          <cell r="O31086" t="str">
            <v>104305000</v>
          </cell>
        </row>
        <row r="31087">
          <cell r="O31087" t="str">
            <v>104305000</v>
          </cell>
        </row>
        <row r="31088">
          <cell r="O31088" t="str">
            <v>104305000</v>
          </cell>
        </row>
        <row r="31089">
          <cell r="O31089" t="str">
            <v>104305000</v>
          </cell>
        </row>
        <row r="31090">
          <cell r="O31090" t="str">
            <v>104305000</v>
          </cell>
        </row>
        <row r="31091">
          <cell r="O31091" t="str">
            <v>104305000</v>
          </cell>
        </row>
        <row r="31092">
          <cell r="O31092" t="str">
            <v>104305000</v>
          </cell>
        </row>
        <row r="31093">
          <cell r="O31093" t="str">
            <v>104305000</v>
          </cell>
        </row>
        <row r="31094">
          <cell r="O31094" t="str">
            <v>104305000</v>
          </cell>
        </row>
        <row r="31095">
          <cell r="O31095" t="str">
            <v>104305000</v>
          </cell>
        </row>
        <row r="31096">
          <cell r="O31096" t="str">
            <v>104305000</v>
          </cell>
        </row>
        <row r="31097">
          <cell r="O31097" t="str">
            <v>104305000</v>
          </cell>
        </row>
        <row r="31098">
          <cell r="O31098" t="str">
            <v>104305000</v>
          </cell>
        </row>
        <row r="31099">
          <cell r="O31099" t="str">
            <v>104305000</v>
          </cell>
        </row>
        <row r="31100">
          <cell r="O31100" t="str">
            <v>104305000</v>
          </cell>
        </row>
        <row r="31101">
          <cell r="O31101" t="str">
            <v>104305000</v>
          </cell>
        </row>
        <row r="31102">
          <cell r="O31102" t="str">
            <v>104305000</v>
          </cell>
        </row>
        <row r="31103">
          <cell r="O31103" t="str">
            <v>104305000</v>
          </cell>
        </row>
        <row r="31104">
          <cell r="O31104" t="str">
            <v>104305000</v>
          </cell>
        </row>
        <row r="31105">
          <cell r="O31105" t="str">
            <v>104305000</v>
          </cell>
        </row>
        <row r="31106">
          <cell r="O31106" t="str">
            <v>104305000</v>
          </cell>
        </row>
        <row r="31107">
          <cell r="O31107" t="str">
            <v>104305000</v>
          </cell>
        </row>
        <row r="31108">
          <cell r="O31108" t="str">
            <v>104305000</v>
          </cell>
        </row>
        <row r="31109">
          <cell r="O31109" t="str">
            <v>104305000</v>
          </cell>
        </row>
        <row r="31110">
          <cell r="O31110" t="str">
            <v>104305000</v>
          </cell>
        </row>
        <row r="31111">
          <cell r="O31111" t="str">
            <v>104305000</v>
          </cell>
        </row>
        <row r="31112">
          <cell r="O31112" t="str">
            <v>104305000</v>
          </cell>
        </row>
        <row r="31113">
          <cell r="O31113" t="str">
            <v>104305000</v>
          </cell>
        </row>
        <row r="31114">
          <cell r="O31114" t="str">
            <v>104305000</v>
          </cell>
        </row>
        <row r="31115">
          <cell r="O31115" t="str">
            <v>104305000</v>
          </cell>
        </row>
        <row r="31116">
          <cell r="O31116" t="str">
            <v>104305000</v>
          </cell>
        </row>
        <row r="31117">
          <cell r="O31117" t="str">
            <v>104305000</v>
          </cell>
        </row>
        <row r="31118">
          <cell r="O31118" t="str">
            <v>104305000</v>
          </cell>
        </row>
        <row r="31119">
          <cell r="O31119" t="str">
            <v>104305000</v>
          </cell>
        </row>
        <row r="31120">
          <cell r="O31120" t="str">
            <v>104305000</v>
          </cell>
        </row>
        <row r="31121">
          <cell r="O31121" t="str">
            <v>104305000</v>
          </cell>
        </row>
        <row r="31122">
          <cell r="O31122" t="str">
            <v>104305000</v>
          </cell>
        </row>
        <row r="31123">
          <cell r="O31123" t="str">
            <v>104305000</v>
          </cell>
        </row>
        <row r="31124">
          <cell r="O31124" t="str">
            <v>104305000</v>
          </cell>
        </row>
        <row r="31125">
          <cell r="O31125" t="str">
            <v>104305000</v>
          </cell>
        </row>
        <row r="31126">
          <cell r="O31126" t="str">
            <v>104305000</v>
          </cell>
        </row>
        <row r="31127">
          <cell r="O31127" t="str">
            <v>104305000</v>
          </cell>
        </row>
        <row r="31128">
          <cell r="O31128" t="str">
            <v>104305000</v>
          </cell>
        </row>
        <row r="31129">
          <cell r="O31129" t="str">
            <v>104305000</v>
          </cell>
        </row>
        <row r="31130">
          <cell r="O31130" t="str">
            <v>104305000</v>
          </cell>
        </row>
        <row r="31131">
          <cell r="O31131" t="str">
            <v>104305000</v>
          </cell>
        </row>
        <row r="31132">
          <cell r="O31132" t="str">
            <v>104305000</v>
          </cell>
        </row>
        <row r="31133">
          <cell r="O31133" t="str">
            <v>104305000</v>
          </cell>
        </row>
        <row r="31134">
          <cell r="O31134" t="str">
            <v>104305000</v>
          </cell>
        </row>
        <row r="31135">
          <cell r="O31135" t="str">
            <v>104305000</v>
          </cell>
        </row>
        <row r="31136">
          <cell r="O31136" t="str">
            <v>104305000</v>
          </cell>
        </row>
        <row r="31137">
          <cell r="O31137" t="str">
            <v>104305000</v>
          </cell>
        </row>
        <row r="31138">
          <cell r="O31138" t="str">
            <v>104305000</v>
          </cell>
        </row>
        <row r="31139">
          <cell r="O31139" t="str">
            <v>104305000</v>
          </cell>
        </row>
        <row r="31140">
          <cell r="O31140" t="str">
            <v>104305000</v>
          </cell>
        </row>
        <row r="31141">
          <cell r="O31141" t="str">
            <v>104305000</v>
          </cell>
        </row>
        <row r="31142">
          <cell r="O31142" t="str">
            <v>104305000</v>
          </cell>
        </row>
        <row r="31143">
          <cell r="O31143" t="str">
            <v>104305000</v>
          </cell>
        </row>
        <row r="31144">
          <cell r="O31144" t="str">
            <v>104305000</v>
          </cell>
        </row>
        <row r="31145">
          <cell r="O31145" t="str">
            <v>104305000</v>
          </cell>
        </row>
        <row r="31146">
          <cell r="O31146" t="str">
            <v>104305000</v>
          </cell>
        </row>
        <row r="31147">
          <cell r="O31147" t="str">
            <v>104305000</v>
          </cell>
        </row>
        <row r="31148">
          <cell r="O31148" t="str">
            <v>104305000</v>
          </cell>
        </row>
        <row r="31149">
          <cell r="O31149" t="str">
            <v>104305000</v>
          </cell>
        </row>
        <row r="31150">
          <cell r="O31150" t="str">
            <v>104305000</v>
          </cell>
        </row>
        <row r="31151">
          <cell r="O31151" t="str">
            <v>104305000</v>
          </cell>
        </row>
        <row r="31152">
          <cell r="O31152" t="str">
            <v>104305000</v>
          </cell>
        </row>
        <row r="31153">
          <cell r="O31153" t="str">
            <v>104305000</v>
          </cell>
        </row>
        <row r="31154">
          <cell r="O31154" t="str">
            <v>104305000</v>
          </cell>
        </row>
        <row r="31155">
          <cell r="O31155" t="str">
            <v>104305000</v>
          </cell>
        </row>
        <row r="31156">
          <cell r="O31156" t="str">
            <v>104305000</v>
          </cell>
        </row>
        <row r="31157">
          <cell r="O31157" t="str">
            <v>104305000</v>
          </cell>
        </row>
        <row r="31158">
          <cell r="O31158" t="str">
            <v>104305000</v>
          </cell>
        </row>
        <row r="31159">
          <cell r="O31159" t="str">
            <v>104305000</v>
          </cell>
        </row>
        <row r="31160">
          <cell r="O31160" t="str">
            <v>104305000</v>
          </cell>
        </row>
        <row r="31161">
          <cell r="O31161" t="str">
            <v>104305000</v>
          </cell>
        </row>
        <row r="31162">
          <cell r="O31162" t="str">
            <v>104305000</v>
          </cell>
        </row>
        <row r="31163">
          <cell r="O31163" t="str">
            <v>104306000</v>
          </cell>
        </row>
        <row r="31164">
          <cell r="O31164" t="str">
            <v>104306000</v>
          </cell>
        </row>
        <row r="31165">
          <cell r="O31165" t="str">
            <v>104306000</v>
          </cell>
        </row>
        <row r="31166">
          <cell r="O31166" t="str">
            <v>104306000</v>
          </cell>
        </row>
        <row r="31167">
          <cell r="O31167" t="str">
            <v>104306000</v>
          </cell>
        </row>
        <row r="31168">
          <cell r="O31168" t="str">
            <v>104306000</v>
          </cell>
        </row>
        <row r="31169">
          <cell r="O31169" t="str">
            <v>104306000</v>
          </cell>
        </row>
        <row r="31170">
          <cell r="O31170" t="str">
            <v>104306000</v>
          </cell>
        </row>
        <row r="31171">
          <cell r="O31171" t="str">
            <v>104306000</v>
          </cell>
        </row>
        <row r="31172">
          <cell r="O31172" t="str">
            <v>104306000</v>
          </cell>
        </row>
        <row r="31173">
          <cell r="O31173" t="str">
            <v>104306000</v>
          </cell>
        </row>
        <row r="31174">
          <cell r="O31174" t="str">
            <v>104306000</v>
          </cell>
        </row>
        <row r="31175">
          <cell r="O31175" t="str">
            <v>104306000</v>
          </cell>
        </row>
        <row r="31176">
          <cell r="O31176" t="str">
            <v>104306000</v>
          </cell>
        </row>
        <row r="31177">
          <cell r="O31177" t="str">
            <v>104306000</v>
          </cell>
        </row>
        <row r="31178">
          <cell r="O31178" t="str">
            <v>104306000</v>
          </cell>
        </row>
        <row r="31179">
          <cell r="O31179" t="str">
            <v>104306000</v>
          </cell>
        </row>
        <row r="31180">
          <cell r="O31180" t="str">
            <v>104306000</v>
          </cell>
        </row>
        <row r="31181">
          <cell r="O31181" t="str">
            <v>104306000</v>
          </cell>
        </row>
        <row r="31182">
          <cell r="O31182" t="str">
            <v>104306000</v>
          </cell>
        </row>
        <row r="31183">
          <cell r="O31183" t="str">
            <v>104306000</v>
          </cell>
        </row>
        <row r="31184">
          <cell r="O31184" t="str">
            <v>104306000</v>
          </cell>
        </row>
        <row r="31185">
          <cell r="O31185" t="str">
            <v>104306000</v>
          </cell>
        </row>
        <row r="31186">
          <cell r="O31186" t="str">
            <v>104306000</v>
          </cell>
        </row>
        <row r="31187">
          <cell r="O31187" t="str">
            <v>104307000</v>
          </cell>
        </row>
        <row r="31188">
          <cell r="O31188" t="str">
            <v>104307000</v>
          </cell>
        </row>
        <row r="31189">
          <cell r="O31189" t="str">
            <v>104307000</v>
          </cell>
        </row>
        <row r="31190">
          <cell r="O31190" t="str">
            <v>104307000</v>
          </cell>
        </row>
        <row r="31191">
          <cell r="O31191" t="str">
            <v>104307000</v>
          </cell>
        </row>
        <row r="31192">
          <cell r="O31192" t="str">
            <v>104307000</v>
          </cell>
        </row>
        <row r="31193">
          <cell r="O31193" t="str">
            <v>104307000</v>
          </cell>
        </row>
        <row r="31194">
          <cell r="O31194" t="str">
            <v>104307000</v>
          </cell>
        </row>
        <row r="31195">
          <cell r="O31195" t="str">
            <v>104307000</v>
          </cell>
        </row>
        <row r="31196">
          <cell r="O31196" t="str">
            <v>104307000</v>
          </cell>
        </row>
        <row r="31197">
          <cell r="O31197" t="str">
            <v>104307000</v>
          </cell>
        </row>
        <row r="31198">
          <cell r="O31198" t="str">
            <v>104307000</v>
          </cell>
        </row>
        <row r="31199">
          <cell r="O31199" t="str">
            <v>104307000</v>
          </cell>
        </row>
        <row r="31200">
          <cell r="O31200" t="str">
            <v>104307000</v>
          </cell>
        </row>
        <row r="31201">
          <cell r="O31201" t="str">
            <v>104307000</v>
          </cell>
        </row>
        <row r="31202">
          <cell r="O31202" t="str">
            <v>104308000</v>
          </cell>
        </row>
        <row r="31203">
          <cell r="O31203" t="str">
            <v>104308000</v>
          </cell>
        </row>
        <row r="31204">
          <cell r="O31204" t="str">
            <v>104308000</v>
          </cell>
        </row>
        <row r="31205">
          <cell r="O31205" t="str">
            <v>104308000</v>
          </cell>
        </row>
        <row r="31206">
          <cell r="O31206" t="str">
            <v>104308000</v>
          </cell>
        </row>
        <row r="31207">
          <cell r="O31207" t="str">
            <v>104308000</v>
          </cell>
        </row>
        <row r="31208">
          <cell r="O31208" t="str">
            <v>104308000</v>
          </cell>
        </row>
        <row r="31209">
          <cell r="O31209" t="str">
            <v>104308000</v>
          </cell>
        </row>
        <row r="31210">
          <cell r="O31210" t="str">
            <v>104308000</v>
          </cell>
        </row>
        <row r="31211">
          <cell r="O31211" t="str">
            <v>104308000</v>
          </cell>
        </row>
        <row r="31212">
          <cell r="O31212" t="str">
            <v>104308000</v>
          </cell>
        </row>
        <row r="31213">
          <cell r="O31213" t="str">
            <v>104308000</v>
          </cell>
        </row>
        <row r="31214">
          <cell r="O31214" t="str">
            <v>104308000</v>
          </cell>
        </row>
        <row r="31215">
          <cell r="O31215" t="str">
            <v>104308000</v>
          </cell>
        </row>
        <row r="31216">
          <cell r="O31216" t="str">
            <v>104308000</v>
          </cell>
        </row>
        <row r="31217">
          <cell r="O31217" t="str">
            <v>104308000</v>
          </cell>
        </row>
        <row r="31218">
          <cell r="O31218" t="str">
            <v>104308000</v>
          </cell>
        </row>
        <row r="31219">
          <cell r="O31219" t="str">
            <v>104308000</v>
          </cell>
        </row>
        <row r="31220">
          <cell r="O31220" t="str">
            <v>104308000</v>
          </cell>
        </row>
        <row r="31221">
          <cell r="O31221" t="str">
            <v>104308000</v>
          </cell>
        </row>
        <row r="31222">
          <cell r="O31222" t="str">
            <v>104308000</v>
          </cell>
        </row>
        <row r="31223">
          <cell r="O31223" t="str">
            <v>104308000</v>
          </cell>
        </row>
        <row r="31224">
          <cell r="O31224" t="str">
            <v>104308000</v>
          </cell>
        </row>
        <row r="31225">
          <cell r="O31225" t="str">
            <v>104308000</v>
          </cell>
        </row>
        <row r="31226">
          <cell r="O31226" t="str">
            <v>104308000</v>
          </cell>
        </row>
        <row r="31227">
          <cell r="O31227" t="str">
            <v>104308000</v>
          </cell>
        </row>
        <row r="31228">
          <cell r="O31228" t="str">
            <v>104308000</v>
          </cell>
        </row>
        <row r="31229">
          <cell r="O31229" t="str">
            <v>104308000</v>
          </cell>
        </row>
        <row r="31230">
          <cell r="O31230" t="str">
            <v>104308000</v>
          </cell>
        </row>
        <row r="31231">
          <cell r="O31231" t="str">
            <v>104308000</v>
          </cell>
        </row>
        <row r="31232">
          <cell r="O31232" t="str">
            <v>104308000</v>
          </cell>
        </row>
        <row r="31233">
          <cell r="O31233" t="str">
            <v>104308000</v>
          </cell>
        </row>
        <row r="31234">
          <cell r="O31234" t="str">
            <v>104308000</v>
          </cell>
        </row>
        <row r="31235">
          <cell r="O31235" t="str">
            <v>104308000</v>
          </cell>
        </row>
        <row r="31236">
          <cell r="O31236" t="str">
            <v>104308000</v>
          </cell>
        </row>
        <row r="31237">
          <cell r="O31237" t="str">
            <v>104308000</v>
          </cell>
        </row>
        <row r="31238">
          <cell r="O31238" t="str">
            <v>104308000</v>
          </cell>
        </row>
        <row r="31239">
          <cell r="O31239" t="str">
            <v>104308000</v>
          </cell>
        </row>
        <row r="31240">
          <cell r="O31240" t="str">
            <v>104308000</v>
          </cell>
        </row>
        <row r="31241">
          <cell r="O31241" t="str">
            <v>104308000</v>
          </cell>
        </row>
        <row r="31242">
          <cell r="O31242" t="str">
            <v>104308000</v>
          </cell>
        </row>
        <row r="31243">
          <cell r="O31243" t="str">
            <v>104308000</v>
          </cell>
        </row>
        <row r="31244">
          <cell r="O31244" t="str">
            <v>104308000</v>
          </cell>
        </row>
        <row r="31245">
          <cell r="O31245" t="str">
            <v>104308000</v>
          </cell>
        </row>
        <row r="31246">
          <cell r="O31246" t="str">
            <v>104308000</v>
          </cell>
        </row>
        <row r="31247">
          <cell r="O31247" t="str">
            <v>104308000</v>
          </cell>
        </row>
        <row r="31248">
          <cell r="O31248" t="str">
            <v>104308000</v>
          </cell>
        </row>
        <row r="31249">
          <cell r="O31249" t="str">
            <v>104308000</v>
          </cell>
        </row>
        <row r="31250">
          <cell r="O31250" t="str">
            <v>104308000</v>
          </cell>
        </row>
        <row r="31251">
          <cell r="O31251" t="str">
            <v>104308000</v>
          </cell>
        </row>
        <row r="31252">
          <cell r="O31252" t="str">
            <v>104308000</v>
          </cell>
        </row>
        <row r="31253">
          <cell r="O31253" t="str">
            <v>104308000</v>
          </cell>
        </row>
        <row r="31254">
          <cell r="O31254" t="str">
            <v>104308000</v>
          </cell>
        </row>
        <row r="31255">
          <cell r="O31255" t="str">
            <v>104308000</v>
          </cell>
        </row>
        <row r="31256">
          <cell r="O31256" t="str">
            <v>104308000</v>
          </cell>
        </row>
        <row r="31257">
          <cell r="O31257" t="str">
            <v>104308000</v>
          </cell>
        </row>
        <row r="31258">
          <cell r="O31258" t="str">
            <v>104308000</v>
          </cell>
        </row>
        <row r="31259">
          <cell r="O31259" t="str">
            <v>104308000</v>
          </cell>
        </row>
        <row r="31260">
          <cell r="O31260" t="str">
            <v>104308000</v>
          </cell>
        </row>
        <row r="31261">
          <cell r="O31261" t="str">
            <v>104308000</v>
          </cell>
        </row>
        <row r="31262">
          <cell r="O31262" t="str">
            <v>104308000</v>
          </cell>
        </row>
        <row r="31263">
          <cell r="O31263" t="str">
            <v>104308000</v>
          </cell>
        </row>
        <row r="31264">
          <cell r="O31264" t="str">
            <v>104308000</v>
          </cell>
        </row>
        <row r="31265">
          <cell r="O31265" t="str">
            <v>104308000</v>
          </cell>
        </row>
        <row r="31266">
          <cell r="O31266" t="str">
            <v>104308000</v>
          </cell>
        </row>
        <row r="31267">
          <cell r="O31267" t="str">
            <v>104308000</v>
          </cell>
        </row>
        <row r="31268">
          <cell r="O31268" t="str">
            <v>104308000</v>
          </cell>
        </row>
        <row r="31269">
          <cell r="O31269" t="str">
            <v>104308000</v>
          </cell>
        </row>
        <row r="31270">
          <cell r="O31270" t="str">
            <v>104308000</v>
          </cell>
        </row>
        <row r="31271">
          <cell r="O31271" t="str">
            <v>104308000</v>
          </cell>
        </row>
        <row r="31272">
          <cell r="O31272" t="str">
            <v>104308000</v>
          </cell>
        </row>
        <row r="31273">
          <cell r="O31273" t="str">
            <v>104308000</v>
          </cell>
        </row>
        <row r="31274">
          <cell r="O31274" t="str">
            <v>104308000</v>
          </cell>
        </row>
        <row r="31275">
          <cell r="O31275" t="str">
            <v>104308000</v>
          </cell>
        </row>
        <row r="31276">
          <cell r="O31276" t="str">
            <v>104308000</v>
          </cell>
        </row>
        <row r="31277">
          <cell r="O31277" t="str">
            <v>104308000</v>
          </cell>
        </row>
        <row r="31278">
          <cell r="O31278" t="str">
            <v>104308000</v>
          </cell>
        </row>
        <row r="31279">
          <cell r="O31279" t="str">
            <v>104308000</v>
          </cell>
        </row>
        <row r="31280">
          <cell r="O31280" t="str">
            <v>104308000</v>
          </cell>
        </row>
        <row r="31281">
          <cell r="O31281" t="str">
            <v>104309000</v>
          </cell>
        </row>
        <row r="31282">
          <cell r="O31282" t="str">
            <v>104309000</v>
          </cell>
        </row>
        <row r="31283">
          <cell r="O31283" t="str">
            <v>104309000</v>
          </cell>
        </row>
        <row r="31284">
          <cell r="O31284" t="str">
            <v>104309000</v>
          </cell>
        </row>
        <row r="31285">
          <cell r="O31285" t="str">
            <v>104309000</v>
          </cell>
        </row>
        <row r="31286">
          <cell r="O31286" t="str">
            <v>104309000</v>
          </cell>
        </row>
        <row r="31287">
          <cell r="O31287" t="str">
            <v>104309000</v>
          </cell>
        </row>
        <row r="31288">
          <cell r="O31288" t="str">
            <v>104309000</v>
          </cell>
        </row>
        <row r="31289">
          <cell r="O31289" t="str">
            <v>104309000</v>
          </cell>
        </row>
        <row r="31290">
          <cell r="O31290" t="str">
            <v>104309000</v>
          </cell>
        </row>
        <row r="31291">
          <cell r="O31291" t="str">
            <v>104309000</v>
          </cell>
        </row>
        <row r="31292">
          <cell r="O31292" t="str">
            <v>104310000</v>
          </cell>
        </row>
        <row r="31293">
          <cell r="O31293" t="str">
            <v>104310000</v>
          </cell>
        </row>
        <row r="31294">
          <cell r="O31294" t="str">
            <v>104310000</v>
          </cell>
        </row>
        <row r="31295">
          <cell r="O31295" t="str">
            <v>104310000</v>
          </cell>
        </row>
        <row r="31296">
          <cell r="O31296" t="str">
            <v>104310000</v>
          </cell>
        </row>
        <row r="31297">
          <cell r="O31297" t="str">
            <v>104310000</v>
          </cell>
        </row>
        <row r="31298">
          <cell r="O31298" t="str">
            <v>104310000</v>
          </cell>
        </row>
        <row r="31299">
          <cell r="O31299" t="str">
            <v>104310000</v>
          </cell>
        </row>
        <row r="31300">
          <cell r="O31300" t="str">
            <v>104310000</v>
          </cell>
        </row>
        <row r="31301">
          <cell r="O31301" t="str">
            <v>104310000</v>
          </cell>
        </row>
        <row r="31302">
          <cell r="O31302" t="str">
            <v>104310000</v>
          </cell>
        </row>
        <row r="31303">
          <cell r="O31303" t="str">
            <v>104310000</v>
          </cell>
        </row>
        <row r="31304">
          <cell r="O31304" t="str">
            <v>104310000</v>
          </cell>
        </row>
        <row r="31305">
          <cell r="O31305" t="str">
            <v>104310000</v>
          </cell>
        </row>
        <row r="31306">
          <cell r="O31306" t="str">
            <v>104310000</v>
          </cell>
        </row>
        <row r="31307">
          <cell r="O31307" t="str">
            <v>104310000</v>
          </cell>
        </row>
        <row r="31308">
          <cell r="O31308" t="str">
            <v>104311000</v>
          </cell>
        </row>
        <row r="31309">
          <cell r="O31309" t="str">
            <v>104311000</v>
          </cell>
        </row>
        <row r="31310">
          <cell r="O31310" t="str">
            <v>104311000</v>
          </cell>
        </row>
        <row r="31311">
          <cell r="O31311" t="str">
            <v>104311000</v>
          </cell>
        </row>
        <row r="31312">
          <cell r="O31312" t="str">
            <v>104311000</v>
          </cell>
        </row>
        <row r="31313">
          <cell r="O31313" t="str">
            <v>104311000</v>
          </cell>
        </row>
        <row r="31314">
          <cell r="O31314" t="str">
            <v>104311000</v>
          </cell>
        </row>
        <row r="31315">
          <cell r="O31315" t="str">
            <v>104311000</v>
          </cell>
        </row>
        <row r="31316">
          <cell r="O31316" t="str">
            <v>104311000</v>
          </cell>
        </row>
        <row r="31317">
          <cell r="O31317" t="str">
            <v>104311000</v>
          </cell>
        </row>
        <row r="31318">
          <cell r="O31318" t="str">
            <v>104311000</v>
          </cell>
        </row>
        <row r="31319">
          <cell r="O31319" t="str">
            <v>104311000</v>
          </cell>
        </row>
        <row r="31320">
          <cell r="O31320" t="str">
            <v>104311000</v>
          </cell>
        </row>
        <row r="31321">
          <cell r="O31321" t="str">
            <v>104311000</v>
          </cell>
        </row>
        <row r="31322">
          <cell r="O31322" t="str">
            <v>104311000</v>
          </cell>
        </row>
        <row r="31323">
          <cell r="O31323" t="str">
            <v>104312000</v>
          </cell>
        </row>
        <row r="31324">
          <cell r="O31324" t="str">
            <v>104312000</v>
          </cell>
        </row>
        <row r="31325">
          <cell r="O31325" t="str">
            <v>104312000</v>
          </cell>
        </row>
        <row r="31326">
          <cell r="O31326" t="str">
            <v>104312000</v>
          </cell>
        </row>
        <row r="31327">
          <cell r="O31327" t="str">
            <v>104312000</v>
          </cell>
        </row>
        <row r="31328">
          <cell r="O31328" t="str">
            <v>104312000</v>
          </cell>
        </row>
        <row r="31329">
          <cell r="O31329" t="str">
            <v>104312000</v>
          </cell>
        </row>
        <row r="31330">
          <cell r="O31330" t="str">
            <v>104312000</v>
          </cell>
        </row>
        <row r="31331">
          <cell r="O31331" t="str">
            <v>104312000</v>
          </cell>
        </row>
        <row r="31332">
          <cell r="O31332" t="str">
            <v>104312000</v>
          </cell>
        </row>
        <row r="31333">
          <cell r="O31333" t="str">
            <v>104312000</v>
          </cell>
        </row>
        <row r="31334">
          <cell r="O31334" t="str">
            <v>104312000</v>
          </cell>
        </row>
        <row r="31335">
          <cell r="O31335" t="str">
            <v>104312000</v>
          </cell>
        </row>
        <row r="31336">
          <cell r="O31336" t="str">
            <v>104312000</v>
          </cell>
        </row>
        <row r="31337">
          <cell r="O31337" t="str">
            <v>104312000</v>
          </cell>
        </row>
        <row r="31338">
          <cell r="O31338" t="str">
            <v>104313000</v>
          </cell>
        </row>
        <row r="31339">
          <cell r="O31339" t="str">
            <v>104313000</v>
          </cell>
        </row>
        <row r="31340">
          <cell r="O31340" t="str">
            <v>104313000</v>
          </cell>
        </row>
        <row r="31341">
          <cell r="O31341" t="str">
            <v>104313000</v>
          </cell>
        </row>
        <row r="31342">
          <cell r="O31342" t="str">
            <v>104313000</v>
          </cell>
        </row>
        <row r="31343">
          <cell r="O31343" t="str">
            <v>104313000</v>
          </cell>
        </row>
        <row r="31344">
          <cell r="O31344" t="str">
            <v>104313000</v>
          </cell>
        </row>
        <row r="31345">
          <cell r="O31345" t="str">
            <v>104313000</v>
          </cell>
        </row>
        <row r="31346">
          <cell r="O31346" t="str">
            <v>104313000</v>
          </cell>
        </row>
        <row r="31347">
          <cell r="O31347" t="str">
            <v>104313000</v>
          </cell>
        </row>
        <row r="31348">
          <cell r="O31348" t="str">
            <v>104314000</v>
          </cell>
        </row>
        <row r="31349">
          <cell r="O31349" t="str">
            <v>104314000</v>
          </cell>
        </row>
        <row r="31350">
          <cell r="O31350" t="str">
            <v>104314000</v>
          </cell>
        </row>
        <row r="31351">
          <cell r="O31351" t="str">
            <v>104314000</v>
          </cell>
        </row>
        <row r="31352">
          <cell r="O31352" t="str">
            <v>104314000</v>
          </cell>
        </row>
        <row r="31353">
          <cell r="O31353" t="str">
            <v>104314000</v>
          </cell>
        </row>
        <row r="31354">
          <cell r="O31354" t="str">
            <v>104314000</v>
          </cell>
        </row>
        <row r="31355">
          <cell r="O31355" t="str">
            <v>104314000</v>
          </cell>
        </row>
        <row r="31356">
          <cell r="O31356" t="str">
            <v>104314000</v>
          </cell>
        </row>
        <row r="31357">
          <cell r="O31357" t="str">
            <v>104314000</v>
          </cell>
        </row>
        <row r="31358">
          <cell r="O31358" t="str">
            <v>104314000</v>
          </cell>
        </row>
        <row r="31359">
          <cell r="O31359" t="str">
            <v>104315000</v>
          </cell>
        </row>
        <row r="31360">
          <cell r="O31360" t="str">
            <v>104315000</v>
          </cell>
        </row>
        <row r="31361">
          <cell r="O31361" t="str">
            <v>104315000</v>
          </cell>
        </row>
        <row r="31362">
          <cell r="O31362" t="str">
            <v>104315000</v>
          </cell>
        </row>
        <row r="31363">
          <cell r="O31363" t="str">
            <v>104315000</v>
          </cell>
        </row>
        <row r="31364">
          <cell r="O31364" t="str">
            <v>104315000</v>
          </cell>
        </row>
        <row r="31365">
          <cell r="O31365" t="str">
            <v>104315000</v>
          </cell>
        </row>
        <row r="31366">
          <cell r="O31366" t="str">
            <v>104315000</v>
          </cell>
        </row>
        <row r="31367">
          <cell r="O31367" t="str">
            <v>104315000</v>
          </cell>
        </row>
        <row r="31368">
          <cell r="O31368" t="str">
            <v>104316000</v>
          </cell>
        </row>
        <row r="31369">
          <cell r="O31369" t="str">
            <v>104316000</v>
          </cell>
        </row>
        <row r="31370">
          <cell r="O31370" t="str">
            <v>104316000</v>
          </cell>
        </row>
        <row r="31371">
          <cell r="O31371" t="str">
            <v>104316000</v>
          </cell>
        </row>
        <row r="31372">
          <cell r="O31372" t="str">
            <v>104316000</v>
          </cell>
        </row>
        <row r="31373">
          <cell r="O31373" t="str">
            <v>104316000</v>
          </cell>
        </row>
        <row r="31374">
          <cell r="O31374" t="str">
            <v>104316000</v>
          </cell>
        </row>
        <row r="31375">
          <cell r="O31375" t="str">
            <v>104316000</v>
          </cell>
        </row>
        <row r="31376">
          <cell r="O31376" t="str">
            <v>104317000</v>
          </cell>
        </row>
        <row r="31377">
          <cell r="O31377" t="str">
            <v>104317000</v>
          </cell>
        </row>
        <row r="31378">
          <cell r="O31378" t="str">
            <v>104317000</v>
          </cell>
        </row>
        <row r="31379">
          <cell r="O31379" t="str">
            <v>104317000</v>
          </cell>
        </row>
        <row r="31380">
          <cell r="O31380" t="str">
            <v>104317000</v>
          </cell>
        </row>
        <row r="31381">
          <cell r="O31381" t="str">
            <v>104317000</v>
          </cell>
        </row>
        <row r="31382">
          <cell r="O31382" t="str">
            <v>104317000</v>
          </cell>
        </row>
        <row r="31383">
          <cell r="O31383" t="str">
            <v>104317000</v>
          </cell>
        </row>
        <row r="31384">
          <cell r="O31384" t="str">
            <v>104317000</v>
          </cell>
        </row>
        <row r="31385">
          <cell r="O31385" t="str">
            <v>104317000</v>
          </cell>
        </row>
        <row r="31386">
          <cell r="O31386" t="str">
            <v>104317000</v>
          </cell>
        </row>
        <row r="31387">
          <cell r="O31387" t="str">
            <v>104317000</v>
          </cell>
        </row>
        <row r="31388">
          <cell r="O31388" t="str">
            <v>104317000</v>
          </cell>
        </row>
        <row r="31389">
          <cell r="O31389" t="str">
            <v>104317000</v>
          </cell>
        </row>
        <row r="31390">
          <cell r="O31390" t="str">
            <v>104317000</v>
          </cell>
        </row>
        <row r="31391">
          <cell r="O31391" t="str">
            <v>104317000</v>
          </cell>
        </row>
        <row r="31392">
          <cell r="O31392" t="str">
            <v>104317000</v>
          </cell>
        </row>
        <row r="31393">
          <cell r="O31393" t="str">
            <v>104317000</v>
          </cell>
        </row>
        <row r="31394">
          <cell r="O31394" t="str">
            <v>104317000</v>
          </cell>
        </row>
        <row r="31395">
          <cell r="O31395" t="str">
            <v>104317000</v>
          </cell>
        </row>
        <row r="31396">
          <cell r="O31396" t="str">
            <v>104317000</v>
          </cell>
        </row>
        <row r="31397">
          <cell r="O31397" t="str">
            <v>104317000</v>
          </cell>
        </row>
        <row r="31398">
          <cell r="O31398" t="str">
            <v>104317000</v>
          </cell>
        </row>
        <row r="31399">
          <cell r="O31399" t="str">
            <v>104317000</v>
          </cell>
        </row>
        <row r="31400">
          <cell r="O31400" t="str">
            <v>104317000</v>
          </cell>
        </row>
        <row r="31401">
          <cell r="O31401" t="str">
            <v>104318000</v>
          </cell>
        </row>
        <row r="31402">
          <cell r="O31402" t="str">
            <v>104318000</v>
          </cell>
        </row>
        <row r="31403">
          <cell r="O31403" t="str">
            <v>104318000</v>
          </cell>
        </row>
        <row r="31404">
          <cell r="O31404" t="str">
            <v>104318000</v>
          </cell>
        </row>
        <row r="31405">
          <cell r="O31405" t="str">
            <v>104318000</v>
          </cell>
        </row>
        <row r="31406">
          <cell r="O31406" t="str">
            <v>104318000</v>
          </cell>
        </row>
        <row r="31407">
          <cell r="O31407" t="str">
            <v>104318000</v>
          </cell>
        </row>
        <row r="31408">
          <cell r="O31408" t="str">
            <v>104318000</v>
          </cell>
        </row>
        <row r="31409">
          <cell r="O31409" t="str">
            <v>104318000</v>
          </cell>
        </row>
        <row r="31410">
          <cell r="O31410" t="str">
            <v>104318000</v>
          </cell>
        </row>
        <row r="31411">
          <cell r="O31411" t="str">
            <v>104318000</v>
          </cell>
        </row>
        <row r="31412">
          <cell r="O31412" t="str">
            <v>104318000</v>
          </cell>
        </row>
        <row r="31413">
          <cell r="O31413" t="str">
            <v>104318000</v>
          </cell>
        </row>
        <row r="31414">
          <cell r="O31414" t="str">
            <v>104319000</v>
          </cell>
        </row>
        <row r="31415">
          <cell r="O31415" t="str">
            <v>104319000</v>
          </cell>
        </row>
        <row r="31416">
          <cell r="O31416" t="str">
            <v>104319000</v>
          </cell>
        </row>
        <row r="31417">
          <cell r="O31417" t="str">
            <v>104319000</v>
          </cell>
        </row>
        <row r="31418">
          <cell r="O31418" t="str">
            <v>104319000</v>
          </cell>
        </row>
        <row r="31419">
          <cell r="O31419" t="str">
            <v>104319000</v>
          </cell>
        </row>
        <row r="31420">
          <cell r="O31420" t="str">
            <v>104319000</v>
          </cell>
        </row>
        <row r="31421">
          <cell r="O31421" t="str">
            <v>104319000</v>
          </cell>
        </row>
        <row r="31422">
          <cell r="O31422" t="str">
            <v>104319000</v>
          </cell>
        </row>
        <row r="31423">
          <cell r="O31423" t="str">
            <v>104319000</v>
          </cell>
        </row>
        <row r="31424">
          <cell r="O31424" t="str">
            <v>104319000</v>
          </cell>
        </row>
        <row r="31425">
          <cell r="O31425" t="str">
            <v>104319000</v>
          </cell>
        </row>
        <row r="31426">
          <cell r="O31426" t="str">
            <v>104319000</v>
          </cell>
        </row>
        <row r="31427">
          <cell r="O31427" t="str">
            <v>104319000</v>
          </cell>
        </row>
        <row r="31428">
          <cell r="O31428" t="str">
            <v>104319000</v>
          </cell>
        </row>
        <row r="31429">
          <cell r="O31429" t="str">
            <v>104319000</v>
          </cell>
        </row>
        <row r="31430">
          <cell r="O31430" t="str">
            <v>104319000</v>
          </cell>
        </row>
        <row r="31431">
          <cell r="O31431" t="str">
            <v>104319000</v>
          </cell>
        </row>
        <row r="31432">
          <cell r="O31432" t="str">
            <v>104319000</v>
          </cell>
        </row>
        <row r="31433">
          <cell r="O31433" t="str">
            <v>104320000</v>
          </cell>
        </row>
        <row r="31434">
          <cell r="O31434" t="str">
            <v>104320000</v>
          </cell>
        </row>
        <row r="31435">
          <cell r="O31435" t="str">
            <v>104320000</v>
          </cell>
        </row>
        <row r="31436">
          <cell r="O31436" t="str">
            <v>104320000</v>
          </cell>
        </row>
        <row r="31437">
          <cell r="O31437" t="str">
            <v>104320000</v>
          </cell>
        </row>
        <row r="31438">
          <cell r="O31438" t="str">
            <v>104320000</v>
          </cell>
        </row>
        <row r="31439">
          <cell r="O31439" t="str">
            <v>104320000</v>
          </cell>
        </row>
        <row r="31440">
          <cell r="O31440" t="str">
            <v>104320000</v>
          </cell>
        </row>
        <row r="31441">
          <cell r="O31441" t="str">
            <v>104320000</v>
          </cell>
        </row>
        <row r="31442">
          <cell r="O31442" t="str">
            <v>104320000</v>
          </cell>
        </row>
        <row r="31443">
          <cell r="O31443" t="str">
            <v>104321000</v>
          </cell>
        </row>
        <row r="31444">
          <cell r="O31444" t="str">
            <v>104321000</v>
          </cell>
        </row>
        <row r="31445">
          <cell r="O31445" t="str">
            <v>104321000</v>
          </cell>
        </row>
        <row r="31446">
          <cell r="O31446" t="str">
            <v>104321000</v>
          </cell>
        </row>
        <row r="31447">
          <cell r="O31447" t="str">
            <v>104321000</v>
          </cell>
        </row>
        <row r="31448">
          <cell r="O31448" t="str">
            <v>104321000</v>
          </cell>
        </row>
        <row r="31449">
          <cell r="O31449" t="str">
            <v>104321000</v>
          </cell>
        </row>
        <row r="31450">
          <cell r="O31450" t="str">
            <v>104321000</v>
          </cell>
        </row>
        <row r="31451">
          <cell r="O31451" t="str">
            <v>104321000</v>
          </cell>
        </row>
        <row r="31452">
          <cell r="O31452" t="str">
            <v>104321000</v>
          </cell>
        </row>
        <row r="31453">
          <cell r="O31453" t="str">
            <v>104321000</v>
          </cell>
        </row>
        <row r="31454">
          <cell r="O31454" t="str">
            <v>104321000</v>
          </cell>
        </row>
        <row r="31455">
          <cell r="O31455" t="str">
            <v>104321000</v>
          </cell>
        </row>
        <row r="31456">
          <cell r="O31456" t="str">
            <v>104321000</v>
          </cell>
        </row>
        <row r="31457">
          <cell r="O31457" t="str">
            <v>104322000</v>
          </cell>
        </row>
        <row r="31458">
          <cell r="O31458" t="str">
            <v>104322000</v>
          </cell>
        </row>
        <row r="31459">
          <cell r="O31459" t="str">
            <v>104322000</v>
          </cell>
        </row>
        <row r="31460">
          <cell r="O31460" t="str">
            <v>104322000</v>
          </cell>
        </row>
        <row r="31461">
          <cell r="O31461" t="str">
            <v>104322000</v>
          </cell>
        </row>
        <row r="31462">
          <cell r="O31462" t="str">
            <v>104322000</v>
          </cell>
        </row>
        <row r="31463">
          <cell r="O31463" t="str">
            <v>104322000</v>
          </cell>
        </row>
        <row r="31464">
          <cell r="O31464" t="str">
            <v>104322000</v>
          </cell>
        </row>
        <row r="31465">
          <cell r="O31465" t="str">
            <v>104322000</v>
          </cell>
        </row>
        <row r="31466">
          <cell r="O31466" t="str">
            <v>104322000</v>
          </cell>
        </row>
        <row r="31467">
          <cell r="O31467" t="str">
            <v>104322000</v>
          </cell>
        </row>
        <row r="31468">
          <cell r="O31468" t="str">
            <v>104322000</v>
          </cell>
        </row>
        <row r="31469">
          <cell r="O31469" t="str">
            <v>104322000</v>
          </cell>
        </row>
        <row r="31470">
          <cell r="O31470" t="str">
            <v>104322000</v>
          </cell>
        </row>
        <row r="31471">
          <cell r="O31471" t="str">
            <v>104322000</v>
          </cell>
        </row>
        <row r="31472">
          <cell r="O31472" t="str">
            <v>104322000</v>
          </cell>
        </row>
        <row r="31473">
          <cell r="O31473" t="str">
            <v>104322000</v>
          </cell>
        </row>
        <row r="31474">
          <cell r="O31474" t="str">
            <v>104322000</v>
          </cell>
        </row>
        <row r="31475">
          <cell r="O31475" t="str">
            <v>104323000</v>
          </cell>
        </row>
        <row r="31476">
          <cell r="O31476" t="str">
            <v>104323000</v>
          </cell>
        </row>
        <row r="31477">
          <cell r="O31477" t="str">
            <v>104323000</v>
          </cell>
        </row>
        <row r="31478">
          <cell r="O31478" t="str">
            <v>104323000</v>
          </cell>
        </row>
        <row r="31479">
          <cell r="O31479" t="str">
            <v>104323000</v>
          </cell>
        </row>
        <row r="31480">
          <cell r="O31480" t="str">
            <v>104323000</v>
          </cell>
        </row>
        <row r="31481">
          <cell r="O31481" t="str">
            <v>104323000</v>
          </cell>
        </row>
        <row r="31482">
          <cell r="O31482" t="str">
            <v>104323000</v>
          </cell>
        </row>
        <row r="31483">
          <cell r="O31483" t="str">
            <v>104323000</v>
          </cell>
        </row>
        <row r="31484">
          <cell r="O31484" t="str">
            <v>104323000</v>
          </cell>
        </row>
        <row r="31485">
          <cell r="O31485" t="str">
            <v>104324000</v>
          </cell>
        </row>
        <row r="31486">
          <cell r="O31486" t="str">
            <v>104324000</v>
          </cell>
        </row>
        <row r="31487">
          <cell r="O31487" t="str">
            <v>104324000</v>
          </cell>
        </row>
        <row r="31488">
          <cell r="O31488" t="str">
            <v>104324000</v>
          </cell>
        </row>
        <row r="31489">
          <cell r="O31489" t="str">
            <v>104324000</v>
          </cell>
        </row>
        <row r="31490">
          <cell r="O31490" t="str">
            <v>104324000</v>
          </cell>
        </row>
        <row r="31491">
          <cell r="O31491" t="str">
            <v>104324000</v>
          </cell>
        </row>
        <row r="31492">
          <cell r="O31492" t="str">
            <v>104324000</v>
          </cell>
        </row>
        <row r="31493">
          <cell r="O31493" t="str">
            <v>104324000</v>
          </cell>
        </row>
        <row r="31494">
          <cell r="O31494" t="str">
            <v>104324000</v>
          </cell>
        </row>
        <row r="31495">
          <cell r="O31495" t="str">
            <v>104325000</v>
          </cell>
        </row>
        <row r="31496">
          <cell r="O31496" t="str">
            <v>104325000</v>
          </cell>
        </row>
        <row r="31497">
          <cell r="O31497" t="str">
            <v>104325000</v>
          </cell>
        </row>
        <row r="31498">
          <cell r="O31498" t="str">
            <v>104325000</v>
          </cell>
        </row>
        <row r="31499">
          <cell r="O31499" t="str">
            <v>104325000</v>
          </cell>
        </row>
        <row r="31500">
          <cell r="O31500" t="str">
            <v>104325000</v>
          </cell>
        </row>
        <row r="31501">
          <cell r="O31501" t="str">
            <v>104325000</v>
          </cell>
        </row>
        <row r="31502">
          <cell r="O31502" t="str">
            <v>104325000</v>
          </cell>
        </row>
        <row r="31503">
          <cell r="O31503" t="str">
            <v>104325000</v>
          </cell>
        </row>
        <row r="31504">
          <cell r="O31504" t="str">
            <v>104325000</v>
          </cell>
        </row>
        <row r="31505">
          <cell r="O31505" t="str">
            <v>104325000</v>
          </cell>
        </row>
        <row r="31506">
          <cell r="O31506" t="str">
            <v>104325000</v>
          </cell>
        </row>
        <row r="31507">
          <cell r="O31507" t="str">
            <v>104325000</v>
          </cell>
        </row>
        <row r="31508">
          <cell r="O31508" t="str">
            <v>104325000</v>
          </cell>
        </row>
        <row r="31509">
          <cell r="O31509" t="str">
            <v>104325000</v>
          </cell>
        </row>
        <row r="31510">
          <cell r="O31510" t="str">
            <v>104325000</v>
          </cell>
        </row>
        <row r="31511">
          <cell r="O31511" t="str">
            <v>104325000</v>
          </cell>
        </row>
        <row r="31512">
          <cell r="O31512" t="str">
            <v>104325000</v>
          </cell>
        </row>
        <row r="31513">
          <cell r="O31513" t="str">
            <v>104326000</v>
          </cell>
        </row>
        <row r="31514">
          <cell r="O31514" t="str">
            <v>104326000</v>
          </cell>
        </row>
        <row r="31515">
          <cell r="O31515" t="str">
            <v>104326000</v>
          </cell>
        </row>
        <row r="31516">
          <cell r="O31516" t="str">
            <v>104326000</v>
          </cell>
        </row>
        <row r="31517">
          <cell r="O31517" t="str">
            <v>104326000</v>
          </cell>
        </row>
        <row r="31518">
          <cell r="O31518" t="str">
            <v>104326000</v>
          </cell>
        </row>
        <row r="31519">
          <cell r="O31519" t="str">
            <v>104326000</v>
          </cell>
        </row>
        <row r="31520">
          <cell r="O31520" t="str">
            <v>104326000</v>
          </cell>
        </row>
        <row r="31521">
          <cell r="O31521" t="str">
            <v>104326000</v>
          </cell>
        </row>
        <row r="31522">
          <cell r="O31522" t="str">
            <v>104326000</v>
          </cell>
        </row>
        <row r="31523">
          <cell r="O31523" t="str">
            <v>104326000</v>
          </cell>
        </row>
        <row r="31524">
          <cell r="O31524" t="str">
            <v>112301000</v>
          </cell>
        </row>
        <row r="31525">
          <cell r="O31525" t="str">
            <v>112301000</v>
          </cell>
        </row>
        <row r="31526">
          <cell r="O31526" t="str">
            <v>112301000</v>
          </cell>
        </row>
        <row r="31527">
          <cell r="O31527" t="str">
            <v>112301000</v>
          </cell>
        </row>
        <row r="31528">
          <cell r="O31528" t="str">
            <v>112301000</v>
          </cell>
        </row>
        <row r="31529">
          <cell r="O31529" t="str">
            <v>112301000</v>
          </cell>
        </row>
        <row r="31530">
          <cell r="O31530" t="str">
            <v>112301000</v>
          </cell>
        </row>
        <row r="31531">
          <cell r="O31531" t="str">
            <v>112301000</v>
          </cell>
        </row>
        <row r="31532">
          <cell r="O31532" t="str">
            <v>112301000</v>
          </cell>
        </row>
        <row r="31533">
          <cell r="O31533" t="str">
            <v>112301000</v>
          </cell>
        </row>
        <row r="31534">
          <cell r="O31534" t="str">
            <v>112301000</v>
          </cell>
        </row>
        <row r="31535">
          <cell r="O31535" t="str">
            <v>112301000</v>
          </cell>
        </row>
        <row r="31536">
          <cell r="O31536" t="str">
            <v>112301000</v>
          </cell>
        </row>
        <row r="31537">
          <cell r="O31537" t="str">
            <v>112301000</v>
          </cell>
        </row>
        <row r="31538">
          <cell r="O31538" t="str">
            <v>112301000</v>
          </cell>
        </row>
        <row r="31539">
          <cell r="O31539" t="str">
            <v>112301000</v>
          </cell>
        </row>
        <row r="31540">
          <cell r="O31540" t="str">
            <v>112301000</v>
          </cell>
        </row>
        <row r="31541">
          <cell r="O31541" t="str">
            <v>112301000</v>
          </cell>
        </row>
        <row r="31542">
          <cell r="O31542" t="str">
            <v>112301000</v>
          </cell>
        </row>
        <row r="31543">
          <cell r="O31543" t="str">
            <v>112301000</v>
          </cell>
        </row>
        <row r="31544">
          <cell r="O31544" t="str">
            <v>112303000</v>
          </cell>
        </row>
        <row r="31545">
          <cell r="O31545" t="str">
            <v>112303000</v>
          </cell>
        </row>
        <row r="31546">
          <cell r="O31546" t="str">
            <v>112303000</v>
          </cell>
        </row>
        <row r="31547">
          <cell r="O31547" t="str">
            <v>112303000</v>
          </cell>
        </row>
        <row r="31548">
          <cell r="O31548" t="str">
            <v>112303000</v>
          </cell>
        </row>
        <row r="31549">
          <cell r="O31549" t="str">
            <v>112303000</v>
          </cell>
        </row>
        <row r="31550">
          <cell r="O31550" t="str">
            <v>112303000</v>
          </cell>
        </row>
        <row r="31551">
          <cell r="O31551" t="str">
            <v>112303000</v>
          </cell>
        </row>
        <row r="31552">
          <cell r="O31552" t="str">
            <v>112303000</v>
          </cell>
        </row>
        <row r="31553">
          <cell r="O31553" t="str">
            <v>112303000</v>
          </cell>
        </row>
        <row r="31554">
          <cell r="O31554" t="str">
            <v>112303000</v>
          </cell>
        </row>
        <row r="31555">
          <cell r="O31555" t="str">
            <v>112303000</v>
          </cell>
        </row>
        <row r="31556">
          <cell r="O31556" t="str">
            <v>112303000</v>
          </cell>
        </row>
        <row r="31557">
          <cell r="O31557" t="str">
            <v>112303000</v>
          </cell>
        </row>
        <row r="31558">
          <cell r="O31558" t="str">
            <v>112303000</v>
          </cell>
        </row>
        <row r="31559">
          <cell r="O31559" t="str">
            <v>112303000</v>
          </cell>
        </row>
        <row r="31560">
          <cell r="O31560" t="str">
            <v>112303000</v>
          </cell>
        </row>
        <row r="31561">
          <cell r="O31561" t="str">
            <v>112303000</v>
          </cell>
        </row>
        <row r="31562">
          <cell r="O31562" t="str">
            <v>112303000</v>
          </cell>
        </row>
        <row r="31563">
          <cell r="O31563" t="str">
            <v>112303000</v>
          </cell>
        </row>
        <row r="31564">
          <cell r="O31564" t="str">
            <v>112305000</v>
          </cell>
        </row>
        <row r="31565">
          <cell r="O31565" t="str">
            <v>112305000</v>
          </cell>
        </row>
        <row r="31566">
          <cell r="O31566" t="str">
            <v>112305000</v>
          </cell>
        </row>
        <row r="31567">
          <cell r="O31567" t="str">
            <v>112305000</v>
          </cell>
        </row>
        <row r="31568">
          <cell r="O31568" t="str">
            <v>112305000</v>
          </cell>
        </row>
        <row r="31569">
          <cell r="O31569" t="str">
            <v>112305000</v>
          </cell>
        </row>
        <row r="31570">
          <cell r="O31570" t="str">
            <v>112305000</v>
          </cell>
        </row>
        <row r="31571">
          <cell r="O31571" t="str">
            <v>112305000</v>
          </cell>
        </row>
        <row r="31572">
          <cell r="O31572" t="str">
            <v>112305000</v>
          </cell>
        </row>
        <row r="31573">
          <cell r="O31573" t="str">
            <v>112305000</v>
          </cell>
        </row>
        <row r="31574">
          <cell r="O31574" t="str">
            <v>112305000</v>
          </cell>
        </row>
        <row r="31575">
          <cell r="O31575" t="str">
            <v>112305000</v>
          </cell>
        </row>
        <row r="31576">
          <cell r="O31576" t="str">
            <v>112305000</v>
          </cell>
        </row>
        <row r="31577">
          <cell r="O31577" t="str">
            <v>112305000</v>
          </cell>
        </row>
        <row r="31578">
          <cell r="O31578" t="str">
            <v>112314000</v>
          </cell>
        </row>
        <row r="31579">
          <cell r="O31579" t="str">
            <v>112314000</v>
          </cell>
        </row>
        <row r="31580">
          <cell r="O31580" t="str">
            <v>112314000</v>
          </cell>
        </row>
        <row r="31581">
          <cell r="O31581" t="str">
            <v>112314000</v>
          </cell>
        </row>
        <row r="31582">
          <cell r="O31582" t="str">
            <v>112314000</v>
          </cell>
        </row>
        <row r="31583">
          <cell r="O31583" t="str">
            <v>112314000</v>
          </cell>
        </row>
        <row r="31584">
          <cell r="O31584" t="str">
            <v>112314000</v>
          </cell>
        </row>
        <row r="31585">
          <cell r="O31585" t="str">
            <v>112314000</v>
          </cell>
        </row>
        <row r="31586">
          <cell r="O31586" t="str">
            <v>112314000</v>
          </cell>
        </row>
        <row r="31587">
          <cell r="O31587" t="str">
            <v>112314000</v>
          </cell>
        </row>
        <row r="31588">
          <cell r="O31588" t="str">
            <v>112314000</v>
          </cell>
        </row>
        <row r="31589">
          <cell r="O31589" t="str">
            <v>112314000</v>
          </cell>
        </row>
        <row r="31590">
          <cell r="O31590" t="str">
            <v>112314000</v>
          </cell>
        </row>
        <row r="31591">
          <cell r="O31591" t="str">
            <v>112314000</v>
          </cell>
        </row>
        <row r="31592">
          <cell r="O31592" t="str">
            <v>112314000</v>
          </cell>
        </row>
        <row r="31593">
          <cell r="O31593" t="str">
            <v>112314000</v>
          </cell>
        </row>
        <row r="31594">
          <cell r="O31594" t="str">
            <v>112314000</v>
          </cell>
        </row>
        <row r="31595">
          <cell r="O31595" t="str">
            <v>112314000</v>
          </cell>
        </row>
        <row r="31596">
          <cell r="O31596" t="str">
            <v>112314000</v>
          </cell>
        </row>
        <row r="31597">
          <cell r="O31597" t="str">
            <v>112314000</v>
          </cell>
        </row>
        <row r="31598">
          <cell r="O31598" t="str">
            <v>112315000</v>
          </cell>
        </row>
        <row r="31599">
          <cell r="O31599" t="str">
            <v>112315000</v>
          </cell>
        </row>
        <row r="31600">
          <cell r="O31600" t="str">
            <v>112315000</v>
          </cell>
        </row>
        <row r="31601">
          <cell r="O31601" t="str">
            <v>112315000</v>
          </cell>
        </row>
        <row r="31602">
          <cell r="O31602" t="str">
            <v>112315000</v>
          </cell>
        </row>
        <row r="31603">
          <cell r="O31603" t="str">
            <v>112315000</v>
          </cell>
        </row>
        <row r="31604">
          <cell r="O31604" t="str">
            <v>112315000</v>
          </cell>
        </row>
        <row r="31605">
          <cell r="O31605" t="str">
            <v>112315000</v>
          </cell>
        </row>
        <row r="31606">
          <cell r="O31606" t="str">
            <v>112315000</v>
          </cell>
        </row>
        <row r="31607">
          <cell r="O31607" t="str">
            <v>112315000</v>
          </cell>
        </row>
        <row r="31608">
          <cell r="O31608" t="str">
            <v>112315000</v>
          </cell>
        </row>
        <row r="31609">
          <cell r="O31609" t="str">
            <v>112315000</v>
          </cell>
        </row>
        <row r="31610">
          <cell r="O31610" t="str">
            <v>112315000</v>
          </cell>
        </row>
        <row r="31611">
          <cell r="O31611" t="str">
            <v>112315000</v>
          </cell>
        </row>
        <row r="31612">
          <cell r="O31612" t="str">
            <v>112315000</v>
          </cell>
        </row>
        <row r="31613">
          <cell r="O31613" t="str">
            <v>112315000</v>
          </cell>
        </row>
        <row r="31614">
          <cell r="O31614" t="str">
            <v>112315000</v>
          </cell>
        </row>
        <row r="31615">
          <cell r="O31615" t="str">
            <v>112315000</v>
          </cell>
        </row>
        <row r="31616">
          <cell r="O31616" t="str">
            <v>112315000</v>
          </cell>
        </row>
        <row r="31617">
          <cell r="O31617" t="str">
            <v>112315000</v>
          </cell>
        </row>
        <row r="31618">
          <cell r="O31618" t="str">
            <v>112315000</v>
          </cell>
        </row>
        <row r="31619">
          <cell r="O31619" t="str">
            <v>112315000</v>
          </cell>
        </row>
        <row r="31620">
          <cell r="O31620" t="str">
            <v>112315000</v>
          </cell>
        </row>
        <row r="31621">
          <cell r="O31621" t="str">
            <v>112315000</v>
          </cell>
        </row>
        <row r="31622">
          <cell r="O31622" t="str">
            <v>112315000</v>
          </cell>
        </row>
        <row r="31623">
          <cell r="O31623" t="str">
            <v>112315000</v>
          </cell>
        </row>
        <row r="31624">
          <cell r="O31624" t="str">
            <v>112315000</v>
          </cell>
        </row>
        <row r="31625">
          <cell r="O31625" t="str">
            <v>112315000</v>
          </cell>
        </row>
        <row r="31626">
          <cell r="O31626" t="str">
            <v>112315000</v>
          </cell>
        </row>
        <row r="31627">
          <cell r="O31627" t="str">
            <v>112315000</v>
          </cell>
        </row>
        <row r="31628">
          <cell r="O31628" t="str">
            <v>112315000</v>
          </cell>
        </row>
        <row r="31629">
          <cell r="O31629" t="str">
            <v>112315000</v>
          </cell>
        </row>
        <row r="31630">
          <cell r="O31630" t="str">
            <v>112315000</v>
          </cell>
        </row>
        <row r="31631">
          <cell r="O31631" t="str">
            <v>112315000</v>
          </cell>
        </row>
        <row r="31632">
          <cell r="O31632" t="str">
            <v>112315000</v>
          </cell>
        </row>
        <row r="31633">
          <cell r="O31633" t="str">
            <v>112315000</v>
          </cell>
        </row>
        <row r="31634">
          <cell r="O31634" t="str">
            <v>112315000</v>
          </cell>
        </row>
        <row r="31635">
          <cell r="O31635" t="str">
            <v>112315000</v>
          </cell>
        </row>
        <row r="31636">
          <cell r="O31636" t="str">
            <v>112315000</v>
          </cell>
        </row>
        <row r="31637">
          <cell r="O31637" t="str">
            <v>112315000</v>
          </cell>
        </row>
        <row r="31638">
          <cell r="O31638" t="str">
            <v>112317000</v>
          </cell>
        </row>
        <row r="31639">
          <cell r="O31639" t="str">
            <v>112317000</v>
          </cell>
        </row>
        <row r="31640">
          <cell r="O31640" t="str">
            <v>112317000</v>
          </cell>
        </row>
        <row r="31641">
          <cell r="O31641" t="str">
            <v>112317000</v>
          </cell>
        </row>
        <row r="31642">
          <cell r="O31642" t="str">
            <v>112317000</v>
          </cell>
        </row>
        <row r="31643">
          <cell r="O31643" t="str">
            <v>112317000</v>
          </cell>
        </row>
        <row r="31644">
          <cell r="O31644" t="str">
            <v>112317000</v>
          </cell>
        </row>
        <row r="31645">
          <cell r="O31645" t="str">
            <v>112317000</v>
          </cell>
        </row>
        <row r="31646">
          <cell r="O31646" t="str">
            <v>112317000</v>
          </cell>
        </row>
        <row r="31647">
          <cell r="O31647" t="str">
            <v>112317000</v>
          </cell>
        </row>
        <row r="31648">
          <cell r="O31648" t="str">
            <v>112317000</v>
          </cell>
        </row>
        <row r="31649">
          <cell r="O31649" t="str">
            <v>112317000</v>
          </cell>
        </row>
        <row r="31650">
          <cell r="O31650" t="str">
            <v>112317000</v>
          </cell>
        </row>
        <row r="31651">
          <cell r="O31651" t="str">
            <v>112317000</v>
          </cell>
        </row>
        <row r="31652">
          <cell r="O31652" t="str">
            <v>112317000</v>
          </cell>
        </row>
        <row r="31653">
          <cell r="O31653" t="str">
            <v>112317000</v>
          </cell>
        </row>
        <row r="31654">
          <cell r="O31654" t="str">
            <v>112317000</v>
          </cell>
        </row>
        <row r="31655">
          <cell r="O31655" t="str">
            <v>112317000</v>
          </cell>
        </row>
        <row r="31656">
          <cell r="O31656" t="str">
            <v>112317000</v>
          </cell>
        </row>
        <row r="31657">
          <cell r="O31657" t="str">
            <v>112317000</v>
          </cell>
        </row>
        <row r="31658">
          <cell r="O31658" t="str">
            <v>112317000</v>
          </cell>
        </row>
        <row r="31659">
          <cell r="O31659" t="str">
            <v>112317000</v>
          </cell>
        </row>
        <row r="31660">
          <cell r="O31660" t="str">
            <v>112317000</v>
          </cell>
        </row>
        <row r="31661">
          <cell r="O31661" t="str">
            <v>112317000</v>
          </cell>
        </row>
        <row r="31662">
          <cell r="O31662" t="str">
            <v>112317000</v>
          </cell>
        </row>
        <row r="31663">
          <cell r="O31663" t="str">
            <v>112317000</v>
          </cell>
        </row>
        <row r="31664">
          <cell r="O31664" t="str">
            <v>112317000</v>
          </cell>
        </row>
        <row r="31665">
          <cell r="O31665" t="str">
            <v>112317000</v>
          </cell>
        </row>
        <row r="31666">
          <cell r="O31666" t="str">
            <v>112317000</v>
          </cell>
        </row>
        <row r="31667">
          <cell r="O31667" t="str">
            <v>112317000</v>
          </cell>
        </row>
        <row r="31668">
          <cell r="O31668" t="str">
            <v>112317000</v>
          </cell>
        </row>
        <row r="31669">
          <cell r="O31669" t="str">
            <v>112317000</v>
          </cell>
        </row>
        <row r="31670">
          <cell r="O31670" t="str">
            <v>112317000</v>
          </cell>
        </row>
        <row r="31671">
          <cell r="O31671" t="str">
            <v>112317000</v>
          </cell>
        </row>
        <row r="31672">
          <cell r="O31672" t="str">
            <v>112317000</v>
          </cell>
        </row>
        <row r="31673">
          <cell r="O31673" t="str">
            <v>112317000</v>
          </cell>
        </row>
        <row r="31674">
          <cell r="O31674" t="str">
            <v>112317000</v>
          </cell>
        </row>
        <row r="31675">
          <cell r="O31675" t="str">
            <v>112317000</v>
          </cell>
        </row>
        <row r="31676">
          <cell r="O31676" t="str">
            <v>112317000</v>
          </cell>
        </row>
        <row r="31677">
          <cell r="O31677" t="str">
            <v>112317000</v>
          </cell>
        </row>
        <row r="31678">
          <cell r="O31678" t="str">
            <v>112317000</v>
          </cell>
        </row>
        <row r="31679">
          <cell r="O31679" t="str">
            <v>112317000</v>
          </cell>
        </row>
        <row r="31680">
          <cell r="O31680" t="str">
            <v>112317000</v>
          </cell>
        </row>
        <row r="31681">
          <cell r="O31681" t="str">
            <v>112317000</v>
          </cell>
        </row>
        <row r="31682">
          <cell r="O31682" t="str">
            <v>112317000</v>
          </cell>
        </row>
        <row r="31683">
          <cell r="O31683" t="str">
            <v>112317000</v>
          </cell>
        </row>
        <row r="31684">
          <cell r="O31684" t="str">
            <v>112318000</v>
          </cell>
        </row>
        <row r="31685">
          <cell r="O31685" t="str">
            <v>112318000</v>
          </cell>
        </row>
        <row r="31686">
          <cell r="O31686" t="str">
            <v>112318000</v>
          </cell>
        </row>
        <row r="31687">
          <cell r="O31687" t="str">
            <v>112318000</v>
          </cell>
        </row>
        <row r="31688">
          <cell r="O31688" t="str">
            <v>112318000</v>
          </cell>
        </row>
        <row r="31689">
          <cell r="O31689" t="str">
            <v>112318000</v>
          </cell>
        </row>
        <row r="31690">
          <cell r="O31690" t="str">
            <v>112318000</v>
          </cell>
        </row>
        <row r="31691">
          <cell r="O31691" t="str">
            <v>112318000</v>
          </cell>
        </row>
        <row r="31692">
          <cell r="O31692" t="str">
            <v>112318000</v>
          </cell>
        </row>
        <row r="31693">
          <cell r="O31693" t="str">
            <v>112318000</v>
          </cell>
        </row>
        <row r="31694">
          <cell r="O31694" t="str">
            <v>112318000</v>
          </cell>
        </row>
        <row r="31695">
          <cell r="O31695" t="str">
            <v>112318000</v>
          </cell>
        </row>
        <row r="31696">
          <cell r="O31696" t="str">
            <v>112318000</v>
          </cell>
        </row>
        <row r="31697">
          <cell r="O31697" t="str">
            <v>112318000</v>
          </cell>
        </row>
        <row r="31698">
          <cell r="O31698" t="str">
            <v>112318000</v>
          </cell>
        </row>
        <row r="31699">
          <cell r="O31699" t="str">
            <v>112318000</v>
          </cell>
        </row>
        <row r="31700">
          <cell r="O31700" t="str">
            <v>112318000</v>
          </cell>
        </row>
        <row r="31701">
          <cell r="O31701" t="str">
            <v>112318000</v>
          </cell>
        </row>
        <row r="31702">
          <cell r="O31702" t="str">
            <v>112318000</v>
          </cell>
        </row>
        <row r="31703">
          <cell r="O31703" t="str">
            <v>112319000</v>
          </cell>
        </row>
        <row r="31704">
          <cell r="O31704" t="str">
            <v>112319000</v>
          </cell>
        </row>
        <row r="31705">
          <cell r="O31705" t="str">
            <v>112319000</v>
          </cell>
        </row>
        <row r="31706">
          <cell r="O31706" t="str">
            <v>112319000</v>
          </cell>
        </row>
        <row r="31707">
          <cell r="O31707" t="str">
            <v>112319000</v>
          </cell>
        </row>
        <row r="31708">
          <cell r="O31708" t="str">
            <v>112319000</v>
          </cell>
        </row>
        <row r="31709">
          <cell r="O31709" t="str">
            <v>112319000</v>
          </cell>
        </row>
        <row r="31710">
          <cell r="O31710" t="str">
            <v>112319000</v>
          </cell>
        </row>
        <row r="31711">
          <cell r="O31711" t="str">
            <v>112319000</v>
          </cell>
        </row>
        <row r="31712">
          <cell r="O31712" t="str">
            <v>112319000</v>
          </cell>
        </row>
        <row r="31713">
          <cell r="O31713" t="str">
            <v>112319000</v>
          </cell>
        </row>
        <row r="31714">
          <cell r="O31714" t="str">
            <v>112319000</v>
          </cell>
        </row>
        <row r="31715">
          <cell r="O31715" t="str">
            <v>112319000</v>
          </cell>
        </row>
        <row r="31716">
          <cell r="O31716" t="str">
            <v>112319000</v>
          </cell>
        </row>
        <row r="31717">
          <cell r="O31717" t="str">
            <v>112319000</v>
          </cell>
        </row>
        <row r="31718">
          <cell r="O31718" t="str">
            <v>112319000</v>
          </cell>
        </row>
        <row r="31719">
          <cell r="O31719" t="str">
            <v>112319000</v>
          </cell>
        </row>
        <row r="31720">
          <cell r="O31720" t="str">
            <v>112319000</v>
          </cell>
        </row>
        <row r="31721">
          <cell r="O31721" t="str">
            <v>112319000</v>
          </cell>
        </row>
        <row r="31722">
          <cell r="O31722" t="str">
            <v>112319000</v>
          </cell>
        </row>
        <row r="31723">
          <cell r="O31723" t="str">
            <v>112319000</v>
          </cell>
        </row>
        <row r="31724">
          <cell r="O31724" t="str">
            <v>112319000</v>
          </cell>
        </row>
        <row r="31725">
          <cell r="O31725" t="str">
            <v>112319000</v>
          </cell>
        </row>
        <row r="31726">
          <cell r="O31726" t="str">
            <v>112322000</v>
          </cell>
        </row>
        <row r="31727">
          <cell r="O31727" t="str">
            <v>112322000</v>
          </cell>
        </row>
        <row r="31728">
          <cell r="O31728" t="str">
            <v>112322000</v>
          </cell>
        </row>
        <row r="31729">
          <cell r="O31729" t="str">
            <v>112323000</v>
          </cell>
        </row>
        <row r="31730">
          <cell r="O31730" t="str">
            <v>112323000</v>
          </cell>
        </row>
        <row r="31731">
          <cell r="O31731" t="str">
            <v>112323000</v>
          </cell>
        </row>
        <row r="31732">
          <cell r="O31732" t="str">
            <v>112323000</v>
          </cell>
        </row>
        <row r="31733">
          <cell r="O31733" t="str">
            <v>112323000</v>
          </cell>
        </row>
        <row r="31734">
          <cell r="O31734" t="str">
            <v>112324000</v>
          </cell>
        </row>
        <row r="31735">
          <cell r="O31735" t="str">
            <v>112324000</v>
          </cell>
        </row>
        <row r="31736">
          <cell r="O31736" t="str">
            <v>112324000</v>
          </cell>
        </row>
        <row r="31737">
          <cell r="O31737" t="str">
            <v>112324000</v>
          </cell>
        </row>
        <row r="31738">
          <cell r="O31738" t="str">
            <v>112324000</v>
          </cell>
        </row>
        <row r="31739">
          <cell r="O31739" t="str">
            <v>112324000</v>
          </cell>
        </row>
        <row r="31740">
          <cell r="O31740" t="str">
            <v>112324000</v>
          </cell>
        </row>
        <row r="31741">
          <cell r="O31741" t="str">
            <v>112324000</v>
          </cell>
        </row>
        <row r="31742">
          <cell r="O31742" t="str">
            <v>112324000</v>
          </cell>
        </row>
        <row r="31743">
          <cell r="O31743" t="str">
            <v>112324000</v>
          </cell>
        </row>
        <row r="31744">
          <cell r="O31744" t="str">
            <v>112324000</v>
          </cell>
        </row>
        <row r="31745">
          <cell r="O31745" t="str">
            <v>112324000</v>
          </cell>
        </row>
        <row r="31746">
          <cell r="O31746" t="str">
            <v>112324000</v>
          </cell>
        </row>
        <row r="31747">
          <cell r="O31747" t="str">
            <v>112401000</v>
          </cell>
        </row>
        <row r="31748">
          <cell r="O31748" t="str">
            <v>112401000</v>
          </cell>
        </row>
        <row r="31749">
          <cell r="O31749" t="str">
            <v>112401000</v>
          </cell>
        </row>
        <row r="31750">
          <cell r="O31750" t="str">
            <v>112401000</v>
          </cell>
        </row>
        <row r="31751">
          <cell r="O31751" t="str">
            <v>112401000</v>
          </cell>
        </row>
        <row r="31752">
          <cell r="O31752" t="str">
            <v>112401000</v>
          </cell>
        </row>
        <row r="31753">
          <cell r="O31753" t="str">
            <v>112401000</v>
          </cell>
        </row>
        <row r="31754">
          <cell r="O31754" t="str">
            <v>112401000</v>
          </cell>
        </row>
        <row r="31755">
          <cell r="O31755" t="str">
            <v>112401000</v>
          </cell>
        </row>
        <row r="31756">
          <cell r="O31756" t="str">
            <v>112401000</v>
          </cell>
        </row>
        <row r="31757">
          <cell r="O31757" t="str">
            <v>112401000</v>
          </cell>
        </row>
        <row r="31758">
          <cell r="O31758" t="str">
            <v>112401000</v>
          </cell>
        </row>
        <row r="31759">
          <cell r="O31759" t="str">
            <v>112401000</v>
          </cell>
        </row>
        <row r="31760">
          <cell r="O31760" t="str">
            <v>112401000</v>
          </cell>
        </row>
        <row r="31761">
          <cell r="O31761" t="str">
            <v>112401000</v>
          </cell>
        </row>
        <row r="31762">
          <cell r="O31762" t="str">
            <v>112401000</v>
          </cell>
        </row>
        <row r="31763">
          <cell r="O31763" t="str">
            <v>112401000</v>
          </cell>
        </row>
        <row r="31764">
          <cell r="O31764" t="str">
            <v>112401000</v>
          </cell>
        </row>
        <row r="31765">
          <cell r="O31765" t="str">
            <v>112401000</v>
          </cell>
        </row>
        <row r="31766">
          <cell r="O31766" t="str">
            <v>112401000</v>
          </cell>
        </row>
        <row r="31767">
          <cell r="O31767" t="str">
            <v>112401000</v>
          </cell>
        </row>
        <row r="31768">
          <cell r="O31768" t="str">
            <v>112401000</v>
          </cell>
        </row>
        <row r="31769">
          <cell r="O31769" t="str">
            <v>112401000</v>
          </cell>
        </row>
        <row r="31770">
          <cell r="O31770" t="str">
            <v>112401000</v>
          </cell>
        </row>
        <row r="31771">
          <cell r="O31771" t="str">
            <v>112401000</v>
          </cell>
        </row>
        <row r="31772">
          <cell r="O31772" t="str">
            <v>112402000</v>
          </cell>
        </row>
        <row r="31773">
          <cell r="O31773" t="str">
            <v>112402000</v>
          </cell>
        </row>
        <row r="31774">
          <cell r="O31774" t="str">
            <v>112402000</v>
          </cell>
        </row>
        <row r="31775">
          <cell r="O31775" t="str">
            <v>112402000</v>
          </cell>
        </row>
        <row r="31776">
          <cell r="O31776" t="str">
            <v>112402000</v>
          </cell>
        </row>
        <row r="31777">
          <cell r="O31777" t="str">
            <v>112402000</v>
          </cell>
        </row>
        <row r="31778">
          <cell r="O31778" t="str">
            <v>112402000</v>
          </cell>
        </row>
        <row r="31779">
          <cell r="O31779" t="str">
            <v>112402000</v>
          </cell>
        </row>
        <row r="31780">
          <cell r="O31780" t="str">
            <v>112402000</v>
          </cell>
        </row>
        <row r="31781">
          <cell r="O31781" t="str">
            <v>112402000</v>
          </cell>
        </row>
        <row r="31782">
          <cell r="O31782" t="str">
            <v>112402000</v>
          </cell>
        </row>
        <row r="31783">
          <cell r="O31783" t="str">
            <v>112402000</v>
          </cell>
        </row>
        <row r="31784">
          <cell r="O31784" t="str">
            <v>112402000</v>
          </cell>
        </row>
        <row r="31785">
          <cell r="O31785" t="str">
            <v>112402000</v>
          </cell>
        </row>
        <row r="31786">
          <cell r="O31786" t="str">
            <v>112402000</v>
          </cell>
        </row>
        <row r="31787">
          <cell r="O31787" t="str">
            <v>112402000</v>
          </cell>
        </row>
        <row r="31788">
          <cell r="O31788" t="str">
            <v>112402000</v>
          </cell>
        </row>
        <row r="31789">
          <cell r="O31789" t="str">
            <v>112402000</v>
          </cell>
        </row>
        <row r="31790">
          <cell r="O31790" t="str">
            <v>112402000</v>
          </cell>
        </row>
        <row r="31791">
          <cell r="O31791" t="str">
            <v>112402000</v>
          </cell>
        </row>
        <row r="31792">
          <cell r="O31792" t="str">
            <v>112402000</v>
          </cell>
        </row>
        <row r="31793">
          <cell r="O31793" t="str">
            <v>112402000</v>
          </cell>
        </row>
        <row r="31794">
          <cell r="O31794" t="str">
            <v>112402000</v>
          </cell>
        </row>
        <row r="31795">
          <cell r="O31795" t="str">
            <v>112402000</v>
          </cell>
        </row>
        <row r="31796">
          <cell r="O31796" t="str">
            <v>112402000</v>
          </cell>
        </row>
        <row r="31797">
          <cell r="O31797" t="str">
            <v>112402000</v>
          </cell>
        </row>
        <row r="31798">
          <cell r="O31798" t="str">
            <v>112402000</v>
          </cell>
        </row>
        <row r="31799">
          <cell r="O31799" t="str">
            <v>112402000</v>
          </cell>
        </row>
        <row r="31800">
          <cell r="O31800" t="str">
            <v>112402000</v>
          </cell>
        </row>
        <row r="31801">
          <cell r="O31801" t="str">
            <v>112402000</v>
          </cell>
        </row>
        <row r="31802">
          <cell r="O31802" t="str">
            <v>112402000</v>
          </cell>
        </row>
        <row r="31803">
          <cell r="O31803" t="str">
            <v>112402000</v>
          </cell>
        </row>
        <row r="31804">
          <cell r="O31804" t="str">
            <v>112402000</v>
          </cell>
        </row>
        <row r="31805">
          <cell r="O31805" t="str">
            <v>112402000</v>
          </cell>
        </row>
        <row r="31806">
          <cell r="O31806" t="str">
            <v>112402000</v>
          </cell>
        </row>
        <row r="31807">
          <cell r="O31807" t="str">
            <v>112402000</v>
          </cell>
        </row>
        <row r="31808">
          <cell r="O31808" t="str">
            <v>112402000</v>
          </cell>
        </row>
        <row r="31809">
          <cell r="O31809" t="str">
            <v>112402000</v>
          </cell>
        </row>
        <row r="31810">
          <cell r="O31810" t="str">
            <v>112402000</v>
          </cell>
        </row>
        <row r="31811">
          <cell r="O31811" t="str">
            <v>112402000</v>
          </cell>
        </row>
        <row r="31812">
          <cell r="O31812" t="str">
            <v>112402000</v>
          </cell>
        </row>
        <row r="31813">
          <cell r="O31813" t="str">
            <v>112402000</v>
          </cell>
        </row>
        <row r="31814">
          <cell r="O31814" t="str">
            <v>112402000</v>
          </cell>
        </row>
        <row r="31815">
          <cell r="O31815" t="str">
            <v>112402000</v>
          </cell>
        </row>
        <row r="31816">
          <cell r="O31816" t="str">
            <v>112402000</v>
          </cell>
        </row>
        <row r="31817">
          <cell r="O31817" t="str">
            <v>112402000</v>
          </cell>
        </row>
        <row r="31818">
          <cell r="O31818" t="str">
            <v>112402000</v>
          </cell>
        </row>
        <row r="31819">
          <cell r="O31819" t="str">
            <v>112402000</v>
          </cell>
        </row>
        <row r="31820">
          <cell r="O31820" t="str">
            <v>112402000</v>
          </cell>
        </row>
        <row r="31821">
          <cell r="O31821" t="str">
            <v>112402000</v>
          </cell>
        </row>
        <row r="31822">
          <cell r="O31822" t="str">
            <v>112402000</v>
          </cell>
        </row>
        <row r="31823">
          <cell r="O31823" t="str">
            <v>112402000</v>
          </cell>
        </row>
        <row r="31824">
          <cell r="O31824" t="str">
            <v>112402000</v>
          </cell>
        </row>
        <row r="31825">
          <cell r="O31825" t="str">
            <v>112402000</v>
          </cell>
        </row>
        <row r="31826">
          <cell r="O31826" t="str">
            <v>112402000</v>
          </cell>
        </row>
        <row r="31827">
          <cell r="O31827" t="str">
            <v>112402000</v>
          </cell>
        </row>
        <row r="31828">
          <cell r="O31828" t="str">
            <v>112402000</v>
          </cell>
        </row>
        <row r="31829">
          <cell r="O31829" t="str">
            <v>112402000</v>
          </cell>
        </row>
        <row r="31830">
          <cell r="O31830" t="str">
            <v>112402000</v>
          </cell>
        </row>
        <row r="31831">
          <cell r="O31831" t="str">
            <v>112402000</v>
          </cell>
        </row>
        <row r="31832">
          <cell r="O31832" t="str">
            <v>112402000</v>
          </cell>
        </row>
        <row r="31833">
          <cell r="O31833" t="str">
            <v>112402000</v>
          </cell>
        </row>
        <row r="31834">
          <cell r="O31834" t="str">
            <v>112402000</v>
          </cell>
        </row>
        <row r="31835">
          <cell r="O31835" t="str">
            <v>112402000</v>
          </cell>
        </row>
        <row r="31836">
          <cell r="O31836" t="str">
            <v>112402000</v>
          </cell>
        </row>
        <row r="31837">
          <cell r="O31837" t="str">
            <v>112402000</v>
          </cell>
        </row>
        <row r="31838">
          <cell r="O31838" t="str">
            <v>112402000</v>
          </cell>
        </row>
        <row r="31839">
          <cell r="O31839" t="str">
            <v>112402000</v>
          </cell>
        </row>
        <row r="31840">
          <cell r="O31840" t="str">
            <v>112402000</v>
          </cell>
        </row>
        <row r="31841">
          <cell r="O31841" t="str">
            <v>112402000</v>
          </cell>
        </row>
        <row r="31842">
          <cell r="O31842" t="str">
            <v>112402000</v>
          </cell>
        </row>
        <row r="31843">
          <cell r="O31843" t="str">
            <v>112402000</v>
          </cell>
        </row>
        <row r="31844">
          <cell r="O31844" t="str">
            <v>112402000</v>
          </cell>
        </row>
        <row r="31845">
          <cell r="O31845" t="str">
            <v>112402000</v>
          </cell>
        </row>
        <row r="31846">
          <cell r="O31846" t="str">
            <v>112402000</v>
          </cell>
        </row>
        <row r="31847">
          <cell r="O31847" t="str">
            <v>112402000</v>
          </cell>
        </row>
        <row r="31848">
          <cell r="O31848" t="str">
            <v>112402000</v>
          </cell>
        </row>
        <row r="31849">
          <cell r="O31849" t="str">
            <v>112402000</v>
          </cell>
        </row>
        <row r="31850">
          <cell r="O31850" t="str">
            <v>112402000</v>
          </cell>
        </row>
        <row r="31851">
          <cell r="O31851" t="str">
            <v>112402000</v>
          </cell>
        </row>
        <row r="31852">
          <cell r="O31852" t="str">
            <v>112402000</v>
          </cell>
        </row>
        <row r="31853">
          <cell r="O31853" t="str">
            <v>112402000</v>
          </cell>
        </row>
        <row r="31854">
          <cell r="O31854" t="str">
            <v>112402000</v>
          </cell>
        </row>
        <row r="31855">
          <cell r="O31855" t="str">
            <v>112402000</v>
          </cell>
        </row>
        <row r="31856">
          <cell r="O31856" t="str">
            <v>112402000</v>
          </cell>
        </row>
        <row r="31857">
          <cell r="O31857" t="str">
            <v>112402000</v>
          </cell>
        </row>
        <row r="31858">
          <cell r="O31858" t="str">
            <v>112402000</v>
          </cell>
        </row>
        <row r="31859">
          <cell r="O31859" t="str">
            <v>112402000</v>
          </cell>
        </row>
        <row r="31860">
          <cell r="O31860" t="str">
            <v>112402000</v>
          </cell>
        </row>
        <row r="31861">
          <cell r="O31861" t="str">
            <v>112402000</v>
          </cell>
        </row>
        <row r="31862">
          <cell r="O31862" t="str">
            <v>112402000</v>
          </cell>
        </row>
        <row r="31863">
          <cell r="O31863" t="str">
            <v>112402000</v>
          </cell>
        </row>
        <row r="31864">
          <cell r="O31864" t="str">
            <v>112402000</v>
          </cell>
        </row>
        <row r="31865">
          <cell r="O31865" t="str">
            <v>112402000</v>
          </cell>
        </row>
        <row r="31866">
          <cell r="O31866" t="str">
            <v>112402000</v>
          </cell>
        </row>
        <row r="31867">
          <cell r="O31867" t="str">
            <v>112402000</v>
          </cell>
        </row>
        <row r="31868">
          <cell r="O31868" t="str">
            <v>112402000</v>
          </cell>
        </row>
        <row r="31869">
          <cell r="O31869" t="str">
            <v>112402000</v>
          </cell>
        </row>
        <row r="31870">
          <cell r="O31870" t="str">
            <v>112402000</v>
          </cell>
        </row>
        <row r="31871">
          <cell r="O31871" t="str">
            <v>112402000</v>
          </cell>
        </row>
        <row r="31872">
          <cell r="O31872" t="str">
            <v>112402000</v>
          </cell>
        </row>
        <row r="31873">
          <cell r="O31873" t="str">
            <v>112402000</v>
          </cell>
        </row>
        <row r="31874">
          <cell r="O31874" t="str">
            <v>112402000</v>
          </cell>
        </row>
        <row r="31875">
          <cell r="O31875" t="str">
            <v>112402000</v>
          </cell>
        </row>
        <row r="31876">
          <cell r="O31876" t="str">
            <v>112402000</v>
          </cell>
        </row>
        <row r="31877">
          <cell r="O31877" t="str">
            <v>112402000</v>
          </cell>
        </row>
        <row r="31878">
          <cell r="O31878" t="str">
            <v>112402000</v>
          </cell>
        </row>
        <row r="31879">
          <cell r="O31879" t="str">
            <v>112402000</v>
          </cell>
        </row>
        <row r="31880">
          <cell r="O31880" t="str">
            <v>112402000</v>
          </cell>
        </row>
        <row r="31881">
          <cell r="O31881" t="str">
            <v>112402000</v>
          </cell>
        </row>
        <row r="31882">
          <cell r="O31882" t="str">
            <v>112402000</v>
          </cell>
        </row>
        <row r="31883">
          <cell r="O31883" t="str">
            <v>112402000</v>
          </cell>
        </row>
        <row r="31884">
          <cell r="O31884" t="str">
            <v>112402000</v>
          </cell>
        </row>
        <row r="31885">
          <cell r="O31885" t="str">
            <v>112402000</v>
          </cell>
        </row>
        <row r="31886">
          <cell r="O31886" t="str">
            <v>112402000</v>
          </cell>
        </row>
        <row r="31887">
          <cell r="O31887" t="str">
            <v>112402000</v>
          </cell>
        </row>
        <row r="31888">
          <cell r="O31888" t="str">
            <v>112402000</v>
          </cell>
        </row>
        <row r="31889">
          <cell r="O31889" t="str">
            <v>112402000</v>
          </cell>
        </row>
        <row r="31890">
          <cell r="O31890" t="str">
            <v>112402000</v>
          </cell>
        </row>
        <row r="31891">
          <cell r="O31891" t="str">
            <v>112402000</v>
          </cell>
        </row>
        <row r="31892">
          <cell r="O31892" t="str">
            <v>112402000</v>
          </cell>
        </row>
        <row r="31893">
          <cell r="O31893" t="str">
            <v>112402000</v>
          </cell>
        </row>
        <row r="31894">
          <cell r="O31894" t="str">
            <v>112402000</v>
          </cell>
        </row>
        <row r="31895">
          <cell r="O31895" t="str">
            <v>112402000</v>
          </cell>
        </row>
        <row r="31896">
          <cell r="O31896" t="str">
            <v>112402000</v>
          </cell>
        </row>
        <row r="31897">
          <cell r="O31897" t="str">
            <v>112402000</v>
          </cell>
        </row>
        <row r="31898">
          <cell r="O31898" t="str">
            <v>112402000</v>
          </cell>
        </row>
        <row r="31899">
          <cell r="O31899" t="str">
            <v>112402000</v>
          </cell>
        </row>
        <row r="31900">
          <cell r="O31900" t="str">
            <v>112402000</v>
          </cell>
        </row>
        <row r="31901">
          <cell r="O31901" t="str">
            <v>112402000</v>
          </cell>
        </row>
        <row r="31902">
          <cell r="O31902" t="str">
            <v>112402000</v>
          </cell>
        </row>
        <row r="31903">
          <cell r="O31903" t="str">
            <v>112402000</v>
          </cell>
        </row>
        <row r="31904">
          <cell r="O31904" t="str">
            <v>112402000</v>
          </cell>
        </row>
        <row r="31905">
          <cell r="O31905" t="str">
            <v>112402000</v>
          </cell>
        </row>
        <row r="31906">
          <cell r="O31906" t="str">
            <v>112402000</v>
          </cell>
        </row>
        <row r="31907">
          <cell r="O31907" t="str">
            <v>112402000</v>
          </cell>
        </row>
        <row r="31908">
          <cell r="O31908" t="str">
            <v>112402000</v>
          </cell>
        </row>
        <row r="31909">
          <cell r="O31909" t="str">
            <v>112402000</v>
          </cell>
        </row>
        <row r="31910">
          <cell r="O31910" t="str">
            <v>112402000</v>
          </cell>
        </row>
        <row r="31911">
          <cell r="O31911" t="str">
            <v>112402000</v>
          </cell>
        </row>
        <row r="31912">
          <cell r="O31912" t="str">
            <v>112402000</v>
          </cell>
        </row>
        <row r="31913">
          <cell r="O31913" t="str">
            <v>112402000</v>
          </cell>
        </row>
        <row r="31914">
          <cell r="O31914" t="str">
            <v>112402000</v>
          </cell>
        </row>
        <row r="31915">
          <cell r="O31915" t="str">
            <v>112402000</v>
          </cell>
        </row>
        <row r="31916">
          <cell r="O31916" t="str">
            <v>112402000</v>
          </cell>
        </row>
        <row r="31917">
          <cell r="O31917" t="str">
            <v>112402000</v>
          </cell>
        </row>
        <row r="31918">
          <cell r="O31918" t="str">
            <v>112402000</v>
          </cell>
        </row>
        <row r="31919">
          <cell r="O31919" t="str">
            <v>112402000</v>
          </cell>
        </row>
        <row r="31920">
          <cell r="O31920" t="str">
            <v>112402000</v>
          </cell>
        </row>
        <row r="31921">
          <cell r="O31921" t="str">
            <v>112402000</v>
          </cell>
        </row>
        <row r="31922">
          <cell r="O31922" t="str">
            <v>112402000</v>
          </cell>
        </row>
        <row r="31923">
          <cell r="O31923" t="str">
            <v>112402000</v>
          </cell>
        </row>
        <row r="31924">
          <cell r="O31924" t="str">
            <v>112402000</v>
          </cell>
        </row>
        <row r="31925">
          <cell r="O31925" t="str">
            <v>112402000</v>
          </cell>
        </row>
        <row r="31926">
          <cell r="O31926" t="str">
            <v>112402000</v>
          </cell>
        </row>
        <row r="31927">
          <cell r="O31927" t="str">
            <v>112402000</v>
          </cell>
        </row>
        <row r="31928">
          <cell r="O31928" t="str">
            <v>112402000</v>
          </cell>
        </row>
        <row r="31929">
          <cell r="O31929" t="str">
            <v>112402000</v>
          </cell>
        </row>
        <row r="31930">
          <cell r="O31930" t="str">
            <v>112402000</v>
          </cell>
        </row>
        <row r="31931">
          <cell r="O31931" t="str">
            <v>112402000</v>
          </cell>
        </row>
        <row r="31932">
          <cell r="O31932" t="str">
            <v>112402000</v>
          </cell>
        </row>
        <row r="31933">
          <cell r="O31933" t="str">
            <v>112402000</v>
          </cell>
        </row>
        <row r="31934">
          <cell r="O31934" t="str">
            <v>112402000</v>
          </cell>
        </row>
        <row r="31935">
          <cell r="O31935" t="str">
            <v>112402000</v>
          </cell>
        </row>
        <row r="31936">
          <cell r="O31936" t="str">
            <v>112402000</v>
          </cell>
        </row>
        <row r="31937">
          <cell r="O31937" t="str">
            <v>112402000</v>
          </cell>
        </row>
        <row r="31938">
          <cell r="O31938" t="str">
            <v>112402000</v>
          </cell>
        </row>
        <row r="31939">
          <cell r="O31939" t="str">
            <v>112402000</v>
          </cell>
        </row>
        <row r="31940">
          <cell r="O31940" t="str">
            <v>112402000</v>
          </cell>
        </row>
        <row r="31941">
          <cell r="O31941" t="str">
            <v>112402000</v>
          </cell>
        </row>
        <row r="31942">
          <cell r="O31942" t="str">
            <v>112402000</v>
          </cell>
        </row>
        <row r="31943">
          <cell r="O31943" t="str">
            <v>112402000</v>
          </cell>
        </row>
        <row r="31944">
          <cell r="O31944" t="str">
            <v>112402000</v>
          </cell>
        </row>
        <row r="31945">
          <cell r="O31945" t="str">
            <v>112402000</v>
          </cell>
        </row>
        <row r="31946">
          <cell r="O31946" t="str">
            <v>112402000</v>
          </cell>
        </row>
        <row r="31947">
          <cell r="O31947" t="str">
            <v>112402000</v>
          </cell>
        </row>
        <row r="31948">
          <cell r="O31948" t="str">
            <v>112402000</v>
          </cell>
        </row>
        <row r="31949">
          <cell r="O31949" t="str">
            <v>112402000</v>
          </cell>
        </row>
        <row r="31950">
          <cell r="O31950" t="str">
            <v>112402000</v>
          </cell>
        </row>
        <row r="31951">
          <cell r="O31951" t="str">
            <v>112402000</v>
          </cell>
        </row>
        <row r="31952">
          <cell r="O31952" t="str">
            <v>112402000</v>
          </cell>
        </row>
        <row r="31953">
          <cell r="O31953" t="str">
            <v>112402000</v>
          </cell>
        </row>
        <row r="31954">
          <cell r="O31954" t="str">
            <v>112403000</v>
          </cell>
        </row>
        <row r="31955">
          <cell r="O31955" t="str">
            <v>112403000</v>
          </cell>
        </row>
        <row r="31956">
          <cell r="O31956" t="str">
            <v>112403000</v>
          </cell>
        </row>
        <row r="31957">
          <cell r="O31957" t="str">
            <v>112403000</v>
          </cell>
        </row>
        <row r="31958">
          <cell r="O31958" t="str">
            <v>112403000</v>
          </cell>
        </row>
        <row r="31959">
          <cell r="O31959" t="str">
            <v>112403000</v>
          </cell>
        </row>
        <row r="31960">
          <cell r="O31960" t="str">
            <v>112403000</v>
          </cell>
        </row>
        <row r="31961">
          <cell r="O31961" t="str">
            <v>112403000</v>
          </cell>
        </row>
        <row r="31962">
          <cell r="O31962" t="str">
            <v>112403000</v>
          </cell>
        </row>
        <row r="31963">
          <cell r="O31963" t="str">
            <v>112403000</v>
          </cell>
        </row>
        <row r="31964">
          <cell r="O31964" t="str">
            <v>112403000</v>
          </cell>
        </row>
        <row r="31965">
          <cell r="O31965" t="str">
            <v>112403000</v>
          </cell>
        </row>
        <row r="31966">
          <cell r="O31966" t="str">
            <v>112403000</v>
          </cell>
        </row>
        <row r="31967">
          <cell r="O31967" t="str">
            <v>112403000</v>
          </cell>
        </row>
        <row r="31968">
          <cell r="O31968" t="str">
            <v>112403000</v>
          </cell>
        </row>
        <row r="31969">
          <cell r="O31969" t="str">
            <v>112403000</v>
          </cell>
        </row>
        <row r="31970">
          <cell r="O31970" t="str">
            <v>112403000</v>
          </cell>
        </row>
        <row r="31971">
          <cell r="O31971" t="str">
            <v>112403000</v>
          </cell>
        </row>
        <row r="31972">
          <cell r="O31972" t="str">
            <v>112403000</v>
          </cell>
        </row>
        <row r="31973">
          <cell r="O31973" t="str">
            <v>112403000</v>
          </cell>
        </row>
        <row r="31974">
          <cell r="O31974" t="str">
            <v>112403000</v>
          </cell>
        </row>
        <row r="31975">
          <cell r="O31975" t="str">
            <v>112403000</v>
          </cell>
        </row>
        <row r="31976">
          <cell r="O31976" t="str">
            <v>112403000</v>
          </cell>
        </row>
        <row r="31977">
          <cell r="O31977" t="str">
            <v>112403000</v>
          </cell>
        </row>
        <row r="31978">
          <cell r="O31978" t="str">
            <v>112403000</v>
          </cell>
        </row>
        <row r="31979">
          <cell r="O31979" t="str">
            <v>112403000</v>
          </cell>
        </row>
        <row r="31980">
          <cell r="O31980" t="str">
            <v>112404000</v>
          </cell>
        </row>
        <row r="31981">
          <cell r="O31981" t="str">
            <v>112404000</v>
          </cell>
        </row>
        <row r="31982">
          <cell r="O31982" t="str">
            <v>112404000</v>
          </cell>
        </row>
        <row r="31983">
          <cell r="O31983" t="str">
            <v>112404000</v>
          </cell>
        </row>
        <row r="31984">
          <cell r="O31984" t="str">
            <v>112404000</v>
          </cell>
        </row>
        <row r="31985">
          <cell r="O31985" t="str">
            <v>112404000</v>
          </cell>
        </row>
        <row r="31986">
          <cell r="O31986" t="str">
            <v>112404000</v>
          </cell>
        </row>
        <row r="31987">
          <cell r="O31987" t="str">
            <v>112404000</v>
          </cell>
        </row>
        <row r="31988">
          <cell r="O31988" t="str">
            <v>112404000</v>
          </cell>
        </row>
        <row r="31989">
          <cell r="O31989" t="str">
            <v>112404000</v>
          </cell>
        </row>
        <row r="31990">
          <cell r="O31990" t="str">
            <v>112404000</v>
          </cell>
        </row>
        <row r="31991">
          <cell r="O31991" t="str">
            <v>112404000</v>
          </cell>
        </row>
        <row r="31992">
          <cell r="O31992" t="str">
            <v>112404000</v>
          </cell>
        </row>
        <row r="31993">
          <cell r="O31993" t="str">
            <v>112404000</v>
          </cell>
        </row>
        <row r="31994">
          <cell r="O31994" t="str">
            <v>112404000</v>
          </cell>
        </row>
        <row r="31995">
          <cell r="O31995" t="str">
            <v>112404000</v>
          </cell>
        </row>
        <row r="31996">
          <cell r="O31996" t="str">
            <v>112404000</v>
          </cell>
        </row>
        <row r="31997">
          <cell r="O31997" t="str">
            <v>112404000</v>
          </cell>
        </row>
        <row r="31998">
          <cell r="O31998" t="str">
            <v>112404000</v>
          </cell>
        </row>
        <row r="31999">
          <cell r="O31999" t="str">
            <v>112404000</v>
          </cell>
        </row>
        <row r="32000">
          <cell r="O32000" t="str">
            <v>112404000</v>
          </cell>
        </row>
        <row r="32001">
          <cell r="O32001" t="str">
            <v>112405000</v>
          </cell>
        </row>
        <row r="32002">
          <cell r="O32002" t="str">
            <v>112405000</v>
          </cell>
        </row>
        <row r="32003">
          <cell r="O32003" t="str">
            <v>112405000</v>
          </cell>
        </row>
        <row r="32004">
          <cell r="O32004" t="str">
            <v>112405000</v>
          </cell>
        </row>
        <row r="32005">
          <cell r="O32005" t="str">
            <v>112405000</v>
          </cell>
        </row>
        <row r="32006">
          <cell r="O32006" t="str">
            <v>112405000</v>
          </cell>
        </row>
        <row r="32007">
          <cell r="O32007" t="str">
            <v>112405000</v>
          </cell>
        </row>
        <row r="32008">
          <cell r="O32008" t="str">
            <v>112405000</v>
          </cell>
        </row>
        <row r="32009">
          <cell r="O32009" t="str">
            <v>112405000</v>
          </cell>
        </row>
        <row r="32010">
          <cell r="O32010" t="str">
            <v>112405000</v>
          </cell>
        </row>
        <row r="32011">
          <cell r="O32011" t="str">
            <v>112405000</v>
          </cell>
        </row>
        <row r="32012">
          <cell r="O32012" t="str">
            <v>112405000</v>
          </cell>
        </row>
        <row r="32013">
          <cell r="O32013" t="str">
            <v>112405000</v>
          </cell>
        </row>
        <row r="32014">
          <cell r="O32014" t="str">
            <v>112405000</v>
          </cell>
        </row>
        <row r="32015">
          <cell r="O32015" t="str">
            <v>112405000</v>
          </cell>
        </row>
        <row r="32016">
          <cell r="O32016" t="str">
            <v>112405000</v>
          </cell>
        </row>
        <row r="32017">
          <cell r="O32017" t="str">
            <v>112405000</v>
          </cell>
        </row>
        <row r="32018">
          <cell r="O32018" t="str">
            <v>112405000</v>
          </cell>
        </row>
        <row r="32019">
          <cell r="O32019" t="str">
            <v>112405000</v>
          </cell>
        </row>
        <row r="32020">
          <cell r="O32020" t="str">
            <v>112405000</v>
          </cell>
        </row>
        <row r="32021">
          <cell r="O32021" t="str">
            <v>112405000</v>
          </cell>
        </row>
        <row r="32022">
          <cell r="O32022" t="str">
            <v>112405000</v>
          </cell>
        </row>
        <row r="32023">
          <cell r="O32023" t="str">
            <v>112405000</v>
          </cell>
        </row>
        <row r="32024">
          <cell r="O32024" t="str">
            <v>112405000</v>
          </cell>
        </row>
        <row r="32025">
          <cell r="O32025" t="str">
            <v>112405000</v>
          </cell>
        </row>
        <row r="32026">
          <cell r="O32026" t="str">
            <v>112405000</v>
          </cell>
        </row>
        <row r="32027">
          <cell r="O32027" t="str">
            <v>112406000</v>
          </cell>
        </row>
        <row r="32028">
          <cell r="O32028" t="str">
            <v>112406000</v>
          </cell>
        </row>
        <row r="32029">
          <cell r="O32029" t="str">
            <v>112406000</v>
          </cell>
        </row>
        <row r="32030">
          <cell r="O32030" t="str">
            <v>112406000</v>
          </cell>
        </row>
        <row r="32031">
          <cell r="O32031" t="str">
            <v>112406000</v>
          </cell>
        </row>
        <row r="32032">
          <cell r="O32032" t="str">
            <v>112406000</v>
          </cell>
        </row>
        <row r="32033">
          <cell r="O32033" t="str">
            <v>112406000</v>
          </cell>
        </row>
        <row r="32034">
          <cell r="O32034" t="str">
            <v>112406000</v>
          </cell>
        </row>
        <row r="32035">
          <cell r="O32035" t="str">
            <v>112406000</v>
          </cell>
        </row>
        <row r="32036">
          <cell r="O32036" t="str">
            <v>112406000</v>
          </cell>
        </row>
        <row r="32037">
          <cell r="O32037" t="str">
            <v>112406000</v>
          </cell>
        </row>
        <row r="32038">
          <cell r="O32038" t="str">
            <v>112406000</v>
          </cell>
        </row>
        <row r="32039">
          <cell r="O32039" t="str">
            <v>112406000</v>
          </cell>
        </row>
        <row r="32040">
          <cell r="O32040" t="str">
            <v>112406000</v>
          </cell>
        </row>
        <row r="32041">
          <cell r="O32041" t="str">
            <v>112406000</v>
          </cell>
        </row>
        <row r="32042">
          <cell r="O32042" t="str">
            <v>112406000</v>
          </cell>
        </row>
        <row r="32043">
          <cell r="O32043" t="str">
            <v>112406000</v>
          </cell>
        </row>
        <row r="32044">
          <cell r="O32044" t="str">
            <v>112406000</v>
          </cell>
        </row>
        <row r="32045">
          <cell r="O32045" t="str">
            <v>112406000</v>
          </cell>
        </row>
        <row r="32046">
          <cell r="O32046" t="str">
            <v>112406000</v>
          </cell>
        </row>
        <row r="32047">
          <cell r="O32047" t="str">
            <v>112406000</v>
          </cell>
        </row>
        <row r="32048">
          <cell r="O32048" t="str">
            <v>112406000</v>
          </cell>
        </row>
        <row r="32049">
          <cell r="O32049" t="str">
            <v>112406000</v>
          </cell>
        </row>
        <row r="32050">
          <cell r="O32050" t="str">
            <v>112406000</v>
          </cell>
        </row>
        <row r="32051">
          <cell r="O32051" t="str">
            <v>112406000</v>
          </cell>
        </row>
        <row r="32052">
          <cell r="O32052" t="str">
            <v>112406000</v>
          </cell>
        </row>
        <row r="32053">
          <cell r="O32053" t="str">
            <v>112406000</v>
          </cell>
        </row>
        <row r="32054">
          <cell r="O32054" t="str">
            <v>112406000</v>
          </cell>
        </row>
        <row r="32055">
          <cell r="O32055" t="str">
            <v>112406000</v>
          </cell>
        </row>
        <row r="32056">
          <cell r="O32056" t="str">
            <v>112406000</v>
          </cell>
        </row>
        <row r="32057">
          <cell r="O32057" t="str">
            <v>112407000</v>
          </cell>
        </row>
        <row r="32058">
          <cell r="O32058" t="str">
            <v>112407000</v>
          </cell>
        </row>
        <row r="32059">
          <cell r="O32059" t="str">
            <v>112407000</v>
          </cell>
        </row>
        <row r="32060">
          <cell r="O32060" t="str">
            <v>112407000</v>
          </cell>
        </row>
        <row r="32061">
          <cell r="O32061" t="str">
            <v>112407000</v>
          </cell>
        </row>
        <row r="32062">
          <cell r="O32062" t="str">
            <v>112407000</v>
          </cell>
        </row>
        <row r="32063">
          <cell r="O32063" t="str">
            <v>112407000</v>
          </cell>
        </row>
        <row r="32064">
          <cell r="O32064" t="str">
            <v>112407000</v>
          </cell>
        </row>
        <row r="32065">
          <cell r="O32065" t="str">
            <v>112407000</v>
          </cell>
        </row>
        <row r="32066">
          <cell r="O32066" t="str">
            <v>112407000</v>
          </cell>
        </row>
        <row r="32067">
          <cell r="O32067" t="str">
            <v>112407000</v>
          </cell>
        </row>
        <row r="32068">
          <cell r="O32068" t="str">
            <v>112407000</v>
          </cell>
        </row>
        <row r="32069">
          <cell r="O32069" t="str">
            <v>112407000</v>
          </cell>
        </row>
        <row r="32070">
          <cell r="O32070" t="str">
            <v>112407000</v>
          </cell>
        </row>
        <row r="32071">
          <cell r="O32071" t="str">
            <v>112407000</v>
          </cell>
        </row>
        <row r="32072">
          <cell r="O32072" t="str">
            <v>112407000</v>
          </cell>
        </row>
        <row r="32073">
          <cell r="O32073" t="str">
            <v>112407000</v>
          </cell>
        </row>
        <row r="32074">
          <cell r="O32074" t="str">
            <v>112407000</v>
          </cell>
        </row>
        <row r="32075">
          <cell r="O32075" t="str">
            <v>112407000</v>
          </cell>
        </row>
        <row r="32076">
          <cell r="O32076" t="str">
            <v>112407000</v>
          </cell>
        </row>
        <row r="32077">
          <cell r="O32077" t="str">
            <v>112407000</v>
          </cell>
        </row>
        <row r="32078">
          <cell r="O32078" t="str">
            <v>112407000</v>
          </cell>
        </row>
        <row r="32079">
          <cell r="O32079" t="str">
            <v>112408000</v>
          </cell>
        </row>
        <row r="32080">
          <cell r="O32080" t="str">
            <v>112408000</v>
          </cell>
        </row>
        <row r="32081">
          <cell r="O32081" t="str">
            <v>112408000</v>
          </cell>
        </row>
        <row r="32082">
          <cell r="O32082" t="str">
            <v>112408000</v>
          </cell>
        </row>
        <row r="32083">
          <cell r="O32083" t="str">
            <v>112408000</v>
          </cell>
        </row>
        <row r="32084">
          <cell r="O32084" t="str">
            <v>112408000</v>
          </cell>
        </row>
        <row r="32085">
          <cell r="O32085" t="str">
            <v>112408000</v>
          </cell>
        </row>
        <row r="32086">
          <cell r="O32086" t="str">
            <v>112408000</v>
          </cell>
        </row>
        <row r="32087">
          <cell r="O32087" t="str">
            <v>112408000</v>
          </cell>
        </row>
        <row r="32088">
          <cell r="O32088" t="str">
            <v>112408000</v>
          </cell>
        </row>
        <row r="32089">
          <cell r="O32089" t="str">
            <v>112408000</v>
          </cell>
        </row>
        <row r="32090">
          <cell r="O32090" t="str">
            <v>112408000</v>
          </cell>
        </row>
        <row r="32091">
          <cell r="O32091" t="str">
            <v>112408000</v>
          </cell>
        </row>
        <row r="32092">
          <cell r="O32092" t="str">
            <v>112408000</v>
          </cell>
        </row>
        <row r="32093">
          <cell r="O32093" t="str">
            <v>112408000</v>
          </cell>
        </row>
        <row r="32094">
          <cell r="O32094" t="str">
            <v>112409000</v>
          </cell>
        </row>
        <row r="32095">
          <cell r="O32095" t="str">
            <v>112409000</v>
          </cell>
        </row>
        <row r="32096">
          <cell r="O32096" t="str">
            <v>112409000</v>
          </cell>
        </row>
        <row r="32097">
          <cell r="O32097" t="str">
            <v>112409000</v>
          </cell>
        </row>
        <row r="32098">
          <cell r="O32098" t="str">
            <v>112409000</v>
          </cell>
        </row>
        <row r="32099">
          <cell r="O32099" t="str">
            <v>112409000</v>
          </cell>
        </row>
        <row r="32100">
          <cell r="O32100" t="str">
            <v>112409000</v>
          </cell>
        </row>
        <row r="32101">
          <cell r="O32101" t="str">
            <v>112409000</v>
          </cell>
        </row>
        <row r="32102">
          <cell r="O32102" t="str">
            <v>112409000</v>
          </cell>
        </row>
        <row r="32103">
          <cell r="O32103" t="str">
            <v>112409000</v>
          </cell>
        </row>
        <row r="32104">
          <cell r="O32104" t="str">
            <v>112409000</v>
          </cell>
        </row>
        <row r="32105">
          <cell r="O32105" t="str">
            <v>112409000</v>
          </cell>
        </row>
        <row r="32106">
          <cell r="O32106" t="str">
            <v>112409000</v>
          </cell>
        </row>
        <row r="32107">
          <cell r="O32107" t="str">
            <v>112409000</v>
          </cell>
        </row>
        <row r="32108">
          <cell r="O32108" t="str">
            <v>112409000</v>
          </cell>
        </row>
        <row r="32109">
          <cell r="O32109" t="str">
            <v>112409000</v>
          </cell>
        </row>
        <row r="32110">
          <cell r="O32110" t="str">
            <v>112409000</v>
          </cell>
        </row>
        <row r="32111">
          <cell r="O32111" t="str">
            <v>112409000</v>
          </cell>
        </row>
        <row r="32112">
          <cell r="O32112" t="str">
            <v>112409000</v>
          </cell>
        </row>
        <row r="32113">
          <cell r="O32113" t="str">
            <v>112409000</v>
          </cell>
        </row>
        <row r="32114">
          <cell r="O32114" t="str">
            <v>112409000</v>
          </cell>
        </row>
        <row r="32115">
          <cell r="O32115" t="str">
            <v>112409000</v>
          </cell>
        </row>
        <row r="32116">
          <cell r="O32116" t="str">
            <v>112409000</v>
          </cell>
        </row>
        <row r="32117">
          <cell r="O32117" t="str">
            <v>112409000</v>
          </cell>
        </row>
        <row r="32118">
          <cell r="O32118" t="str">
            <v>112409000</v>
          </cell>
        </row>
        <row r="32119">
          <cell r="O32119" t="str">
            <v>112409000</v>
          </cell>
        </row>
        <row r="32120">
          <cell r="O32120" t="str">
            <v>112409000</v>
          </cell>
        </row>
        <row r="32121">
          <cell r="O32121" t="str">
            <v>112409000</v>
          </cell>
        </row>
        <row r="32122">
          <cell r="O32122" t="str">
            <v>112409000</v>
          </cell>
        </row>
        <row r="32123">
          <cell r="O32123" t="str">
            <v>112409000</v>
          </cell>
        </row>
        <row r="32124">
          <cell r="O32124" t="str">
            <v>112410000</v>
          </cell>
        </row>
        <row r="32125">
          <cell r="O32125" t="str">
            <v>112410000</v>
          </cell>
        </row>
        <row r="32126">
          <cell r="O32126" t="str">
            <v>112410000</v>
          </cell>
        </row>
        <row r="32127">
          <cell r="O32127" t="str">
            <v>112410000</v>
          </cell>
        </row>
        <row r="32128">
          <cell r="O32128" t="str">
            <v>112410000</v>
          </cell>
        </row>
        <row r="32129">
          <cell r="O32129" t="str">
            <v>112410000</v>
          </cell>
        </row>
        <row r="32130">
          <cell r="O32130" t="str">
            <v>112410000</v>
          </cell>
        </row>
        <row r="32131">
          <cell r="O32131" t="str">
            <v>112410000</v>
          </cell>
        </row>
        <row r="32132">
          <cell r="O32132" t="str">
            <v>112410000</v>
          </cell>
        </row>
        <row r="32133">
          <cell r="O32133" t="str">
            <v>112410000</v>
          </cell>
        </row>
        <row r="32134">
          <cell r="O32134" t="str">
            <v>112410000</v>
          </cell>
        </row>
        <row r="32135">
          <cell r="O32135" t="str">
            <v>112410000</v>
          </cell>
        </row>
        <row r="32136">
          <cell r="O32136" t="str">
            <v>112410000</v>
          </cell>
        </row>
        <row r="32137">
          <cell r="O32137" t="str">
            <v>112410000</v>
          </cell>
        </row>
        <row r="32138">
          <cell r="O32138" t="str">
            <v>112410000</v>
          </cell>
        </row>
        <row r="32139">
          <cell r="O32139" t="str">
            <v>112410000</v>
          </cell>
        </row>
        <row r="32140">
          <cell r="O32140" t="str">
            <v>112410000</v>
          </cell>
        </row>
        <row r="32141">
          <cell r="O32141" t="str">
            <v>112410000</v>
          </cell>
        </row>
        <row r="32142">
          <cell r="O32142" t="str">
            <v>112410000</v>
          </cell>
        </row>
        <row r="32143">
          <cell r="O32143" t="str">
            <v>112410000</v>
          </cell>
        </row>
        <row r="32144">
          <cell r="O32144" t="str">
            <v>112410000</v>
          </cell>
        </row>
        <row r="32145">
          <cell r="O32145" t="str">
            <v>112410000</v>
          </cell>
        </row>
        <row r="32146">
          <cell r="O32146" t="str">
            <v>112410000</v>
          </cell>
        </row>
        <row r="32147">
          <cell r="O32147" t="str">
            <v>112410000</v>
          </cell>
        </row>
        <row r="32148">
          <cell r="O32148" t="str">
            <v>112410000</v>
          </cell>
        </row>
        <row r="32149">
          <cell r="O32149" t="str">
            <v>112410000</v>
          </cell>
        </row>
        <row r="32150">
          <cell r="O32150" t="str">
            <v>112410000</v>
          </cell>
        </row>
        <row r="32151">
          <cell r="O32151" t="str">
            <v>112410000</v>
          </cell>
        </row>
        <row r="32152">
          <cell r="O32152" t="str">
            <v>112410000</v>
          </cell>
        </row>
        <row r="32153">
          <cell r="O32153" t="str">
            <v>112410000</v>
          </cell>
        </row>
        <row r="32154">
          <cell r="O32154" t="str">
            <v>112410000</v>
          </cell>
        </row>
        <row r="32155">
          <cell r="O32155" t="str">
            <v>112410000</v>
          </cell>
        </row>
        <row r="32156">
          <cell r="O32156" t="str">
            <v>112410000</v>
          </cell>
        </row>
        <row r="32157">
          <cell r="O32157" t="str">
            <v>112411000</v>
          </cell>
        </row>
        <row r="32158">
          <cell r="O32158" t="str">
            <v>112411000</v>
          </cell>
        </row>
        <row r="32159">
          <cell r="O32159" t="str">
            <v>112411000</v>
          </cell>
        </row>
        <row r="32160">
          <cell r="O32160" t="str">
            <v>112411000</v>
          </cell>
        </row>
        <row r="32161">
          <cell r="O32161" t="str">
            <v>112411000</v>
          </cell>
        </row>
        <row r="32162">
          <cell r="O32162" t="str">
            <v>112411000</v>
          </cell>
        </row>
        <row r="32163">
          <cell r="O32163" t="str">
            <v>112411000</v>
          </cell>
        </row>
        <row r="32164">
          <cell r="O32164" t="str">
            <v>112411000</v>
          </cell>
        </row>
        <row r="32165">
          <cell r="O32165" t="str">
            <v>112411000</v>
          </cell>
        </row>
        <row r="32166">
          <cell r="O32166" t="str">
            <v>112411000</v>
          </cell>
        </row>
        <row r="32167">
          <cell r="O32167" t="str">
            <v>112411000</v>
          </cell>
        </row>
        <row r="32168">
          <cell r="O32168" t="str">
            <v>112411000</v>
          </cell>
        </row>
        <row r="32169">
          <cell r="O32169" t="str">
            <v>112411000</v>
          </cell>
        </row>
        <row r="32170">
          <cell r="O32170" t="str">
            <v>112411000</v>
          </cell>
        </row>
        <row r="32171">
          <cell r="O32171" t="str">
            <v>112411000</v>
          </cell>
        </row>
        <row r="32172">
          <cell r="O32172" t="str">
            <v>112411000</v>
          </cell>
        </row>
        <row r="32173">
          <cell r="O32173" t="str">
            <v>112411000</v>
          </cell>
        </row>
        <row r="32174">
          <cell r="O32174" t="str">
            <v>112412000</v>
          </cell>
        </row>
        <row r="32175">
          <cell r="O32175" t="str">
            <v>112412000</v>
          </cell>
        </row>
        <row r="32176">
          <cell r="O32176" t="str">
            <v>112412000</v>
          </cell>
        </row>
        <row r="32177">
          <cell r="O32177" t="str">
            <v>112412000</v>
          </cell>
        </row>
        <row r="32178">
          <cell r="O32178" t="str">
            <v>112412000</v>
          </cell>
        </row>
        <row r="32179">
          <cell r="O32179" t="str">
            <v>112412000</v>
          </cell>
        </row>
        <row r="32180">
          <cell r="O32180" t="str">
            <v>112412000</v>
          </cell>
        </row>
        <row r="32181">
          <cell r="O32181" t="str">
            <v>112412000</v>
          </cell>
        </row>
        <row r="32182">
          <cell r="O32182" t="str">
            <v>112412000</v>
          </cell>
        </row>
        <row r="32183">
          <cell r="O32183" t="str">
            <v>112412000</v>
          </cell>
        </row>
        <row r="32184">
          <cell r="O32184" t="str">
            <v>112412000</v>
          </cell>
        </row>
        <row r="32185">
          <cell r="O32185" t="str">
            <v>112412000</v>
          </cell>
        </row>
        <row r="32186">
          <cell r="O32186" t="str">
            <v>112412000</v>
          </cell>
        </row>
        <row r="32187">
          <cell r="O32187" t="str">
            <v>112412000</v>
          </cell>
        </row>
        <row r="32188">
          <cell r="O32188" t="str">
            <v>112412000</v>
          </cell>
        </row>
        <row r="32189">
          <cell r="O32189" t="str">
            <v>112412000</v>
          </cell>
        </row>
        <row r="32190">
          <cell r="O32190" t="str">
            <v>112412000</v>
          </cell>
        </row>
        <row r="32191">
          <cell r="O32191" t="str">
            <v>112412000</v>
          </cell>
        </row>
        <row r="32192">
          <cell r="O32192" t="str">
            <v>112413000</v>
          </cell>
        </row>
        <row r="32193">
          <cell r="O32193" t="str">
            <v>112413000</v>
          </cell>
        </row>
        <row r="32194">
          <cell r="O32194" t="str">
            <v>112413000</v>
          </cell>
        </row>
        <row r="32195">
          <cell r="O32195" t="str">
            <v>112413000</v>
          </cell>
        </row>
        <row r="32196">
          <cell r="O32196" t="str">
            <v>112413000</v>
          </cell>
        </row>
        <row r="32197">
          <cell r="O32197" t="str">
            <v>112413000</v>
          </cell>
        </row>
        <row r="32198">
          <cell r="O32198" t="str">
            <v>112413000</v>
          </cell>
        </row>
        <row r="32199">
          <cell r="O32199" t="str">
            <v>112413000</v>
          </cell>
        </row>
        <row r="32200">
          <cell r="O32200" t="str">
            <v>112413000</v>
          </cell>
        </row>
        <row r="32201">
          <cell r="O32201" t="str">
            <v>112413000</v>
          </cell>
        </row>
        <row r="32202">
          <cell r="O32202" t="str">
            <v>112413000</v>
          </cell>
        </row>
        <row r="32203">
          <cell r="O32203" t="str">
            <v>112413000</v>
          </cell>
        </row>
        <row r="32204">
          <cell r="O32204" t="str">
            <v>112413000</v>
          </cell>
        </row>
        <row r="32205">
          <cell r="O32205" t="str">
            <v>112413000</v>
          </cell>
        </row>
        <row r="32206">
          <cell r="O32206" t="str">
            <v>112413000</v>
          </cell>
        </row>
        <row r="32207">
          <cell r="O32207" t="str">
            <v>112413000</v>
          </cell>
        </row>
        <row r="32208">
          <cell r="O32208" t="str">
            <v>112413000</v>
          </cell>
        </row>
        <row r="32209">
          <cell r="O32209" t="str">
            <v>112413000</v>
          </cell>
        </row>
        <row r="32210">
          <cell r="O32210" t="str">
            <v>112413000</v>
          </cell>
        </row>
        <row r="32211">
          <cell r="O32211" t="str">
            <v>112413000</v>
          </cell>
        </row>
        <row r="32212">
          <cell r="O32212" t="str">
            <v>112413000</v>
          </cell>
        </row>
        <row r="32213">
          <cell r="O32213" t="str">
            <v>112413000</v>
          </cell>
        </row>
        <row r="32214">
          <cell r="O32214" t="str">
            <v>112414000</v>
          </cell>
        </row>
        <row r="32215">
          <cell r="O32215" t="str">
            <v>112414000</v>
          </cell>
        </row>
        <row r="32216">
          <cell r="O32216" t="str">
            <v>112414000</v>
          </cell>
        </row>
        <row r="32217">
          <cell r="O32217" t="str">
            <v>112414000</v>
          </cell>
        </row>
        <row r="32218">
          <cell r="O32218" t="str">
            <v>112414000</v>
          </cell>
        </row>
        <row r="32219">
          <cell r="O32219" t="str">
            <v>112414000</v>
          </cell>
        </row>
        <row r="32220">
          <cell r="O32220" t="str">
            <v>112414000</v>
          </cell>
        </row>
        <row r="32221">
          <cell r="O32221" t="str">
            <v>112414000</v>
          </cell>
        </row>
        <row r="32222">
          <cell r="O32222" t="str">
            <v>112414000</v>
          </cell>
        </row>
        <row r="32223">
          <cell r="O32223" t="str">
            <v>112414000</v>
          </cell>
        </row>
        <row r="32224">
          <cell r="O32224" t="str">
            <v>112414000</v>
          </cell>
        </row>
        <row r="32225">
          <cell r="O32225" t="str">
            <v>112414000</v>
          </cell>
        </row>
        <row r="32226">
          <cell r="O32226" t="str">
            <v>112414000</v>
          </cell>
        </row>
        <row r="32227">
          <cell r="O32227" t="str">
            <v>112414000</v>
          </cell>
        </row>
        <row r="32228">
          <cell r="O32228" t="str">
            <v>112414000</v>
          </cell>
        </row>
        <row r="32229">
          <cell r="O32229" t="str">
            <v>112414000</v>
          </cell>
        </row>
        <row r="32230">
          <cell r="O32230" t="str">
            <v>112414000</v>
          </cell>
        </row>
        <row r="32231">
          <cell r="O32231" t="str">
            <v>112414000</v>
          </cell>
        </row>
        <row r="32232">
          <cell r="O32232" t="str">
            <v>112414000</v>
          </cell>
        </row>
        <row r="32233">
          <cell r="O32233" t="str">
            <v>112414000</v>
          </cell>
        </row>
        <row r="32234">
          <cell r="O32234" t="str">
            <v>112414000</v>
          </cell>
        </row>
        <row r="32235">
          <cell r="O32235" t="str">
            <v>112414000</v>
          </cell>
        </row>
        <row r="32236">
          <cell r="O32236" t="str">
            <v>112414000</v>
          </cell>
        </row>
        <row r="32237">
          <cell r="O32237" t="str">
            <v>112414000</v>
          </cell>
        </row>
        <row r="32238">
          <cell r="O32238" t="str">
            <v>112414000</v>
          </cell>
        </row>
        <row r="32239">
          <cell r="O32239" t="str">
            <v>112415000</v>
          </cell>
        </row>
        <row r="32240">
          <cell r="O32240" t="str">
            <v>112415000</v>
          </cell>
        </row>
        <row r="32241">
          <cell r="O32241" t="str">
            <v>112415000</v>
          </cell>
        </row>
        <row r="32242">
          <cell r="O32242" t="str">
            <v>112415000</v>
          </cell>
        </row>
        <row r="32243">
          <cell r="O32243" t="str">
            <v>112415000</v>
          </cell>
        </row>
        <row r="32244">
          <cell r="O32244" t="str">
            <v>112415000</v>
          </cell>
        </row>
        <row r="32245">
          <cell r="O32245" t="str">
            <v>112415000</v>
          </cell>
        </row>
        <row r="32246">
          <cell r="O32246" t="str">
            <v>112415000</v>
          </cell>
        </row>
        <row r="32247">
          <cell r="O32247" t="str">
            <v>112415000</v>
          </cell>
        </row>
        <row r="32248">
          <cell r="O32248" t="str">
            <v>112415000</v>
          </cell>
        </row>
        <row r="32249">
          <cell r="O32249" t="str">
            <v>112415000</v>
          </cell>
        </row>
        <row r="32250">
          <cell r="O32250" t="str">
            <v>112415000</v>
          </cell>
        </row>
        <row r="32251">
          <cell r="O32251" t="str">
            <v>112416000</v>
          </cell>
        </row>
        <row r="32252">
          <cell r="O32252" t="str">
            <v>112416000</v>
          </cell>
        </row>
        <row r="32253">
          <cell r="O32253" t="str">
            <v>112416000</v>
          </cell>
        </row>
        <row r="32254">
          <cell r="O32254" t="str">
            <v>112416000</v>
          </cell>
        </row>
        <row r="32255">
          <cell r="O32255" t="str">
            <v>112416000</v>
          </cell>
        </row>
        <row r="32256">
          <cell r="O32256" t="str">
            <v>112416000</v>
          </cell>
        </row>
        <row r="32257">
          <cell r="O32257" t="str">
            <v>112416000</v>
          </cell>
        </row>
        <row r="32258">
          <cell r="O32258" t="str">
            <v>112416000</v>
          </cell>
        </row>
        <row r="32259">
          <cell r="O32259" t="str">
            <v>112416000</v>
          </cell>
        </row>
        <row r="32260">
          <cell r="O32260" t="str">
            <v>112416000</v>
          </cell>
        </row>
        <row r="32261">
          <cell r="O32261" t="str">
            <v>112416000</v>
          </cell>
        </row>
        <row r="32262">
          <cell r="O32262" t="str">
            <v>112416000</v>
          </cell>
        </row>
        <row r="32263">
          <cell r="O32263" t="str">
            <v>112416000</v>
          </cell>
        </row>
        <row r="32264">
          <cell r="O32264" t="str">
            <v>112416000</v>
          </cell>
        </row>
        <row r="32265">
          <cell r="O32265" t="str">
            <v>112416000</v>
          </cell>
        </row>
        <row r="32266">
          <cell r="O32266" t="str">
            <v>112501000</v>
          </cell>
        </row>
        <row r="32267">
          <cell r="O32267" t="str">
            <v>112501000</v>
          </cell>
        </row>
        <row r="32268">
          <cell r="O32268" t="str">
            <v>112501000</v>
          </cell>
        </row>
        <row r="32269">
          <cell r="O32269" t="str">
            <v>112501000</v>
          </cell>
        </row>
        <row r="32270">
          <cell r="O32270" t="str">
            <v>112501000</v>
          </cell>
        </row>
        <row r="32271">
          <cell r="O32271" t="str">
            <v>112501000</v>
          </cell>
        </row>
        <row r="32272">
          <cell r="O32272" t="str">
            <v>112501000</v>
          </cell>
        </row>
        <row r="32273">
          <cell r="O32273" t="str">
            <v>112501000</v>
          </cell>
        </row>
        <row r="32274">
          <cell r="O32274" t="str">
            <v>112501000</v>
          </cell>
        </row>
        <row r="32275">
          <cell r="O32275" t="str">
            <v>112501000</v>
          </cell>
        </row>
        <row r="32276">
          <cell r="O32276" t="str">
            <v>112501000</v>
          </cell>
        </row>
        <row r="32277">
          <cell r="O32277" t="str">
            <v>112501000</v>
          </cell>
        </row>
        <row r="32278">
          <cell r="O32278" t="str">
            <v>112501000</v>
          </cell>
        </row>
        <row r="32279">
          <cell r="O32279" t="str">
            <v>112501000</v>
          </cell>
        </row>
        <row r="32280">
          <cell r="O32280" t="str">
            <v>112501000</v>
          </cell>
        </row>
        <row r="32281">
          <cell r="O32281" t="str">
            <v>112501000</v>
          </cell>
        </row>
        <row r="32282">
          <cell r="O32282" t="str">
            <v>112501000</v>
          </cell>
        </row>
        <row r="32283">
          <cell r="O32283" t="str">
            <v>112501000</v>
          </cell>
        </row>
        <row r="32284">
          <cell r="O32284" t="str">
            <v>112502000</v>
          </cell>
        </row>
        <row r="32285">
          <cell r="O32285" t="str">
            <v>112502000</v>
          </cell>
        </row>
        <row r="32286">
          <cell r="O32286" t="str">
            <v>112502000</v>
          </cell>
        </row>
        <row r="32287">
          <cell r="O32287" t="str">
            <v>112502000</v>
          </cell>
        </row>
        <row r="32288">
          <cell r="O32288" t="str">
            <v>112502000</v>
          </cell>
        </row>
        <row r="32289">
          <cell r="O32289" t="str">
            <v>112502000</v>
          </cell>
        </row>
        <row r="32290">
          <cell r="O32290" t="str">
            <v>112502000</v>
          </cell>
        </row>
        <row r="32291">
          <cell r="O32291" t="str">
            <v>112502000</v>
          </cell>
        </row>
        <row r="32292">
          <cell r="O32292" t="str">
            <v>112502000</v>
          </cell>
        </row>
        <row r="32293">
          <cell r="O32293" t="str">
            <v>112502000</v>
          </cell>
        </row>
        <row r="32294">
          <cell r="O32294" t="str">
            <v>112502000</v>
          </cell>
        </row>
        <row r="32295">
          <cell r="O32295" t="str">
            <v>112502000</v>
          </cell>
        </row>
        <row r="32296">
          <cell r="O32296" t="str">
            <v>112502000</v>
          </cell>
        </row>
        <row r="32297">
          <cell r="O32297" t="str">
            <v>112502000</v>
          </cell>
        </row>
        <row r="32298">
          <cell r="O32298" t="str">
            <v>112503000</v>
          </cell>
        </row>
        <row r="32299">
          <cell r="O32299" t="str">
            <v>112503000</v>
          </cell>
        </row>
        <row r="32300">
          <cell r="O32300" t="str">
            <v>112503000</v>
          </cell>
        </row>
        <row r="32301">
          <cell r="O32301" t="str">
            <v>112503000</v>
          </cell>
        </row>
        <row r="32302">
          <cell r="O32302" t="str">
            <v>112503000</v>
          </cell>
        </row>
        <row r="32303">
          <cell r="O32303" t="str">
            <v>112503000</v>
          </cell>
        </row>
        <row r="32304">
          <cell r="O32304" t="str">
            <v>112503000</v>
          </cell>
        </row>
        <row r="32305">
          <cell r="O32305" t="str">
            <v>112503000</v>
          </cell>
        </row>
        <row r="32306">
          <cell r="O32306" t="str">
            <v>112504000</v>
          </cell>
        </row>
        <row r="32307">
          <cell r="O32307" t="str">
            <v>112504000</v>
          </cell>
        </row>
        <row r="32308">
          <cell r="O32308" t="str">
            <v>112504000</v>
          </cell>
        </row>
        <row r="32309">
          <cell r="O32309" t="str">
            <v>112504000</v>
          </cell>
        </row>
        <row r="32310">
          <cell r="O32310" t="str">
            <v>112504000</v>
          </cell>
        </row>
        <row r="32311">
          <cell r="O32311" t="str">
            <v>112504000</v>
          </cell>
        </row>
        <row r="32312">
          <cell r="O32312" t="str">
            <v>112504000</v>
          </cell>
        </row>
        <row r="32313">
          <cell r="O32313" t="str">
            <v>112504000</v>
          </cell>
        </row>
        <row r="32314">
          <cell r="O32314" t="str">
            <v>112504000</v>
          </cell>
        </row>
        <row r="32315">
          <cell r="O32315" t="str">
            <v>112504000</v>
          </cell>
        </row>
        <row r="32316">
          <cell r="O32316" t="str">
            <v>112504000</v>
          </cell>
        </row>
        <row r="32317">
          <cell r="O32317" t="str">
            <v>112504000</v>
          </cell>
        </row>
        <row r="32318">
          <cell r="O32318" t="str">
            <v>112504000</v>
          </cell>
        </row>
        <row r="32319">
          <cell r="O32319" t="str">
            <v>112504000</v>
          </cell>
        </row>
        <row r="32320">
          <cell r="O32320" t="str">
            <v>112504000</v>
          </cell>
        </row>
        <row r="32321">
          <cell r="O32321" t="str">
            <v>112504000</v>
          </cell>
        </row>
        <row r="32322">
          <cell r="O32322" t="str">
            <v>112504000</v>
          </cell>
        </row>
        <row r="32323">
          <cell r="O32323" t="str">
            <v>112505000</v>
          </cell>
        </row>
        <row r="32324">
          <cell r="O32324" t="str">
            <v>112505000</v>
          </cell>
        </row>
        <row r="32325">
          <cell r="O32325" t="str">
            <v>112505000</v>
          </cell>
        </row>
        <row r="32326">
          <cell r="O32326" t="str">
            <v>112505000</v>
          </cell>
        </row>
        <row r="32327">
          <cell r="O32327" t="str">
            <v>112505000</v>
          </cell>
        </row>
        <row r="32328">
          <cell r="O32328" t="str">
            <v>112505000</v>
          </cell>
        </row>
        <row r="32329">
          <cell r="O32329" t="str">
            <v>112505000</v>
          </cell>
        </row>
        <row r="32330">
          <cell r="O32330" t="str">
            <v>112505000</v>
          </cell>
        </row>
        <row r="32331">
          <cell r="O32331" t="str">
            <v>112505000</v>
          </cell>
        </row>
        <row r="32332">
          <cell r="O32332" t="str">
            <v>112505000</v>
          </cell>
        </row>
        <row r="32333">
          <cell r="O32333" t="str">
            <v>112505000</v>
          </cell>
        </row>
        <row r="32334">
          <cell r="O32334" t="str">
            <v>112505000</v>
          </cell>
        </row>
        <row r="32335">
          <cell r="O32335" t="str">
            <v>112505000</v>
          </cell>
        </row>
        <row r="32336">
          <cell r="O32336" t="str">
            <v>112505000</v>
          </cell>
        </row>
        <row r="32337">
          <cell r="O32337" t="str">
            <v>112505000</v>
          </cell>
        </row>
        <row r="32338">
          <cell r="O32338" t="str">
            <v>112505000</v>
          </cell>
        </row>
        <row r="32339">
          <cell r="O32339" t="str">
            <v>112506000</v>
          </cell>
        </row>
        <row r="32340">
          <cell r="O32340" t="str">
            <v>112506000</v>
          </cell>
        </row>
        <row r="32341">
          <cell r="O32341" t="str">
            <v>112506000</v>
          </cell>
        </row>
        <row r="32342">
          <cell r="O32342" t="str">
            <v>112506000</v>
          </cell>
        </row>
        <row r="32343">
          <cell r="O32343" t="str">
            <v>112506000</v>
          </cell>
        </row>
        <row r="32344">
          <cell r="O32344" t="str">
            <v>112506000</v>
          </cell>
        </row>
        <row r="32345">
          <cell r="O32345" t="str">
            <v>112506000</v>
          </cell>
        </row>
        <row r="32346">
          <cell r="O32346" t="str">
            <v>112506000</v>
          </cell>
        </row>
        <row r="32347">
          <cell r="O32347" t="str">
            <v>112506000</v>
          </cell>
        </row>
        <row r="32348">
          <cell r="O32348" t="str">
            <v>112506000</v>
          </cell>
        </row>
        <row r="32349">
          <cell r="O32349" t="str">
            <v>112506000</v>
          </cell>
        </row>
        <row r="32350">
          <cell r="O32350" t="str">
            <v>112506000</v>
          </cell>
        </row>
        <row r="32351">
          <cell r="O32351" t="str">
            <v>112506000</v>
          </cell>
        </row>
        <row r="32352">
          <cell r="O32352" t="str">
            <v>112506000</v>
          </cell>
        </row>
        <row r="32353">
          <cell r="O32353" t="str">
            <v>112506000</v>
          </cell>
        </row>
        <row r="32354">
          <cell r="O32354" t="str">
            <v>112506000</v>
          </cell>
        </row>
        <row r="32355">
          <cell r="O32355" t="str">
            <v>112506000</v>
          </cell>
        </row>
        <row r="32356">
          <cell r="O32356" t="str">
            <v>112506000</v>
          </cell>
        </row>
        <row r="32357">
          <cell r="O32357" t="str">
            <v>112506000</v>
          </cell>
        </row>
        <row r="32358">
          <cell r="O32358" t="str">
            <v>112506000</v>
          </cell>
        </row>
        <row r="32359">
          <cell r="O32359" t="str">
            <v>112507000</v>
          </cell>
        </row>
        <row r="32360">
          <cell r="O32360" t="str">
            <v>112507000</v>
          </cell>
        </row>
        <row r="32361">
          <cell r="O32361" t="str">
            <v>112507000</v>
          </cell>
        </row>
        <row r="32362">
          <cell r="O32362" t="str">
            <v>112507000</v>
          </cell>
        </row>
        <row r="32363">
          <cell r="O32363" t="str">
            <v>112507000</v>
          </cell>
        </row>
        <row r="32364">
          <cell r="O32364" t="str">
            <v>112507000</v>
          </cell>
        </row>
        <row r="32365">
          <cell r="O32365" t="str">
            <v>112507000</v>
          </cell>
        </row>
        <row r="32366">
          <cell r="O32366" t="str">
            <v>112507000</v>
          </cell>
        </row>
        <row r="32367">
          <cell r="O32367" t="str">
            <v>112507000</v>
          </cell>
        </row>
        <row r="32368">
          <cell r="O32368" t="str">
            <v>112507000</v>
          </cell>
        </row>
        <row r="32369">
          <cell r="O32369" t="str">
            <v>112507000</v>
          </cell>
        </row>
        <row r="32370">
          <cell r="O32370" t="str">
            <v>112507000</v>
          </cell>
        </row>
        <row r="32371">
          <cell r="O32371" t="str">
            <v>112507000</v>
          </cell>
        </row>
        <row r="32372">
          <cell r="O32372" t="str">
            <v>112507000</v>
          </cell>
        </row>
        <row r="32373">
          <cell r="O32373" t="str">
            <v>112507000</v>
          </cell>
        </row>
        <row r="32374">
          <cell r="O32374" t="str">
            <v>112507000</v>
          </cell>
        </row>
        <row r="32375">
          <cell r="O32375" t="str">
            <v>112507000</v>
          </cell>
        </row>
        <row r="32376">
          <cell r="O32376" t="str">
            <v>112507000</v>
          </cell>
        </row>
        <row r="32377">
          <cell r="O32377" t="str">
            <v>112507000</v>
          </cell>
        </row>
        <row r="32378">
          <cell r="O32378" t="str">
            <v>112507000</v>
          </cell>
        </row>
        <row r="32379">
          <cell r="O32379" t="str">
            <v>112507000</v>
          </cell>
        </row>
        <row r="32380">
          <cell r="O32380" t="str">
            <v>112508000</v>
          </cell>
        </row>
        <row r="32381">
          <cell r="O32381" t="str">
            <v>112508000</v>
          </cell>
        </row>
        <row r="32382">
          <cell r="O32382" t="str">
            <v>112508000</v>
          </cell>
        </row>
        <row r="32383">
          <cell r="O32383" t="str">
            <v>112508000</v>
          </cell>
        </row>
        <row r="32384">
          <cell r="O32384" t="str">
            <v>112508000</v>
          </cell>
        </row>
        <row r="32385">
          <cell r="O32385" t="str">
            <v>112508000</v>
          </cell>
        </row>
        <row r="32386">
          <cell r="O32386" t="str">
            <v>112508000</v>
          </cell>
        </row>
        <row r="32387">
          <cell r="O32387" t="str">
            <v>112508000</v>
          </cell>
        </row>
        <row r="32388">
          <cell r="O32388" t="str">
            <v>112508000</v>
          </cell>
        </row>
        <row r="32389">
          <cell r="O32389" t="str">
            <v>112508000</v>
          </cell>
        </row>
        <row r="32390">
          <cell r="O32390" t="str">
            <v>112508000</v>
          </cell>
        </row>
        <row r="32391">
          <cell r="O32391" t="str">
            <v>112508000</v>
          </cell>
        </row>
        <row r="32392">
          <cell r="O32392" t="str">
            <v>112508000</v>
          </cell>
        </row>
        <row r="32393">
          <cell r="O32393" t="str">
            <v>112508000</v>
          </cell>
        </row>
        <row r="32394">
          <cell r="O32394" t="str">
            <v>112508000</v>
          </cell>
        </row>
        <row r="32395">
          <cell r="O32395" t="str">
            <v>112508000</v>
          </cell>
        </row>
        <row r="32396">
          <cell r="O32396" t="str">
            <v>112508000</v>
          </cell>
        </row>
        <row r="32397">
          <cell r="O32397" t="str">
            <v>112509000</v>
          </cell>
        </row>
        <row r="32398">
          <cell r="O32398" t="str">
            <v>112509000</v>
          </cell>
        </row>
        <row r="32399">
          <cell r="O32399" t="str">
            <v>112509000</v>
          </cell>
        </row>
        <row r="32400">
          <cell r="O32400" t="str">
            <v>112509000</v>
          </cell>
        </row>
        <row r="32401">
          <cell r="O32401" t="str">
            <v>112509000</v>
          </cell>
        </row>
        <row r="32402">
          <cell r="O32402" t="str">
            <v>112509000</v>
          </cell>
        </row>
        <row r="32403">
          <cell r="O32403" t="str">
            <v>112509000</v>
          </cell>
        </row>
        <row r="32404">
          <cell r="O32404" t="str">
            <v>112509000</v>
          </cell>
        </row>
        <row r="32405">
          <cell r="O32405" t="str">
            <v>112509000</v>
          </cell>
        </row>
        <row r="32406">
          <cell r="O32406" t="str">
            <v>112509000</v>
          </cell>
        </row>
        <row r="32407">
          <cell r="O32407" t="str">
            <v>112509000</v>
          </cell>
        </row>
        <row r="32408">
          <cell r="O32408" t="str">
            <v>112509000</v>
          </cell>
        </row>
        <row r="32409">
          <cell r="O32409" t="str">
            <v>112509000</v>
          </cell>
        </row>
        <row r="32410">
          <cell r="O32410" t="str">
            <v>112509000</v>
          </cell>
        </row>
        <row r="32411">
          <cell r="O32411" t="str">
            <v>112509000</v>
          </cell>
        </row>
        <row r="32412">
          <cell r="O32412" t="str">
            <v>112509000</v>
          </cell>
        </row>
        <row r="32413">
          <cell r="O32413" t="str">
            <v>112509000</v>
          </cell>
        </row>
        <row r="32414">
          <cell r="O32414" t="str">
            <v>112509000</v>
          </cell>
        </row>
        <row r="32415">
          <cell r="O32415" t="str">
            <v>112509000</v>
          </cell>
        </row>
        <row r="32416">
          <cell r="O32416" t="str">
            <v>112509000</v>
          </cell>
        </row>
        <row r="32417">
          <cell r="O32417" t="str">
            <v>112509000</v>
          </cell>
        </row>
        <row r="32418">
          <cell r="O32418" t="str">
            <v>112509000</v>
          </cell>
        </row>
        <row r="32419">
          <cell r="O32419" t="str">
            <v>112509000</v>
          </cell>
        </row>
        <row r="32420">
          <cell r="O32420" t="str">
            <v>112509000</v>
          </cell>
        </row>
        <row r="32421">
          <cell r="O32421" t="str">
            <v>112509000</v>
          </cell>
        </row>
        <row r="32422">
          <cell r="O32422" t="str">
            <v>112509000</v>
          </cell>
        </row>
        <row r="32423">
          <cell r="O32423" t="str">
            <v>112510000</v>
          </cell>
        </row>
        <row r="32424">
          <cell r="O32424" t="str">
            <v>112510000</v>
          </cell>
        </row>
        <row r="32425">
          <cell r="O32425" t="str">
            <v>112510000</v>
          </cell>
        </row>
        <row r="32426">
          <cell r="O32426" t="str">
            <v>112510000</v>
          </cell>
        </row>
        <row r="32427">
          <cell r="O32427" t="str">
            <v>112510000</v>
          </cell>
        </row>
        <row r="32428">
          <cell r="O32428" t="str">
            <v>112510000</v>
          </cell>
        </row>
        <row r="32429">
          <cell r="O32429" t="str">
            <v>112510000</v>
          </cell>
        </row>
        <row r="32430">
          <cell r="O32430" t="str">
            <v>112510000</v>
          </cell>
        </row>
        <row r="32431">
          <cell r="O32431" t="str">
            <v>112510000</v>
          </cell>
        </row>
        <row r="32432">
          <cell r="O32432" t="str">
            <v>112510000</v>
          </cell>
        </row>
        <row r="32433">
          <cell r="O32433" t="str">
            <v>112510000</v>
          </cell>
        </row>
        <row r="32434">
          <cell r="O32434" t="str">
            <v>112510000</v>
          </cell>
        </row>
        <row r="32435">
          <cell r="O32435" t="str">
            <v>112510000</v>
          </cell>
        </row>
        <row r="32436">
          <cell r="O32436" t="str">
            <v>112510000</v>
          </cell>
        </row>
        <row r="32437">
          <cell r="O32437" t="str">
            <v>112510000</v>
          </cell>
        </row>
        <row r="32438">
          <cell r="O32438" t="str">
            <v>112510000</v>
          </cell>
        </row>
        <row r="32439">
          <cell r="O32439" t="str">
            <v>112511000</v>
          </cell>
        </row>
        <row r="32440">
          <cell r="O32440" t="str">
            <v>112511000</v>
          </cell>
        </row>
        <row r="32441">
          <cell r="O32441" t="str">
            <v>112511000</v>
          </cell>
        </row>
        <row r="32442">
          <cell r="O32442" t="str">
            <v>112511000</v>
          </cell>
        </row>
        <row r="32443">
          <cell r="O32443" t="str">
            <v>112511000</v>
          </cell>
        </row>
        <row r="32444">
          <cell r="O32444" t="str">
            <v>112511000</v>
          </cell>
        </row>
        <row r="32445">
          <cell r="O32445" t="str">
            <v>112511000</v>
          </cell>
        </row>
        <row r="32446">
          <cell r="O32446" t="str">
            <v>112511000</v>
          </cell>
        </row>
        <row r="32447">
          <cell r="O32447" t="str">
            <v>112511000</v>
          </cell>
        </row>
        <row r="32448">
          <cell r="O32448" t="str">
            <v>112511000</v>
          </cell>
        </row>
        <row r="32449">
          <cell r="O32449" t="str">
            <v>118201000</v>
          </cell>
        </row>
        <row r="32450">
          <cell r="O32450" t="str">
            <v>118201000</v>
          </cell>
        </row>
        <row r="32451">
          <cell r="O32451" t="str">
            <v>118201000</v>
          </cell>
        </row>
        <row r="32452">
          <cell r="O32452" t="str">
            <v>118201000</v>
          </cell>
        </row>
        <row r="32453">
          <cell r="O32453" t="str">
            <v>118201000</v>
          </cell>
        </row>
        <row r="32454">
          <cell r="O32454" t="str">
            <v>118201000</v>
          </cell>
        </row>
        <row r="32455">
          <cell r="O32455" t="str">
            <v>118201000</v>
          </cell>
        </row>
        <row r="32456">
          <cell r="O32456" t="str">
            <v>118201000</v>
          </cell>
        </row>
        <row r="32457">
          <cell r="O32457" t="str">
            <v>118201000</v>
          </cell>
        </row>
        <row r="32458">
          <cell r="O32458" t="str">
            <v>118201000</v>
          </cell>
        </row>
        <row r="32459">
          <cell r="O32459" t="str">
            <v>118201000</v>
          </cell>
        </row>
        <row r="32460">
          <cell r="O32460" t="str">
            <v>118201000</v>
          </cell>
        </row>
        <row r="32461">
          <cell r="O32461" t="str">
            <v>118201000</v>
          </cell>
        </row>
        <row r="32462">
          <cell r="O32462" t="str">
            <v>118201000</v>
          </cell>
        </row>
        <row r="32463">
          <cell r="O32463" t="str">
            <v>118201000</v>
          </cell>
        </row>
        <row r="32464">
          <cell r="O32464" t="str">
            <v>118201000</v>
          </cell>
        </row>
        <row r="32465">
          <cell r="O32465" t="str">
            <v>118202000</v>
          </cell>
        </row>
        <row r="32466">
          <cell r="O32466" t="str">
            <v>118202000</v>
          </cell>
        </row>
        <row r="32467">
          <cell r="O32467" t="str">
            <v>118202000</v>
          </cell>
        </row>
        <row r="32468">
          <cell r="O32468" t="str">
            <v>118202000</v>
          </cell>
        </row>
        <row r="32469">
          <cell r="O32469" t="str">
            <v>118202000</v>
          </cell>
        </row>
        <row r="32470">
          <cell r="O32470" t="str">
            <v>118202000</v>
          </cell>
        </row>
        <row r="32471">
          <cell r="O32471" t="str">
            <v>118202000</v>
          </cell>
        </row>
        <row r="32472">
          <cell r="O32472" t="str">
            <v>118202000</v>
          </cell>
        </row>
        <row r="32473">
          <cell r="O32473" t="str">
            <v>118202000</v>
          </cell>
        </row>
        <row r="32474">
          <cell r="O32474" t="str">
            <v>118202000</v>
          </cell>
        </row>
        <row r="32475">
          <cell r="O32475" t="str">
            <v>118202000</v>
          </cell>
        </row>
        <row r="32476">
          <cell r="O32476" t="str">
            <v>118202000</v>
          </cell>
        </row>
        <row r="32477">
          <cell r="O32477" t="str">
            <v>118202000</v>
          </cell>
        </row>
        <row r="32478">
          <cell r="O32478" t="str">
            <v>118202000</v>
          </cell>
        </row>
        <row r="32479">
          <cell r="O32479" t="str">
            <v>118202000</v>
          </cell>
        </row>
        <row r="32480">
          <cell r="O32480" t="str">
            <v>118202000</v>
          </cell>
        </row>
        <row r="32481">
          <cell r="O32481" t="str">
            <v>118202000</v>
          </cell>
        </row>
        <row r="32482">
          <cell r="O32482" t="str">
            <v>118202000</v>
          </cell>
        </row>
        <row r="32483">
          <cell r="O32483" t="str">
            <v>118202000</v>
          </cell>
        </row>
        <row r="32484">
          <cell r="O32484" t="str">
            <v>118202000</v>
          </cell>
        </row>
        <row r="32485">
          <cell r="O32485" t="str">
            <v>118202000</v>
          </cell>
        </row>
        <row r="32486">
          <cell r="O32486" t="str">
            <v>118202000</v>
          </cell>
        </row>
        <row r="32487">
          <cell r="O32487" t="str">
            <v>118202000</v>
          </cell>
        </row>
        <row r="32488">
          <cell r="O32488" t="str">
            <v>118202000</v>
          </cell>
        </row>
        <row r="32489">
          <cell r="O32489" t="str">
            <v>118202000</v>
          </cell>
        </row>
        <row r="32490">
          <cell r="O32490" t="str">
            <v>118202000</v>
          </cell>
        </row>
        <row r="32491">
          <cell r="O32491" t="str">
            <v>118202000</v>
          </cell>
        </row>
        <row r="32492">
          <cell r="O32492" t="str">
            <v>118202000</v>
          </cell>
        </row>
        <row r="32493">
          <cell r="O32493" t="str">
            <v>118202000</v>
          </cell>
        </row>
        <row r="32494">
          <cell r="O32494" t="str">
            <v>118202000</v>
          </cell>
        </row>
        <row r="32495">
          <cell r="O32495" t="str">
            <v>118202000</v>
          </cell>
        </row>
        <row r="32496">
          <cell r="O32496" t="str">
            <v>118202000</v>
          </cell>
        </row>
        <row r="32497">
          <cell r="O32497" t="str">
            <v>118202000</v>
          </cell>
        </row>
        <row r="32498">
          <cell r="O32498" t="str">
            <v>118202000</v>
          </cell>
        </row>
        <row r="32499">
          <cell r="O32499" t="str">
            <v>118202000</v>
          </cell>
        </row>
        <row r="32500">
          <cell r="O32500" t="str">
            <v>118202000</v>
          </cell>
        </row>
        <row r="32501">
          <cell r="O32501" t="str">
            <v>118202000</v>
          </cell>
        </row>
        <row r="32502">
          <cell r="O32502" t="str">
            <v>118202000</v>
          </cell>
        </row>
        <row r="32503">
          <cell r="O32503" t="str">
            <v>118202000</v>
          </cell>
        </row>
        <row r="32504">
          <cell r="O32504" t="str">
            <v>118202000</v>
          </cell>
        </row>
        <row r="32505">
          <cell r="O32505" t="str">
            <v>118203000</v>
          </cell>
        </row>
        <row r="32506">
          <cell r="O32506" t="str">
            <v>118203000</v>
          </cell>
        </row>
        <row r="32507">
          <cell r="O32507" t="str">
            <v>118203000</v>
          </cell>
        </row>
        <row r="32508">
          <cell r="O32508" t="str">
            <v>118203000</v>
          </cell>
        </row>
        <row r="32509">
          <cell r="O32509" t="str">
            <v>118203000</v>
          </cell>
        </row>
        <row r="32510">
          <cell r="O32510" t="str">
            <v>118203000</v>
          </cell>
        </row>
        <row r="32511">
          <cell r="O32511" t="str">
            <v>118203000</v>
          </cell>
        </row>
        <row r="32512">
          <cell r="O32512" t="str">
            <v>118203000</v>
          </cell>
        </row>
        <row r="32513">
          <cell r="O32513" t="str">
            <v>118203000</v>
          </cell>
        </row>
        <row r="32514">
          <cell r="O32514" t="str">
            <v>118203000</v>
          </cell>
        </row>
        <row r="32515">
          <cell r="O32515" t="str">
            <v>118203000</v>
          </cell>
        </row>
        <row r="32516">
          <cell r="O32516" t="str">
            <v>118204000</v>
          </cell>
        </row>
        <row r="32517">
          <cell r="O32517" t="str">
            <v>118204000</v>
          </cell>
        </row>
        <row r="32518">
          <cell r="O32518" t="str">
            <v>118204000</v>
          </cell>
        </row>
        <row r="32519">
          <cell r="O32519" t="str">
            <v>118204000</v>
          </cell>
        </row>
        <row r="32520">
          <cell r="O32520" t="str">
            <v>118204000</v>
          </cell>
        </row>
        <row r="32521">
          <cell r="O32521" t="str">
            <v>118204000</v>
          </cell>
        </row>
        <row r="32522">
          <cell r="O32522" t="str">
            <v>118204000</v>
          </cell>
        </row>
        <row r="32523">
          <cell r="O32523" t="str">
            <v>118204000</v>
          </cell>
        </row>
        <row r="32524">
          <cell r="O32524" t="str">
            <v>118204000</v>
          </cell>
        </row>
        <row r="32525">
          <cell r="O32525" t="str">
            <v>118204000</v>
          </cell>
        </row>
        <row r="32526">
          <cell r="O32526" t="str">
            <v>118204000</v>
          </cell>
        </row>
        <row r="32527">
          <cell r="O32527" t="str">
            <v>118204000</v>
          </cell>
        </row>
        <row r="32528">
          <cell r="O32528" t="str">
            <v>118204000</v>
          </cell>
        </row>
        <row r="32529">
          <cell r="O32529" t="str">
            <v>118204000</v>
          </cell>
        </row>
        <row r="32530">
          <cell r="O32530" t="str">
            <v>118204000</v>
          </cell>
        </row>
        <row r="32531">
          <cell r="O32531" t="str">
            <v>118204000</v>
          </cell>
        </row>
        <row r="32532">
          <cell r="O32532" t="str">
            <v>118204000</v>
          </cell>
        </row>
        <row r="32533">
          <cell r="O32533" t="str">
            <v>118204000</v>
          </cell>
        </row>
        <row r="32534">
          <cell r="O32534" t="str">
            <v>118204000</v>
          </cell>
        </row>
        <row r="32535">
          <cell r="O32535" t="str">
            <v>118204000</v>
          </cell>
        </row>
        <row r="32536">
          <cell r="O32536" t="str">
            <v>118204000</v>
          </cell>
        </row>
        <row r="32537">
          <cell r="O32537" t="str">
            <v>118204000</v>
          </cell>
        </row>
        <row r="32538">
          <cell r="O32538" t="str">
            <v>118204000</v>
          </cell>
        </row>
        <row r="32539">
          <cell r="O32539" t="str">
            <v>118204000</v>
          </cell>
        </row>
        <row r="32540">
          <cell r="O32540" t="str">
            <v>118204000</v>
          </cell>
        </row>
        <row r="32541">
          <cell r="O32541" t="str">
            <v>118204000</v>
          </cell>
        </row>
        <row r="32542">
          <cell r="O32542" t="str">
            <v>118204000</v>
          </cell>
        </row>
        <row r="32543">
          <cell r="O32543" t="str">
            <v>118204000</v>
          </cell>
        </row>
        <row r="32544">
          <cell r="O32544" t="str">
            <v>118204000</v>
          </cell>
        </row>
        <row r="32545">
          <cell r="O32545" t="str">
            <v>118204000</v>
          </cell>
        </row>
        <row r="32546">
          <cell r="O32546" t="str">
            <v>118204000</v>
          </cell>
        </row>
        <row r="32547">
          <cell r="O32547" t="str">
            <v>118204000</v>
          </cell>
        </row>
        <row r="32548">
          <cell r="O32548" t="str">
            <v>118204000</v>
          </cell>
        </row>
        <row r="32549">
          <cell r="O32549" t="str">
            <v>118204000</v>
          </cell>
        </row>
        <row r="32550">
          <cell r="O32550" t="str">
            <v>118204000</v>
          </cell>
        </row>
        <row r="32551">
          <cell r="O32551" t="str">
            <v>118204000</v>
          </cell>
        </row>
        <row r="32552">
          <cell r="O32552" t="str">
            <v>118204000</v>
          </cell>
        </row>
        <row r="32553">
          <cell r="O32553" t="str">
            <v>118205000</v>
          </cell>
        </row>
        <row r="32554">
          <cell r="O32554" t="str">
            <v>118205000</v>
          </cell>
        </row>
        <row r="32555">
          <cell r="O32555" t="str">
            <v>118205000</v>
          </cell>
        </row>
        <row r="32556">
          <cell r="O32556" t="str">
            <v>118205000</v>
          </cell>
        </row>
        <row r="32557">
          <cell r="O32557" t="str">
            <v>118205000</v>
          </cell>
        </row>
        <row r="32558">
          <cell r="O32558" t="str">
            <v>118205000</v>
          </cell>
        </row>
        <row r="32559">
          <cell r="O32559" t="str">
            <v>118205000</v>
          </cell>
        </row>
        <row r="32560">
          <cell r="O32560" t="str">
            <v>118205000</v>
          </cell>
        </row>
        <row r="32561">
          <cell r="O32561" t="str">
            <v>118205000</v>
          </cell>
        </row>
        <row r="32562">
          <cell r="O32562" t="str">
            <v>118205000</v>
          </cell>
        </row>
        <row r="32563">
          <cell r="O32563" t="str">
            <v>118205000</v>
          </cell>
        </row>
        <row r="32564">
          <cell r="O32564" t="str">
            <v>118205000</v>
          </cell>
        </row>
        <row r="32565">
          <cell r="O32565" t="str">
            <v>118205000</v>
          </cell>
        </row>
        <row r="32566">
          <cell r="O32566" t="str">
            <v>118205000</v>
          </cell>
        </row>
        <row r="32567">
          <cell r="O32567" t="str">
            <v>118205000</v>
          </cell>
        </row>
        <row r="32568">
          <cell r="O32568" t="str">
            <v>118205000</v>
          </cell>
        </row>
        <row r="32569">
          <cell r="O32569" t="str">
            <v>118205000</v>
          </cell>
        </row>
        <row r="32570">
          <cell r="O32570" t="str">
            <v>118205000</v>
          </cell>
        </row>
        <row r="32571">
          <cell r="O32571" t="str">
            <v>118205000</v>
          </cell>
        </row>
        <row r="32572">
          <cell r="O32572" t="str">
            <v>118205000</v>
          </cell>
        </row>
        <row r="32573">
          <cell r="O32573" t="str">
            <v>118205000</v>
          </cell>
        </row>
        <row r="32574">
          <cell r="O32574" t="str">
            <v>118205000</v>
          </cell>
        </row>
        <row r="32575">
          <cell r="O32575" t="str">
            <v>118205000</v>
          </cell>
        </row>
        <row r="32576">
          <cell r="O32576" t="str">
            <v>118205000</v>
          </cell>
        </row>
        <row r="32577">
          <cell r="O32577" t="str">
            <v>118206000</v>
          </cell>
        </row>
        <row r="32578">
          <cell r="O32578" t="str">
            <v>118206000</v>
          </cell>
        </row>
        <row r="32579">
          <cell r="O32579" t="str">
            <v>118206000</v>
          </cell>
        </row>
        <row r="32580">
          <cell r="O32580" t="str">
            <v>118206000</v>
          </cell>
        </row>
        <row r="32581">
          <cell r="O32581" t="str">
            <v>118206000</v>
          </cell>
        </row>
        <row r="32582">
          <cell r="O32582" t="str">
            <v>118206000</v>
          </cell>
        </row>
        <row r="32583">
          <cell r="O32583" t="str">
            <v>118206000</v>
          </cell>
        </row>
        <row r="32584">
          <cell r="O32584" t="str">
            <v>118206000</v>
          </cell>
        </row>
        <row r="32585">
          <cell r="O32585" t="str">
            <v>118206000</v>
          </cell>
        </row>
        <row r="32586">
          <cell r="O32586" t="str">
            <v>118206000</v>
          </cell>
        </row>
        <row r="32587">
          <cell r="O32587" t="str">
            <v>118206000</v>
          </cell>
        </row>
        <row r="32588">
          <cell r="O32588" t="str">
            <v>118207000</v>
          </cell>
        </row>
        <row r="32589">
          <cell r="O32589" t="str">
            <v>118207000</v>
          </cell>
        </row>
        <row r="32590">
          <cell r="O32590" t="str">
            <v>118207000</v>
          </cell>
        </row>
        <row r="32591">
          <cell r="O32591" t="str">
            <v>118207000</v>
          </cell>
        </row>
        <row r="32592">
          <cell r="O32592" t="str">
            <v>118207000</v>
          </cell>
        </row>
        <row r="32593">
          <cell r="O32593" t="str">
            <v>118207000</v>
          </cell>
        </row>
        <row r="32594">
          <cell r="O32594" t="str">
            <v>118207000</v>
          </cell>
        </row>
        <row r="32595">
          <cell r="O32595" t="str">
            <v>118207000</v>
          </cell>
        </row>
        <row r="32596">
          <cell r="O32596" t="str">
            <v>118207000</v>
          </cell>
        </row>
        <row r="32597">
          <cell r="O32597" t="str">
            <v>118207000</v>
          </cell>
        </row>
        <row r="32598">
          <cell r="O32598" t="str">
            <v>118207000</v>
          </cell>
        </row>
        <row r="32599">
          <cell r="O32599" t="str">
            <v>118207000</v>
          </cell>
        </row>
        <row r="32600">
          <cell r="O32600" t="str">
            <v>118207000</v>
          </cell>
        </row>
        <row r="32601">
          <cell r="O32601" t="str">
            <v>118207000</v>
          </cell>
        </row>
        <row r="32602">
          <cell r="O32602" t="str">
            <v>118207000</v>
          </cell>
        </row>
        <row r="32603">
          <cell r="O32603" t="str">
            <v>118207000</v>
          </cell>
        </row>
        <row r="32604">
          <cell r="O32604" t="str">
            <v>118207000</v>
          </cell>
        </row>
        <row r="32605">
          <cell r="O32605" t="str">
            <v>118207000</v>
          </cell>
        </row>
        <row r="32606">
          <cell r="O32606" t="str">
            <v>118207000</v>
          </cell>
        </row>
        <row r="32607">
          <cell r="O32607" t="str">
            <v>118207000</v>
          </cell>
        </row>
        <row r="32608">
          <cell r="O32608" t="str">
            <v>118207000</v>
          </cell>
        </row>
        <row r="32609">
          <cell r="O32609" t="str">
            <v>118208000</v>
          </cell>
        </row>
        <row r="32610">
          <cell r="O32610" t="str">
            <v>118208000</v>
          </cell>
        </row>
        <row r="32611">
          <cell r="O32611" t="str">
            <v>118208000</v>
          </cell>
        </row>
        <row r="32612">
          <cell r="O32612" t="str">
            <v>118208000</v>
          </cell>
        </row>
        <row r="32613">
          <cell r="O32613" t="str">
            <v>118208000</v>
          </cell>
        </row>
        <row r="32614">
          <cell r="O32614" t="str">
            <v>118208000</v>
          </cell>
        </row>
        <row r="32615">
          <cell r="O32615" t="str">
            <v>118208000</v>
          </cell>
        </row>
        <row r="32616">
          <cell r="O32616" t="str">
            <v>118208000</v>
          </cell>
        </row>
        <row r="32617">
          <cell r="O32617" t="str">
            <v>118208000</v>
          </cell>
        </row>
        <row r="32618">
          <cell r="O32618" t="str">
            <v>118208000</v>
          </cell>
        </row>
        <row r="32619">
          <cell r="O32619" t="str">
            <v>118208000</v>
          </cell>
        </row>
        <row r="32620">
          <cell r="O32620" t="str">
            <v>118208000</v>
          </cell>
        </row>
        <row r="32621">
          <cell r="O32621" t="str">
            <v>118208000</v>
          </cell>
        </row>
        <row r="32622">
          <cell r="O32622" t="str">
            <v>118208000</v>
          </cell>
        </row>
        <row r="32623">
          <cell r="O32623" t="str">
            <v>118208000</v>
          </cell>
        </row>
        <row r="32624">
          <cell r="O32624" t="str">
            <v>118208000</v>
          </cell>
        </row>
        <row r="32625">
          <cell r="O32625" t="str">
            <v>118208000</v>
          </cell>
        </row>
        <row r="32626">
          <cell r="O32626" t="str">
            <v>118208000</v>
          </cell>
        </row>
        <row r="32627">
          <cell r="O32627" t="str">
            <v>118208000</v>
          </cell>
        </row>
        <row r="32628">
          <cell r="O32628" t="str">
            <v>118208000</v>
          </cell>
        </row>
        <row r="32629">
          <cell r="O32629" t="str">
            <v>118209000</v>
          </cell>
        </row>
        <row r="32630">
          <cell r="O32630" t="str">
            <v>118209000</v>
          </cell>
        </row>
        <row r="32631">
          <cell r="O32631" t="str">
            <v>118209000</v>
          </cell>
        </row>
        <row r="32632">
          <cell r="O32632" t="str">
            <v>118209000</v>
          </cell>
        </row>
        <row r="32633">
          <cell r="O32633" t="str">
            <v>118209000</v>
          </cell>
        </row>
        <row r="32634">
          <cell r="O32634" t="str">
            <v>118209000</v>
          </cell>
        </row>
        <row r="32635">
          <cell r="O32635" t="str">
            <v>118209000</v>
          </cell>
        </row>
        <row r="32636">
          <cell r="O32636" t="str">
            <v>118209000</v>
          </cell>
        </row>
        <row r="32637">
          <cell r="O32637" t="str">
            <v>118209000</v>
          </cell>
        </row>
        <row r="32638">
          <cell r="O32638" t="str">
            <v>118209000</v>
          </cell>
        </row>
        <row r="32639">
          <cell r="O32639" t="str">
            <v>118209000</v>
          </cell>
        </row>
        <row r="32640">
          <cell r="O32640" t="str">
            <v>118209000</v>
          </cell>
        </row>
        <row r="32641">
          <cell r="O32641" t="str">
            <v>118209000</v>
          </cell>
        </row>
        <row r="32642">
          <cell r="O32642" t="str">
            <v>118209000</v>
          </cell>
        </row>
        <row r="32643">
          <cell r="O32643" t="str">
            <v>118209000</v>
          </cell>
        </row>
        <row r="32644">
          <cell r="O32644" t="str">
            <v>118209000</v>
          </cell>
        </row>
        <row r="32645">
          <cell r="O32645" t="str">
            <v>118209000</v>
          </cell>
        </row>
        <row r="32646">
          <cell r="O32646" t="str">
            <v>118209000</v>
          </cell>
        </row>
        <row r="32647">
          <cell r="O32647" t="str">
            <v>118209000</v>
          </cell>
        </row>
        <row r="32648">
          <cell r="O32648" t="str">
            <v>118209000</v>
          </cell>
        </row>
        <row r="32649">
          <cell r="O32649" t="str">
            <v>118209000</v>
          </cell>
        </row>
        <row r="32650">
          <cell r="O32650" t="str">
            <v>118209000</v>
          </cell>
        </row>
        <row r="32651">
          <cell r="O32651" t="str">
            <v>118209000</v>
          </cell>
        </row>
        <row r="32652">
          <cell r="O32652" t="str">
            <v>118209000</v>
          </cell>
        </row>
        <row r="32653">
          <cell r="O32653" t="str">
            <v>118209000</v>
          </cell>
        </row>
        <row r="32654">
          <cell r="O32654" t="str">
            <v>118209000</v>
          </cell>
        </row>
        <row r="32655">
          <cell r="O32655" t="str">
            <v>118209000</v>
          </cell>
        </row>
        <row r="32656">
          <cell r="O32656" t="str">
            <v>118209000</v>
          </cell>
        </row>
        <row r="32657">
          <cell r="O32657" t="str">
            <v>118210000</v>
          </cell>
        </row>
        <row r="32658">
          <cell r="O32658" t="str">
            <v>118210000</v>
          </cell>
        </row>
        <row r="32659">
          <cell r="O32659" t="str">
            <v>118210000</v>
          </cell>
        </row>
        <row r="32660">
          <cell r="O32660" t="str">
            <v>118210000</v>
          </cell>
        </row>
        <row r="32661">
          <cell r="O32661" t="str">
            <v>118210000</v>
          </cell>
        </row>
        <row r="32662">
          <cell r="O32662" t="str">
            <v>118210000</v>
          </cell>
        </row>
        <row r="32663">
          <cell r="O32663" t="str">
            <v>118210000</v>
          </cell>
        </row>
        <row r="32664">
          <cell r="O32664" t="str">
            <v>118210000</v>
          </cell>
        </row>
        <row r="32665">
          <cell r="O32665" t="str">
            <v>118210000</v>
          </cell>
        </row>
        <row r="32666">
          <cell r="O32666" t="str">
            <v>118210000</v>
          </cell>
        </row>
        <row r="32667">
          <cell r="O32667" t="str">
            <v>118210000</v>
          </cell>
        </row>
        <row r="32668">
          <cell r="O32668" t="str">
            <v>118210000</v>
          </cell>
        </row>
        <row r="32669">
          <cell r="O32669" t="str">
            <v>118210000</v>
          </cell>
        </row>
        <row r="32670">
          <cell r="O32670" t="str">
            <v>118210000</v>
          </cell>
        </row>
        <row r="32671">
          <cell r="O32671" t="str">
            <v>118210000</v>
          </cell>
        </row>
        <row r="32672">
          <cell r="O32672" t="str">
            <v>118210000</v>
          </cell>
        </row>
        <row r="32673">
          <cell r="O32673" t="str">
            <v>118211000</v>
          </cell>
        </row>
        <row r="32674">
          <cell r="O32674" t="str">
            <v>118211000</v>
          </cell>
        </row>
        <row r="32675">
          <cell r="O32675" t="str">
            <v>118211000</v>
          </cell>
        </row>
        <row r="32676">
          <cell r="O32676" t="str">
            <v>118211000</v>
          </cell>
        </row>
        <row r="32677">
          <cell r="O32677" t="str">
            <v>118211000</v>
          </cell>
        </row>
        <row r="32678">
          <cell r="O32678" t="str">
            <v>118211000</v>
          </cell>
        </row>
        <row r="32679">
          <cell r="O32679" t="str">
            <v>118211000</v>
          </cell>
        </row>
        <row r="32680">
          <cell r="O32680" t="str">
            <v>118211000</v>
          </cell>
        </row>
        <row r="32681">
          <cell r="O32681" t="str">
            <v>118211000</v>
          </cell>
        </row>
        <row r="32682">
          <cell r="O32682" t="str">
            <v>118211000</v>
          </cell>
        </row>
        <row r="32683">
          <cell r="O32683" t="str">
            <v>118211000</v>
          </cell>
        </row>
        <row r="32684">
          <cell r="O32684" t="str">
            <v>118211000</v>
          </cell>
        </row>
        <row r="32685">
          <cell r="O32685" t="str">
            <v>118211000</v>
          </cell>
        </row>
        <row r="32686">
          <cell r="O32686" t="str">
            <v>124701000</v>
          </cell>
        </row>
        <row r="32687">
          <cell r="O32687" t="str">
            <v>124701000</v>
          </cell>
        </row>
        <row r="32688">
          <cell r="O32688" t="str">
            <v>124701000</v>
          </cell>
        </row>
        <row r="32689">
          <cell r="O32689" t="str">
            <v>124701000</v>
          </cell>
        </row>
        <row r="32690">
          <cell r="O32690" t="str">
            <v>124701000</v>
          </cell>
        </row>
        <row r="32691">
          <cell r="O32691" t="str">
            <v>124701000</v>
          </cell>
        </row>
        <row r="32692">
          <cell r="O32692" t="str">
            <v>124701000</v>
          </cell>
        </row>
        <row r="32693">
          <cell r="O32693" t="str">
            <v>124701000</v>
          </cell>
        </row>
        <row r="32694">
          <cell r="O32694" t="str">
            <v>124701000</v>
          </cell>
        </row>
        <row r="32695">
          <cell r="O32695" t="str">
            <v>124701000</v>
          </cell>
        </row>
        <row r="32696">
          <cell r="O32696" t="str">
            <v>124701000</v>
          </cell>
        </row>
        <row r="32697">
          <cell r="O32697" t="str">
            <v>124701000</v>
          </cell>
        </row>
        <row r="32698">
          <cell r="O32698" t="str">
            <v>124701000</v>
          </cell>
        </row>
        <row r="32699">
          <cell r="O32699" t="str">
            <v>124701000</v>
          </cell>
        </row>
        <row r="32700">
          <cell r="O32700" t="str">
            <v>124701000</v>
          </cell>
        </row>
        <row r="32701">
          <cell r="O32701" t="str">
            <v>124701000</v>
          </cell>
        </row>
        <row r="32702">
          <cell r="O32702" t="str">
            <v>124701000</v>
          </cell>
        </row>
        <row r="32703">
          <cell r="O32703" t="str">
            <v>124702000</v>
          </cell>
        </row>
        <row r="32704">
          <cell r="O32704" t="str">
            <v>124702000</v>
          </cell>
        </row>
        <row r="32705">
          <cell r="O32705" t="str">
            <v>124702000</v>
          </cell>
        </row>
        <row r="32706">
          <cell r="O32706" t="str">
            <v>124702000</v>
          </cell>
        </row>
        <row r="32707">
          <cell r="O32707" t="str">
            <v>124702000</v>
          </cell>
        </row>
        <row r="32708">
          <cell r="O32708" t="str">
            <v>124702000</v>
          </cell>
        </row>
        <row r="32709">
          <cell r="O32709" t="str">
            <v>124702000</v>
          </cell>
        </row>
        <row r="32710">
          <cell r="O32710" t="str">
            <v>124702000</v>
          </cell>
        </row>
        <row r="32711">
          <cell r="O32711" t="str">
            <v>124702000</v>
          </cell>
        </row>
        <row r="32712">
          <cell r="O32712" t="str">
            <v>124702000</v>
          </cell>
        </row>
        <row r="32713">
          <cell r="O32713" t="str">
            <v>124702000</v>
          </cell>
        </row>
        <row r="32714">
          <cell r="O32714" t="str">
            <v>124702000</v>
          </cell>
        </row>
        <row r="32715">
          <cell r="O32715" t="str">
            <v>124702000</v>
          </cell>
        </row>
        <row r="32716">
          <cell r="O32716" t="str">
            <v>124702000</v>
          </cell>
        </row>
        <row r="32717">
          <cell r="O32717" t="str">
            <v>124702000</v>
          </cell>
        </row>
        <row r="32718">
          <cell r="O32718" t="str">
            <v>124702000</v>
          </cell>
        </row>
        <row r="32719">
          <cell r="O32719" t="str">
            <v>124702000</v>
          </cell>
        </row>
        <row r="32720">
          <cell r="O32720" t="str">
            <v>124702000</v>
          </cell>
        </row>
        <row r="32721">
          <cell r="O32721" t="str">
            <v>124702000</v>
          </cell>
        </row>
        <row r="32722">
          <cell r="O32722" t="str">
            <v>124702000</v>
          </cell>
        </row>
        <row r="32723">
          <cell r="O32723" t="str">
            <v>124702000</v>
          </cell>
        </row>
        <row r="32724">
          <cell r="O32724" t="str">
            <v>124702000</v>
          </cell>
        </row>
        <row r="32725">
          <cell r="O32725" t="str">
            <v>124702000</v>
          </cell>
        </row>
        <row r="32726">
          <cell r="O32726" t="str">
            <v>124702000</v>
          </cell>
        </row>
        <row r="32727">
          <cell r="O32727" t="str">
            <v>124702000</v>
          </cell>
        </row>
        <row r="32728">
          <cell r="O32728" t="str">
            <v>124702000</v>
          </cell>
        </row>
        <row r="32729">
          <cell r="O32729" t="str">
            <v>124702000</v>
          </cell>
        </row>
        <row r="32730">
          <cell r="O32730" t="str">
            <v>124702000</v>
          </cell>
        </row>
        <row r="32731">
          <cell r="O32731" t="str">
            <v>124703000</v>
          </cell>
        </row>
        <row r="32732">
          <cell r="O32732" t="str">
            <v>124703000</v>
          </cell>
        </row>
        <row r="32733">
          <cell r="O32733" t="str">
            <v>124703000</v>
          </cell>
        </row>
        <row r="32734">
          <cell r="O32734" t="str">
            <v>124703000</v>
          </cell>
        </row>
        <row r="32735">
          <cell r="O32735" t="str">
            <v>124703000</v>
          </cell>
        </row>
        <row r="32736">
          <cell r="O32736" t="str">
            <v>124703000</v>
          </cell>
        </row>
        <row r="32737">
          <cell r="O32737" t="str">
            <v>124703000</v>
          </cell>
        </row>
        <row r="32738">
          <cell r="O32738" t="str">
            <v>124703000</v>
          </cell>
        </row>
        <row r="32739">
          <cell r="O32739" t="str">
            <v>124703000</v>
          </cell>
        </row>
        <row r="32740">
          <cell r="O32740" t="str">
            <v>124703000</v>
          </cell>
        </row>
        <row r="32741">
          <cell r="O32741" t="str">
            <v>124703000</v>
          </cell>
        </row>
        <row r="32742">
          <cell r="O32742" t="str">
            <v>124703000</v>
          </cell>
        </row>
        <row r="32743">
          <cell r="O32743" t="str">
            <v>124703000</v>
          </cell>
        </row>
        <row r="32744">
          <cell r="O32744" t="str">
            <v>124703000</v>
          </cell>
        </row>
        <row r="32745">
          <cell r="O32745" t="str">
            <v>124703000</v>
          </cell>
        </row>
        <row r="32746">
          <cell r="O32746" t="str">
            <v>124703000</v>
          </cell>
        </row>
        <row r="32747">
          <cell r="O32747" t="str">
            <v>124703000</v>
          </cell>
        </row>
        <row r="32748">
          <cell r="O32748" t="str">
            <v>124703000</v>
          </cell>
        </row>
        <row r="32749">
          <cell r="O32749" t="str">
            <v>124703000</v>
          </cell>
        </row>
        <row r="32750">
          <cell r="O32750" t="str">
            <v>124703000</v>
          </cell>
        </row>
        <row r="32751">
          <cell r="O32751" t="str">
            <v>124703000</v>
          </cell>
        </row>
        <row r="32752">
          <cell r="O32752" t="str">
            <v>124703000</v>
          </cell>
        </row>
        <row r="32753">
          <cell r="O32753" t="str">
            <v>124703000</v>
          </cell>
        </row>
        <row r="32754">
          <cell r="O32754" t="str">
            <v>124703000</v>
          </cell>
        </row>
        <row r="32755">
          <cell r="O32755" t="str">
            <v>124704000</v>
          </cell>
        </row>
        <row r="32756">
          <cell r="O32756" t="str">
            <v>124704000</v>
          </cell>
        </row>
        <row r="32757">
          <cell r="O32757" t="str">
            <v>124704000</v>
          </cell>
        </row>
        <row r="32758">
          <cell r="O32758" t="str">
            <v>124704000</v>
          </cell>
        </row>
        <row r="32759">
          <cell r="O32759" t="str">
            <v>124704000</v>
          </cell>
        </row>
        <row r="32760">
          <cell r="O32760" t="str">
            <v>124704000</v>
          </cell>
        </row>
        <row r="32761">
          <cell r="O32761" t="str">
            <v>124704000</v>
          </cell>
        </row>
        <row r="32762">
          <cell r="O32762" t="str">
            <v>124704000</v>
          </cell>
        </row>
        <row r="32763">
          <cell r="O32763" t="str">
            <v>124704000</v>
          </cell>
        </row>
        <row r="32764">
          <cell r="O32764" t="str">
            <v>124704000</v>
          </cell>
        </row>
        <row r="32765">
          <cell r="O32765" t="str">
            <v>124704000</v>
          </cell>
        </row>
        <row r="32766">
          <cell r="O32766" t="str">
            <v>124704000</v>
          </cell>
        </row>
        <row r="32767">
          <cell r="O32767" t="str">
            <v>124704000</v>
          </cell>
        </row>
        <row r="32768">
          <cell r="O32768" t="str">
            <v>124704000</v>
          </cell>
        </row>
        <row r="32769">
          <cell r="O32769" t="str">
            <v>124704000</v>
          </cell>
        </row>
        <row r="32770">
          <cell r="O32770" t="str">
            <v>124704000</v>
          </cell>
        </row>
        <row r="32771">
          <cell r="O32771" t="str">
            <v>124704000</v>
          </cell>
        </row>
        <row r="32772">
          <cell r="O32772" t="str">
            <v>124704000</v>
          </cell>
        </row>
        <row r="32773">
          <cell r="O32773" t="str">
            <v>124704000</v>
          </cell>
        </row>
        <row r="32774">
          <cell r="O32774" t="str">
            <v>124704000</v>
          </cell>
        </row>
        <row r="32775">
          <cell r="O32775" t="str">
            <v>124704000</v>
          </cell>
        </row>
        <row r="32776">
          <cell r="O32776" t="str">
            <v>124704000</v>
          </cell>
        </row>
        <row r="32777">
          <cell r="O32777" t="str">
            <v>124704000</v>
          </cell>
        </row>
        <row r="32778">
          <cell r="O32778" t="str">
            <v>124704000</v>
          </cell>
        </row>
        <row r="32779">
          <cell r="O32779" t="str">
            <v>124704000</v>
          </cell>
        </row>
        <row r="32780">
          <cell r="O32780" t="str">
            <v>124704000</v>
          </cell>
        </row>
        <row r="32781">
          <cell r="O32781" t="str">
            <v>124704000</v>
          </cell>
        </row>
        <row r="32782">
          <cell r="O32782" t="str">
            <v>124704000</v>
          </cell>
        </row>
        <row r="32783">
          <cell r="O32783" t="str">
            <v>124704000</v>
          </cell>
        </row>
        <row r="32784">
          <cell r="O32784" t="str">
            <v>124704000</v>
          </cell>
        </row>
        <row r="32785">
          <cell r="O32785" t="str">
            <v>124704000</v>
          </cell>
        </row>
        <row r="32786">
          <cell r="O32786" t="str">
            <v>124704000</v>
          </cell>
        </row>
        <row r="32787">
          <cell r="O32787" t="str">
            <v>124704000</v>
          </cell>
        </row>
        <row r="32788">
          <cell r="O32788" t="str">
            <v>124704000</v>
          </cell>
        </row>
        <row r="32789">
          <cell r="O32789" t="str">
            <v>124704000</v>
          </cell>
        </row>
        <row r="32790">
          <cell r="O32790" t="str">
            <v>124704000</v>
          </cell>
        </row>
        <row r="32791">
          <cell r="O32791" t="str">
            <v>124704000</v>
          </cell>
        </row>
        <row r="32792">
          <cell r="O32792" t="str">
            <v>124704000</v>
          </cell>
        </row>
        <row r="32793">
          <cell r="O32793" t="str">
            <v>124704000</v>
          </cell>
        </row>
        <row r="32794">
          <cell r="O32794" t="str">
            <v>124704000</v>
          </cell>
        </row>
        <row r="32795">
          <cell r="O32795" t="str">
            <v>124705000</v>
          </cell>
        </row>
        <row r="32796">
          <cell r="O32796" t="str">
            <v>124705000</v>
          </cell>
        </row>
        <row r="32797">
          <cell r="O32797" t="str">
            <v>124705000</v>
          </cell>
        </row>
        <row r="32798">
          <cell r="O32798" t="str">
            <v>124705000</v>
          </cell>
        </row>
        <row r="32799">
          <cell r="O32799" t="str">
            <v>124705000</v>
          </cell>
        </row>
        <row r="32800">
          <cell r="O32800" t="str">
            <v>124705000</v>
          </cell>
        </row>
        <row r="32801">
          <cell r="O32801" t="str">
            <v>124705000</v>
          </cell>
        </row>
        <row r="32802">
          <cell r="O32802" t="str">
            <v>124705000</v>
          </cell>
        </row>
        <row r="32803">
          <cell r="O32803" t="str">
            <v>124705000</v>
          </cell>
        </row>
        <row r="32804">
          <cell r="O32804" t="str">
            <v>124705000</v>
          </cell>
        </row>
        <row r="32805">
          <cell r="O32805" t="str">
            <v>124705000</v>
          </cell>
        </row>
        <row r="32806">
          <cell r="O32806" t="str">
            <v>124705000</v>
          </cell>
        </row>
        <row r="32807">
          <cell r="O32807" t="str">
            <v>124705000</v>
          </cell>
        </row>
        <row r="32808">
          <cell r="O32808" t="str">
            <v>124705000</v>
          </cell>
        </row>
        <row r="32809">
          <cell r="O32809" t="str">
            <v>124705000</v>
          </cell>
        </row>
        <row r="32810">
          <cell r="O32810" t="str">
            <v>124705000</v>
          </cell>
        </row>
        <row r="32811">
          <cell r="O32811" t="str">
            <v>124705000</v>
          </cell>
        </row>
        <row r="32812">
          <cell r="O32812" t="str">
            <v>124705000</v>
          </cell>
        </row>
        <row r="32813">
          <cell r="O32813" t="str">
            <v>124705000</v>
          </cell>
        </row>
        <row r="32814">
          <cell r="O32814" t="str">
            <v>124705000</v>
          </cell>
        </row>
        <row r="32815">
          <cell r="O32815" t="str">
            <v>124706000</v>
          </cell>
        </row>
        <row r="32816">
          <cell r="O32816" t="str">
            <v>124706000</v>
          </cell>
        </row>
        <row r="32817">
          <cell r="O32817" t="str">
            <v>124706000</v>
          </cell>
        </row>
        <row r="32818">
          <cell r="O32818" t="str">
            <v>124706000</v>
          </cell>
        </row>
        <row r="32819">
          <cell r="O32819" t="str">
            <v>124706000</v>
          </cell>
        </row>
        <row r="32820">
          <cell r="O32820" t="str">
            <v>124706000</v>
          </cell>
        </row>
        <row r="32821">
          <cell r="O32821" t="str">
            <v>124706000</v>
          </cell>
        </row>
        <row r="32822">
          <cell r="O32822" t="str">
            <v>124706000</v>
          </cell>
        </row>
        <row r="32823">
          <cell r="O32823" t="str">
            <v>124706000</v>
          </cell>
        </row>
        <row r="32824">
          <cell r="O32824" t="str">
            <v>124706000</v>
          </cell>
        </row>
        <row r="32825">
          <cell r="O32825" t="str">
            <v>124706000</v>
          </cell>
        </row>
        <row r="32826">
          <cell r="O32826" t="str">
            <v>124706000</v>
          </cell>
        </row>
        <row r="32827">
          <cell r="O32827" t="str">
            <v>124706000</v>
          </cell>
        </row>
        <row r="32828">
          <cell r="O32828" t="str">
            <v>124706000</v>
          </cell>
        </row>
        <row r="32829">
          <cell r="O32829" t="str">
            <v>124706000</v>
          </cell>
        </row>
        <row r="32830">
          <cell r="O32830" t="str">
            <v>124706000</v>
          </cell>
        </row>
        <row r="32831">
          <cell r="O32831" t="str">
            <v>124706000</v>
          </cell>
        </row>
        <row r="32832">
          <cell r="O32832" t="str">
            <v>124706000</v>
          </cell>
        </row>
        <row r="32833">
          <cell r="O32833" t="str">
            <v>124706000</v>
          </cell>
        </row>
        <row r="32834">
          <cell r="O32834" t="str">
            <v>124706000</v>
          </cell>
        </row>
        <row r="32835">
          <cell r="O32835" t="str">
            <v>124706000</v>
          </cell>
        </row>
        <row r="32836">
          <cell r="O32836" t="str">
            <v>124706000</v>
          </cell>
        </row>
        <row r="32837">
          <cell r="O32837" t="str">
            <v>124706000</v>
          </cell>
        </row>
        <row r="32838">
          <cell r="O32838" t="str">
            <v>124706000</v>
          </cell>
        </row>
        <row r="32839">
          <cell r="O32839" t="str">
            <v>124706000</v>
          </cell>
        </row>
        <row r="32840">
          <cell r="O32840" t="str">
            <v>124706000</v>
          </cell>
        </row>
        <row r="32841">
          <cell r="O32841" t="str">
            <v>124706000</v>
          </cell>
        </row>
        <row r="32842">
          <cell r="O32842" t="str">
            <v>124706000</v>
          </cell>
        </row>
        <row r="32843">
          <cell r="O32843" t="str">
            <v>124706000</v>
          </cell>
        </row>
        <row r="32844">
          <cell r="O32844" t="str">
            <v>124706000</v>
          </cell>
        </row>
        <row r="32845">
          <cell r="O32845" t="str">
            <v>124706000</v>
          </cell>
        </row>
        <row r="32846">
          <cell r="O32846" t="str">
            <v>124706000</v>
          </cell>
        </row>
        <row r="32847">
          <cell r="O32847" t="str">
            <v>124707000</v>
          </cell>
        </row>
        <row r="32848">
          <cell r="O32848" t="str">
            <v>124707000</v>
          </cell>
        </row>
        <row r="32849">
          <cell r="O32849" t="str">
            <v>124707000</v>
          </cell>
        </row>
        <row r="32850">
          <cell r="O32850" t="str">
            <v>124707000</v>
          </cell>
        </row>
        <row r="32851">
          <cell r="O32851" t="str">
            <v>124707000</v>
          </cell>
        </row>
        <row r="32852">
          <cell r="O32852" t="str">
            <v>124707000</v>
          </cell>
        </row>
        <row r="32853">
          <cell r="O32853" t="str">
            <v>124707000</v>
          </cell>
        </row>
        <row r="32854">
          <cell r="O32854" t="str">
            <v>124707000</v>
          </cell>
        </row>
        <row r="32855">
          <cell r="O32855" t="str">
            <v>124707000</v>
          </cell>
        </row>
        <row r="32856">
          <cell r="O32856" t="str">
            <v>124707000</v>
          </cell>
        </row>
        <row r="32857">
          <cell r="O32857" t="str">
            <v>124707000</v>
          </cell>
        </row>
        <row r="32858">
          <cell r="O32858" t="str">
            <v>124707000</v>
          </cell>
        </row>
        <row r="32859">
          <cell r="O32859" t="str">
            <v>124707000</v>
          </cell>
        </row>
        <row r="32860">
          <cell r="O32860" t="str">
            <v>124707000</v>
          </cell>
        </row>
        <row r="32861">
          <cell r="O32861" t="str">
            <v>124707000</v>
          </cell>
        </row>
        <row r="32862">
          <cell r="O32862" t="str">
            <v>124707000</v>
          </cell>
        </row>
        <row r="32863">
          <cell r="O32863" t="str">
            <v>124707000</v>
          </cell>
        </row>
        <row r="32864">
          <cell r="O32864" t="str">
            <v>124707000</v>
          </cell>
        </row>
        <row r="32865">
          <cell r="O32865" t="str">
            <v>124707000</v>
          </cell>
        </row>
        <row r="32866">
          <cell r="O32866" t="str">
            <v>124707000</v>
          </cell>
        </row>
        <row r="32867">
          <cell r="O32867" t="str">
            <v>124707000</v>
          </cell>
        </row>
        <row r="32868">
          <cell r="O32868" t="str">
            <v>124707000</v>
          </cell>
        </row>
        <row r="32869">
          <cell r="O32869" t="str">
            <v>124707000</v>
          </cell>
        </row>
        <row r="32870">
          <cell r="O32870" t="str">
            <v>124707000</v>
          </cell>
        </row>
        <row r="32871">
          <cell r="O32871" t="str">
            <v>124707000</v>
          </cell>
        </row>
        <row r="32872">
          <cell r="O32872" t="str">
            <v>124707000</v>
          </cell>
        </row>
        <row r="32873">
          <cell r="O32873" t="str">
            <v>124707000</v>
          </cell>
        </row>
        <row r="32874">
          <cell r="O32874" t="str">
            <v>124707000</v>
          </cell>
        </row>
        <row r="32875">
          <cell r="O32875" t="str">
            <v>124707000</v>
          </cell>
        </row>
        <row r="32876">
          <cell r="O32876" t="str">
            <v>124707000</v>
          </cell>
        </row>
        <row r="32877">
          <cell r="O32877" t="str">
            <v>124707000</v>
          </cell>
        </row>
        <row r="32878">
          <cell r="O32878" t="str">
            <v>124707000</v>
          </cell>
        </row>
        <row r="32879">
          <cell r="O32879" t="str">
            <v>124707000</v>
          </cell>
        </row>
        <row r="32880">
          <cell r="O32880" t="str">
            <v>124707000</v>
          </cell>
        </row>
        <row r="32881">
          <cell r="O32881" t="str">
            <v>124707000</v>
          </cell>
        </row>
        <row r="32882">
          <cell r="O32882" t="str">
            <v>124707000</v>
          </cell>
        </row>
        <row r="32883">
          <cell r="O32883" t="str">
            <v>124707000</v>
          </cell>
        </row>
        <row r="32884">
          <cell r="O32884" t="str">
            <v>124707000</v>
          </cell>
        </row>
        <row r="32885">
          <cell r="O32885" t="str">
            <v>124708000</v>
          </cell>
        </row>
        <row r="32886">
          <cell r="O32886" t="str">
            <v>124708000</v>
          </cell>
        </row>
        <row r="32887">
          <cell r="O32887" t="str">
            <v>124708000</v>
          </cell>
        </row>
        <row r="32888">
          <cell r="O32888" t="str">
            <v>124708000</v>
          </cell>
        </row>
        <row r="32889">
          <cell r="O32889" t="str">
            <v>124708000</v>
          </cell>
        </row>
        <row r="32890">
          <cell r="O32890" t="str">
            <v>124708000</v>
          </cell>
        </row>
        <row r="32891">
          <cell r="O32891" t="str">
            <v>124708000</v>
          </cell>
        </row>
        <row r="32892">
          <cell r="O32892" t="str">
            <v>124708000</v>
          </cell>
        </row>
        <row r="32893">
          <cell r="O32893" t="str">
            <v>124708000</v>
          </cell>
        </row>
        <row r="32894">
          <cell r="O32894" t="str">
            <v>124708000</v>
          </cell>
        </row>
        <row r="32895">
          <cell r="O32895" t="str">
            <v>124708000</v>
          </cell>
        </row>
        <row r="32896">
          <cell r="O32896" t="str">
            <v>124708000</v>
          </cell>
        </row>
        <row r="32897">
          <cell r="O32897" t="str">
            <v>124708000</v>
          </cell>
        </row>
        <row r="32898">
          <cell r="O32898" t="str">
            <v>124708000</v>
          </cell>
        </row>
        <row r="32899">
          <cell r="O32899" t="str">
            <v>124708000</v>
          </cell>
        </row>
        <row r="32900">
          <cell r="O32900" t="str">
            <v>124708000</v>
          </cell>
        </row>
        <row r="32901">
          <cell r="O32901" t="str">
            <v>124708000</v>
          </cell>
        </row>
        <row r="32902">
          <cell r="O32902" t="str">
            <v>124708000</v>
          </cell>
        </row>
        <row r="32903">
          <cell r="O32903" t="str">
            <v>124708000</v>
          </cell>
        </row>
        <row r="32904">
          <cell r="O32904" t="str">
            <v>124708000</v>
          </cell>
        </row>
        <row r="32905">
          <cell r="O32905" t="str">
            <v>124708000</v>
          </cell>
        </row>
        <row r="32906">
          <cell r="O32906" t="str">
            <v>124708000</v>
          </cell>
        </row>
        <row r="32907">
          <cell r="O32907" t="str">
            <v>124708000</v>
          </cell>
        </row>
        <row r="32908">
          <cell r="O32908" t="str">
            <v>124708000</v>
          </cell>
        </row>
        <row r="32909">
          <cell r="O32909" t="str">
            <v>124708000</v>
          </cell>
        </row>
        <row r="32910">
          <cell r="O32910" t="str">
            <v>124708000</v>
          </cell>
        </row>
        <row r="32911">
          <cell r="O32911" t="str">
            <v>124708000</v>
          </cell>
        </row>
        <row r="32912">
          <cell r="O32912" t="str">
            <v>124708000</v>
          </cell>
        </row>
        <row r="32913">
          <cell r="O32913" t="str">
            <v>124708000</v>
          </cell>
        </row>
        <row r="32914">
          <cell r="O32914" t="str">
            <v>124708000</v>
          </cell>
        </row>
        <row r="32915">
          <cell r="O32915" t="str">
            <v>124708000</v>
          </cell>
        </row>
        <row r="32916">
          <cell r="O32916" t="str">
            <v>124708000</v>
          </cell>
        </row>
        <row r="32917">
          <cell r="O32917" t="str">
            <v>124708000</v>
          </cell>
        </row>
        <row r="32918">
          <cell r="O32918" t="str">
            <v>124708000</v>
          </cell>
        </row>
        <row r="32919">
          <cell r="O32919" t="str">
            <v>124709000</v>
          </cell>
        </row>
        <row r="32920">
          <cell r="O32920" t="str">
            <v>124709000</v>
          </cell>
        </row>
        <row r="32921">
          <cell r="O32921" t="str">
            <v>124709000</v>
          </cell>
        </row>
        <row r="32922">
          <cell r="O32922" t="str">
            <v>124709000</v>
          </cell>
        </row>
        <row r="32923">
          <cell r="O32923" t="str">
            <v>124709000</v>
          </cell>
        </row>
        <row r="32924">
          <cell r="O32924" t="str">
            <v>124709000</v>
          </cell>
        </row>
        <row r="32925">
          <cell r="O32925" t="str">
            <v>124709000</v>
          </cell>
        </row>
        <row r="32926">
          <cell r="O32926" t="str">
            <v>124709000</v>
          </cell>
        </row>
        <row r="32927">
          <cell r="O32927" t="str">
            <v>124709000</v>
          </cell>
        </row>
        <row r="32928">
          <cell r="O32928" t="str">
            <v>124709000</v>
          </cell>
        </row>
        <row r="32929">
          <cell r="O32929" t="str">
            <v>124709000</v>
          </cell>
        </row>
        <row r="32930">
          <cell r="O32930" t="str">
            <v>124709000</v>
          </cell>
        </row>
        <row r="32931">
          <cell r="O32931" t="str">
            <v>124709000</v>
          </cell>
        </row>
        <row r="32932">
          <cell r="O32932" t="str">
            <v>124709000</v>
          </cell>
        </row>
        <row r="32933">
          <cell r="O32933" t="str">
            <v>124709000</v>
          </cell>
        </row>
        <row r="32934">
          <cell r="O32934" t="str">
            <v>124709000</v>
          </cell>
        </row>
        <row r="32935">
          <cell r="O32935" t="str">
            <v>124709000</v>
          </cell>
        </row>
        <row r="32936">
          <cell r="O32936" t="str">
            <v>124709000</v>
          </cell>
        </row>
        <row r="32937">
          <cell r="O32937" t="str">
            <v>124709000</v>
          </cell>
        </row>
        <row r="32938">
          <cell r="O32938" t="str">
            <v>124709000</v>
          </cell>
        </row>
        <row r="32939">
          <cell r="O32939" t="str">
            <v>124709000</v>
          </cell>
        </row>
        <row r="32940">
          <cell r="O32940" t="str">
            <v>124709000</v>
          </cell>
        </row>
        <row r="32941">
          <cell r="O32941" t="str">
            <v>124709000</v>
          </cell>
        </row>
        <row r="32942">
          <cell r="O32942" t="str">
            <v>124709000</v>
          </cell>
        </row>
        <row r="32943">
          <cell r="O32943" t="str">
            <v>124709000</v>
          </cell>
        </row>
        <row r="32944">
          <cell r="O32944" t="str">
            <v>124709000</v>
          </cell>
        </row>
        <row r="32945">
          <cell r="O32945" t="str">
            <v>124709000</v>
          </cell>
        </row>
        <row r="32946">
          <cell r="O32946" t="str">
            <v>124709000</v>
          </cell>
        </row>
        <row r="32947">
          <cell r="O32947" t="str">
            <v>124709000</v>
          </cell>
        </row>
        <row r="32948">
          <cell r="O32948" t="str">
            <v>124709000</v>
          </cell>
        </row>
        <row r="32949">
          <cell r="O32949" t="str">
            <v>124709000</v>
          </cell>
        </row>
        <row r="32950">
          <cell r="O32950" t="str">
            <v>124709000</v>
          </cell>
        </row>
        <row r="32951">
          <cell r="O32951" t="str">
            <v>124709000</v>
          </cell>
        </row>
        <row r="32952">
          <cell r="O32952" t="str">
            <v>124709000</v>
          </cell>
        </row>
        <row r="32953">
          <cell r="O32953" t="str">
            <v>124709000</v>
          </cell>
        </row>
        <row r="32954">
          <cell r="O32954" t="str">
            <v>124709000</v>
          </cell>
        </row>
        <row r="32955">
          <cell r="O32955" t="str">
            <v>124709000</v>
          </cell>
        </row>
        <row r="32956">
          <cell r="O32956" t="str">
            <v>124709000</v>
          </cell>
        </row>
        <row r="32957">
          <cell r="O32957" t="str">
            <v>124709000</v>
          </cell>
        </row>
        <row r="32958">
          <cell r="O32958" t="str">
            <v>124709000</v>
          </cell>
        </row>
        <row r="32959">
          <cell r="O32959" t="str">
            <v>124709000</v>
          </cell>
        </row>
        <row r="32960">
          <cell r="O32960" t="str">
            <v>124709000</v>
          </cell>
        </row>
        <row r="32961">
          <cell r="O32961" t="str">
            <v>124709000</v>
          </cell>
        </row>
        <row r="32962">
          <cell r="O32962" t="str">
            <v>124709000</v>
          </cell>
        </row>
        <row r="32963">
          <cell r="O32963" t="str">
            <v>124709000</v>
          </cell>
        </row>
        <row r="32964">
          <cell r="O32964" t="str">
            <v>124709000</v>
          </cell>
        </row>
        <row r="32965">
          <cell r="O32965" t="str">
            <v>124709000</v>
          </cell>
        </row>
        <row r="32966">
          <cell r="O32966" t="str">
            <v>124709000</v>
          </cell>
        </row>
        <row r="32967">
          <cell r="O32967" t="str">
            <v>124709000</v>
          </cell>
        </row>
        <row r="32968">
          <cell r="O32968" t="str">
            <v>124709000</v>
          </cell>
        </row>
        <row r="32969">
          <cell r="O32969" t="str">
            <v>124709000</v>
          </cell>
        </row>
        <row r="32970">
          <cell r="O32970" t="str">
            <v>124709000</v>
          </cell>
        </row>
        <row r="32971">
          <cell r="O32971" t="str">
            <v>124709000</v>
          </cell>
        </row>
        <row r="32972">
          <cell r="O32972" t="str">
            <v>124709000</v>
          </cell>
        </row>
        <row r="32973">
          <cell r="O32973" t="str">
            <v>124709000</v>
          </cell>
        </row>
        <row r="32974">
          <cell r="O32974" t="str">
            <v>124709000</v>
          </cell>
        </row>
        <row r="32975">
          <cell r="O32975" t="str">
            <v>124709000</v>
          </cell>
        </row>
        <row r="32976">
          <cell r="O32976" t="str">
            <v>124710000</v>
          </cell>
        </row>
        <row r="32977">
          <cell r="O32977" t="str">
            <v>124710000</v>
          </cell>
        </row>
        <row r="32978">
          <cell r="O32978" t="str">
            <v>124710000</v>
          </cell>
        </row>
        <row r="32979">
          <cell r="O32979" t="str">
            <v>124710000</v>
          </cell>
        </row>
        <row r="32980">
          <cell r="O32980" t="str">
            <v>124710000</v>
          </cell>
        </row>
        <row r="32981">
          <cell r="O32981" t="str">
            <v>124710000</v>
          </cell>
        </row>
        <row r="32982">
          <cell r="O32982" t="str">
            <v>124710000</v>
          </cell>
        </row>
        <row r="32983">
          <cell r="O32983" t="str">
            <v>124710000</v>
          </cell>
        </row>
        <row r="32984">
          <cell r="O32984" t="str">
            <v>124710000</v>
          </cell>
        </row>
        <row r="32985">
          <cell r="O32985" t="str">
            <v>124710000</v>
          </cell>
        </row>
        <row r="32986">
          <cell r="O32986" t="str">
            <v>124710000</v>
          </cell>
        </row>
        <row r="32987">
          <cell r="O32987" t="str">
            <v>124710000</v>
          </cell>
        </row>
        <row r="32988">
          <cell r="O32988" t="str">
            <v>124710000</v>
          </cell>
        </row>
        <row r="32989">
          <cell r="O32989" t="str">
            <v>124710000</v>
          </cell>
        </row>
        <row r="32990">
          <cell r="O32990" t="str">
            <v>124710000</v>
          </cell>
        </row>
        <row r="32991">
          <cell r="O32991" t="str">
            <v>124710000</v>
          </cell>
        </row>
        <row r="32992">
          <cell r="O32992" t="str">
            <v>124710000</v>
          </cell>
        </row>
        <row r="32993">
          <cell r="O32993" t="str">
            <v>124710000</v>
          </cell>
        </row>
        <row r="32994">
          <cell r="O32994" t="str">
            <v>124710000</v>
          </cell>
        </row>
        <row r="32995">
          <cell r="O32995" t="str">
            <v>124710000</v>
          </cell>
        </row>
        <row r="32996">
          <cell r="O32996" t="str">
            <v>124710000</v>
          </cell>
        </row>
        <row r="32997">
          <cell r="O32997" t="str">
            <v>124710000</v>
          </cell>
        </row>
        <row r="32998">
          <cell r="O32998" t="str">
            <v>124710000</v>
          </cell>
        </row>
        <row r="32999">
          <cell r="O32999" t="str">
            <v>124710000</v>
          </cell>
        </row>
        <row r="33000">
          <cell r="O33000" t="str">
            <v>124710000</v>
          </cell>
        </row>
        <row r="33001">
          <cell r="O33001" t="str">
            <v>124710000</v>
          </cell>
        </row>
        <row r="33002">
          <cell r="O33002" t="str">
            <v>124710000</v>
          </cell>
        </row>
        <row r="33003">
          <cell r="O33003" t="str">
            <v>124710000</v>
          </cell>
        </row>
        <row r="33004">
          <cell r="O33004" t="str">
            <v>124710000</v>
          </cell>
        </row>
        <row r="33005">
          <cell r="O33005" t="str">
            <v>124710000</v>
          </cell>
        </row>
        <row r="33006">
          <cell r="O33006" t="str">
            <v>124710000</v>
          </cell>
        </row>
        <row r="33007">
          <cell r="O33007" t="str">
            <v>124710000</v>
          </cell>
        </row>
        <row r="33008">
          <cell r="O33008" t="str">
            <v>124710000</v>
          </cell>
        </row>
        <row r="33009">
          <cell r="O33009" t="str">
            <v>124710000</v>
          </cell>
        </row>
        <row r="33010">
          <cell r="O33010" t="str">
            <v>124710000</v>
          </cell>
        </row>
        <row r="33011">
          <cell r="O33011" t="str">
            <v>124710000</v>
          </cell>
        </row>
        <row r="33012">
          <cell r="O33012" t="str">
            <v>124710000</v>
          </cell>
        </row>
        <row r="33013">
          <cell r="O33013" t="str">
            <v>124711000</v>
          </cell>
        </row>
        <row r="33014">
          <cell r="O33014" t="str">
            <v>124711000</v>
          </cell>
        </row>
        <row r="33015">
          <cell r="O33015" t="str">
            <v>124711000</v>
          </cell>
        </row>
        <row r="33016">
          <cell r="O33016" t="str">
            <v>124711000</v>
          </cell>
        </row>
        <row r="33017">
          <cell r="O33017" t="str">
            <v>124711000</v>
          </cell>
        </row>
        <row r="33018">
          <cell r="O33018" t="str">
            <v>124711000</v>
          </cell>
        </row>
        <row r="33019">
          <cell r="O33019" t="str">
            <v>124711000</v>
          </cell>
        </row>
        <row r="33020">
          <cell r="O33020" t="str">
            <v>124711000</v>
          </cell>
        </row>
        <row r="33021">
          <cell r="O33021" t="str">
            <v>124711000</v>
          </cell>
        </row>
        <row r="33022">
          <cell r="O33022" t="str">
            <v>124711000</v>
          </cell>
        </row>
        <row r="33023">
          <cell r="O33023" t="str">
            <v>124711000</v>
          </cell>
        </row>
        <row r="33024">
          <cell r="O33024" t="str">
            <v>124711000</v>
          </cell>
        </row>
        <row r="33025">
          <cell r="O33025" t="str">
            <v>124711000</v>
          </cell>
        </row>
        <row r="33026">
          <cell r="O33026" t="str">
            <v>124711000</v>
          </cell>
        </row>
        <row r="33027">
          <cell r="O33027" t="str">
            <v>124711000</v>
          </cell>
        </row>
        <row r="33028">
          <cell r="O33028" t="str">
            <v>124711000</v>
          </cell>
        </row>
        <row r="33029">
          <cell r="O33029" t="str">
            <v>124711000</v>
          </cell>
        </row>
        <row r="33030">
          <cell r="O33030" t="str">
            <v>124711000</v>
          </cell>
        </row>
        <row r="33031">
          <cell r="O33031" t="str">
            <v>124711000</v>
          </cell>
        </row>
        <row r="33032">
          <cell r="O33032" t="str">
            <v>124711000</v>
          </cell>
        </row>
        <row r="33033">
          <cell r="O33033" t="str">
            <v>124711000</v>
          </cell>
        </row>
        <row r="33034">
          <cell r="O33034" t="str">
            <v>124711000</v>
          </cell>
        </row>
        <row r="33035">
          <cell r="O33035" t="str">
            <v>124711000</v>
          </cell>
        </row>
        <row r="33036">
          <cell r="O33036" t="str">
            <v>124711000</v>
          </cell>
        </row>
        <row r="33037">
          <cell r="O33037" t="str">
            <v>124711000</v>
          </cell>
        </row>
        <row r="33038">
          <cell r="O33038" t="str">
            <v>124711000</v>
          </cell>
        </row>
        <row r="33039">
          <cell r="O33039" t="str">
            <v>124711000</v>
          </cell>
        </row>
        <row r="33040">
          <cell r="O33040" t="str">
            <v>124711000</v>
          </cell>
        </row>
        <row r="33041">
          <cell r="O33041" t="str">
            <v>124711000</v>
          </cell>
        </row>
        <row r="33042">
          <cell r="O33042" t="str">
            <v>124711000</v>
          </cell>
        </row>
        <row r="33043">
          <cell r="O33043" t="str">
            <v>124711000</v>
          </cell>
        </row>
        <row r="33044">
          <cell r="O33044" t="str">
            <v>124711000</v>
          </cell>
        </row>
        <row r="33045">
          <cell r="O33045" t="str">
            <v>124711000</v>
          </cell>
        </row>
        <row r="33046">
          <cell r="O33046" t="str">
            <v>124711000</v>
          </cell>
        </row>
        <row r="33047">
          <cell r="O33047" t="str">
            <v>124711000</v>
          </cell>
        </row>
        <row r="33048">
          <cell r="O33048" t="str">
            <v>124711000</v>
          </cell>
        </row>
        <row r="33049">
          <cell r="O33049" t="str">
            <v>124711000</v>
          </cell>
        </row>
        <row r="33050">
          <cell r="O33050" t="str">
            <v>124711000</v>
          </cell>
        </row>
        <row r="33051">
          <cell r="O33051" t="str">
            <v>124711000</v>
          </cell>
        </row>
        <row r="33052">
          <cell r="O33052" t="str">
            <v>124711000</v>
          </cell>
        </row>
        <row r="33053">
          <cell r="O33053" t="str">
            <v>124712000</v>
          </cell>
        </row>
        <row r="33054">
          <cell r="O33054" t="str">
            <v>124712000</v>
          </cell>
        </row>
        <row r="33055">
          <cell r="O33055" t="str">
            <v>124712000</v>
          </cell>
        </row>
        <row r="33056">
          <cell r="O33056" t="str">
            <v>124712000</v>
          </cell>
        </row>
        <row r="33057">
          <cell r="O33057" t="str">
            <v>124712000</v>
          </cell>
        </row>
        <row r="33058">
          <cell r="O33058" t="str">
            <v>124712000</v>
          </cell>
        </row>
        <row r="33059">
          <cell r="O33059" t="str">
            <v>124712000</v>
          </cell>
        </row>
        <row r="33060">
          <cell r="O33060" t="str">
            <v>124712000</v>
          </cell>
        </row>
        <row r="33061">
          <cell r="O33061" t="str">
            <v>124712000</v>
          </cell>
        </row>
        <row r="33062">
          <cell r="O33062" t="str">
            <v>124712000</v>
          </cell>
        </row>
        <row r="33063">
          <cell r="O33063" t="str">
            <v>124712000</v>
          </cell>
        </row>
        <row r="33064">
          <cell r="O33064" t="str">
            <v>124712000</v>
          </cell>
        </row>
        <row r="33065">
          <cell r="O33065" t="str">
            <v>124712000</v>
          </cell>
        </row>
        <row r="33066">
          <cell r="O33066" t="str">
            <v>124712000</v>
          </cell>
        </row>
        <row r="33067">
          <cell r="O33067" t="str">
            <v>124712000</v>
          </cell>
        </row>
        <row r="33068">
          <cell r="O33068" t="str">
            <v>124712000</v>
          </cell>
        </row>
        <row r="33069">
          <cell r="O33069" t="str">
            <v>124712000</v>
          </cell>
        </row>
        <row r="33070">
          <cell r="O33070" t="str">
            <v>124712000</v>
          </cell>
        </row>
        <row r="33071">
          <cell r="O33071" t="str">
            <v>124712000</v>
          </cell>
        </row>
        <row r="33072">
          <cell r="O33072" t="str">
            <v>124712000</v>
          </cell>
        </row>
        <row r="33073">
          <cell r="O33073" t="str">
            <v>124712000</v>
          </cell>
        </row>
        <row r="33074">
          <cell r="O33074" t="str">
            <v>124712000</v>
          </cell>
        </row>
        <row r="33075">
          <cell r="O33075" t="str">
            <v>124712000</v>
          </cell>
        </row>
        <row r="33076">
          <cell r="O33076" t="str">
            <v>124712000</v>
          </cell>
        </row>
        <row r="33077">
          <cell r="O33077" t="str">
            <v>124712000</v>
          </cell>
        </row>
        <row r="33078">
          <cell r="O33078" t="str">
            <v>124712000</v>
          </cell>
        </row>
        <row r="33079">
          <cell r="O33079" t="str">
            <v>124712000</v>
          </cell>
        </row>
        <row r="33080">
          <cell r="O33080" t="str">
            <v>124712000</v>
          </cell>
        </row>
        <row r="33081">
          <cell r="O33081" t="str">
            <v>124712000</v>
          </cell>
        </row>
        <row r="33082">
          <cell r="O33082" t="str">
            <v>124712000</v>
          </cell>
        </row>
        <row r="33083">
          <cell r="O33083" t="str">
            <v>124712000</v>
          </cell>
        </row>
        <row r="33084">
          <cell r="O33084" t="str">
            <v>124712000</v>
          </cell>
        </row>
        <row r="33085">
          <cell r="O33085" t="str">
            <v>124712000</v>
          </cell>
        </row>
        <row r="33086">
          <cell r="O33086" t="str">
            <v>124712000</v>
          </cell>
        </row>
        <row r="33087">
          <cell r="O33087" t="str">
            <v>124712000</v>
          </cell>
        </row>
        <row r="33088">
          <cell r="O33088" t="str">
            <v>124712000</v>
          </cell>
        </row>
        <row r="33089">
          <cell r="O33089" t="str">
            <v>124712000</v>
          </cell>
        </row>
        <row r="33090">
          <cell r="O33090" t="str">
            <v>124712000</v>
          </cell>
        </row>
        <row r="33091">
          <cell r="O33091" t="str">
            <v>124712000</v>
          </cell>
        </row>
        <row r="33092">
          <cell r="O33092" t="str">
            <v>124712000</v>
          </cell>
        </row>
        <row r="33093">
          <cell r="O33093" t="str">
            <v>124712000</v>
          </cell>
        </row>
        <row r="33094">
          <cell r="O33094" t="str">
            <v>124712000</v>
          </cell>
        </row>
        <row r="33095">
          <cell r="O33095" t="str">
            <v>124713000</v>
          </cell>
        </row>
        <row r="33096">
          <cell r="O33096" t="str">
            <v>124713000</v>
          </cell>
        </row>
        <row r="33097">
          <cell r="O33097" t="str">
            <v>124713000</v>
          </cell>
        </row>
        <row r="33098">
          <cell r="O33098" t="str">
            <v>124713000</v>
          </cell>
        </row>
        <row r="33099">
          <cell r="O33099" t="str">
            <v>124713000</v>
          </cell>
        </row>
        <row r="33100">
          <cell r="O33100" t="str">
            <v>124713000</v>
          </cell>
        </row>
        <row r="33101">
          <cell r="O33101" t="str">
            <v>124713000</v>
          </cell>
        </row>
        <row r="33102">
          <cell r="O33102" t="str">
            <v>124713000</v>
          </cell>
        </row>
        <row r="33103">
          <cell r="O33103" t="str">
            <v>124713000</v>
          </cell>
        </row>
        <row r="33104">
          <cell r="O33104" t="str">
            <v>124713000</v>
          </cell>
        </row>
        <row r="33105">
          <cell r="O33105" t="str">
            <v>124713000</v>
          </cell>
        </row>
        <row r="33106">
          <cell r="O33106" t="str">
            <v>124713000</v>
          </cell>
        </row>
        <row r="33107">
          <cell r="O33107" t="str">
            <v>124713000</v>
          </cell>
        </row>
        <row r="33108">
          <cell r="O33108" t="str">
            <v>124713000</v>
          </cell>
        </row>
        <row r="33109">
          <cell r="O33109" t="str">
            <v>124713000</v>
          </cell>
        </row>
        <row r="33110">
          <cell r="O33110" t="str">
            <v>124713000</v>
          </cell>
        </row>
        <row r="33111">
          <cell r="O33111" t="str">
            <v>124713000</v>
          </cell>
        </row>
        <row r="33112">
          <cell r="O33112" t="str">
            <v>124713000</v>
          </cell>
        </row>
        <row r="33113">
          <cell r="O33113" t="str">
            <v>124713000</v>
          </cell>
        </row>
        <row r="33114">
          <cell r="O33114" t="str">
            <v>124713000</v>
          </cell>
        </row>
        <row r="33115">
          <cell r="O33115" t="str">
            <v>124713000</v>
          </cell>
        </row>
        <row r="33116">
          <cell r="O33116" t="str">
            <v>124713000</v>
          </cell>
        </row>
        <row r="33117">
          <cell r="O33117" t="str">
            <v>124713000</v>
          </cell>
        </row>
        <row r="33118">
          <cell r="O33118" t="str">
            <v>124713000</v>
          </cell>
        </row>
        <row r="33119">
          <cell r="O33119" t="str">
            <v>124713000</v>
          </cell>
        </row>
        <row r="33120">
          <cell r="O33120" t="str">
            <v>124714000</v>
          </cell>
        </row>
        <row r="33121">
          <cell r="O33121" t="str">
            <v>124714000</v>
          </cell>
        </row>
        <row r="33122">
          <cell r="O33122" t="str">
            <v>124714000</v>
          </cell>
        </row>
        <row r="33123">
          <cell r="O33123" t="str">
            <v>124714000</v>
          </cell>
        </row>
        <row r="33124">
          <cell r="O33124" t="str">
            <v>124714000</v>
          </cell>
        </row>
        <row r="33125">
          <cell r="O33125" t="str">
            <v>124714000</v>
          </cell>
        </row>
        <row r="33126">
          <cell r="O33126" t="str">
            <v>124714000</v>
          </cell>
        </row>
        <row r="33127">
          <cell r="O33127" t="str">
            <v>124714000</v>
          </cell>
        </row>
        <row r="33128">
          <cell r="O33128" t="str">
            <v>124714000</v>
          </cell>
        </row>
        <row r="33129">
          <cell r="O33129" t="str">
            <v>124714000</v>
          </cell>
        </row>
        <row r="33130">
          <cell r="O33130" t="str">
            <v>124714000</v>
          </cell>
        </row>
        <row r="33131">
          <cell r="O33131" t="str">
            <v>124714000</v>
          </cell>
        </row>
        <row r="33132">
          <cell r="O33132" t="str">
            <v>124714000</v>
          </cell>
        </row>
        <row r="33133">
          <cell r="O33133" t="str">
            <v>124714000</v>
          </cell>
        </row>
        <row r="33134">
          <cell r="O33134" t="str">
            <v>124714000</v>
          </cell>
        </row>
        <row r="33135">
          <cell r="O33135" t="str">
            <v>124714000</v>
          </cell>
        </row>
        <row r="33136">
          <cell r="O33136" t="str">
            <v>124714000</v>
          </cell>
        </row>
        <row r="33137">
          <cell r="O33137" t="str">
            <v>124714000</v>
          </cell>
        </row>
        <row r="33138">
          <cell r="O33138" t="str">
            <v>124714000</v>
          </cell>
        </row>
        <row r="33139">
          <cell r="O33139" t="str">
            <v>124714000</v>
          </cell>
        </row>
        <row r="33140">
          <cell r="O33140" t="str">
            <v>124714000</v>
          </cell>
        </row>
        <row r="33141">
          <cell r="O33141" t="str">
            <v>124714000</v>
          </cell>
        </row>
        <row r="33142">
          <cell r="O33142" t="str">
            <v>124714000</v>
          </cell>
        </row>
        <row r="33143">
          <cell r="O33143" t="str">
            <v>124714000</v>
          </cell>
        </row>
        <row r="33144">
          <cell r="O33144" t="str">
            <v>124714000</v>
          </cell>
        </row>
        <row r="33145">
          <cell r="O33145" t="str">
            <v>124714000</v>
          </cell>
        </row>
        <row r="33146">
          <cell r="O33146" t="str">
            <v>124714000</v>
          </cell>
        </row>
        <row r="33147">
          <cell r="O33147" t="str">
            <v>124714000</v>
          </cell>
        </row>
        <row r="33148">
          <cell r="O33148" t="str">
            <v>124714000</v>
          </cell>
        </row>
        <row r="33149">
          <cell r="O33149" t="str">
            <v>124715000</v>
          </cell>
        </row>
        <row r="33150">
          <cell r="O33150" t="str">
            <v>124715000</v>
          </cell>
        </row>
        <row r="33151">
          <cell r="O33151" t="str">
            <v>124715000</v>
          </cell>
        </row>
        <row r="33152">
          <cell r="O33152" t="str">
            <v>124715000</v>
          </cell>
        </row>
        <row r="33153">
          <cell r="O33153" t="str">
            <v>124715000</v>
          </cell>
        </row>
        <row r="33154">
          <cell r="O33154" t="str">
            <v>124715000</v>
          </cell>
        </row>
        <row r="33155">
          <cell r="O33155" t="str">
            <v>124715000</v>
          </cell>
        </row>
        <row r="33156">
          <cell r="O33156" t="str">
            <v>124715000</v>
          </cell>
        </row>
        <row r="33157">
          <cell r="O33157" t="str">
            <v>124715000</v>
          </cell>
        </row>
        <row r="33158">
          <cell r="O33158" t="str">
            <v>124715000</v>
          </cell>
        </row>
        <row r="33159">
          <cell r="O33159" t="str">
            <v>124715000</v>
          </cell>
        </row>
        <row r="33160">
          <cell r="O33160" t="str">
            <v>124715000</v>
          </cell>
        </row>
        <row r="33161">
          <cell r="O33161" t="str">
            <v>124715000</v>
          </cell>
        </row>
        <row r="33162">
          <cell r="O33162" t="str">
            <v>124716000</v>
          </cell>
        </row>
        <row r="33163">
          <cell r="O33163" t="str">
            <v>124716000</v>
          </cell>
        </row>
        <row r="33164">
          <cell r="O33164" t="str">
            <v>124716000</v>
          </cell>
        </row>
        <row r="33165">
          <cell r="O33165" t="str">
            <v>124716000</v>
          </cell>
        </row>
        <row r="33166">
          <cell r="O33166" t="str">
            <v>124716000</v>
          </cell>
        </row>
        <row r="33167">
          <cell r="O33167" t="str">
            <v>124716000</v>
          </cell>
        </row>
        <row r="33168">
          <cell r="O33168" t="str">
            <v>124716000</v>
          </cell>
        </row>
        <row r="33169">
          <cell r="O33169" t="str">
            <v>124716000</v>
          </cell>
        </row>
        <row r="33170">
          <cell r="O33170" t="str">
            <v>124716000</v>
          </cell>
        </row>
        <row r="33171">
          <cell r="O33171" t="str">
            <v>124716000</v>
          </cell>
        </row>
        <row r="33172">
          <cell r="O33172" t="str">
            <v>124716000</v>
          </cell>
        </row>
        <row r="33173">
          <cell r="O33173" t="str">
            <v>124716000</v>
          </cell>
        </row>
        <row r="33174">
          <cell r="O33174" t="str">
            <v>124716000</v>
          </cell>
        </row>
        <row r="33175">
          <cell r="O33175" t="str">
            <v>124716000</v>
          </cell>
        </row>
        <row r="33176">
          <cell r="O33176" t="str">
            <v>124716000</v>
          </cell>
        </row>
        <row r="33177">
          <cell r="O33177" t="str">
            <v>124716000</v>
          </cell>
        </row>
        <row r="33178">
          <cell r="O33178" t="str">
            <v>124716000</v>
          </cell>
        </row>
        <row r="33179">
          <cell r="O33179" t="str">
            <v>124716000</v>
          </cell>
        </row>
        <row r="33180">
          <cell r="O33180" t="str">
            <v>124716000</v>
          </cell>
        </row>
        <row r="33181">
          <cell r="O33181" t="str">
            <v>124716000</v>
          </cell>
        </row>
        <row r="33182">
          <cell r="O33182" t="str">
            <v>124717000</v>
          </cell>
        </row>
        <row r="33183">
          <cell r="O33183" t="str">
            <v>124717000</v>
          </cell>
        </row>
        <row r="33184">
          <cell r="O33184" t="str">
            <v>124717000</v>
          </cell>
        </row>
        <row r="33185">
          <cell r="O33185" t="str">
            <v>124717000</v>
          </cell>
        </row>
        <row r="33186">
          <cell r="O33186" t="str">
            <v>124717000</v>
          </cell>
        </row>
        <row r="33187">
          <cell r="O33187" t="str">
            <v>124717000</v>
          </cell>
        </row>
        <row r="33188">
          <cell r="O33188" t="str">
            <v>124717000</v>
          </cell>
        </row>
        <row r="33189">
          <cell r="O33189" t="str">
            <v>124717000</v>
          </cell>
        </row>
        <row r="33190">
          <cell r="O33190" t="str">
            <v>124717000</v>
          </cell>
        </row>
        <row r="33191">
          <cell r="O33191" t="str">
            <v>124717000</v>
          </cell>
        </row>
        <row r="33192">
          <cell r="O33192" t="str">
            <v>124717000</v>
          </cell>
        </row>
        <row r="33193">
          <cell r="O33193" t="str">
            <v>124717000</v>
          </cell>
        </row>
        <row r="33194">
          <cell r="O33194" t="str">
            <v>124717000</v>
          </cell>
        </row>
        <row r="33195">
          <cell r="O33195" t="str">
            <v>124717000</v>
          </cell>
        </row>
        <row r="33196">
          <cell r="O33196" t="str">
            <v>124717000</v>
          </cell>
        </row>
        <row r="33197">
          <cell r="O33197" t="str">
            <v>124717000</v>
          </cell>
        </row>
        <row r="33198">
          <cell r="O33198" t="str">
            <v>124717000</v>
          </cell>
        </row>
        <row r="33199">
          <cell r="O33199" t="str">
            <v>124717000</v>
          </cell>
        </row>
        <row r="33200">
          <cell r="O33200" t="str">
            <v>124717000</v>
          </cell>
        </row>
        <row r="33201">
          <cell r="O33201" t="str">
            <v>124718000</v>
          </cell>
        </row>
        <row r="33202">
          <cell r="O33202" t="str">
            <v>124718000</v>
          </cell>
        </row>
        <row r="33203">
          <cell r="O33203" t="str">
            <v>124718000</v>
          </cell>
        </row>
        <row r="33204">
          <cell r="O33204" t="str">
            <v>124718000</v>
          </cell>
        </row>
        <row r="33205">
          <cell r="O33205" t="str">
            <v>124718000</v>
          </cell>
        </row>
        <row r="33206">
          <cell r="O33206" t="str">
            <v>124718000</v>
          </cell>
        </row>
        <row r="33207">
          <cell r="O33207" t="str">
            <v>124718000</v>
          </cell>
        </row>
        <row r="33208">
          <cell r="O33208" t="str">
            <v>124718000</v>
          </cell>
        </row>
        <row r="33209">
          <cell r="O33209" t="str">
            <v>124718000</v>
          </cell>
        </row>
        <row r="33210">
          <cell r="O33210" t="str">
            <v>124718000</v>
          </cell>
        </row>
        <row r="33211">
          <cell r="O33211" t="str">
            <v>124718000</v>
          </cell>
        </row>
        <row r="33212">
          <cell r="O33212" t="str">
            <v>124718000</v>
          </cell>
        </row>
        <row r="33213">
          <cell r="O33213" t="str">
            <v>124718000</v>
          </cell>
        </row>
        <row r="33214">
          <cell r="O33214" t="str">
            <v>124718000</v>
          </cell>
        </row>
        <row r="33215">
          <cell r="O33215" t="str">
            <v>124718000</v>
          </cell>
        </row>
        <row r="33216">
          <cell r="O33216" t="str">
            <v>124718000</v>
          </cell>
        </row>
        <row r="33217">
          <cell r="O33217" t="str">
            <v>124718000</v>
          </cell>
        </row>
        <row r="33218">
          <cell r="O33218" t="str">
            <v>124718000</v>
          </cell>
        </row>
        <row r="33219">
          <cell r="O33219" t="str">
            <v>124718000</v>
          </cell>
        </row>
        <row r="33220">
          <cell r="O33220" t="str">
            <v>124718000</v>
          </cell>
        </row>
        <row r="33221">
          <cell r="O33221" t="str">
            <v>124718000</v>
          </cell>
        </row>
        <row r="33222">
          <cell r="O33222" t="str">
            <v>124718000</v>
          </cell>
        </row>
        <row r="33223">
          <cell r="O33223" t="str">
            <v>124718000</v>
          </cell>
        </row>
        <row r="33224">
          <cell r="O33224" t="str">
            <v>124718000</v>
          </cell>
        </row>
        <row r="33225">
          <cell r="O33225" t="str">
            <v>124718000</v>
          </cell>
        </row>
        <row r="33226">
          <cell r="O33226" t="str">
            <v>124718000</v>
          </cell>
        </row>
        <row r="33227">
          <cell r="O33227" t="str">
            <v>124718000</v>
          </cell>
        </row>
        <row r="33228">
          <cell r="O33228" t="str">
            <v>124718000</v>
          </cell>
        </row>
        <row r="33229">
          <cell r="O33229" t="str">
            <v>126302000</v>
          </cell>
        </row>
        <row r="33230">
          <cell r="O33230" t="str">
            <v>126302000</v>
          </cell>
        </row>
        <row r="33231">
          <cell r="O33231" t="str">
            <v>126302000</v>
          </cell>
        </row>
        <row r="33232">
          <cell r="O33232" t="str">
            <v>126302000</v>
          </cell>
        </row>
        <row r="33233">
          <cell r="O33233" t="str">
            <v>126302000</v>
          </cell>
        </row>
        <row r="33234">
          <cell r="O33234" t="str">
            <v>126302000</v>
          </cell>
        </row>
        <row r="33235">
          <cell r="O33235" t="str">
            <v>126302000</v>
          </cell>
        </row>
        <row r="33236">
          <cell r="O33236" t="str">
            <v>126302000</v>
          </cell>
        </row>
        <row r="33237">
          <cell r="O33237" t="str">
            <v>126302000</v>
          </cell>
        </row>
        <row r="33238">
          <cell r="O33238" t="str">
            <v>126302000</v>
          </cell>
        </row>
        <row r="33239">
          <cell r="O33239" t="str">
            <v>126302000</v>
          </cell>
        </row>
        <row r="33240">
          <cell r="O33240" t="str">
            <v>126302000</v>
          </cell>
        </row>
        <row r="33241">
          <cell r="O33241" t="str">
            <v>126302000</v>
          </cell>
        </row>
        <row r="33242">
          <cell r="O33242" t="str">
            <v>126302000</v>
          </cell>
        </row>
        <row r="33243">
          <cell r="O33243" t="str">
            <v>126302000</v>
          </cell>
        </row>
        <row r="33244">
          <cell r="O33244" t="str">
            <v>126302000</v>
          </cell>
        </row>
        <row r="33245">
          <cell r="O33245" t="str">
            <v>126302000</v>
          </cell>
        </row>
        <row r="33246">
          <cell r="O33246" t="str">
            <v>126302000</v>
          </cell>
        </row>
        <row r="33247">
          <cell r="O33247" t="str">
            <v>126302000</v>
          </cell>
        </row>
        <row r="33248">
          <cell r="O33248" t="str">
            <v>126302000</v>
          </cell>
        </row>
        <row r="33249">
          <cell r="O33249" t="str">
            <v>126302000</v>
          </cell>
        </row>
        <row r="33250">
          <cell r="O33250" t="str">
            <v>126302000</v>
          </cell>
        </row>
        <row r="33251">
          <cell r="O33251" t="str">
            <v>126303000</v>
          </cell>
        </row>
        <row r="33252">
          <cell r="O33252" t="str">
            <v>126303000</v>
          </cell>
        </row>
        <row r="33253">
          <cell r="O33253" t="str">
            <v>126303000</v>
          </cell>
        </row>
        <row r="33254">
          <cell r="O33254" t="str">
            <v>126303000</v>
          </cell>
        </row>
        <row r="33255">
          <cell r="O33255" t="str">
            <v>126303000</v>
          </cell>
        </row>
        <row r="33256">
          <cell r="O33256" t="str">
            <v>126303000</v>
          </cell>
        </row>
        <row r="33257">
          <cell r="O33257" t="str">
            <v>126303000</v>
          </cell>
        </row>
        <row r="33258">
          <cell r="O33258" t="str">
            <v>126303000</v>
          </cell>
        </row>
        <row r="33259">
          <cell r="O33259" t="str">
            <v>126303000</v>
          </cell>
        </row>
        <row r="33260">
          <cell r="O33260" t="str">
            <v>126303000</v>
          </cell>
        </row>
        <row r="33261">
          <cell r="O33261" t="str">
            <v>126303000</v>
          </cell>
        </row>
        <row r="33262">
          <cell r="O33262" t="str">
            <v>126303000</v>
          </cell>
        </row>
        <row r="33263">
          <cell r="O33263" t="str">
            <v>126303000</v>
          </cell>
        </row>
        <row r="33264">
          <cell r="O33264" t="str">
            <v>126303000</v>
          </cell>
        </row>
        <row r="33265">
          <cell r="O33265" t="str">
            <v>126303000</v>
          </cell>
        </row>
        <row r="33266">
          <cell r="O33266" t="str">
            <v>126303000</v>
          </cell>
        </row>
        <row r="33267">
          <cell r="O33267" t="str">
            <v>126303000</v>
          </cell>
        </row>
        <row r="33268">
          <cell r="O33268" t="str">
            <v>126303000</v>
          </cell>
        </row>
        <row r="33269">
          <cell r="O33269" t="str">
            <v>126303000</v>
          </cell>
        </row>
        <row r="33270">
          <cell r="O33270" t="str">
            <v>126303000</v>
          </cell>
        </row>
        <row r="33271">
          <cell r="O33271" t="str">
            <v>126303000</v>
          </cell>
        </row>
        <row r="33272">
          <cell r="O33272" t="str">
            <v>126303000</v>
          </cell>
        </row>
        <row r="33273">
          <cell r="O33273" t="str">
            <v>126303000</v>
          </cell>
        </row>
        <row r="33274">
          <cell r="O33274" t="str">
            <v>126303000</v>
          </cell>
        </row>
        <row r="33275">
          <cell r="O33275" t="str">
            <v>126303000</v>
          </cell>
        </row>
        <row r="33276">
          <cell r="O33276" t="str">
            <v>126303000</v>
          </cell>
        </row>
        <row r="33277">
          <cell r="O33277" t="str">
            <v>126306000</v>
          </cell>
        </row>
        <row r="33278">
          <cell r="O33278" t="str">
            <v>126306000</v>
          </cell>
        </row>
        <row r="33279">
          <cell r="O33279" t="str">
            <v>126306000</v>
          </cell>
        </row>
        <row r="33280">
          <cell r="O33280" t="str">
            <v>126306000</v>
          </cell>
        </row>
        <row r="33281">
          <cell r="O33281" t="str">
            <v>126306000</v>
          </cell>
        </row>
        <row r="33282">
          <cell r="O33282" t="str">
            <v>126306000</v>
          </cell>
        </row>
        <row r="33283">
          <cell r="O33283" t="str">
            <v>126306000</v>
          </cell>
        </row>
        <row r="33284">
          <cell r="O33284" t="str">
            <v>126306000</v>
          </cell>
        </row>
        <row r="33285">
          <cell r="O33285" t="str">
            <v>126306000</v>
          </cell>
        </row>
        <row r="33286">
          <cell r="O33286" t="str">
            <v>126306000</v>
          </cell>
        </row>
        <row r="33287">
          <cell r="O33287" t="str">
            <v>126306000</v>
          </cell>
        </row>
        <row r="33288">
          <cell r="O33288" t="str">
            <v>126306000</v>
          </cell>
        </row>
        <row r="33289">
          <cell r="O33289" t="str">
            <v>126306000</v>
          </cell>
        </row>
        <row r="33290">
          <cell r="O33290" t="str">
            <v>126306000</v>
          </cell>
        </row>
        <row r="33291">
          <cell r="O33291" t="str">
            <v>126306000</v>
          </cell>
        </row>
        <row r="33292">
          <cell r="O33292" t="str">
            <v>126306000</v>
          </cell>
        </row>
        <row r="33293">
          <cell r="O33293" t="str">
            <v>126306000</v>
          </cell>
        </row>
        <row r="33294">
          <cell r="O33294" t="str">
            <v>126306000</v>
          </cell>
        </row>
        <row r="33295">
          <cell r="O33295" t="str">
            <v>126306000</v>
          </cell>
        </row>
        <row r="33296">
          <cell r="O33296" t="str">
            <v>126306000</v>
          </cell>
        </row>
        <row r="33297">
          <cell r="O33297" t="str">
            <v>126306000</v>
          </cell>
        </row>
        <row r="33298">
          <cell r="O33298" t="str">
            <v>126306000</v>
          </cell>
        </row>
        <row r="33299">
          <cell r="O33299" t="str">
            <v>126306000</v>
          </cell>
        </row>
        <row r="33300">
          <cell r="O33300" t="str">
            <v>126306000</v>
          </cell>
        </row>
        <row r="33301">
          <cell r="O33301" t="str">
            <v>126306000</v>
          </cell>
        </row>
        <row r="33302">
          <cell r="O33302" t="str">
            <v>126306000</v>
          </cell>
        </row>
        <row r="33303">
          <cell r="O33303" t="str">
            <v>126306000</v>
          </cell>
        </row>
        <row r="33304">
          <cell r="O33304" t="str">
            <v>126311000</v>
          </cell>
        </row>
        <row r="33305">
          <cell r="O33305" t="str">
            <v>126311000</v>
          </cell>
        </row>
        <row r="33306">
          <cell r="O33306" t="str">
            <v>126311000</v>
          </cell>
        </row>
        <row r="33307">
          <cell r="O33307" t="str">
            <v>126311000</v>
          </cell>
        </row>
        <row r="33308">
          <cell r="O33308" t="str">
            <v>126311000</v>
          </cell>
        </row>
        <row r="33309">
          <cell r="O33309" t="str">
            <v>126311000</v>
          </cell>
        </row>
        <row r="33310">
          <cell r="O33310" t="str">
            <v>126311000</v>
          </cell>
        </row>
        <row r="33311">
          <cell r="O33311" t="str">
            <v>126311000</v>
          </cell>
        </row>
        <row r="33312">
          <cell r="O33312" t="str">
            <v>126311000</v>
          </cell>
        </row>
        <row r="33313">
          <cell r="O33313" t="str">
            <v>126311000</v>
          </cell>
        </row>
        <row r="33314">
          <cell r="O33314" t="str">
            <v>126311000</v>
          </cell>
        </row>
        <row r="33315">
          <cell r="O33315" t="str">
            <v>126311000</v>
          </cell>
        </row>
        <row r="33316">
          <cell r="O33316" t="str">
            <v>126311000</v>
          </cell>
        </row>
        <row r="33317">
          <cell r="O33317" t="str">
            <v>126311000</v>
          </cell>
        </row>
        <row r="33318">
          <cell r="O33318" t="str">
            <v>126312000</v>
          </cell>
        </row>
        <row r="33319">
          <cell r="O33319" t="str">
            <v>126312000</v>
          </cell>
        </row>
        <row r="33320">
          <cell r="O33320" t="str">
            <v>126312000</v>
          </cell>
        </row>
        <row r="33321">
          <cell r="O33321" t="str">
            <v>126312000</v>
          </cell>
        </row>
        <row r="33322">
          <cell r="O33322" t="str">
            <v>126312000</v>
          </cell>
        </row>
        <row r="33323">
          <cell r="O33323" t="str">
            <v>126312000</v>
          </cell>
        </row>
        <row r="33324">
          <cell r="O33324" t="str">
            <v>126312000</v>
          </cell>
        </row>
        <row r="33325">
          <cell r="O33325" t="str">
            <v>126312000</v>
          </cell>
        </row>
        <row r="33326">
          <cell r="O33326" t="str">
            <v>126312000</v>
          </cell>
        </row>
        <row r="33327">
          <cell r="O33327" t="str">
            <v>126312000</v>
          </cell>
        </row>
        <row r="33328">
          <cell r="O33328" t="str">
            <v>126312000</v>
          </cell>
        </row>
        <row r="33329">
          <cell r="O33329" t="str">
            <v>126312000</v>
          </cell>
        </row>
        <row r="33330">
          <cell r="O33330" t="str">
            <v>126312000</v>
          </cell>
        </row>
        <row r="33331">
          <cell r="O33331" t="str">
            <v>126312000</v>
          </cell>
        </row>
        <row r="33332">
          <cell r="O33332" t="str">
            <v>126312000</v>
          </cell>
        </row>
        <row r="33333">
          <cell r="O33333" t="str">
            <v>126312000</v>
          </cell>
        </row>
        <row r="33334">
          <cell r="O33334" t="str">
            <v>126312000</v>
          </cell>
        </row>
        <row r="33335">
          <cell r="O33335" t="str">
            <v>126312000</v>
          </cell>
        </row>
        <row r="33336">
          <cell r="O33336" t="str">
            <v>126312000</v>
          </cell>
        </row>
        <row r="33337">
          <cell r="O33337" t="str">
            <v>126312000</v>
          </cell>
        </row>
        <row r="33338">
          <cell r="O33338" t="str">
            <v>126312000</v>
          </cell>
        </row>
        <row r="33339">
          <cell r="O33339" t="str">
            <v>126312000</v>
          </cell>
        </row>
        <row r="33340">
          <cell r="O33340" t="str">
            <v>126312000</v>
          </cell>
        </row>
        <row r="33341">
          <cell r="O33341" t="str">
            <v>126313000</v>
          </cell>
        </row>
        <row r="33342">
          <cell r="O33342" t="str">
            <v>126313000</v>
          </cell>
        </row>
        <row r="33343">
          <cell r="O33343" t="str">
            <v>126313000</v>
          </cell>
        </row>
        <row r="33344">
          <cell r="O33344" t="str">
            <v>126313000</v>
          </cell>
        </row>
        <row r="33345">
          <cell r="O33345" t="str">
            <v>126313000</v>
          </cell>
        </row>
        <row r="33346">
          <cell r="O33346" t="str">
            <v>126313000</v>
          </cell>
        </row>
        <row r="33347">
          <cell r="O33347" t="str">
            <v>126313000</v>
          </cell>
        </row>
        <row r="33348">
          <cell r="O33348" t="str">
            <v>126313000</v>
          </cell>
        </row>
        <row r="33349">
          <cell r="O33349" t="str">
            <v>126313000</v>
          </cell>
        </row>
        <row r="33350">
          <cell r="O33350" t="str">
            <v>126313000</v>
          </cell>
        </row>
        <row r="33351">
          <cell r="O33351" t="str">
            <v>126313000</v>
          </cell>
        </row>
        <row r="33352">
          <cell r="O33352" t="str">
            <v>126313000</v>
          </cell>
        </row>
        <row r="33353">
          <cell r="O33353" t="str">
            <v>126313000</v>
          </cell>
        </row>
        <row r="33354">
          <cell r="O33354" t="str">
            <v>126313000</v>
          </cell>
        </row>
        <row r="33355">
          <cell r="O33355" t="str">
            <v>126313000</v>
          </cell>
        </row>
        <row r="33356">
          <cell r="O33356" t="str">
            <v>126313000</v>
          </cell>
        </row>
        <row r="33357">
          <cell r="O33357" t="str">
            <v>126313000</v>
          </cell>
        </row>
        <row r="33358">
          <cell r="O33358" t="str">
            <v>126314000</v>
          </cell>
        </row>
        <row r="33359">
          <cell r="O33359" t="str">
            <v>126314000</v>
          </cell>
        </row>
        <row r="33360">
          <cell r="O33360" t="str">
            <v>126314000</v>
          </cell>
        </row>
        <row r="33361">
          <cell r="O33361" t="str">
            <v>126314000</v>
          </cell>
        </row>
        <row r="33362">
          <cell r="O33362" t="str">
            <v>126314000</v>
          </cell>
        </row>
        <row r="33363">
          <cell r="O33363" t="str">
            <v>126314000</v>
          </cell>
        </row>
        <row r="33364">
          <cell r="O33364" t="str">
            <v>126314000</v>
          </cell>
        </row>
        <row r="33365">
          <cell r="O33365" t="str">
            <v>126314000</v>
          </cell>
        </row>
        <row r="33366">
          <cell r="O33366" t="str">
            <v>126314000</v>
          </cell>
        </row>
        <row r="33367">
          <cell r="O33367" t="str">
            <v>126314000</v>
          </cell>
        </row>
        <row r="33368">
          <cell r="O33368" t="str">
            <v>126314000</v>
          </cell>
        </row>
        <row r="33369">
          <cell r="O33369" t="str">
            <v>126314000</v>
          </cell>
        </row>
        <row r="33370">
          <cell r="O33370" t="str">
            <v>126314000</v>
          </cell>
        </row>
        <row r="33371">
          <cell r="O33371" t="str">
            <v>126314000</v>
          </cell>
        </row>
        <row r="33372">
          <cell r="O33372" t="str">
            <v>126315000</v>
          </cell>
        </row>
        <row r="33373">
          <cell r="O33373" t="str">
            <v>126315000</v>
          </cell>
        </row>
        <row r="33374">
          <cell r="O33374" t="str">
            <v>126315000</v>
          </cell>
        </row>
        <row r="33375">
          <cell r="O33375" t="str">
            <v>126315000</v>
          </cell>
        </row>
        <row r="33376">
          <cell r="O33376" t="str">
            <v>126315000</v>
          </cell>
        </row>
        <row r="33377">
          <cell r="O33377" t="str">
            <v>126315000</v>
          </cell>
        </row>
        <row r="33378">
          <cell r="O33378" t="str">
            <v>126315000</v>
          </cell>
        </row>
        <row r="33379">
          <cell r="O33379" t="str">
            <v>126315000</v>
          </cell>
        </row>
        <row r="33380">
          <cell r="O33380" t="str">
            <v>126315000</v>
          </cell>
        </row>
        <row r="33381">
          <cell r="O33381" t="str">
            <v>126315000</v>
          </cell>
        </row>
        <row r="33382">
          <cell r="O33382" t="str">
            <v>126315000</v>
          </cell>
        </row>
        <row r="33383">
          <cell r="O33383" t="str">
            <v>126315000</v>
          </cell>
        </row>
        <row r="33384">
          <cell r="O33384" t="str">
            <v>126315000</v>
          </cell>
        </row>
        <row r="33385">
          <cell r="O33385" t="str">
            <v>126316000</v>
          </cell>
        </row>
        <row r="33386">
          <cell r="O33386" t="str">
            <v>126316000</v>
          </cell>
        </row>
        <row r="33387">
          <cell r="O33387" t="str">
            <v>126316000</v>
          </cell>
        </row>
        <row r="33388">
          <cell r="O33388" t="str">
            <v>126316000</v>
          </cell>
        </row>
        <row r="33389">
          <cell r="O33389" t="str">
            <v>126316000</v>
          </cell>
        </row>
        <row r="33390">
          <cell r="O33390" t="str">
            <v>126316000</v>
          </cell>
        </row>
        <row r="33391">
          <cell r="O33391" t="str">
            <v>126316000</v>
          </cell>
        </row>
        <row r="33392">
          <cell r="O33392" t="str">
            <v>126316000</v>
          </cell>
        </row>
        <row r="33393">
          <cell r="O33393" t="str">
            <v>126316000</v>
          </cell>
        </row>
        <row r="33394">
          <cell r="O33394" t="str">
            <v>126316000</v>
          </cell>
        </row>
        <row r="33395">
          <cell r="O33395" t="str">
            <v>126316000</v>
          </cell>
        </row>
        <row r="33396">
          <cell r="O33396" t="str">
            <v>126316000</v>
          </cell>
        </row>
        <row r="33397">
          <cell r="O33397" t="str">
            <v>126316000</v>
          </cell>
        </row>
        <row r="33398">
          <cell r="O33398" t="str">
            <v>126316000</v>
          </cell>
        </row>
        <row r="33399">
          <cell r="O33399" t="str">
            <v>126316000</v>
          </cell>
        </row>
        <row r="33400">
          <cell r="O33400" t="str">
            <v>126316000</v>
          </cell>
        </row>
        <row r="33401">
          <cell r="O33401" t="str">
            <v>126316000</v>
          </cell>
        </row>
        <row r="33402">
          <cell r="O33402" t="str">
            <v>126316000</v>
          </cell>
        </row>
        <row r="33403">
          <cell r="O33403" t="str">
            <v>126316000</v>
          </cell>
        </row>
        <row r="33404">
          <cell r="O33404" t="str">
            <v>126316000</v>
          </cell>
        </row>
        <row r="33405">
          <cell r="O33405" t="str">
            <v>126316000</v>
          </cell>
        </row>
        <row r="33406">
          <cell r="O33406" t="str">
            <v>126316000</v>
          </cell>
        </row>
        <row r="33407">
          <cell r="O33407" t="str">
            <v>126316000</v>
          </cell>
        </row>
        <row r="33408">
          <cell r="O33408" t="str">
            <v>126316000</v>
          </cell>
        </row>
        <row r="33409">
          <cell r="O33409" t="str">
            <v>126316000</v>
          </cell>
        </row>
        <row r="33410">
          <cell r="O33410" t="str">
            <v>126317000</v>
          </cell>
        </row>
        <row r="33411">
          <cell r="O33411" t="str">
            <v>126317000</v>
          </cell>
        </row>
        <row r="33412">
          <cell r="O33412" t="str">
            <v>126317000</v>
          </cell>
        </row>
        <row r="33413">
          <cell r="O33413" t="str">
            <v>126317000</v>
          </cell>
        </row>
        <row r="33414">
          <cell r="O33414" t="str">
            <v>126317000</v>
          </cell>
        </row>
        <row r="33415">
          <cell r="O33415" t="str">
            <v>126317000</v>
          </cell>
        </row>
        <row r="33416">
          <cell r="O33416" t="str">
            <v>126317000</v>
          </cell>
        </row>
        <row r="33417">
          <cell r="O33417" t="str">
            <v>126317000</v>
          </cell>
        </row>
        <row r="33418">
          <cell r="O33418" t="str">
            <v>126317000</v>
          </cell>
        </row>
        <row r="33419">
          <cell r="O33419" t="str">
            <v>126317000</v>
          </cell>
        </row>
        <row r="33420">
          <cell r="O33420" t="str">
            <v>126317000</v>
          </cell>
        </row>
        <row r="33421">
          <cell r="O33421" t="str">
            <v>126317000</v>
          </cell>
        </row>
        <row r="33422">
          <cell r="O33422" t="str">
            <v>126317000</v>
          </cell>
        </row>
        <row r="33423">
          <cell r="O33423" t="str">
            <v>126317000</v>
          </cell>
        </row>
        <row r="33424">
          <cell r="O33424" t="str">
            <v>126317000</v>
          </cell>
        </row>
        <row r="33425">
          <cell r="O33425" t="str">
            <v>126318000</v>
          </cell>
        </row>
        <row r="33426">
          <cell r="O33426" t="str">
            <v>126318000</v>
          </cell>
        </row>
        <row r="33427">
          <cell r="O33427" t="str">
            <v>126318000</v>
          </cell>
        </row>
        <row r="33428">
          <cell r="O33428" t="str">
            <v>126318000</v>
          </cell>
        </row>
        <row r="33429">
          <cell r="O33429" t="str">
            <v>126318000</v>
          </cell>
        </row>
        <row r="33430">
          <cell r="O33430" t="str">
            <v>126318000</v>
          </cell>
        </row>
        <row r="33431">
          <cell r="O33431" t="str">
            <v>126318000</v>
          </cell>
        </row>
        <row r="33432">
          <cell r="O33432" t="str">
            <v>126318000</v>
          </cell>
        </row>
        <row r="33433">
          <cell r="O33433" t="str">
            <v>126318000</v>
          </cell>
        </row>
        <row r="33434">
          <cell r="O33434" t="str">
            <v>126318000</v>
          </cell>
        </row>
        <row r="33435">
          <cell r="O33435" t="str">
            <v>126319000</v>
          </cell>
        </row>
        <row r="33436">
          <cell r="O33436" t="str">
            <v>126319000</v>
          </cell>
        </row>
        <row r="33437">
          <cell r="O33437" t="str">
            <v>126319000</v>
          </cell>
        </row>
        <row r="33438">
          <cell r="O33438" t="str">
            <v>126319000</v>
          </cell>
        </row>
        <row r="33439">
          <cell r="O33439" t="str">
            <v>126319000</v>
          </cell>
        </row>
        <row r="33440">
          <cell r="O33440" t="str">
            <v>126319000</v>
          </cell>
        </row>
        <row r="33441">
          <cell r="O33441" t="str">
            <v>126319000</v>
          </cell>
        </row>
        <row r="33442">
          <cell r="O33442" t="str">
            <v>126319000</v>
          </cell>
        </row>
        <row r="33443">
          <cell r="O33443" t="str">
            <v>126319000</v>
          </cell>
        </row>
        <row r="33444">
          <cell r="O33444" t="str">
            <v>126319000</v>
          </cell>
        </row>
        <row r="33445">
          <cell r="O33445" t="str">
            <v>126319000</v>
          </cell>
        </row>
        <row r="33446">
          <cell r="O33446" t="str">
            <v>126319000</v>
          </cell>
        </row>
        <row r="33447">
          <cell r="O33447" t="str">
            <v>126319000</v>
          </cell>
        </row>
        <row r="33448">
          <cell r="O33448" t="str">
            <v>126319000</v>
          </cell>
        </row>
        <row r="33449">
          <cell r="O33449" t="str">
            <v>126319000</v>
          </cell>
        </row>
        <row r="33450">
          <cell r="O33450" t="str">
            <v>126319000</v>
          </cell>
        </row>
        <row r="33451">
          <cell r="O33451" t="str">
            <v>126319000</v>
          </cell>
        </row>
        <row r="33452">
          <cell r="O33452" t="str">
            <v>126319000</v>
          </cell>
        </row>
        <row r="33453">
          <cell r="O33453" t="str">
            <v>126319000</v>
          </cell>
        </row>
        <row r="33454">
          <cell r="O33454" t="str">
            <v>126501000</v>
          </cell>
        </row>
        <row r="33455">
          <cell r="O33455" t="str">
            <v>126501000</v>
          </cell>
        </row>
        <row r="33456">
          <cell r="O33456" t="str">
            <v>126501000</v>
          </cell>
        </row>
        <row r="33457">
          <cell r="O33457" t="str">
            <v>126501000</v>
          </cell>
        </row>
        <row r="33458">
          <cell r="O33458" t="str">
            <v>126501000</v>
          </cell>
        </row>
        <row r="33459">
          <cell r="O33459" t="str">
            <v>126501000</v>
          </cell>
        </row>
        <row r="33460">
          <cell r="O33460" t="str">
            <v>126501000</v>
          </cell>
        </row>
        <row r="33461">
          <cell r="O33461" t="str">
            <v>126501000</v>
          </cell>
        </row>
        <row r="33462">
          <cell r="O33462" t="str">
            <v>126501000</v>
          </cell>
        </row>
        <row r="33463">
          <cell r="O33463" t="str">
            <v>126501000</v>
          </cell>
        </row>
        <row r="33464">
          <cell r="O33464" t="str">
            <v>126501000</v>
          </cell>
        </row>
        <row r="33465">
          <cell r="O33465" t="str">
            <v>126501000</v>
          </cell>
        </row>
        <row r="33466">
          <cell r="O33466" t="str">
            <v>126501000</v>
          </cell>
        </row>
        <row r="33467">
          <cell r="O33467" t="str">
            <v>126501000</v>
          </cell>
        </row>
        <row r="33468">
          <cell r="O33468" t="str">
            <v>126501000</v>
          </cell>
        </row>
        <row r="33469">
          <cell r="O33469" t="str">
            <v>126501000</v>
          </cell>
        </row>
        <row r="33470">
          <cell r="O33470" t="str">
            <v>126501000</v>
          </cell>
        </row>
        <row r="33471">
          <cell r="O33471" t="str">
            <v>126501000</v>
          </cell>
        </row>
        <row r="33472">
          <cell r="O33472" t="str">
            <v>126501000</v>
          </cell>
        </row>
        <row r="33473">
          <cell r="O33473" t="str">
            <v>126502000</v>
          </cell>
        </row>
        <row r="33474">
          <cell r="O33474" t="str">
            <v>126502000</v>
          </cell>
        </row>
        <row r="33475">
          <cell r="O33475" t="str">
            <v>126502000</v>
          </cell>
        </row>
        <row r="33476">
          <cell r="O33476" t="str">
            <v>126502000</v>
          </cell>
        </row>
        <row r="33477">
          <cell r="O33477" t="str">
            <v>126502000</v>
          </cell>
        </row>
        <row r="33478">
          <cell r="O33478" t="str">
            <v>126502000</v>
          </cell>
        </row>
        <row r="33479">
          <cell r="O33479" t="str">
            <v>126502000</v>
          </cell>
        </row>
        <row r="33480">
          <cell r="O33480" t="str">
            <v>126502000</v>
          </cell>
        </row>
        <row r="33481">
          <cell r="O33481" t="str">
            <v>126502000</v>
          </cell>
        </row>
        <row r="33482">
          <cell r="O33482" t="str">
            <v>126502000</v>
          </cell>
        </row>
        <row r="33483">
          <cell r="O33483" t="str">
            <v>126502000</v>
          </cell>
        </row>
        <row r="33484">
          <cell r="O33484" t="str">
            <v>126502000</v>
          </cell>
        </row>
        <row r="33485">
          <cell r="O33485" t="str">
            <v>126502000</v>
          </cell>
        </row>
        <row r="33486">
          <cell r="O33486" t="str">
            <v>126502000</v>
          </cell>
        </row>
        <row r="33487">
          <cell r="O33487" t="str">
            <v>126502000</v>
          </cell>
        </row>
        <row r="33488">
          <cell r="O33488" t="str">
            <v>126502000</v>
          </cell>
        </row>
        <row r="33489">
          <cell r="O33489" t="str">
            <v>126503000</v>
          </cell>
        </row>
        <row r="33490">
          <cell r="O33490" t="str">
            <v>126503000</v>
          </cell>
        </row>
        <row r="33491">
          <cell r="O33491" t="str">
            <v>126503000</v>
          </cell>
        </row>
        <row r="33492">
          <cell r="O33492" t="str">
            <v>126503000</v>
          </cell>
        </row>
        <row r="33493">
          <cell r="O33493" t="str">
            <v>126503000</v>
          </cell>
        </row>
        <row r="33494">
          <cell r="O33494" t="str">
            <v>126503000</v>
          </cell>
        </row>
        <row r="33495">
          <cell r="O33495" t="str">
            <v>126503000</v>
          </cell>
        </row>
        <row r="33496">
          <cell r="O33496" t="str">
            <v>126503000</v>
          </cell>
        </row>
        <row r="33497">
          <cell r="O33497" t="str">
            <v>126503000</v>
          </cell>
        </row>
        <row r="33498">
          <cell r="O33498" t="str">
            <v>126503000</v>
          </cell>
        </row>
        <row r="33499">
          <cell r="O33499" t="str">
            <v>126503000</v>
          </cell>
        </row>
        <row r="33500">
          <cell r="O33500" t="str">
            <v>126503000</v>
          </cell>
        </row>
        <row r="33501">
          <cell r="O33501" t="str">
            <v>126503000</v>
          </cell>
        </row>
        <row r="33502">
          <cell r="O33502" t="str">
            <v>126503000</v>
          </cell>
        </row>
        <row r="33503">
          <cell r="O33503" t="str">
            <v>126503000</v>
          </cell>
        </row>
        <row r="33504">
          <cell r="O33504" t="str">
            <v>126503000</v>
          </cell>
        </row>
        <row r="33505">
          <cell r="O33505" t="str">
            <v>126503000</v>
          </cell>
        </row>
        <row r="33506">
          <cell r="O33506" t="str">
            <v>126503000</v>
          </cell>
        </row>
        <row r="33507">
          <cell r="O33507" t="str">
            <v>126503000</v>
          </cell>
        </row>
        <row r="33508">
          <cell r="O33508" t="str">
            <v>126504000</v>
          </cell>
        </row>
        <row r="33509">
          <cell r="O33509" t="str">
            <v>126504000</v>
          </cell>
        </row>
        <row r="33510">
          <cell r="O33510" t="str">
            <v>126504000</v>
          </cell>
        </row>
        <row r="33511">
          <cell r="O33511" t="str">
            <v>126504000</v>
          </cell>
        </row>
        <row r="33512">
          <cell r="O33512" t="str">
            <v>126504000</v>
          </cell>
        </row>
        <row r="33513">
          <cell r="O33513" t="str">
            <v>126504000</v>
          </cell>
        </row>
        <row r="33514">
          <cell r="O33514" t="str">
            <v>126504000</v>
          </cell>
        </row>
        <row r="33515">
          <cell r="O33515" t="str">
            <v>126504000</v>
          </cell>
        </row>
        <row r="33516">
          <cell r="O33516" t="str">
            <v>126504000</v>
          </cell>
        </row>
        <row r="33517">
          <cell r="O33517" t="str">
            <v>126504000</v>
          </cell>
        </row>
        <row r="33518">
          <cell r="O33518" t="str">
            <v>126504000</v>
          </cell>
        </row>
        <row r="33519">
          <cell r="O33519" t="str">
            <v>126504000</v>
          </cell>
        </row>
        <row r="33520">
          <cell r="O33520" t="str">
            <v>126504000</v>
          </cell>
        </row>
        <row r="33521">
          <cell r="O33521" t="str">
            <v>126504000</v>
          </cell>
        </row>
        <row r="33522">
          <cell r="O33522" t="str">
            <v>126504000</v>
          </cell>
        </row>
        <row r="33523">
          <cell r="O33523" t="str">
            <v>126504000</v>
          </cell>
        </row>
        <row r="33524">
          <cell r="O33524" t="str">
            <v>126504000</v>
          </cell>
        </row>
        <row r="33525">
          <cell r="O33525" t="str">
            <v>126505000</v>
          </cell>
        </row>
        <row r="33526">
          <cell r="O33526" t="str">
            <v>126505000</v>
          </cell>
        </row>
        <row r="33527">
          <cell r="O33527" t="str">
            <v>126505000</v>
          </cell>
        </row>
        <row r="33528">
          <cell r="O33528" t="str">
            <v>126505000</v>
          </cell>
        </row>
        <row r="33529">
          <cell r="O33529" t="str">
            <v>126505000</v>
          </cell>
        </row>
        <row r="33530">
          <cell r="O33530" t="str">
            <v>126505000</v>
          </cell>
        </row>
        <row r="33531">
          <cell r="O33531" t="str">
            <v>126505000</v>
          </cell>
        </row>
        <row r="33532">
          <cell r="O33532" t="str">
            <v>126505000</v>
          </cell>
        </row>
        <row r="33533">
          <cell r="O33533" t="str">
            <v>126505000</v>
          </cell>
        </row>
        <row r="33534">
          <cell r="O33534" t="str">
            <v>126505000</v>
          </cell>
        </row>
        <row r="33535">
          <cell r="O33535" t="str">
            <v>126505000</v>
          </cell>
        </row>
        <row r="33536">
          <cell r="O33536" t="str">
            <v>126505000</v>
          </cell>
        </row>
        <row r="33537">
          <cell r="O33537" t="str">
            <v>126505000</v>
          </cell>
        </row>
        <row r="33538">
          <cell r="O33538" t="str">
            <v>126505000</v>
          </cell>
        </row>
        <row r="33539">
          <cell r="O33539" t="str">
            <v>126505000</v>
          </cell>
        </row>
        <row r="33540">
          <cell r="O33540" t="str">
            <v>126506000</v>
          </cell>
        </row>
        <row r="33541">
          <cell r="O33541" t="str">
            <v>126506000</v>
          </cell>
        </row>
        <row r="33542">
          <cell r="O33542" t="str">
            <v>126506000</v>
          </cell>
        </row>
        <row r="33543">
          <cell r="O33543" t="str">
            <v>126506000</v>
          </cell>
        </row>
        <row r="33544">
          <cell r="O33544" t="str">
            <v>126506000</v>
          </cell>
        </row>
        <row r="33545">
          <cell r="O33545" t="str">
            <v>126506000</v>
          </cell>
        </row>
        <row r="33546">
          <cell r="O33546" t="str">
            <v>126506000</v>
          </cell>
        </row>
        <row r="33547">
          <cell r="O33547" t="str">
            <v>126506000</v>
          </cell>
        </row>
        <row r="33548">
          <cell r="O33548" t="str">
            <v>126506000</v>
          </cell>
        </row>
        <row r="33549">
          <cell r="O33549" t="str">
            <v>126506000</v>
          </cell>
        </row>
        <row r="33550">
          <cell r="O33550" t="str">
            <v>126506000</v>
          </cell>
        </row>
        <row r="33551">
          <cell r="O33551" t="str">
            <v>126506000</v>
          </cell>
        </row>
        <row r="33552">
          <cell r="O33552" t="str">
            <v>126506000</v>
          </cell>
        </row>
        <row r="33553">
          <cell r="O33553" t="str">
            <v>126506000</v>
          </cell>
        </row>
        <row r="33554">
          <cell r="O33554" t="str">
            <v>126506000</v>
          </cell>
        </row>
        <row r="33555">
          <cell r="O33555" t="str">
            <v>126506000</v>
          </cell>
        </row>
        <row r="33556">
          <cell r="O33556" t="str">
            <v>126506000</v>
          </cell>
        </row>
        <row r="33557">
          <cell r="O33557" t="str">
            <v>126506000</v>
          </cell>
        </row>
        <row r="33558">
          <cell r="O33558" t="str">
            <v>126506000</v>
          </cell>
        </row>
        <row r="33559">
          <cell r="O33559" t="str">
            <v>126506000</v>
          </cell>
        </row>
        <row r="33560">
          <cell r="O33560" t="str">
            <v>126506000</v>
          </cell>
        </row>
        <row r="33561">
          <cell r="O33561" t="str">
            <v>126506000</v>
          </cell>
        </row>
        <row r="33562">
          <cell r="O33562" t="str">
            <v>126506000</v>
          </cell>
        </row>
        <row r="33563">
          <cell r="O33563" t="str">
            <v>126506000</v>
          </cell>
        </row>
        <row r="33564">
          <cell r="O33564" t="str">
            <v>126506000</v>
          </cell>
        </row>
        <row r="33565">
          <cell r="O33565" t="str">
            <v>126506000</v>
          </cell>
        </row>
        <row r="33566">
          <cell r="O33566" t="str">
            <v>126506000</v>
          </cell>
        </row>
        <row r="33567">
          <cell r="O33567" t="str">
            <v>126507000</v>
          </cell>
        </row>
        <row r="33568">
          <cell r="O33568" t="str">
            <v>126507000</v>
          </cell>
        </row>
        <row r="33569">
          <cell r="O33569" t="str">
            <v>126507000</v>
          </cell>
        </row>
        <row r="33570">
          <cell r="O33570" t="str">
            <v>126507000</v>
          </cell>
        </row>
        <row r="33571">
          <cell r="O33571" t="str">
            <v>126507000</v>
          </cell>
        </row>
        <row r="33572">
          <cell r="O33572" t="str">
            <v>126507000</v>
          </cell>
        </row>
        <row r="33573">
          <cell r="O33573" t="str">
            <v>126507000</v>
          </cell>
        </row>
        <row r="33574">
          <cell r="O33574" t="str">
            <v>126507000</v>
          </cell>
        </row>
        <row r="33575">
          <cell r="O33575" t="str">
            <v>126507000</v>
          </cell>
        </row>
        <row r="33576">
          <cell r="O33576" t="str">
            <v>126507000</v>
          </cell>
        </row>
        <row r="33577">
          <cell r="O33577" t="str">
            <v>126507000</v>
          </cell>
        </row>
        <row r="33578">
          <cell r="O33578" t="str">
            <v>126508000</v>
          </cell>
        </row>
        <row r="33579">
          <cell r="O33579" t="str">
            <v>126508000</v>
          </cell>
        </row>
        <row r="33580">
          <cell r="O33580" t="str">
            <v>126508000</v>
          </cell>
        </row>
        <row r="33581">
          <cell r="O33581" t="str">
            <v>126508000</v>
          </cell>
        </row>
        <row r="33582">
          <cell r="O33582" t="str">
            <v>126508000</v>
          </cell>
        </row>
        <row r="33583">
          <cell r="O33583" t="str">
            <v>126508000</v>
          </cell>
        </row>
        <row r="33584">
          <cell r="O33584" t="str">
            <v>126508000</v>
          </cell>
        </row>
        <row r="33585">
          <cell r="O33585" t="str">
            <v>126508000</v>
          </cell>
        </row>
        <row r="33586">
          <cell r="O33586" t="str">
            <v>126508000</v>
          </cell>
        </row>
        <row r="33587">
          <cell r="O33587" t="str">
            <v>126508000</v>
          </cell>
        </row>
        <row r="33588">
          <cell r="O33588" t="str">
            <v>126508000</v>
          </cell>
        </row>
        <row r="33589">
          <cell r="O33589" t="str">
            <v>126508000</v>
          </cell>
        </row>
        <row r="33590">
          <cell r="O33590" t="str">
            <v>126508000</v>
          </cell>
        </row>
        <row r="33591">
          <cell r="O33591" t="str">
            <v>126508000</v>
          </cell>
        </row>
        <row r="33592">
          <cell r="O33592" t="str">
            <v>126508000</v>
          </cell>
        </row>
        <row r="33593">
          <cell r="O33593" t="str">
            <v>126508000</v>
          </cell>
        </row>
        <row r="33594">
          <cell r="O33594" t="str">
            <v>126508000</v>
          </cell>
        </row>
        <row r="33595">
          <cell r="O33595" t="str">
            <v>126508000</v>
          </cell>
        </row>
        <row r="33596">
          <cell r="O33596" t="str">
            <v>126508000</v>
          </cell>
        </row>
        <row r="33597">
          <cell r="O33597" t="str">
            <v>126508000</v>
          </cell>
        </row>
        <row r="33598">
          <cell r="O33598" t="str">
            <v>126508000</v>
          </cell>
        </row>
        <row r="33599">
          <cell r="O33599" t="str">
            <v>126508000</v>
          </cell>
        </row>
        <row r="33600">
          <cell r="O33600" t="str">
            <v>126508000</v>
          </cell>
        </row>
        <row r="33601">
          <cell r="O33601" t="str">
            <v>126508000</v>
          </cell>
        </row>
        <row r="33602">
          <cell r="O33602" t="str">
            <v>126508000</v>
          </cell>
        </row>
        <row r="33603">
          <cell r="O33603" t="str">
            <v>126508000</v>
          </cell>
        </row>
        <row r="33604">
          <cell r="O33604" t="str">
            <v>126509000</v>
          </cell>
        </row>
        <row r="33605">
          <cell r="O33605" t="str">
            <v>126509000</v>
          </cell>
        </row>
        <row r="33606">
          <cell r="O33606" t="str">
            <v>126509000</v>
          </cell>
        </row>
        <row r="33607">
          <cell r="O33607" t="str">
            <v>126509000</v>
          </cell>
        </row>
        <row r="33608">
          <cell r="O33608" t="str">
            <v>126509000</v>
          </cell>
        </row>
        <row r="33609">
          <cell r="O33609" t="str">
            <v>126509000</v>
          </cell>
        </row>
        <row r="33610">
          <cell r="O33610" t="str">
            <v>126509000</v>
          </cell>
        </row>
        <row r="33611">
          <cell r="O33611" t="str">
            <v>126509000</v>
          </cell>
        </row>
        <row r="33612">
          <cell r="O33612" t="str">
            <v>126509000</v>
          </cell>
        </row>
        <row r="33613">
          <cell r="O33613" t="str">
            <v>126509000</v>
          </cell>
        </row>
        <row r="33614">
          <cell r="O33614" t="str">
            <v>126509000</v>
          </cell>
        </row>
        <row r="33615">
          <cell r="O33615" t="str">
            <v>126509000</v>
          </cell>
        </row>
        <row r="33616">
          <cell r="O33616" t="str">
            <v>126509000</v>
          </cell>
        </row>
        <row r="33617">
          <cell r="O33617" t="str">
            <v>126509000</v>
          </cell>
        </row>
        <row r="33618">
          <cell r="O33618" t="str">
            <v>126509000</v>
          </cell>
        </row>
        <row r="33619">
          <cell r="O33619" t="str">
            <v>126509000</v>
          </cell>
        </row>
        <row r="33620">
          <cell r="O33620" t="str">
            <v>126509000</v>
          </cell>
        </row>
        <row r="33621">
          <cell r="O33621" t="str">
            <v>126509000</v>
          </cell>
        </row>
        <row r="33622">
          <cell r="O33622" t="str">
            <v>126509000</v>
          </cell>
        </row>
        <row r="33623">
          <cell r="O33623" t="str">
            <v>126509000</v>
          </cell>
        </row>
        <row r="33624">
          <cell r="O33624" t="str">
            <v>126509000</v>
          </cell>
        </row>
        <row r="33625">
          <cell r="O33625" t="str">
            <v>126509000</v>
          </cell>
        </row>
        <row r="33626">
          <cell r="O33626" t="str">
            <v>126509000</v>
          </cell>
        </row>
        <row r="33627">
          <cell r="O33627" t="str">
            <v>126509000</v>
          </cell>
        </row>
        <row r="33628">
          <cell r="O33628" t="str">
            <v>126509000</v>
          </cell>
        </row>
        <row r="33629">
          <cell r="O33629" t="str">
            <v>126509000</v>
          </cell>
        </row>
        <row r="33630">
          <cell r="O33630" t="str">
            <v>126509000</v>
          </cell>
        </row>
        <row r="33631">
          <cell r="O33631" t="str">
            <v>126509000</v>
          </cell>
        </row>
        <row r="33632">
          <cell r="O33632" t="str">
            <v>126509000</v>
          </cell>
        </row>
        <row r="33633">
          <cell r="O33633" t="str">
            <v>126509000</v>
          </cell>
        </row>
        <row r="33634">
          <cell r="O33634" t="str">
            <v>126509000</v>
          </cell>
        </row>
        <row r="33635">
          <cell r="O33635" t="str">
            <v>126509000</v>
          </cell>
        </row>
        <row r="33636">
          <cell r="O33636" t="str">
            <v>126509000</v>
          </cell>
        </row>
        <row r="33637">
          <cell r="O33637" t="str">
            <v>126509000</v>
          </cell>
        </row>
        <row r="33638">
          <cell r="O33638" t="str">
            <v>126509000</v>
          </cell>
        </row>
        <row r="33639">
          <cell r="O33639" t="str">
            <v>126509000</v>
          </cell>
        </row>
        <row r="33640">
          <cell r="O33640" t="str">
            <v>126509000</v>
          </cell>
        </row>
        <row r="33641">
          <cell r="O33641" t="str">
            <v>126509000</v>
          </cell>
        </row>
        <row r="33642">
          <cell r="O33642" t="str">
            <v>126509000</v>
          </cell>
        </row>
        <row r="33643">
          <cell r="O33643" t="str">
            <v>126509000</v>
          </cell>
        </row>
        <row r="33644">
          <cell r="O33644" t="str">
            <v>126510000</v>
          </cell>
        </row>
        <row r="33645">
          <cell r="O33645" t="str">
            <v>126510000</v>
          </cell>
        </row>
        <row r="33646">
          <cell r="O33646" t="str">
            <v>126510000</v>
          </cell>
        </row>
        <row r="33647">
          <cell r="O33647" t="str">
            <v>126510000</v>
          </cell>
        </row>
        <row r="33648">
          <cell r="O33648" t="str">
            <v>126510000</v>
          </cell>
        </row>
        <row r="33649">
          <cell r="O33649" t="str">
            <v>126510000</v>
          </cell>
        </row>
        <row r="33650">
          <cell r="O33650" t="str">
            <v>126510000</v>
          </cell>
        </row>
        <row r="33651">
          <cell r="O33651" t="str">
            <v>126510000</v>
          </cell>
        </row>
        <row r="33652">
          <cell r="O33652" t="str">
            <v>126510000</v>
          </cell>
        </row>
        <row r="33653">
          <cell r="O33653" t="str">
            <v>126510000</v>
          </cell>
        </row>
        <row r="33654">
          <cell r="O33654" t="str">
            <v>126510000</v>
          </cell>
        </row>
        <row r="33655">
          <cell r="O33655" t="str">
            <v>126510000</v>
          </cell>
        </row>
        <row r="33656">
          <cell r="O33656" t="str">
            <v>126510000</v>
          </cell>
        </row>
        <row r="33657">
          <cell r="O33657" t="str">
            <v>126510000</v>
          </cell>
        </row>
        <row r="33658">
          <cell r="O33658" t="str">
            <v>126510000</v>
          </cell>
        </row>
        <row r="33659">
          <cell r="O33659" t="str">
            <v>126510000</v>
          </cell>
        </row>
        <row r="33660">
          <cell r="O33660" t="str">
            <v>126510000</v>
          </cell>
        </row>
        <row r="33661">
          <cell r="O33661" t="str">
            <v>126510000</v>
          </cell>
        </row>
        <row r="33662">
          <cell r="O33662" t="str">
            <v>126510000</v>
          </cell>
        </row>
        <row r="33663">
          <cell r="O33663" t="str">
            <v>126511000</v>
          </cell>
        </row>
        <row r="33664">
          <cell r="O33664" t="str">
            <v>126511000</v>
          </cell>
        </row>
        <row r="33665">
          <cell r="O33665" t="str">
            <v>126511000</v>
          </cell>
        </row>
        <row r="33666">
          <cell r="O33666" t="str">
            <v>126511000</v>
          </cell>
        </row>
        <row r="33667">
          <cell r="O33667" t="str">
            <v>126511000</v>
          </cell>
        </row>
        <row r="33668">
          <cell r="O33668" t="str">
            <v>126511000</v>
          </cell>
        </row>
        <row r="33669">
          <cell r="O33669" t="str">
            <v>126511000</v>
          </cell>
        </row>
        <row r="33670">
          <cell r="O33670" t="str">
            <v>126511000</v>
          </cell>
        </row>
        <row r="33671">
          <cell r="O33671" t="str">
            <v>126511000</v>
          </cell>
        </row>
        <row r="33672">
          <cell r="O33672" t="str">
            <v>126511000</v>
          </cell>
        </row>
        <row r="33673">
          <cell r="O33673" t="str">
            <v>126511000</v>
          </cell>
        </row>
        <row r="33674">
          <cell r="O33674" t="str">
            <v>126511000</v>
          </cell>
        </row>
        <row r="33675">
          <cell r="O33675" t="str">
            <v>126511000</v>
          </cell>
        </row>
        <row r="33676">
          <cell r="O33676" t="str">
            <v>126511000</v>
          </cell>
        </row>
        <row r="33677">
          <cell r="O33677" t="str">
            <v>126511000</v>
          </cell>
        </row>
        <row r="33678">
          <cell r="O33678" t="str">
            <v>126511000</v>
          </cell>
        </row>
        <row r="33679">
          <cell r="O33679" t="str">
            <v>126511000</v>
          </cell>
        </row>
        <row r="33680">
          <cell r="O33680" t="str">
            <v>126511000</v>
          </cell>
        </row>
        <row r="33681">
          <cell r="O33681" t="str">
            <v>126511000</v>
          </cell>
        </row>
        <row r="33682">
          <cell r="O33682" t="str">
            <v>126511000</v>
          </cell>
        </row>
        <row r="33683">
          <cell r="O33683" t="str">
            <v>126512000</v>
          </cell>
        </row>
        <row r="33684">
          <cell r="O33684" t="str">
            <v>126512000</v>
          </cell>
        </row>
        <row r="33685">
          <cell r="O33685" t="str">
            <v>126512000</v>
          </cell>
        </row>
        <row r="33686">
          <cell r="O33686" t="str">
            <v>126512000</v>
          </cell>
        </row>
        <row r="33687">
          <cell r="O33687" t="str">
            <v>126512000</v>
          </cell>
        </row>
        <row r="33688">
          <cell r="O33688" t="str">
            <v>126512000</v>
          </cell>
        </row>
        <row r="33689">
          <cell r="O33689" t="str">
            <v>126512000</v>
          </cell>
        </row>
        <row r="33690">
          <cell r="O33690" t="str">
            <v>126512000</v>
          </cell>
        </row>
        <row r="33691">
          <cell r="O33691" t="str">
            <v>126512000</v>
          </cell>
        </row>
        <row r="33692">
          <cell r="O33692" t="str">
            <v>126512000</v>
          </cell>
        </row>
        <row r="33693">
          <cell r="O33693" t="str">
            <v>126512000</v>
          </cell>
        </row>
        <row r="33694">
          <cell r="O33694" t="str">
            <v>126512000</v>
          </cell>
        </row>
        <row r="33695">
          <cell r="O33695" t="str">
            <v>126512000</v>
          </cell>
        </row>
        <row r="33696">
          <cell r="O33696" t="str">
            <v>126512000</v>
          </cell>
        </row>
        <row r="33697">
          <cell r="O33697" t="str">
            <v>126512000</v>
          </cell>
        </row>
        <row r="33698">
          <cell r="O33698" t="str">
            <v>126512000</v>
          </cell>
        </row>
        <row r="33699">
          <cell r="O33699" t="str">
            <v>126512000</v>
          </cell>
        </row>
        <row r="33700">
          <cell r="O33700" t="str">
            <v>126512000</v>
          </cell>
        </row>
        <row r="33701">
          <cell r="O33701" t="str">
            <v>126512000</v>
          </cell>
        </row>
        <row r="33702">
          <cell r="O33702" t="str">
            <v>126512000</v>
          </cell>
        </row>
        <row r="33703">
          <cell r="O33703" t="str">
            <v>128001000</v>
          </cell>
        </row>
        <row r="33704">
          <cell r="O33704" t="str">
            <v>128001000</v>
          </cell>
        </row>
        <row r="33705">
          <cell r="O33705" t="str">
            <v>128001000</v>
          </cell>
        </row>
        <row r="33706">
          <cell r="O33706" t="str">
            <v>128001000</v>
          </cell>
        </row>
        <row r="33707">
          <cell r="O33707" t="str">
            <v>128001000</v>
          </cell>
        </row>
        <row r="33708">
          <cell r="O33708" t="str">
            <v>128001000</v>
          </cell>
        </row>
        <row r="33709">
          <cell r="O33709" t="str">
            <v>128001000</v>
          </cell>
        </row>
        <row r="33710">
          <cell r="O33710" t="str">
            <v>128001000</v>
          </cell>
        </row>
        <row r="33711">
          <cell r="O33711" t="str">
            <v>128001000</v>
          </cell>
        </row>
        <row r="33712">
          <cell r="O33712" t="str">
            <v>128001000</v>
          </cell>
        </row>
        <row r="33713">
          <cell r="O33713" t="str">
            <v>128001000</v>
          </cell>
        </row>
        <row r="33714">
          <cell r="O33714" t="str">
            <v>128001000</v>
          </cell>
        </row>
        <row r="33715">
          <cell r="O33715" t="str">
            <v>128002000</v>
          </cell>
        </row>
        <row r="33716">
          <cell r="O33716" t="str">
            <v>128002000</v>
          </cell>
        </row>
        <row r="33717">
          <cell r="O33717" t="str">
            <v>128002000</v>
          </cell>
        </row>
        <row r="33718">
          <cell r="O33718" t="str">
            <v>128002000</v>
          </cell>
        </row>
        <row r="33719">
          <cell r="O33719" t="str">
            <v>128002000</v>
          </cell>
        </row>
        <row r="33720">
          <cell r="O33720" t="str">
            <v>128002000</v>
          </cell>
        </row>
        <row r="33721">
          <cell r="O33721" t="str">
            <v>128002000</v>
          </cell>
        </row>
        <row r="33722">
          <cell r="O33722" t="str">
            <v>128002000</v>
          </cell>
        </row>
        <row r="33723">
          <cell r="O33723" t="str">
            <v>128002000</v>
          </cell>
        </row>
        <row r="33724">
          <cell r="O33724" t="str">
            <v>128002000</v>
          </cell>
        </row>
        <row r="33725">
          <cell r="O33725" t="str">
            <v>128002000</v>
          </cell>
        </row>
        <row r="33726">
          <cell r="O33726" t="str">
            <v>128002000</v>
          </cell>
        </row>
        <row r="33727">
          <cell r="O33727" t="str">
            <v>128002000</v>
          </cell>
        </row>
        <row r="33728">
          <cell r="O33728" t="str">
            <v>128002000</v>
          </cell>
        </row>
        <row r="33729">
          <cell r="O33729" t="str">
            <v>128002000</v>
          </cell>
        </row>
        <row r="33730">
          <cell r="O33730" t="str">
            <v>128002000</v>
          </cell>
        </row>
        <row r="33731">
          <cell r="O33731" t="str">
            <v>128002000</v>
          </cell>
        </row>
        <row r="33732">
          <cell r="O33732" t="str">
            <v>128002000</v>
          </cell>
        </row>
        <row r="33733">
          <cell r="O33733" t="str">
            <v>128002000</v>
          </cell>
        </row>
        <row r="33734">
          <cell r="O33734" t="str">
            <v>128002000</v>
          </cell>
        </row>
        <row r="33735">
          <cell r="O33735" t="str">
            <v>128002000</v>
          </cell>
        </row>
        <row r="33736">
          <cell r="O33736" t="str">
            <v>128002000</v>
          </cell>
        </row>
        <row r="33737">
          <cell r="O33737" t="str">
            <v>128002000</v>
          </cell>
        </row>
        <row r="33738">
          <cell r="O33738" t="str">
            <v>128002000</v>
          </cell>
        </row>
        <row r="33739">
          <cell r="O33739" t="str">
            <v>128002000</v>
          </cell>
        </row>
        <row r="33740">
          <cell r="O33740" t="str">
            <v>128002000</v>
          </cell>
        </row>
        <row r="33741">
          <cell r="O33741" t="str">
            <v>128002000</v>
          </cell>
        </row>
        <row r="33742">
          <cell r="O33742" t="str">
            <v>128002000</v>
          </cell>
        </row>
        <row r="33743">
          <cell r="O33743" t="str">
            <v>128002000</v>
          </cell>
        </row>
        <row r="33744">
          <cell r="O33744" t="str">
            <v>128002000</v>
          </cell>
        </row>
        <row r="33745">
          <cell r="O33745" t="str">
            <v>128002000</v>
          </cell>
        </row>
        <row r="33746">
          <cell r="O33746" t="str">
            <v>128003000</v>
          </cell>
        </row>
        <row r="33747">
          <cell r="O33747" t="str">
            <v>128003000</v>
          </cell>
        </row>
        <row r="33748">
          <cell r="O33748" t="str">
            <v>128003000</v>
          </cell>
        </row>
        <row r="33749">
          <cell r="O33749" t="str">
            <v>128003000</v>
          </cell>
        </row>
        <row r="33750">
          <cell r="O33750" t="str">
            <v>128003000</v>
          </cell>
        </row>
        <row r="33751">
          <cell r="O33751" t="str">
            <v>128003000</v>
          </cell>
        </row>
        <row r="33752">
          <cell r="O33752" t="str">
            <v>128003000</v>
          </cell>
        </row>
        <row r="33753">
          <cell r="O33753" t="str">
            <v>128003000</v>
          </cell>
        </row>
        <row r="33754">
          <cell r="O33754" t="str">
            <v>128003000</v>
          </cell>
        </row>
        <row r="33755">
          <cell r="O33755" t="str">
            <v>128003000</v>
          </cell>
        </row>
        <row r="33756">
          <cell r="O33756" t="str">
            <v>128003000</v>
          </cell>
        </row>
        <row r="33757">
          <cell r="O33757" t="str">
            <v>128003000</v>
          </cell>
        </row>
        <row r="33758">
          <cell r="O33758" t="str">
            <v>128003000</v>
          </cell>
        </row>
        <row r="33759">
          <cell r="O33759" t="str">
            <v>128003000</v>
          </cell>
        </row>
        <row r="33760">
          <cell r="O33760" t="str">
            <v>128003000</v>
          </cell>
        </row>
        <row r="33761">
          <cell r="O33761" t="str">
            <v>128003000</v>
          </cell>
        </row>
        <row r="33762">
          <cell r="O33762" t="str">
            <v>128003000</v>
          </cell>
        </row>
        <row r="33763">
          <cell r="O33763" t="str">
            <v>128003000</v>
          </cell>
        </row>
        <row r="33764">
          <cell r="O33764" t="str">
            <v>128003000</v>
          </cell>
        </row>
        <row r="33765">
          <cell r="O33765" t="str">
            <v>128004000</v>
          </cell>
        </row>
        <row r="33766">
          <cell r="O33766" t="str">
            <v>128004000</v>
          </cell>
        </row>
        <row r="33767">
          <cell r="O33767" t="str">
            <v>128004000</v>
          </cell>
        </row>
        <row r="33768">
          <cell r="O33768" t="str">
            <v>128004000</v>
          </cell>
        </row>
        <row r="33769">
          <cell r="O33769" t="str">
            <v>128004000</v>
          </cell>
        </row>
        <row r="33770">
          <cell r="O33770" t="str">
            <v>128004000</v>
          </cell>
        </row>
        <row r="33771">
          <cell r="O33771" t="str">
            <v>128004000</v>
          </cell>
        </row>
        <row r="33772">
          <cell r="O33772" t="str">
            <v>128004000</v>
          </cell>
        </row>
        <row r="33773">
          <cell r="O33773" t="str">
            <v>128004000</v>
          </cell>
        </row>
        <row r="33774">
          <cell r="O33774" t="str">
            <v>128004000</v>
          </cell>
        </row>
        <row r="33775">
          <cell r="O33775" t="str">
            <v>128004000</v>
          </cell>
        </row>
        <row r="33776">
          <cell r="O33776" t="str">
            <v>128004000</v>
          </cell>
        </row>
        <row r="33777">
          <cell r="O33777" t="str">
            <v>128004000</v>
          </cell>
        </row>
        <row r="33778">
          <cell r="O33778" t="str">
            <v>128004000</v>
          </cell>
        </row>
        <row r="33779">
          <cell r="O33779" t="str">
            <v>128004000</v>
          </cell>
        </row>
        <row r="33780">
          <cell r="O33780" t="str">
            <v>128004000</v>
          </cell>
        </row>
        <row r="33781">
          <cell r="O33781" t="str">
            <v>128005000</v>
          </cell>
        </row>
        <row r="33782">
          <cell r="O33782" t="str">
            <v>128005000</v>
          </cell>
        </row>
        <row r="33783">
          <cell r="O33783" t="str">
            <v>128005000</v>
          </cell>
        </row>
        <row r="33784">
          <cell r="O33784" t="str">
            <v>128005000</v>
          </cell>
        </row>
        <row r="33785">
          <cell r="O33785" t="str">
            <v>128005000</v>
          </cell>
        </row>
        <row r="33786">
          <cell r="O33786" t="str">
            <v>128005000</v>
          </cell>
        </row>
        <row r="33787">
          <cell r="O33787" t="str">
            <v>128005000</v>
          </cell>
        </row>
        <row r="33788">
          <cell r="O33788" t="str">
            <v>128005000</v>
          </cell>
        </row>
        <row r="33789">
          <cell r="O33789" t="str">
            <v>128005000</v>
          </cell>
        </row>
        <row r="33790">
          <cell r="O33790" t="str">
            <v>128005000</v>
          </cell>
        </row>
        <row r="33791">
          <cell r="O33791" t="str">
            <v>128005000</v>
          </cell>
        </row>
        <row r="33792">
          <cell r="O33792" t="str">
            <v>128005000</v>
          </cell>
        </row>
        <row r="33793">
          <cell r="O33793" t="str">
            <v>128005000</v>
          </cell>
        </row>
        <row r="33794">
          <cell r="O33794" t="str">
            <v>128005000</v>
          </cell>
        </row>
        <row r="33795">
          <cell r="O33795" t="str">
            <v>128005000</v>
          </cell>
        </row>
        <row r="33796">
          <cell r="O33796" t="str">
            <v>128005000</v>
          </cell>
        </row>
        <row r="33797">
          <cell r="O33797" t="str">
            <v>128005000</v>
          </cell>
        </row>
        <row r="33798">
          <cell r="O33798" t="str">
            <v>128005000</v>
          </cell>
        </row>
        <row r="33799">
          <cell r="O33799" t="str">
            <v>128005000</v>
          </cell>
        </row>
        <row r="33800">
          <cell r="O33800" t="str">
            <v>128006000</v>
          </cell>
        </row>
        <row r="33801">
          <cell r="O33801" t="str">
            <v>128006000</v>
          </cell>
        </row>
        <row r="33802">
          <cell r="O33802" t="str">
            <v>128006000</v>
          </cell>
        </row>
        <row r="33803">
          <cell r="O33803" t="str">
            <v>128006000</v>
          </cell>
        </row>
        <row r="33804">
          <cell r="O33804" t="str">
            <v>128006000</v>
          </cell>
        </row>
        <row r="33805">
          <cell r="O33805" t="str">
            <v>128006000</v>
          </cell>
        </row>
        <row r="33806">
          <cell r="O33806" t="str">
            <v>128006000</v>
          </cell>
        </row>
        <row r="33807">
          <cell r="O33807" t="str">
            <v>128006000</v>
          </cell>
        </row>
        <row r="33808">
          <cell r="O33808" t="str">
            <v>128006000</v>
          </cell>
        </row>
        <row r="33809">
          <cell r="O33809" t="str">
            <v>128006000</v>
          </cell>
        </row>
        <row r="33810">
          <cell r="O33810" t="str">
            <v>128006000</v>
          </cell>
        </row>
        <row r="33811">
          <cell r="O33811" t="str">
            <v>128006000</v>
          </cell>
        </row>
        <row r="33812">
          <cell r="O33812" t="str">
            <v>128007000</v>
          </cell>
        </row>
        <row r="33813">
          <cell r="O33813" t="str">
            <v>128007000</v>
          </cell>
        </row>
        <row r="33814">
          <cell r="O33814" t="str">
            <v>128007000</v>
          </cell>
        </row>
        <row r="33815">
          <cell r="O33815" t="str">
            <v>128007000</v>
          </cell>
        </row>
        <row r="33816">
          <cell r="O33816" t="str">
            <v>128007000</v>
          </cell>
        </row>
        <row r="33817">
          <cell r="O33817" t="str">
            <v>128007000</v>
          </cell>
        </row>
        <row r="33818">
          <cell r="O33818" t="str">
            <v>128007000</v>
          </cell>
        </row>
        <row r="33819">
          <cell r="O33819" t="str">
            <v>128007000</v>
          </cell>
        </row>
        <row r="33820">
          <cell r="O33820" t="str">
            <v>128007000</v>
          </cell>
        </row>
        <row r="33821">
          <cell r="O33821" t="str">
            <v>128007000</v>
          </cell>
        </row>
        <row r="33822">
          <cell r="O33822" t="str">
            <v>128007000</v>
          </cell>
        </row>
        <row r="33823">
          <cell r="O33823" t="str">
            <v>128007000</v>
          </cell>
        </row>
        <row r="33824">
          <cell r="O33824" t="str">
            <v>128007000</v>
          </cell>
        </row>
        <row r="33825">
          <cell r="O33825" t="str">
            <v>128007000</v>
          </cell>
        </row>
        <row r="33826">
          <cell r="O33826" t="str">
            <v>128007000</v>
          </cell>
        </row>
        <row r="33827">
          <cell r="O33827" t="str">
            <v>128007000</v>
          </cell>
        </row>
        <row r="33828">
          <cell r="O33828" t="str">
            <v>128007000</v>
          </cell>
        </row>
        <row r="33829">
          <cell r="O33829" t="str">
            <v>128007000</v>
          </cell>
        </row>
        <row r="33830">
          <cell r="O33830" t="str">
            <v>128007000</v>
          </cell>
        </row>
        <row r="33831">
          <cell r="O33831" t="str">
            <v>128007000</v>
          </cell>
        </row>
        <row r="33832">
          <cell r="O33832" t="str">
            <v>128007000</v>
          </cell>
        </row>
        <row r="33833">
          <cell r="O33833" t="str">
            <v>128007000</v>
          </cell>
        </row>
        <row r="33834">
          <cell r="O33834" t="str">
            <v>128007000</v>
          </cell>
        </row>
        <row r="33835">
          <cell r="O33835" t="str">
            <v>128007000</v>
          </cell>
        </row>
        <row r="33836">
          <cell r="O33836" t="str">
            <v>128007000</v>
          </cell>
        </row>
        <row r="33837">
          <cell r="O33837" t="str">
            <v>128007000</v>
          </cell>
        </row>
        <row r="33838">
          <cell r="O33838" t="str">
            <v>128007000</v>
          </cell>
        </row>
        <row r="33839">
          <cell r="O33839" t="str">
            <v>128007000</v>
          </cell>
        </row>
        <row r="33840">
          <cell r="O33840" t="str">
            <v>128007000</v>
          </cell>
        </row>
        <row r="33841">
          <cell r="O33841" t="str">
            <v>128007000</v>
          </cell>
        </row>
        <row r="33842">
          <cell r="O33842" t="str">
            <v>128007000</v>
          </cell>
        </row>
        <row r="33843">
          <cell r="O33843" t="str">
            <v>129804000</v>
          </cell>
        </row>
        <row r="33844">
          <cell r="O33844" t="str">
            <v>129804000</v>
          </cell>
        </row>
        <row r="33845">
          <cell r="O33845" t="str">
            <v>129804000</v>
          </cell>
        </row>
        <row r="33846">
          <cell r="O33846" t="str">
            <v>129804000</v>
          </cell>
        </row>
        <row r="33847">
          <cell r="O33847" t="str">
            <v>129804000</v>
          </cell>
        </row>
        <row r="33848">
          <cell r="O33848" t="str">
            <v>129804000</v>
          </cell>
        </row>
        <row r="33849">
          <cell r="O33849" t="str">
            <v>129804000</v>
          </cell>
        </row>
        <row r="33850">
          <cell r="O33850" t="str">
            <v>129804000</v>
          </cell>
        </row>
        <row r="33851">
          <cell r="O33851" t="str">
            <v>129804000</v>
          </cell>
        </row>
        <row r="33852">
          <cell r="O33852" t="str">
            <v>129804000</v>
          </cell>
        </row>
        <row r="33853">
          <cell r="O33853" t="str">
            <v>129804000</v>
          </cell>
        </row>
        <row r="33854">
          <cell r="O33854" t="str">
            <v>129804000</v>
          </cell>
        </row>
        <row r="33855">
          <cell r="O33855" t="str">
            <v>129804000</v>
          </cell>
        </row>
        <row r="33856">
          <cell r="O33856" t="str">
            <v>129804000</v>
          </cell>
        </row>
        <row r="33857">
          <cell r="O33857" t="str">
            <v>129804000</v>
          </cell>
        </row>
        <row r="33858">
          <cell r="O33858" t="str">
            <v>129804000</v>
          </cell>
        </row>
        <row r="33859">
          <cell r="O33859" t="str">
            <v>129804000</v>
          </cell>
        </row>
        <row r="33860">
          <cell r="O33860" t="str">
            <v>129804000</v>
          </cell>
        </row>
        <row r="33861">
          <cell r="O33861" t="str">
            <v>129804000</v>
          </cell>
        </row>
        <row r="33862">
          <cell r="O33862" t="str">
            <v>129804000</v>
          </cell>
        </row>
        <row r="33863">
          <cell r="O33863" t="str">
            <v>129804000</v>
          </cell>
        </row>
        <row r="33864">
          <cell r="O33864" t="str">
            <v>129804000</v>
          </cell>
        </row>
        <row r="33865">
          <cell r="O33865" t="str">
            <v>129804000</v>
          </cell>
        </row>
        <row r="33866">
          <cell r="O33866" t="str">
            <v>129804000</v>
          </cell>
        </row>
        <row r="33867">
          <cell r="O33867" t="str">
            <v>129804000</v>
          </cell>
        </row>
        <row r="33868">
          <cell r="O33868" t="str">
            <v>129804000</v>
          </cell>
        </row>
        <row r="33869">
          <cell r="O33869" t="str">
            <v>129804000</v>
          </cell>
        </row>
        <row r="33870">
          <cell r="O33870" t="str">
            <v>129804000</v>
          </cell>
        </row>
        <row r="33871">
          <cell r="O33871" t="str">
            <v>129804000</v>
          </cell>
        </row>
        <row r="33872">
          <cell r="O33872" t="str">
            <v>129804000</v>
          </cell>
        </row>
        <row r="33873">
          <cell r="O33873" t="str">
            <v>129804000</v>
          </cell>
        </row>
        <row r="33874">
          <cell r="O33874" t="str">
            <v>129804000</v>
          </cell>
        </row>
        <row r="33875">
          <cell r="O33875" t="str">
            <v>129804000</v>
          </cell>
        </row>
        <row r="33876">
          <cell r="O33876" t="str">
            <v>129804000</v>
          </cell>
        </row>
        <row r="33877">
          <cell r="O33877" t="str">
            <v>129804000</v>
          </cell>
        </row>
        <row r="33878">
          <cell r="O33878" t="str">
            <v>129804000</v>
          </cell>
        </row>
        <row r="33879">
          <cell r="O33879" t="str">
            <v>129804000</v>
          </cell>
        </row>
        <row r="33880">
          <cell r="O33880" t="str">
            <v>133901000</v>
          </cell>
        </row>
        <row r="33881">
          <cell r="O33881" t="str">
            <v>133901000</v>
          </cell>
        </row>
        <row r="33882">
          <cell r="O33882" t="str">
            <v>133901000</v>
          </cell>
        </row>
        <row r="33883">
          <cell r="O33883" t="str">
            <v>133901000</v>
          </cell>
        </row>
        <row r="33884">
          <cell r="O33884" t="str">
            <v>133901000</v>
          </cell>
        </row>
        <row r="33885">
          <cell r="O33885" t="str">
            <v>133901000</v>
          </cell>
        </row>
        <row r="33886">
          <cell r="O33886" t="str">
            <v>133901000</v>
          </cell>
        </row>
        <row r="33887">
          <cell r="O33887" t="str">
            <v>133901000</v>
          </cell>
        </row>
        <row r="33888">
          <cell r="O33888" t="str">
            <v>133901000</v>
          </cell>
        </row>
        <row r="33889">
          <cell r="O33889" t="str">
            <v>133901000</v>
          </cell>
        </row>
        <row r="33890">
          <cell r="O33890" t="str">
            <v>133901000</v>
          </cell>
        </row>
        <row r="33891">
          <cell r="O33891" t="str">
            <v>133901000</v>
          </cell>
        </row>
        <row r="33892">
          <cell r="O33892" t="str">
            <v>133901000</v>
          </cell>
        </row>
        <row r="33893">
          <cell r="O33893" t="str">
            <v>133901000</v>
          </cell>
        </row>
        <row r="33894">
          <cell r="O33894" t="str">
            <v>133901000</v>
          </cell>
        </row>
        <row r="33895">
          <cell r="O33895" t="str">
            <v>133901000</v>
          </cell>
        </row>
        <row r="33896">
          <cell r="O33896" t="str">
            <v>133901000</v>
          </cell>
        </row>
        <row r="33897">
          <cell r="O33897" t="str">
            <v>133901000</v>
          </cell>
        </row>
        <row r="33898">
          <cell r="O33898" t="str">
            <v>133901000</v>
          </cell>
        </row>
        <row r="33899">
          <cell r="O33899" t="str">
            <v>133901000</v>
          </cell>
        </row>
        <row r="33900">
          <cell r="O33900" t="str">
            <v>133901000</v>
          </cell>
        </row>
        <row r="33901">
          <cell r="O33901" t="str">
            <v>133901000</v>
          </cell>
        </row>
        <row r="33902">
          <cell r="O33902" t="str">
            <v>133901000</v>
          </cell>
        </row>
        <row r="33903">
          <cell r="O33903" t="str">
            <v>133901000</v>
          </cell>
        </row>
        <row r="33904">
          <cell r="O33904" t="str">
            <v>133901000</v>
          </cell>
        </row>
        <row r="33905">
          <cell r="O33905" t="str">
            <v>133901000</v>
          </cell>
        </row>
        <row r="33906">
          <cell r="O33906" t="str">
            <v>133901000</v>
          </cell>
        </row>
        <row r="33907">
          <cell r="O33907" t="str">
            <v>133901000</v>
          </cell>
        </row>
        <row r="33908">
          <cell r="O33908" t="str">
            <v>133901000</v>
          </cell>
        </row>
        <row r="33909">
          <cell r="O33909" t="str">
            <v>133901000</v>
          </cell>
        </row>
        <row r="33910">
          <cell r="O33910" t="str">
            <v>133901000</v>
          </cell>
        </row>
        <row r="33911">
          <cell r="O33911" t="str">
            <v>133901000</v>
          </cell>
        </row>
        <row r="33912">
          <cell r="O33912" t="str">
            <v>133901000</v>
          </cell>
        </row>
        <row r="33913">
          <cell r="O33913" t="str">
            <v>133901000</v>
          </cell>
        </row>
        <row r="33914">
          <cell r="O33914" t="str">
            <v>133901000</v>
          </cell>
        </row>
        <row r="33915">
          <cell r="O33915" t="str">
            <v>133901000</v>
          </cell>
        </row>
        <row r="33916">
          <cell r="O33916" t="str">
            <v>133901000</v>
          </cell>
        </row>
        <row r="33917">
          <cell r="O33917" t="str">
            <v>133901000</v>
          </cell>
        </row>
        <row r="33918">
          <cell r="O33918" t="str">
            <v>133901000</v>
          </cell>
        </row>
        <row r="33919">
          <cell r="O33919" t="str">
            <v>133901000</v>
          </cell>
        </row>
        <row r="33920">
          <cell r="O33920" t="str">
            <v>133901000</v>
          </cell>
        </row>
        <row r="33921">
          <cell r="O33921" t="str">
            <v>133901000</v>
          </cell>
        </row>
        <row r="33922">
          <cell r="O33922" t="str">
            <v>133901000</v>
          </cell>
        </row>
        <row r="33923">
          <cell r="O33923" t="str">
            <v>133901000</v>
          </cell>
        </row>
        <row r="33924">
          <cell r="O33924" t="str">
            <v>133901000</v>
          </cell>
        </row>
        <row r="33925">
          <cell r="O33925" t="str">
            <v>133901000</v>
          </cell>
        </row>
        <row r="33926">
          <cell r="O33926" t="str">
            <v>133901000</v>
          </cell>
        </row>
        <row r="33927">
          <cell r="O33927" t="str">
            <v>133901000</v>
          </cell>
        </row>
        <row r="33928">
          <cell r="O33928" t="str">
            <v>133901000</v>
          </cell>
        </row>
        <row r="33929">
          <cell r="O33929" t="str">
            <v>133901000</v>
          </cell>
        </row>
        <row r="33930">
          <cell r="O33930" t="str">
            <v>133901000</v>
          </cell>
        </row>
        <row r="33931">
          <cell r="O33931" t="str">
            <v>133901000</v>
          </cell>
        </row>
        <row r="33932">
          <cell r="O33932" t="str">
            <v>133901000</v>
          </cell>
        </row>
        <row r="33933">
          <cell r="O33933" t="str">
            <v>133901000</v>
          </cell>
        </row>
        <row r="33934">
          <cell r="O33934" t="str">
            <v>133901000</v>
          </cell>
        </row>
        <row r="33935">
          <cell r="O33935" t="str">
            <v>133901000</v>
          </cell>
        </row>
        <row r="33936">
          <cell r="O33936" t="str">
            <v>133901000</v>
          </cell>
        </row>
        <row r="33937">
          <cell r="O33937" t="str">
            <v>133901000</v>
          </cell>
        </row>
        <row r="33938">
          <cell r="O33938" t="str">
            <v>133901000</v>
          </cell>
        </row>
        <row r="33939">
          <cell r="O33939" t="str">
            <v>133901000</v>
          </cell>
        </row>
        <row r="33940">
          <cell r="O33940" t="str">
            <v>133901000</v>
          </cell>
        </row>
        <row r="33941">
          <cell r="O33941" t="str">
            <v>133901000</v>
          </cell>
        </row>
        <row r="33942">
          <cell r="O33942" t="str">
            <v>133901000</v>
          </cell>
        </row>
        <row r="33943">
          <cell r="O33943" t="str">
            <v>133901000</v>
          </cell>
        </row>
        <row r="33944">
          <cell r="O33944" t="str">
            <v>133901000</v>
          </cell>
        </row>
        <row r="33945">
          <cell r="O33945" t="str">
            <v>133901000</v>
          </cell>
        </row>
        <row r="33946">
          <cell r="O33946" t="str">
            <v>133901000</v>
          </cell>
        </row>
        <row r="33947">
          <cell r="O33947" t="str">
            <v>133901000</v>
          </cell>
        </row>
        <row r="33948">
          <cell r="O33948" t="str">
            <v>133901000</v>
          </cell>
        </row>
        <row r="33949">
          <cell r="O33949" t="str">
            <v>133901000</v>
          </cell>
        </row>
        <row r="33950">
          <cell r="O33950" t="str">
            <v>133901000</v>
          </cell>
        </row>
        <row r="33951">
          <cell r="O33951" t="str">
            <v>133901000</v>
          </cell>
        </row>
        <row r="33952">
          <cell r="O33952" t="str">
            <v>133901000</v>
          </cell>
        </row>
        <row r="33953">
          <cell r="O33953" t="str">
            <v>133901000</v>
          </cell>
        </row>
        <row r="33954">
          <cell r="O33954" t="str">
            <v>133901000</v>
          </cell>
        </row>
        <row r="33955">
          <cell r="O33955" t="str">
            <v>133901000</v>
          </cell>
        </row>
        <row r="33956">
          <cell r="O33956" t="str">
            <v>133901000</v>
          </cell>
        </row>
        <row r="33957">
          <cell r="O33957" t="str">
            <v>133901000</v>
          </cell>
        </row>
        <row r="33958">
          <cell r="O33958" t="str">
            <v>133901000</v>
          </cell>
        </row>
        <row r="33959">
          <cell r="O33959" t="str">
            <v>133901000</v>
          </cell>
        </row>
        <row r="33960">
          <cell r="O33960" t="str">
            <v>133901000</v>
          </cell>
        </row>
        <row r="33961">
          <cell r="O33961" t="str">
            <v>133901000</v>
          </cell>
        </row>
        <row r="33962">
          <cell r="O33962" t="str">
            <v>133901000</v>
          </cell>
        </row>
        <row r="33963">
          <cell r="O33963" t="str">
            <v>133901000</v>
          </cell>
        </row>
        <row r="33964">
          <cell r="O33964" t="str">
            <v>133901000</v>
          </cell>
        </row>
        <row r="33965">
          <cell r="O33965" t="str">
            <v>133901000</v>
          </cell>
        </row>
        <row r="33966">
          <cell r="O33966" t="str">
            <v>133901000</v>
          </cell>
        </row>
        <row r="33967">
          <cell r="O33967" t="str">
            <v>133901000</v>
          </cell>
        </row>
        <row r="33968">
          <cell r="O33968" t="str">
            <v>133901000</v>
          </cell>
        </row>
        <row r="33969">
          <cell r="O33969" t="str">
            <v>133901000</v>
          </cell>
        </row>
        <row r="33970">
          <cell r="O33970" t="str">
            <v>133901000</v>
          </cell>
        </row>
        <row r="33971">
          <cell r="O33971" t="str">
            <v>133901000</v>
          </cell>
        </row>
        <row r="33972">
          <cell r="O33972" t="str">
            <v>133901000</v>
          </cell>
        </row>
        <row r="33973">
          <cell r="O33973" t="str">
            <v>133901000</v>
          </cell>
        </row>
        <row r="33974">
          <cell r="O33974" t="str">
            <v>133901000</v>
          </cell>
        </row>
        <row r="33975">
          <cell r="O33975" t="str">
            <v>133901000</v>
          </cell>
        </row>
        <row r="33976">
          <cell r="O33976" t="str">
            <v>133901000</v>
          </cell>
        </row>
        <row r="33977">
          <cell r="O33977" t="str">
            <v>133901000</v>
          </cell>
        </row>
        <row r="33978">
          <cell r="O33978" t="str">
            <v>133901000</v>
          </cell>
        </row>
        <row r="33979">
          <cell r="O33979" t="str">
            <v>133901000</v>
          </cell>
        </row>
        <row r="33980">
          <cell r="O33980" t="str">
            <v>133901000</v>
          </cell>
        </row>
        <row r="33981">
          <cell r="O33981" t="str">
            <v>133901000</v>
          </cell>
        </row>
        <row r="33982">
          <cell r="O33982" t="str">
            <v>133901000</v>
          </cell>
        </row>
        <row r="33983">
          <cell r="O33983" t="str">
            <v>133901000</v>
          </cell>
        </row>
        <row r="33984">
          <cell r="O33984" t="str">
            <v>133901000</v>
          </cell>
        </row>
        <row r="33985">
          <cell r="O33985" t="str">
            <v>133901000</v>
          </cell>
        </row>
        <row r="33986">
          <cell r="O33986" t="str">
            <v>133901000</v>
          </cell>
        </row>
        <row r="33987">
          <cell r="O33987" t="str">
            <v>133901000</v>
          </cell>
        </row>
        <row r="33988">
          <cell r="O33988" t="str">
            <v>133901000</v>
          </cell>
        </row>
        <row r="33989">
          <cell r="O33989" t="str">
            <v>133901000</v>
          </cell>
        </row>
        <row r="33990">
          <cell r="O33990" t="str">
            <v>133901000</v>
          </cell>
        </row>
        <row r="33991">
          <cell r="O33991" t="str">
            <v>133901000</v>
          </cell>
        </row>
        <row r="33992">
          <cell r="O33992" t="str">
            <v>133901000</v>
          </cell>
        </row>
        <row r="33993">
          <cell r="O33993" t="str">
            <v>133901000</v>
          </cell>
        </row>
        <row r="33994">
          <cell r="O33994" t="str">
            <v>133901000</v>
          </cell>
        </row>
        <row r="33995">
          <cell r="O33995" t="str">
            <v>133901000</v>
          </cell>
        </row>
        <row r="33996">
          <cell r="O33996" t="str">
            <v>133901000</v>
          </cell>
        </row>
        <row r="33997">
          <cell r="O33997" t="str">
            <v>133901000</v>
          </cell>
        </row>
        <row r="33998">
          <cell r="O33998" t="str">
            <v>133901000</v>
          </cell>
        </row>
        <row r="33999">
          <cell r="O33999" t="str">
            <v>133901000</v>
          </cell>
        </row>
        <row r="34000">
          <cell r="O34000" t="str">
            <v>133901000</v>
          </cell>
        </row>
        <row r="34001">
          <cell r="O34001" t="str">
            <v>133901000</v>
          </cell>
        </row>
        <row r="34002">
          <cell r="O34002" t="str">
            <v>133901000</v>
          </cell>
        </row>
        <row r="34003">
          <cell r="O34003" t="str">
            <v>133901000</v>
          </cell>
        </row>
        <row r="34004">
          <cell r="O34004" t="str">
            <v>133901000</v>
          </cell>
        </row>
        <row r="34005">
          <cell r="O34005" t="str">
            <v>133901000</v>
          </cell>
        </row>
        <row r="34006">
          <cell r="O34006" t="str">
            <v>133901000</v>
          </cell>
        </row>
        <row r="34007">
          <cell r="O34007" t="str">
            <v>133901000</v>
          </cell>
        </row>
        <row r="34008">
          <cell r="O34008" t="str">
            <v>133901000</v>
          </cell>
        </row>
        <row r="34009">
          <cell r="O34009" t="str">
            <v>133901000</v>
          </cell>
        </row>
        <row r="34010">
          <cell r="O34010" t="str">
            <v>133901000</v>
          </cell>
        </row>
        <row r="34011">
          <cell r="O34011" t="str">
            <v>133901000</v>
          </cell>
        </row>
        <row r="34012">
          <cell r="O34012" t="str">
            <v>133901000</v>
          </cell>
        </row>
        <row r="34013">
          <cell r="O34013" t="str">
            <v>133901000</v>
          </cell>
        </row>
        <row r="34014">
          <cell r="O34014" t="str">
            <v>133901000</v>
          </cell>
        </row>
        <row r="34015">
          <cell r="O34015" t="str">
            <v>133901000</v>
          </cell>
        </row>
        <row r="34016">
          <cell r="O34016" t="str">
            <v>133901000</v>
          </cell>
        </row>
        <row r="34017">
          <cell r="O34017" t="str">
            <v>133901000</v>
          </cell>
        </row>
        <row r="34018">
          <cell r="O34018" t="str">
            <v>133901000</v>
          </cell>
        </row>
        <row r="34019">
          <cell r="O34019" t="str">
            <v>133901000</v>
          </cell>
        </row>
        <row r="34020">
          <cell r="O34020" t="str">
            <v>133901000</v>
          </cell>
        </row>
        <row r="34021">
          <cell r="O34021" t="str">
            <v>133901000</v>
          </cell>
        </row>
        <row r="34022">
          <cell r="O34022" t="str">
            <v>133901000</v>
          </cell>
        </row>
        <row r="34023">
          <cell r="O34023" t="str">
            <v>133901000</v>
          </cell>
        </row>
        <row r="34024">
          <cell r="O34024" t="str">
            <v>133901000</v>
          </cell>
        </row>
        <row r="34025">
          <cell r="O34025" t="str">
            <v>133901000</v>
          </cell>
        </row>
        <row r="34026">
          <cell r="O34026" t="str">
            <v>133901000</v>
          </cell>
        </row>
        <row r="34027">
          <cell r="O34027" t="str">
            <v>133901000</v>
          </cell>
        </row>
        <row r="34028">
          <cell r="O34028" t="str">
            <v>133901000</v>
          </cell>
        </row>
        <row r="34029">
          <cell r="O34029" t="str">
            <v>133901000</v>
          </cell>
        </row>
        <row r="34030">
          <cell r="O34030" t="str">
            <v>133901000</v>
          </cell>
        </row>
        <row r="34031">
          <cell r="O34031" t="str">
            <v>133901000</v>
          </cell>
        </row>
        <row r="34032">
          <cell r="O34032" t="str">
            <v>133901000</v>
          </cell>
        </row>
        <row r="34033">
          <cell r="O34033" t="str">
            <v>133901000</v>
          </cell>
        </row>
        <row r="34034">
          <cell r="O34034" t="str">
            <v>133901000</v>
          </cell>
        </row>
        <row r="34035">
          <cell r="O34035" t="str">
            <v>133901000</v>
          </cell>
        </row>
        <row r="34036">
          <cell r="O34036" t="str">
            <v>133901000</v>
          </cell>
        </row>
        <row r="34037">
          <cell r="O34037" t="str">
            <v>133901000</v>
          </cell>
        </row>
        <row r="34038">
          <cell r="O34038" t="str">
            <v>133901000</v>
          </cell>
        </row>
        <row r="34039">
          <cell r="O34039" t="str">
            <v>133901000</v>
          </cell>
        </row>
        <row r="34040">
          <cell r="O34040" t="str">
            <v>133901000</v>
          </cell>
        </row>
        <row r="34041">
          <cell r="O34041" t="str">
            <v>133901000</v>
          </cell>
        </row>
        <row r="34042">
          <cell r="O34042" t="str">
            <v>133901000</v>
          </cell>
        </row>
        <row r="34043">
          <cell r="O34043" t="str">
            <v>133901000</v>
          </cell>
        </row>
        <row r="34044">
          <cell r="O34044" t="str">
            <v>133901000</v>
          </cell>
        </row>
        <row r="34045">
          <cell r="O34045" t="str">
            <v>133901000</v>
          </cell>
        </row>
        <row r="34046">
          <cell r="O34046" t="str">
            <v>133901000</v>
          </cell>
        </row>
        <row r="34047">
          <cell r="O34047" t="str">
            <v>133901000</v>
          </cell>
        </row>
        <row r="34048">
          <cell r="O34048" t="str">
            <v>133901000</v>
          </cell>
        </row>
        <row r="34049">
          <cell r="O34049" t="str">
            <v>133901000</v>
          </cell>
        </row>
        <row r="34050">
          <cell r="O34050" t="str">
            <v>133901000</v>
          </cell>
        </row>
        <row r="34051">
          <cell r="O34051" t="str">
            <v>133901000</v>
          </cell>
        </row>
        <row r="34052">
          <cell r="O34052" t="str">
            <v>133901000</v>
          </cell>
        </row>
        <row r="34053">
          <cell r="O34053" t="str">
            <v>133901000</v>
          </cell>
        </row>
        <row r="34054">
          <cell r="O34054" t="str">
            <v>133901000</v>
          </cell>
        </row>
        <row r="34055">
          <cell r="O34055" t="str">
            <v>133901000</v>
          </cell>
        </row>
        <row r="34056">
          <cell r="O34056" t="str">
            <v>133901000</v>
          </cell>
        </row>
        <row r="34057">
          <cell r="O34057" t="str">
            <v>133901000</v>
          </cell>
        </row>
        <row r="34058">
          <cell r="O34058" t="str">
            <v>133901000</v>
          </cell>
        </row>
        <row r="34059">
          <cell r="O34059" t="str">
            <v>133901000</v>
          </cell>
        </row>
        <row r="34060">
          <cell r="O34060" t="str">
            <v>133901000</v>
          </cell>
        </row>
        <row r="34061">
          <cell r="O34061" t="str">
            <v>133901000</v>
          </cell>
        </row>
        <row r="34062">
          <cell r="O34062" t="str">
            <v>133901000</v>
          </cell>
        </row>
        <row r="34063">
          <cell r="O34063" t="str">
            <v>133901000</v>
          </cell>
        </row>
        <row r="34064">
          <cell r="O34064" t="str">
            <v>133901000</v>
          </cell>
        </row>
        <row r="34065">
          <cell r="O34065" t="str">
            <v>133901000</v>
          </cell>
        </row>
        <row r="34066">
          <cell r="O34066" t="str">
            <v>133901000</v>
          </cell>
        </row>
        <row r="34067">
          <cell r="O34067" t="str">
            <v>133901000</v>
          </cell>
        </row>
        <row r="34068">
          <cell r="O34068" t="str">
            <v>133901000</v>
          </cell>
        </row>
        <row r="34069">
          <cell r="O34069" t="str">
            <v>133901000</v>
          </cell>
        </row>
        <row r="34070">
          <cell r="O34070" t="str">
            <v>133901000</v>
          </cell>
        </row>
        <row r="34071">
          <cell r="O34071" t="str">
            <v>133901000</v>
          </cell>
        </row>
        <row r="34072">
          <cell r="O34072" t="str">
            <v>133901000</v>
          </cell>
        </row>
        <row r="34073">
          <cell r="O34073" t="str">
            <v>133901000</v>
          </cell>
        </row>
        <row r="34074">
          <cell r="O34074" t="str">
            <v>133901000</v>
          </cell>
        </row>
        <row r="34075">
          <cell r="O34075" t="str">
            <v>133901000</v>
          </cell>
        </row>
        <row r="34076">
          <cell r="O34076" t="str">
            <v>133901000</v>
          </cell>
        </row>
        <row r="34077">
          <cell r="O34077" t="str">
            <v>133901000</v>
          </cell>
        </row>
        <row r="34078">
          <cell r="O34078" t="str">
            <v>133901000</v>
          </cell>
        </row>
        <row r="34079">
          <cell r="O34079" t="str">
            <v>133901000</v>
          </cell>
        </row>
        <row r="34080">
          <cell r="O34080" t="str">
            <v>133901000</v>
          </cell>
        </row>
        <row r="34081">
          <cell r="O34081" t="str">
            <v>133901000</v>
          </cell>
        </row>
        <row r="34082">
          <cell r="O34082" t="str">
            <v>133901000</v>
          </cell>
        </row>
        <row r="34083">
          <cell r="O34083" t="str">
            <v>133901000</v>
          </cell>
        </row>
        <row r="34084">
          <cell r="O34084" t="str">
            <v>133901000</v>
          </cell>
        </row>
        <row r="34085">
          <cell r="O34085" t="str">
            <v>133901000</v>
          </cell>
        </row>
        <row r="34086">
          <cell r="O34086" t="str">
            <v>133901000</v>
          </cell>
        </row>
        <row r="34087">
          <cell r="O34087" t="str">
            <v>133901000</v>
          </cell>
        </row>
        <row r="34088">
          <cell r="O34088" t="str">
            <v>133901000</v>
          </cell>
        </row>
        <row r="34089">
          <cell r="O34089" t="str">
            <v>133901000</v>
          </cell>
        </row>
        <row r="34090">
          <cell r="O34090" t="str">
            <v>133901000</v>
          </cell>
        </row>
        <row r="34091">
          <cell r="O34091" t="str">
            <v>133901000</v>
          </cell>
        </row>
        <row r="34092">
          <cell r="O34092" t="str">
            <v>133901000</v>
          </cell>
        </row>
        <row r="34093">
          <cell r="O34093" t="str">
            <v>133901000</v>
          </cell>
        </row>
        <row r="34094">
          <cell r="O34094" t="str">
            <v>133901000</v>
          </cell>
        </row>
        <row r="34095">
          <cell r="O34095" t="str">
            <v>133901000</v>
          </cell>
        </row>
        <row r="34096">
          <cell r="O34096" t="str">
            <v>133901000</v>
          </cell>
        </row>
        <row r="34097">
          <cell r="O34097" t="str">
            <v>133901000</v>
          </cell>
        </row>
        <row r="34098">
          <cell r="O34098" t="str">
            <v>133901000</v>
          </cell>
        </row>
        <row r="34099">
          <cell r="O34099" t="str">
            <v>133901000</v>
          </cell>
        </row>
        <row r="34100">
          <cell r="O34100" t="str">
            <v>133901000</v>
          </cell>
        </row>
        <row r="34101">
          <cell r="O34101" t="str">
            <v>133901000</v>
          </cell>
        </row>
        <row r="34102">
          <cell r="O34102" t="str">
            <v>133901000</v>
          </cell>
        </row>
        <row r="34103">
          <cell r="O34103" t="str">
            <v>133901000</v>
          </cell>
        </row>
        <row r="34104">
          <cell r="O34104" t="str">
            <v>133901000</v>
          </cell>
        </row>
        <row r="34105">
          <cell r="O34105" t="str">
            <v>133901000</v>
          </cell>
        </row>
        <row r="34106">
          <cell r="O34106" t="str">
            <v>133901000</v>
          </cell>
        </row>
        <row r="34107">
          <cell r="O34107" t="str">
            <v>133901000</v>
          </cell>
        </row>
        <row r="34108">
          <cell r="O34108" t="str">
            <v>133901000</v>
          </cell>
        </row>
        <row r="34109">
          <cell r="O34109" t="str">
            <v>133901000</v>
          </cell>
        </row>
        <row r="34110">
          <cell r="O34110" t="str">
            <v>133901000</v>
          </cell>
        </row>
        <row r="34111">
          <cell r="O34111" t="str">
            <v>133901000</v>
          </cell>
        </row>
        <row r="34112">
          <cell r="O34112" t="str">
            <v>133901000</v>
          </cell>
        </row>
        <row r="34113">
          <cell r="O34113" t="str">
            <v>133901000</v>
          </cell>
        </row>
        <row r="34114">
          <cell r="O34114" t="str">
            <v>133901000</v>
          </cell>
        </row>
        <row r="34115">
          <cell r="O34115" t="str">
            <v>133901000</v>
          </cell>
        </row>
        <row r="34116">
          <cell r="O34116" t="str">
            <v>133901000</v>
          </cell>
        </row>
        <row r="34117">
          <cell r="O34117" t="str">
            <v>133901000</v>
          </cell>
        </row>
        <row r="34118">
          <cell r="O34118" t="str">
            <v>133901000</v>
          </cell>
        </row>
        <row r="34119">
          <cell r="O34119" t="str">
            <v>133901000</v>
          </cell>
        </row>
        <row r="34120">
          <cell r="O34120" t="str">
            <v>133901000</v>
          </cell>
        </row>
        <row r="34121">
          <cell r="O34121" t="str">
            <v>133901000</v>
          </cell>
        </row>
        <row r="34122">
          <cell r="O34122" t="str">
            <v>133901000</v>
          </cell>
        </row>
        <row r="34123">
          <cell r="O34123" t="str">
            <v>133901000</v>
          </cell>
        </row>
        <row r="34124">
          <cell r="O34124" t="str">
            <v>133901000</v>
          </cell>
        </row>
        <row r="34125">
          <cell r="O34125" t="str">
            <v>133901000</v>
          </cell>
        </row>
        <row r="34126">
          <cell r="O34126" t="str">
            <v>133901000</v>
          </cell>
        </row>
        <row r="34127">
          <cell r="O34127" t="str">
            <v>133901000</v>
          </cell>
        </row>
        <row r="34128">
          <cell r="O34128" t="str">
            <v>133901000</v>
          </cell>
        </row>
        <row r="34129">
          <cell r="O34129" t="str">
            <v>133901000</v>
          </cell>
        </row>
        <row r="34130">
          <cell r="O34130" t="str">
            <v>133901000</v>
          </cell>
        </row>
        <row r="34131">
          <cell r="O34131" t="str">
            <v>133901000</v>
          </cell>
        </row>
        <row r="34132">
          <cell r="O34132" t="str">
            <v>133901000</v>
          </cell>
        </row>
        <row r="34133">
          <cell r="O34133" t="str">
            <v>133901000</v>
          </cell>
        </row>
        <row r="34134">
          <cell r="O34134" t="str">
            <v>133901000</v>
          </cell>
        </row>
        <row r="34135">
          <cell r="O34135" t="str">
            <v>133901000</v>
          </cell>
        </row>
        <row r="34136">
          <cell r="O34136" t="str">
            <v>133901000</v>
          </cell>
        </row>
        <row r="34137">
          <cell r="O34137" t="str">
            <v>133901000</v>
          </cell>
        </row>
        <row r="34138">
          <cell r="O34138" t="str">
            <v>133901000</v>
          </cell>
        </row>
        <row r="34139">
          <cell r="O34139" t="str">
            <v>133902000</v>
          </cell>
        </row>
        <row r="34140">
          <cell r="O34140" t="str">
            <v>133902000</v>
          </cell>
        </row>
        <row r="34141">
          <cell r="O34141" t="str">
            <v>133902000</v>
          </cell>
        </row>
        <row r="34142">
          <cell r="O34142" t="str">
            <v>133902000</v>
          </cell>
        </row>
        <row r="34143">
          <cell r="O34143" t="str">
            <v>133902000</v>
          </cell>
        </row>
        <row r="34144">
          <cell r="O34144" t="str">
            <v>133902000</v>
          </cell>
        </row>
        <row r="34145">
          <cell r="O34145" t="str">
            <v>133902000</v>
          </cell>
        </row>
        <row r="34146">
          <cell r="O34146" t="str">
            <v>133902000</v>
          </cell>
        </row>
        <row r="34147">
          <cell r="O34147" t="str">
            <v>133902000</v>
          </cell>
        </row>
        <row r="34148">
          <cell r="O34148" t="str">
            <v>133902000</v>
          </cell>
        </row>
        <row r="34149">
          <cell r="O34149" t="str">
            <v>133903000</v>
          </cell>
        </row>
        <row r="34150">
          <cell r="O34150" t="str">
            <v>133903000</v>
          </cell>
        </row>
        <row r="34151">
          <cell r="O34151" t="str">
            <v>133903000</v>
          </cell>
        </row>
        <row r="34152">
          <cell r="O34152" t="str">
            <v>133903000</v>
          </cell>
        </row>
        <row r="34153">
          <cell r="O34153" t="str">
            <v>133903000</v>
          </cell>
        </row>
        <row r="34154">
          <cell r="O34154" t="str">
            <v>133903000</v>
          </cell>
        </row>
        <row r="34155">
          <cell r="O34155" t="str">
            <v>133903000</v>
          </cell>
        </row>
        <row r="34156">
          <cell r="O34156" t="str">
            <v>133903000</v>
          </cell>
        </row>
        <row r="34157">
          <cell r="O34157" t="str">
            <v>133903000</v>
          </cell>
        </row>
        <row r="34158">
          <cell r="O34158" t="str">
            <v>133903000</v>
          </cell>
        </row>
        <row r="34159">
          <cell r="O34159" t="str">
            <v>133903000</v>
          </cell>
        </row>
        <row r="34160">
          <cell r="O34160" t="str">
            <v>133903000</v>
          </cell>
        </row>
        <row r="34161">
          <cell r="O34161" t="str">
            <v>133903000</v>
          </cell>
        </row>
        <row r="34162">
          <cell r="O34162" t="str">
            <v>133903000</v>
          </cell>
        </row>
        <row r="34163">
          <cell r="O34163" t="str">
            <v>133903000</v>
          </cell>
        </row>
        <row r="34164">
          <cell r="O34164" t="str">
            <v>133903000</v>
          </cell>
        </row>
        <row r="34165">
          <cell r="O34165" t="str">
            <v>133904000</v>
          </cell>
        </row>
        <row r="34166">
          <cell r="O34166" t="str">
            <v>133904000</v>
          </cell>
        </row>
        <row r="34167">
          <cell r="O34167" t="str">
            <v>133904000</v>
          </cell>
        </row>
        <row r="34168">
          <cell r="O34168" t="str">
            <v>133904000</v>
          </cell>
        </row>
        <row r="34169">
          <cell r="O34169" t="str">
            <v>133904000</v>
          </cell>
        </row>
        <row r="34170">
          <cell r="O34170" t="str">
            <v>133904000</v>
          </cell>
        </row>
        <row r="34171">
          <cell r="O34171" t="str">
            <v>133904000</v>
          </cell>
        </row>
        <row r="34172">
          <cell r="O34172" t="str">
            <v>133904000</v>
          </cell>
        </row>
        <row r="34173">
          <cell r="O34173" t="str">
            <v>133904000</v>
          </cell>
        </row>
        <row r="34174">
          <cell r="O34174" t="str">
            <v>133904000</v>
          </cell>
        </row>
        <row r="34175">
          <cell r="O34175" t="str">
            <v>133904000</v>
          </cell>
        </row>
        <row r="34176">
          <cell r="O34176" t="str">
            <v>133904000</v>
          </cell>
        </row>
        <row r="34177">
          <cell r="O34177" t="str">
            <v>133904000</v>
          </cell>
        </row>
        <row r="34178">
          <cell r="O34178" t="str">
            <v>133904000</v>
          </cell>
        </row>
        <row r="34179">
          <cell r="O34179" t="str">
            <v>133904000</v>
          </cell>
        </row>
        <row r="34180">
          <cell r="O34180" t="str">
            <v>133905000</v>
          </cell>
        </row>
        <row r="34181">
          <cell r="O34181" t="str">
            <v>133905000</v>
          </cell>
        </row>
        <row r="34182">
          <cell r="O34182" t="str">
            <v>133905000</v>
          </cell>
        </row>
        <row r="34183">
          <cell r="O34183" t="str">
            <v>133905000</v>
          </cell>
        </row>
        <row r="34184">
          <cell r="O34184" t="str">
            <v>133905000</v>
          </cell>
        </row>
        <row r="34185">
          <cell r="O34185" t="str">
            <v>133905000</v>
          </cell>
        </row>
        <row r="34186">
          <cell r="O34186" t="str">
            <v>133905000</v>
          </cell>
        </row>
        <row r="34187">
          <cell r="O34187" t="str">
            <v>133905000</v>
          </cell>
        </row>
        <row r="34188">
          <cell r="O34188" t="str">
            <v>133905000</v>
          </cell>
        </row>
        <row r="34189">
          <cell r="O34189" t="str">
            <v>133905000</v>
          </cell>
        </row>
        <row r="34190">
          <cell r="O34190" t="str">
            <v>133905000</v>
          </cell>
        </row>
        <row r="34191">
          <cell r="O34191" t="str">
            <v>133905000</v>
          </cell>
        </row>
        <row r="34192">
          <cell r="O34192" t="str">
            <v>133905000</v>
          </cell>
        </row>
        <row r="34193">
          <cell r="O34193" t="str">
            <v>133905000</v>
          </cell>
        </row>
        <row r="34194">
          <cell r="O34194" t="str">
            <v>133905000</v>
          </cell>
        </row>
        <row r="34195">
          <cell r="O34195" t="str">
            <v>133905000</v>
          </cell>
        </row>
        <row r="34196">
          <cell r="O34196" t="str">
            <v>133905000</v>
          </cell>
        </row>
        <row r="34197">
          <cell r="O34197" t="str">
            <v>133905000</v>
          </cell>
        </row>
        <row r="34198">
          <cell r="O34198" t="str">
            <v>133905000</v>
          </cell>
        </row>
        <row r="34199">
          <cell r="O34199" t="str">
            <v>133905000</v>
          </cell>
        </row>
        <row r="34200">
          <cell r="O34200" t="str">
            <v>133905000</v>
          </cell>
        </row>
        <row r="34201">
          <cell r="O34201" t="str">
            <v>133905000</v>
          </cell>
        </row>
        <row r="34202">
          <cell r="O34202" t="str">
            <v>133905000</v>
          </cell>
        </row>
        <row r="34203">
          <cell r="O34203" t="str">
            <v>133905000</v>
          </cell>
        </row>
        <row r="34204">
          <cell r="O34204" t="str">
            <v>133905000</v>
          </cell>
        </row>
        <row r="34205">
          <cell r="O34205" t="str">
            <v>133905000</v>
          </cell>
        </row>
        <row r="34206">
          <cell r="O34206" t="str">
            <v>133905000</v>
          </cell>
        </row>
        <row r="34207">
          <cell r="O34207" t="str">
            <v>133905000</v>
          </cell>
        </row>
        <row r="34208">
          <cell r="O34208" t="str">
            <v>133905000</v>
          </cell>
        </row>
        <row r="34209">
          <cell r="O34209" t="str">
            <v>133905000</v>
          </cell>
        </row>
        <row r="34210">
          <cell r="O34210" t="str">
            <v>133905000</v>
          </cell>
        </row>
        <row r="34211">
          <cell r="O34211" t="str">
            <v>133905000</v>
          </cell>
        </row>
        <row r="34212">
          <cell r="O34212" t="str">
            <v>133905000</v>
          </cell>
        </row>
        <row r="34213">
          <cell r="O34213" t="str">
            <v>133905000</v>
          </cell>
        </row>
        <row r="34214">
          <cell r="O34214" t="str">
            <v>133905000</v>
          </cell>
        </row>
        <row r="34215">
          <cell r="O34215" t="str">
            <v>133905000</v>
          </cell>
        </row>
        <row r="34216">
          <cell r="O34216" t="str">
            <v>133905000</v>
          </cell>
        </row>
        <row r="34217">
          <cell r="O34217" t="str">
            <v>133905000</v>
          </cell>
        </row>
        <row r="34218">
          <cell r="O34218" t="str">
            <v>133905000</v>
          </cell>
        </row>
        <row r="34219">
          <cell r="O34219" t="str">
            <v>133905000</v>
          </cell>
        </row>
        <row r="34220">
          <cell r="O34220" t="str">
            <v>133905000</v>
          </cell>
        </row>
        <row r="34221">
          <cell r="O34221" t="str">
            <v>133905000</v>
          </cell>
        </row>
        <row r="34222">
          <cell r="O34222" t="str">
            <v>133905000</v>
          </cell>
        </row>
        <row r="34223">
          <cell r="O34223" t="str">
            <v>133905000</v>
          </cell>
        </row>
        <row r="34224">
          <cell r="O34224" t="str">
            <v>133905000</v>
          </cell>
        </row>
        <row r="34225">
          <cell r="O34225" t="str">
            <v>133905000</v>
          </cell>
        </row>
        <row r="34226">
          <cell r="O34226" t="str">
            <v>133905000</v>
          </cell>
        </row>
        <row r="34227">
          <cell r="O34227" t="str">
            <v>133905000</v>
          </cell>
        </row>
        <row r="34228">
          <cell r="O34228" t="str">
            <v>133905000</v>
          </cell>
        </row>
        <row r="34229">
          <cell r="O34229" t="str">
            <v>133905000</v>
          </cell>
        </row>
        <row r="34230">
          <cell r="O34230" t="str">
            <v>133905000</v>
          </cell>
        </row>
        <row r="34231">
          <cell r="O34231" t="str">
            <v>133905000</v>
          </cell>
        </row>
        <row r="34232">
          <cell r="O34232" t="str">
            <v>133905000</v>
          </cell>
        </row>
        <row r="34233">
          <cell r="O34233" t="str">
            <v>133905000</v>
          </cell>
        </row>
        <row r="34234">
          <cell r="O34234" t="str">
            <v>133905000</v>
          </cell>
        </row>
        <row r="34235">
          <cell r="O34235" t="str">
            <v>133905000</v>
          </cell>
        </row>
        <row r="34236">
          <cell r="O34236" t="str">
            <v>133905000</v>
          </cell>
        </row>
        <row r="34237">
          <cell r="O34237" t="str">
            <v>133905000</v>
          </cell>
        </row>
        <row r="34238">
          <cell r="O34238" t="str">
            <v>133905000</v>
          </cell>
        </row>
        <row r="34239">
          <cell r="O34239" t="str">
            <v>133905000</v>
          </cell>
        </row>
        <row r="34240">
          <cell r="O34240" t="str">
            <v>133905000</v>
          </cell>
        </row>
        <row r="34241">
          <cell r="O34241" t="str">
            <v>133905000</v>
          </cell>
        </row>
        <row r="34242">
          <cell r="O34242" t="str">
            <v>133905000</v>
          </cell>
        </row>
        <row r="34243">
          <cell r="O34243" t="str">
            <v>133905000</v>
          </cell>
        </row>
        <row r="34244">
          <cell r="O34244" t="str">
            <v>133905000</v>
          </cell>
        </row>
        <row r="34245">
          <cell r="O34245" t="str">
            <v>133905000</v>
          </cell>
        </row>
        <row r="34246">
          <cell r="O34246" t="str">
            <v>133905000</v>
          </cell>
        </row>
        <row r="34247">
          <cell r="O34247" t="str">
            <v>133905000</v>
          </cell>
        </row>
        <row r="34248">
          <cell r="O34248" t="str">
            <v>133905000</v>
          </cell>
        </row>
        <row r="34249">
          <cell r="O34249" t="str">
            <v>133905000</v>
          </cell>
        </row>
        <row r="34250">
          <cell r="O34250" t="str">
            <v>133905000</v>
          </cell>
        </row>
        <row r="34251">
          <cell r="O34251" t="str">
            <v>133905000</v>
          </cell>
        </row>
        <row r="34252">
          <cell r="O34252" t="str">
            <v>133905000</v>
          </cell>
        </row>
        <row r="34253">
          <cell r="O34253" t="str">
            <v>133905000</v>
          </cell>
        </row>
        <row r="34254">
          <cell r="O34254" t="str">
            <v>133905000</v>
          </cell>
        </row>
        <row r="34255">
          <cell r="O34255" t="str">
            <v>133905000</v>
          </cell>
        </row>
        <row r="34256">
          <cell r="O34256" t="str">
            <v>133905000</v>
          </cell>
        </row>
        <row r="34257">
          <cell r="O34257" t="str">
            <v>133905000</v>
          </cell>
        </row>
        <row r="34258">
          <cell r="O34258" t="str">
            <v>133905000</v>
          </cell>
        </row>
        <row r="34259">
          <cell r="O34259" t="str">
            <v>133905000</v>
          </cell>
        </row>
        <row r="34260">
          <cell r="O34260" t="str">
            <v>133905000</v>
          </cell>
        </row>
        <row r="34261">
          <cell r="O34261" t="str">
            <v>133905000</v>
          </cell>
        </row>
        <row r="34262">
          <cell r="O34262" t="str">
            <v>133906000</v>
          </cell>
        </row>
        <row r="34263">
          <cell r="O34263" t="str">
            <v>133906000</v>
          </cell>
        </row>
        <row r="34264">
          <cell r="O34264" t="str">
            <v>133906000</v>
          </cell>
        </row>
        <row r="34265">
          <cell r="O34265" t="str">
            <v>133906000</v>
          </cell>
        </row>
        <row r="34266">
          <cell r="O34266" t="str">
            <v>133906000</v>
          </cell>
        </row>
        <row r="34267">
          <cell r="O34267" t="str">
            <v>133906000</v>
          </cell>
        </row>
        <row r="34268">
          <cell r="O34268" t="str">
            <v>133906000</v>
          </cell>
        </row>
        <row r="34269">
          <cell r="O34269" t="str">
            <v>133906000</v>
          </cell>
        </row>
        <row r="34270">
          <cell r="O34270" t="str">
            <v>133906000</v>
          </cell>
        </row>
        <row r="34271">
          <cell r="O34271" t="str">
            <v>133906000</v>
          </cell>
        </row>
        <row r="34272">
          <cell r="O34272" t="str">
            <v>133906000</v>
          </cell>
        </row>
        <row r="34273">
          <cell r="O34273" t="str">
            <v>133906000</v>
          </cell>
        </row>
        <row r="34274">
          <cell r="O34274" t="str">
            <v>133906000</v>
          </cell>
        </row>
        <row r="34275">
          <cell r="O34275" t="str">
            <v>133906000</v>
          </cell>
        </row>
        <row r="34276">
          <cell r="O34276" t="str">
            <v>133906000</v>
          </cell>
        </row>
        <row r="34277">
          <cell r="O34277" t="str">
            <v>133906000</v>
          </cell>
        </row>
        <row r="34278">
          <cell r="O34278" t="str">
            <v>133906000</v>
          </cell>
        </row>
        <row r="34279">
          <cell r="O34279" t="str">
            <v>133906000</v>
          </cell>
        </row>
        <row r="34280">
          <cell r="O34280" t="str">
            <v>133906000</v>
          </cell>
        </row>
        <row r="34281">
          <cell r="O34281" t="str">
            <v>133906000</v>
          </cell>
        </row>
        <row r="34282">
          <cell r="O34282" t="str">
            <v>133906000</v>
          </cell>
        </row>
        <row r="34283">
          <cell r="O34283" t="str">
            <v>133906000</v>
          </cell>
        </row>
        <row r="34284">
          <cell r="O34284" t="str">
            <v>133906000</v>
          </cell>
        </row>
        <row r="34285">
          <cell r="O34285" t="str">
            <v>133906000</v>
          </cell>
        </row>
        <row r="34286">
          <cell r="O34286" t="str">
            <v>133906000</v>
          </cell>
        </row>
        <row r="34287">
          <cell r="O34287" t="str">
            <v>133906000</v>
          </cell>
        </row>
        <row r="34288">
          <cell r="O34288" t="str">
            <v>133906000</v>
          </cell>
        </row>
        <row r="34289">
          <cell r="O34289" t="str">
            <v>133906000</v>
          </cell>
        </row>
        <row r="34290">
          <cell r="O34290" t="str">
            <v>133906000</v>
          </cell>
        </row>
        <row r="34291">
          <cell r="O34291" t="str">
            <v>133906000</v>
          </cell>
        </row>
        <row r="34292">
          <cell r="O34292" t="str">
            <v>133906000</v>
          </cell>
        </row>
        <row r="34293">
          <cell r="O34293" t="str">
            <v>133906000</v>
          </cell>
        </row>
        <row r="34294">
          <cell r="O34294" t="str">
            <v>133906000</v>
          </cell>
        </row>
        <row r="34295">
          <cell r="O34295" t="str">
            <v>133906000</v>
          </cell>
        </row>
        <row r="34296">
          <cell r="O34296" t="str">
            <v>133906000</v>
          </cell>
        </row>
        <row r="34297">
          <cell r="O34297" t="str">
            <v>133906000</v>
          </cell>
        </row>
        <row r="34298">
          <cell r="O34298" t="str">
            <v>133906000</v>
          </cell>
        </row>
        <row r="34299">
          <cell r="O34299" t="str">
            <v>133906000</v>
          </cell>
        </row>
        <row r="34300">
          <cell r="O34300" t="str">
            <v>133906000</v>
          </cell>
        </row>
        <row r="34301">
          <cell r="O34301" t="str">
            <v>133906000</v>
          </cell>
        </row>
        <row r="34302">
          <cell r="O34302" t="str">
            <v>133906000</v>
          </cell>
        </row>
        <row r="34303">
          <cell r="O34303" t="str">
            <v>133906000</v>
          </cell>
        </row>
        <row r="34304">
          <cell r="O34304" t="str">
            <v>133906000</v>
          </cell>
        </row>
        <row r="34305">
          <cell r="O34305" t="str">
            <v>133906000</v>
          </cell>
        </row>
        <row r="34306">
          <cell r="O34306" t="str">
            <v>133906000</v>
          </cell>
        </row>
        <row r="34307">
          <cell r="O34307" t="str">
            <v>133906000</v>
          </cell>
        </row>
        <row r="34308">
          <cell r="O34308" t="str">
            <v>133906000</v>
          </cell>
        </row>
        <row r="34309">
          <cell r="O34309" t="str">
            <v>133906000</v>
          </cell>
        </row>
        <row r="34310">
          <cell r="O34310" t="str">
            <v>133906000</v>
          </cell>
        </row>
        <row r="34311">
          <cell r="O34311" t="str">
            <v>133906000</v>
          </cell>
        </row>
        <row r="34312">
          <cell r="O34312" t="str">
            <v>133906000</v>
          </cell>
        </row>
        <row r="34313">
          <cell r="O34313" t="str">
            <v>133906000</v>
          </cell>
        </row>
        <row r="34314">
          <cell r="O34314" t="str">
            <v>133906000</v>
          </cell>
        </row>
        <row r="34315">
          <cell r="O34315" t="str">
            <v>133906000</v>
          </cell>
        </row>
        <row r="34316">
          <cell r="O34316" t="str">
            <v>133906000</v>
          </cell>
        </row>
        <row r="34317">
          <cell r="O34317" t="str">
            <v>133906000</v>
          </cell>
        </row>
        <row r="34318">
          <cell r="O34318" t="str">
            <v>133906000</v>
          </cell>
        </row>
        <row r="34319">
          <cell r="O34319" t="str">
            <v>133906000</v>
          </cell>
        </row>
        <row r="34320">
          <cell r="O34320" t="str">
            <v>133906000</v>
          </cell>
        </row>
        <row r="34321">
          <cell r="O34321" t="str">
            <v>133906000</v>
          </cell>
        </row>
        <row r="34322">
          <cell r="O34322" t="str">
            <v>133906000</v>
          </cell>
        </row>
        <row r="34323">
          <cell r="O34323" t="str">
            <v>133906000</v>
          </cell>
        </row>
        <row r="34324">
          <cell r="O34324" t="str">
            <v>133906000</v>
          </cell>
        </row>
        <row r="34325">
          <cell r="O34325" t="str">
            <v>133906000</v>
          </cell>
        </row>
        <row r="34326">
          <cell r="O34326" t="str">
            <v>133906000</v>
          </cell>
        </row>
        <row r="34327">
          <cell r="O34327" t="str">
            <v>133906000</v>
          </cell>
        </row>
        <row r="34328">
          <cell r="O34328" t="str">
            <v>133906000</v>
          </cell>
        </row>
        <row r="34329">
          <cell r="O34329" t="str">
            <v>133906000</v>
          </cell>
        </row>
        <row r="34330">
          <cell r="O34330" t="str">
            <v>133906000</v>
          </cell>
        </row>
        <row r="34331">
          <cell r="O34331" t="str">
            <v>133906000</v>
          </cell>
        </row>
        <row r="34332">
          <cell r="O34332" t="str">
            <v>133906000</v>
          </cell>
        </row>
        <row r="34333">
          <cell r="O34333" t="str">
            <v>133906000</v>
          </cell>
        </row>
        <row r="34334">
          <cell r="O34334" t="str">
            <v>133906000</v>
          </cell>
        </row>
        <row r="34335">
          <cell r="O34335" t="str">
            <v>133906000</v>
          </cell>
        </row>
        <row r="34336">
          <cell r="O34336" t="str">
            <v>133906000</v>
          </cell>
        </row>
        <row r="34337">
          <cell r="O34337" t="str">
            <v>133906000</v>
          </cell>
        </row>
        <row r="34338">
          <cell r="O34338" t="str">
            <v>133906000</v>
          </cell>
        </row>
        <row r="34339">
          <cell r="O34339" t="str">
            <v>133906000</v>
          </cell>
        </row>
        <row r="34340">
          <cell r="O34340" t="str">
            <v>133906000</v>
          </cell>
        </row>
        <row r="34341">
          <cell r="O34341" t="str">
            <v>133906000</v>
          </cell>
        </row>
        <row r="34342">
          <cell r="O34342" t="str">
            <v>133906000</v>
          </cell>
        </row>
        <row r="34343">
          <cell r="O34343" t="str">
            <v>133906000</v>
          </cell>
        </row>
        <row r="34344">
          <cell r="O34344" t="str">
            <v>133906000</v>
          </cell>
        </row>
        <row r="34345">
          <cell r="O34345" t="str">
            <v>133906000</v>
          </cell>
        </row>
        <row r="34346">
          <cell r="O34346" t="str">
            <v>133906000</v>
          </cell>
        </row>
        <row r="34347">
          <cell r="O34347" t="str">
            <v>133906000</v>
          </cell>
        </row>
        <row r="34348">
          <cell r="O34348" t="str">
            <v>133906000</v>
          </cell>
        </row>
        <row r="34349">
          <cell r="O34349" t="str">
            <v>133906000</v>
          </cell>
        </row>
        <row r="34350">
          <cell r="O34350" t="str">
            <v>133906000</v>
          </cell>
        </row>
        <row r="34351">
          <cell r="O34351" t="str">
            <v>133906000</v>
          </cell>
        </row>
        <row r="34352">
          <cell r="O34352" t="str">
            <v>133906000</v>
          </cell>
        </row>
        <row r="34353">
          <cell r="O34353" t="str">
            <v>133906000</v>
          </cell>
        </row>
        <row r="34354">
          <cell r="O34354" t="str">
            <v>133906000</v>
          </cell>
        </row>
        <row r="34355">
          <cell r="O34355" t="str">
            <v>133906000</v>
          </cell>
        </row>
        <row r="34356">
          <cell r="O34356" t="str">
            <v>133906000</v>
          </cell>
        </row>
        <row r="34357">
          <cell r="O34357" t="str">
            <v>133906000</v>
          </cell>
        </row>
        <row r="34358">
          <cell r="O34358" t="str">
            <v>133906000</v>
          </cell>
        </row>
        <row r="34359">
          <cell r="O34359" t="str">
            <v>133906000</v>
          </cell>
        </row>
        <row r="34360">
          <cell r="O34360" t="str">
            <v>133906000</v>
          </cell>
        </row>
        <row r="34361">
          <cell r="O34361" t="str">
            <v>133906000</v>
          </cell>
        </row>
        <row r="34362">
          <cell r="O34362" t="str">
            <v>133906000</v>
          </cell>
        </row>
        <row r="34363">
          <cell r="O34363" t="str">
            <v>133906000</v>
          </cell>
        </row>
        <row r="34364">
          <cell r="O34364" t="str">
            <v>133906000</v>
          </cell>
        </row>
        <row r="34365">
          <cell r="O34365" t="str">
            <v>133906000</v>
          </cell>
        </row>
        <row r="34366">
          <cell r="O34366" t="str">
            <v>133906000</v>
          </cell>
        </row>
        <row r="34367">
          <cell r="O34367" t="str">
            <v>133906000</v>
          </cell>
        </row>
        <row r="34368">
          <cell r="O34368" t="str">
            <v>133906000</v>
          </cell>
        </row>
        <row r="34369">
          <cell r="O34369" t="str">
            <v>133906000</v>
          </cell>
        </row>
        <row r="34370">
          <cell r="O34370" t="str">
            <v>133906000</v>
          </cell>
        </row>
        <row r="34371">
          <cell r="O34371" t="str">
            <v>133906000</v>
          </cell>
        </row>
        <row r="34372">
          <cell r="O34372" t="str">
            <v>133906000</v>
          </cell>
        </row>
        <row r="34373">
          <cell r="O34373" t="str">
            <v>133906000</v>
          </cell>
        </row>
        <row r="34374">
          <cell r="O34374" t="str">
            <v>133906000</v>
          </cell>
        </row>
        <row r="34375">
          <cell r="O34375" t="str">
            <v>133906000</v>
          </cell>
        </row>
        <row r="34376">
          <cell r="O34376" t="str">
            <v>133906000</v>
          </cell>
        </row>
        <row r="34377">
          <cell r="O34377" t="str">
            <v>133906000</v>
          </cell>
        </row>
        <row r="34378">
          <cell r="O34378" t="str">
            <v>133906000</v>
          </cell>
        </row>
        <row r="34379">
          <cell r="O34379" t="str">
            <v>133906000</v>
          </cell>
        </row>
        <row r="34380">
          <cell r="O34380" t="str">
            <v>133906000</v>
          </cell>
        </row>
        <row r="34381">
          <cell r="O34381" t="str">
            <v>133906000</v>
          </cell>
        </row>
        <row r="34382">
          <cell r="O34382" t="str">
            <v>133906000</v>
          </cell>
        </row>
        <row r="34383">
          <cell r="O34383" t="str">
            <v>133906000</v>
          </cell>
        </row>
        <row r="34384">
          <cell r="O34384" t="str">
            <v>133906000</v>
          </cell>
        </row>
        <row r="34385">
          <cell r="O34385" t="str">
            <v>133906000</v>
          </cell>
        </row>
        <row r="34386">
          <cell r="O34386" t="str">
            <v>133906000</v>
          </cell>
        </row>
        <row r="34387">
          <cell r="O34387" t="str">
            <v>133906000</v>
          </cell>
        </row>
        <row r="34388">
          <cell r="O34388" t="str">
            <v>133906000</v>
          </cell>
        </row>
        <row r="34389">
          <cell r="O34389" t="str">
            <v>133906000</v>
          </cell>
        </row>
        <row r="34390">
          <cell r="O34390" t="str">
            <v>133906000</v>
          </cell>
        </row>
        <row r="34391">
          <cell r="O34391" t="str">
            <v>133906000</v>
          </cell>
        </row>
        <row r="34392">
          <cell r="O34392" t="str">
            <v>133906000</v>
          </cell>
        </row>
        <row r="34393">
          <cell r="O34393" t="str">
            <v>133906000</v>
          </cell>
        </row>
        <row r="34394">
          <cell r="O34394" t="str">
            <v>133906000</v>
          </cell>
        </row>
        <row r="34395">
          <cell r="O34395" t="str">
            <v>133906000</v>
          </cell>
        </row>
        <row r="34396">
          <cell r="O34396" t="str">
            <v>133906000</v>
          </cell>
        </row>
        <row r="34397">
          <cell r="O34397" t="str">
            <v>133906000</v>
          </cell>
        </row>
        <row r="34398">
          <cell r="O34398" t="str">
            <v>133906000</v>
          </cell>
        </row>
        <row r="34399">
          <cell r="O34399" t="str">
            <v>133906000</v>
          </cell>
        </row>
        <row r="34400">
          <cell r="O34400" t="str">
            <v>133906000</v>
          </cell>
        </row>
        <row r="34401">
          <cell r="O34401" t="str">
            <v>133906000</v>
          </cell>
        </row>
        <row r="34402">
          <cell r="O34402" t="str">
            <v>133906000</v>
          </cell>
        </row>
        <row r="34403">
          <cell r="O34403" t="str">
            <v>133906000</v>
          </cell>
        </row>
        <row r="34404">
          <cell r="O34404" t="str">
            <v>133906000</v>
          </cell>
        </row>
        <row r="34405">
          <cell r="O34405" t="str">
            <v>133906000</v>
          </cell>
        </row>
        <row r="34406">
          <cell r="O34406" t="str">
            <v>133906000</v>
          </cell>
        </row>
        <row r="34407">
          <cell r="O34407" t="str">
            <v>133906000</v>
          </cell>
        </row>
        <row r="34408">
          <cell r="O34408" t="str">
            <v>133906000</v>
          </cell>
        </row>
        <row r="34409">
          <cell r="O34409" t="str">
            <v>133906000</v>
          </cell>
        </row>
        <row r="34410">
          <cell r="O34410" t="str">
            <v>133906000</v>
          </cell>
        </row>
        <row r="34411">
          <cell r="O34411" t="str">
            <v>133906000</v>
          </cell>
        </row>
        <row r="34412">
          <cell r="O34412" t="str">
            <v>133906000</v>
          </cell>
        </row>
        <row r="34413">
          <cell r="O34413" t="str">
            <v>133906000</v>
          </cell>
        </row>
        <row r="34414">
          <cell r="O34414" t="str">
            <v>133906000</v>
          </cell>
        </row>
        <row r="34415">
          <cell r="O34415" t="str">
            <v>133906000</v>
          </cell>
        </row>
        <row r="34416">
          <cell r="O34416" t="str">
            <v>133906000</v>
          </cell>
        </row>
        <row r="34417">
          <cell r="O34417" t="str">
            <v>133906000</v>
          </cell>
        </row>
        <row r="34418">
          <cell r="O34418" t="str">
            <v>133906000</v>
          </cell>
        </row>
        <row r="34419">
          <cell r="O34419" t="str">
            <v>133906000</v>
          </cell>
        </row>
        <row r="34420">
          <cell r="O34420" t="str">
            <v>133906000</v>
          </cell>
        </row>
        <row r="34421">
          <cell r="O34421" t="str">
            <v>133906000</v>
          </cell>
        </row>
        <row r="34422">
          <cell r="O34422" t="str">
            <v>133906000</v>
          </cell>
        </row>
        <row r="34423">
          <cell r="O34423" t="str">
            <v>133906000</v>
          </cell>
        </row>
        <row r="34424">
          <cell r="O34424" t="str">
            <v>133906000</v>
          </cell>
        </row>
        <row r="34425">
          <cell r="O34425" t="str">
            <v>133906000</v>
          </cell>
        </row>
        <row r="34426">
          <cell r="O34426" t="str">
            <v>133906000</v>
          </cell>
        </row>
        <row r="34427">
          <cell r="O34427" t="str">
            <v>133906000</v>
          </cell>
        </row>
        <row r="34428">
          <cell r="O34428" t="str">
            <v>133906000</v>
          </cell>
        </row>
        <row r="34429">
          <cell r="O34429" t="str">
            <v>133906000</v>
          </cell>
        </row>
        <row r="34430">
          <cell r="O34430" t="str">
            <v>133906000</v>
          </cell>
        </row>
        <row r="34431">
          <cell r="O34431" t="str">
            <v>133906000</v>
          </cell>
        </row>
        <row r="34432">
          <cell r="O34432" t="str">
            <v>133906000</v>
          </cell>
        </row>
        <row r="34433">
          <cell r="O34433" t="str">
            <v>133906000</v>
          </cell>
        </row>
        <row r="34434">
          <cell r="O34434" t="str">
            <v>133906000</v>
          </cell>
        </row>
        <row r="34435">
          <cell r="O34435" t="str">
            <v>133906000</v>
          </cell>
        </row>
        <row r="34436">
          <cell r="O34436" t="str">
            <v>133906000</v>
          </cell>
        </row>
        <row r="34437">
          <cell r="O34437" t="str">
            <v>133906000</v>
          </cell>
        </row>
        <row r="34438">
          <cell r="O34438" t="str">
            <v>133906000</v>
          </cell>
        </row>
        <row r="34439">
          <cell r="O34439" t="str">
            <v>133906000</v>
          </cell>
        </row>
        <row r="34440">
          <cell r="O34440" t="str">
            <v>133906000</v>
          </cell>
        </row>
        <row r="34441">
          <cell r="O34441" t="str">
            <v>133906000</v>
          </cell>
        </row>
        <row r="34442">
          <cell r="O34442" t="str">
            <v>133906000</v>
          </cell>
        </row>
        <row r="34443">
          <cell r="O34443" t="str">
            <v>133906000</v>
          </cell>
        </row>
        <row r="34444">
          <cell r="O34444" t="str">
            <v>133906000</v>
          </cell>
        </row>
        <row r="34445">
          <cell r="O34445" t="str">
            <v>133906000</v>
          </cell>
        </row>
        <row r="34446">
          <cell r="O34446" t="str">
            <v>133906000</v>
          </cell>
        </row>
        <row r="34447">
          <cell r="O34447" t="str">
            <v>133906000</v>
          </cell>
        </row>
        <row r="34448">
          <cell r="O34448" t="str">
            <v>133906000</v>
          </cell>
        </row>
        <row r="34449">
          <cell r="O34449" t="str">
            <v>133906000</v>
          </cell>
        </row>
        <row r="34450">
          <cell r="O34450" t="str">
            <v>133906000</v>
          </cell>
        </row>
        <row r="34451">
          <cell r="O34451" t="str">
            <v>133906000</v>
          </cell>
        </row>
        <row r="34452">
          <cell r="O34452" t="str">
            <v>133906000</v>
          </cell>
        </row>
        <row r="34453">
          <cell r="O34453" t="str">
            <v>133906000</v>
          </cell>
        </row>
        <row r="34454">
          <cell r="O34454" t="str">
            <v>133906000</v>
          </cell>
        </row>
        <row r="34455">
          <cell r="O34455" t="str">
            <v>133906000</v>
          </cell>
        </row>
        <row r="34456">
          <cell r="O34456" t="str">
            <v>133906000</v>
          </cell>
        </row>
        <row r="34457">
          <cell r="O34457" t="str">
            <v>133906000</v>
          </cell>
        </row>
        <row r="34458">
          <cell r="O34458" t="str">
            <v>133906000</v>
          </cell>
        </row>
        <row r="34459">
          <cell r="O34459" t="str">
            <v>133906000</v>
          </cell>
        </row>
        <row r="34460">
          <cell r="O34460" t="str">
            <v>133906000</v>
          </cell>
        </row>
        <row r="34461">
          <cell r="O34461" t="str">
            <v>133906000</v>
          </cell>
        </row>
        <row r="34462">
          <cell r="O34462" t="str">
            <v>133906000</v>
          </cell>
        </row>
        <row r="34463">
          <cell r="O34463" t="str">
            <v>133906000</v>
          </cell>
        </row>
        <row r="34464">
          <cell r="O34464" t="str">
            <v>133906000</v>
          </cell>
        </row>
        <row r="34465">
          <cell r="O34465" t="str">
            <v>133906000</v>
          </cell>
        </row>
        <row r="34466">
          <cell r="O34466" t="str">
            <v>133906000</v>
          </cell>
        </row>
        <row r="34467">
          <cell r="O34467" t="str">
            <v>133906000</v>
          </cell>
        </row>
        <row r="34468">
          <cell r="O34468" t="str">
            <v>133906000</v>
          </cell>
        </row>
        <row r="34469">
          <cell r="O34469" t="str">
            <v>133906000</v>
          </cell>
        </row>
        <row r="34470">
          <cell r="O34470" t="str">
            <v>133906000</v>
          </cell>
        </row>
        <row r="34471">
          <cell r="O34471" t="str">
            <v>133906000</v>
          </cell>
        </row>
        <row r="34472">
          <cell r="O34472" t="str">
            <v>133906000</v>
          </cell>
        </row>
        <row r="34473">
          <cell r="O34473" t="str">
            <v>133906000</v>
          </cell>
        </row>
        <row r="34474">
          <cell r="O34474" t="str">
            <v>133906000</v>
          </cell>
        </row>
        <row r="34475">
          <cell r="O34475" t="str">
            <v>133906000</v>
          </cell>
        </row>
        <row r="34476">
          <cell r="O34476" t="str">
            <v>133906000</v>
          </cell>
        </row>
        <row r="34477">
          <cell r="O34477" t="str">
            <v>133906000</v>
          </cell>
        </row>
        <row r="34478">
          <cell r="O34478" t="str">
            <v>133906000</v>
          </cell>
        </row>
        <row r="34479">
          <cell r="O34479" t="str">
            <v>133906000</v>
          </cell>
        </row>
        <row r="34480">
          <cell r="O34480" t="str">
            <v>133906000</v>
          </cell>
        </row>
        <row r="34481">
          <cell r="O34481" t="str">
            <v>133906000</v>
          </cell>
        </row>
        <row r="34482">
          <cell r="O34482" t="str">
            <v>133906000</v>
          </cell>
        </row>
        <row r="34483">
          <cell r="O34483" t="str">
            <v>133906000</v>
          </cell>
        </row>
        <row r="34484">
          <cell r="O34484" t="str">
            <v>133906000</v>
          </cell>
        </row>
        <row r="34485">
          <cell r="O34485" t="str">
            <v>133906000</v>
          </cell>
        </row>
        <row r="34486">
          <cell r="O34486" t="str">
            <v>133906000</v>
          </cell>
        </row>
        <row r="34487">
          <cell r="O34487" t="str">
            <v>133906000</v>
          </cell>
        </row>
        <row r="34488">
          <cell r="O34488" t="str">
            <v>133906000</v>
          </cell>
        </row>
        <row r="34489">
          <cell r="O34489" t="str">
            <v>133906000</v>
          </cell>
        </row>
        <row r="34490">
          <cell r="O34490" t="str">
            <v>133906000</v>
          </cell>
        </row>
        <row r="34491">
          <cell r="O34491" t="str">
            <v>133906000</v>
          </cell>
        </row>
        <row r="34492">
          <cell r="O34492" t="str">
            <v>133906000</v>
          </cell>
        </row>
        <row r="34493">
          <cell r="O34493" t="str">
            <v>133906000</v>
          </cell>
        </row>
        <row r="34494">
          <cell r="O34494" t="str">
            <v>133906000</v>
          </cell>
        </row>
        <row r="34495">
          <cell r="O34495" t="str">
            <v>133906000</v>
          </cell>
        </row>
        <row r="34496">
          <cell r="O34496" t="str">
            <v>133906000</v>
          </cell>
        </row>
        <row r="34497">
          <cell r="O34497" t="str">
            <v>133906000</v>
          </cell>
        </row>
        <row r="34498">
          <cell r="O34498" t="str">
            <v>133906000</v>
          </cell>
        </row>
        <row r="34499">
          <cell r="O34499" t="str">
            <v>133906000</v>
          </cell>
        </row>
        <row r="34500">
          <cell r="O34500" t="str">
            <v>133906000</v>
          </cell>
        </row>
        <row r="34501">
          <cell r="O34501" t="str">
            <v>133906000</v>
          </cell>
        </row>
        <row r="34502">
          <cell r="O34502" t="str">
            <v>133906000</v>
          </cell>
        </row>
        <row r="34503">
          <cell r="O34503" t="str">
            <v>133906000</v>
          </cell>
        </row>
        <row r="34504">
          <cell r="O34504" t="str">
            <v>133906000</v>
          </cell>
        </row>
        <row r="34505">
          <cell r="O34505" t="str">
            <v>133907000</v>
          </cell>
        </row>
        <row r="34506">
          <cell r="O34506" t="str">
            <v>133907000</v>
          </cell>
        </row>
        <row r="34507">
          <cell r="O34507" t="str">
            <v>133907000</v>
          </cell>
        </row>
        <row r="34508">
          <cell r="O34508" t="str">
            <v>133907000</v>
          </cell>
        </row>
        <row r="34509">
          <cell r="O34509" t="str">
            <v>133907000</v>
          </cell>
        </row>
        <row r="34510">
          <cell r="O34510" t="str">
            <v>133907000</v>
          </cell>
        </row>
        <row r="34511">
          <cell r="O34511" t="str">
            <v>133907000</v>
          </cell>
        </row>
        <row r="34512">
          <cell r="O34512" t="str">
            <v>133907000</v>
          </cell>
        </row>
        <row r="34513">
          <cell r="O34513" t="str">
            <v>133907000</v>
          </cell>
        </row>
        <row r="34514">
          <cell r="O34514" t="str">
            <v>133907000</v>
          </cell>
        </row>
        <row r="34515">
          <cell r="O34515" t="str">
            <v>133907000</v>
          </cell>
        </row>
        <row r="34516">
          <cell r="O34516" t="str">
            <v>133907000</v>
          </cell>
        </row>
        <row r="34517">
          <cell r="O34517" t="str">
            <v>133908000</v>
          </cell>
        </row>
        <row r="34518">
          <cell r="O34518" t="str">
            <v>133908000</v>
          </cell>
        </row>
        <row r="34519">
          <cell r="O34519" t="str">
            <v>133908000</v>
          </cell>
        </row>
        <row r="34520">
          <cell r="O34520" t="str">
            <v>133908000</v>
          </cell>
        </row>
        <row r="34521">
          <cell r="O34521" t="str">
            <v>133908000</v>
          </cell>
        </row>
        <row r="34522">
          <cell r="O34522" t="str">
            <v>133908000</v>
          </cell>
        </row>
        <row r="34523">
          <cell r="O34523" t="str">
            <v>133908000</v>
          </cell>
        </row>
        <row r="34524">
          <cell r="O34524" t="str">
            <v>133908000</v>
          </cell>
        </row>
        <row r="34525">
          <cell r="O34525" t="str">
            <v>133908000</v>
          </cell>
        </row>
        <row r="34526">
          <cell r="O34526" t="str">
            <v>133908000</v>
          </cell>
        </row>
        <row r="34527">
          <cell r="O34527" t="str">
            <v>133908000</v>
          </cell>
        </row>
        <row r="34528">
          <cell r="O34528" t="str">
            <v>133908000</v>
          </cell>
        </row>
        <row r="34529">
          <cell r="O34529" t="str">
            <v>133908000</v>
          </cell>
        </row>
        <row r="34530">
          <cell r="O34530" t="str">
            <v>133909000</v>
          </cell>
        </row>
        <row r="34531">
          <cell r="O34531" t="str">
            <v>133909000</v>
          </cell>
        </row>
        <row r="34532">
          <cell r="O34532" t="str">
            <v>133909000</v>
          </cell>
        </row>
        <row r="34533">
          <cell r="O34533" t="str">
            <v>133909000</v>
          </cell>
        </row>
        <row r="34534">
          <cell r="O34534" t="str">
            <v>133909000</v>
          </cell>
        </row>
        <row r="34535">
          <cell r="O34535" t="str">
            <v>133910000</v>
          </cell>
        </row>
        <row r="34536">
          <cell r="O34536" t="str">
            <v>133910000</v>
          </cell>
        </row>
        <row r="34537">
          <cell r="O34537" t="str">
            <v>133910000</v>
          </cell>
        </row>
        <row r="34538">
          <cell r="O34538" t="str">
            <v>133910000</v>
          </cell>
        </row>
        <row r="34539">
          <cell r="O34539" t="str">
            <v>133910000</v>
          </cell>
        </row>
        <row r="34540">
          <cell r="O34540" t="str">
            <v>133910000</v>
          </cell>
        </row>
        <row r="34541">
          <cell r="O34541" t="str">
            <v>133910000</v>
          </cell>
        </row>
        <row r="34542">
          <cell r="O34542" t="str">
            <v>133910000</v>
          </cell>
        </row>
        <row r="34543">
          <cell r="O34543" t="str">
            <v>133910000</v>
          </cell>
        </row>
        <row r="34544">
          <cell r="O34544" t="str">
            <v>133910000</v>
          </cell>
        </row>
        <row r="34545">
          <cell r="O34545" t="str">
            <v>133910000</v>
          </cell>
        </row>
        <row r="34546">
          <cell r="O34546" t="str">
            <v>133910000</v>
          </cell>
        </row>
        <row r="34547">
          <cell r="O34547" t="str">
            <v>133910000</v>
          </cell>
        </row>
        <row r="34548">
          <cell r="O34548" t="str">
            <v>133910000</v>
          </cell>
        </row>
        <row r="34549">
          <cell r="O34549" t="str">
            <v>133910000</v>
          </cell>
        </row>
        <row r="34550">
          <cell r="O34550" t="str">
            <v>133910000</v>
          </cell>
        </row>
        <row r="34551">
          <cell r="O34551" t="str">
            <v>133910000</v>
          </cell>
        </row>
        <row r="34552">
          <cell r="O34552" t="str">
            <v>133910000</v>
          </cell>
        </row>
        <row r="34553">
          <cell r="O34553" t="str">
            <v>133910000</v>
          </cell>
        </row>
        <row r="34554">
          <cell r="O34554" t="str">
            <v>133910000</v>
          </cell>
        </row>
        <row r="34555">
          <cell r="O34555" t="str">
            <v>133910000</v>
          </cell>
        </row>
        <row r="34556">
          <cell r="O34556" t="str">
            <v>133910000</v>
          </cell>
        </row>
        <row r="34557">
          <cell r="O34557" t="str">
            <v>133910000</v>
          </cell>
        </row>
        <row r="34558">
          <cell r="O34558" t="str">
            <v>133910000</v>
          </cell>
        </row>
        <row r="34559">
          <cell r="O34559" t="str">
            <v>133910000</v>
          </cell>
        </row>
        <row r="34560">
          <cell r="O34560" t="str">
            <v>133910000</v>
          </cell>
        </row>
        <row r="34561">
          <cell r="O34561" t="str">
            <v>133910000</v>
          </cell>
        </row>
        <row r="34562">
          <cell r="O34562" t="str">
            <v>133910000</v>
          </cell>
        </row>
        <row r="34563">
          <cell r="O34563" t="str">
            <v>133910000</v>
          </cell>
        </row>
        <row r="34564">
          <cell r="O34564" t="str">
            <v>133910000</v>
          </cell>
        </row>
        <row r="34565">
          <cell r="O34565" t="str">
            <v>133910000</v>
          </cell>
        </row>
        <row r="34566">
          <cell r="O34566" t="str">
            <v>133910000</v>
          </cell>
        </row>
        <row r="34567">
          <cell r="O34567" t="str">
            <v>133910000</v>
          </cell>
        </row>
        <row r="34568">
          <cell r="O34568" t="str">
            <v>133910000</v>
          </cell>
        </row>
        <row r="34569">
          <cell r="O34569" t="str">
            <v>133910000</v>
          </cell>
        </row>
        <row r="34570">
          <cell r="O34570" t="str">
            <v>133910000</v>
          </cell>
        </row>
        <row r="34571">
          <cell r="O34571" t="str">
            <v>133910000</v>
          </cell>
        </row>
        <row r="34572">
          <cell r="O34572" t="str">
            <v>133910000</v>
          </cell>
        </row>
        <row r="34573">
          <cell r="O34573" t="str">
            <v>133910000</v>
          </cell>
        </row>
        <row r="34574">
          <cell r="O34574" t="str">
            <v>133910000</v>
          </cell>
        </row>
        <row r="34575">
          <cell r="O34575" t="str">
            <v>133910000</v>
          </cell>
        </row>
        <row r="34576">
          <cell r="O34576" t="str">
            <v>133910000</v>
          </cell>
        </row>
        <row r="34577">
          <cell r="O34577" t="str">
            <v>133910000</v>
          </cell>
        </row>
        <row r="34578">
          <cell r="O34578" t="str">
            <v>133910000</v>
          </cell>
        </row>
        <row r="34579">
          <cell r="O34579" t="str">
            <v>133910000</v>
          </cell>
        </row>
        <row r="34580">
          <cell r="O34580" t="str">
            <v>133910000</v>
          </cell>
        </row>
        <row r="34581">
          <cell r="O34581" t="str">
            <v>133910000</v>
          </cell>
        </row>
        <row r="34582">
          <cell r="O34582" t="str">
            <v>133910000</v>
          </cell>
        </row>
        <row r="34583">
          <cell r="O34583" t="str">
            <v>133910000</v>
          </cell>
        </row>
        <row r="34584">
          <cell r="O34584" t="str">
            <v>133910000</v>
          </cell>
        </row>
        <row r="34585">
          <cell r="O34585" t="str">
            <v>133910000</v>
          </cell>
        </row>
        <row r="34586">
          <cell r="O34586" t="str">
            <v>133910000</v>
          </cell>
        </row>
        <row r="34587">
          <cell r="O34587" t="str">
            <v>133910000</v>
          </cell>
        </row>
        <row r="34588">
          <cell r="O34588" t="str">
            <v>133910000</v>
          </cell>
        </row>
        <row r="34589">
          <cell r="O34589" t="str">
            <v>133910000</v>
          </cell>
        </row>
        <row r="34590">
          <cell r="O34590" t="str">
            <v>133910000</v>
          </cell>
        </row>
        <row r="34591">
          <cell r="O34591" t="str">
            <v>133910000</v>
          </cell>
        </row>
        <row r="34592">
          <cell r="O34592" t="str">
            <v>133911000</v>
          </cell>
        </row>
        <row r="34593">
          <cell r="O34593" t="str">
            <v>133911000</v>
          </cell>
        </row>
        <row r="34594">
          <cell r="O34594" t="str">
            <v>133911000</v>
          </cell>
        </row>
        <row r="34595">
          <cell r="O34595" t="str">
            <v>133911000</v>
          </cell>
        </row>
        <row r="34596">
          <cell r="O34596" t="str">
            <v>133911000</v>
          </cell>
        </row>
        <row r="34597">
          <cell r="O34597" t="str">
            <v>133911000</v>
          </cell>
        </row>
        <row r="34598">
          <cell r="O34598" t="str">
            <v>133911000</v>
          </cell>
        </row>
        <row r="34599">
          <cell r="O34599" t="str">
            <v>133911000</v>
          </cell>
        </row>
        <row r="34600">
          <cell r="O34600" t="str">
            <v>133911000</v>
          </cell>
        </row>
        <row r="34601">
          <cell r="O34601" t="str">
            <v>133911000</v>
          </cell>
        </row>
        <row r="34602">
          <cell r="O34602" t="str">
            <v>133911000</v>
          </cell>
        </row>
        <row r="34603">
          <cell r="O34603" t="str">
            <v>133911000</v>
          </cell>
        </row>
        <row r="34604">
          <cell r="O34604" t="str">
            <v>133911000</v>
          </cell>
        </row>
        <row r="34605">
          <cell r="O34605" t="str">
            <v>133911000</v>
          </cell>
        </row>
        <row r="34606">
          <cell r="O34606" t="str">
            <v>133911000</v>
          </cell>
        </row>
        <row r="34607">
          <cell r="O34607" t="str">
            <v>133911000</v>
          </cell>
        </row>
        <row r="34608">
          <cell r="O34608" t="str">
            <v>133911000</v>
          </cell>
        </row>
        <row r="34609">
          <cell r="O34609" t="str">
            <v>133911000</v>
          </cell>
        </row>
        <row r="34610">
          <cell r="O34610" t="str">
            <v>133911000</v>
          </cell>
        </row>
        <row r="34611">
          <cell r="O34611" t="str">
            <v>133911000</v>
          </cell>
        </row>
        <row r="34612">
          <cell r="O34612" t="str">
            <v>133911000</v>
          </cell>
        </row>
        <row r="34613">
          <cell r="O34613" t="str">
            <v>133911000</v>
          </cell>
        </row>
        <row r="34614">
          <cell r="O34614" t="str">
            <v>133911000</v>
          </cell>
        </row>
        <row r="34615">
          <cell r="O34615" t="str">
            <v>133911000</v>
          </cell>
        </row>
        <row r="34616">
          <cell r="O34616" t="str">
            <v>133911000</v>
          </cell>
        </row>
        <row r="34617">
          <cell r="O34617" t="str">
            <v>133911000</v>
          </cell>
        </row>
        <row r="34618">
          <cell r="O34618" t="str">
            <v>133911000</v>
          </cell>
        </row>
        <row r="34619">
          <cell r="O34619" t="str">
            <v>133911000</v>
          </cell>
        </row>
        <row r="34620">
          <cell r="O34620" t="str">
            <v>133911000</v>
          </cell>
        </row>
        <row r="34621">
          <cell r="O34621" t="str">
            <v>133911000</v>
          </cell>
        </row>
        <row r="34622">
          <cell r="O34622" t="str">
            <v>133911000</v>
          </cell>
        </row>
        <row r="34623">
          <cell r="O34623" t="str">
            <v>133911000</v>
          </cell>
        </row>
        <row r="34624">
          <cell r="O34624" t="str">
            <v>133911000</v>
          </cell>
        </row>
        <row r="34625">
          <cell r="O34625" t="str">
            <v>133911000</v>
          </cell>
        </row>
        <row r="34626">
          <cell r="O34626" t="str">
            <v>133911000</v>
          </cell>
        </row>
        <row r="34627">
          <cell r="O34627" t="str">
            <v>133911000</v>
          </cell>
        </row>
        <row r="34628">
          <cell r="O34628" t="str">
            <v>133911000</v>
          </cell>
        </row>
        <row r="34629">
          <cell r="O34629" t="str">
            <v>133911000</v>
          </cell>
        </row>
        <row r="34630">
          <cell r="O34630" t="str">
            <v>133911000</v>
          </cell>
        </row>
        <row r="34631">
          <cell r="O34631" t="str">
            <v>133911000</v>
          </cell>
        </row>
        <row r="34632">
          <cell r="O34632" t="str">
            <v>133911000</v>
          </cell>
        </row>
        <row r="34633">
          <cell r="O34633" t="str">
            <v>133911000</v>
          </cell>
        </row>
        <row r="34634">
          <cell r="O34634" t="str">
            <v>133911000</v>
          </cell>
        </row>
        <row r="34635">
          <cell r="O34635" t="str">
            <v>133912000</v>
          </cell>
        </row>
        <row r="34636">
          <cell r="O34636" t="str">
            <v>133912000</v>
          </cell>
        </row>
        <row r="34637">
          <cell r="O34637" t="str">
            <v>133912000</v>
          </cell>
        </row>
        <row r="34638">
          <cell r="O34638" t="str">
            <v>133912000</v>
          </cell>
        </row>
        <row r="34639">
          <cell r="O34639" t="str">
            <v>133912000</v>
          </cell>
        </row>
        <row r="34640">
          <cell r="O34640" t="str">
            <v>133912000</v>
          </cell>
        </row>
        <row r="34641">
          <cell r="O34641" t="str">
            <v>133912000</v>
          </cell>
        </row>
        <row r="34642">
          <cell r="O34642" t="str">
            <v>133912000</v>
          </cell>
        </row>
        <row r="34643">
          <cell r="O34643" t="str">
            <v>133912000</v>
          </cell>
        </row>
        <row r="34644">
          <cell r="O34644" t="str">
            <v>133912000</v>
          </cell>
        </row>
        <row r="34645">
          <cell r="O34645" t="str">
            <v>133912000</v>
          </cell>
        </row>
        <row r="34646">
          <cell r="O34646" t="str">
            <v>133912000</v>
          </cell>
        </row>
        <row r="34647">
          <cell r="O34647" t="str">
            <v>133912000</v>
          </cell>
        </row>
        <row r="34648">
          <cell r="O34648" t="str">
            <v>133912000</v>
          </cell>
        </row>
        <row r="34649">
          <cell r="O34649" t="str">
            <v>133912000</v>
          </cell>
        </row>
        <row r="34650">
          <cell r="O34650" t="str">
            <v>133912000</v>
          </cell>
        </row>
        <row r="34651">
          <cell r="O34651" t="str">
            <v>133912000</v>
          </cell>
        </row>
        <row r="34652">
          <cell r="O34652" t="str">
            <v>133912000</v>
          </cell>
        </row>
        <row r="34653">
          <cell r="O34653" t="str">
            <v>133912000</v>
          </cell>
        </row>
        <row r="34654">
          <cell r="O34654" t="str">
            <v>133912000</v>
          </cell>
        </row>
        <row r="34655">
          <cell r="O34655" t="str">
            <v>133912000</v>
          </cell>
        </row>
        <row r="34656">
          <cell r="O34656" t="str">
            <v>133912000</v>
          </cell>
        </row>
        <row r="34657">
          <cell r="O34657" t="str">
            <v>133912000</v>
          </cell>
        </row>
        <row r="34658">
          <cell r="O34658" t="str">
            <v>133912000</v>
          </cell>
        </row>
        <row r="34659">
          <cell r="O34659" t="str">
            <v>133912000</v>
          </cell>
        </row>
        <row r="34660">
          <cell r="O34660" t="str">
            <v>133912000</v>
          </cell>
        </row>
        <row r="34661">
          <cell r="O34661" t="str">
            <v>133912000</v>
          </cell>
        </row>
        <row r="34662">
          <cell r="O34662" t="str">
            <v>133912000</v>
          </cell>
        </row>
        <row r="34663">
          <cell r="O34663" t="str">
            <v>133912000</v>
          </cell>
        </row>
        <row r="34664">
          <cell r="O34664" t="str">
            <v>133912000</v>
          </cell>
        </row>
        <row r="34665">
          <cell r="O34665" t="str">
            <v>133912000</v>
          </cell>
        </row>
        <row r="34666">
          <cell r="O34666" t="str">
            <v>133912000</v>
          </cell>
        </row>
        <row r="34667">
          <cell r="O34667" t="str">
            <v>133912000</v>
          </cell>
        </row>
        <row r="34668">
          <cell r="O34668" t="str">
            <v>133912000</v>
          </cell>
        </row>
        <row r="34669">
          <cell r="O34669" t="str">
            <v>133912000</v>
          </cell>
        </row>
        <row r="34670">
          <cell r="O34670" t="str">
            <v>133912000</v>
          </cell>
        </row>
        <row r="34671">
          <cell r="O34671" t="str">
            <v>133912000</v>
          </cell>
        </row>
        <row r="34672">
          <cell r="O34672" t="str">
            <v>133912000</v>
          </cell>
        </row>
        <row r="34673">
          <cell r="O34673" t="str">
            <v>133913000</v>
          </cell>
        </row>
        <row r="34674">
          <cell r="O34674" t="str">
            <v>133913000</v>
          </cell>
        </row>
        <row r="34675">
          <cell r="O34675" t="str">
            <v>133913000</v>
          </cell>
        </row>
        <row r="34676">
          <cell r="O34676" t="str">
            <v>133913000</v>
          </cell>
        </row>
        <row r="34677">
          <cell r="O34677" t="str">
            <v>133913000</v>
          </cell>
        </row>
        <row r="34678">
          <cell r="O34678" t="str">
            <v>133914000</v>
          </cell>
        </row>
        <row r="34679">
          <cell r="O34679" t="str">
            <v>133914000</v>
          </cell>
        </row>
        <row r="34680">
          <cell r="O34680" t="str">
            <v>133914000</v>
          </cell>
        </row>
        <row r="34681">
          <cell r="O34681" t="str">
            <v>133914000</v>
          </cell>
        </row>
        <row r="34682">
          <cell r="O34682" t="str">
            <v>133914000</v>
          </cell>
        </row>
        <row r="34683">
          <cell r="O34683" t="str">
            <v>133914000</v>
          </cell>
        </row>
        <row r="34684">
          <cell r="O34684" t="str">
            <v>133914000</v>
          </cell>
        </row>
        <row r="34685">
          <cell r="O34685" t="str">
            <v>133914000</v>
          </cell>
        </row>
        <row r="34686">
          <cell r="O34686" t="str">
            <v>133914000</v>
          </cell>
        </row>
        <row r="34687">
          <cell r="O34687" t="str">
            <v>133914000</v>
          </cell>
        </row>
        <row r="34688">
          <cell r="O34688" t="str">
            <v>133914000</v>
          </cell>
        </row>
        <row r="34689">
          <cell r="O34689" t="str">
            <v>133914000</v>
          </cell>
        </row>
        <row r="34690">
          <cell r="O34690" t="str">
            <v>133914000</v>
          </cell>
        </row>
        <row r="34691">
          <cell r="O34691" t="str">
            <v>133914000</v>
          </cell>
        </row>
        <row r="34692">
          <cell r="O34692" t="str">
            <v>133914000</v>
          </cell>
        </row>
        <row r="34693">
          <cell r="O34693" t="str">
            <v>133914000</v>
          </cell>
        </row>
        <row r="34694">
          <cell r="O34694" t="str">
            <v>133914000</v>
          </cell>
        </row>
        <row r="34695">
          <cell r="O34695" t="str">
            <v>133914000</v>
          </cell>
        </row>
        <row r="34696">
          <cell r="O34696" t="str">
            <v>133914000</v>
          </cell>
        </row>
        <row r="34697">
          <cell r="O34697" t="str">
            <v>133914000</v>
          </cell>
        </row>
        <row r="34698">
          <cell r="O34698" t="str">
            <v>133914000</v>
          </cell>
        </row>
        <row r="34699">
          <cell r="O34699" t="str">
            <v>133914000</v>
          </cell>
        </row>
        <row r="34700">
          <cell r="O34700" t="str">
            <v>133914000</v>
          </cell>
        </row>
        <row r="34701">
          <cell r="O34701" t="str">
            <v>133914000</v>
          </cell>
        </row>
        <row r="34702">
          <cell r="O34702" t="str">
            <v>133914000</v>
          </cell>
        </row>
        <row r="34703">
          <cell r="O34703" t="str">
            <v>133914000</v>
          </cell>
        </row>
        <row r="34704">
          <cell r="O34704" t="str">
            <v>133914000</v>
          </cell>
        </row>
        <row r="34705">
          <cell r="O34705" t="str">
            <v>133914000</v>
          </cell>
        </row>
        <row r="34706">
          <cell r="O34706" t="str">
            <v>133914000</v>
          </cell>
        </row>
        <row r="34707">
          <cell r="O34707" t="str">
            <v>133914000</v>
          </cell>
        </row>
        <row r="34708">
          <cell r="O34708" t="str">
            <v>133914000</v>
          </cell>
        </row>
        <row r="34709">
          <cell r="O34709" t="str">
            <v>133914000</v>
          </cell>
        </row>
        <row r="34710">
          <cell r="O34710" t="str">
            <v>133914000</v>
          </cell>
        </row>
        <row r="34711">
          <cell r="O34711" t="str">
            <v>133914000</v>
          </cell>
        </row>
        <row r="34712">
          <cell r="O34712" t="str">
            <v>133914000</v>
          </cell>
        </row>
        <row r="34713">
          <cell r="O34713" t="str">
            <v>133914000</v>
          </cell>
        </row>
        <row r="34714">
          <cell r="O34714" t="str">
            <v>133914000</v>
          </cell>
        </row>
        <row r="34715">
          <cell r="O34715" t="str">
            <v>133914000</v>
          </cell>
        </row>
        <row r="34716">
          <cell r="O34716" t="str">
            <v>133914000</v>
          </cell>
        </row>
        <row r="34717">
          <cell r="O34717" t="str">
            <v>133914000</v>
          </cell>
        </row>
        <row r="34718">
          <cell r="O34718" t="str">
            <v>133914000</v>
          </cell>
        </row>
        <row r="34719">
          <cell r="O34719" t="str">
            <v>133914000</v>
          </cell>
        </row>
        <row r="34720">
          <cell r="O34720" t="str">
            <v>133914000</v>
          </cell>
        </row>
        <row r="34721">
          <cell r="O34721" t="str">
            <v>133914000</v>
          </cell>
        </row>
        <row r="34722">
          <cell r="O34722" t="str">
            <v>133914000</v>
          </cell>
        </row>
        <row r="34723">
          <cell r="O34723" t="str">
            <v>133914000</v>
          </cell>
        </row>
        <row r="34724">
          <cell r="O34724" t="str">
            <v>133914000</v>
          </cell>
        </row>
        <row r="34725">
          <cell r="O34725" t="str">
            <v>133914000</v>
          </cell>
        </row>
        <row r="34726">
          <cell r="O34726" t="str">
            <v>133914000</v>
          </cell>
        </row>
        <row r="34727">
          <cell r="O34727" t="str">
            <v>133914000</v>
          </cell>
        </row>
        <row r="34728">
          <cell r="O34728" t="str">
            <v>133914000</v>
          </cell>
        </row>
        <row r="34729">
          <cell r="O34729" t="str">
            <v>133914000</v>
          </cell>
        </row>
        <row r="34730">
          <cell r="O34730" t="str">
            <v>133914000</v>
          </cell>
        </row>
        <row r="34731">
          <cell r="O34731" t="str">
            <v>133914000</v>
          </cell>
        </row>
        <row r="34732">
          <cell r="O34732" t="str">
            <v>133914000</v>
          </cell>
        </row>
        <row r="34733">
          <cell r="O34733" t="str">
            <v>133914000</v>
          </cell>
        </row>
        <row r="34734">
          <cell r="O34734" t="str">
            <v>133914000</v>
          </cell>
        </row>
        <row r="34735">
          <cell r="O34735" t="str">
            <v>133914000</v>
          </cell>
        </row>
        <row r="34736">
          <cell r="O34736" t="str">
            <v>133914000</v>
          </cell>
        </row>
        <row r="34737">
          <cell r="O34737" t="str">
            <v>133914000</v>
          </cell>
        </row>
        <row r="34738">
          <cell r="O34738" t="str">
            <v>133914000</v>
          </cell>
        </row>
        <row r="34739">
          <cell r="O34739" t="str">
            <v>133914000</v>
          </cell>
        </row>
        <row r="34740">
          <cell r="O34740" t="str">
            <v>133914000</v>
          </cell>
        </row>
        <row r="34741">
          <cell r="O34741" t="str">
            <v>133914000</v>
          </cell>
        </row>
        <row r="34742">
          <cell r="O34742" t="str">
            <v>133914000</v>
          </cell>
        </row>
        <row r="34743">
          <cell r="O34743" t="str">
            <v>133914000</v>
          </cell>
        </row>
        <row r="34744">
          <cell r="O34744" t="str">
            <v>133914000</v>
          </cell>
        </row>
        <row r="34745">
          <cell r="O34745" t="str">
            <v>133914000</v>
          </cell>
        </row>
        <row r="34746">
          <cell r="O34746" t="str">
            <v>133914000</v>
          </cell>
        </row>
        <row r="34747">
          <cell r="O34747" t="str">
            <v>133914000</v>
          </cell>
        </row>
        <row r="34748">
          <cell r="O34748" t="str">
            <v>133914000</v>
          </cell>
        </row>
        <row r="34749">
          <cell r="O34749" t="str">
            <v>133914000</v>
          </cell>
        </row>
        <row r="34750">
          <cell r="O34750" t="str">
            <v>133914000</v>
          </cell>
        </row>
        <row r="34751">
          <cell r="O34751" t="str">
            <v>133914000</v>
          </cell>
        </row>
        <row r="34752">
          <cell r="O34752" t="str">
            <v>133914000</v>
          </cell>
        </row>
        <row r="34753">
          <cell r="O34753" t="str">
            <v>133914000</v>
          </cell>
        </row>
        <row r="34754">
          <cell r="O34754" t="str">
            <v>133914000</v>
          </cell>
        </row>
        <row r="34755">
          <cell r="O34755" t="str">
            <v>133914000</v>
          </cell>
        </row>
        <row r="34756">
          <cell r="O34756" t="str">
            <v>133914000</v>
          </cell>
        </row>
        <row r="34757">
          <cell r="O34757" t="str">
            <v>133914000</v>
          </cell>
        </row>
        <row r="34758">
          <cell r="O34758" t="str">
            <v>133914000</v>
          </cell>
        </row>
        <row r="34759">
          <cell r="O34759" t="str">
            <v>133914000</v>
          </cell>
        </row>
        <row r="34760">
          <cell r="O34760" t="str">
            <v>133914000</v>
          </cell>
        </row>
        <row r="34761">
          <cell r="O34761" t="str">
            <v>133914000</v>
          </cell>
        </row>
        <row r="34762">
          <cell r="O34762" t="str">
            <v>133914000</v>
          </cell>
        </row>
        <row r="34763">
          <cell r="O34763" t="str">
            <v>133914000</v>
          </cell>
        </row>
        <row r="34764">
          <cell r="O34764" t="str">
            <v>133914000</v>
          </cell>
        </row>
        <row r="34765">
          <cell r="O34765" t="str">
            <v>133914000</v>
          </cell>
        </row>
        <row r="34766">
          <cell r="O34766" t="str">
            <v>133914000</v>
          </cell>
        </row>
        <row r="34767">
          <cell r="O34767" t="str">
            <v>133914000</v>
          </cell>
        </row>
        <row r="34768">
          <cell r="O34768" t="str">
            <v>133914000</v>
          </cell>
        </row>
        <row r="34769">
          <cell r="O34769" t="str">
            <v>133914000</v>
          </cell>
        </row>
        <row r="34770">
          <cell r="O34770" t="str">
            <v>133914000</v>
          </cell>
        </row>
        <row r="34771">
          <cell r="O34771" t="str">
            <v>133914000</v>
          </cell>
        </row>
        <row r="34772">
          <cell r="O34772" t="str">
            <v>133914000</v>
          </cell>
        </row>
        <row r="34773">
          <cell r="O34773" t="str">
            <v>133914000</v>
          </cell>
        </row>
        <row r="34774">
          <cell r="O34774" t="str">
            <v>133914000</v>
          </cell>
        </row>
        <row r="34775">
          <cell r="O34775" t="str">
            <v>133914000</v>
          </cell>
        </row>
        <row r="34776">
          <cell r="O34776" t="str">
            <v>133914000</v>
          </cell>
        </row>
        <row r="34777">
          <cell r="O34777" t="str">
            <v>137401000</v>
          </cell>
        </row>
        <row r="34778">
          <cell r="O34778" t="str">
            <v>137401000</v>
          </cell>
        </row>
        <row r="34779">
          <cell r="O34779" t="str">
            <v>137401000</v>
          </cell>
        </row>
        <row r="34780">
          <cell r="O34780" t="str">
            <v>137401000</v>
          </cell>
        </row>
        <row r="34781">
          <cell r="O34781" t="str">
            <v>137401000</v>
          </cell>
        </row>
        <row r="34782">
          <cell r="O34782" t="str">
            <v>137401000</v>
          </cell>
        </row>
        <row r="34783">
          <cell r="O34783" t="str">
            <v>137401000</v>
          </cell>
        </row>
        <row r="34784">
          <cell r="O34784" t="str">
            <v>137401000</v>
          </cell>
        </row>
        <row r="34785">
          <cell r="O34785" t="str">
            <v>137401000</v>
          </cell>
        </row>
        <row r="34786">
          <cell r="O34786" t="str">
            <v>137401000</v>
          </cell>
        </row>
        <row r="34787">
          <cell r="O34787" t="str">
            <v>137401000</v>
          </cell>
        </row>
        <row r="34788">
          <cell r="O34788" t="str">
            <v>137401000</v>
          </cell>
        </row>
        <row r="34789">
          <cell r="O34789" t="str">
            <v>137401000</v>
          </cell>
        </row>
        <row r="34790">
          <cell r="O34790" t="str">
            <v>137401000</v>
          </cell>
        </row>
        <row r="34791">
          <cell r="O34791" t="str">
            <v>137401000</v>
          </cell>
        </row>
        <row r="34792">
          <cell r="O34792" t="str">
            <v>137401000</v>
          </cell>
        </row>
        <row r="34793">
          <cell r="O34793" t="str">
            <v>137401000</v>
          </cell>
        </row>
        <row r="34794">
          <cell r="O34794" t="str">
            <v>137401000</v>
          </cell>
        </row>
        <row r="34795">
          <cell r="O34795" t="str">
            <v>137401000</v>
          </cell>
        </row>
        <row r="34796">
          <cell r="O34796" t="str">
            <v>137401000</v>
          </cell>
        </row>
        <row r="34797">
          <cell r="O34797" t="str">
            <v>137401000</v>
          </cell>
        </row>
        <row r="34798">
          <cell r="O34798" t="str">
            <v>137401000</v>
          </cell>
        </row>
        <row r="34799">
          <cell r="O34799" t="str">
            <v>137401000</v>
          </cell>
        </row>
        <row r="34800">
          <cell r="O34800" t="str">
            <v>137401000</v>
          </cell>
        </row>
        <row r="34801">
          <cell r="O34801" t="str">
            <v>137401000</v>
          </cell>
        </row>
        <row r="34802">
          <cell r="O34802" t="str">
            <v>137401000</v>
          </cell>
        </row>
        <row r="34803">
          <cell r="O34803" t="str">
            <v>137401000</v>
          </cell>
        </row>
        <row r="34804">
          <cell r="O34804" t="str">
            <v>137402000</v>
          </cell>
        </row>
        <row r="34805">
          <cell r="O34805" t="str">
            <v>137402000</v>
          </cell>
        </row>
        <row r="34806">
          <cell r="O34806" t="str">
            <v>137402000</v>
          </cell>
        </row>
        <row r="34807">
          <cell r="O34807" t="str">
            <v>137402000</v>
          </cell>
        </row>
        <row r="34808">
          <cell r="O34808" t="str">
            <v>137402000</v>
          </cell>
        </row>
        <row r="34809">
          <cell r="O34809" t="str">
            <v>137402000</v>
          </cell>
        </row>
        <row r="34810">
          <cell r="O34810" t="str">
            <v>137402000</v>
          </cell>
        </row>
        <row r="34811">
          <cell r="O34811" t="str">
            <v>137402000</v>
          </cell>
        </row>
        <row r="34812">
          <cell r="O34812" t="str">
            <v>137402000</v>
          </cell>
        </row>
        <row r="34813">
          <cell r="O34813" t="str">
            <v>137402000</v>
          </cell>
        </row>
        <row r="34814">
          <cell r="O34814" t="str">
            <v>137402000</v>
          </cell>
        </row>
        <row r="34815">
          <cell r="O34815" t="str">
            <v>137402000</v>
          </cell>
        </row>
        <row r="34816">
          <cell r="O34816" t="str">
            <v>137402000</v>
          </cell>
        </row>
        <row r="34817">
          <cell r="O34817" t="str">
            <v>137402000</v>
          </cell>
        </row>
        <row r="34818">
          <cell r="O34818" t="str">
            <v>137402000</v>
          </cell>
        </row>
        <row r="34819">
          <cell r="O34819" t="str">
            <v>137402000</v>
          </cell>
        </row>
        <row r="34820">
          <cell r="O34820" t="str">
            <v>137403000</v>
          </cell>
        </row>
        <row r="34821">
          <cell r="O34821" t="str">
            <v>137403000</v>
          </cell>
        </row>
        <row r="34822">
          <cell r="O34822" t="str">
            <v>137403000</v>
          </cell>
        </row>
        <row r="34823">
          <cell r="O34823" t="str">
            <v>137403000</v>
          </cell>
        </row>
        <row r="34824">
          <cell r="O34824" t="str">
            <v>137403000</v>
          </cell>
        </row>
        <row r="34825">
          <cell r="O34825" t="str">
            <v>137403000</v>
          </cell>
        </row>
        <row r="34826">
          <cell r="O34826" t="str">
            <v>137403000</v>
          </cell>
        </row>
        <row r="34827">
          <cell r="O34827" t="str">
            <v>137403000</v>
          </cell>
        </row>
        <row r="34828">
          <cell r="O34828" t="str">
            <v>137403000</v>
          </cell>
        </row>
        <row r="34829">
          <cell r="O34829" t="str">
            <v>137403000</v>
          </cell>
        </row>
        <row r="34830">
          <cell r="O34830" t="str">
            <v>137403000</v>
          </cell>
        </row>
        <row r="34831">
          <cell r="O34831" t="str">
            <v>137403000</v>
          </cell>
        </row>
        <row r="34832">
          <cell r="O34832" t="str">
            <v>137403000</v>
          </cell>
        </row>
        <row r="34833">
          <cell r="O34833" t="str">
            <v>137403000</v>
          </cell>
        </row>
        <row r="34834">
          <cell r="O34834" t="str">
            <v>137403000</v>
          </cell>
        </row>
        <row r="34835">
          <cell r="O34835" t="str">
            <v>137403000</v>
          </cell>
        </row>
        <row r="34836">
          <cell r="O34836" t="str">
            <v>137403000</v>
          </cell>
        </row>
        <row r="34837">
          <cell r="O34837" t="str">
            <v>137403000</v>
          </cell>
        </row>
        <row r="34838">
          <cell r="O34838" t="str">
            <v>137403000</v>
          </cell>
        </row>
        <row r="34839">
          <cell r="O34839" t="str">
            <v>137403000</v>
          </cell>
        </row>
        <row r="34840">
          <cell r="O34840" t="str">
            <v>137403000</v>
          </cell>
        </row>
        <row r="34841">
          <cell r="O34841" t="str">
            <v>137403000</v>
          </cell>
        </row>
        <row r="34842">
          <cell r="O34842" t="str">
            <v>137403000</v>
          </cell>
        </row>
        <row r="34843">
          <cell r="O34843" t="str">
            <v>137403000</v>
          </cell>
        </row>
        <row r="34844">
          <cell r="O34844" t="str">
            <v>137403000</v>
          </cell>
        </row>
        <row r="34845">
          <cell r="O34845" t="str">
            <v>137403000</v>
          </cell>
        </row>
        <row r="34846">
          <cell r="O34846" t="str">
            <v>137403000</v>
          </cell>
        </row>
        <row r="34847">
          <cell r="O34847" t="str">
            <v>137403000</v>
          </cell>
        </row>
        <row r="34848">
          <cell r="O34848" t="str">
            <v>137403000</v>
          </cell>
        </row>
        <row r="34849">
          <cell r="O34849" t="str">
            <v>137403000</v>
          </cell>
        </row>
        <row r="34850">
          <cell r="O34850" t="str">
            <v>137404000</v>
          </cell>
        </row>
        <row r="34851">
          <cell r="O34851" t="str">
            <v>137404000</v>
          </cell>
        </row>
        <row r="34852">
          <cell r="O34852" t="str">
            <v>137404000</v>
          </cell>
        </row>
        <row r="34853">
          <cell r="O34853" t="str">
            <v>137404000</v>
          </cell>
        </row>
        <row r="34854">
          <cell r="O34854" t="str">
            <v>137404000</v>
          </cell>
        </row>
        <row r="34855">
          <cell r="O34855" t="str">
            <v>137404000</v>
          </cell>
        </row>
        <row r="34856">
          <cell r="O34856" t="str">
            <v>137404000</v>
          </cell>
        </row>
        <row r="34857">
          <cell r="O34857" t="str">
            <v>137404000</v>
          </cell>
        </row>
        <row r="34858">
          <cell r="O34858" t="str">
            <v>137404000</v>
          </cell>
        </row>
        <row r="34859">
          <cell r="O34859" t="str">
            <v>137404000</v>
          </cell>
        </row>
        <row r="34860">
          <cell r="O34860" t="str">
            <v>137404000</v>
          </cell>
        </row>
        <row r="34861">
          <cell r="O34861" t="str">
            <v>137404000</v>
          </cell>
        </row>
        <row r="34862">
          <cell r="O34862" t="str">
            <v>137404000</v>
          </cell>
        </row>
        <row r="34863">
          <cell r="O34863" t="str">
            <v>137404000</v>
          </cell>
        </row>
        <row r="34864">
          <cell r="O34864" t="str">
            <v>137404000</v>
          </cell>
        </row>
        <row r="34865">
          <cell r="O34865" t="str">
            <v>137404000</v>
          </cell>
        </row>
        <row r="34866">
          <cell r="O34866" t="str">
            <v>137404000</v>
          </cell>
        </row>
        <row r="34867">
          <cell r="O34867" t="str">
            <v>137404000</v>
          </cell>
        </row>
        <row r="34868">
          <cell r="O34868" t="str">
            <v>137404000</v>
          </cell>
        </row>
        <row r="34869">
          <cell r="O34869" t="str">
            <v>137404000</v>
          </cell>
        </row>
        <row r="34870">
          <cell r="O34870" t="str">
            <v>137404000</v>
          </cell>
        </row>
        <row r="34871">
          <cell r="O34871" t="str">
            <v>137404000</v>
          </cell>
        </row>
        <row r="34872">
          <cell r="O34872" t="str">
            <v>137404000</v>
          </cell>
        </row>
        <row r="34873">
          <cell r="O34873" t="str">
            <v>137404000</v>
          </cell>
        </row>
        <row r="34874">
          <cell r="O34874" t="str">
            <v>137404000</v>
          </cell>
        </row>
        <row r="34875">
          <cell r="O34875" t="str">
            <v>137404000</v>
          </cell>
        </row>
        <row r="34876">
          <cell r="O34876" t="str">
            <v>137404000</v>
          </cell>
        </row>
        <row r="34877">
          <cell r="O34877" t="str">
            <v>137404000</v>
          </cell>
        </row>
        <row r="34878">
          <cell r="O34878" t="str">
            <v>137404000</v>
          </cell>
        </row>
        <row r="34879">
          <cell r="O34879" t="str">
            <v>137404000</v>
          </cell>
        </row>
        <row r="34880">
          <cell r="O34880" t="str">
            <v>137404000</v>
          </cell>
        </row>
        <row r="34881">
          <cell r="O34881" t="str">
            <v>137404000</v>
          </cell>
        </row>
        <row r="34882">
          <cell r="O34882" t="str">
            <v>137404000</v>
          </cell>
        </row>
        <row r="34883">
          <cell r="O34883" t="str">
            <v>137404000</v>
          </cell>
        </row>
        <row r="34884">
          <cell r="O34884" t="str">
            <v>137404000</v>
          </cell>
        </row>
        <row r="34885">
          <cell r="O34885" t="str">
            <v>137404000</v>
          </cell>
        </row>
        <row r="34886">
          <cell r="O34886" t="str">
            <v>137404000</v>
          </cell>
        </row>
        <row r="34887">
          <cell r="O34887" t="str">
            <v>137404000</v>
          </cell>
        </row>
        <row r="34888">
          <cell r="O34888" t="str">
            <v>137404000</v>
          </cell>
        </row>
        <row r="34889">
          <cell r="O34889" t="str">
            <v>137404000</v>
          </cell>
        </row>
        <row r="34890">
          <cell r="O34890" t="str">
            <v>137404000</v>
          </cell>
        </row>
        <row r="34891">
          <cell r="O34891" t="str">
            <v>137404000</v>
          </cell>
        </row>
        <row r="34892">
          <cell r="O34892" t="str">
            <v>137404000</v>
          </cell>
        </row>
        <row r="34893">
          <cell r="O34893" t="str">
            <v>137404000</v>
          </cell>
        </row>
        <row r="34894">
          <cell r="O34894" t="str">
            <v>137404000</v>
          </cell>
        </row>
        <row r="34895">
          <cell r="O34895" t="str">
            <v>137404000</v>
          </cell>
        </row>
        <row r="34896">
          <cell r="O34896" t="str">
            <v>137404000</v>
          </cell>
        </row>
        <row r="34897">
          <cell r="O34897" t="str">
            <v>137404000</v>
          </cell>
        </row>
        <row r="34898">
          <cell r="O34898" t="str">
            <v>137404000</v>
          </cell>
        </row>
        <row r="34899">
          <cell r="O34899" t="str">
            <v>137404000</v>
          </cell>
        </row>
        <row r="34900">
          <cell r="O34900" t="str">
            <v>137404000</v>
          </cell>
        </row>
        <row r="34901">
          <cell r="O34901" t="str">
            <v>137404000</v>
          </cell>
        </row>
        <row r="34902">
          <cell r="O34902" t="str">
            <v>137404000</v>
          </cell>
        </row>
        <row r="34903">
          <cell r="O34903" t="str">
            <v>137404000</v>
          </cell>
        </row>
        <row r="34904">
          <cell r="O34904" t="str">
            <v>137404000</v>
          </cell>
        </row>
        <row r="34905">
          <cell r="O34905" t="str">
            <v>137404000</v>
          </cell>
        </row>
        <row r="34906">
          <cell r="O34906" t="str">
            <v>137404000</v>
          </cell>
        </row>
        <row r="34907">
          <cell r="O34907" t="str">
            <v>137404000</v>
          </cell>
        </row>
        <row r="34908">
          <cell r="O34908" t="str">
            <v>137404000</v>
          </cell>
        </row>
        <row r="34909">
          <cell r="O34909" t="str">
            <v>137404000</v>
          </cell>
        </row>
        <row r="34910">
          <cell r="O34910" t="str">
            <v>137404000</v>
          </cell>
        </row>
        <row r="34911">
          <cell r="O34911" t="str">
            <v>137404000</v>
          </cell>
        </row>
        <row r="34912">
          <cell r="O34912" t="str">
            <v>137404000</v>
          </cell>
        </row>
        <row r="34913">
          <cell r="O34913" t="str">
            <v>137404000</v>
          </cell>
        </row>
        <row r="34914">
          <cell r="O34914" t="str">
            <v>137404000</v>
          </cell>
        </row>
        <row r="34915">
          <cell r="O34915" t="str">
            <v>137404000</v>
          </cell>
        </row>
        <row r="34916">
          <cell r="O34916" t="str">
            <v>137404000</v>
          </cell>
        </row>
        <row r="34917">
          <cell r="O34917" t="str">
            <v>137404000</v>
          </cell>
        </row>
        <row r="34918">
          <cell r="O34918" t="str">
            <v>137404000</v>
          </cell>
        </row>
        <row r="34919">
          <cell r="O34919" t="str">
            <v>137404000</v>
          </cell>
        </row>
        <row r="34920">
          <cell r="O34920" t="str">
            <v>137404000</v>
          </cell>
        </row>
        <row r="34921">
          <cell r="O34921" t="str">
            <v>137404000</v>
          </cell>
        </row>
        <row r="34922">
          <cell r="O34922" t="str">
            <v>137404000</v>
          </cell>
        </row>
        <row r="34923">
          <cell r="O34923" t="str">
            <v>137404000</v>
          </cell>
        </row>
        <row r="34924">
          <cell r="O34924" t="str">
            <v>137404000</v>
          </cell>
        </row>
        <row r="34925">
          <cell r="O34925" t="str">
            <v>137404000</v>
          </cell>
        </row>
        <row r="34926">
          <cell r="O34926" t="str">
            <v>137404000</v>
          </cell>
        </row>
        <row r="34927">
          <cell r="O34927" t="str">
            <v>137404000</v>
          </cell>
        </row>
        <row r="34928">
          <cell r="O34928" t="str">
            <v>137404000</v>
          </cell>
        </row>
        <row r="34929">
          <cell r="O34929" t="str">
            <v>137404000</v>
          </cell>
        </row>
        <row r="34930">
          <cell r="O34930" t="str">
            <v>137404000</v>
          </cell>
        </row>
        <row r="34931">
          <cell r="O34931" t="str">
            <v>137404000</v>
          </cell>
        </row>
        <row r="34932">
          <cell r="O34932" t="str">
            <v>137404000</v>
          </cell>
        </row>
        <row r="34933">
          <cell r="O34933" t="str">
            <v>137404000</v>
          </cell>
        </row>
        <row r="34934">
          <cell r="O34934" t="str">
            <v>137404000</v>
          </cell>
        </row>
        <row r="34935">
          <cell r="O34935" t="str">
            <v>137404000</v>
          </cell>
        </row>
        <row r="34936">
          <cell r="O34936" t="str">
            <v>137404000</v>
          </cell>
        </row>
        <row r="34937">
          <cell r="O34937" t="str">
            <v>137404000</v>
          </cell>
        </row>
        <row r="34938">
          <cell r="O34938" t="str">
            <v>137404000</v>
          </cell>
        </row>
        <row r="34939">
          <cell r="O34939" t="str">
            <v>137404000</v>
          </cell>
        </row>
        <row r="34940">
          <cell r="O34940" t="str">
            <v>137404000</v>
          </cell>
        </row>
        <row r="34941">
          <cell r="O34941" t="str">
            <v>137404000</v>
          </cell>
        </row>
        <row r="34942">
          <cell r="O34942" t="str">
            <v>137404000</v>
          </cell>
        </row>
        <row r="34943">
          <cell r="O34943" t="str">
            <v>137404000</v>
          </cell>
        </row>
        <row r="34944">
          <cell r="O34944" t="str">
            <v>137404000</v>
          </cell>
        </row>
        <row r="34945">
          <cell r="O34945" t="str">
            <v>137404000</v>
          </cell>
        </row>
        <row r="34946">
          <cell r="O34946" t="str">
            <v>137404000</v>
          </cell>
        </row>
        <row r="34947">
          <cell r="O34947" t="str">
            <v>137404000</v>
          </cell>
        </row>
        <row r="34948">
          <cell r="O34948" t="str">
            <v>137404000</v>
          </cell>
        </row>
        <row r="34949">
          <cell r="O34949" t="str">
            <v>137404000</v>
          </cell>
        </row>
        <row r="34950">
          <cell r="O34950" t="str">
            <v>137404000</v>
          </cell>
        </row>
        <row r="34951">
          <cell r="O34951" t="str">
            <v>137404000</v>
          </cell>
        </row>
        <row r="34952">
          <cell r="O34952" t="str">
            <v>137404000</v>
          </cell>
        </row>
        <row r="34953">
          <cell r="O34953" t="str">
            <v>137404000</v>
          </cell>
        </row>
        <row r="34954">
          <cell r="O34954" t="str">
            <v>137404000</v>
          </cell>
        </row>
        <row r="34955">
          <cell r="O34955" t="str">
            <v>137404000</v>
          </cell>
        </row>
        <row r="34956">
          <cell r="O34956" t="str">
            <v>137404000</v>
          </cell>
        </row>
        <row r="34957">
          <cell r="O34957" t="str">
            <v>137404000</v>
          </cell>
        </row>
        <row r="34958">
          <cell r="O34958" t="str">
            <v>137404000</v>
          </cell>
        </row>
        <row r="34959">
          <cell r="O34959" t="str">
            <v>137404000</v>
          </cell>
        </row>
        <row r="34960">
          <cell r="O34960" t="str">
            <v>137404000</v>
          </cell>
        </row>
        <row r="34961">
          <cell r="O34961" t="str">
            <v>137404000</v>
          </cell>
        </row>
        <row r="34962">
          <cell r="O34962" t="str">
            <v>137404000</v>
          </cell>
        </row>
        <row r="34963">
          <cell r="O34963" t="str">
            <v>137404000</v>
          </cell>
        </row>
        <row r="34964">
          <cell r="O34964" t="str">
            <v>137404000</v>
          </cell>
        </row>
        <row r="34965">
          <cell r="O34965" t="str">
            <v>137404000</v>
          </cell>
        </row>
        <row r="34966">
          <cell r="O34966" t="str">
            <v>137404000</v>
          </cell>
        </row>
        <row r="34967">
          <cell r="O34967" t="str">
            <v>137404000</v>
          </cell>
        </row>
        <row r="34968">
          <cell r="O34968" t="str">
            <v>137404000</v>
          </cell>
        </row>
        <row r="34969">
          <cell r="O34969" t="str">
            <v>137404000</v>
          </cell>
        </row>
        <row r="34970">
          <cell r="O34970" t="str">
            <v>137404000</v>
          </cell>
        </row>
        <row r="34971">
          <cell r="O34971" t="str">
            <v>137404000</v>
          </cell>
        </row>
        <row r="34972">
          <cell r="O34972" t="str">
            <v>137404000</v>
          </cell>
        </row>
        <row r="34973">
          <cell r="O34973" t="str">
            <v>137404000</v>
          </cell>
        </row>
        <row r="34974">
          <cell r="O34974" t="str">
            <v>137404000</v>
          </cell>
        </row>
        <row r="34975">
          <cell r="O34975" t="str">
            <v>137404000</v>
          </cell>
        </row>
        <row r="34976">
          <cell r="O34976" t="str">
            <v>137404000</v>
          </cell>
        </row>
        <row r="34977">
          <cell r="O34977" t="str">
            <v>137404000</v>
          </cell>
        </row>
        <row r="34978">
          <cell r="O34978" t="str">
            <v>137404000</v>
          </cell>
        </row>
        <row r="34979">
          <cell r="O34979" t="str">
            <v>137404000</v>
          </cell>
        </row>
        <row r="34980">
          <cell r="O34980" t="str">
            <v>137404000</v>
          </cell>
        </row>
        <row r="34981">
          <cell r="O34981" t="str">
            <v>137404000</v>
          </cell>
        </row>
        <row r="34982">
          <cell r="O34982" t="str">
            <v>137404000</v>
          </cell>
        </row>
        <row r="34983">
          <cell r="O34983" t="str">
            <v>137404000</v>
          </cell>
        </row>
        <row r="34984">
          <cell r="O34984" t="str">
            <v>137404000</v>
          </cell>
        </row>
        <row r="34985">
          <cell r="O34985" t="str">
            <v>137404000</v>
          </cell>
        </row>
        <row r="34986">
          <cell r="O34986" t="str">
            <v>137404000</v>
          </cell>
        </row>
        <row r="34987">
          <cell r="O34987" t="str">
            <v>137404000</v>
          </cell>
        </row>
        <row r="34988">
          <cell r="O34988" t="str">
            <v>137404000</v>
          </cell>
        </row>
        <row r="34989">
          <cell r="O34989" t="str">
            <v>137404000</v>
          </cell>
        </row>
        <row r="34990">
          <cell r="O34990" t="str">
            <v>137404000</v>
          </cell>
        </row>
        <row r="34991">
          <cell r="O34991" t="str">
            <v>137404000</v>
          </cell>
        </row>
        <row r="34992">
          <cell r="O34992" t="str">
            <v>137405000</v>
          </cell>
        </row>
        <row r="34993">
          <cell r="O34993" t="str">
            <v>137405000</v>
          </cell>
        </row>
        <row r="34994">
          <cell r="O34994" t="str">
            <v>137405000</v>
          </cell>
        </row>
        <row r="34995">
          <cell r="O34995" t="str">
            <v>137405000</v>
          </cell>
        </row>
        <row r="34996">
          <cell r="O34996" t="str">
            <v>137405000</v>
          </cell>
        </row>
        <row r="34997">
          <cell r="O34997" t="str">
            <v>137405000</v>
          </cell>
        </row>
        <row r="34998">
          <cell r="O34998" t="str">
            <v>137405000</v>
          </cell>
        </row>
        <row r="34999">
          <cell r="O34999" t="str">
            <v>137405000</v>
          </cell>
        </row>
        <row r="35000">
          <cell r="O35000" t="str">
            <v>137405000</v>
          </cell>
        </row>
        <row r="35001">
          <cell r="O35001" t="str">
            <v>137405000</v>
          </cell>
        </row>
        <row r="35002">
          <cell r="O35002" t="str">
            <v>137405000</v>
          </cell>
        </row>
        <row r="35003">
          <cell r="O35003" t="str">
            <v>137405000</v>
          </cell>
        </row>
        <row r="35004">
          <cell r="O35004" t="str">
            <v>137405000</v>
          </cell>
        </row>
        <row r="35005">
          <cell r="O35005" t="str">
            <v>137405000</v>
          </cell>
        </row>
        <row r="35006">
          <cell r="O35006" t="str">
            <v>137405000</v>
          </cell>
        </row>
        <row r="35007">
          <cell r="O35007" t="str">
            <v>137405000</v>
          </cell>
        </row>
        <row r="35008">
          <cell r="O35008" t="str">
            <v>137405000</v>
          </cell>
        </row>
        <row r="35009">
          <cell r="O35009" t="str">
            <v>137405000</v>
          </cell>
        </row>
        <row r="35010">
          <cell r="O35010" t="str">
            <v>137405000</v>
          </cell>
        </row>
        <row r="35011">
          <cell r="O35011" t="str">
            <v>137405000</v>
          </cell>
        </row>
        <row r="35012">
          <cell r="O35012" t="str">
            <v>137405000</v>
          </cell>
        </row>
        <row r="35013">
          <cell r="O35013" t="str">
            <v>137501000</v>
          </cell>
        </row>
        <row r="35014">
          <cell r="O35014" t="str">
            <v>137501000</v>
          </cell>
        </row>
        <row r="35015">
          <cell r="O35015" t="str">
            <v>137501000</v>
          </cell>
        </row>
        <row r="35016">
          <cell r="O35016" t="str">
            <v>137501000</v>
          </cell>
        </row>
        <row r="35017">
          <cell r="O35017" t="str">
            <v>137501000</v>
          </cell>
        </row>
        <row r="35018">
          <cell r="O35018" t="str">
            <v>137501000</v>
          </cell>
        </row>
        <row r="35019">
          <cell r="O35019" t="str">
            <v>137501000</v>
          </cell>
        </row>
        <row r="35020">
          <cell r="O35020" t="str">
            <v>137501000</v>
          </cell>
        </row>
        <row r="35021">
          <cell r="O35021" t="str">
            <v>137501000</v>
          </cell>
        </row>
        <row r="35022">
          <cell r="O35022" t="str">
            <v>137501000</v>
          </cell>
        </row>
        <row r="35023">
          <cell r="O35023" t="str">
            <v>137501000</v>
          </cell>
        </row>
        <row r="35024">
          <cell r="O35024" t="str">
            <v>137501000</v>
          </cell>
        </row>
        <row r="35025">
          <cell r="O35025" t="str">
            <v>137501000</v>
          </cell>
        </row>
        <row r="35026">
          <cell r="O35026" t="str">
            <v>137501000</v>
          </cell>
        </row>
        <row r="35027">
          <cell r="O35027" t="str">
            <v>137501000</v>
          </cell>
        </row>
        <row r="35028">
          <cell r="O35028" t="str">
            <v>137501000</v>
          </cell>
        </row>
        <row r="35029">
          <cell r="O35029" t="str">
            <v>137501000</v>
          </cell>
        </row>
        <row r="35030">
          <cell r="O35030" t="str">
            <v>137501000</v>
          </cell>
        </row>
        <row r="35031">
          <cell r="O35031" t="str">
            <v>137501000</v>
          </cell>
        </row>
        <row r="35032">
          <cell r="O35032" t="str">
            <v>137501000</v>
          </cell>
        </row>
        <row r="35033">
          <cell r="O35033" t="str">
            <v>137501000</v>
          </cell>
        </row>
        <row r="35034">
          <cell r="O35034" t="str">
            <v>137501000</v>
          </cell>
        </row>
        <row r="35035">
          <cell r="O35035" t="str">
            <v>137501000</v>
          </cell>
        </row>
        <row r="35036">
          <cell r="O35036" t="str">
            <v>137501000</v>
          </cell>
        </row>
        <row r="35037">
          <cell r="O35037" t="str">
            <v>137501000</v>
          </cell>
        </row>
        <row r="35038">
          <cell r="O35038" t="str">
            <v>137501000</v>
          </cell>
        </row>
        <row r="35039">
          <cell r="O35039" t="str">
            <v>137501000</v>
          </cell>
        </row>
        <row r="35040">
          <cell r="O35040" t="str">
            <v>137501000</v>
          </cell>
        </row>
        <row r="35041">
          <cell r="O35041" t="str">
            <v>137501000</v>
          </cell>
        </row>
        <row r="35042">
          <cell r="O35042" t="str">
            <v>137501000</v>
          </cell>
        </row>
        <row r="35043">
          <cell r="O35043" t="str">
            <v>137501000</v>
          </cell>
        </row>
        <row r="35044">
          <cell r="O35044" t="str">
            <v>137501000</v>
          </cell>
        </row>
        <row r="35045">
          <cell r="O35045" t="str">
            <v>137501000</v>
          </cell>
        </row>
        <row r="35046">
          <cell r="O35046" t="str">
            <v>137501000</v>
          </cell>
        </row>
        <row r="35047">
          <cell r="O35047" t="str">
            <v>137501000</v>
          </cell>
        </row>
        <row r="35048">
          <cell r="O35048" t="str">
            <v>137501000</v>
          </cell>
        </row>
        <row r="35049">
          <cell r="O35049" t="str">
            <v>137501000</v>
          </cell>
        </row>
        <row r="35050">
          <cell r="O35050" t="str">
            <v>137501000</v>
          </cell>
        </row>
        <row r="35051">
          <cell r="O35051" t="str">
            <v>137501000</v>
          </cell>
        </row>
        <row r="35052">
          <cell r="O35052" t="str">
            <v>137501000</v>
          </cell>
        </row>
        <row r="35053">
          <cell r="O35053" t="str">
            <v>137501000</v>
          </cell>
        </row>
        <row r="35054">
          <cell r="O35054" t="str">
            <v>137501000</v>
          </cell>
        </row>
        <row r="35055">
          <cell r="O35055" t="str">
            <v>137501000</v>
          </cell>
        </row>
        <row r="35056">
          <cell r="O35056" t="str">
            <v>137501000</v>
          </cell>
        </row>
        <row r="35057">
          <cell r="O35057" t="str">
            <v>137501000</v>
          </cell>
        </row>
        <row r="35058">
          <cell r="O35058" t="str">
            <v>137501000</v>
          </cell>
        </row>
        <row r="35059">
          <cell r="O35059" t="str">
            <v>137501000</v>
          </cell>
        </row>
        <row r="35060">
          <cell r="O35060" t="str">
            <v>137501000</v>
          </cell>
        </row>
        <row r="35061">
          <cell r="O35061" t="str">
            <v>137501000</v>
          </cell>
        </row>
        <row r="35062">
          <cell r="O35062" t="str">
            <v>137501000</v>
          </cell>
        </row>
        <row r="35063">
          <cell r="O35063" t="str">
            <v>137501000</v>
          </cell>
        </row>
        <row r="35064">
          <cell r="O35064" t="str">
            <v>137501000</v>
          </cell>
        </row>
        <row r="35065">
          <cell r="O35065" t="str">
            <v>137501000</v>
          </cell>
        </row>
        <row r="35066">
          <cell r="O35066" t="str">
            <v>137501000</v>
          </cell>
        </row>
        <row r="35067">
          <cell r="O35067" t="str">
            <v>137501000</v>
          </cell>
        </row>
        <row r="35068">
          <cell r="O35068" t="str">
            <v>137501000</v>
          </cell>
        </row>
        <row r="35069">
          <cell r="O35069" t="str">
            <v>137501000</v>
          </cell>
        </row>
        <row r="35070">
          <cell r="O35070" t="str">
            <v>137501000</v>
          </cell>
        </row>
        <row r="35071">
          <cell r="O35071" t="str">
            <v>137501000</v>
          </cell>
        </row>
        <row r="35072">
          <cell r="O35072" t="str">
            <v>137501000</v>
          </cell>
        </row>
        <row r="35073">
          <cell r="O35073" t="str">
            <v>137501000</v>
          </cell>
        </row>
        <row r="35074">
          <cell r="O35074" t="str">
            <v>137501000</v>
          </cell>
        </row>
        <row r="35075">
          <cell r="O35075" t="str">
            <v>137501000</v>
          </cell>
        </row>
        <row r="35076">
          <cell r="O35076" t="str">
            <v>137501000</v>
          </cell>
        </row>
        <row r="35077">
          <cell r="O35077" t="str">
            <v>137501000</v>
          </cell>
        </row>
        <row r="35078">
          <cell r="O35078" t="str">
            <v>137501000</v>
          </cell>
        </row>
        <row r="35079">
          <cell r="O35079" t="str">
            <v>137501000</v>
          </cell>
        </row>
        <row r="35080">
          <cell r="O35080" t="str">
            <v>137501000</v>
          </cell>
        </row>
        <row r="35081">
          <cell r="O35081" t="str">
            <v>137501000</v>
          </cell>
        </row>
        <row r="35082">
          <cell r="O35082" t="str">
            <v>137501000</v>
          </cell>
        </row>
        <row r="35083">
          <cell r="O35083" t="str">
            <v>137501000</v>
          </cell>
        </row>
        <row r="35084">
          <cell r="O35084" t="str">
            <v>137501000</v>
          </cell>
        </row>
        <row r="35085">
          <cell r="O35085" t="str">
            <v>137501000</v>
          </cell>
        </row>
        <row r="35086">
          <cell r="O35086" t="str">
            <v>137501000</v>
          </cell>
        </row>
        <row r="35087">
          <cell r="O35087" t="str">
            <v>137501000</v>
          </cell>
        </row>
        <row r="35088">
          <cell r="O35088" t="str">
            <v>137501000</v>
          </cell>
        </row>
        <row r="35089">
          <cell r="O35089" t="str">
            <v>137501000</v>
          </cell>
        </row>
        <row r="35090">
          <cell r="O35090" t="str">
            <v>137501000</v>
          </cell>
        </row>
        <row r="35091">
          <cell r="O35091" t="str">
            <v>137501000</v>
          </cell>
        </row>
        <row r="35092">
          <cell r="O35092" t="str">
            <v>137501000</v>
          </cell>
        </row>
        <row r="35093">
          <cell r="O35093" t="str">
            <v>137501000</v>
          </cell>
        </row>
        <row r="35094">
          <cell r="O35094" t="str">
            <v>137501000</v>
          </cell>
        </row>
        <row r="35095">
          <cell r="O35095" t="str">
            <v>137501000</v>
          </cell>
        </row>
        <row r="35096">
          <cell r="O35096" t="str">
            <v>137501000</v>
          </cell>
        </row>
        <row r="35097">
          <cell r="O35097" t="str">
            <v>137501000</v>
          </cell>
        </row>
        <row r="35098">
          <cell r="O35098" t="str">
            <v>137501000</v>
          </cell>
        </row>
        <row r="35099">
          <cell r="O35099" t="str">
            <v>137501000</v>
          </cell>
        </row>
        <row r="35100">
          <cell r="O35100" t="str">
            <v>137501000</v>
          </cell>
        </row>
        <row r="35101">
          <cell r="O35101" t="str">
            <v>137501000</v>
          </cell>
        </row>
        <row r="35102">
          <cell r="O35102" t="str">
            <v>137501000</v>
          </cell>
        </row>
        <row r="35103">
          <cell r="O35103" t="str">
            <v>137501000</v>
          </cell>
        </row>
        <row r="35104">
          <cell r="O35104" t="str">
            <v>137501000</v>
          </cell>
        </row>
        <row r="35105">
          <cell r="O35105" t="str">
            <v>137501000</v>
          </cell>
        </row>
        <row r="35106">
          <cell r="O35106" t="str">
            <v>137501000</v>
          </cell>
        </row>
        <row r="35107">
          <cell r="O35107" t="str">
            <v>137501000</v>
          </cell>
        </row>
        <row r="35108">
          <cell r="O35108" t="str">
            <v>137501000</v>
          </cell>
        </row>
        <row r="35109">
          <cell r="O35109" t="str">
            <v>137501000</v>
          </cell>
        </row>
        <row r="35110">
          <cell r="O35110" t="str">
            <v>137501000</v>
          </cell>
        </row>
        <row r="35111">
          <cell r="O35111" t="str">
            <v>137501000</v>
          </cell>
        </row>
        <row r="35112">
          <cell r="O35112" t="str">
            <v>137501000</v>
          </cell>
        </row>
        <row r="35113">
          <cell r="O35113" t="str">
            <v>137501000</v>
          </cell>
        </row>
        <row r="35114">
          <cell r="O35114" t="str">
            <v>137501000</v>
          </cell>
        </row>
        <row r="35115">
          <cell r="O35115" t="str">
            <v>137501000</v>
          </cell>
        </row>
        <row r="35116">
          <cell r="O35116" t="str">
            <v>137501000</v>
          </cell>
        </row>
        <row r="35117">
          <cell r="O35117" t="str">
            <v>137501000</v>
          </cell>
        </row>
        <row r="35118">
          <cell r="O35118" t="str">
            <v>137501000</v>
          </cell>
        </row>
        <row r="35119">
          <cell r="O35119" t="str">
            <v>137501000</v>
          </cell>
        </row>
        <row r="35120">
          <cell r="O35120" t="str">
            <v>137501000</v>
          </cell>
        </row>
        <row r="35121">
          <cell r="O35121" t="str">
            <v>137501000</v>
          </cell>
        </row>
        <row r="35122">
          <cell r="O35122" t="str">
            <v>137501000</v>
          </cell>
        </row>
        <row r="35123">
          <cell r="O35123" t="str">
            <v>137501000</v>
          </cell>
        </row>
        <row r="35124">
          <cell r="O35124" t="str">
            <v>137501000</v>
          </cell>
        </row>
        <row r="35125">
          <cell r="O35125" t="str">
            <v>137501000</v>
          </cell>
        </row>
        <row r="35126">
          <cell r="O35126" t="str">
            <v>137501000</v>
          </cell>
        </row>
        <row r="35127">
          <cell r="O35127" t="str">
            <v>137501000</v>
          </cell>
        </row>
        <row r="35128">
          <cell r="O35128" t="str">
            <v>137501000</v>
          </cell>
        </row>
        <row r="35129">
          <cell r="O35129" t="str">
            <v>137501000</v>
          </cell>
        </row>
        <row r="35130">
          <cell r="O35130" t="str">
            <v>137501000</v>
          </cell>
        </row>
        <row r="35131">
          <cell r="O35131" t="str">
            <v>137501000</v>
          </cell>
        </row>
        <row r="35132">
          <cell r="O35132" t="str">
            <v>137501000</v>
          </cell>
        </row>
        <row r="35133">
          <cell r="O35133" t="str">
            <v>137501000</v>
          </cell>
        </row>
        <row r="35134">
          <cell r="O35134" t="str">
            <v>137501000</v>
          </cell>
        </row>
        <row r="35135">
          <cell r="O35135" t="str">
            <v>137501000</v>
          </cell>
        </row>
        <row r="35136">
          <cell r="O35136" t="str">
            <v>137501000</v>
          </cell>
        </row>
        <row r="35137">
          <cell r="O35137" t="str">
            <v>137501000</v>
          </cell>
        </row>
        <row r="35138">
          <cell r="O35138" t="str">
            <v>137501000</v>
          </cell>
        </row>
        <row r="35139">
          <cell r="O35139" t="str">
            <v>137501000</v>
          </cell>
        </row>
        <row r="35140">
          <cell r="O35140" t="str">
            <v>137501000</v>
          </cell>
        </row>
        <row r="35141">
          <cell r="O35141" t="str">
            <v>137501000</v>
          </cell>
        </row>
        <row r="35142">
          <cell r="O35142" t="str">
            <v>137501000</v>
          </cell>
        </row>
        <row r="35143">
          <cell r="O35143" t="str">
            <v>137501000</v>
          </cell>
        </row>
        <row r="35144">
          <cell r="O35144" t="str">
            <v>137501000</v>
          </cell>
        </row>
        <row r="35145">
          <cell r="O35145" t="str">
            <v>137501000</v>
          </cell>
        </row>
        <row r="35146">
          <cell r="O35146" t="str">
            <v>137501000</v>
          </cell>
        </row>
        <row r="35147">
          <cell r="O35147" t="str">
            <v>137501000</v>
          </cell>
        </row>
        <row r="35148">
          <cell r="O35148" t="str">
            <v>137501000</v>
          </cell>
        </row>
        <row r="35149">
          <cell r="O35149" t="str">
            <v>137501000</v>
          </cell>
        </row>
        <row r="35150">
          <cell r="O35150" t="str">
            <v>137501000</v>
          </cell>
        </row>
        <row r="35151">
          <cell r="O35151" t="str">
            <v>137501000</v>
          </cell>
        </row>
        <row r="35152">
          <cell r="O35152" t="str">
            <v>137501000</v>
          </cell>
        </row>
        <row r="35153">
          <cell r="O35153" t="str">
            <v>137501000</v>
          </cell>
        </row>
        <row r="35154">
          <cell r="O35154" t="str">
            <v>137501000</v>
          </cell>
        </row>
        <row r="35155">
          <cell r="O35155" t="str">
            <v>137501000</v>
          </cell>
        </row>
        <row r="35156">
          <cell r="O35156" t="str">
            <v>137501000</v>
          </cell>
        </row>
        <row r="35157">
          <cell r="O35157" t="str">
            <v>137501000</v>
          </cell>
        </row>
        <row r="35158">
          <cell r="O35158" t="str">
            <v>137501000</v>
          </cell>
        </row>
        <row r="35159">
          <cell r="O35159" t="str">
            <v>137501000</v>
          </cell>
        </row>
        <row r="35160">
          <cell r="O35160" t="str">
            <v>137501000</v>
          </cell>
        </row>
        <row r="35161">
          <cell r="O35161" t="str">
            <v>137501000</v>
          </cell>
        </row>
        <row r="35162">
          <cell r="O35162" t="str">
            <v>137501000</v>
          </cell>
        </row>
        <row r="35163">
          <cell r="O35163" t="str">
            <v>137501000</v>
          </cell>
        </row>
        <row r="35164">
          <cell r="O35164" t="str">
            <v>137501000</v>
          </cell>
        </row>
        <row r="35165">
          <cell r="O35165" t="str">
            <v>137501000</v>
          </cell>
        </row>
        <row r="35166">
          <cell r="O35166" t="str">
            <v>137501000</v>
          </cell>
        </row>
        <row r="35167">
          <cell r="O35167" t="str">
            <v>137501000</v>
          </cell>
        </row>
        <row r="35168">
          <cell r="O35168" t="str">
            <v>137501000</v>
          </cell>
        </row>
        <row r="35169">
          <cell r="O35169" t="str">
            <v>137501000</v>
          </cell>
        </row>
        <row r="35170">
          <cell r="O35170" t="str">
            <v>137501000</v>
          </cell>
        </row>
        <row r="35171">
          <cell r="O35171" t="str">
            <v>137501000</v>
          </cell>
        </row>
        <row r="35172">
          <cell r="O35172" t="str">
            <v>137501000</v>
          </cell>
        </row>
        <row r="35173">
          <cell r="O35173" t="str">
            <v>137501000</v>
          </cell>
        </row>
        <row r="35174">
          <cell r="O35174" t="str">
            <v>137501000</v>
          </cell>
        </row>
        <row r="35175">
          <cell r="O35175" t="str">
            <v>137501000</v>
          </cell>
        </row>
        <row r="35176">
          <cell r="O35176" t="str">
            <v>137501000</v>
          </cell>
        </row>
        <row r="35177">
          <cell r="O35177" t="str">
            <v>137501000</v>
          </cell>
        </row>
        <row r="35178">
          <cell r="O35178" t="str">
            <v>137501000</v>
          </cell>
        </row>
        <row r="35179">
          <cell r="O35179" t="str">
            <v>137501000</v>
          </cell>
        </row>
        <row r="35180">
          <cell r="O35180" t="str">
            <v>137501000</v>
          </cell>
        </row>
        <row r="35181">
          <cell r="O35181" t="str">
            <v>137501000</v>
          </cell>
        </row>
        <row r="35182">
          <cell r="O35182" t="str">
            <v>137501000</v>
          </cell>
        </row>
        <row r="35183">
          <cell r="O35183" t="str">
            <v>137501000</v>
          </cell>
        </row>
        <row r="35184">
          <cell r="O35184" t="str">
            <v>137501000</v>
          </cell>
        </row>
        <row r="35185">
          <cell r="O35185" t="str">
            <v>137501000</v>
          </cell>
        </row>
        <row r="35186">
          <cell r="O35186" t="str">
            <v>137501000</v>
          </cell>
        </row>
        <row r="35187">
          <cell r="O35187" t="str">
            <v>137501000</v>
          </cell>
        </row>
        <row r="35188">
          <cell r="O35188" t="str">
            <v>137501000</v>
          </cell>
        </row>
        <row r="35189">
          <cell r="O35189" t="str">
            <v>137501000</v>
          </cell>
        </row>
        <row r="35190">
          <cell r="O35190" t="str">
            <v>137501000</v>
          </cell>
        </row>
        <row r="35191">
          <cell r="O35191" t="str">
            <v>137501000</v>
          </cell>
        </row>
        <row r="35192">
          <cell r="O35192" t="str">
            <v>137501000</v>
          </cell>
        </row>
        <row r="35193">
          <cell r="O35193" t="str">
            <v>137501000</v>
          </cell>
        </row>
        <row r="35194">
          <cell r="O35194" t="str">
            <v>137501000</v>
          </cell>
        </row>
        <row r="35195">
          <cell r="O35195" t="str">
            <v>137501000</v>
          </cell>
        </row>
        <row r="35196">
          <cell r="O35196" t="str">
            <v>137501000</v>
          </cell>
        </row>
        <row r="35197">
          <cell r="O35197" t="str">
            <v>137501000</v>
          </cell>
        </row>
        <row r="35198">
          <cell r="O35198" t="str">
            <v>137501000</v>
          </cell>
        </row>
        <row r="35199">
          <cell r="O35199" t="str">
            <v>137501000</v>
          </cell>
        </row>
        <row r="35200">
          <cell r="O35200" t="str">
            <v>137501000</v>
          </cell>
        </row>
        <row r="35201">
          <cell r="O35201" t="str">
            <v>137502000</v>
          </cell>
        </row>
        <row r="35202">
          <cell r="O35202" t="str">
            <v>137502000</v>
          </cell>
        </row>
        <row r="35203">
          <cell r="O35203" t="str">
            <v>137502000</v>
          </cell>
        </row>
        <row r="35204">
          <cell r="O35204" t="str">
            <v>137502000</v>
          </cell>
        </row>
        <row r="35205">
          <cell r="O35205" t="str">
            <v>137502000</v>
          </cell>
        </row>
        <row r="35206">
          <cell r="O35206" t="str">
            <v>137502000</v>
          </cell>
        </row>
        <row r="35207">
          <cell r="O35207" t="str">
            <v>137502000</v>
          </cell>
        </row>
        <row r="35208">
          <cell r="O35208" t="str">
            <v>137502000</v>
          </cell>
        </row>
        <row r="35209">
          <cell r="O35209" t="str">
            <v>137502000</v>
          </cell>
        </row>
        <row r="35210">
          <cell r="O35210" t="str">
            <v>137502000</v>
          </cell>
        </row>
        <row r="35211">
          <cell r="O35211" t="str">
            <v>137502000</v>
          </cell>
        </row>
        <row r="35212">
          <cell r="O35212" t="str">
            <v>137502000</v>
          </cell>
        </row>
        <row r="35213">
          <cell r="O35213" t="str">
            <v>137502000</v>
          </cell>
        </row>
        <row r="35214">
          <cell r="O35214" t="str">
            <v>137502000</v>
          </cell>
        </row>
        <row r="35215">
          <cell r="O35215" t="str">
            <v>137502000</v>
          </cell>
        </row>
        <row r="35216">
          <cell r="O35216" t="str">
            <v>137502000</v>
          </cell>
        </row>
        <row r="35217">
          <cell r="O35217" t="str">
            <v>137502000</v>
          </cell>
        </row>
        <row r="35218">
          <cell r="O35218" t="str">
            <v>137502000</v>
          </cell>
        </row>
        <row r="35219">
          <cell r="O35219" t="str">
            <v>137502000</v>
          </cell>
        </row>
        <row r="35220">
          <cell r="O35220" t="str">
            <v>137502000</v>
          </cell>
        </row>
        <row r="35221">
          <cell r="O35221" t="str">
            <v>137502000</v>
          </cell>
        </row>
        <row r="35222">
          <cell r="O35222" t="str">
            <v>137503000</v>
          </cell>
        </row>
        <row r="35223">
          <cell r="O35223" t="str">
            <v>137503000</v>
          </cell>
        </row>
        <row r="35224">
          <cell r="O35224" t="str">
            <v>137503000</v>
          </cell>
        </row>
        <row r="35225">
          <cell r="O35225" t="str">
            <v>137503000</v>
          </cell>
        </row>
        <row r="35226">
          <cell r="O35226" t="str">
            <v>137503000</v>
          </cell>
        </row>
        <row r="35227">
          <cell r="O35227" t="str">
            <v>137503000</v>
          </cell>
        </row>
        <row r="35228">
          <cell r="O35228" t="str">
            <v>137503000</v>
          </cell>
        </row>
        <row r="35229">
          <cell r="O35229" t="str">
            <v>137503000</v>
          </cell>
        </row>
        <row r="35230">
          <cell r="O35230" t="str">
            <v>137503000</v>
          </cell>
        </row>
        <row r="35231">
          <cell r="O35231" t="str">
            <v>137503000</v>
          </cell>
        </row>
        <row r="35232">
          <cell r="O35232" t="str">
            <v>137503000</v>
          </cell>
        </row>
        <row r="35233">
          <cell r="O35233" t="str">
            <v>137503000</v>
          </cell>
        </row>
        <row r="35234">
          <cell r="O35234" t="str">
            <v>137503000</v>
          </cell>
        </row>
        <row r="35235">
          <cell r="O35235" t="str">
            <v>137503000</v>
          </cell>
        </row>
        <row r="35236">
          <cell r="O35236" t="str">
            <v>137504000</v>
          </cell>
        </row>
        <row r="35237">
          <cell r="O35237" t="str">
            <v>137504000</v>
          </cell>
        </row>
        <row r="35238">
          <cell r="O35238" t="str">
            <v>137504000</v>
          </cell>
        </row>
        <row r="35239">
          <cell r="O35239" t="str">
            <v>137504000</v>
          </cell>
        </row>
        <row r="35240">
          <cell r="O35240" t="str">
            <v>137504000</v>
          </cell>
        </row>
        <row r="35241">
          <cell r="O35241" t="str">
            <v>137504000</v>
          </cell>
        </row>
        <row r="35242">
          <cell r="O35242" t="str">
            <v>137504000</v>
          </cell>
        </row>
        <row r="35243">
          <cell r="O35243" t="str">
            <v>137504000</v>
          </cell>
        </row>
        <row r="35244">
          <cell r="O35244" t="str">
            <v>137504000</v>
          </cell>
        </row>
        <row r="35245">
          <cell r="O35245" t="str">
            <v>137504000</v>
          </cell>
        </row>
        <row r="35246">
          <cell r="O35246" t="str">
            <v>137504000</v>
          </cell>
        </row>
        <row r="35247">
          <cell r="O35247" t="str">
            <v>137504000</v>
          </cell>
        </row>
        <row r="35248">
          <cell r="O35248" t="str">
            <v>137504000</v>
          </cell>
        </row>
        <row r="35249">
          <cell r="O35249" t="str">
            <v>137504000</v>
          </cell>
        </row>
        <row r="35250">
          <cell r="O35250" t="str">
            <v>137504000</v>
          </cell>
        </row>
        <row r="35251">
          <cell r="O35251" t="str">
            <v>137504000</v>
          </cell>
        </row>
        <row r="35252">
          <cell r="O35252" t="str">
            <v>137504000</v>
          </cell>
        </row>
        <row r="35253">
          <cell r="O35253" t="str">
            <v>137504000</v>
          </cell>
        </row>
        <row r="35254">
          <cell r="O35254" t="str">
            <v>137504000</v>
          </cell>
        </row>
        <row r="35255">
          <cell r="O35255" t="str">
            <v>137504000</v>
          </cell>
        </row>
        <row r="35256">
          <cell r="O35256" t="str">
            <v>137504000</v>
          </cell>
        </row>
        <row r="35257">
          <cell r="O35257" t="str">
            <v>137504000</v>
          </cell>
        </row>
        <row r="35258">
          <cell r="O35258" t="str">
            <v>137504000</v>
          </cell>
        </row>
        <row r="35259">
          <cell r="O35259" t="str">
            <v>137504000</v>
          </cell>
        </row>
        <row r="35260">
          <cell r="O35260" t="str">
            <v>137504000</v>
          </cell>
        </row>
        <row r="35261">
          <cell r="O35261" t="str">
            <v>137504000</v>
          </cell>
        </row>
        <row r="35262">
          <cell r="O35262" t="str">
            <v>137504000</v>
          </cell>
        </row>
        <row r="35263">
          <cell r="O35263" t="str">
            <v>137504000</v>
          </cell>
        </row>
        <row r="35264">
          <cell r="O35264" t="str">
            <v>137504000</v>
          </cell>
        </row>
        <row r="35265">
          <cell r="O35265" t="str">
            <v>137504000</v>
          </cell>
        </row>
        <row r="35266">
          <cell r="O35266" t="str">
            <v>137504000</v>
          </cell>
        </row>
        <row r="35267">
          <cell r="O35267" t="str">
            <v>137504000</v>
          </cell>
        </row>
        <row r="35268">
          <cell r="O35268" t="str">
            <v>137504000</v>
          </cell>
        </row>
        <row r="35269">
          <cell r="O35269" t="str">
            <v>137601000</v>
          </cell>
        </row>
        <row r="35270">
          <cell r="O35270" t="str">
            <v>137601000</v>
          </cell>
        </row>
        <row r="35271">
          <cell r="O35271" t="str">
            <v>137601000</v>
          </cell>
        </row>
        <row r="35272">
          <cell r="O35272" t="str">
            <v>137601000</v>
          </cell>
        </row>
        <row r="35273">
          <cell r="O35273" t="str">
            <v>137601000</v>
          </cell>
        </row>
        <row r="35274">
          <cell r="O35274" t="str">
            <v>137601000</v>
          </cell>
        </row>
        <row r="35275">
          <cell r="O35275" t="str">
            <v>137601000</v>
          </cell>
        </row>
        <row r="35276">
          <cell r="O35276" t="str">
            <v>137601000</v>
          </cell>
        </row>
        <row r="35277">
          <cell r="O35277" t="str">
            <v>137601000</v>
          </cell>
        </row>
        <row r="35278">
          <cell r="O35278" t="str">
            <v>137601000</v>
          </cell>
        </row>
        <row r="35279">
          <cell r="O35279" t="str">
            <v>137601000</v>
          </cell>
        </row>
        <row r="35280">
          <cell r="O35280" t="str">
            <v>137601000</v>
          </cell>
        </row>
        <row r="35281">
          <cell r="O35281" t="str">
            <v>137601000</v>
          </cell>
        </row>
        <row r="35282">
          <cell r="O35282" t="str">
            <v>137601000</v>
          </cell>
        </row>
        <row r="35283">
          <cell r="O35283" t="str">
            <v>137601000</v>
          </cell>
        </row>
        <row r="35284">
          <cell r="O35284" t="str">
            <v>137601000</v>
          </cell>
        </row>
        <row r="35285">
          <cell r="O35285" t="str">
            <v>137601000</v>
          </cell>
        </row>
        <row r="35286">
          <cell r="O35286" t="str">
            <v>137601000</v>
          </cell>
        </row>
        <row r="35287">
          <cell r="O35287" t="str">
            <v>137601000</v>
          </cell>
        </row>
        <row r="35288">
          <cell r="O35288" t="str">
            <v>137601000</v>
          </cell>
        </row>
        <row r="35289">
          <cell r="O35289" t="str">
            <v>137602000</v>
          </cell>
        </row>
        <row r="35290">
          <cell r="O35290" t="str">
            <v>137602000</v>
          </cell>
        </row>
        <row r="35291">
          <cell r="O35291" t="str">
            <v>137602000</v>
          </cell>
        </row>
        <row r="35292">
          <cell r="O35292" t="str">
            <v>137602000</v>
          </cell>
        </row>
        <row r="35293">
          <cell r="O35293" t="str">
            <v>137602000</v>
          </cell>
        </row>
        <row r="35294">
          <cell r="O35294" t="str">
            <v>137602000</v>
          </cell>
        </row>
        <row r="35295">
          <cell r="O35295" t="str">
            <v>137602000</v>
          </cell>
        </row>
        <row r="35296">
          <cell r="O35296" t="str">
            <v>137602000</v>
          </cell>
        </row>
        <row r="35297">
          <cell r="O35297" t="str">
            <v>137602000</v>
          </cell>
        </row>
        <row r="35298">
          <cell r="O35298" t="str">
            <v>137602000</v>
          </cell>
        </row>
        <row r="35299">
          <cell r="O35299" t="str">
            <v>137602000</v>
          </cell>
        </row>
        <row r="35300">
          <cell r="O35300" t="str">
            <v>137602000</v>
          </cell>
        </row>
        <row r="35301">
          <cell r="O35301" t="str">
            <v>137602000</v>
          </cell>
        </row>
        <row r="35302">
          <cell r="O35302" t="str">
            <v>137602000</v>
          </cell>
        </row>
        <row r="35303">
          <cell r="O35303" t="str">
            <v>137602000</v>
          </cell>
        </row>
        <row r="35304">
          <cell r="O35304" t="str">
            <v>137602000</v>
          </cell>
        </row>
        <row r="35305">
          <cell r="O35305" t="str">
            <v>137602000</v>
          </cell>
        </row>
        <row r="35306">
          <cell r="O35306" t="str">
            <v>137602000</v>
          </cell>
        </row>
        <row r="35307">
          <cell r="O35307" t="str">
            <v>137602000</v>
          </cell>
        </row>
        <row r="35308">
          <cell r="O35308" t="str">
            <v>137602000</v>
          </cell>
        </row>
        <row r="35309">
          <cell r="O35309" t="str">
            <v>137602000</v>
          </cell>
        </row>
        <row r="35310">
          <cell r="O35310" t="str">
            <v>137602000</v>
          </cell>
        </row>
        <row r="35311">
          <cell r="O35311" t="str">
            <v>137602000</v>
          </cell>
        </row>
        <row r="35312">
          <cell r="O35312" t="str">
            <v>137602000</v>
          </cell>
        </row>
        <row r="35313">
          <cell r="O35313" t="str">
            <v>137602000</v>
          </cell>
        </row>
        <row r="35314">
          <cell r="O35314" t="str">
            <v>137602000</v>
          </cell>
        </row>
        <row r="35315">
          <cell r="O35315" t="str">
            <v>137602000</v>
          </cell>
        </row>
        <row r="35316">
          <cell r="O35316" t="str">
            <v>137602000</v>
          </cell>
        </row>
        <row r="35317">
          <cell r="O35317" t="str">
            <v>137602000</v>
          </cell>
        </row>
        <row r="35318">
          <cell r="O35318" t="str">
            <v>137602000</v>
          </cell>
        </row>
        <row r="35319">
          <cell r="O35319" t="str">
            <v>137602000</v>
          </cell>
        </row>
        <row r="35320">
          <cell r="O35320" t="str">
            <v>137602000</v>
          </cell>
        </row>
        <row r="35321">
          <cell r="O35321" t="str">
            <v>137602000</v>
          </cell>
        </row>
        <row r="35322">
          <cell r="O35322" t="str">
            <v>137603000</v>
          </cell>
        </row>
        <row r="35323">
          <cell r="O35323" t="str">
            <v>137603000</v>
          </cell>
        </row>
        <row r="35324">
          <cell r="O35324" t="str">
            <v>137603000</v>
          </cell>
        </row>
        <row r="35325">
          <cell r="O35325" t="str">
            <v>137603000</v>
          </cell>
        </row>
        <row r="35326">
          <cell r="O35326" t="str">
            <v>137603000</v>
          </cell>
        </row>
        <row r="35327">
          <cell r="O35327" t="str">
            <v>137603000</v>
          </cell>
        </row>
        <row r="35328">
          <cell r="O35328" t="str">
            <v>137603000</v>
          </cell>
        </row>
        <row r="35329">
          <cell r="O35329" t="str">
            <v>137603000</v>
          </cell>
        </row>
        <row r="35330">
          <cell r="O35330" t="str">
            <v>137603000</v>
          </cell>
        </row>
        <row r="35331">
          <cell r="O35331" t="str">
            <v>137604000</v>
          </cell>
        </row>
        <row r="35332">
          <cell r="O35332" t="str">
            <v>137604000</v>
          </cell>
        </row>
        <row r="35333">
          <cell r="O35333" t="str">
            <v>137604000</v>
          </cell>
        </row>
        <row r="35334">
          <cell r="O35334" t="str">
            <v>137604000</v>
          </cell>
        </row>
        <row r="35335">
          <cell r="O35335" t="str">
            <v>137604000</v>
          </cell>
        </row>
        <row r="35336">
          <cell r="O35336" t="str">
            <v>137604000</v>
          </cell>
        </row>
        <row r="35337">
          <cell r="O35337" t="str">
            <v>137604000</v>
          </cell>
        </row>
        <row r="35338">
          <cell r="O35338" t="str">
            <v>137604000</v>
          </cell>
        </row>
        <row r="35339">
          <cell r="O35339" t="str">
            <v>137604000</v>
          </cell>
        </row>
        <row r="35340">
          <cell r="O35340" t="str">
            <v>137604000</v>
          </cell>
        </row>
        <row r="35341">
          <cell r="O35341" t="str">
            <v>137604000</v>
          </cell>
        </row>
        <row r="35342">
          <cell r="O35342" t="str">
            <v>137604000</v>
          </cell>
        </row>
        <row r="35343">
          <cell r="O35343" t="str">
            <v>137604000</v>
          </cell>
        </row>
        <row r="35344">
          <cell r="O35344" t="str">
            <v>137604000</v>
          </cell>
        </row>
        <row r="35345">
          <cell r="O35345" t="str">
            <v>137604000</v>
          </cell>
        </row>
        <row r="35346">
          <cell r="O35346" t="str">
            <v>137604000</v>
          </cell>
        </row>
        <row r="35347">
          <cell r="O35347" t="str">
            <v>137605000</v>
          </cell>
        </row>
        <row r="35348">
          <cell r="O35348" t="str">
            <v>137605000</v>
          </cell>
        </row>
        <row r="35349">
          <cell r="O35349" t="str">
            <v>137605000</v>
          </cell>
        </row>
        <row r="35350">
          <cell r="O35350" t="str">
            <v>137605000</v>
          </cell>
        </row>
        <row r="35351">
          <cell r="O35351" t="str">
            <v>137605000</v>
          </cell>
        </row>
        <row r="35352">
          <cell r="O35352" t="str">
            <v>137605000</v>
          </cell>
        </row>
        <row r="35353">
          <cell r="O35353" t="str">
            <v>137605000</v>
          </cell>
        </row>
        <row r="35354">
          <cell r="O35354" t="str">
            <v>137605000</v>
          </cell>
        </row>
        <row r="35355">
          <cell r="O35355" t="str">
            <v>137605000</v>
          </cell>
        </row>
        <row r="35356">
          <cell r="O35356" t="str">
            <v>137605000</v>
          </cell>
        </row>
        <row r="35357">
          <cell r="O35357" t="str">
            <v>137605000</v>
          </cell>
        </row>
        <row r="35358">
          <cell r="O35358" t="str">
            <v>137605000</v>
          </cell>
        </row>
        <row r="35359">
          <cell r="O35359" t="str">
            <v>137605000</v>
          </cell>
        </row>
        <row r="35360">
          <cell r="O35360" t="str">
            <v>137605000</v>
          </cell>
        </row>
        <row r="35361">
          <cell r="O35361" t="str">
            <v>137605000</v>
          </cell>
        </row>
        <row r="35362">
          <cell r="O35362" t="str">
            <v>137605000</v>
          </cell>
        </row>
        <row r="35363">
          <cell r="O35363" t="str">
            <v>137605000</v>
          </cell>
        </row>
        <row r="35364">
          <cell r="O35364" t="str">
            <v>137605000</v>
          </cell>
        </row>
        <row r="35365">
          <cell r="O35365" t="str">
            <v>137605000</v>
          </cell>
        </row>
        <row r="35366">
          <cell r="O35366" t="str">
            <v>137605000</v>
          </cell>
        </row>
        <row r="35367">
          <cell r="O35367" t="str">
            <v>137605000</v>
          </cell>
        </row>
        <row r="35368">
          <cell r="O35368" t="str">
            <v>137605000</v>
          </cell>
        </row>
        <row r="35369">
          <cell r="O35369" t="str">
            <v>137605000</v>
          </cell>
        </row>
        <row r="35370">
          <cell r="O35370" t="str">
            <v>137605000</v>
          </cell>
        </row>
        <row r="35371">
          <cell r="O35371" t="str">
            <v>137605000</v>
          </cell>
        </row>
        <row r="35372">
          <cell r="O35372" t="str">
            <v>137605000</v>
          </cell>
        </row>
        <row r="35373">
          <cell r="O35373" t="str">
            <v>137605000</v>
          </cell>
        </row>
        <row r="35374">
          <cell r="O35374" t="str">
            <v>137605000</v>
          </cell>
        </row>
        <row r="35375">
          <cell r="O35375" t="str">
            <v>137605000</v>
          </cell>
        </row>
        <row r="35376">
          <cell r="O35376" t="str">
            <v>137605000</v>
          </cell>
        </row>
        <row r="35377">
          <cell r="O35377" t="str">
            <v>137605000</v>
          </cell>
        </row>
        <row r="35378">
          <cell r="O35378" t="str">
            <v>137605000</v>
          </cell>
        </row>
        <row r="35379">
          <cell r="O35379" t="str">
            <v>137605000</v>
          </cell>
        </row>
        <row r="35380">
          <cell r="O35380" t="str">
            <v>137605000</v>
          </cell>
        </row>
        <row r="35381">
          <cell r="O35381" t="str">
            <v>137605000</v>
          </cell>
        </row>
        <row r="35382">
          <cell r="O35382" t="str">
            <v>137605000</v>
          </cell>
        </row>
        <row r="35383">
          <cell r="O35383" t="str">
            <v>137605000</v>
          </cell>
        </row>
        <row r="35384">
          <cell r="O35384" t="str">
            <v>137605000</v>
          </cell>
        </row>
        <row r="35385">
          <cell r="O35385" t="str">
            <v>137605000</v>
          </cell>
        </row>
        <row r="35386">
          <cell r="O35386" t="str">
            <v>137605000</v>
          </cell>
        </row>
        <row r="35387">
          <cell r="O35387" t="str">
            <v>137605000</v>
          </cell>
        </row>
        <row r="35388">
          <cell r="O35388" t="str">
            <v>137605000</v>
          </cell>
        </row>
        <row r="35389">
          <cell r="O35389" t="str">
            <v>137605000</v>
          </cell>
        </row>
        <row r="35390">
          <cell r="O35390" t="str">
            <v>137605000</v>
          </cell>
        </row>
        <row r="35391">
          <cell r="O35391" t="str">
            <v>137605000</v>
          </cell>
        </row>
        <row r="35392">
          <cell r="O35392" t="str">
            <v>137605000</v>
          </cell>
        </row>
        <row r="35393">
          <cell r="O35393" t="str">
            <v>137605000</v>
          </cell>
        </row>
        <row r="35394">
          <cell r="O35394" t="str">
            <v>137605000</v>
          </cell>
        </row>
        <row r="35395">
          <cell r="O35395" t="str">
            <v>137605000</v>
          </cell>
        </row>
        <row r="35396">
          <cell r="O35396" t="str">
            <v>137605000</v>
          </cell>
        </row>
        <row r="35397">
          <cell r="O35397" t="str">
            <v>137605000</v>
          </cell>
        </row>
        <row r="35398">
          <cell r="O35398" t="str">
            <v>137605000</v>
          </cell>
        </row>
        <row r="35399">
          <cell r="O35399" t="str">
            <v>137605000</v>
          </cell>
        </row>
        <row r="35400">
          <cell r="O35400" t="str">
            <v>137605000</v>
          </cell>
        </row>
        <row r="35401">
          <cell r="O35401" t="str">
            <v>137605000</v>
          </cell>
        </row>
        <row r="35402">
          <cell r="O35402" t="str">
            <v>137605000</v>
          </cell>
        </row>
        <row r="35403">
          <cell r="O35403" t="str">
            <v>137605000</v>
          </cell>
        </row>
        <row r="35404">
          <cell r="O35404" t="str">
            <v>137605000</v>
          </cell>
        </row>
        <row r="35405">
          <cell r="O35405" t="str">
            <v>137605000</v>
          </cell>
        </row>
        <row r="35406">
          <cell r="O35406" t="str">
            <v>137605000</v>
          </cell>
        </row>
        <row r="35407">
          <cell r="O35407" t="str">
            <v>137605000</v>
          </cell>
        </row>
        <row r="35408">
          <cell r="O35408" t="str">
            <v>137605000</v>
          </cell>
        </row>
        <row r="35409">
          <cell r="O35409" t="str">
            <v>137605000</v>
          </cell>
        </row>
        <row r="35410">
          <cell r="O35410" t="str">
            <v>137605000</v>
          </cell>
        </row>
        <row r="35411">
          <cell r="O35411" t="str">
            <v>137605000</v>
          </cell>
        </row>
        <row r="35412">
          <cell r="O35412" t="str">
            <v>137605000</v>
          </cell>
        </row>
        <row r="35413">
          <cell r="O35413" t="str">
            <v>137605000</v>
          </cell>
        </row>
        <row r="35414">
          <cell r="O35414" t="str">
            <v>137605000</v>
          </cell>
        </row>
        <row r="35415">
          <cell r="O35415" t="str">
            <v>137605000</v>
          </cell>
        </row>
        <row r="35416">
          <cell r="O35416" t="str">
            <v>137605000</v>
          </cell>
        </row>
        <row r="35417">
          <cell r="O35417" t="str">
            <v>137605000</v>
          </cell>
        </row>
        <row r="35418">
          <cell r="O35418" t="str">
            <v>137605000</v>
          </cell>
        </row>
        <row r="35419">
          <cell r="O35419" t="str">
            <v>137605000</v>
          </cell>
        </row>
        <row r="35420">
          <cell r="O35420" t="str">
            <v>137605000</v>
          </cell>
        </row>
        <row r="35421">
          <cell r="O35421" t="str">
            <v>137605000</v>
          </cell>
        </row>
        <row r="35422">
          <cell r="O35422" t="str">
            <v>137605000</v>
          </cell>
        </row>
        <row r="35423">
          <cell r="O35423" t="str">
            <v>137605000</v>
          </cell>
        </row>
        <row r="35424">
          <cell r="O35424" t="str">
            <v>137605000</v>
          </cell>
        </row>
        <row r="35425">
          <cell r="O35425" t="str">
            <v>137605000</v>
          </cell>
        </row>
        <row r="35426">
          <cell r="O35426" t="str">
            <v>137605000</v>
          </cell>
        </row>
        <row r="35427">
          <cell r="O35427" t="str">
            <v>137605000</v>
          </cell>
        </row>
        <row r="35428">
          <cell r="O35428" t="str">
            <v>137605000</v>
          </cell>
        </row>
        <row r="35429">
          <cell r="O35429" t="str">
            <v>137605000</v>
          </cell>
        </row>
        <row r="35430">
          <cell r="O35430" t="str">
            <v>137605000</v>
          </cell>
        </row>
        <row r="35431">
          <cell r="O35431" t="str">
            <v>137605000</v>
          </cell>
        </row>
        <row r="35432">
          <cell r="O35432" t="str">
            <v>137605000</v>
          </cell>
        </row>
        <row r="35433">
          <cell r="O35433" t="str">
            <v>137605000</v>
          </cell>
        </row>
        <row r="35434">
          <cell r="O35434" t="str">
            <v>137605000</v>
          </cell>
        </row>
        <row r="35435">
          <cell r="O35435" t="str">
            <v>137605000</v>
          </cell>
        </row>
        <row r="35436">
          <cell r="O35436" t="str">
            <v>137605000</v>
          </cell>
        </row>
        <row r="35437">
          <cell r="O35437" t="str">
            <v>137605000</v>
          </cell>
        </row>
        <row r="35438">
          <cell r="O35438" t="str">
            <v>137605000</v>
          </cell>
        </row>
        <row r="35439">
          <cell r="O35439" t="str">
            <v>137605000</v>
          </cell>
        </row>
        <row r="35440">
          <cell r="O35440" t="str">
            <v>137605000</v>
          </cell>
        </row>
        <row r="35441">
          <cell r="O35441" t="str">
            <v>137605000</v>
          </cell>
        </row>
        <row r="35442">
          <cell r="O35442" t="str">
            <v>137605000</v>
          </cell>
        </row>
        <row r="35443">
          <cell r="O35443" t="str">
            <v>137605000</v>
          </cell>
        </row>
        <row r="35444">
          <cell r="O35444" t="str">
            <v>137605000</v>
          </cell>
        </row>
        <row r="35445">
          <cell r="O35445" t="str">
            <v>137605000</v>
          </cell>
        </row>
        <row r="35446">
          <cell r="O35446" t="str">
            <v>137605000</v>
          </cell>
        </row>
        <row r="35447">
          <cell r="O35447" t="str">
            <v>137605000</v>
          </cell>
        </row>
        <row r="35448">
          <cell r="O35448" t="str">
            <v>137605000</v>
          </cell>
        </row>
        <row r="35449">
          <cell r="O35449" t="str">
            <v>137605000</v>
          </cell>
        </row>
        <row r="35450">
          <cell r="O35450" t="str">
            <v>137605000</v>
          </cell>
        </row>
        <row r="35451">
          <cell r="O35451" t="str">
            <v>137605000</v>
          </cell>
        </row>
        <row r="35452">
          <cell r="O35452" t="str">
            <v>137605000</v>
          </cell>
        </row>
        <row r="35453">
          <cell r="O35453" t="str">
            <v>137605000</v>
          </cell>
        </row>
        <row r="35454">
          <cell r="O35454" t="str">
            <v>137605000</v>
          </cell>
        </row>
        <row r="35455">
          <cell r="O35455" t="str">
            <v>137605000</v>
          </cell>
        </row>
        <row r="35456">
          <cell r="O35456" t="str">
            <v>137605000</v>
          </cell>
        </row>
        <row r="35457">
          <cell r="O35457" t="str">
            <v>137605000</v>
          </cell>
        </row>
        <row r="35458">
          <cell r="O35458" t="str">
            <v>137605000</v>
          </cell>
        </row>
        <row r="35459">
          <cell r="O35459" t="str">
            <v>137605000</v>
          </cell>
        </row>
        <row r="35460">
          <cell r="O35460" t="str">
            <v>137605000</v>
          </cell>
        </row>
        <row r="35461">
          <cell r="O35461" t="str">
            <v>137605000</v>
          </cell>
        </row>
        <row r="35462">
          <cell r="O35462" t="str">
            <v>137605000</v>
          </cell>
        </row>
        <row r="35463">
          <cell r="O35463" t="str">
            <v>137605000</v>
          </cell>
        </row>
        <row r="35464">
          <cell r="O35464" t="str">
            <v>137605000</v>
          </cell>
        </row>
        <row r="35465">
          <cell r="O35465" t="str">
            <v>137605000</v>
          </cell>
        </row>
        <row r="35466">
          <cell r="O35466" t="str">
            <v>137605000</v>
          </cell>
        </row>
        <row r="35467">
          <cell r="O35467" t="str">
            <v>137605000</v>
          </cell>
        </row>
        <row r="35468">
          <cell r="O35468" t="str">
            <v>137605000</v>
          </cell>
        </row>
        <row r="35469">
          <cell r="O35469" t="str">
            <v>137605000</v>
          </cell>
        </row>
        <row r="35470">
          <cell r="O35470" t="str">
            <v>137605000</v>
          </cell>
        </row>
        <row r="35471">
          <cell r="O35471" t="str">
            <v>137605000</v>
          </cell>
        </row>
        <row r="35472">
          <cell r="O35472" t="str">
            <v>137605000</v>
          </cell>
        </row>
        <row r="35473">
          <cell r="O35473" t="str">
            <v>137605000</v>
          </cell>
        </row>
        <row r="35474">
          <cell r="O35474" t="str">
            <v>137605000</v>
          </cell>
        </row>
        <row r="35475">
          <cell r="O35475" t="str">
            <v>137605000</v>
          </cell>
        </row>
        <row r="35476">
          <cell r="O35476" t="str">
            <v>137605000</v>
          </cell>
        </row>
        <row r="35477">
          <cell r="O35477" t="str">
            <v>137605000</v>
          </cell>
        </row>
        <row r="35478">
          <cell r="O35478" t="str">
            <v>137605000</v>
          </cell>
        </row>
        <row r="35479">
          <cell r="O35479" t="str">
            <v>137605000</v>
          </cell>
        </row>
        <row r="35480">
          <cell r="O35480" t="str">
            <v>137605000</v>
          </cell>
        </row>
        <row r="35481">
          <cell r="O35481" t="str">
            <v>137605000</v>
          </cell>
        </row>
        <row r="35482">
          <cell r="O35482" t="str">
            <v>137605000</v>
          </cell>
        </row>
        <row r="35483">
          <cell r="O35483" t="str">
            <v>137605000</v>
          </cell>
        </row>
        <row r="35484">
          <cell r="O35484" t="str">
            <v>137605000</v>
          </cell>
        </row>
        <row r="35485">
          <cell r="O35485" t="str">
            <v>137605000</v>
          </cell>
        </row>
        <row r="35486">
          <cell r="O35486" t="str">
            <v>137605000</v>
          </cell>
        </row>
        <row r="35487">
          <cell r="O35487" t="str">
            <v>137605000</v>
          </cell>
        </row>
        <row r="35488">
          <cell r="O35488" t="str">
            <v>137605000</v>
          </cell>
        </row>
        <row r="35489">
          <cell r="O35489" t="str">
            <v>137605000</v>
          </cell>
        </row>
        <row r="35490">
          <cell r="O35490" t="str">
            <v>137605000</v>
          </cell>
        </row>
        <row r="35491">
          <cell r="O35491" t="str">
            <v>137605000</v>
          </cell>
        </row>
        <row r="35492">
          <cell r="O35492" t="str">
            <v>137605000</v>
          </cell>
        </row>
        <row r="35493">
          <cell r="O35493" t="str">
            <v>137605000</v>
          </cell>
        </row>
        <row r="35494">
          <cell r="O35494" t="str">
            <v>137605000</v>
          </cell>
        </row>
        <row r="35495">
          <cell r="O35495" t="str">
            <v>137605000</v>
          </cell>
        </row>
        <row r="35496">
          <cell r="O35496" t="str">
            <v>137605000</v>
          </cell>
        </row>
        <row r="35497">
          <cell r="O35497" t="str">
            <v>137605000</v>
          </cell>
        </row>
        <row r="35498">
          <cell r="O35498" t="str">
            <v>137605000</v>
          </cell>
        </row>
        <row r="35499">
          <cell r="O35499" t="str">
            <v>137605000</v>
          </cell>
        </row>
        <row r="35500">
          <cell r="O35500" t="str">
            <v>137605000</v>
          </cell>
        </row>
        <row r="35501">
          <cell r="O35501" t="str">
            <v>137605000</v>
          </cell>
        </row>
        <row r="35502">
          <cell r="O35502" t="str">
            <v>137605000</v>
          </cell>
        </row>
        <row r="35503">
          <cell r="O35503" t="str">
            <v>137605000</v>
          </cell>
        </row>
        <row r="35504">
          <cell r="O35504" t="str">
            <v>137605000</v>
          </cell>
        </row>
        <row r="35505">
          <cell r="O35505" t="str">
            <v>137605000</v>
          </cell>
        </row>
        <row r="35506">
          <cell r="O35506" t="str">
            <v>137605000</v>
          </cell>
        </row>
        <row r="35507">
          <cell r="O35507" t="str">
            <v>137605000</v>
          </cell>
        </row>
        <row r="35508">
          <cell r="O35508" t="str">
            <v>137605000</v>
          </cell>
        </row>
        <row r="35509">
          <cell r="O35509" t="str">
            <v>137605000</v>
          </cell>
        </row>
        <row r="35510">
          <cell r="O35510" t="str">
            <v>137605000</v>
          </cell>
        </row>
        <row r="35511">
          <cell r="O35511" t="str">
            <v>137605000</v>
          </cell>
        </row>
        <row r="35512">
          <cell r="O35512" t="str">
            <v>137605000</v>
          </cell>
        </row>
        <row r="35513">
          <cell r="O35513" t="str">
            <v>137605000</v>
          </cell>
        </row>
        <row r="35514">
          <cell r="O35514" t="str">
            <v>137605000</v>
          </cell>
        </row>
        <row r="35515">
          <cell r="O35515" t="str">
            <v>137605000</v>
          </cell>
        </row>
        <row r="35516">
          <cell r="O35516" t="str">
            <v>137605000</v>
          </cell>
        </row>
        <row r="35517">
          <cell r="O35517" t="str">
            <v>137605000</v>
          </cell>
        </row>
        <row r="35518">
          <cell r="O35518" t="str">
            <v>137605000</v>
          </cell>
        </row>
        <row r="35519">
          <cell r="O35519" t="str">
            <v>137605000</v>
          </cell>
        </row>
        <row r="35520">
          <cell r="O35520" t="str">
            <v>137605000</v>
          </cell>
        </row>
        <row r="35521">
          <cell r="O35521" t="str">
            <v>137605000</v>
          </cell>
        </row>
        <row r="35522">
          <cell r="O35522" t="str">
            <v>137605000</v>
          </cell>
        </row>
        <row r="35523">
          <cell r="O35523" t="str">
            <v>137605000</v>
          </cell>
        </row>
        <row r="35524">
          <cell r="O35524" t="str">
            <v>137605000</v>
          </cell>
        </row>
        <row r="35525">
          <cell r="O35525" t="str">
            <v>137605000</v>
          </cell>
        </row>
        <row r="35526">
          <cell r="O35526" t="str">
            <v>137605000</v>
          </cell>
        </row>
        <row r="35527">
          <cell r="O35527" t="str">
            <v>137605000</v>
          </cell>
        </row>
        <row r="35528">
          <cell r="O35528" t="str">
            <v>137605000</v>
          </cell>
        </row>
        <row r="35529">
          <cell r="O35529" t="str">
            <v>137605000</v>
          </cell>
        </row>
        <row r="35530">
          <cell r="O35530" t="str">
            <v>137605000</v>
          </cell>
        </row>
        <row r="35531">
          <cell r="O35531" t="str">
            <v>137605000</v>
          </cell>
        </row>
        <row r="35532">
          <cell r="O35532" t="str">
            <v>137605000</v>
          </cell>
        </row>
        <row r="35533">
          <cell r="O35533" t="str">
            <v>137605000</v>
          </cell>
        </row>
        <row r="35534">
          <cell r="O35534" t="str">
            <v>137605000</v>
          </cell>
        </row>
        <row r="35535">
          <cell r="O35535" t="str">
            <v>137605000</v>
          </cell>
        </row>
        <row r="35536">
          <cell r="O35536" t="str">
            <v>137605000</v>
          </cell>
        </row>
        <row r="35537">
          <cell r="O35537" t="str">
            <v>137605000</v>
          </cell>
        </row>
        <row r="35538">
          <cell r="O35538" t="str">
            <v>137605000</v>
          </cell>
        </row>
        <row r="35539">
          <cell r="O35539" t="str">
            <v>137605000</v>
          </cell>
        </row>
        <row r="35540">
          <cell r="O35540" t="str">
            <v>137605000</v>
          </cell>
        </row>
        <row r="35541">
          <cell r="O35541" t="str">
            <v>137605000</v>
          </cell>
        </row>
        <row r="35542">
          <cell r="O35542" t="str">
            <v>137605000</v>
          </cell>
        </row>
        <row r="35543">
          <cell r="O35543" t="str">
            <v>137605000</v>
          </cell>
        </row>
        <row r="35544">
          <cell r="O35544" t="str">
            <v>137605000</v>
          </cell>
        </row>
        <row r="35545">
          <cell r="O35545" t="str">
            <v>137605000</v>
          </cell>
        </row>
        <row r="35546">
          <cell r="O35546" t="str">
            <v>137605000</v>
          </cell>
        </row>
        <row r="35547">
          <cell r="O35547" t="str">
            <v>137605000</v>
          </cell>
        </row>
        <row r="35548">
          <cell r="O35548" t="str">
            <v>137606000</v>
          </cell>
        </row>
        <row r="35549">
          <cell r="O35549" t="str">
            <v>137606000</v>
          </cell>
        </row>
        <row r="35550">
          <cell r="O35550" t="str">
            <v>137606000</v>
          </cell>
        </row>
        <row r="35551">
          <cell r="O35551" t="str">
            <v>137606000</v>
          </cell>
        </row>
        <row r="35552">
          <cell r="O35552" t="str">
            <v>137606000</v>
          </cell>
        </row>
        <row r="35553">
          <cell r="O35553" t="str">
            <v>137606000</v>
          </cell>
        </row>
        <row r="35554">
          <cell r="O35554" t="str">
            <v>137606000</v>
          </cell>
        </row>
        <row r="35555">
          <cell r="O35555" t="str">
            <v>137606000</v>
          </cell>
        </row>
        <row r="35556">
          <cell r="O35556" t="str">
            <v>137606000</v>
          </cell>
        </row>
        <row r="35557">
          <cell r="O35557" t="str">
            <v>137606000</v>
          </cell>
        </row>
        <row r="35558">
          <cell r="O35558" t="str">
            <v>137607000</v>
          </cell>
        </row>
        <row r="35559">
          <cell r="O35559" t="str">
            <v>137607000</v>
          </cell>
        </row>
        <row r="35560">
          <cell r="O35560" t="str">
            <v>137607000</v>
          </cell>
        </row>
        <row r="35561">
          <cell r="O35561" t="str">
            <v>137607000</v>
          </cell>
        </row>
        <row r="35562">
          <cell r="O35562" t="str">
            <v>137607000</v>
          </cell>
        </row>
        <row r="35563">
          <cell r="O35563" t="str">
            <v>137607000</v>
          </cell>
        </row>
        <row r="35564">
          <cell r="O35564" t="str">
            <v>137607000</v>
          </cell>
        </row>
        <row r="35565">
          <cell r="O35565" t="str">
            <v>137607000</v>
          </cell>
        </row>
        <row r="35566">
          <cell r="O35566" t="str">
            <v>137607000</v>
          </cell>
        </row>
        <row r="35567">
          <cell r="O35567" t="str">
            <v>137607000</v>
          </cell>
        </row>
        <row r="35568">
          <cell r="O35568" t="str">
            <v>137607000</v>
          </cell>
        </row>
        <row r="35569">
          <cell r="O35569" t="str">
            <v>137607000</v>
          </cell>
        </row>
        <row r="35570">
          <cell r="O35570" t="str">
            <v>137607000</v>
          </cell>
        </row>
        <row r="35571">
          <cell r="O35571" t="str">
            <v>137607000</v>
          </cell>
        </row>
        <row r="35572">
          <cell r="O35572" t="str">
            <v>137607000</v>
          </cell>
        </row>
        <row r="35573">
          <cell r="O35573" t="str">
            <v>137607000</v>
          </cell>
        </row>
        <row r="35574">
          <cell r="O35574" t="str">
            <v>137607000</v>
          </cell>
        </row>
        <row r="35575">
          <cell r="O35575" t="str">
            <v>137607000</v>
          </cell>
        </row>
        <row r="35576">
          <cell r="O35576" t="str">
            <v>137607000</v>
          </cell>
        </row>
        <row r="35577">
          <cell r="O35577" t="str">
            <v>137607000</v>
          </cell>
        </row>
        <row r="35578">
          <cell r="O35578" t="str">
            <v>137607000</v>
          </cell>
        </row>
        <row r="35579">
          <cell r="O35579" t="str">
            <v>137607000</v>
          </cell>
        </row>
        <row r="35580">
          <cell r="O35580" t="str">
            <v>137607000</v>
          </cell>
        </row>
        <row r="35581">
          <cell r="O35581" t="str">
            <v>137607000</v>
          </cell>
        </row>
        <row r="35582">
          <cell r="O35582" t="str">
            <v>137607000</v>
          </cell>
        </row>
        <row r="35583">
          <cell r="O35583" t="str">
            <v>137607000</v>
          </cell>
        </row>
        <row r="35584">
          <cell r="O35584" t="str">
            <v>137607000</v>
          </cell>
        </row>
        <row r="35585">
          <cell r="O35585" t="str">
            <v>137607000</v>
          </cell>
        </row>
        <row r="35586">
          <cell r="O35586" t="str">
            <v>140101000</v>
          </cell>
        </row>
        <row r="35587">
          <cell r="O35587" t="str">
            <v>140101000</v>
          </cell>
        </row>
        <row r="35588">
          <cell r="O35588" t="str">
            <v>140101000</v>
          </cell>
        </row>
        <row r="35589">
          <cell r="O35589" t="str">
            <v>140101000</v>
          </cell>
        </row>
        <row r="35590">
          <cell r="O35590" t="str">
            <v>140101000</v>
          </cell>
        </row>
        <row r="35591">
          <cell r="O35591" t="str">
            <v>140101000</v>
          </cell>
        </row>
        <row r="35592">
          <cell r="O35592" t="str">
            <v>140101000</v>
          </cell>
        </row>
        <row r="35593">
          <cell r="O35593" t="str">
            <v>140101000</v>
          </cell>
        </row>
        <row r="35594">
          <cell r="O35594" t="str">
            <v>140101000</v>
          </cell>
        </row>
        <row r="35595">
          <cell r="O35595" t="str">
            <v>140101000</v>
          </cell>
        </row>
        <row r="35596">
          <cell r="O35596" t="str">
            <v>140101000</v>
          </cell>
        </row>
        <row r="35597">
          <cell r="O35597" t="str">
            <v>140101000</v>
          </cell>
        </row>
        <row r="35598">
          <cell r="O35598" t="str">
            <v>140101000</v>
          </cell>
        </row>
        <row r="35599">
          <cell r="O35599" t="str">
            <v>140101000</v>
          </cell>
        </row>
        <row r="35600">
          <cell r="O35600" t="str">
            <v>140101000</v>
          </cell>
        </row>
        <row r="35601">
          <cell r="O35601" t="str">
            <v>140101000</v>
          </cell>
        </row>
        <row r="35602">
          <cell r="O35602" t="str">
            <v>140101000</v>
          </cell>
        </row>
        <row r="35603">
          <cell r="O35603" t="str">
            <v>140101000</v>
          </cell>
        </row>
        <row r="35604">
          <cell r="O35604" t="str">
            <v>140101000</v>
          </cell>
        </row>
        <row r="35605">
          <cell r="O35605" t="str">
            <v>140101000</v>
          </cell>
        </row>
        <row r="35606">
          <cell r="O35606" t="str">
            <v>140101000</v>
          </cell>
        </row>
        <row r="35607">
          <cell r="O35607" t="str">
            <v>140101000</v>
          </cell>
        </row>
        <row r="35608">
          <cell r="O35608" t="str">
            <v>140101000</v>
          </cell>
        </row>
        <row r="35609">
          <cell r="O35609" t="str">
            <v>140101000</v>
          </cell>
        </row>
        <row r="35610">
          <cell r="O35610" t="str">
            <v>140101000</v>
          </cell>
        </row>
        <row r="35611">
          <cell r="O35611" t="str">
            <v>140101000</v>
          </cell>
        </row>
        <row r="35612">
          <cell r="O35612" t="str">
            <v>140101000</v>
          </cell>
        </row>
        <row r="35613">
          <cell r="O35613" t="str">
            <v>140101000</v>
          </cell>
        </row>
        <row r="35614">
          <cell r="O35614" t="str">
            <v>140101000</v>
          </cell>
        </row>
        <row r="35615">
          <cell r="O35615" t="str">
            <v>140101000</v>
          </cell>
        </row>
        <row r="35616">
          <cell r="O35616" t="str">
            <v>140101000</v>
          </cell>
        </row>
        <row r="35617">
          <cell r="O35617" t="str">
            <v>140102000</v>
          </cell>
        </row>
        <row r="35618">
          <cell r="O35618" t="str">
            <v>140102000</v>
          </cell>
        </row>
        <row r="35619">
          <cell r="O35619" t="str">
            <v>140102000</v>
          </cell>
        </row>
        <row r="35620">
          <cell r="O35620" t="str">
            <v>140102000</v>
          </cell>
        </row>
        <row r="35621">
          <cell r="O35621" t="str">
            <v>140102000</v>
          </cell>
        </row>
        <row r="35622">
          <cell r="O35622" t="str">
            <v>140102000</v>
          </cell>
        </row>
        <row r="35623">
          <cell r="O35623" t="str">
            <v>140102000</v>
          </cell>
        </row>
        <row r="35624">
          <cell r="O35624" t="str">
            <v>140102000</v>
          </cell>
        </row>
        <row r="35625">
          <cell r="O35625" t="str">
            <v>140103000</v>
          </cell>
        </row>
        <row r="35626">
          <cell r="O35626" t="str">
            <v>140103000</v>
          </cell>
        </row>
        <row r="35627">
          <cell r="O35627" t="str">
            <v>140103000</v>
          </cell>
        </row>
        <row r="35628">
          <cell r="O35628" t="str">
            <v>140103000</v>
          </cell>
        </row>
        <row r="35629">
          <cell r="O35629" t="str">
            <v>140103000</v>
          </cell>
        </row>
        <row r="35630">
          <cell r="O35630" t="str">
            <v>140103000</v>
          </cell>
        </row>
        <row r="35631">
          <cell r="O35631" t="str">
            <v>140103000</v>
          </cell>
        </row>
        <row r="35632">
          <cell r="O35632" t="str">
            <v>140103000</v>
          </cell>
        </row>
        <row r="35633">
          <cell r="O35633" t="str">
            <v>140103000</v>
          </cell>
        </row>
        <row r="35634">
          <cell r="O35634" t="str">
            <v>140103000</v>
          </cell>
        </row>
        <row r="35635">
          <cell r="O35635" t="str">
            <v>140103000</v>
          </cell>
        </row>
        <row r="35636">
          <cell r="O35636" t="str">
            <v>140103000</v>
          </cell>
        </row>
        <row r="35637">
          <cell r="O35637" t="str">
            <v>140103000</v>
          </cell>
        </row>
        <row r="35638">
          <cell r="O35638" t="str">
            <v>140103000</v>
          </cell>
        </row>
        <row r="35639">
          <cell r="O35639" t="str">
            <v>140103000</v>
          </cell>
        </row>
        <row r="35640">
          <cell r="O35640" t="str">
            <v>140103000</v>
          </cell>
        </row>
        <row r="35641">
          <cell r="O35641" t="str">
            <v>140103000</v>
          </cell>
        </row>
        <row r="35642">
          <cell r="O35642" t="str">
            <v>140103000</v>
          </cell>
        </row>
        <row r="35643">
          <cell r="O35643" t="str">
            <v>140103000</v>
          </cell>
        </row>
        <row r="35644">
          <cell r="O35644" t="str">
            <v>140103000</v>
          </cell>
        </row>
        <row r="35645">
          <cell r="O35645" t="str">
            <v>140103000</v>
          </cell>
        </row>
        <row r="35646">
          <cell r="O35646" t="str">
            <v>140104000</v>
          </cell>
        </row>
        <row r="35647">
          <cell r="O35647" t="str">
            <v>140104000</v>
          </cell>
        </row>
        <row r="35648">
          <cell r="O35648" t="str">
            <v>140104000</v>
          </cell>
        </row>
        <row r="35649">
          <cell r="O35649" t="str">
            <v>140104000</v>
          </cell>
        </row>
        <row r="35650">
          <cell r="O35650" t="str">
            <v>140105000</v>
          </cell>
        </row>
        <row r="35651">
          <cell r="O35651" t="str">
            <v>140105000</v>
          </cell>
        </row>
        <row r="35652">
          <cell r="O35652" t="str">
            <v>140105000</v>
          </cell>
        </row>
        <row r="35653">
          <cell r="O35653" t="str">
            <v>140105000</v>
          </cell>
        </row>
        <row r="35654">
          <cell r="O35654" t="str">
            <v>140106000</v>
          </cell>
        </row>
        <row r="35655">
          <cell r="O35655" t="str">
            <v>140106000</v>
          </cell>
        </row>
        <row r="35656">
          <cell r="O35656" t="str">
            <v>140106000</v>
          </cell>
        </row>
        <row r="35657">
          <cell r="O35657" t="str">
            <v>140106000</v>
          </cell>
        </row>
        <row r="35658">
          <cell r="O35658" t="str">
            <v>140106000</v>
          </cell>
        </row>
        <row r="35659">
          <cell r="O35659" t="str">
            <v>140106000</v>
          </cell>
        </row>
        <row r="35660">
          <cell r="O35660" t="str">
            <v>140106000</v>
          </cell>
        </row>
        <row r="35661">
          <cell r="O35661" t="str">
            <v>140107000</v>
          </cell>
        </row>
        <row r="35662">
          <cell r="O35662" t="str">
            <v>140107000</v>
          </cell>
        </row>
        <row r="35663">
          <cell r="O35663" t="str">
            <v>140107000</v>
          </cell>
        </row>
        <row r="35664">
          <cell r="O35664" t="str">
            <v>140107000</v>
          </cell>
        </row>
        <row r="35665">
          <cell r="O35665" t="str">
            <v>140107000</v>
          </cell>
        </row>
        <row r="35666">
          <cell r="O35666" t="str">
            <v>140107000</v>
          </cell>
        </row>
        <row r="35667">
          <cell r="O35667" t="str">
            <v>140107000</v>
          </cell>
        </row>
        <row r="35668">
          <cell r="O35668" t="str">
            <v>140107000</v>
          </cell>
        </row>
        <row r="35669">
          <cell r="O35669" t="str">
            <v>140107000</v>
          </cell>
        </row>
        <row r="35670">
          <cell r="O35670" t="str">
            <v>140107000</v>
          </cell>
        </row>
        <row r="35671">
          <cell r="O35671" t="str">
            <v>140107000</v>
          </cell>
        </row>
        <row r="35672">
          <cell r="O35672" t="str">
            <v>140107000</v>
          </cell>
        </row>
        <row r="35673">
          <cell r="O35673" t="str">
            <v>140107000</v>
          </cell>
        </row>
        <row r="35674">
          <cell r="O35674" t="str">
            <v>140107000</v>
          </cell>
        </row>
        <row r="35675">
          <cell r="O35675" t="str">
            <v>140107000</v>
          </cell>
        </row>
        <row r="35676">
          <cell r="O35676" t="str">
            <v>140108000</v>
          </cell>
        </row>
        <row r="35677">
          <cell r="O35677" t="str">
            <v>140108000</v>
          </cell>
        </row>
        <row r="35678">
          <cell r="O35678" t="str">
            <v>140108000</v>
          </cell>
        </row>
        <row r="35679">
          <cell r="O35679" t="str">
            <v>140108000</v>
          </cell>
        </row>
        <row r="35680">
          <cell r="O35680" t="str">
            <v>140108000</v>
          </cell>
        </row>
        <row r="35681">
          <cell r="O35681" t="str">
            <v>140108000</v>
          </cell>
        </row>
        <row r="35682">
          <cell r="O35682" t="str">
            <v>140108000</v>
          </cell>
        </row>
        <row r="35683">
          <cell r="O35683" t="str">
            <v>140108000</v>
          </cell>
        </row>
        <row r="35684">
          <cell r="O35684" t="str">
            <v>140108000</v>
          </cell>
        </row>
        <row r="35685">
          <cell r="O35685" t="str">
            <v>140108000</v>
          </cell>
        </row>
        <row r="35686">
          <cell r="O35686" t="str">
            <v>140108000</v>
          </cell>
        </row>
        <row r="35687">
          <cell r="O35687" t="str">
            <v>140108000</v>
          </cell>
        </row>
        <row r="35688">
          <cell r="O35688" t="str">
            <v>140109000</v>
          </cell>
        </row>
        <row r="35689">
          <cell r="O35689" t="str">
            <v>140109000</v>
          </cell>
        </row>
        <row r="35690">
          <cell r="O35690" t="str">
            <v>140109000</v>
          </cell>
        </row>
        <row r="35691">
          <cell r="O35691" t="str">
            <v>140109000</v>
          </cell>
        </row>
        <row r="35692">
          <cell r="O35692" t="str">
            <v>140109000</v>
          </cell>
        </row>
        <row r="35693">
          <cell r="O35693" t="str">
            <v>140109000</v>
          </cell>
        </row>
        <row r="35694">
          <cell r="O35694" t="str">
            <v>140110000</v>
          </cell>
        </row>
        <row r="35695">
          <cell r="O35695" t="str">
            <v>140110000</v>
          </cell>
        </row>
        <row r="35696">
          <cell r="O35696" t="str">
            <v>140110000</v>
          </cell>
        </row>
        <row r="35697">
          <cell r="O35697" t="str">
            <v>140110000</v>
          </cell>
        </row>
        <row r="35698">
          <cell r="O35698" t="str">
            <v>140110000</v>
          </cell>
        </row>
        <row r="35699">
          <cell r="O35699" t="str">
            <v>140110000</v>
          </cell>
        </row>
        <row r="35700">
          <cell r="O35700" t="str">
            <v>140110000</v>
          </cell>
        </row>
        <row r="35701">
          <cell r="O35701" t="str">
            <v>140110000</v>
          </cell>
        </row>
        <row r="35702">
          <cell r="O35702" t="str">
            <v>140110000</v>
          </cell>
        </row>
        <row r="35703">
          <cell r="O35703" t="str">
            <v>140110000</v>
          </cell>
        </row>
        <row r="35704">
          <cell r="O35704" t="str">
            <v>140110000</v>
          </cell>
        </row>
        <row r="35705">
          <cell r="O35705" t="str">
            <v>140110000</v>
          </cell>
        </row>
        <row r="35706">
          <cell r="O35706" t="str">
            <v>140110000</v>
          </cell>
        </row>
        <row r="35707">
          <cell r="O35707" t="str">
            <v>140110000</v>
          </cell>
        </row>
        <row r="35708">
          <cell r="O35708" t="str">
            <v>140110000</v>
          </cell>
        </row>
        <row r="35709">
          <cell r="O35709" t="str">
            <v>140110000</v>
          </cell>
        </row>
        <row r="35710">
          <cell r="O35710" t="str">
            <v>140110000</v>
          </cell>
        </row>
        <row r="35711">
          <cell r="O35711" t="str">
            <v>140111000</v>
          </cell>
        </row>
        <row r="35712">
          <cell r="O35712" t="str">
            <v>140111000</v>
          </cell>
        </row>
        <row r="35713">
          <cell r="O35713" t="str">
            <v>140111000</v>
          </cell>
        </row>
        <row r="35714">
          <cell r="O35714" t="str">
            <v>140111000</v>
          </cell>
        </row>
        <row r="35715">
          <cell r="O35715" t="str">
            <v>140111000</v>
          </cell>
        </row>
        <row r="35716">
          <cell r="O35716" t="str">
            <v>140112000</v>
          </cell>
        </row>
        <row r="35717">
          <cell r="O35717" t="str">
            <v>140112000</v>
          </cell>
        </row>
        <row r="35718">
          <cell r="O35718" t="str">
            <v>140112000</v>
          </cell>
        </row>
        <row r="35719">
          <cell r="O35719" t="str">
            <v>140112000</v>
          </cell>
        </row>
        <row r="35720">
          <cell r="O35720" t="str">
            <v>140112000</v>
          </cell>
        </row>
        <row r="35721">
          <cell r="O35721" t="str">
            <v>140112000</v>
          </cell>
        </row>
        <row r="35722">
          <cell r="O35722" t="str">
            <v>140113000</v>
          </cell>
        </row>
        <row r="35723">
          <cell r="O35723" t="str">
            <v>140113000</v>
          </cell>
        </row>
        <row r="35724">
          <cell r="O35724" t="str">
            <v>140113000</v>
          </cell>
        </row>
        <row r="35725">
          <cell r="O35725" t="str">
            <v>140113000</v>
          </cell>
        </row>
        <row r="35726">
          <cell r="O35726" t="str">
            <v>140113000</v>
          </cell>
        </row>
        <row r="35727">
          <cell r="O35727" t="str">
            <v>140113000</v>
          </cell>
        </row>
        <row r="35728">
          <cell r="O35728" t="str">
            <v>140113000</v>
          </cell>
        </row>
        <row r="35729">
          <cell r="O35729" t="str">
            <v>140113000</v>
          </cell>
        </row>
        <row r="35730">
          <cell r="O35730" t="str">
            <v>140113000</v>
          </cell>
        </row>
        <row r="35731">
          <cell r="O35731" t="str">
            <v>140113000</v>
          </cell>
        </row>
        <row r="35732">
          <cell r="O35732" t="str">
            <v>140114000</v>
          </cell>
        </row>
        <row r="35733">
          <cell r="O35733" t="str">
            <v>140114000</v>
          </cell>
        </row>
        <row r="35734">
          <cell r="O35734" t="str">
            <v>140114000</v>
          </cell>
        </row>
        <row r="35735">
          <cell r="O35735" t="str">
            <v>140114000</v>
          </cell>
        </row>
        <row r="35736">
          <cell r="O35736" t="str">
            <v>140114000</v>
          </cell>
        </row>
        <row r="35737">
          <cell r="O35737" t="str">
            <v>140114000</v>
          </cell>
        </row>
        <row r="35738">
          <cell r="O35738" t="str">
            <v>140114000</v>
          </cell>
        </row>
        <row r="35739">
          <cell r="O35739" t="str">
            <v>140114000</v>
          </cell>
        </row>
        <row r="35740">
          <cell r="O35740" t="str">
            <v>140115000</v>
          </cell>
        </row>
        <row r="35741">
          <cell r="O35741" t="str">
            <v>140115000</v>
          </cell>
        </row>
        <row r="35742">
          <cell r="O35742" t="str">
            <v>140115000</v>
          </cell>
        </row>
        <row r="35743">
          <cell r="O35743" t="str">
            <v>140115000</v>
          </cell>
        </row>
        <row r="35744">
          <cell r="O35744" t="str">
            <v>140115000</v>
          </cell>
        </row>
        <row r="35745">
          <cell r="O35745" t="str">
            <v>140115000</v>
          </cell>
        </row>
        <row r="35746">
          <cell r="O35746" t="str">
            <v>140115000</v>
          </cell>
        </row>
        <row r="35747">
          <cell r="O35747" t="str">
            <v>140115000</v>
          </cell>
        </row>
        <row r="35748">
          <cell r="O35748" t="str">
            <v>140115000</v>
          </cell>
        </row>
        <row r="35749">
          <cell r="O35749" t="str">
            <v>140115000</v>
          </cell>
        </row>
        <row r="35750">
          <cell r="O35750" t="str">
            <v>140115000</v>
          </cell>
        </row>
        <row r="35751">
          <cell r="O35751" t="str">
            <v>140115000</v>
          </cell>
        </row>
        <row r="35752">
          <cell r="O35752" t="str">
            <v>140116000</v>
          </cell>
        </row>
        <row r="35753">
          <cell r="O35753" t="str">
            <v>140116000</v>
          </cell>
        </row>
        <row r="35754">
          <cell r="O35754" t="str">
            <v>140116000</v>
          </cell>
        </row>
        <row r="35755">
          <cell r="O35755" t="str">
            <v>140116000</v>
          </cell>
        </row>
        <row r="35756">
          <cell r="O35756" t="str">
            <v>140116000</v>
          </cell>
        </row>
        <row r="35757">
          <cell r="O35757" t="str">
            <v>140116000</v>
          </cell>
        </row>
        <row r="35758">
          <cell r="O35758" t="str">
            <v>140116000</v>
          </cell>
        </row>
        <row r="35759">
          <cell r="O35759" t="str">
            <v>140116000</v>
          </cell>
        </row>
        <row r="35760">
          <cell r="O35760" t="str">
            <v>140116000</v>
          </cell>
        </row>
        <row r="35761">
          <cell r="O35761" t="str">
            <v>140116000</v>
          </cell>
        </row>
        <row r="35762">
          <cell r="O35762" t="str">
            <v>140116000</v>
          </cell>
        </row>
        <row r="35763">
          <cell r="O35763" t="str">
            <v>140117000</v>
          </cell>
        </row>
        <row r="35764">
          <cell r="O35764" t="str">
            <v>140117000</v>
          </cell>
        </row>
        <row r="35765">
          <cell r="O35765" t="str">
            <v>140117000</v>
          </cell>
        </row>
        <row r="35766">
          <cell r="O35766" t="str">
            <v>140117000</v>
          </cell>
        </row>
        <row r="35767">
          <cell r="O35767" t="str">
            <v>140117000</v>
          </cell>
        </row>
        <row r="35768">
          <cell r="O35768" t="str">
            <v>140117000</v>
          </cell>
        </row>
        <row r="35769">
          <cell r="O35769" t="str">
            <v>140117000</v>
          </cell>
        </row>
        <row r="35770">
          <cell r="O35770" t="str">
            <v>140117000</v>
          </cell>
        </row>
        <row r="35771">
          <cell r="O35771" t="str">
            <v>140117000</v>
          </cell>
        </row>
        <row r="35772">
          <cell r="O35772" t="str">
            <v>140118000</v>
          </cell>
        </row>
        <row r="35773">
          <cell r="O35773" t="str">
            <v>140118000</v>
          </cell>
        </row>
        <row r="35774">
          <cell r="O35774" t="str">
            <v>140118000</v>
          </cell>
        </row>
        <row r="35775">
          <cell r="O35775" t="str">
            <v>140118000</v>
          </cell>
        </row>
        <row r="35776">
          <cell r="O35776" t="str">
            <v>140118000</v>
          </cell>
        </row>
        <row r="35777">
          <cell r="O35777" t="str">
            <v>140118000</v>
          </cell>
        </row>
        <row r="35778">
          <cell r="O35778" t="str">
            <v>140118000</v>
          </cell>
        </row>
        <row r="35779">
          <cell r="O35779" t="str">
            <v>140118000</v>
          </cell>
        </row>
        <row r="35780">
          <cell r="O35780" t="str">
            <v>140118000</v>
          </cell>
        </row>
        <row r="35781">
          <cell r="O35781" t="str">
            <v>140118000</v>
          </cell>
        </row>
        <row r="35782">
          <cell r="O35782" t="str">
            <v>140118000</v>
          </cell>
        </row>
        <row r="35783">
          <cell r="O35783" t="str">
            <v>140118000</v>
          </cell>
        </row>
        <row r="35784">
          <cell r="O35784" t="str">
            <v>140118000</v>
          </cell>
        </row>
        <row r="35785">
          <cell r="O35785" t="str">
            <v>140118000</v>
          </cell>
        </row>
        <row r="35786">
          <cell r="O35786" t="str">
            <v>140118000</v>
          </cell>
        </row>
        <row r="35787">
          <cell r="O35787" t="str">
            <v>140119000</v>
          </cell>
        </row>
        <row r="35788">
          <cell r="O35788" t="str">
            <v>140119000</v>
          </cell>
        </row>
        <row r="35789">
          <cell r="O35789" t="str">
            <v>140119000</v>
          </cell>
        </row>
        <row r="35790">
          <cell r="O35790" t="str">
            <v>140119000</v>
          </cell>
        </row>
        <row r="35791">
          <cell r="O35791" t="str">
            <v>140119000</v>
          </cell>
        </row>
        <row r="35792">
          <cell r="O35792" t="str">
            <v>140119000</v>
          </cell>
        </row>
        <row r="35793">
          <cell r="O35793" t="str">
            <v>140119000</v>
          </cell>
        </row>
        <row r="35794">
          <cell r="O35794" t="str">
            <v>140119000</v>
          </cell>
        </row>
        <row r="35795">
          <cell r="O35795" t="str">
            <v>140119000</v>
          </cell>
        </row>
        <row r="35796">
          <cell r="O35796" t="str">
            <v>140119000</v>
          </cell>
        </row>
        <row r="35797">
          <cell r="O35797" t="str">
            <v>140119000</v>
          </cell>
        </row>
        <row r="35798">
          <cell r="O35798" t="str">
            <v>140119000</v>
          </cell>
        </row>
        <row r="35799">
          <cell r="O35799" t="str">
            <v>140119000</v>
          </cell>
        </row>
        <row r="35800">
          <cell r="O35800" t="str">
            <v>140119000</v>
          </cell>
        </row>
        <row r="35801">
          <cell r="O35801" t="str">
            <v>140119000</v>
          </cell>
        </row>
        <row r="35802">
          <cell r="O35802" t="str">
            <v>140119000</v>
          </cell>
        </row>
        <row r="35803">
          <cell r="O35803" t="str">
            <v>140119000</v>
          </cell>
        </row>
        <row r="35804">
          <cell r="O35804" t="str">
            <v>140119000</v>
          </cell>
        </row>
        <row r="35805">
          <cell r="O35805" t="str">
            <v>140119000</v>
          </cell>
        </row>
        <row r="35806">
          <cell r="O35806" t="str">
            <v>140120000</v>
          </cell>
        </row>
        <row r="35807">
          <cell r="O35807" t="str">
            <v>140120000</v>
          </cell>
        </row>
        <row r="35808">
          <cell r="O35808" t="str">
            <v>140120000</v>
          </cell>
        </row>
        <row r="35809">
          <cell r="O35809" t="str">
            <v>140120000</v>
          </cell>
        </row>
        <row r="35810">
          <cell r="O35810" t="str">
            <v>140120000</v>
          </cell>
        </row>
        <row r="35811">
          <cell r="O35811" t="str">
            <v>140120000</v>
          </cell>
        </row>
        <row r="35812">
          <cell r="O35812" t="str">
            <v>140120000</v>
          </cell>
        </row>
        <row r="35813">
          <cell r="O35813" t="str">
            <v>140120000</v>
          </cell>
        </row>
        <row r="35814">
          <cell r="O35814" t="str">
            <v>140120000</v>
          </cell>
        </row>
        <row r="35815">
          <cell r="O35815" t="str">
            <v>140121000</v>
          </cell>
        </row>
        <row r="35816">
          <cell r="O35816" t="str">
            <v>140121000</v>
          </cell>
        </row>
        <row r="35817">
          <cell r="O35817" t="str">
            <v>140121000</v>
          </cell>
        </row>
        <row r="35818">
          <cell r="O35818" t="str">
            <v>140121000</v>
          </cell>
        </row>
        <row r="35819">
          <cell r="O35819" t="str">
            <v>140121000</v>
          </cell>
        </row>
        <row r="35820">
          <cell r="O35820" t="str">
            <v>140121000</v>
          </cell>
        </row>
        <row r="35821">
          <cell r="O35821" t="str">
            <v>140121000</v>
          </cell>
        </row>
        <row r="35822">
          <cell r="O35822" t="str">
            <v>140121000</v>
          </cell>
        </row>
        <row r="35823">
          <cell r="O35823" t="str">
            <v>140121000</v>
          </cell>
        </row>
        <row r="35824">
          <cell r="O35824" t="str">
            <v>140122000</v>
          </cell>
        </row>
        <row r="35825">
          <cell r="O35825" t="str">
            <v>140122000</v>
          </cell>
        </row>
        <row r="35826">
          <cell r="O35826" t="str">
            <v>140122000</v>
          </cell>
        </row>
        <row r="35827">
          <cell r="O35827" t="str">
            <v>140122000</v>
          </cell>
        </row>
        <row r="35828">
          <cell r="O35828" t="str">
            <v>140122000</v>
          </cell>
        </row>
        <row r="35829">
          <cell r="O35829" t="str">
            <v>140122000</v>
          </cell>
        </row>
        <row r="35830">
          <cell r="O35830" t="str">
            <v>140122000</v>
          </cell>
        </row>
        <row r="35831">
          <cell r="O35831" t="str">
            <v>140122000</v>
          </cell>
        </row>
        <row r="35832">
          <cell r="O35832" t="str">
            <v>140122000</v>
          </cell>
        </row>
        <row r="35833">
          <cell r="O35833" t="str">
            <v>140122000</v>
          </cell>
        </row>
        <row r="35834">
          <cell r="O35834" t="str">
            <v>140122000</v>
          </cell>
        </row>
        <row r="35835">
          <cell r="O35835" t="str">
            <v>140122000</v>
          </cell>
        </row>
        <row r="35836">
          <cell r="O35836" t="str">
            <v>140122000</v>
          </cell>
        </row>
        <row r="35837">
          <cell r="O35837" t="str">
            <v>140122000</v>
          </cell>
        </row>
        <row r="35838">
          <cell r="O35838" t="str">
            <v>140122000</v>
          </cell>
        </row>
        <row r="35839">
          <cell r="O35839" t="str">
            <v>140122000</v>
          </cell>
        </row>
        <row r="35840">
          <cell r="O35840" t="str">
            <v>140122000</v>
          </cell>
        </row>
        <row r="35841">
          <cell r="O35841" t="str">
            <v>140122000</v>
          </cell>
        </row>
        <row r="35842">
          <cell r="O35842" t="str">
            <v>140122000</v>
          </cell>
        </row>
        <row r="35843">
          <cell r="O35843" t="str">
            <v>140123000</v>
          </cell>
        </row>
        <row r="35844">
          <cell r="O35844" t="str">
            <v>140123000</v>
          </cell>
        </row>
        <row r="35845">
          <cell r="O35845" t="str">
            <v>140123000</v>
          </cell>
        </row>
        <row r="35846">
          <cell r="O35846" t="str">
            <v>140123000</v>
          </cell>
        </row>
        <row r="35847">
          <cell r="O35847" t="str">
            <v>140123000</v>
          </cell>
        </row>
        <row r="35848">
          <cell r="O35848" t="str">
            <v>140123000</v>
          </cell>
        </row>
        <row r="35849">
          <cell r="O35849" t="str">
            <v>140124000</v>
          </cell>
        </row>
        <row r="35850">
          <cell r="O35850" t="str">
            <v>140124000</v>
          </cell>
        </row>
        <row r="35851">
          <cell r="O35851" t="str">
            <v>140124000</v>
          </cell>
        </row>
        <row r="35852">
          <cell r="O35852" t="str">
            <v>140124000</v>
          </cell>
        </row>
        <row r="35853">
          <cell r="O35853" t="str">
            <v>140124000</v>
          </cell>
        </row>
        <row r="35854">
          <cell r="O35854" t="str">
            <v>140124000</v>
          </cell>
        </row>
        <row r="35855">
          <cell r="O35855" t="str">
            <v>140124000</v>
          </cell>
        </row>
        <row r="35856">
          <cell r="O35856" t="str">
            <v>140124000</v>
          </cell>
        </row>
        <row r="35857">
          <cell r="O35857" t="str">
            <v>140124000</v>
          </cell>
        </row>
        <row r="35858">
          <cell r="O35858" t="str">
            <v>140124000</v>
          </cell>
        </row>
        <row r="35859">
          <cell r="O35859" t="str">
            <v>140124000</v>
          </cell>
        </row>
        <row r="35860">
          <cell r="O35860" t="str">
            <v>140125000</v>
          </cell>
        </row>
        <row r="35861">
          <cell r="O35861" t="str">
            <v>140125000</v>
          </cell>
        </row>
        <row r="35862">
          <cell r="O35862" t="str">
            <v>140125000</v>
          </cell>
        </row>
        <row r="35863">
          <cell r="O35863" t="str">
            <v>140125000</v>
          </cell>
        </row>
        <row r="35864">
          <cell r="O35864" t="str">
            <v>140125000</v>
          </cell>
        </row>
        <row r="35865">
          <cell r="O35865" t="str">
            <v>140125000</v>
          </cell>
        </row>
        <row r="35866">
          <cell r="O35866" t="str">
            <v>140125000</v>
          </cell>
        </row>
        <row r="35867">
          <cell r="O35867" t="str">
            <v>140125000</v>
          </cell>
        </row>
        <row r="35868">
          <cell r="O35868" t="str">
            <v>140125000</v>
          </cell>
        </row>
        <row r="35869">
          <cell r="O35869" t="str">
            <v>140125000</v>
          </cell>
        </row>
        <row r="35870">
          <cell r="O35870" t="str">
            <v>140126000</v>
          </cell>
        </row>
        <row r="35871">
          <cell r="O35871" t="str">
            <v>140126000</v>
          </cell>
        </row>
        <row r="35872">
          <cell r="O35872" t="str">
            <v>140126000</v>
          </cell>
        </row>
        <row r="35873">
          <cell r="O35873" t="str">
            <v>140126000</v>
          </cell>
        </row>
        <row r="35874">
          <cell r="O35874" t="str">
            <v>140126000</v>
          </cell>
        </row>
        <row r="35875">
          <cell r="O35875" t="str">
            <v>140126000</v>
          </cell>
        </row>
        <row r="35876">
          <cell r="O35876" t="str">
            <v>140126000</v>
          </cell>
        </row>
        <row r="35877">
          <cell r="O35877" t="str">
            <v>140126000</v>
          </cell>
        </row>
        <row r="35878">
          <cell r="O35878" t="str">
            <v>140126000</v>
          </cell>
        </row>
        <row r="35879">
          <cell r="O35879" t="str">
            <v>140126000</v>
          </cell>
        </row>
        <row r="35880">
          <cell r="O35880" t="str">
            <v>140127000</v>
          </cell>
        </row>
        <row r="35881">
          <cell r="O35881" t="str">
            <v>140127000</v>
          </cell>
        </row>
        <row r="35882">
          <cell r="O35882" t="str">
            <v>140127000</v>
          </cell>
        </row>
        <row r="35883">
          <cell r="O35883" t="str">
            <v>140127000</v>
          </cell>
        </row>
        <row r="35884">
          <cell r="O35884" t="str">
            <v>140127000</v>
          </cell>
        </row>
        <row r="35885">
          <cell r="O35885" t="str">
            <v>140127000</v>
          </cell>
        </row>
        <row r="35886">
          <cell r="O35886" t="str">
            <v>140127000</v>
          </cell>
        </row>
        <row r="35887">
          <cell r="O35887" t="str">
            <v>140127000</v>
          </cell>
        </row>
        <row r="35888">
          <cell r="O35888" t="str">
            <v>141101000</v>
          </cell>
        </row>
        <row r="35889">
          <cell r="O35889" t="str">
            <v>141101000</v>
          </cell>
        </row>
        <row r="35890">
          <cell r="O35890" t="str">
            <v>141101000</v>
          </cell>
        </row>
        <row r="35891">
          <cell r="O35891" t="str">
            <v>141101000</v>
          </cell>
        </row>
        <row r="35892">
          <cell r="O35892" t="str">
            <v>141101000</v>
          </cell>
        </row>
        <row r="35893">
          <cell r="O35893" t="str">
            <v>141101000</v>
          </cell>
        </row>
        <row r="35894">
          <cell r="O35894" t="str">
            <v>141101000</v>
          </cell>
        </row>
        <row r="35895">
          <cell r="O35895" t="str">
            <v>141101000</v>
          </cell>
        </row>
        <row r="35896">
          <cell r="O35896" t="str">
            <v>141102000</v>
          </cell>
        </row>
        <row r="35897">
          <cell r="O35897" t="str">
            <v>141102000</v>
          </cell>
        </row>
        <row r="35898">
          <cell r="O35898" t="str">
            <v>141102000</v>
          </cell>
        </row>
        <row r="35899">
          <cell r="O35899" t="str">
            <v>141102000</v>
          </cell>
        </row>
        <row r="35900">
          <cell r="O35900" t="str">
            <v>141102000</v>
          </cell>
        </row>
        <row r="35901">
          <cell r="O35901" t="str">
            <v>141102000</v>
          </cell>
        </row>
        <row r="35902">
          <cell r="O35902" t="str">
            <v>141102000</v>
          </cell>
        </row>
        <row r="35903">
          <cell r="O35903" t="str">
            <v>141102000</v>
          </cell>
        </row>
        <row r="35904">
          <cell r="O35904" t="str">
            <v>141102000</v>
          </cell>
        </row>
        <row r="35905">
          <cell r="O35905" t="str">
            <v>141102000</v>
          </cell>
        </row>
        <row r="35906">
          <cell r="O35906" t="str">
            <v>141102000</v>
          </cell>
        </row>
        <row r="35907">
          <cell r="O35907" t="str">
            <v>141102000</v>
          </cell>
        </row>
        <row r="35908">
          <cell r="O35908" t="str">
            <v>141102000</v>
          </cell>
        </row>
        <row r="35909">
          <cell r="O35909" t="str">
            <v>141102000</v>
          </cell>
        </row>
        <row r="35910">
          <cell r="O35910" t="str">
            <v>141102000</v>
          </cell>
        </row>
        <row r="35911">
          <cell r="O35911" t="str">
            <v>141102000</v>
          </cell>
        </row>
        <row r="35912">
          <cell r="O35912" t="str">
            <v>141102000</v>
          </cell>
        </row>
        <row r="35913">
          <cell r="O35913" t="str">
            <v>141102000</v>
          </cell>
        </row>
        <row r="35914">
          <cell r="O35914" t="str">
            <v>141102000</v>
          </cell>
        </row>
        <row r="35915">
          <cell r="O35915" t="str">
            <v>141102000</v>
          </cell>
        </row>
        <row r="35916">
          <cell r="O35916" t="str">
            <v>141102000</v>
          </cell>
        </row>
        <row r="35917">
          <cell r="O35917" t="str">
            <v>141102000</v>
          </cell>
        </row>
        <row r="35918">
          <cell r="O35918" t="str">
            <v>141102000</v>
          </cell>
        </row>
        <row r="35919">
          <cell r="O35919" t="str">
            <v>141102000</v>
          </cell>
        </row>
        <row r="35920">
          <cell r="O35920" t="str">
            <v>141102000</v>
          </cell>
        </row>
        <row r="35921">
          <cell r="O35921" t="str">
            <v>141102000</v>
          </cell>
        </row>
        <row r="35922">
          <cell r="O35922" t="str">
            <v>141102000</v>
          </cell>
        </row>
        <row r="35923">
          <cell r="O35923" t="str">
            <v>141102000</v>
          </cell>
        </row>
        <row r="35924">
          <cell r="O35924" t="str">
            <v>141102000</v>
          </cell>
        </row>
        <row r="35925">
          <cell r="O35925" t="str">
            <v>141102000</v>
          </cell>
        </row>
        <row r="35926">
          <cell r="O35926" t="str">
            <v>141102000</v>
          </cell>
        </row>
        <row r="35927">
          <cell r="O35927" t="str">
            <v>141102000</v>
          </cell>
        </row>
        <row r="35928">
          <cell r="O35928" t="str">
            <v>141102000</v>
          </cell>
        </row>
        <row r="35929">
          <cell r="O35929" t="str">
            <v>141102000</v>
          </cell>
        </row>
        <row r="35930">
          <cell r="O35930" t="str">
            <v>141102000</v>
          </cell>
        </row>
        <row r="35931">
          <cell r="O35931" t="str">
            <v>141102000</v>
          </cell>
        </row>
        <row r="35932">
          <cell r="O35932" t="str">
            <v>141102000</v>
          </cell>
        </row>
        <row r="35933">
          <cell r="O35933" t="str">
            <v>141102000</v>
          </cell>
        </row>
        <row r="35934">
          <cell r="O35934" t="str">
            <v>141102000</v>
          </cell>
        </row>
        <row r="35935">
          <cell r="O35935" t="str">
            <v>141102000</v>
          </cell>
        </row>
        <row r="35936">
          <cell r="O35936" t="str">
            <v>141102000</v>
          </cell>
        </row>
        <row r="35937">
          <cell r="O35937" t="str">
            <v>141102000</v>
          </cell>
        </row>
        <row r="35938">
          <cell r="O35938" t="str">
            <v>141102000</v>
          </cell>
        </row>
        <row r="35939">
          <cell r="O35939" t="str">
            <v>141102000</v>
          </cell>
        </row>
        <row r="35940">
          <cell r="O35940" t="str">
            <v>141102000</v>
          </cell>
        </row>
        <row r="35941">
          <cell r="O35941" t="str">
            <v>141102000</v>
          </cell>
        </row>
        <row r="35942">
          <cell r="O35942" t="str">
            <v>141102000</v>
          </cell>
        </row>
        <row r="35943">
          <cell r="O35943" t="str">
            <v>141102000</v>
          </cell>
        </row>
        <row r="35944">
          <cell r="O35944" t="str">
            <v>141102000</v>
          </cell>
        </row>
        <row r="35945">
          <cell r="O35945" t="str">
            <v>141102000</v>
          </cell>
        </row>
        <row r="35946">
          <cell r="O35946" t="str">
            <v>141102000</v>
          </cell>
        </row>
        <row r="35947">
          <cell r="O35947" t="str">
            <v>141102000</v>
          </cell>
        </row>
        <row r="35948">
          <cell r="O35948" t="str">
            <v>141102000</v>
          </cell>
        </row>
        <row r="35949">
          <cell r="O35949" t="str">
            <v>141102000</v>
          </cell>
        </row>
        <row r="35950">
          <cell r="O35950" t="str">
            <v>141102000</v>
          </cell>
        </row>
        <row r="35951">
          <cell r="O35951" t="str">
            <v>141102000</v>
          </cell>
        </row>
        <row r="35952">
          <cell r="O35952" t="str">
            <v>141102000</v>
          </cell>
        </row>
        <row r="35953">
          <cell r="O35953" t="str">
            <v>141102000</v>
          </cell>
        </row>
        <row r="35954">
          <cell r="O35954" t="str">
            <v>141102000</v>
          </cell>
        </row>
        <row r="35955">
          <cell r="O35955" t="str">
            <v>141102000</v>
          </cell>
        </row>
        <row r="35956">
          <cell r="O35956" t="str">
            <v>141102000</v>
          </cell>
        </row>
        <row r="35957">
          <cell r="O35957" t="str">
            <v>141102000</v>
          </cell>
        </row>
        <row r="35958">
          <cell r="O35958" t="str">
            <v>141102000</v>
          </cell>
        </row>
        <row r="35959">
          <cell r="O35959" t="str">
            <v>141102000</v>
          </cell>
        </row>
        <row r="35960">
          <cell r="O35960" t="str">
            <v>141102000</v>
          </cell>
        </row>
        <row r="35961">
          <cell r="O35961" t="str">
            <v>141102000</v>
          </cell>
        </row>
        <row r="35962">
          <cell r="O35962" t="str">
            <v>141102000</v>
          </cell>
        </row>
        <row r="35963">
          <cell r="O35963" t="str">
            <v>141102000</v>
          </cell>
        </row>
        <row r="35964">
          <cell r="O35964" t="str">
            <v>141102000</v>
          </cell>
        </row>
        <row r="35965">
          <cell r="O35965" t="str">
            <v>141102000</v>
          </cell>
        </row>
        <row r="35966">
          <cell r="O35966" t="str">
            <v>141102000</v>
          </cell>
        </row>
        <row r="35967">
          <cell r="O35967" t="str">
            <v>141102000</v>
          </cell>
        </row>
        <row r="35968">
          <cell r="O35968" t="str">
            <v>141102000</v>
          </cell>
        </row>
        <row r="35969">
          <cell r="O35969" t="str">
            <v>141102000</v>
          </cell>
        </row>
        <row r="35970">
          <cell r="O35970" t="str">
            <v>141102000</v>
          </cell>
        </row>
        <row r="35971">
          <cell r="O35971" t="str">
            <v>141102000</v>
          </cell>
        </row>
        <row r="35972">
          <cell r="O35972" t="str">
            <v>141102000</v>
          </cell>
        </row>
        <row r="35973">
          <cell r="O35973" t="str">
            <v>141102000</v>
          </cell>
        </row>
        <row r="35974">
          <cell r="O35974" t="str">
            <v>141102000</v>
          </cell>
        </row>
        <row r="35975">
          <cell r="O35975" t="str">
            <v>141102000</v>
          </cell>
        </row>
        <row r="35976">
          <cell r="O35976" t="str">
            <v>141102000</v>
          </cell>
        </row>
        <row r="35977">
          <cell r="O35977" t="str">
            <v>141102000</v>
          </cell>
        </row>
        <row r="35978">
          <cell r="O35978" t="str">
            <v>141102000</v>
          </cell>
        </row>
        <row r="35979">
          <cell r="O35979" t="str">
            <v>141102000</v>
          </cell>
        </row>
        <row r="35980">
          <cell r="O35980" t="str">
            <v>141102000</v>
          </cell>
        </row>
        <row r="35981">
          <cell r="O35981" t="str">
            <v>141102000</v>
          </cell>
        </row>
        <row r="35982">
          <cell r="O35982" t="str">
            <v>141102000</v>
          </cell>
        </row>
        <row r="35983">
          <cell r="O35983" t="str">
            <v>141102000</v>
          </cell>
        </row>
        <row r="35984">
          <cell r="O35984" t="str">
            <v>141102000</v>
          </cell>
        </row>
        <row r="35985">
          <cell r="O35985" t="str">
            <v>141102000</v>
          </cell>
        </row>
        <row r="35986">
          <cell r="O35986" t="str">
            <v>141102000</v>
          </cell>
        </row>
        <row r="35987">
          <cell r="O35987" t="str">
            <v>141102000</v>
          </cell>
        </row>
        <row r="35988">
          <cell r="O35988" t="str">
            <v>141102000</v>
          </cell>
        </row>
        <row r="35989">
          <cell r="O35989" t="str">
            <v>141102000</v>
          </cell>
        </row>
        <row r="35990">
          <cell r="O35990" t="str">
            <v>141102000</v>
          </cell>
        </row>
        <row r="35991">
          <cell r="O35991" t="str">
            <v>141102000</v>
          </cell>
        </row>
        <row r="35992">
          <cell r="O35992" t="str">
            <v>141102000</v>
          </cell>
        </row>
        <row r="35993">
          <cell r="O35993" t="str">
            <v>141102000</v>
          </cell>
        </row>
        <row r="35994">
          <cell r="O35994" t="str">
            <v>141102000</v>
          </cell>
        </row>
        <row r="35995">
          <cell r="O35995" t="str">
            <v>141102000</v>
          </cell>
        </row>
        <row r="35996">
          <cell r="O35996" t="str">
            <v>141102000</v>
          </cell>
        </row>
        <row r="35997">
          <cell r="O35997" t="str">
            <v>141102000</v>
          </cell>
        </row>
        <row r="35998">
          <cell r="O35998" t="str">
            <v>141102000</v>
          </cell>
        </row>
        <row r="35999">
          <cell r="O35999" t="str">
            <v>141102000</v>
          </cell>
        </row>
        <row r="36000">
          <cell r="O36000" t="str">
            <v>141102000</v>
          </cell>
        </row>
        <row r="36001">
          <cell r="O36001" t="str">
            <v>141102000</v>
          </cell>
        </row>
        <row r="36002">
          <cell r="O36002" t="str">
            <v>141102000</v>
          </cell>
        </row>
        <row r="36003">
          <cell r="O36003" t="str">
            <v>141102000</v>
          </cell>
        </row>
        <row r="36004">
          <cell r="O36004" t="str">
            <v>141102000</v>
          </cell>
        </row>
        <row r="36005">
          <cell r="O36005" t="str">
            <v>141102000</v>
          </cell>
        </row>
        <row r="36006">
          <cell r="O36006" t="str">
            <v>141102000</v>
          </cell>
        </row>
        <row r="36007">
          <cell r="O36007" t="str">
            <v>141102000</v>
          </cell>
        </row>
        <row r="36008">
          <cell r="O36008" t="str">
            <v>141102000</v>
          </cell>
        </row>
        <row r="36009">
          <cell r="O36009" t="str">
            <v>141102000</v>
          </cell>
        </row>
        <row r="36010">
          <cell r="O36010" t="str">
            <v>141102000</v>
          </cell>
        </row>
        <row r="36011">
          <cell r="O36011" t="str">
            <v>141102000</v>
          </cell>
        </row>
        <row r="36012">
          <cell r="O36012" t="str">
            <v>141102000</v>
          </cell>
        </row>
        <row r="36013">
          <cell r="O36013" t="str">
            <v>141102000</v>
          </cell>
        </row>
        <row r="36014">
          <cell r="O36014" t="str">
            <v>141102000</v>
          </cell>
        </row>
        <row r="36015">
          <cell r="O36015" t="str">
            <v>141102000</v>
          </cell>
        </row>
        <row r="36016">
          <cell r="O36016" t="str">
            <v>141102000</v>
          </cell>
        </row>
        <row r="36017">
          <cell r="O36017" t="str">
            <v>141102000</v>
          </cell>
        </row>
        <row r="36018">
          <cell r="O36018" t="str">
            <v>141102000</v>
          </cell>
        </row>
        <row r="36019">
          <cell r="O36019" t="str">
            <v>141102000</v>
          </cell>
        </row>
        <row r="36020">
          <cell r="O36020" t="str">
            <v>141102000</v>
          </cell>
        </row>
        <row r="36021">
          <cell r="O36021" t="str">
            <v>141102000</v>
          </cell>
        </row>
        <row r="36022">
          <cell r="O36022" t="str">
            <v>141102000</v>
          </cell>
        </row>
        <row r="36023">
          <cell r="O36023" t="str">
            <v>141102000</v>
          </cell>
        </row>
        <row r="36024">
          <cell r="O36024" t="str">
            <v>141102000</v>
          </cell>
        </row>
        <row r="36025">
          <cell r="O36025" t="str">
            <v>141103000</v>
          </cell>
        </row>
        <row r="36026">
          <cell r="O36026" t="str">
            <v>141103000</v>
          </cell>
        </row>
        <row r="36027">
          <cell r="O36027" t="str">
            <v>141103000</v>
          </cell>
        </row>
        <row r="36028">
          <cell r="O36028" t="str">
            <v>141103000</v>
          </cell>
        </row>
        <row r="36029">
          <cell r="O36029" t="str">
            <v>141103000</v>
          </cell>
        </row>
        <row r="36030">
          <cell r="O36030" t="str">
            <v>141103000</v>
          </cell>
        </row>
        <row r="36031">
          <cell r="O36031" t="str">
            <v>141103000</v>
          </cell>
        </row>
        <row r="36032">
          <cell r="O36032" t="str">
            <v>141104000</v>
          </cell>
        </row>
        <row r="36033">
          <cell r="O36033" t="str">
            <v>141104000</v>
          </cell>
        </row>
        <row r="36034">
          <cell r="O36034" t="str">
            <v>141104000</v>
          </cell>
        </row>
        <row r="36035">
          <cell r="O36035" t="str">
            <v>141104000</v>
          </cell>
        </row>
        <row r="36036">
          <cell r="O36036" t="str">
            <v>141104000</v>
          </cell>
        </row>
        <row r="36037">
          <cell r="O36037" t="str">
            <v>141104000</v>
          </cell>
        </row>
        <row r="36038">
          <cell r="O36038" t="str">
            <v>141104000</v>
          </cell>
        </row>
        <row r="36039">
          <cell r="O36039" t="str">
            <v>141104000</v>
          </cell>
        </row>
        <row r="36040">
          <cell r="O36040" t="str">
            <v>141104000</v>
          </cell>
        </row>
        <row r="36041">
          <cell r="O36041" t="str">
            <v>141104000</v>
          </cell>
        </row>
        <row r="36042">
          <cell r="O36042" t="str">
            <v>141105000</v>
          </cell>
        </row>
        <row r="36043">
          <cell r="O36043" t="str">
            <v>141105000</v>
          </cell>
        </row>
        <row r="36044">
          <cell r="O36044" t="str">
            <v>141105000</v>
          </cell>
        </row>
        <row r="36045">
          <cell r="O36045" t="str">
            <v>141105000</v>
          </cell>
        </row>
        <row r="36046">
          <cell r="O36046" t="str">
            <v>141105000</v>
          </cell>
        </row>
        <row r="36047">
          <cell r="O36047" t="str">
            <v>141105000</v>
          </cell>
        </row>
        <row r="36048">
          <cell r="O36048" t="str">
            <v>141105000</v>
          </cell>
        </row>
        <row r="36049">
          <cell r="O36049" t="str">
            <v>141105000</v>
          </cell>
        </row>
        <row r="36050">
          <cell r="O36050" t="str">
            <v>141105000</v>
          </cell>
        </row>
        <row r="36051">
          <cell r="O36051" t="str">
            <v>141105000</v>
          </cell>
        </row>
        <row r="36052">
          <cell r="O36052" t="str">
            <v>141105000</v>
          </cell>
        </row>
        <row r="36053">
          <cell r="O36053" t="str">
            <v>141105000</v>
          </cell>
        </row>
        <row r="36054">
          <cell r="O36054" t="str">
            <v>141105000</v>
          </cell>
        </row>
        <row r="36055">
          <cell r="O36055" t="str">
            <v>141105000</v>
          </cell>
        </row>
        <row r="36056">
          <cell r="O36056" t="str">
            <v>141106000</v>
          </cell>
        </row>
        <row r="36057">
          <cell r="O36057" t="str">
            <v>141106000</v>
          </cell>
        </row>
        <row r="36058">
          <cell r="O36058" t="str">
            <v>141106000</v>
          </cell>
        </row>
        <row r="36059">
          <cell r="O36059" t="str">
            <v>141106000</v>
          </cell>
        </row>
        <row r="36060">
          <cell r="O36060" t="str">
            <v>141106000</v>
          </cell>
        </row>
        <row r="36061">
          <cell r="O36061" t="str">
            <v>141106000</v>
          </cell>
        </row>
        <row r="36062">
          <cell r="O36062" t="str">
            <v>141106000</v>
          </cell>
        </row>
        <row r="36063">
          <cell r="O36063" t="str">
            <v>141106000</v>
          </cell>
        </row>
        <row r="36064">
          <cell r="O36064" t="str">
            <v>141106000</v>
          </cell>
        </row>
        <row r="36065">
          <cell r="O36065" t="str">
            <v>141107000</v>
          </cell>
        </row>
        <row r="36066">
          <cell r="O36066" t="str">
            <v>141107000</v>
          </cell>
        </row>
        <row r="36067">
          <cell r="O36067" t="str">
            <v>141107000</v>
          </cell>
        </row>
        <row r="36068">
          <cell r="O36068" t="str">
            <v>141107000</v>
          </cell>
        </row>
        <row r="36069">
          <cell r="O36069" t="str">
            <v>141107000</v>
          </cell>
        </row>
        <row r="36070">
          <cell r="O36070" t="str">
            <v>141107000</v>
          </cell>
        </row>
        <row r="36071">
          <cell r="O36071" t="str">
            <v>141107000</v>
          </cell>
        </row>
        <row r="36072">
          <cell r="O36072" t="str">
            <v>141107000</v>
          </cell>
        </row>
        <row r="36073">
          <cell r="O36073" t="str">
            <v>141107000</v>
          </cell>
        </row>
        <row r="36074">
          <cell r="O36074" t="str">
            <v>141107000</v>
          </cell>
        </row>
        <row r="36075">
          <cell r="O36075" t="str">
            <v>141107000</v>
          </cell>
        </row>
        <row r="36076">
          <cell r="O36076" t="str">
            <v>141107000</v>
          </cell>
        </row>
        <row r="36077">
          <cell r="O36077" t="str">
            <v>141107000</v>
          </cell>
        </row>
        <row r="36078">
          <cell r="O36078" t="str">
            <v>141108000</v>
          </cell>
        </row>
        <row r="36079">
          <cell r="O36079" t="str">
            <v>141108000</v>
          </cell>
        </row>
        <row r="36080">
          <cell r="O36080" t="str">
            <v>141108000</v>
          </cell>
        </row>
        <row r="36081">
          <cell r="O36081" t="str">
            <v>141108000</v>
          </cell>
        </row>
        <row r="36082">
          <cell r="O36082" t="str">
            <v>141108000</v>
          </cell>
        </row>
        <row r="36083">
          <cell r="O36083" t="str">
            <v>141108000</v>
          </cell>
        </row>
        <row r="36084">
          <cell r="O36084" t="str">
            <v>141108000</v>
          </cell>
        </row>
        <row r="36085">
          <cell r="O36085" t="str">
            <v>141108000</v>
          </cell>
        </row>
        <row r="36086">
          <cell r="O36086" t="str">
            <v>141108000</v>
          </cell>
        </row>
        <row r="36087">
          <cell r="O36087" t="str">
            <v>141108000</v>
          </cell>
        </row>
        <row r="36088">
          <cell r="O36088" t="str">
            <v>141108000</v>
          </cell>
        </row>
        <row r="36089">
          <cell r="O36089" t="str">
            <v>141108000</v>
          </cell>
        </row>
        <row r="36090">
          <cell r="O36090" t="str">
            <v>141108000</v>
          </cell>
        </row>
        <row r="36091">
          <cell r="O36091" t="str">
            <v>141108000</v>
          </cell>
        </row>
        <row r="36092">
          <cell r="O36092" t="str">
            <v>141108000</v>
          </cell>
        </row>
        <row r="36093">
          <cell r="O36093" t="str">
            <v>141109000</v>
          </cell>
        </row>
        <row r="36094">
          <cell r="O36094" t="str">
            <v>141109000</v>
          </cell>
        </row>
        <row r="36095">
          <cell r="O36095" t="str">
            <v>141109000</v>
          </cell>
        </row>
        <row r="36096">
          <cell r="O36096" t="str">
            <v>141109000</v>
          </cell>
        </row>
        <row r="36097">
          <cell r="O36097" t="str">
            <v>141109000</v>
          </cell>
        </row>
        <row r="36098">
          <cell r="O36098" t="str">
            <v>141109000</v>
          </cell>
        </row>
        <row r="36099">
          <cell r="O36099" t="str">
            <v>141109000</v>
          </cell>
        </row>
        <row r="36100">
          <cell r="O36100" t="str">
            <v>141110000</v>
          </cell>
        </row>
        <row r="36101">
          <cell r="O36101" t="str">
            <v>141110000</v>
          </cell>
        </row>
        <row r="36102">
          <cell r="O36102" t="str">
            <v>141110000</v>
          </cell>
        </row>
        <row r="36103">
          <cell r="O36103" t="str">
            <v>141110000</v>
          </cell>
        </row>
        <row r="36104">
          <cell r="O36104" t="str">
            <v>141110000</v>
          </cell>
        </row>
        <row r="36105">
          <cell r="O36105" t="str">
            <v>141110000</v>
          </cell>
        </row>
        <row r="36106">
          <cell r="O36106" t="str">
            <v>141110000</v>
          </cell>
        </row>
        <row r="36107">
          <cell r="O36107" t="str">
            <v>141110000</v>
          </cell>
        </row>
        <row r="36108">
          <cell r="O36108" t="str">
            <v>141110000</v>
          </cell>
        </row>
        <row r="36109">
          <cell r="O36109" t="str">
            <v>141110000</v>
          </cell>
        </row>
        <row r="36110">
          <cell r="O36110" t="str">
            <v>141110000</v>
          </cell>
        </row>
        <row r="36111">
          <cell r="O36111" t="str">
            <v>141110000</v>
          </cell>
        </row>
        <row r="36112">
          <cell r="O36112" t="str">
            <v>141110000</v>
          </cell>
        </row>
        <row r="36113">
          <cell r="O36113" t="str">
            <v>141110000</v>
          </cell>
        </row>
        <row r="36114">
          <cell r="O36114" t="str">
            <v>141110000</v>
          </cell>
        </row>
        <row r="36115">
          <cell r="O36115" t="str">
            <v>141110000</v>
          </cell>
        </row>
        <row r="36116">
          <cell r="O36116" t="str">
            <v>141111000</v>
          </cell>
        </row>
        <row r="36117">
          <cell r="O36117" t="str">
            <v>141111000</v>
          </cell>
        </row>
        <row r="36118">
          <cell r="O36118" t="str">
            <v>141111000</v>
          </cell>
        </row>
        <row r="36119">
          <cell r="O36119" t="str">
            <v>141111000</v>
          </cell>
        </row>
        <row r="36120">
          <cell r="O36120" t="str">
            <v>141111000</v>
          </cell>
        </row>
        <row r="36121">
          <cell r="O36121" t="str">
            <v>141111000</v>
          </cell>
        </row>
        <row r="36122">
          <cell r="O36122" t="str">
            <v>141111000</v>
          </cell>
        </row>
        <row r="36123">
          <cell r="O36123" t="str">
            <v>141111000</v>
          </cell>
        </row>
        <row r="36124">
          <cell r="O36124" t="str">
            <v>141111000</v>
          </cell>
        </row>
        <row r="36125">
          <cell r="O36125" t="str">
            <v>141111000</v>
          </cell>
        </row>
        <row r="36126">
          <cell r="O36126" t="str">
            <v>141111000</v>
          </cell>
        </row>
        <row r="36127">
          <cell r="O36127" t="str">
            <v>141111000</v>
          </cell>
        </row>
        <row r="36128">
          <cell r="O36128" t="str">
            <v>141112000</v>
          </cell>
        </row>
        <row r="36129">
          <cell r="O36129" t="str">
            <v>141112000</v>
          </cell>
        </row>
        <row r="36130">
          <cell r="O36130" t="str">
            <v>141112000</v>
          </cell>
        </row>
        <row r="36131">
          <cell r="O36131" t="str">
            <v>141112000</v>
          </cell>
        </row>
        <row r="36132">
          <cell r="O36132" t="str">
            <v>141112000</v>
          </cell>
        </row>
        <row r="36133">
          <cell r="O36133" t="str">
            <v>141112000</v>
          </cell>
        </row>
        <row r="36134">
          <cell r="O36134" t="str">
            <v>141112000</v>
          </cell>
        </row>
        <row r="36135">
          <cell r="O36135" t="str">
            <v>141112000</v>
          </cell>
        </row>
        <row r="36136">
          <cell r="O36136" t="str">
            <v>141113000</v>
          </cell>
        </row>
        <row r="36137">
          <cell r="O36137" t="str">
            <v>141113000</v>
          </cell>
        </row>
        <row r="36138">
          <cell r="O36138" t="str">
            <v>141113000</v>
          </cell>
        </row>
        <row r="36139">
          <cell r="O36139" t="str">
            <v>141113000</v>
          </cell>
        </row>
        <row r="36140">
          <cell r="O36140" t="str">
            <v>141113000</v>
          </cell>
        </row>
        <row r="36141">
          <cell r="O36141" t="str">
            <v>141113000</v>
          </cell>
        </row>
        <row r="36142">
          <cell r="O36142" t="str">
            <v>141113000</v>
          </cell>
        </row>
        <row r="36143">
          <cell r="O36143" t="str">
            <v>141113000</v>
          </cell>
        </row>
        <row r="36144">
          <cell r="O36144" t="str">
            <v>141113000</v>
          </cell>
        </row>
        <row r="36145">
          <cell r="O36145" t="str">
            <v>141113000</v>
          </cell>
        </row>
        <row r="36146">
          <cell r="O36146" t="str">
            <v>141113000</v>
          </cell>
        </row>
        <row r="36147">
          <cell r="O36147" t="str">
            <v>141113000</v>
          </cell>
        </row>
        <row r="36148">
          <cell r="O36148" t="str">
            <v>141113000</v>
          </cell>
        </row>
        <row r="36149">
          <cell r="O36149" t="str">
            <v>141114000</v>
          </cell>
        </row>
        <row r="36150">
          <cell r="O36150" t="str">
            <v>141114000</v>
          </cell>
        </row>
        <row r="36151">
          <cell r="O36151" t="str">
            <v>141114000</v>
          </cell>
        </row>
        <row r="36152">
          <cell r="O36152" t="str">
            <v>141114000</v>
          </cell>
        </row>
        <row r="36153">
          <cell r="O36153" t="str">
            <v>141114000</v>
          </cell>
        </row>
        <row r="36154">
          <cell r="O36154" t="str">
            <v>141114000</v>
          </cell>
        </row>
        <row r="36155">
          <cell r="O36155" t="str">
            <v>141114000</v>
          </cell>
        </row>
        <row r="36156">
          <cell r="O36156" t="str">
            <v>141114000</v>
          </cell>
        </row>
        <row r="36157">
          <cell r="O36157" t="str">
            <v>142701000</v>
          </cell>
        </row>
        <row r="36158">
          <cell r="O36158" t="str">
            <v>142701000</v>
          </cell>
        </row>
        <row r="36159">
          <cell r="O36159" t="str">
            <v>142701000</v>
          </cell>
        </row>
        <row r="36160">
          <cell r="O36160" t="str">
            <v>142701000</v>
          </cell>
        </row>
        <row r="36161">
          <cell r="O36161" t="str">
            <v>142701000</v>
          </cell>
        </row>
        <row r="36162">
          <cell r="O36162" t="str">
            <v>142701000</v>
          </cell>
        </row>
        <row r="36163">
          <cell r="O36163" t="str">
            <v>142701000</v>
          </cell>
        </row>
        <row r="36164">
          <cell r="O36164" t="str">
            <v>142701000</v>
          </cell>
        </row>
        <row r="36165">
          <cell r="O36165" t="str">
            <v>142701000</v>
          </cell>
        </row>
        <row r="36166">
          <cell r="O36166" t="str">
            <v>142701000</v>
          </cell>
        </row>
        <row r="36167">
          <cell r="O36167" t="str">
            <v>142701000</v>
          </cell>
        </row>
        <row r="36168">
          <cell r="O36168" t="str">
            <v>142701000</v>
          </cell>
        </row>
        <row r="36169">
          <cell r="O36169" t="str">
            <v>142701000</v>
          </cell>
        </row>
        <row r="36170">
          <cell r="O36170" t="str">
            <v>142701000</v>
          </cell>
        </row>
        <row r="36171">
          <cell r="O36171" t="str">
            <v>142701000</v>
          </cell>
        </row>
        <row r="36172">
          <cell r="O36172" t="str">
            <v>142701000</v>
          </cell>
        </row>
        <row r="36173">
          <cell r="O36173" t="str">
            <v>142701000</v>
          </cell>
        </row>
        <row r="36174">
          <cell r="O36174" t="str">
            <v>142701000</v>
          </cell>
        </row>
        <row r="36175">
          <cell r="O36175" t="str">
            <v>142702000</v>
          </cell>
        </row>
        <row r="36176">
          <cell r="O36176" t="str">
            <v>142702000</v>
          </cell>
        </row>
        <row r="36177">
          <cell r="O36177" t="str">
            <v>142702000</v>
          </cell>
        </row>
        <row r="36178">
          <cell r="O36178" t="str">
            <v>142702000</v>
          </cell>
        </row>
        <row r="36179">
          <cell r="O36179" t="str">
            <v>142702000</v>
          </cell>
        </row>
        <row r="36180">
          <cell r="O36180" t="str">
            <v>142702000</v>
          </cell>
        </row>
        <row r="36181">
          <cell r="O36181" t="str">
            <v>142702000</v>
          </cell>
        </row>
        <row r="36182">
          <cell r="O36182" t="str">
            <v>142702000</v>
          </cell>
        </row>
        <row r="36183">
          <cell r="O36183" t="str">
            <v>142702000</v>
          </cell>
        </row>
        <row r="36184">
          <cell r="O36184" t="str">
            <v>142703000</v>
          </cell>
        </row>
        <row r="36185">
          <cell r="O36185" t="str">
            <v>142703000</v>
          </cell>
        </row>
        <row r="36186">
          <cell r="O36186" t="str">
            <v>142703000</v>
          </cell>
        </row>
        <row r="36187">
          <cell r="O36187" t="str">
            <v>142703000</v>
          </cell>
        </row>
        <row r="36188">
          <cell r="O36188" t="str">
            <v>142703000</v>
          </cell>
        </row>
        <row r="36189">
          <cell r="O36189" t="str">
            <v>142703000</v>
          </cell>
        </row>
        <row r="36190">
          <cell r="O36190" t="str">
            <v>142703000</v>
          </cell>
        </row>
        <row r="36191">
          <cell r="O36191" t="str">
            <v>142703000</v>
          </cell>
        </row>
        <row r="36192">
          <cell r="O36192" t="str">
            <v>142703000</v>
          </cell>
        </row>
        <row r="36193">
          <cell r="O36193" t="str">
            <v>142703000</v>
          </cell>
        </row>
        <row r="36194">
          <cell r="O36194" t="str">
            <v>142703000</v>
          </cell>
        </row>
        <row r="36195">
          <cell r="O36195" t="str">
            <v>142703000</v>
          </cell>
        </row>
        <row r="36196">
          <cell r="O36196" t="str">
            <v>142703000</v>
          </cell>
        </row>
        <row r="36197">
          <cell r="O36197" t="str">
            <v>142703000</v>
          </cell>
        </row>
        <row r="36198">
          <cell r="O36198" t="str">
            <v>142704000</v>
          </cell>
        </row>
        <row r="36199">
          <cell r="O36199" t="str">
            <v>142704000</v>
          </cell>
        </row>
        <row r="36200">
          <cell r="O36200" t="str">
            <v>142704000</v>
          </cell>
        </row>
        <row r="36201">
          <cell r="O36201" t="str">
            <v>142704000</v>
          </cell>
        </row>
        <row r="36202">
          <cell r="O36202" t="str">
            <v>142704000</v>
          </cell>
        </row>
        <row r="36203">
          <cell r="O36203" t="str">
            <v>142704000</v>
          </cell>
        </row>
        <row r="36204">
          <cell r="O36204" t="str">
            <v>142704000</v>
          </cell>
        </row>
        <row r="36205">
          <cell r="O36205" t="str">
            <v>142704000</v>
          </cell>
        </row>
        <row r="36206">
          <cell r="O36206" t="str">
            <v>142704000</v>
          </cell>
        </row>
        <row r="36207">
          <cell r="O36207" t="str">
            <v>142704000</v>
          </cell>
        </row>
        <row r="36208">
          <cell r="O36208" t="str">
            <v>142704000</v>
          </cell>
        </row>
        <row r="36209">
          <cell r="O36209" t="str">
            <v>142704000</v>
          </cell>
        </row>
        <row r="36210">
          <cell r="O36210" t="str">
            <v>142704000</v>
          </cell>
        </row>
        <row r="36211">
          <cell r="O36211" t="str">
            <v>142704000</v>
          </cell>
        </row>
        <row r="36212">
          <cell r="O36212" t="str">
            <v>142704000</v>
          </cell>
        </row>
        <row r="36213">
          <cell r="O36213" t="str">
            <v>142704000</v>
          </cell>
        </row>
        <row r="36214">
          <cell r="O36214" t="str">
            <v>142704000</v>
          </cell>
        </row>
        <row r="36215">
          <cell r="O36215" t="str">
            <v>142704000</v>
          </cell>
        </row>
        <row r="36216">
          <cell r="O36216" t="str">
            <v>142704000</v>
          </cell>
        </row>
        <row r="36217">
          <cell r="O36217" t="str">
            <v>142704000</v>
          </cell>
        </row>
        <row r="36218">
          <cell r="O36218" t="str">
            <v>142705000</v>
          </cell>
        </row>
        <row r="36219">
          <cell r="O36219" t="str">
            <v>142705000</v>
          </cell>
        </row>
        <row r="36220">
          <cell r="O36220" t="str">
            <v>142705000</v>
          </cell>
        </row>
        <row r="36221">
          <cell r="O36221" t="str">
            <v>142705000</v>
          </cell>
        </row>
        <row r="36222">
          <cell r="O36222" t="str">
            <v>142705000</v>
          </cell>
        </row>
        <row r="36223">
          <cell r="O36223" t="str">
            <v>142705000</v>
          </cell>
        </row>
        <row r="36224">
          <cell r="O36224" t="str">
            <v>142705000</v>
          </cell>
        </row>
        <row r="36225">
          <cell r="O36225" t="str">
            <v>142705000</v>
          </cell>
        </row>
        <row r="36226">
          <cell r="O36226" t="str">
            <v>142705000</v>
          </cell>
        </row>
        <row r="36227">
          <cell r="O36227" t="str">
            <v>142705000</v>
          </cell>
        </row>
        <row r="36228">
          <cell r="O36228" t="str">
            <v>142705000</v>
          </cell>
        </row>
        <row r="36229">
          <cell r="O36229" t="str">
            <v>142705000</v>
          </cell>
        </row>
        <row r="36230">
          <cell r="O36230" t="str">
            <v>142705000</v>
          </cell>
        </row>
        <row r="36231">
          <cell r="O36231" t="str">
            <v>142705000</v>
          </cell>
        </row>
        <row r="36232">
          <cell r="O36232" t="str">
            <v>142705000</v>
          </cell>
        </row>
        <row r="36233">
          <cell r="O36233" t="str">
            <v>142705000</v>
          </cell>
        </row>
        <row r="36234">
          <cell r="O36234" t="str">
            <v>142705000</v>
          </cell>
        </row>
        <row r="36235">
          <cell r="O36235" t="str">
            <v>142705000</v>
          </cell>
        </row>
        <row r="36236">
          <cell r="O36236" t="str">
            <v>142706000</v>
          </cell>
        </row>
        <row r="36237">
          <cell r="O36237" t="str">
            <v>142706000</v>
          </cell>
        </row>
        <row r="36238">
          <cell r="O36238" t="str">
            <v>142706000</v>
          </cell>
        </row>
        <row r="36239">
          <cell r="O36239" t="str">
            <v>142706000</v>
          </cell>
        </row>
        <row r="36240">
          <cell r="O36240" t="str">
            <v>142706000</v>
          </cell>
        </row>
        <row r="36241">
          <cell r="O36241" t="str">
            <v>142706000</v>
          </cell>
        </row>
        <row r="36242">
          <cell r="O36242" t="str">
            <v>142706000</v>
          </cell>
        </row>
        <row r="36243">
          <cell r="O36243" t="str">
            <v>142706000</v>
          </cell>
        </row>
        <row r="36244">
          <cell r="O36244" t="str">
            <v>142706000</v>
          </cell>
        </row>
        <row r="36245">
          <cell r="O36245" t="str">
            <v>142706000</v>
          </cell>
        </row>
        <row r="36246">
          <cell r="O36246" t="str">
            <v>142706000</v>
          </cell>
        </row>
        <row r="36247">
          <cell r="O36247" t="str">
            <v>142706000</v>
          </cell>
        </row>
        <row r="36248">
          <cell r="O36248" t="str">
            <v>142706000</v>
          </cell>
        </row>
        <row r="36249">
          <cell r="O36249" t="str">
            <v>142706000</v>
          </cell>
        </row>
        <row r="36250">
          <cell r="O36250" t="str">
            <v>142706000</v>
          </cell>
        </row>
        <row r="36251">
          <cell r="O36251" t="str">
            <v>142706000</v>
          </cell>
        </row>
        <row r="36252">
          <cell r="O36252" t="str">
            <v>142706000</v>
          </cell>
        </row>
        <row r="36253">
          <cell r="O36253" t="str">
            <v>142706000</v>
          </cell>
        </row>
        <row r="36254">
          <cell r="O36254" t="str">
            <v>142706000</v>
          </cell>
        </row>
        <row r="36255">
          <cell r="O36255" t="str">
            <v>142706000</v>
          </cell>
        </row>
        <row r="36256">
          <cell r="O36256" t="str">
            <v>142706000</v>
          </cell>
        </row>
        <row r="36257">
          <cell r="O36257" t="str">
            <v>142706000</v>
          </cell>
        </row>
        <row r="36258">
          <cell r="O36258" t="str">
            <v>142706000</v>
          </cell>
        </row>
        <row r="36259">
          <cell r="O36259" t="str">
            <v>142706000</v>
          </cell>
        </row>
        <row r="36260">
          <cell r="O36260" t="str">
            <v>142706000</v>
          </cell>
        </row>
        <row r="36261">
          <cell r="O36261" t="str">
            <v>142706000</v>
          </cell>
        </row>
        <row r="36262">
          <cell r="O36262" t="str">
            <v>142706000</v>
          </cell>
        </row>
        <row r="36263">
          <cell r="O36263" t="str">
            <v>142707000</v>
          </cell>
        </row>
        <row r="36264">
          <cell r="O36264" t="str">
            <v>142707000</v>
          </cell>
        </row>
        <row r="36265">
          <cell r="O36265" t="str">
            <v>142707000</v>
          </cell>
        </row>
        <row r="36266">
          <cell r="O36266" t="str">
            <v>142707000</v>
          </cell>
        </row>
        <row r="36267">
          <cell r="O36267" t="str">
            <v>142707000</v>
          </cell>
        </row>
        <row r="36268">
          <cell r="O36268" t="str">
            <v>142707000</v>
          </cell>
        </row>
        <row r="36269">
          <cell r="O36269" t="str">
            <v>142707000</v>
          </cell>
        </row>
        <row r="36270">
          <cell r="O36270" t="str">
            <v>142707000</v>
          </cell>
        </row>
        <row r="36271">
          <cell r="O36271" t="str">
            <v>142707000</v>
          </cell>
        </row>
        <row r="36272">
          <cell r="O36272" t="str">
            <v>142707000</v>
          </cell>
        </row>
        <row r="36273">
          <cell r="O36273" t="str">
            <v>142707000</v>
          </cell>
        </row>
        <row r="36274">
          <cell r="O36274" t="str">
            <v>142707000</v>
          </cell>
        </row>
        <row r="36275">
          <cell r="O36275" t="str">
            <v>142707000</v>
          </cell>
        </row>
        <row r="36276">
          <cell r="O36276" t="str">
            <v>142707000</v>
          </cell>
        </row>
        <row r="36277">
          <cell r="O36277" t="str">
            <v>142707000</v>
          </cell>
        </row>
        <row r="36278">
          <cell r="O36278" t="str">
            <v>142707000</v>
          </cell>
        </row>
        <row r="36279">
          <cell r="O36279" t="str">
            <v>142707000</v>
          </cell>
        </row>
        <row r="36280">
          <cell r="O36280" t="str">
            <v>142707000</v>
          </cell>
        </row>
        <row r="36281">
          <cell r="O36281" t="str">
            <v>142707000</v>
          </cell>
        </row>
        <row r="36282">
          <cell r="O36282" t="str">
            <v>142707000</v>
          </cell>
        </row>
        <row r="36283">
          <cell r="O36283" t="str">
            <v>142708000</v>
          </cell>
        </row>
        <row r="36284">
          <cell r="O36284" t="str">
            <v>142708000</v>
          </cell>
        </row>
        <row r="36285">
          <cell r="O36285" t="str">
            <v>142708000</v>
          </cell>
        </row>
        <row r="36286">
          <cell r="O36286" t="str">
            <v>142708000</v>
          </cell>
        </row>
        <row r="36287">
          <cell r="O36287" t="str">
            <v>142708000</v>
          </cell>
        </row>
        <row r="36288">
          <cell r="O36288" t="str">
            <v>142708000</v>
          </cell>
        </row>
        <row r="36289">
          <cell r="O36289" t="str">
            <v>142708000</v>
          </cell>
        </row>
        <row r="36290">
          <cell r="O36290" t="str">
            <v>142708000</v>
          </cell>
        </row>
        <row r="36291">
          <cell r="O36291" t="str">
            <v>142708000</v>
          </cell>
        </row>
        <row r="36292">
          <cell r="O36292" t="str">
            <v>142708000</v>
          </cell>
        </row>
        <row r="36293">
          <cell r="O36293" t="str">
            <v>142708000</v>
          </cell>
        </row>
        <row r="36294">
          <cell r="O36294" t="str">
            <v>142708000</v>
          </cell>
        </row>
        <row r="36295">
          <cell r="O36295" t="str">
            <v>142708000</v>
          </cell>
        </row>
        <row r="36296">
          <cell r="O36296" t="str">
            <v>142708000</v>
          </cell>
        </row>
        <row r="36297">
          <cell r="O36297" t="str">
            <v>142708000</v>
          </cell>
        </row>
        <row r="36298">
          <cell r="O36298" t="str">
            <v>142708000</v>
          </cell>
        </row>
        <row r="36299">
          <cell r="O36299" t="str">
            <v>142709000</v>
          </cell>
        </row>
        <row r="36300">
          <cell r="O36300" t="str">
            <v>142709000</v>
          </cell>
        </row>
        <row r="36301">
          <cell r="O36301" t="str">
            <v>142709000</v>
          </cell>
        </row>
        <row r="36302">
          <cell r="O36302" t="str">
            <v>142709000</v>
          </cell>
        </row>
        <row r="36303">
          <cell r="O36303" t="str">
            <v>142709000</v>
          </cell>
        </row>
        <row r="36304">
          <cell r="O36304" t="str">
            <v>142709000</v>
          </cell>
        </row>
        <row r="36305">
          <cell r="O36305" t="str">
            <v>142709000</v>
          </cell>
        </row>
        <row r="36306">
          <cell r="O36306" t="str">
            <v>142709000</v>
          </cell>
        </row>
        <row r="36307">
          <cell r="O36307" t="str">
            <v>142709000</v>
          </cell>
        </row>
        <row r="36308">
          <cell r="O36308" t="str">
            <v>142709000</v>
          </cell>
        </row>
        <row r="36309">
          <cell r="O36309" t="str">
            <v>142709000</v>
          </cell>
        </row>
        <row r="36310">
          <cell r="O36310" t="str">
            <v>142709000</v>
          </cell>
        </row>
        <row r="36311">
          <cell r="O36311" t="str">
            <v>142710000</v>
          </cell>
        </row>
        <row r="36312">
          <cell r="O36312" t="str">
            <v>142710000</v>
          </cell>
        </row>
        <row r="36313">
          <cell r="O36313" t="str">
            <v>142710000</v>
          </cell>
        </row>
        <row r="36314">
          <cell r="O36314" t="str">
            <v>142710000</v>
          </cell>
        </row>
        <row r="36315">
          <cell r="O36315" t="str">
            <v>142710000</v>
          </cell>
        </row>
        <row r="36316">
          <cell r="O36316" t="str">
            <v>142710000</v>
          </cell>
        </row>
        <row r="36317">
          <cell r="O36317" t="str">
            <v>142710000</v>
          </cell>
        </row>
        <row r="36318">
          <cell r="O36318" t="str">
            <v>142710000</v>
          </cell>
        </row>
        <row r="36319">
          <cell r="O36319" t="str">
            <v>142710000</v>
          </cell>
        </row>
        <row r="36320">
          <cell r="O36320" t="str">
            <v>142710000</v>
          </cell>
        </row>
        <row r="36321">
          <cell r="O36321" t="str">
            <v>142710000</v>
          </cell>
        </row>
        <row r="36322">
          <cell r="O36322" t="str">
            <v>142710000</v>
          </cell>
        </row>
        <row r="36323">
          <cell r="O36323" t="str">
            <v>142711000</v>
          </cell>
        </row>
        <row r="36324">
          <cell r="O36324" t="str">
            <v>142711000</v>
          </cell>
        </row>
        <row r="36325">
          <cell r="O36325" t="str">
            <v>142711000</v>
          </cell>
        </row>
        <row r="36326">
          <cell r="O36326" t="str">
            <v>142711000</v>
          </cell>
        </row>
        <row r="36327">
          <cell r="O36327" t="str">
            <v>142711000</v>
          </cell>
        </row>
        <row r="36328">
          <cell r="O36328" t="str">
            <v>142711000</v>
          </cell>
        </row>
        <row r="36329">
          <cell r="O36329" t="str">
            <v>142711000</v>
          </cell>
        </row>
        <row r="36330">
          <cell r="O36330" t="str">
            <v>142711000</v>
          </cell>
        </row>
        <row r="36331">
          <cell r="O36331" t="str">
            <v>142711000</v>
          </cell>
        </row>
        <row r="36332">
          <cell r="O36332" t="str">
            <v>143201000</v>
          </cell>
        </row>
        <row r="36333">
          <cell r="O36333" t="str">
            <v>143201000</v>
          </cell>
        </row>
        <row r="36334">
          <cell r="O36334" t="str">
            <v>143201000</v>
          </cell>
        </row>
        <row r="36335">
          <cell r="O36335" t="str">
            <v>143201000</v>
          </cell>
        </row>
        <row r="36336">
          <cell r="O36336" t="str">
            <v>143201000</v>
          </cell>
        </row>
        <row r="36337">
          <cell r="O36337" t="str">
            <v>143201000</v>
          </cell>
        </row>
        <row r="36338">
          <cell r="O36338" t="str">
            <v>143201000</v>
          </cell>
        </row>
        <row r="36339">
          <cell r="O36339" t="str">
            <v>143201000</v>
          </cell>
        </row>
        <row r="36340">
          <cell r="O36340" t="str">
            <v>143201000</v>
          </cell>
        </row>
        <row r="36341">
          <cell r="O36341" t="str">
            <v>143201000</v>
          </cell>
        </row>
        <row r="36342">
          <cell r="O36342" t="str">
            <v>143201000</v>
          </cell>
        </row>
        <row r="36343">
          <cell r="O36343" t="str">
            <v>143201000</v>
          </cell>
        </row>
        <row r="36344">
          <cell r="O36344" t="str">
            <v>143201000</v>
          </cell>
        </row>
        <row r="36345">
          <cell r="O36345" t="str">
            <v>143201000</v>
          </cell>
        </row>
        <row r="36346">
          <cell r="O36346" t="str">
            <v>143206000</v>
          </cell>
        </row>
        <row r="36347">
          <cell r="O36347" t="str">
            <v>143206000</v>
          </cell>
        </row>
        <row r="36348">
          <cell r="O36348" t="str">
            <v>143206000</v>
          </cell>
        </row>
        <row r="36349">
          <cell r="O36349" t="str">
            <v>143206000</v>
          </cell>
        </row>
        <row r="36350">
          <cell r="O36350" t="str">
            <v>143206000</v>
          </cell>
        </row>
        <row r="36351">
          <cell r="O36351" t="str">
            <v>143206000</v>
          </cell>
        </row>
        <row r="36352">
          <cell r="O36352" t="str">
            <v>143206000</v>
          </cell>
        </row>
        <row r="36353">
          <cell r="O36353" t="str">
            <v>143206000</v>
          </cell>
        </row>
        <row r="36354">
          <cell r="O36354" t="str">
            <v>143206000</v>
          </cell>
        </row>
        <row r="36355">
          <cell r="O36355" t="str">
            <v>143208000</v>
          </cell>
        </row>
        <row r="36356">
          <cell r="O36356" t="str">
            <v>143208000</v>
          </cell>
        </row>
        <row r="36357">
          <cell r="O36357" t="str">
            <v>143208000</v>
          </cell>
        </row>
        <row r="36358">
          <cell r="O36358" t="str">
            <v>143208000</v>
          </cell>
        </row>
        <row r="36359">
          <cell r="O36359" t="str">
            <v>143208000</v>
          </cell>
        </row>
        <row r="36360">
          <cell r="O36360" t="str">
            <v>143208000</v>
          </cell>
        </row>
        <row r="36361">
          <cell r="O36361" t="str">
            <v>143208000</v>
          </cell>
        </row>
        <row r="36362">
          <cell r="O36362" t="str">
            <v>143208000</v>
          </cell>
        </row>
        <row r="36363">
          <cell r="O36363" t="str">
            <v>143208000</v>
          </cell>
        </row>
        <row r="36364">
          <cell r="O36364" t="str">
            <v>143208000</v>
          </cell>
        </row>
        <row r="36365">
          <cell r="O36365" t="str">
            <v>143208000</v>
          </cell>
        </row>
        <row r="36366">
          <cell r="O36366" t="str">
            <v>143208000</v>
          </cell>
        </row>
        <row r="36367">
          <cell r="O36367" t="str">
            <v>143208000</v>
          </cell>
        </row>
        <row r="36368">
          <cell r="O36368" t="str">
            <v>143208000</v>
          </cell>
        </row>
        <row r="36369">
          <cell r="O36369" t="str">
            <v>143209000</v>
          </cell>
        </row>
        <row r="36370">
          <cell r="O36370" t="str">
            <v>143209000</v>
          </cell>
        </row>
        <row r="36371">
          <cell r="O36371" t="str">
            <v>143209000</v>
          </cell>
        </row>
        <row r="36372">
          <cell r="O36372" t="str">
            <v>143209000</v>
          </cell>
        </row>
        <row r="36373">
          <cell r="O36373" t="str">
            <v>143209000</v>
          </cell>
        </row>
        <row r="36374">
          <cell r="O36374" t="str">
            <v>143209000</v>
          </cell>
        </row>
        <row r="36375">
          <cell r="O36375" t="str">
            <v>143209000</v>
          </cell>
        </row>
        <row r="36376">
          <cell r="O36376" t="str">
            <v>143209000</v>
          </cell>
        </row>
        <row r="36377">
          <cell r="O36377" t="str">
            <v>143209000</v>
          </cell>
        </row>
        <row r="36378">
          <cell r="O36378" t="str">
            <v>143209000</v>
          </cell>
        </row>
        <row r="36379">
          <cell r="O36379" t="str">
            <v>143209000</v>
          </cell>
        </row>
        <row r="36380">
          <cell r="O36380" t="str">
            <v>143209000</v>
          </cell>
        </row>
        <row r="36381">
          <cell r="O36381" t="str">
            <v>143209000</v>
          </cell>
        </row>
        <row r="36382">
          <cell r="O36382" t="str">
            <v>143209000</v>
          </cell>
        </row>
        <row r="36383">
          <cell r="O36383" t="str">
            <v>143209000</v>
          </cell>
        </row>
        <row r="36384">
          <cell r="O36384" t="str">
            <v>143209000</v>
          </cell>
        </row>
        <row r="36385">
          <cell r="O36385" t="str">
            <v>143209000</v>
          </cell>
        </row>
        <row r="36386">
          <cell r="O36386" t="str">
            <v>143209000</v>
          </cell>
        </row>
        <row r="36387">
          <cell r="O36387" t="str">
            <v>143209000</v>
          </cell>
        </row>
        <row r="36388">
          <cell r="O36388" t="str">
            <v>143209000</v>
          </cell>
        </row>
        <row r="36389">
          <cell r="O36389" t="str">
            <v>143209000</v>
          </cell>
        </row>
        <row r="36390">
          <cell r="O36390" t="str">
            <v>143209000</v>
          </cell>
        </row>
        <row r="36391">
          <cell r="O36391" t="str">
            <v>143209000</v>
          </cell>
        </row>
        <row r="36392">
          <cell r="O36392" t="str">
            <v>143211000</v>
          </cell>
        </row>
        <row r="36393">
          <cell r="O36393" t="str">
            <v>143211000</v>
          </cell>
        </row>
        <row r="36394">
          <cell r="O36394" t="str">
            <v>143211000</v>
          </cell>
        </row>
        <row r="36395">
          <cell r="O36395" t="str">
            <v>143211000</v>
          </cell>
        </row>
        <row r="36396">
          <cell r="O36396" t="str">
            <v>143211000</v>
          </cell>
        </row>
        <row r="36397">
          <cell r="O36397" t="str">
            <v>143211000</v>
          </cell>
        </row>
        <row r="36398">
          <cell r="O36398" t="str">
            <v>143211000</v>
          </cell>
        </row>
        <row r="36399">
          <cell r="O36399" t="str">
            <v>143211000</v>
          </cell>
        </row>
        <row r="36400">
          <cell r="O36400" t="str">
            <v>143211000</v>
          </cell>
        </row>
        <row r="36401">
          <cell r="O36401" t="str">
            <v>143211000</v>
          </cell>
        </row>
        <row r="36402">
          <cell r="O36402" t="str">
            <v>143211000</v>
          </cell>
        </row>
        <row r="36403">
          <cell r="O36403" t="str">
            <v>143211000</v>
          </cell>
        </row>
        <row r="36404">
          <cell r="O36404" t="str">
            <v>143211000</v>
          </cell>
        </row>
        <row r="36405">
          <cell r="O36405" t="str">
            <v>143211000</v>
          </cell>
        </row>
        <row r="36406">
          <cell r="O36406" t="str">
            <v>143213000</v>
          </cell>
        </row>
        <row r="36407">
          <cell r="O36407" t="str">
            <v>143213000</v>
          </cell>
        </row>
        <row r="36408">
          <cell r="O36408" t="str">
            <v>143213000</v>
          </cell>
        </row>
        <row r="36409">
          <cell r="O36409" t="str">
            <v>143213000</v>
          </cell>
        </row>
        <row r="36410">
          <cell r="O36410" t="str">
            <v>143213000</v>
          </cell>
        </row>
        <row r="36411">
          <cell r="O36411" t="str">
            <v>143213000</v>
          </cell>
        </row>
        <row r="36412">
          <cell r="O36412" t="str">
            <v>143213000</v>
          </cell>
        </row>
        <row r="36413">
          <cell r="O36413" t="str">
            <v>143213000</v>
          </cell>
        </row>
        <row r="36414">
          <cell r="O36414" t="str">
            <v>143213000</v>
          </cell>
        </row>
        <row r="36415">
          <cell r="O36415" t="str">
            <v>143213000</v>
          </cell>
        </row>
        <row r="36416">
          <cell r="O36416" t="str">
            <v>143213000</v>
          </cell>
        </row>
        <row r="36417">
          <cell r="O36417" t="str">
            <v>143213000</v>
          </cell>
        </row>
        <row r="36418">
          <cell r="O36418" t="str">
            <v>143213000</v>
          </cell>
        </row>
        <row r="36419">
          <cell r="O36419" t="str">
            <v>143213000</v>
          </cell>
        </row>
        <row r="36420">
          <cell r="O36420" t="str">
            <v>143213000</v>
          </cell>
        </row>
        <row r="36421">
          <cell r="O36421" t="str">
            <v>143213000</v>
          </cell>
        </row>
        <row r="36422">
          <cell r="O36422" t="str">
            <v>143213000</v>
          </cell>
        </row>
        <row r="36423">
          <cell r="O36423" t="str">
            <v>143213000</v>
          </cell>
        </row>
        <row r="36424">
          <cell r="O36424" t="str">
            <v>143213000</v>
          </cell>
        </row>
        <row r="36425">
          <cell r="O36425" t="str">
            <v>143213000</v>
          </cell>
        </row>
        <row r="36426">
          <cell r="O36426" t="str">
            <v>143213000</v>
          </cell>
        </row>
        <row r="36427">
          <cell r="O36427" t="str">
            <v>143213000</v>
          </cell>
        </row>
        <row r="36428">
          <cell r="O36428" t="str">
            <v>143213000</v>
          </cell>
        </row>
        <row r="36429">
          <cell r="O36429" t="str">
            <v>143213000</v>
          </cell>
        </row>
        <row r="36430">
          <cell r="O36430" t="str">
            <v>143213000</v>
          </cell>
        </row>
        <row r="36431">
          <cell r="O36431" t="str">
            <v>143213000</v>
          </cell>
        </row>
        <row r="36432">
          <cell r="O36432" t="str">
            <v>143213000</v>
          </cell>
        </row>
        <row r="36433">
          <cell r="O36433" t="str">
            <v>143213000</v>
          </cell>
        </row>
        <row r="36434">
          <cell r="O36434" t="str">
            <v>143213000</v>
          </cell>
        </row>
        <row r="36435">
          <cell r="O36435" t="str">
            <v>143213000</v>
          </cell>
        </row>
        <row r="36436">
          <cell r="O36436" t="str">
            <v>143213000</v>
          </cell>
        </row>
        <row r="36437">
          <cell r="O36437" t="str">
            <v>143213000</v>
          </cell>
        </row>
        <row r="36438">
          <cell r="O36438" t="str">
            <v>143213000</v>
          </cell>
        </row>
        <row r="36439">
          <cell r="O36439" t="str">
            <v>143213000</v>
          </cell>
        </row>
        <row r="36440">
          <cell r="O36440" t="str">
            <v>143213000</v>
          </cell>
        </row>
        <row r="36441">
          <cell r="O36441" t="str">
            <v>143213000</v>
          </cell>
        </row>
        <row r="36442">
          <cell r="O36442" t="str">
            <v>143213000</v>
          </cell>
        </row>
        <row r="36443">
          <cell r="O36443" t="str">
            <v>143213000</v>
          </cell>
        </row>
        <row r="36444">
          <cell r="O36444" t="str">
            <v>143213000</v>
          </cell>
        </row>
        <row r="36445">
          <cell r="O36445" t="str">
            <v>143213000</v>
          </cell>
        </row>
        <row r="36446">
          <cell r="O36446" t="str">
            <v>143213000</v>
          </cell>
        </row>
        <row r="36447">
          <cell r="O36447" t="str">
            <v>143213000</v>
          </cell>
        </row>
        <row r="36448">
          <cell r="O36448" t="str">
            <v>143214000</v>
          </cell>
        </row>
        <row r="36449">
          <cell r="O36449" t="str">
            <v>143214000</v>
          </cell>
        </row>
        <row r="36450">
          <cell r="O36450" t="str">
            <v>143214000</v>
          </cell>
        </row>
        <row r="36451">
          <cell r="O36451" t="str">
            <v>143214000</v>
          </cell>
        </row>
        <row r="36452">
          <cell r="O36452" t="str">
            <v>143214000</v>
          </cell>
        </row>
        <row r="36453">
          <cell r="O36453" t="str">
            <v>143214000</v>
          </cell>
        </row>
        <row r="36454">
          <cell r="O36454" t="str">
            <v>143214000</v>
          </cell>
        </row>
        <row r="36455">
          <cell r="O36455" t="str">
            <v>143214000</v>
          </cell>
        </row>
        <row r="36456">
          <cell r="O36456" t="str">
            <v>143214000</v>
          </cell>
        </row>
        <row r="36457">
          <cell r="O36457" t="str">
            <v>143214000</v>
          </cell>
        </row>
        <row r="36458">
          <cell r="O36458" t="str">
            <v>143214000</v>
          </cell>
        </row>
        <row r="36459">
          <cell r="O36459" t="str">
            <v>143214000</v>
          </cell>
        </row>
        <row r="36460">
          <cell r="O36460" t="str">
            <v>143214000</v>
          </cell>
        </row>
        <row r="36461">
          <cell r="O36461" t="str">
            <v>143214000</v>
          </cell>
        </row>
        <row r="36462">
          <cell r="O36462" t="str">
            <v>143214000</v>
          </cell>
        </row>
        <row r="36463">
          <cell r="O36463" t="str">
            <v>143214000</v>
          </cell>
        </row>
        <row r="36464">
          <cell r="O36464" t="str">
            <v>143215000</v>
          </cell>
        </row>
        <row r="36465">
          <cell r="O36465" t="str">
            <v>143215000</v>
          </cell>
        </row>
        <row r="36466">
          <cell r="O36466" t="str">
            <v>143215000</v>
          </cell>
        </row>
        <row r="36467">
          <cell r="O36467" t="str">
            <v>143215000</v>
          </cell>
        </row>
        <row r="36468">
          <cell r="O36468" t="str">
            <v>143215000</v>
          </cell>
        </row>
        <row r="36469">
          <cell r="O36469" t="str">
            <v>143215000</v>
          </cell>
        </row>
        <row r="36470">
          <cell r="O36470" t="str">
            <v>143215000</v>
          </cell>
        </row>
        <row r="36471">
          <cell r="O36471" t="str">
            <v>143215000</v>
          </cell>
        </row>
        <row r="36472">
          <cell r="O36472" t="str">
            <v>143215000</v>
          </cell>
        </row>
        <row r="36473">
          <cell r="O36473" t="str">
            <v>143215000</v>
          </cell>
        </row>
        <row r="36474">
          <cell r="O36474" t="str">
            <v>143215000</v>
          </cell>
        </row>
        <row r="36475">
          <cell r="O36475" t="str">
            <v>143215000</v>
          </cell>
        </row>
        <row r="36476">
          <cell r="O36476" t="str">
            <v>143215000</v>
          </cell>
        </row>
        <row r="36477">
          <cell r="O36477" t="str">
            <v>143215000</v>
          </cell>
        </row>
        <row r="36478">
          <cell r="O36478" t="str">
            <v>143215000</v>
          </cell>
        </row>
        <row r="36479">
          <cell r="O36479" t="str">
            <v>143215000</v>
          </cell>
        </row>
        <row r="36480">
          <cell r="O36480" t="str">
            <v>143215000</v>
          </cell>
        </row>
        <row r="36481">
          <cell r="O36481" t="str">
            <v>143215000</v>
          </cell>
        </row>
        <row r="36482">
          <cell r="O36482" t="str">
            <v>143215000</v>
          </cell>
        </row>
        <row r="36483">
          <cell r="O36483" t="str">
            <v>143215000</v>
          </cell>
        </row>
        <row r="36484">
          <cell r="O36484" t="str">
            <v>144401000</v>
          </cell>
        </row>
        <row r="36485">
          <cell r="O36485" t="str">
            <v>144401000</v>
          </cell>
        </row>
        <row r="36486">
          <cell r="O36486" t="str">
            <v>144401000</v>
          </cell>
        </row>
        <row r="36487">
          <cell r="O36487" t="str">
            <v>144401000</v>
          </cell>
        </row>
        <row r="36488">
          <cell r="O36488" t="str">
            <v>144401000</v>
          </cell>
        </row>
        <row r="36489">
          <cell r="O36489" t="str">
            <v>144401000</v>
          </cell>
        </row>
        <row r="36490">
          <cell r="O36490" t="str">
            <v>144401000</v>
          </cell>
        </row>
        <row r="36491">
          <cell r="O36491" t="str">
            <v>144401000</v>
          </cell>
        </row>
        <row r="36492">
          <cell r="O36492" t="str">
            <v>144401000</v>
          </cell>
        </row>
        <row r="36493">
          <cell r="O36493" t="str">
            <v>144401000</v>
          </cell>
        </row>
        <row r="36494">
          <cell r="O36494" t="str">
            <v>144401000</v>
          </cell>
        </row>
        <row r="36495">
          <cell r="O36495" t="str">
            <v>144402000</v>
          </cell>
        </row>
        <row r="36496">
          <cell r="O36496" t="str">
            <v>144402000</v>
          </cell>
        </row>
        <row r="36497">
          <cell r="O36497" t="str">
            <v>144402000</v>
          </cell>
        </row>
        <row r="36498">
          <cell r="O36498" t="str">
            <v>144402000</v>
          </cell>
        </row>
        <row r="36499">
          <cell r="O36499" t="str">
            <v>144402000</v>
          </cell>
        </row>
        <row r="36500">
          <cell r="O36500" t="str">
            <v>144402000</v>
          </cell>
        </row>
        <row r="36501">
          <cell r="O36501" t="str">
            <v>144402000</v>
          </cell>
        </row>
        <row r="36502">
          <cell r="O36502" t="str">
            <v>144402000</v>
          </cell>
        </row>
        <row r="36503">
          <cell r="O36503" t="str">
            <v>144402000</v>
          </cell>
        </row>
        <row r="36504">
          <cell r="O36504" t="str">
            <v>144402000</v>
          </cell>
        </row>
        <row r="36505">
          <cell r="O36505" t="str">
            <v>144402000</v>
          </cell>
        </row>
        <row r="36506">
          <cell r="O36506" t="str">
            <v>144402000</v>
          </cell>
        </row>
        <row r="36507">
          <cell r="O36507" t="str">
            <v>144402000</v>
          </cell>
        </row>
        <row r="36508">
          <cell r="O36508" t="str">
            <v>144402000</v>
          </cell>
        </row>
        <row r="36509">
          <cell r="O36509" t="str">
            <v>144402000</v>
          </cell>
        </row>
        <row r="36510">
          <cell r="O36510" t="str">
            <v>144402000</v>
          </cell>
        </row>
        <row r="36511">
          <cell r="O36511" t="str">
            <v>144402000</v>
          </cell>
        </row>
        <row r="36512">
          <cell r="O36512" t="str">
            <v>144402000</v>
          </cell>
        </row>
        <row r="36513">
          <cell r="O36513" t="str">
            <v>144402000</v>
          </cell>
        </row>
        <row r="36514">
          <cell r="O36514" t="str">
            <v>144402000</v>
          </cell>
        </row>
        <row r="36515">
          <cell r="O36515" t="str">
            <v>144402000</v>
          </cell>
        </row>
        <row r="36516">
          <cell r="O36516" t="str">
            <v>144402000</v>
          </cell>
        </row>
        <row r="36517">
          <cell r="O36517" t="str">
            <v>144403000</v>
          </cell>
        </row>
        <row r="36518">
          <cell r="O36518" t="str">
            <v>144403000</v>
          </cell>
        </row>
        <row r="36519">
          <cell r="O36519" t="str">
            <v>144403000</v>
          </cell>
        </row>
        <row r="36520">
          <cell r="O36520" t="str">
            <v>144403000</v>
          </cell>
        </row>
        <row r="36521">
          <cell r="O36521" t="str">
            <v>144403000</v>
          </cell>
        </row>
        <row r="36522">
          <cell r="O36522" t="str">
            <v>144403000</v>
          </cell>
        </row>
        <row r="36523">
          <cell r="O36523" t="str">
            <v>144403000</v>
          </cell>
        </row>
        <row r="36524">
          <cell r="O36524" t="str">
            <v>144403000</v>
          </cell>
        </row>
        <row r="36525">
          <cell r="O36525" t="str">
            <v>144403000</v>
          </cell>
        </row>
        <row r="36526">
          <cell r="O36526" t="str">
            <v>144403000</v>
          </cell>
        </row>
        <row r="36527">
          <cell r="O36527" t="str">
            <v>144403000</v>
          </cell>
        </row>
        <row r="36528">
          <cell r="O36528" t="str">
            <v>144403000</v>
          </cell>
        </row>
        <row r="36529">
          <cell r="O36529" t="str">
            <v>144403000</v>
          </cell>
        </row>
        <row r="36530">
          <cell r="O36530" t="str">
            <v>144403000</v>
          </cell>
        </row>
        <row r="36531">
          <cell r="O36531" t="str">
            <v>144404000</v>
          </cell>
        </row>
        <row r="36532">
          <cell r="O36532" t="str">
            <v>144404000</v>
          </cell>
        </row>
        <row r="36533">
          <cell r="O36533" t="str">
            <v>144404000</v>
          </cell>
        </row>
        <row r="36534">
          <cell r="O36534" t="str">
            <v>144404000</v>
          </cell>
        </row>
        <row r="36535">
          <cell r="O36535" t="str">
            <v>144404000</v>
          </cell>
        </row>
        <row r="36536">
          <cell r="O36536" t="str">
            <v>144404000</v>
          </cell>
        </row>
        <row r="36537">
          <cell r="O36537" t="str">
            <v>144404000</v>
          </cell>
        </row>
        <row r="36538">
          <cell r="O36538" t="str">
            <v>144404000</v>
          </cell>
        </row>
        <row r="36539">
          <cell r="O36539" t="str">
            <v>144404000</v>
          </cell>
        </row>
        <row r="36540">
          <cell r="O36540" t="str">
            <v>144404000</v>
          </cell>
        </row>
        <row r="36541">
          <cell r="O36541" t="str">
            <v>144404000</v>
          </cell>
        </row>
        <row r="36542">
          <cell r="O36542" t="str">
            <v>144404000</v>
          </cell>
        </row>
        <row r="36543">
          <cell r="O36543" t="str">
            <v>144404000</v>
          </cell>
        </row>
        <row r="36544">
          <cell r="O36544" t="str">
            <v>144404000</v>
          </cell>
        </row>
        <row r="36545">
          <cell r="O36545" t="str">
            <v>144404000</v>
          </cell>
        </row>
        <row r="36546">
          <cell r="O36546" t="str">
            <v>144404000</v>
          </cell>
        </row>
        <row r="36547">
          <cell r="O36547" t="str">
            <v>144405000</v>
          </cell>
        </row>
        <row r="36548">
          <cell r="O36548" t="str">
            <v>144405000</v>
          </cell>
        </row>
        <row r="36549">
          <cell r="O36549" t="str">
            <v>144405000</v>
          </cell>
        </row>
        <row r="36550">
          <cell r="O36550" t="str">
            <v>144405000</v>
          </cell>
        </row>
        <row r="36551">
          <cell r="O36551" t="str">
            <v>144405000</v>
          </cell>
        </row>
        <row r="36552">
          <cell r="O36552" t="str">
            <v>144405000</v>
          </cell>
        </row>
        <row r="36553">
          <cell r="O36553" t="str">
            <v>144405000</v>
          </cell>
        </row>
        <row r="36554">
          <cell r="O36554" t="str">
            <v>144405000</v>
          </cell>
        </row>
        <row r="36555">
          <cell r="O36555" t="str">
            <v>144405000</v>
          </cell>
        </row>
        <row r="36556">
          <cell r="O36556" t="str">
            <v>144405000</v>
          </cell>
        </row>
        <row r="36557">
          <cell r="O36557" t="str">
            <v>144405000</v>
          </cell>
        </row>
        <row r="36558">
          <cell r="O36558" t="str">
            <v>144406000</v>
          </cell>
        </row>
        <row r="36559">
          <cell r="O36559" t="str">
            <v>144406000</v>
          </cell>
        </row>
        <row r="36560">
          <cell r="O36560" t="str">
            <v>144406000</v>
          </cell>
        </row>
        <row r="36561">
          <cell r="O36561" t="str">
            <v>144406000</v>
          </cell>
        </row>
        <row r="36562">
          <cell r="O36562" t="str">
            <v>144406000</v>
          </cell>
        </row>
        <row r="36563">
          <cell r="O36563" t="str">
            <v>144406000</v>
          </cell>
        </row>
        <row r="36564">
          <cell r="O36564" t="str">
            <v>144406000</v>
          </cell>
        </row>
        <row r="36565">
          <cell r="O36565" t="str">
            <v>144406000</v>
          </cell>
        </row>
        <row r="36566">
          <cell r="O36566" t="str">
            <v>144406000</v>
          </cell>
        </row>
        <row r="36567">
          <cell r="O36567" t="str">
            <v>144407000</v>
          </cell>
        </row>
        <row r="36568">
          <cell r="O36568" t="str">
            <v>144407000</v>
          </cell>
        </row>
        <row r="36569">
          <cell r="O36569" t="str">
            <v>144407000</v>
          </cell>
        </row>
        <row r="36570">
          <cell r="O36570" t="str">
            <v>144407000</v>
          </cell>
        </row>
        <row r="36571">
          <cell r="O36571" t="str">
            <v>144407000</v>
          </cell>
        </row>
        <row r="36572">
          <cell r="O36572" t="str">
            <v>144407000</v>
          </cell>
        </row>
        <row r="36573">
          <cell r="O36573" t="str">
            <v>144407000</v>
          </cell>
        </row>
        <row r="36574">
          <cell r="O36574" t="str">
            <v>144407000</v>
          </cell>
        </row>
        <row r="36575">
          <cell r="O36575" t="str">
            <v>144407000</v>
          </cell>
        </row>
        <row r="36576">
          <cell r="O36576" t="str">
            <v>144407000</v>
          </cell>
        </row>
        <row r="36577">
          <cell r="O36577" t="str">
            <v>144407000</v>
          </cell>
        </row>
        <row r="36578">
          <cell r="O36578" t="str">
            <v>144407000</v>
          </cell>
        </row>
        <row r="36579">
          <cell r="O36579" t="str">
            <v>144407000</v>
          </cell>
        </row>
        <row r="36580">
          <cell r="O36580" t="str">
            <v>144407000</v>
          </cell>
        </row>
        <row r="36581">
          <cell r="O36581" t="str">
            <v>144407000</v>
          </cell>
        </row>
        <row r="36582">
          <cell r="O36582" t="str">
            <v>144408000</v>
          </cell>
        </row>
        <row r="36583">
          <cell r="O36583" t="str">
            <v>144408000</v>
          </cell>
        </row>
        <row r="36584">
          <cell r="O36584" t="str">
            <v>144408000</v>
          </cell>
        </row>
        <row r="36585">
          <cell r="O36585" t="str">
            <v>144408000</v>
          </cell>
        </row>
        <row r="36586">
          <cell r="O36586" t="str">
            <v>144408000</v>
          </cell>
        </row>
        <row r="36587">
          <cell r="O36587" t="str">
            <v>144408000</v>
          </cell>
        </row>
        <row r="36588">
          <cell r="O36588" t="str">
            <v>144408000</v>
          </cell>
        </row>
        <row r="36589">
          <cell r="O36589" t="str">
            <v>144408000</v>
          </cell>
        </row>
        <row r="36590">
          <cell r="O36590" t="str">
            <v>144409000</v>
          </cell>
        </row>
        <row r="36591">
          <cell r="O36591" t="str">
            <v>144409000</v>
          </cell>
        </row>
        <row r="36592">
          <cell r="O36592" t="str">
            <v>144409000</v>
          </cell>
        </row>
        <row r="36593">
          <cell r="O36593" t="str">
            <v>144409000</v>
          </cell>
        </row>
        <row r="36594">
          <cell r="O36594" t="str">
            <v>144409000</v>
          </cell>
        </row>
        <row r="36595">
          <cell r="O36595" t="str">
            <v>144409000</v>
          </cell>
        </row>
        <row r="36596">
          <cell r="O36596" t="str">
            <v>144409000</v>
          </cell>
        </row>
        <row r="36597">
          <cell r="O36597" t="str">
            <v>144409000</v>
          </cell>
        </row>
        <row r="36598">
          <cell r="O36598" t="str">
            <v>144409000</v>
          </cell>
        </row>
        <row r="36599">
          <cell r="O36599" t="str">
            <v>144409000</v>
          </cell>
        </row>
        <row r="36600">
          <cell r="O36600" t="str">
            <v>144409000</v>
          </cell>
        </row>
        <row r="36601">
          <cell r="O36601" t="str">
            <v>144409000</v>
          </cell>
        </row>
        <row r="36602">
          <cell r="O36602" t="str">
            <v>144409000</v>
          </cell>
        </row>
        <row r="36603">
          <cell r="O36603" t="str">
            <v>144409000</v>
          </cell>
        </row>
        <row r="36604">
          <cell r="O36604" t="str">
            <v>144409000</v>
          </cell>
        </row>
        <row r="36605">
          <cell r="O36605" t="str">
            <v>144409000</v>
          </cell>
        </row>
        <row r="36606">
          <cell r="O36606" t="str">
            <v>144409000</v>
          </cell>
        </row>
        <row r="36607">
          <cell r="O36607" t="str">
            <v>144409000</v>
          </cell>
        </row>
        <row r="36608">
          <cell r="O36608" t="str">
            <v>144409000</v>
          </cell>
        </row>
        <row r="36609">
          <cell r="O36609" t="str">
            <v>144410000</v>
          </cell>
        </row>
        <row r="36610">
          <cell r="O36610" t="str">
            <v>144410000</v>
          </cell>
        </row>
        <row r="36611">
          <cell r="O36611" t="str">
            <v>144410000</v>
          </cell>
        </row>
        <row r="36612">
          <cell r="O36612" t="str">
            <v>144410000</v>
          </cell>
        </row>
        <row r="36613">
          <cell r="O36613" t="str">
            <v>144410000</v>
          </cell>
        </row>
        <row r="36614">
          <cell r="O36614" t="str">
            <v>144410000</v>
          </cell>
        </row>
        <row r="36615">
          <cell r="O36615" t="str">
            <v>144410000</v>
          </cell>
        </row>
        <row r="36616">
          <cell r="O36616" t="str">
            <v>144410000</v>
          </cell>
        </row>
        <row r="36617">
          <cell r="O36617" t="str">
            <v>144410000</v>
          </cell>
        </row>
        <row r="36618">
          <cell r="O36618" t="str">
            <v>144410000</v>
          </cell>
        </row>
        <row r="36619">
          <cell r="O36619" t="str">
            <v>144410000</v>
          </cell>
        </row>
        <row r="36620">
          <cell r="O36620" t="str">
            <v>144410000</v>
          </cell>
        </row>
        <row r="36621">
          <cell r="O36621" t="str">
            <v>144410000</v>
          </cell>
        </row>
        <row r="36622">
          <cell r="O36622" t="str">
            <v>144410000</v>
          </cell>
        </row>
        <row r="36623">
          <cell r="O36623" t="str">
            <v>144410000</v>
          </cell>
        </row>
        <row r="36624">
          <cell r="O36624" t="str">
            <v>144410000</v>
          </cell>
        </row>
        <row r="36625">
          <cell r="O36625" t="str">
            <v>144410000</v>
          </cell>
        </row>
        <row r="36626">
          <cell r="O36626" t="str">
            <v>144410000</v>
          </cell>
        </row>
        <row r="36627">
          <cell r="O36627" t="str">
            <v>144410000</v>
          </cell>
        </row>
        <row r="36628">
          <cell r="O36628" t="str">
            <v>148101000</v>
          </cell>
        </row>
        <row r="36629">
          <cell r="O36629" t="str">
            <v>148101000</v>
          </cell>
        </row>
        <row r="36630">
          <cell r="O36630" t="str">
            <v>148101000</v>
          </cell>
        </row>
        <row r="36631">
          <cell r="O36631" t="str">
            <v>148101000</v>
          </cell>
        </row>
        <row r="36632">
          <cell r="O36632" t="str">
            <v>148101000</v>
          </cell>
        </row>
        <row r="36633">
          <cell r="O36633" t="str">
            <v>148101000</v>
          </cell>
        </row>
        <row r="36634">
          <cell r="O36634" t="str">
            <v>148101000</v>
          </cell>
        </row>
        <row r="36635">
          <cell r="O36635" t="str">
            <v>148101000</v>
          </cell>
        </row>
        <row r="36636">
          <cell r="O36636" t="str">
            <v>148101000</v>
          </cell>
        </row>
        <row r="36637">
          <cell r="O36637" t="str">
            <v>148101000</v>
          </cell>
        </row>
        <row r="36638">
          <cell r="O36638" t="str">
            <v>148101000</v>
          </cell>
        </row>
        <row r="36639">
          <cell r="O36639" t="str">
            <v>148101000</v>
          </cell>
        </row>
        <row r="36640">
          <cell r="O36640" t="str">
            <v>148101000</v>
          </cell>
        </row>
        <row r="36641">
          <cell r="O36641" t="str">
            <v>148101000</v>
          </cell>
        </row>
        <row r="36642">
          <cell r="O36642" t="str">
            <v>148101000</v>
          </cell>
        </row>
        <row r="36643">
          <cell r="O36643" t="str">
            <v>148101000</v>
          </cell>
        </row>
        <row r="36644">
          <cell r="O36644" t="str">
            <v>148101000</v>
          </cell>
        </row>
        <row r="36645">
          <cell r="O36645" t="str">
            <v>148101000</v>
          </cell>
        </row>
        <row r="36646">
          <cell r="O36646" t="str">
            <v>148102000</v>
          </cell>
        </row>
        <row r="36647">
          <cell r="O36647" t="str">
            <v>148102000</v>
          </cell>
        </row>
        <row r="36648">
          <cell r="O36648" t="str">
            <v>148102000</v>
          </cell>
        </row>
        <row r="36649">
          <cell r="O36649" t="str">
            <v>148102000</v>
          </cell>
        </row>
        <row r="36650">
          <cell r="O36650" t="str">
            <v>148102000</v>
          </cell>
        </row>
        <row r="36651">
          <cell r="O36651" t="str">
            <v>148102000</v>
          </cell>
        </row>
        <row r="36652">
          <cell r="O36652" t="str">
            <v>148102000</v>
          </cell>
        </row>
        <row r="36653">
          <cell r="O36653" t="str">
            <v>148102000</v>
          </cell>
        </row>
        <row r="36654">
          <cell r="O36654" t="str">
            <v>148102000</v>
          </cell>
        </row>
        <row r="36655">
          <cell r="O36655" t="str">
            <v>148102000</v>
          </cell>
        </row>
        <row r="36656">
          <cell r="O36656" t="str">
            <v>148102000</v>
          </cell>
        </row>
        <row r="36657">
          <cell r="O36657" t="str">
            <v>148102000</v>
          </cell>
        </row>
        <row r="36658">
          <cell r="O36658" t="str">
            <v>148102000</v>
          </cell>
        </row>
        <row r="36659">
          <cell r="O36659" t="str">
            <v>148102000</v>
          </cell>
        </row>
        <row r="36660">
          <cell r="O36660" t="str">
            <v>148102000</v>
          </cell>
        </row>
        <row r="36661">
          <cell r="O36661" t="str">
            <v>148102000</v>
          </cell>
        </row>
        <row r="36662">
          <cell r="O36662" t="str">
            <v>148102000</v>
          </cell>
        </row>
        <row r="36663">
          <cell r="O36663" t="str">
            <v>148102000</v>
          </cell>
        </row>
        <row r="36664">
          <cell r="O36664" t="str">
            <v>148102000</v>
          </cell>
        </row>
        <row r="36665">
          <cell r="O36665" t="str">
            <v>148102000</v>
          </cell>
        </row>
        <row r="36666">
          <cell r="O36666" t="str">
            <v>148102000</v>
          </cell>
        </row>
        <row r="36667">
          <cell r="O36667" t="str">
            <v>148103000</v>
          </cell>
        </row>
        <row r="36668">
          <cell r="O36668" t="str">
            <v>148103000</v>
          </cell>
        </row>
        <row r="36669">
          <cell r="O36669" t="str">
            <v>148103000</v>
          </cell>
        </row>
        <row r="36670">
          <cell r="O36670" t="str">
            <v>148103000</v>
          </cell>
        </row>
        <row r="36671">
          <cell r="O36671" t="str">
            <v>148103000</v>
          </cell>
        </row>
        <row r="36672">
          <cell r="O36672" t="str">
            <v>148103000</v>
          </cell>
        </row>
        <row r="36673">
          <cell r="O36673" t="str">
            <v>148103000</v>
          </cell>
        </row>
        <row r="36674">
          <cell r="O36674" t="str">
            <v>148103000</v>
          </cell>
        </row>
        <row r="36675">
          <cell r="O36675" t="str">
            <v>148103000</v>
          </cell>
        </row>
        <row r="36676">
          <cell r="O36676" t="str">
            <v>148103000</v>
          </cell>
        </row>
        <row r="36677">
          <cell r="O36677" t="str">
            <v>148103000</v>
          </cell>
        </row>
        <row r="36678">
          <cell r="O36678" t="str">
            <v>148103000</v>
          </cell>
        </row>
        <row r="36679">
          <cell r="O36679" t="str">
            <v>148103000</v>
          </cell>
        </row>
        <row r="36680">
          <cell r="O36680" t="str">
            <v>148103000</v>
          </cell>
        </row>
        <row r="36681">
          <cell r="O36681" t="str">
            <v>148103000</v>
          </cell>
        </row>
        <row r="36682">
          <cell r="O36682" t="str">
            <v>148103000</v>
          </cell>
        </row>
        <row r="36683">
          <cell r="O36683" t="str">
            <v>148104000</v>
          </cell>
        </row>
        <row r="36684">
          <cell r="O36684" t="str">
            <v>148104000</v>
          </cell>
        </row>
        <row r="36685">
          <cell r="O36685" t="str">
            <v>148104000</v>
          </cell>
        </row>
        <row r="36686">
          <cell r="O36686" t="str">
            <v>148104000</v>
          </cell>
        </row>
        <row r="36687">
          <cell r="O36687" t="str">
            <v>148104000</v>
          </cell>
        </row>
        <row r="36688">
          <cell r="O36688" t="str">
            <v>148104000</v>
          </cell>
        </row>
        <row r="36689">
          <cell r="O36689" t="str">
            <v>148104000</v>
          </cell>
        </row>
        <row r="36690">
          <cell r="O36690" t="str">
            <v>148104000</v>
          </cell>
        </row>
        <row r="36691">
          <cell r="O36691" t="str">
            <v>148104000</v>
          </cell>
        </row>
        <row r="36692">
          <cell r="O36692" t="str">
            <v>148104000</v>
          </cell>
        </row>
        <row r="36693">
          <cell r="O36693" t="str">
            <v>148104000</v>
          </cell>
        </row>
        <row r="36694">
          <cell r="O36694" t="str">
            <v>148104000</v>
          </cell>
        </row>
        <row r="36695">
          <cell r="O36695" t="str">
            <v>148104000</v>
          </cell>
        </row>
        <row r="36696">
          <cell r="O36696" t="str">
            <v>148104000</v>
          </cell>
        </row>
        <row r="36697">
          <cell r="O36697" t="str">
            <v>148104000</v>
          </cell>
        </row>
        <row r="36698">
          <cell r="O36698" t="str">
            <v>148104000</v>
          </cell>
        </row>
        <row r="36699">
          <cell r="O36699" t="str">
            <v>148104000</v>
          </cell>
        </row>
        <row r="36700">
          <cell r="O36700" t="str">
            <v>148104000</v>
          </cell>
        </row>
        <row r="36701">
          <cell r="O36701" t="str">
            <v>148104000</v>
          </cell>
        </row>
        <row r="36702">
          <cell r="O36702" t="str">
            <v>148104000</v>
          </cell>
        </row>
        <row r="36703">
          <cell r="O36703" t="str">
            <v>148104000</v>
          </cell>
        </row>
        <row r="36704">
          <cell r="O36704" t="str">
            <v>148105000</v>
          </cell>
        </row>
        <row r="36705">
          <cell r="O36705" t="str">
            <v>148105000</v>
          </cell>
        </row>
        <row r="36706">
          <cell r="O36706" t="str">
            <v>148105000</v>
          </cell>
        </row>
        <row r="36707">
          <cell r="O36707" t="str">
            <v>148105000</v>
          </cell>
        </row>
        <row r="36708">
          <cell r="O36708" t="str">
            <v>148105000</v>
          </cell>
        </row>
        <row r="36709">
          <cell r="O36709" t="str">
            <v>148105000</v>
          </cell>
        </row>
        <row r="36710">
          <cell r="O36710" t="str">
            <v>148105000</v>
          </cell>
        </row>
        <row r="36711">
          <cell r="O36711" t="str">
            <v>148105000</v>
          </cell>
        </row>
        <row r="36712">
          <cell r="O36712" t="str">
            <v>148105000</v>
          </cell>
        </row>
        <row r="36713">
          <cell r="O36713" t="str">
            <v>148105000</v>
          </cell>
        </row>
        <row r="36714">
          <cell r="O36714" t="str">
            <v>148105000</v>
          </cell>
        </row>
        <row r="36715">
          <cell r="O36715" t="str">
            <v>148105000</v>
          </cell>
        </row>
        <row r="36716">
          <cell r="O36716" t="str">
            <v>148105000</v>
          </cell>
        </row>
        <row r="36717">
          <cell r="O36717" t="str">
            <v>148105000</v>
          </cell>
        </row>
        <row r="36718">
          <cell r="O36718" t="str">
            <v>148105000</v>
          </cell>
        </row>
        <row r="36719">
          <cell r="O36719" t="str">
            <v>148105000</v>
          </cell>
        </row>
        <row r="36720">
          <cell r="O36720" t="str">
            <v>148105000</v>
          </cell>
        </row>
        <row r="36721">
          <cell r="O36721" t="str">
            <v>148105000</v>
          </cell>
        </row>
        <row r="36722">
          <cell r="O36722" t="str">
            <v>148105000</v>
          </cell>
        </row>
        <row r="36723">
          <cell r="O36723" t="str">
            <v>148105000</v>
          </cell>
        </row>
        <row r="36724">
          <cell r="O36724" t="str">
            <v>148105000</v>
          </cell>
        </row>
        <row r="36725">
          <cell r="O36725" t="str">
            <v>148105000</v>
          </cell>
        </row>
        <row r="36726">
          <cell r="O36726" t="str">
            <v>148106000</v>
          </cell>
        </row>
        <row r="36727">
          <cell r="O36727" t="str">
            <v>148106000</v>
          </cell>
        </row>
        <row r="36728">
          <cell r="O36728" t="str">
            <v>148106000</v>
          </cell>
        </row>
        <row r="36729">
          <cell r="O36729" t="str">
            <v>148106000</v>
          </cell>
        </row>
        <row r="36730">
          <cell r="O36730" t="str">
            <v>148106000</v>
          </cell>
        </row>
        <row r="36731">
          <cell r="O36731" t="str">
            <v>148106000</v>
          </cell>
        </row>
        <row r="36732">
          <cell r="O36732" t="str">
            <v>148106000</v>
          </cell>
        </row>
        <row r="36733">
          <cell r="O36733" t="str">
            <v>148106000</v>
          </cell>
        </row>
        <row r="36734">
          <cell r="O36734" t="str">
            <v>148106000</v>
          </cell>
        </row>
        <row r="36735">
          <cell r="O36735" t="str">
            <v>148106000</v>
          </cell>
        </row>
        <row r="36736">
          <cell r="O36736" t="str">
            <v>148106000</v>
          </cell>
        </row>
        <row r="36737">
          <cell r="O36737" t="str">
            <v>148106000</v>
          </cell>
        </row>
        <row r="36738">
          <cell r="O36738" t="str">
            <v>148106000</v>
          </cell>
        </row>
        <row r="36739">
          <cell r="O36739" t="str">
            <v>148106000</v>
          </cell>
        </row>
        <row r="36740">
          <cell r="O36740" t="str">
            <v>148106000</v>
          </cell>
        </row>
        <row r="36741">
          <cell r="O36741" t="str">
            <v>148106000</v>
          </cell>
        </row>
        <row r="36742">
          <cell r="O36742" t="str">
            <v>148106000</v>
          </cell>
        </row>
        <row r="36743">
          <cell r="O36743" t="str">
            <v>148106000</v>
          </cell>
        </row>
        <row r="36744">
          <cell r="O36744" t="str">
            <v>148106000</v>
          </cell>
        </row>
        <row r="36745">
          <cell r="O36745" t="str">
            <v>148106000</v>
          </cell>
        </row>
        <row r="36746">
          <cell r="O36746" t="str">
            <v>148106000</v>
          </cell>
        </row>
        <row r="36747">
          <cell r="O36747" t="str">
            <v>148106000</v>
          </cell>
        </row>
        <row r="36748">
          <cell r="O36748" t="str">
            <v>148107000</v>
          </cell>
        </row>
        <row r="36749">
          <cell r="O36749" t="str">
            <v>148107000</v>
          </cell>
        </row>
        <row r="36750">
          <cell r="O36750" t="str">
            <v>148107000</v>
          </cell>
        </row>
        <row r="36751">
          <cell r="O36751" t="str">
            <v>148107000</v>
          </cell>
        </row>
        <row r="36752">
          <cell r="O36752" t="str">
            <v>148107000</v>
          </cell>
        </row>
        <row r="36753">
          <cell r="O36753" t="str">
            <v>148107000</v>
          </cell>
        </row>
        <row r="36754">
          <cell r="O36754" t="str">
            <v>148107000</v>
          </cell>
        </row>
        <row r="36755">
          <cell r="O36755" t="str">
            <v>148107000</v>
          </cell>
        </row>
        <row r="36756">
          <cell r="O36756" t="str">
            <v>148107000</v>
          </cell>
        </row>
        <row r="36757">
          <cell r="O36757" t="str">
            <v>148107000</v>
          </cell>
        </row>
        <row r="36758">
          <cell r="O36758" t="str">
            <v>148107000</v>
          </cell>
        </row>
        <row r="36759">
          <cell r="O36759" t="str">
            <v>148107000</v>
          </cell>
        </row>
        <row r="36760">
          <cell r="O36760" t="str">
            <v>148107000</v>
          </cell>
        </row>
        <row r="36761">
          <cell r="O36761" t="str">
            <v>150702000</v>
          </cell>
        </row>
        <row r="36762">
          <cell r="O36762" t="str">
            <v>150702000</v>
          </cell>
        </row>
        <row r="36763">
          <cell r="O36763" t="str">
            <v>150702000</v>
          </cell>
        </row>
        <row r="36764">
          <cell r="O36764" t="str">
            <v>150702000</v>
          </cell>
        </row>
        <row r="36765">
          <cell r="O36765" t="str">
            <v>150702000</v>
          </cell>
        </row>
        <row r="36766">
          <cell r="O36766" t="str">
            <v>150702000</v>
          </cell>
        </row>
        <row r="36767">
          <cell r="O36767" t="str">
            <v>150702000</v>
          </cell>
        </row>
        <row r="36768">
          <cell r="O36768" t="str">
            <v>150702000</v>
          </cell>
        </row>
        <row r="36769">
          <cell r="O36769" t="str">
            <v>150702000</v>
          </cell>
        </row>
        <row r="36770">
          <cell r="O36770" t="str">
            <v>150702000</v>
          </cell>
        </row>
        <row r="36771">
          <cell r="O36771" t="str">
            <v>150702000</v>
          </cell>
        </row>
        <row r="36772">
          <cell r="O36772" t="str">
            <v>150702000</v>
          </cell>
        </row>
        <row r="36773">
          <cell r="O36773" t="str">
            <v>150702000</v>
          </cell>
        </row>
        <row r="36774">
          <cell r="O36774" t="str">
            <v>150702000</v>
          </cell>
        </row>
        <row r="36775">
          <cell r="O36775" t="str">
            <v>150702000</v>
          </cell>
        </row>
        <row r="36776">
          <cell r="O36776" t="str">
            <v>150702000</v>
          </cell>
        </row>
        <row r="36777">
          <cell r="O36777" t="str">
            <v>150702000</v>
          </cell>
        </row>
        <row r="36778">
          <cell r="O36778" t="str">
            <v>150702000</v>
          </cell>
        </row>
        <row r="36779">
          <cell r="O36779" t="str">
            <v>150702000</v>
          </cell>
        </row>
        <row r="36780">
          <cell r="O36780" t="str">
            <v>150702000</v>
          </cell>
        </row>
        <row r="36781">
          <cell r="O36781" t="str">
            <v>150702000</v>
          </cell>
        </row>
        <row r="36782">
          <cell r="O36782" t="str">
            <v>150702000</v>
          </cell>
        </row>
        <row r="36783">
          <cell r="O36783" t="str">
            <v>150702000</v>
          </cell>
        </row>
        <row r="36784">
          <cell r="O36784" t="str">
            <v>150702000</v>
          </cell>
        </row>
        <row r="36785">
          <cell r="O36785" t="str">
            <v>150702000</v>
          </cell>
        </row>
        <row r="36786">
          <cell r="O36786" t="str">
            <v>150702000</v>
          </cell>
        </row>
        <row r="36787">
          <cell r="O36787" t="str">
            <v>150702000</v>
          </cell>
        </row>
        <row r="36788">
          <cell r="O36788" t="str">
            <v>150702000</v>
          </cell>
        </row>
        <row r="36789">
          <cell r="O36789" t="str">
            <v>150702000</v>
          </cell>
        </row>
        <row r="36790">
          <cell r="O36790" t="str">
            <v>150702000</v>
          </cell>
        </row>
        <row r="36791">
          <cell r="O36791" t="str">
            <v>150702000</v>
          </cell>
        </row>
        <row r="36792">
          <cell r="O36792" t="str">
            <v>150702000</v>
          </cell>
        </row>
        <row r="36793">
          <cell r="O36793" t="str">
            <v>150702000</v>
          </cell>
        </row>
        <row r="36794">
          <cell r="O36794" t="str">
            <v>150702000</v>
          </cell>
        </row>
        <row r="36795">
          <cell r="O36795" t="str">
            <v>150702000</v>
          </cell>
        </row>
        <row r="36796">
          <cell r="O36796" t="str">
            <v>150702000</v>
          </cell>
        </row>
        <row r="36797">
          <cell r="O36797" t="str">
            <v>150702000</v>
          </cell>
        </row>
        <row r="36798">
          <cell r="O36798" t="str">
            <v>150702000</v>
          </cell>
        </row>
        <row r="36799">
          <cell r="O36799" t="str">
            <v>150702000</v>
          </cell>
        </row>
        <row r="36800">
          <cell r="O36800" t="str">
            <v>150702000</v>
          </cell>
        </row>
        <row r="36801">
          <cell r="O36801" t="str">
            <v>150702000</v>
          </cell>
        </row>
        <row r="36802">
          <cell r="O36802" t="str">
            <v>150702000</v>
          </cell>
        </row>
        <row r="36803">
          <cell r="O36803" t="str">
            <v>150702000</v>
          </cell>
        </row>
        <row r="36804">
          <cell r="O36804" t="str">
            <v>150702000</v>
          </cell>
        </row>
        <row r="36805">
          <cell r="O36805" t="str">
            <v>150702000</v>
          </cell>
        </row>
        <row r="36806">
          <cell r="O36806" t="str">
            <v>150703000</v>
          </cell>
        </row>
        <row r="36807">
          <cell r="O36807" t="str">
            <v>150703000</v>
          </cell>
        </row>
        <row r="36808">
          <cell r="O36808" t="str">
            <v>150703000</v>
          </cell>
        </row>
        <row r="36809">
          <cell r="O36809" t="str">
            <v>150703000</v>
          </cell>
        </row>
        <row r="36810">
          <cell r="O36810" t="str">
            <v>150703000</v>
          </cell>
        </row>
        <row r="36811">
          <cell r="O36811" t="str">
            <v>150703000</v>
          </cell>
        </row>
        <row r="36812">
          <cell r="O36812" t="str">
            <v>150703000</v>
          </cell>
        </row>
        <row r="36813">
          <cell r="O36813" t="str">
            <v>150703000</v>
          </cell>
        </row>
        <row r="36814">
          <cell r="O36814" t="str">
            <v>150703000</v>
          </cell>
        </row>
        <row r="36815">
          <cell r="O36815" t="str">
            <v>150703000</v>
          </cell>
        </row>
        <row r="36816">
          <cell r="O36816" t="str">
            <v>150703000</v>
          </cell>
        </row>
        <row r="36817">
          <cell r="O36817" t="str">
            <v>150703000</v>
          </cell>
        </row>
        <row r="36818">
          <cell r="O36818" t="str">
            <v>150703000</v>
          </cell>
        </row>
        <row r="36819">
          <cell r="O36819" t="str">
            <v>150703000</v>
          </cell>
        </row>
        <row r="36820">
          <cell r="O36820" t="str">
            <v>150703000</v>
          </cell>
        </row>
        <row r="36821">
          <cell r="O36821" t="str">
            <v>150703000</v>
          </cell>
        </row>
        <row r="36822">
          <cell r="O36822" t="str">
            <v>150703000</v>
          </cell>
        </row>
        <row r="36823">
          <cell r="O36823" t="str">
            <v>150703000</v>
          </cell>
        </row>
        <row r="36824">
          <cell r="O36824" t="str">
            <v>150703000</v>
          </cell>
        </row>
        <row r="36825">
          <cell r="O36825" t="str">
            <v>150703000</v>
          </cell>
        </row>
        <row r="36826">
          <cell r="O36826" t="str">
            <v>150703000</v>
          </cell>
        </row>
        <row r="36827">
          <cell r="O36827" t="str">
            <v>150703000</v>
          </cell>
        </row>
        <row r="36828">
          <cell r="O36828" t="str">
            <v>150703000</v>
          </cell>
        </row>
        <row r="36829">
          <cell r="O36829" t="str">
            <v>150703000</v>
          </cell>
        </row>
        <row r="36830">
          <cell r="O36830" t="str">
            <v>150703000</v>
          </cell>
        </row>
        <row r="36831">
          <cell r="O36831" t="str">
            <v>150704000</v>
          </cell>
        </row>
        <row r="36832">
          <cell r="O36832" t="str">
            <v>150704000</v>
          </cell>
        </row>
        <row r="36833">
          <cell r="O36833" t="str">
            <v>150704000</v>
          </cell>
        </row>
        <row r="36834">
          <cell r="O36834" t="str">
            <v>150704000</v>
          </cell>
        </row>
        <row r="36835">
          <cell r="O36835" t="str">
            <v>150704000</v>
          </cell>
        </row>
        <row r="36836">
          <cell r="O36836" t="str">
            <v>150704000</v>
          </cell>
        </row>
        <row r="36837">
          <cell r="O36837" t="str">
            <v>150704000</v>
          </cell>
        </row>
        <row r="36838">
          <cell r="O36838" t="str">
            <v>150704000</v>
          </cell>
        </row>
        <row r="36839">
          <cell r="O36839" t="str">
            <v>150704000</v>
          </cell>
        </row>
        <row r="36840">
          <cell r="O36840" t="str">
            <v>150704000</v>
          </cell>
        </row>
        <row r="36841">
          <cell r="O36841" t="str">
            <v>150704000</v>
          </cell>
        </row>
        <row r="36842">
          <cell r="O36842" t="str">
            <v>150704000</v>
          </cell>
        </row>
        <row r="36843">
          <cell r="O36843" t="str">
            <v>150704000</v>
          </cell>
        </row>
        <row r="36844">
          <cell r="O36844" t="str">
            <v>150704000</v>
          </cell>
        </row>
        <row r="36845">
          <cell r="O36845" t="str">
            <v>150704000</v>
          </cell>
        </row>
        <row r="36846">
          <cell r="O36846" t="str">
            <v>150704000</v>
          </cell>
        </row>
        <row r="36847">
          <cell r="O36847" t="str">
            <v>150704000</v>
          </cell>
        </row>
        <row r="36848">
          <cell r="O36848" t="str">
            <v>150704000</v>
          </cell>
        </row>
        <row r="36849">
          <cell r="O36849" t="str">
            <v>150704000</v>
          </cell>
        </row>
        <row r="36850">
          <cell r="O36850" t="str">
            <v>150704000</v>
          </cell>
        </row>
        <row r="36851">
          <cell r="O36851" t="str">
            <v>150705000</v>
          </cell>
        </row>
        <row r="36852">
          <cell r="O36852" t="str">
            <v>150705000</v>
          </cell>
        </row>
        <row r="36853">
          <cell r="O36853" t="str">
            <v>150705000</v>
          </cell>
        </row>
        <row r="36854">
          <cell r="O36854" t="str">
            <v>150705000</v>
          </cell>
        </row>
        <row r="36855">
          <cell r="O36855" t="str">
            <v>150705000</v>
          </cell>
        </row>
        <row r="36856">
          <cell r="O36856" t="str">
            <v>150705000</v>
          </cell>
        </row>
        <row r="36857">
          <cell r="O36857" t="str">
            <v>150705000</v>
          </cell>
        </row>
        <row r="36858">
          <cell r="O36858" t="str">
            <v>150705000</v>
          </cell>
        </row>
        <row r="36859">
          <cell r="O36859" t="str">
            <v>150705000</v>
          </cell>
        </row>
        <row r="36860">
          <cell r="O36860" t="str">
            <v>150705000</v>
          </cell>
        </row>
        <row r="36861">
          <cell r="O36861" t="str">
            <v>150705000</v>
          </cell>
        </row>
        <row r="36862">
          <cell r="O36862" t="str">
            <v>150705000</v>
          </cell>
        </row>
        <row r="36863">
          <cell r="O36863" t="str">
            <v>150705000</v>
          </cell>
        </row>
        <row r="36864">
          <cell r="O36864" t="str">
            <v>150705000</v>
          </cell>
        </row>
        <row r="36865">
          <cell r="O36865" t="str">
            <v>150705000</v>
          </cell>
        </row>
        <row r="36866">
          <cell r="O36866" t="str">
            <v>150705000</v>
          </cell>
        </row>
        <row r="36867">
          <cell r="O36867" t="str">
            <v>150705000</v>
          </cell>
        </row>
        <row r="36868">
          <cell r="O36868" t="str">
            <v>150705000</v>
          </cell>
        </row>
        <row r="36869">
          <cell r="O36869" t="str">
            <v>150705000</v>
          </cell>
        </row>
        <row r="36870">
          <cell r="O36870" t="str">
            <v>150705000</v>
          </cell>
        </row>
        <row r="36871">
          <cell r="O36871" t="str">
            <v>150705000</v>
          </cell>
        </row>
        <row r="36872">
          <cell r="O36872" t="str">
            <v>150705000</v>
          </cell>
        </row>
        <row r="36873">
          <cell r="O36873" t="str">
            <v>150705000</v>
          </cell>
        </row>
        <row r="36874">
          <cell r="O36874" t="str">
            <v>150705000</v>
          </cell>
        </row>
        <row r="36875">
          <cell r="O36875" t="str">
            <v>150705000</v>
          </cell>
        </row>
        <row r="36876">
          <cell r="O36876" t="str">
            <v>150705000</v>
          </cell>
        </row>
        <row r="36877">
          <cell r="O36877" t="str">
            <v>150705000</v>
          </cell>
        </row>
        <row r="36878">
          <cell r="O36878" t="str">
            <v>150705000</v>
          </cell>
        </row>
        <row r="36879">
          <cell r="O36879" t="str">
            <v>150705000</v>
          </cell>
        </row>
        <row r="36880">
          <cell r="O36880" t="str">
            <v>150706000</v>
          </cell>
        </row>
        <row r="36881">
          <cell r="O36881" t="str">
            <v>150706000</v>
          </cell>
        </row>
        <row r="36882">
          <cell r="O36882" t="str">
            <v>150706000</v>
          </cell>
        </row>
        <row r="36883">
          <cell r="O36883" t="str">
            <v>150706000</v>
          </cell>
        </row>
        <row r="36884">
          <cell r="O36884" t="str">
            <v>150706000</v>
          </cell>
        </row>
        <row r="36885">
          <cell r="O36885" t="str">
            <v>150706000</v>
          </cell>
        </row>
        <row r="36886">
          <cell r="O36886" t="str">
            <v>150706000</v>
          </cell>
        </row>
        <row r="36887">
          <cell r="O36887" t="str">
            <v>150706000</v>
          </cell>
        </row>
        <row r="36888">
          <cell r="O36888" t="str">
            <v>150706000</v>
          </cell>
        </row>
        <row r="36889">
          <cell r="O36889" t="str">
            <v>150706000</v>
          </cell>
        </row>
        <row r="36890">
          <cell r="O36890" t="str">
            <v>150706000</v>
          </cell>
        </row>
        <row r="36891">
          <cell r="O36891" t="str">
            <v>150707000</v>
          </cell>
        </row>
        <row r="36892">
          <cell r="O36892" t="str">
            <v>150707000</v>
          </cell>
        </row>
        <row r="36893">
          <cell r="O36893" t="str">
            <v>150707000</v>
          </cell>
        </row>
        <row r="36894">
          <cell r="O36894" t="str">
            <v>150707000</v>
          </cell>
        </row>
        <row r="36895">
          <cell r="O36895" t="str">
            <v>150707000</v>
          </cell>
        </row>
        <row r="36896">
          <cell r="O36896" t="str">
            <v>150707000</v>
          </cell>
        </row>
        <row r="36897">
          <cell r="O36897" t="str">
            <v>150707000</v>
          </cell>
        </row>
        <row r="36898">
          <cell r="O36898" t="str">
            <v>150707000</v>
          </cell>
        </row>
        <row r="36899">
          <cell r="O36899" t="str">
            <v>150707000</v>
          </cell>
        </row>
        <row r="36900">
          <cell r="O36900" t="str">
            <v>150707000</v>
          </cell>
        </row>
        <row r="36901">
          <cell r="O36901" t="str">
            <v>150708000</v>
          </cell>
        </row>
        <row r="36902">
          <cell r="O36902" t="str">
            <v>150708000</v>
          </cell>
        </row>
        <row r="36903">
          <cell r="O36903" t="str">
            <v>150708000</v>
          </cell>
        </row>
        <row r="36904">
          <cell r="O36904" t="str">
            <v>150708000</v>
          </cell>
        </row>
        <row r="36905">
          <cell r="O36905" t="str">
            <v>150708000</v>
          </cell>
        </row>
        <row r="36906">
          <cell r="O36906" t="str">
            <v>150708000</v>
          </cell>
        </row>
        <row r="36907">
          <cell r="O36907" t="str">
            <v>150708000</v>
          </cell>
        </row>
        <row r="36908">
          <cell r="O36908" t="str">
            <v>150708000</v>
          </cell>
        </row>
        <row r="36909">
          <cell r="O36909" t="str">
            <v>150708000</v>
          </cell>
        </row>
        <row r="36910">
          <cell r="O36910" t="str">
            <v>150709000</v>
          </cell>
        </row>
        <row r="36911">
          <cell r="O36911" t="str">
            <v>150709000</v>
          </cell>
        </row>
        <row r="36912">
          <cell r="O36912" t="str">
            <v>150709000</v>
          </cell>
        </row>
        <row r="36913">
          <cell r="O36913" t="str">
            <v>150709000</v>
          </cell>
        </row>
        <row r="36914">
          <cell r="O36914" t="str">
            <v>150709000</v>
          </cell>
        </row>
        <row r="36915">
          <cell r="O36915" t="str">
            <v>150709000</v>
          </cell>
        </row>
        <row r="36916">
          <cell r="O36916" t="str">
            <v>150709000</v>
          </cell>
        </row>
        <row r="36917">
          <cell r="O36917" t="str">
            <v>150709000</v>
          </cell>
        </row>
        <row r="36918">
          <cell r="O36918" t="str">
            <v>150709000</v>
          </cell>
        </row>
        <row r="36919">
          <cell r="O36919" t="str">
            <v>150709000</v>
          </cell>
        </row>
        <row r="36920">
          <cell r="O36920" t="str">
            <v>150709000</v>
          </cell>
        </row>
        <row r="36921">
          <cell r="O36921" t="str">
            <v>150709000</v>
          </cell>
        </row>
        <row r="36922">
          <cell r="O36922" t="str">
            <v>150709000</v>
          </cell>
        </row>
        <row r="36923">
          <cell r="O36923" t="str">
            <v>150709000</v>
          </cell>
        </row>
        <row r="36924">
          <cell r="O36924" t="str">
            <v>150709000</v>
          </cell>
        </row>
        <row r="36925">
          <cell r="O36925" t="str">
            <v>150709000</v>
          </cell>
        </row>
        <row r="36926">
          <cell r="O36926" t="str">
            <v>150710000</v>
          </cell>
        </row>
        <row r="36927">
          <cell r="O36927" t="str">
            <v>150710000</v>
          </cell>
        </row>
        <row r="36928">
          <cell r="O36928" t="str">
            <v>150710000</v>
          </cell>
        </row>
        <row r="36929">
          <cell r="O36929" t="str">
            <v>150710000</v>
          </cell>
        </row>
        <row r="36930">
          <cell r="O36930" t="str">
            <v>150710000</v>
          </cell>
        </row>
        <row r="36931">
          <cell r="O36931" t="str">
            <v>150710000</v>
          </cell>
        </row>
        <row r="36932">
          <cell r="O36932" t="str">
            <v>150710000</v>
          </cell>
        </row>
        <row r="36933">
          <cell r="O36933" t="str">
            <v>150710000</v>
          </cell>
        </row>
        <row r="36934">
          <cell r="O36934" t="str">
            <v>150710000</v>
          </cell>
        </row>
        <row r="36935">
          <cell r="O36935" t="str">
            <v>150710000</v>
          </cell>
        </row>
        <row r="36936">
          <cell r="O36936" t="str">
            <v>150710000</v>
          </cell>
        </row>
        <row r="36937">
          <cell r="O36937" t="str">
            <v>150711000</v>
          </cell>
        </row>
        <row r="36938">
          <cell r="O36938" t="str">
            <v>150711000</v>
          </cell>
        </row>
        <row r="36939">
          <cell r="O36939" t="str">
            <v>150711000</v>
          </cell>
        </row>
        <row r="36940">
          <cell r="O36940" t="str">
            <v>150711000</v>
          </cell>
        </row>
        <row r="36941">
          <cell r="O36941" t="str">
            <v>150711000</v>
          </cell>
        </row>
        <row r="36942">
          <cell r="O36942" t="str">
            <v>150711000</v>
          </cell>
        </row>
        <row r="36943">
          <cell r="O36943" t="str">
            <v>150711000</v>
          </cell>
        </row>
        <row r="36944">
          <cell r="O36944" t="str">
            <v>150711000</v>
          </cell>
        </row>
        <row r="36945">
          <cell r="O36945" t="str">
            <v>150711000</v>
          </cell>
        </row>
        <row r="36946">
          <cell r="O36946" t="str">
            <v>150711000</v>
          </cell>
        </row>
        <row r="36947">
          <cell r="O36947" t="str">
            <v>150711000</v>
          </cell>
        </row>
        <row r="36948">
          <cell r="O36948" t="str">
            <v>150711000</v>
          </cell>
        </row>
        <row r="36949">
          <cell r="O36949" t="str">
            <v>150712000</v>
          </cell>
        </row>
        <row r="36950">
          <cell r="O36950" t="str">
            <v>150712000</v>
          </cell>
        </row>
        <row r="36951">
          <cell r="O36951" t="str">
            <v>150712000</v>
          </cell>
        </row>
        <row r="36952">
          <cell r="O36952" t="str">
            <v>150712000</v>
          </cell>
        </row>
        <row r="36953">
          <cell r="O36953" t="str">
            <v>150712000</v>
          </cell>
        </row>
        <row r="36954">
          <cell r="O36954" t="str">
            <v>150712000</v>
          </cell>
        </row>
        <row r="36955">
          <cell r="O36955" t="str">
            <v>150712000</v>
          </cell>
        </row>
        <row r="36956">
          <cell r="O36956" t="str">
            <v>150712000</v>
          </cell>
        </row>
        <row r="36957">
          <cell r="O36957" t="str">
            <v>150712000</v>
          </cell>
        </row>
        <row r="36958">
          <cell r="O36958" t="str">
            <v>150712000</v>
          </cell>
        </row>
        <row r="36959">
          <cell r="O36959" t="str">
            <v>150713000</v>
          </cell>
        </row>
        <row r="36960">
          <cell r="O36960" t="str">
            <v>150713000</v>
          </cell>
        </row>
        <row r="36961">
          <cell r="O36961" t="str">
            <v>150713000</v>
          </cell>
        </row>
        <row r="36962">
          <cell r="O36962" t="str">
            <v>150713000</v>
          </cell>
        </row>
        <row r="36963">
          <cell r="O36963" t="str">
            <v>150713000</v>
          </cell>
        </row>
        <row r="36964">
          <cell r="O36964" t="str">
            <v>150713000</v>
          </cell>
        </row>
        <row r="36965">
          <cell r="O36965" t="str">
            <v>150713000</v>
          </cell>
        </row>
        <row r="36966">
          <cell r="O36966" t="str">
            <v>150713000</v>
          </cell>
        </row>
        <row r="36967">
          <cell r="O36967" t="str">
            <v>150713000</v>
          </cell>
        </row>
        <row r="36968">
          <cell r="O36968" t="str">
            <v>150713000</v>
          </cell>
        </row>
        <row r="36969">
          <cell r="O36969" t="str">
            <v>150713000</v>
          </cell>
        </row>
        <row r="36970">
          <cell r="O36970" t="str">
            <v>150713000</v>
          </cell>
        </row>
        <row r="36971">
          <cell r="O36971" t="str">
            <v>153601000</v>
          </cell>
        </row>
        <row r="36972">
          <cell r="O36972" t="str">
            <v>153601000</v>
          </cell>
        </row>
        <row r="36973">
          <cell r="O36973" t="str">
            <v>153601000</v>
          </cell>
        </row>
        <row r="36974">
          <cell r="O36974" t="str">
            <v>153601000</v>
          </cell>
        </row>
        <row r="36975">
          <cell r="O36975" t="str">
            <v>153601000</v>
          </cell>
        </row>
        <row r="36976">
          <cell r="O36976" t="str">
            <v>153601000</v>
          </cell>
        </row>
        <row r="36977">
          <cell r="O36977" t="str">
            <v>153601000</v>
          </cell>
        </row>
        <row r="36978">
          <cell r="O36978" t="str">
            <v>153601000</v>
          </cell>
        </row>
        <row r="36979">
          <cell r="O36979" t="str">
            <v>153601000</v>
          </cell>
        </row>
        <row r="36980">
          <cell r="O36980" t="str">
            <v>153601000</v>
          </cell>
        </row>
        <row r="36981">
          <cell r="O36981" t="str">
            <v>153601000</v>
          </cell>
        </row>
        <row r="36982">
          <cell r="O36982" t="str">
            <v>153601000</v>
          </cell>
        </row>
        <row r="36983">
          <cell r="O36983" t="str">
            <v>153601000</v>
          </cell>
        </row>
        <row r="36984">
          <cell r="O36984" t="str">
            <v>153601000</v>
          </cell>
        </row>
        <row r="36985">
          <cell r="O36985" t="str">
            <v>153601000</v>
          </cell>
        </row>
        <row r="36986">
          <cell r="O36986" t="str">
            <v>153601000</v>
          </cell>
        </row>
        <row r="36987">
          <cell r="O36987" t="str">
            <v>153601000</v>
          </cell>
        </row>
        <row r="36988">
          <cell r="O36988" t="str">
            <v>153601000</v>
          </cell>
        </row>
        <row r="36989">
          <cell r="O36989" t="str">
            <v>153601000</v>
          </cell>
        </row>
        <row r="36990">
          <cell r="O36990" t="str">
            <v>153601000</v>
          </cell>
        </row>
        <row r="36991">
          <cell r="O36991" t="str">
            <v>153601000</v>
          </cell>
        </row>
        <row r="36992">
          <cell r="O36992" t="str">
            <v>153601000</v>
          </cell>
        </row>
        <row r="36993">
          <cell r="O36993" t="str">
            <v>153601000</v>
          </cell>
        </row>
        <row r="36994">
          <cell r="O36994" t="str">
            <v>153601000</v>
          </cell>
        </row>
        <row r="36995">
          <cell r="O36995" t="str">
            <v>153601000</v>
          </cell>
        </row>
        <row r="36996">
          <cell r="O36996" t="str">
            <v>153601000</v>
          </cell>
        </row>
        <row r="36997">
          <cell r="O36997" t="str">
            <v>153602000</v>
          </cell>
        </row>
        <row r="36998">
          <cell r="O36998" t="str">
            <v>153602000</v>
          </cell>
        </row>
        <row r="36999">
          <cell r="O36999" t="str">
            <v>153602000</v>
          </cell>
        </row>
        <row r="37000">
          <cell r="O37000" t="str">
            <v>153602000</v>
          </cell>
        </row>
        <row r="37001">
          <cell r="O37001" t="str">
            <v>153602000</v>
          </cell>
        </row>
        <row r="37002">
          <cell r="O37002" t="str">
            <v>153602000</v>
          </cell>
        </row>
        <row r="37003">
          <cell r="O37003" t="str">
            <v>153602000</v>
          </cell>
        </row>
        <row r="37004">
          <cell r="O37004" t="str">
            <v>153602000</v>
          </cell>
        </row>
        <row r="37005">
          <cell r="O37005" t="str">
            <v>153602000</v>
          </cell>
        </row>
        <row r="37006">
          <cell r="O37006" t="str">
            <v>153602000</v>
          </cell>
        </row>
        <row r="37007">
          <cell r="O37007" t="str">
            <v>153602000</v>
          </cell>
        </row>
        <row r="37008">
          <cell r="O37008" t="str">
            <v>153602000</v>
          </cell>
        </row>
        <row r="37009">
          <cell r="O37009" t="str">
            <v>153602000</v>
          </cell>
        </row>
        <row r="37010">
          <cell r="O37010" t="str">
            <v>153602000</v>
          </cell>
        </row>
        <row r="37011">
          <cell r="O37011" t="str">
            <v>153602000</v>
          </cell>
        </row>
        <row r="37012">
          <cell r="O37012" t="str">
            <v>153602000</v>
          </cell>
        </row>
        <row r="37013">
          <cell r="O37013" t="str">
            <v>153602000</v>
          </cell>
        </row>
        <row r="37014">
          <cell r="O37014" t="str">
            <v>153602000</v>
          </cell>
        </row>
        <row r="37015">
          <cell r="O37015" t="str">
            <v>153602000</v>
          </cell>
        </row>
        <row r="37016">
          <cell r="O37016" t="str">
            <v>153602000</v>
          </cell>
        </row>
        <row r="37017">
          <cell r="O37017" t="str">
            <v>153602000</v>
          </cell>
        </row>
        <row r="37018">
          <cell r="O37018" t="str">
            <v>153602000</v>
          </cell>
        </row>
        <row r="37019">
          <cell r="O37019" t="str">
            <v>153602000</v>
          </cell>
        </row>
        <row r="37020">
          <cell r="O37020" t="str">
            <v>153602000</v>
          </cell>
        </row>
        <row r="37021">
          <cell r="O37021" t="str">
            <v>153602000</v>
          </cell>
        </row>
        <row r="37022">
          <cell r="O37022" t="str">
            <v>153602000</v>
          </cell>
        </row>
        <row r="37023">
          <cell r="O37023" t="str">
            <v>153602000</v>
          </cell>
        </row>
        <row r="37024">
          <cell r="O37024" t="str">
            <v>153603000</v>
          </cell>
        </row>
        <row r="37025">
          <cell r="O37025" t="str">
            <v>153603000</v>
          </cell>
        </row>
        <row r="37026">
          <cell r="O37026" t="str">
            <v>153603000</v>
          </cell>
        </row>
        <row r="37027">
          <cell r="O37027" t="str">
            <v>153603000</v>
          </cell>
        </row>
        <row r="37028">
          <cell r="O37028" t="str">
            <v>153603000</v>
          </cell>
        </row>
        <row r="37029">
          <cell r="O37029" t="str">
            <v>153603000</v>
          </cell>
        </row>
        <row r="37030">
          <cell r="O37030" t="str">
            <v>153603000</v>
          </cell>
        </row>
        <row r="37031">
          <cell r="O37031" t="str">
            <v>153603000</v>
          </cell>
        </row>
        <row r="37032">
          <cell r="O37032" t="str">
            <v>153603000</v>
          </cell>
        </row>
        <row r="37033">
          <cell r="O37033" t="str">
            <v>153603000</v>
          </cell>
        </row>
        <row r="37034">
          <cell r="O37034" t="str">
            <v>153603000</v>
          </cell>
        </row>
        <row r="37035">
          <cell r="O37035" t="str">
            <v>153603000</v>
          </cell>
        </row>
        <row r="37036">
          <cell r="O37036" t="str">
            <v>153603000</v>
          </cell>
        </row>
        <row r="37037">
          <cell r="O37037" t="str">
            <v>153603000</v>
          </cell>
        </row>
        <row r="37038">
          <cell r="O37038" t="str">
            <v>153603000</v>
          </cell>
        </row>
        <row r="37039">
          <cell r="O37039" t="str">
            <v>153603000</v>
          </cell>
        </row>
        <row r="37040">
          <cell r="O37040" t="str">
            <v>153603000</v>
          </cell>
        </row>
        <row r="37041">
          <cell r="O37041" t="str">
            <v>153603000</v>
          </cell>
        </row>
        <row r="37042">
          <cell r="O37042" t="str">
            <v>153603000</v>
          </cell>
        </row>
        <row r="37043">
          <cell r="O37043" t="str">
            <v>153603000</v>
          </cell>
        </row>
        <row r="37044">
          <cell r="O37044" t="str">
            <v>153603000</v>
          </cell>
        </row>
        <row r="37045">
          <cell r="O37045" t="str">
            <v>153603000</v>
          </cell>
        </row>
        <row r="37046">
          <cell r="O37046" t="str">
            <v>153603000</v>
          </cell>
        </row>
        <row r="37047">
          <cell r="O37047" t="str">
            <v>153603000</v>
          </cell>
        </row>
        <row r="37048">
          <cell r="O37048" t="str">
            <v>153603000</v>
          </cell>
        </row>
        <row r="37049">
          <cell r="O37049" t="str">
            <v>153603000</v>
          </cell>
        </row>
        <row r="37050">
          <cell r="O37050" t="str">
            <v>153603000</v>
          </cell>
        </row>
        <row r="37051">
          <cell r="O37051" t="str">
            <v>153603000</v>
          </cell>
        </row>
        <row r="37052">
          <cell r="O37052" t="str">
            <v>153603000</v>
          </cell>
        </row>
        <row r="37053">
          <cell r="O37053" t="str">
            <v>153603000</v>
          </cell>
        </row>
        <row r="37054">
          <cell r="O37054" t="str">
            <v>153603000</v>
          </cell>
        </row>
        <row r="37055">
          <cell r="O37055" t="str">
            <v>153603000</v>
          </cell>
        </row>
        <row r="37056">
          <cell r="O37056" t="str">
            <v>153603000</v>
          </cell>
        </row>
        <row r="37057">
          <cell r="O37057" t="str">
            <v>153603000</v>
          </cell>
        </row>
        <row r="37058">
          <cell r="O37058" t="str">
            <v>153603000</v>
          </cell>
        </row>
        <row r="37059">
          <cell r="O37059" t="str">
            <v>153603000</v>
          </cell>
        </row>
        <row r="37060">
          <cell r="O37060" t="str">
            <v>153603000</v>
          </cell>
        </row>
        <row r="37061">
          <cell r="O37061" t="str">
            <v>153603000</v>
          </cell>
        </row>
        <row r="37062">
          <cell r="O37062" t="str">
            <v>153604000</v>
          </cell>
        </row>
        <row r="37063">
          <cell r="O37063" t="str">
            <v>153604000</v>
          </cell>
        </row>
        <row r="37064">
          <cell r="O37064" t="str">
            <v>153604000</v>
          </cell>
        </row>
        <row r="37065">
          <cell r="O37065" t="str">
            <v>153604000</v>
          </cell>
        </row>
        <row r="37066">
          <cell r="O37066" t="str">
            <v>153604000</v>
          </cell>
        </row>
        <row r="37067">
          <cell r="O37067" t="str">
            <v>153604000</v>
          </cell>
        </row>
        <row r="37068">
          <cell r="O37068" t="str">
            <v>153604000</v>
          </cell>
        </row>
        <row r="37069">
          <cell r="O37069" t="str">
            <v>153604000</v>
          </cell>
        </row>
        <row r="37070">
          <cell r="O37070" t="str">
            <v>153604000</v>
          </cell>
        </row>
        <row r="37071">
          <cell r="O37071" t="str">
            <v>153604000</v>
          </cell>
        </row>
        <row r="37072">
          <cell r="O37072" t="str">
            <v>153604000</v>
          </cell>
        </row>
        <row r="37073">
          <cell r="O37073" t="str">
            <v>153604000</v>
          </cell>
        </row>
        <row r="37074">
          <cell r="O37074" t="str">
            <v>153604000</v>
          </cell>
        </row>
        <row r="37075">
          <cell r="O37075" t="str">
            <v>153604000</v>
          </cell>
        </row>
        <row r="37076">
          <cell r="O37076" t="str">
            <v>153604000</v>
          </cell>
        </row>
        <row r="37077">
          <cell r="O37077" t="str">
            <v>153604000</v>
          </cell>
        </row>
        <row r="37078">
          <cell r="O37078" t="str">
            <v>153604000</v>
          </cell>
        </row>
        <row r="37079">
          <cell r="O37079" t="str">
            <v>153604000</v>
          </cell>
        </row>
        <row r="37080">
          <cell r="O37080" t="str">
            <v>153604000</v>
          </cell>
        </row>
        <row r="37081">
          <cell r="O37081" t="str">
            <v>153604000</v>
          </cell>
        </row>
        <row r="37082">
          <cell r="O37082" t="str">
            <v>153604000</v>
          </cell>
        </row>
        <row r="37083">
          <cell r="O37083" t="str">
            <v>153604000</v>
          </cell>
        </row>
        <row r="37084">
          <cell r="O37084" t="str">
            <v>153604000</v>
          </cell>
        </row>
        <row r="37085">
          <cell r="O37085" t="str">
            <v>153604000</v>
          </cell>
        </row>
        <row r="37086">
          <cell r="O37086" t="str">
            <v>153604000</v>
          </cell>
        </row>
        <row r="37087">
          <cell r="O37087" t="str">
            <v>153604000</v>
          </cell>
        </row>
        <row r="37088">
          <cell r="O37088" t="str">
            <v>153604000</v>
          </cell>
        </row>
        <row r="37089">
          <cell r="O37089" t="str">
            <v>153604000</v>
          </cell>
        </row>
        <row r="37090">
          <cell r="O37090" t="str">
            <v>153604000</v>
          </cell>
        </row>
        <row r="37091">
          <cell r="O37091" t="str">
            <v>153604000</v>
          </cell>
        </row>
        <row r="37092">
          <cell r="O37092" t="str">
            <v>153604000</v>
          </cell>
        </row>
        <row r="37093">
          <cell r="O37093" t="str">
            <v>153604000</v>
          </cell>
        </row>
        <row r="37094">
          <cell r="O37094" t="str">
            <v>153604000</v>
          </cell>
        </row>
        <row r="37095">
          <cell r="O37095" t="str">
            <v>153604000</v>
          </cell>
        </row>
        <row r="37096">
          <cell r="O37096" t="str">
            <v>153604000</v>
          </cell>
        </row>
        <row r="37097">
          <cell r="O37097" t="str">
            <v>153604000</v>
          </cell>
        </row>
        <row r="37098">
          <cell r="O37098" t="str">
            <v>153604000</v>
          </cell>
        </row>
        <row r="37099">
          <cell r="O37099" t="str">
            <v>153604000</v>
          </cell>
        </row>
        <row r="37100">
          <cell r="O37100" t="str">
            <v>153604000</v>
          </cell>
        </row>
        <row r="37101">
          <cell r="O37101" t="str">
            <v>153604000</v>
          </cell>
        </row>
        <row r="37102">
          <cell r="O37102" t="str">
            <v>153604000</v>
          </cell>
        </row>
        <row r="37103">
          <cell r="O37103" t="str">
            <v>153604000</v>
          </cell>
        </row>
        <row r="37104">
          <cell r="O37104" t="str">
            <v>153604000</v>
          </cell>
        </row>
        <row r="37105">
          <cell r="O37105" t="str">
            <v>153604000</v>
          </cell>
        </row>
        <row r="37106">
          <cell r="O37106" t="str">
            <v>153604000</v>
          </cell>
        </row>
        <row r="37107">
          <cell r="O37107" t="str">
            <v>153604000</v>
          </cell>
        </row>
        <row r="37108">
          <cell r="O37108" t="str">
            <v>153604000</v>
          </cell>
        </row>
        <row r="37109">
          <cell r="O37109" t="str">
            <v>153604000</v>
          </cell>
        </row>
        <row r="37110">
          <cell r="O37110" t="str">
            <v>153604000</v>
          </cell>
        </row>
        <row r="37111">
          <cell r="O37111" t="str">
            <v>153605000</v>
          </cell>
        </row>
        <row r="37112">
          <cell r="O37112" t="str">
            <v>153605000</v>
          </cell>
        </row>
        <row r="37113">
          <cell r="O37113" t="str">
            <v>153605000</v>
          </cell>
        </row>
        <row r="37114">
          <cell r="O37114" t="str">
            <v>153605000</v>
          </cell>
        </row>
        <row r="37115">
          <cell r="O37115" t="str">
            <v>153605000</v>
          </cell>
        </row>
        <row r="37116">
          <cell r="O37116" t="str">
            <v>153605000</v>
          </cell>
        </row>
        <row r="37117">
          <cell r="O37117" t="str">
            <v>153605000</v>
          </cell>
        </row>
        <row r="37118">
          <cell r="O37118" t="str">
            <v>153605000</v>
          </cell>
        </row>
        <row r="37119">
          <cell r="O37119" t="str">
            <v>153605000</v>
          </cell>
        </row>
        <row r="37120">
          <cell r="O37120" t="str">
            <v>153605000</v>
          </cell>
        </row>
        <row r="37121">
          <cell r="O37121" t="str">
            <v>153605000</v>
          </cell>
        </row>
        <row r="37122">
          <cell r="O37122" t="str">
            <v>153605000</v>
          </cell>
        </row>
        <row r="37123">
          <cell r="O37123" t="str">
            <v>153605000</v>
          </cell>
        </row>
        <row r="37124">
          <cell r="O37124" t="str">
            <v>153605000</v>
          </cell>
        </row>
        <row r="37125">
          <cell r="O37125" t="str">
            <v>153605000</v>
          </cell>
        </row>
        <row r="37126">
          <cell r="O37126" t="str">
            <v>153605000</v>
          </cell>
        </row>
        <row r="37127">
          <cell r="O37127" t="str">
            <v>153605000</v>
          </cell>
        </row>
        <row r="37128">
          <cell r="O37128" t="str">
            <v>153605000</v>
          </cell>
        </row>
        <row r="37129">
          <cell r="O37129" t="str">
            <v>153605000</v>
          </cell>
        </row>
        <row r="37130">
          <cell r="O37130" t="str">
            <v>153605000</v>
          </cell>
        </row>
        <row r="37131">
          <cell r="O37131" t="str">
            <v>153605000</v>
          </cell>
        </row>
        <row r="37132">
          <cell r="O37132" t="str">
            <v>153605000</v>
          </cell>
        </row>
        <row r="37133">
          <cell r="O37133" t="str">
            <v>153605000</v>
          </cell>
        </row>
        <row r="37134">
          <cell r="O37134" t="str">
            <v>153605000</v>
          </cell>
        </row>
        <row r="37135">
          <cell r="O37135" t="str">
            <v>153605000</v>
          </cell>
        </row>
        <row r="37136">
          <cell r="O37136" t="str">
            <v>153605000</v>
          </cell>
        </row>
        <row r="37137">
          <cell r="O37137" t="str">
            <v>153606000</v>
          </cell>
        </row>
        <row r="37138">
          <cell r="O37138" t="str">
            <v>153606000</v>
          </cell>
        </row>
        <row r="37139">
          <cell r="O37139" t="str">
            <v>153606000</v>
          </cell>
        </row>
        <row r="37140">
          <cell r="O37140" t="str">
            <v>153606000</v>
          </cell>
        </row>
        <row r="37141">
          <cell r="O37141" t="str">
            <v>153606000</v>
          </cell>
        </row>
        <row r="37142">
          <cell r="O37142" t="str">
            <v>153606000</v>
          </cell>
        </row>
        <row r="37143">
          <cell r="O37143" t="str">
            <v>153606000</v>
          </cell>
        </row>
        <row r="37144">
          <cell r="O37144" t="str">
            <v>153606000</v>
          </cell>
        </row>
        <row r="37145">
          <cell r="O37145" t="str">
            <v>153606000</v>
          </cell>
        </row>
        <row r="37146">
          <cell r="O37146" t="str">
            <v>153606000</v>
          </cell>
        </row>
        <row r="37147">
          <cell r="O37147" t="str">
            <v>153606000</v>
          </cell>
        </row>
        <row r="37148">
          <cell r="O37148" t="str">
            <v>153606000</v>
          </cell>
        </row>
        <row r="37149">
          <cell r="O37149" t="str">
            <v>153606000</v>
          </cell>
        </row>
        <row r="37150">
          <cell r="O37150" t="str">
            <v>153606000</v>
          </cell>
        </row>
        <row r="37151">
          <cell r="O37151" t="str">
            <v>153606000</v>
          </cell>
        </row>
        <row r="37152">
          <cell r="O37152" t="str">
            <v>153606000</v>
          </cell>
        </row>
        <row r="37153">
          <cell r="O37153" t="str">
            <v>153606000</v>
          </cell>
        </row>
        <row r="37154">
          <cell r="O37154" t="str">
            <v>153606000</v>
          </cell>
        </row>
        <row r="37155">
          <cell r="O37155" t="str">
            <v>153606000</v>
          </cell>
        </row>
        <row r="37156">
          <cell r="O37156" t="str">
            <v>153606000</v>
          </cell>
        </row>
        <row r="37157">
          <cell r="O37157" t="str">
            <v>153606000</v>
          </cell>
        </row>
        <row r="37158">
          <cell r="O37158" t="str">
            <v>153606000</v>
          </cell>
        </row>
        <row r="37159">
          <cell r="O37159" t="str">
            <v>153606000</v>
          </cell>
        </row>
        <row r="37160">
          <cell r="O37160" t="str">
            <v>153606000</v>
          </cell>
        </row>
        <row r="37161">
          <cell r="O37161" t="str">
            <v>153606000</v>
          </cell>
        </row>
        <row r="37162">
          <cell r="O37162" t="str">
            <v>153606000</v>
          </cell>
        </row>
        <row r="37163">
          <cell r="O37163" t="str">
            <v>153606000</v>
          </cell>
        </row>
        <row r="37164">
          <cell r="O37164" t="str">
            <v>153606000</v>
          </cell>
        </row>
        <row r="37165">
          <cell r="O37165" t="str">
            <v>153606000</v>
          </cell>
        </row>
        <row r="37166">
          <cell r="O37166" t="str">
            <v>153606000</v>
          </cell>
        </row>
        <row r="37167">
          <cell r="O37167" t="str">
            <v>153606000</v>
          </cell>
        </row>
        <row r="37168">
          <cell r="O37168" t="str">
            <v>153606000</v>
          </cell>
        </row>
        <row r="37169">
          <cell r="O37169" t="str">
            <v>153606000</v>
          </cell>
        </row>
        <row r="37170">
          <cell r="O37170" t="str">
            <v>153606000</v>
          </cell>
        </row>
        <row r="37171">
          <cell r="O37171" t="str">
            <v>153606000</v>
          </cell>
        </row>
        <row r="37172">
          <cell r="O37172" t="str">
            <v>153606000</v>
          </cell>
        </row>
        <row r="37173">
          <cell r="O37173" t="str">
            <v>153607000</v>
          </cell>
        </row>
        <row r="37174">
          <cell r="O37174" t="str">
            <v>153607000</v>
          </cell>
        </row>
        <row r="37175">
          <cell r="O37175" t="str">
            <v>153607000</v>
          </cell>
        </row>
        <row r="37176">
          <cell r="O37176" t="str">
            <v>153607000</v>
          </cell>
        </row>
        <row r="37177">
          <cell r="O37177" t="str">
            <v>153607000</v>
          </cell>
        </row>
        <row r="37178">
          <cell r="O37178" t="str">
            <v>153607000</v>
          </cell>
        </row>
        <row r="37179">
          <cell r="O37179" t="str">
            <v>153607000</v>
          </cell>
        </row>
        <row r="37180">
          <cell r="O37180" t="str">
            <v>153607000</v>
          </cell>
        </row>
        <row r="37181">
          <cell r="O37181" t="str">
            <v>153607000</v>
          </cell>
        </row>
        <row r="37182">
          <cell r="O37182" t="str">
            <v>153607000</v>
          </cell>
        </row>
        <row r="37183">
          <cell r="O37183" t="str">
            <v>153607000</v>
          </cell>
        </row>
        <row r="37184">
          <cell r="O37184" t="str">
            <v>153607000</v>
          </cell>
        </row>
        <row r="37185">
          <cell r="O37185" t="str">
            <v>153607000</v>
          </cell>
        </row>
        <row r="37186">
          <cell r="O37186" t="str">
            <v>153607000</v>
          </cell>
        </row>
        <row r="37187">
          <cell r="O37187" t="str">
            <v>153607000</v>
          </cell>
        </row>
        <row r="37188">
          <cell r="O37188" t="str">
            <v>153607000</v>
          </cell>
        </row>
        <row r="37189">
          <cell r="O37189" t="str">
            <v>153609000</v>
          </cell>
        </row>
        <row r="37190">
          <cell r="O37190" t="str">
            <v>153609000</v>
          </cell>
        </row>
        <row r="37191">
          <cell r="O37191" t="str">
            <v>153609000</v>
          </cell>
        </row>
        <row r="37192">
          <cell r="O37192" t="str">
            <v>153609000</v>
          </cell>
        </row>
        <row r="37193">
          <cell r="O37193" t="str">
            <v>153609000</v>
          </cell>
        </row>
        <row r="37194">
          <cell r="O37194" t="str">
            <v>153609000</v>
          </cell>
        </row>
        <row r="37195">
          <cell r="O37195" t="str">
            <v>153609000</v>
          </cell>
        </row>
        <row r="37196">
          <cell r="O37196" t="str">
            <v>153609000</v>
          </cell>
        </row>
        <row r="37197">
          <cell r="O37197" t="str">
            <v>153609000</v>
          </cell>
        </row>
        <row r="37198">
          <cell r="O37198" t="str">
            <v>153609000</v>
          </cell>
        </row>
        <row r="37199">
          <cell r="O37199" t="str">
            <v>153609000</v>
          </cell>
        </row>
        <row r="37200">
          <cell r="O37200" t="str">
            <v>153609000</v>
          </cell>
        </row>
        <row r="37201">
          <cell r="O37201" t="str">
            <v>153609000</v>
          </cell>
        </row>
        <row r="37202">
          <cell r="O37202" t="str">
            <v>153609000</v>
          </cell>
        </row>
        <row r="37203">
          <cell r="O37203" t="str">
            <v>153609000</v>
          </cell>
        </row>
        <row r="37204">
          <cell r="O37204" t="str">
            <v>153609000</v>
          </cell>
        </row>
        <row r="37205">
          <cell r="O37205" t="str">
            <v>153609000</v>
          </cell>
        </row>
        <row r="37206">
          <cell r="O37206" t="str">
            <v>153609000</v>
          </cell>
        </row>
        <row r="37207">
          <cell r="O37207" t="str">
            <v>153609000</v>
          </cell>
        </row>
        <row r="37208">
          <cell r="O37208" t="str">
            <v>153609000</v>
          </cell>
        </row>
        <row r="37209">
          <cell r="O37209" t="str">
            <v>153609000</v>
          </cell>
        </row>
        <row r="37210">
          <cell r="O37210" t="str">
            <v>153609000</v>
          </cell>
        </row>
        <row r="37211">
          <cell r="O37211" t="str">
            <v>153609000</v>
          </cell>
        </row>
        <row r="37212">
          <cell r="O37212" t="str">
            <v>153609000</v>
          </cell>
        </row>
        <row r="37213">
          <cell r="O37213" t="str">
            <v>153609000</v>
          </cell>
        </row>
        <row r="37214">
          <cell r="O37214" t="str">
            <v>153609000</v>
          </cell>
        </row>
        <row r="37215">
          <cell r="O37215" t="str">
            <v>153609000</v>
          </cell>
        </row>
        <row r="37216">
          <cell r="O37216" t="str">
            <v>153609000</v>
          </cell>
        </row>
        <row r="37217">
          <cell r="O37217" t="str">
            <v>153609000</v>
          </cell>
        </row>
        <row r="37218">
          <cell r="O37218" t="str">
            <v>153609000</v>
          </cell>
        </row>
        <row r="37219">
          <cell r="O37219" t="str">
            <v>153609000</v>
          </cell>
        </row>
        <row r="37220">
          <cell r="O37220" t="str">
            <v>153609000</v>
          </cell>
        </row>
        <row r="37221">
          <cell r="O37221" t="str">
            <v>153610000</v>
          </cell>
        </row>
        <row r="37222">
          <cell r="O37222" t="str">
            <v>153610000</v>
          </cell>
        </row>
        <row r="37223">
          <cell r="O37223" t="str">
            <v>153610000</v>
          </cell>
        </row>
        <row r="37224">
          <cell r="O37224" t="str">
            <v>153610000</v>
          </cell>
        </row>
        <row r="37225">
          <cell r="O37225" t="str">
            <v>153610000</v>
          </cell>
        </row>
        <row r="37226">
          <cell r="O37226" t="str">
            <v>153610000</v>
          </cell>
        </row>
        <row r="37227">
          <cell r="O37227" t="str">
            <v>153610000</v>
          </cell>
        </row>
        <row r="37228">
          <cell r="O37228" t="str">
            <v>153610000</v>
          </cell>
        </row>
        <row r="37229">
          <cell r="O37229" t="str">
            <v>153610000</v>
          </cell>
        </row>
        <row r="37230">
          <cell r="O37230" t="str">
            <v>153610000</v>
          </cell>
        </row>
        <row r="37231">
          <cell r="O37231" t="str">
            <v>153610000</v>
          </cell>
        </row>
        <row r="37232">
          <cell r="O37232" t="str">
            <v>153610000</v>
          </cell>
        </row>
        <row r="37233">
          <cell r="O37233" t="str">
            <v>153610000</v>
          </cell>
        </row>
        <row r="37234">
          <cell r="O37234" t="str">
            <v>153610000</v>
          </cell>
        </row>
        <row r="37235">
          <cell r="O37235" t="str">
            <v>153610000</v>
          </cell>
        </row>
        <row r="37236">
          <cell r="O37236" t="str">
            <v>153610000</v>
          </cell>
        </row>
        <row r="37237">
          <cell r="O37237" t="str">
            <v>153610000</v>
          </cell>
        </row>
        <row r="37238">
          <cell r="O37238" t="str">
            <v>153610000</v>
          </cell>
        </row>
        <row r="37239">
          <cell r="O37239" t="str">
            <v>153610000</v>
          </cell>
        </row>
        <row r="37240">
          <cell r="O37240" t="str">
            <v>153610000</v>
          </cell>
        </row>
        <row r="37241">
          <cell r="O37241" t="str">
            <v>153611000</v>
          </cell>
        </row>
        <row r="37242">
          <cell r="O37242" t="str">
            <v>153611000</v>
          </cell>
        </row>
        <row r="37243">
          <cell r="O37243" t="str">
            <v>153611000</v>
          </cell>
        </row>
        <row r="37244">
          <cell r="O37244" t="str">
            <v>153611000</v>
          </cell>
        </row>
        <row r="37245">
          <cell r="O37245" t="str">
            <v>153611000</v>
          </cell>
        </row>
        <row r="37246">
          <cell r="O37246" t="str">
            <v>153611000</v>
          </cell>
        </row>
        <row r="37247">
          <cell r="O37247" t="str">
            <v>153611000</v>
          </cell>
        </row>
        <row r="37248">
          <cell r="O37248" t="str">
            <v>153611000</v>
          </cell>
        </row>
        <row r="37249">
          <cell r="O37249" t="str">
            <v>153611000</v>
          </cell>
        </row>
        <row r="37250">
          <cell r="O37250" t="str">
            <v>153611000</v>
          </cell>
        </row>
        <row r="37251">
          <cell r="O37251" t="str">
            <v>153611000</v>
          </cell>
        </row>
        <row r="37252">
          <cell r="O37252" t="str">
            <v>153611000</v>
          </cell>
        </row>
        <row r="37253">
          <cell r="O37253" t="str">
            <v>153611000</v>
          </cell>
        </row>
        <row r="37254">
          <cell r="O37254" t="str">
            <v>153611000</v>
          </cell>
        </row>
        <row r="37255">
          <cell r="O37255" t="str">
            <v>153611000</v>
          </cell>
        </row>
        <row r="37256">
          <cell r="O37256" t="str">
            <v>153611000</v>
          </cell>
        </row>
        <row r="37257">
          <cell r="O37257" t="str">
            <v>153611000</v>
          </cell>
        </row>
        <row r="37258">
          <cell r="O37258" t="str">
            <v>153611000</v>
          </cell>
        </row>
        <row r="37259">
          <cell r="O37259" t="str">
            <v>153611000</v>
          </cell>
        </row>
        <row r="37260">
          <cell r="O37260" t="str">
            <v>153611000</v>
          </cell>
        </row>
        <row r="37261">
          <cell r="O37261" t="str">
            <v>153611000</v>
          </cell>
        </row>
        <row r="37262">
          <cell r="O37262" t="str">
            <v>153611000</v>
          </cell>
        </row>
        <row r="37263">
          <cell r="O37263" t="str">
            <v>153611000</v>
          </cell>
        </row>
        <row r="37264">
          <cell r="O37264" t="str">
            <v>153611000</v>
          </cell>
        </row>
        <row r="37265">
          <cell r="O37265" t="str">
            <v>153611000</v>
          </cell>
        </row>
        <row r="37266">
          <cell r="O37266" t="str">
            <v>153611000</v>
          </cell>
        </row>
        <row r="37267">
          <cell r="O37267" t="str">
            <v>153611000</v>
          </cell>
        </row>
        <row r="37268">
          <cell r="O37268" t="str">
            <v>153611000</v>
          </cell>
        </row>
        <row r="37269">
          <cell r="O37269" t="str">
            <v>153611000</v>
          </cell>
        </row>
        <row r="37270">
          <cell r="O37270" t="str">
            <v>153611000</v>
          </cell>
        </row>
        <row r="37271">
          <cell r="O37271" t="str">
            <v>153611000</v>
          </cell>
        </row>
        <row r="37272">
          <cell r="O37272" t="str">
            <v>153611000</v>
          </cell>
        </row>
        <row r="37273">
          <cell r="O37273" t="str">
            <v>153611000</v>
          </cell>
        </row>
        <row r="37274">
          <cell r="O37274" t="str">
            <v>153611000</v>
          </cell>
        </row>
        <row r="37275">
          <cell r="O37275" t="str">
            <v>153611000</v>
          </cell>
        </row>
        <row r="37276">
          <cell r="O37276" t="str">
            <v>153611000</v>
          </cell>
        </row>
        <row r="37277">
          <cell r="O37277" t="str">
            <v>153611000</v>
          </cell>
        </row>
        <row r="37278">
          <cell r="O37278" t="str">
            <v>153611000</v>
          </cell>
        </row>
        <row r="37279">
          <cell r="O37279" t="str">
            <v>153612000</v>
          </cell>
        </row>
        <row r="37280">
          <cell r="O37280" t="str">
            <v>153612000</v>
          </cell>
        </row>
        <row r="37281">
          <cell r="O37281" t="str">
            <v>153612000</v>
          </cell>
        </row>
        <row r="37282">
          <cell r="O37282" t="str">
            <v>153612000</v>
          </cell>
        </row>
        <row r="37283">
          <cell r="O37283" t="str">
            <v>153612000</v>
          </cell>
        </row>
        <row r="37284">
          <cell r="O37284" t="str">
            <v>153612000</v>
          </cell>
        </row>
        <row r="37285">
          <cell r="O37285" t="str">
            <v>153612000</v>
          </cell>
        </row>
        <row r="37286">
          <cell r="O37286" t="str">
            <v>153612000</v>
          </cell>
        </row>
        <row r="37287">
          <cell r="O37287" t="str">
            <v>153612000</v>
          </cell>
        </row>
        <row r="37288">
          <cell r="O37288" t="str">
            <v>153612000</v>
          </cell>
        </row>
        <row r="37289">
          <cell r="O37289" t="str">
            <v>153612000</v>
          </cell>
        </row>
        <row r="37290">
          <cell r="O37290" t="str">
            <v>153612000</v>
          </cell>
        </row>
        <row r="37291">
          <cell r="O37291" t="str">
            <v>153612000</v>
          </cell>
        </row>
        <row r="37292">
          <cell r="O37292" t="str">
            <v>153612000</v>
          </cell>
        </row>
        <row r="37293">
          <cell r="O37293" t="str">
            <v>153612000</v>
          </cell>
        </row>
        <row r="37294">
          <cell r="O37294" t="str">
            <v>153612000</v>
          </cell>
        </row>
        <row r="37295">
          <cell r="O37295" t="str">
            <v>153612000</v>
          </cell>
        </row>
        <row r="37296">
          <cell r="O37296" t="str">
            <v>153612000</v>
          </cell>
        </row>
        <row r="37297">
          <cell r="O37297" t="str">
            <v>153612000</v>
          </cell>
        </row>
        <row r="37298">
          <cell r="O37298" t="str">
            <v>153612000</v>
          </cell>
        </row>
        <row r="37299">
          <cell r="O37299" t="str">
            <v>153612000</v>
          </cell>
        </row>
        <row r="37300">
          <cell r="O37300" t="str">
            <v>153613000</v>
          </cell>
        </row>
        <row r="37301">
          <cell r="O37301" t="str">
            <v>153613000</v>
          </cell>
        </row>
        <row r="37302">
          <cell r="O37302" t="str">
            <v>153613000</v>
          </cell>
        </row>
        <row r="37303">
          <cell r="O37303" t="str">
            <v>153613000</v>
          </cell>
        </row>
        <row r="37304">
          <cell r="O37304" t="str">
            <v>153613000</v>
          </cell>
        </row>
        <row r="37305">
          <cell r="O37305" t="str">
            <v>153613000</v>
          </cell>
        </row>
        <row r="37306">
          <cell r="O37306" t="str">
            <v>153613000</v>
          </cell>
        </row>
        <row r="37307">
          <cell r="O37307" t="str">
            <v>153613000</v>
          </cell>
        </row>
        <row r="37308">
          <cell r="O37308" t="str">
            <v>153613000</v>
          </cell>
        </row>
        <row r="37309">
          <cell r="O37309" t="str">
            <v>153613000</v>
          </cell>
        </row>
        <row r="37310">
          <cell r="O37310" t="str">
            <v>153613000</v>
          </cell>
        </row>
        <row r="37311">
          <cell r="O37311" t="str">
            <v>153613000</v>
          </cell>
        </row>
        <row r="37312">
          <cell r="O37312" t="str">
            <v>153613000</v>
          </cell>
        </row>
        <row r="37313">
          <cell r="O37313" t="str">
            <v>153613000</v>
          </cell>
        </row>
        <row r="37314">
          <cell r="O37314" t="str">
            <v>153613000</v>
          </cell>
        </row>
        <row r="37315">
          <cell r="O37315" t="str">
            <v>153613000</v>
          </cell>
        </row>
        <row r="37316">
          <cell r="O37316" t="str">
            <v>153613000</v>
          </cell>
        </row>
        <row r="37317">
          <cell r="O37317" t="str">
            <v>153613000</v>
          </cell>
        </row>
        <row r="37318">
          <cell r="O37318" t="str">
            <v>153613000</v>
          </cell>
        </row>
        <row r="37319">
          <cell r="O37319" t="str">
            <v>153613000</v>
          </cell>
        </row>
        <row r="37320">
          <cell r="O37320" t="str">
            <v>153613000</v>
          </cell>
        </row>
        <row r="37321">
          <cell r="O37321" t="str">
            <v>153613000</v>
          </cell>
        </row>
        <row r="37322">
          <cell r="O37322" t="str">
            <v>153613000</v>
          </cell>
        </row>
        <row r="37323">
          <cell r="O37323" t="str">
            <v>153613000</v>
          </cell>
        </row>
        <row r="37324">
          <cell r="O37324" t="str">
            <v>153613000</v>
          </cell>
        </row>
        <row r="37325">
          <cell r="O37325" t="str">
            <v>153613000</v>
          </cell>
        </row>
        <row r="37326">
          <cell r="O37326" t="str">
            <v>153613000</v>
          </cell>
        </row>
        <row r="37327">
          <cell r="O37327" t="str">
            <v>153613000</v>
          </cell>
        </row>
        <row r="37328">
          <cell r="O37328" t="str">
            <v>153613000</v>
          </cell>
        </row>
        <row r="37329">
          <cell r="O37329" t="str">
            <v>153613000</v>
          </cell>
        </row>
        <row r="37330">
          <cell r="O37330" t="str">
            <v>153613000</v>
          </cell>
        </row>
        <row r="37331">
          <cell r="O37331" t="str">
            <v>153613000</v>
          </cell>
        </row>
        <row r="37332">
          <cell r="O37332" t="str">
            <v>153613000</v>
          </cell>
        </row>
        <row r="37333">
          <cell r="O37333" t="str">
            <v>153613000</v>
          </cell>
        </row>
        <row r="37334">
          <cell r="O37334" t="str">
            <v>153613000</v>
          </cell>
        </row>
        <row r="37335">
          <cell r="O37335" t="str">
            <v>153613000</v>
          </cell>
        </row>
        <row r="37336">
          <cell r="O37336" t="str">
            <v>153613000</v>
          </cell>
        </row>
        <row r="37337">
          <cell r="O37337" t="str">
            <v>153614000</v>
          </cell>
        </row>
        <row r="37338">
          <cell r="O37338" t="str">
            <v>153614000</v>
          </cell>
        </row>
        <row r="37339">
          <cell r="O37339" t="str">
            <v>153614000</v>
          </cell>
        </row>
        <row r="37340">
          <cell r="O37340" t="str">
            <v>153614000</v>
          </cell>
        </row>
        <row r="37341">
          <cell r="O37341" t="str">
            <v>153614000</v>
          </cell>
        </row>
        <row r="37342">
          <cell r="O37342" t="str">
            <v>153614000</v>
          </cell>
        </row>
        <row r="37343">
          <cell r="O37343" t="str">
            <v>153614000</v>
          </cell>
        </row>
        <row r="37344">
          <cell r="O37344" t="str">
            <v>153614000</v>
          </cell>
        </row>
        <row r="37345">
          <cell r="O37345" t="str">
            <v>153614000</v>
          </cell>
        </row>
        <row r="37346">
          <cell r="O37346" t="str">
            <v>153614000</v>
          </cell>
        </row>
        <row r="37347">
          <cell r="O37347" t="str">
            <v>153614000</v>
          </cell>
        </row>
        <row r="37348">
          <cell r="O37348" t="str">
            <v>153614000</v>
          </cell>
        </row>
        <row r="37349">
          <cell r="O37349" t="str">
            <v>153614000</v>
          </cell>
        </row>
        <row r="37350">
          <cell r="O37350" t="str">
            <v>153614000</v>
          </cell>
        </row>
        <row r="37351">
          <cell r="O37351" t="str">
            <v>153614000</v>
          </cell>
        </row>
        <row r="37352">
          <cell r="O37352" t="str">
            <v>153614000</v>
          </cell>
        </row>
        <row r="37353">
          <cell r="O37353" t="str">
            <v>153614000</v>
          </cell>
        </row>
        <row r="37354">
          <cell r="O37354" t="str">
            <v>153614000</v>
          </cell>
        </row>
        <row r="37355">
          <cell r="O37355" t="str">
            <v>153614000</v>
          </cell>
        </row>
        <row r="37356">
          <cell r="O37356" t="str">
            <v>153614000</v>
          </cell>
        </row>
        <row r="37357">
          <cell r="O37357" t="str">
            <v>153614000</v>
          </cell>
        </row>
        <row r="37358">
          <cell r="O37358" t="str">
            <v>153614000</v>
          </cell>
        </row>
        <row r="37359">
          <cell r="O37359" t="str">
            <v>153614000</v>
          </cell>
        </row>
        <row r="37360">
          <cell r="O37360" t="str">
            <v>153614000</v>
          </cell>
        </row>
        <row r="37361">
          <cell r="O37361" t="str">
            <v>153615000</v>
          </cell>
        </row>
        <row r="37362">
          <cell r="O37362" t="str">
            <v>153615000</v>
          </cell>
        </row>
        <row r="37363">
          <cell r="O37363" t="str">
            <v>153615000</v>
          </cell>
        </row>
        <row r="37364">
          <cell r="O37364" t="str">
            <v>153615000</v>
          </cell>
        </row>
        <row r="37365">
          <cell r="O37365" t="str">
            <v>153615000</v>
          </cell>
        </row>
        <row r="37366">
          <cell r="O37366" t="str">
            <v>153615000</v>
          </cell>
        </row>
        <row r="37367">
          <cell r="O37367" t="str">
            <v>153615000</v>
          </cell>
        </row>
        <row r="37368">
          <cell r="O37368" t="str">
            <v>153615000</v>
          </cell>
        </row>
        <row r="37369">
          <cell r="O37369" t="str">
            <v>153615000</v>
          </cell>
        </row>
        <row r="37370">
          <cell r="O37370" t="str">
            <v>153615000</v>
          </cell>
        </row>
        <row r="37371">
          <cell r="O37371" t="str">
            <v>153615000</v>
          </cell>
        </row>
        <row r="37372">
          <cell r="O37372" t="str">
            <v>153615000</v>
          </cell>
        </row>
        <row r="37373">
          <cell r="O37373" t="str">
            <v>153615000</v>
          </cell>
        </row>
        <row r="37374">
          <cell r="O37374" t="str">
            <v>153615000</v>
          </cell>
        </row>
        <row r="37375">
          <cell r="O37375" t="str">
            <v>153615000</v>
          </cell>
        </row>
        <row r="37376">
          <cell r="O37376" t="str">
            <v>153615000</v>
          </cell>
        </row>
        <row r="37377">
          <cell r="O37377" t="str">
            <v>153615000</v>
          </cell>
        </row>
        <row r="37378">
          <cell r="O37378" t="str">
            <v>153615000</v>
          </cell>
        </row>
        <row r="37379">
          <cell r="O37379" t="str">
            <v>153615000</v>
          </cell>
        </row>
        <row r="37380">
          <cell r="O37380" t="str">
            <v>153615000</v>
          </cell>
        </row>
        <row r="37381">
          <cell r="O37381" t="str">
            <v>153615000</v>
          </cell>
        </row>
        <row r="37382">
          <cell r="O37382" t="str">
            <v>153615000</v>
          </cell>
        </row>
        <row r="37383">
          <cell r="O37383" t="str">
            <v>153615000</v>
          </cell>
        </row>
        <row r="37384">
          <cell r="O37384" t="str">
            <v>153615000</v>
          </cell>
        </row>
        <row r="37385">
          <cell r="O37385" t="str">
            <v>153615000</v>
          </cell>
        </row>
        <row r="37386">
          <cell r="O37386" t="str">
            <v>153615000</v>
          </cell>
        </row>
        <row r="37387">
          <cell r="O37387" t="str">
            <v>153615000</v>
          </cell>
        </row>
        <row r="37388">
          <cell r="O37388" t="str">
            <v>153615000</v>
          </cell>
        </row>
        <row r="37389">
          <cell r="O37389" t="str">
            <v>153615000</v>
          </cell>
        </row>
        <row r="37390">
          <cell r="O37390" t="str">
            <v>153615000</v>
          </cell>
        </row>
        <row r="37391">
          <cell r="O37391" t="str">
            <v>153615000</v>
          </cell>
        </row>
        <row r="37392">
          <cell r="O37392" t="str">
            <v>153615000</v>
          </cell>
        </row>
        <row r="37393">
          <cell r="O37393" t="str">
            <v>153615000</v>
          </cell>
        </row>
        <row r="37394">
          <cell r="O37394" t="str">
            <v>153615000</v>
          </cell>
        </row>
        <row r="37395">
          <cell r="O37395" t="str">
            <v>153615000</v>
          </cell>
        </row>
        <row r="37396">
          <cell r="O37396" t="str">
            <v>153615000</v>
          </cell>
        </row>
        <row r="37397">
          <cell r="O37397" t="str">
            <v>153615000</v>
          </cell>
        </row>
        <row r="37398">
          <cell r="O37398" t="str">
            <v>153616000</v>
          </cell>
        </row>
        <row r="37399">
          <cell r="O37399" t="str">
            <v>153616000</v>
          </cell>
        </row>
        <row r="37400">
          <cell r="O37400" t="str">
            <v>153616000</v>
          </cell>
        </row>
        <row r="37401">
          <cell r="O37401" t="str">
            <v>153616000</v>
          </cell>
        </row>
        <row r="37402">
          <cell r="O37402" t="str">
            <v>153616000</v>
          </cell>
        </row>
        <row r="37403">
          <cell r="O37403" t="str">
            <v>153616000</v>
          </cell>
        </row>
        <row r="37404">
          <cell r="O37404" t="str">
            <v>153616000</v>
          </cell>
        </row>
        <row r="37405">
          <cell r="O37405" t="str">
            <v>153616000</v>
          </cell>
        </row>
        <row r="37406">
          <cell r="O37406" t="str">
            <v>153616000</v>
          </cell>
        </row>
        <row r="37407">
          <cell r="O37407" t="str">
            <v>153616000</v>
          </cell>
        </row>
        <row r="37408">
          <cell r="O37408" t="str">
            <v>153616000</v>
          </cell>
        </row>
        <row r="37409">
          <cell r="O37409" t="str">
            <v>153616000</v>
          </cell>
        </row>
        <row r="37410">
          <cell r="O37410" t="str">
            <v>153616000</v>
          </cell>
        </row>
        <row r="37411">
          <cell r="O37411" t="str">
            <v>153616000</v>
          </cell>
        </row>
        <row r="37412">
          <cell r="O37412" t="str">
            <v>153616000</v>
          </cell>
        </row>
        <row r="37413">
          <cell r="O37413" t="str">
            <v>153616000</v>
          </cell>
        </row>
        <row r="37414">
          <cell r="O37414" t="str">
            <v>153616000</v>
          </cell>
        </row>
        <row r="37415">
          <cell r="O37415" t="str">
            <v>153616000</v>
          </cell>
        </row>
        <row r="37416">
          <cell r="O37416" t="str">
            <v>153616000</v>
          </cell>
        </row>
        <row r="37417">
          <cell r="O37417" t="str">
            <v>153616000</v>
          </cell>
        </row>
        <row r="37418">
          <cell r="O37418" t="str">
            <v>153616000</v>
          </cell>
        </row>
        <row r="37419">
          <cell r="O37419" t="str">
            <v>153616000</v>
          </cell>
        </row>
        <row r="37420">
          <cell r="O37420" t="str">
            <v>153616000</v>
          </cell>
        </row>
        <row r="37421">
          <cell r="O37421" t="str">
            <v>153616000</v>
          </cell>
        </row>
        <row r="37422">
          <cell r="O37422" t="str">
            <v>153616000</v>
          </cell>
        </row>
        <row r="37423">
          <cell r="O37423" t="str">
            <v>153616000</v>
          </cell>
        </row>
        <row r="37424">
          <cell r="O37424" t="str">
            <v>153616000</v>
          </cell>
        </row>
        <row r="37425">
          <cell r="O37425" t="str">
            <v>153616000</v>
          </cell>
        </row>
        <row r="37426">
          <cell r="O37426" t="str">
            <v>153616000</v>
          </cell>
        </row>
        <row r="37427">
          <cell r="O37427" t="str">
            <v>153616000</v>
          </cell>
        </row>
        <row r="37428">
          <cell r="O37428" t="str">
            <v>153616000</v>
          </cell>
        </row>
        <row r="37429">
          <cell r="O37429" t="str">
            <v>153616000</v>
          </cell>
        </row>
        <row r="37430">
          <cell r="O37430" t="str">
            <v>153616000</v>
          </cell>
        </row>
        <row r="37431">
          <cell r="O37431" t="str">
            <v>153616000</v>
          </cell>
        </row>
        <row r="37432">
          <cell r="O37432" t="str">
            <v>153617000</v>
          </cell>
        </row>
        <row r="37433">
          <cell r="O37433" t="str">
            <v>153617000</v>
          </cell>
        </row>
        <row r="37434">
          <cell r="O37434" t="str">
            <v>153617000</v>
          </cell>
        </row>
        <row r="37435">
          <cell r="O37435" t="str">
            <v>153617000</v>
          </cell>
        </row>
        <row r="37436">
          <cell r="O37436" t="str">
            <v>153617000</v>
          </cell>
        </row>
        <row r="37437">
          <cell r="O37437" t="str">
            <v>153617000</v>
          </cell>
        </row>
        <row r="37438">
          <cell r="O37438" t="str">
            <v>153617000</v>
          </cell>
        </row>
        <row r="37439">
          <cell r="O37439" t="str">
            <v>153617000</v>
          </cell>
        </row>
        <row r="37440">
          <cell r="O37440" t="str">
            <v>153617000</v>
          </cell>
        </row>
        <row r="37441">
          <cell r="O37441" t="str">
            <v>153617000</v>
          </cell>
        </row>
        <row r="37442">
          <cell r="O37442" t="str">
            <v>153617000</v>
          </cell>
        </row>
        <row r="37443">
          <cell r="O37443" t="str">
            <v>153617000</v>
          </cell>
        </row>
        <row r="37444">
          <cell r="O37444" t="str">
            <v>153617000</v>
          </cell>
        </row>
        <row r="37445">
          <cell r="O37445" t="str">
            <v>153617000</v>
          </cell>
        </row>
        <row r="37446">
          <cell r="O37446" t="str">
            <v>153617000</v>
          </cell>
        </row>
        <row r="37447">
          <cell r="O37447" t="str">
            <v>153617000</v>
          </cell>
        </row>
        <row r="37448">
          <cell r="O37448" t="str">
            <v>153617000</v>
          </cell>
        </row>
        <row r="37449">
          <cell r="O37449" t="str">
            <v>153617000</v>
          </cell>
        </row>
        <row r="37450">
          <cell r="O37450" t="str">
            <v>153617000</v>
          </cell>
        </row>
        <row r="37451">
          <cell r="O37451" t="str">
            <v>153617000</v>
          </cell>
        </row>
        <row r="37452">
          <cell r="O37452" t="str">
            <v>153617000</v>
          </cell>
        </row>
        <row r="37453">
          <cell r="O37453" t="str">
            <v>153617000</v>
          </cell>
        </row>
        <row r="37454">
          <cell r="O37454" t="str">
            <v>153617000</v>
          </cell>
        </row>
        <row r="37455">
          <cell r="O37455" t="str">
            <v>153617000</v>
          </cell>
        </row>
        <row r="37456">
          <cell r="O37456" t="str">
            <v>153617000</v>
          </cell>
        </row>
        <row r="37457">
          <cell r="O37457" t="str">
            <v>153617000</v>
          </cell>
        </row>
        <row r="37458">
          <cell r="O37458" t="str">
            <v>153617000</v>
          </cell>
        </row>
        <row r="37459">
          <cell r="O37459" t="str">
            <v>153617000</v>
          </cell>
        </row>
        <row r="37460">
          <cell r="O37460" t="str">
            <v>153617000</v>
          </cell>
        </row>
        <row r="37461">
          <cell r="O37461" t="str">
            <v>153617000</v>
          </cell>
        </row>
        <row r="37462">
          <cell r="O37462" t="str">
            <v>153617000</v>
          </cell>
        </row>
        <row r="37463">
          <cell r="O37463" t="str">
            <v>153617000</v>
          </cell>
        </row>
        <row r="37464">
          <cell r="O37464" t="str">
            <v>153617000</v>
          </cell>
        </row>
        <row r="37465">
          <cell r="O37465" t="str">
            <v>153617000</v>
          </cell>
        </row>
        <row r="37466">
          <cell r="O37466" t="str">
            <v>153617000</v>
          </cell>
        </row>
        <row r="37467">
          <cell r="O37467" t="str">
            <v>153617000</v>
          </cell>
        </row>
        <row r="37468">
          <cell r="O37468" t="str">
            <v>153617000</v>
          </cell>
        </row>
        <row r="37469">
          <cell r="O37469" t="str">
            <v>153617000</v>
          </cell>
        </row>
        <row r="37470">
          <cell r="O37470" t="str">
            <v>153617000</v>
          </cell>
        </row>
        <row r="37471">
          <cell r="O37471" t="str">
            <v>153617000</v>
          </cell>
        </row>
        <row r="37472">
          <cell r="O37472" t="str">
            <v>153617000</v>
          </cell>
        </row>
        <row r="37473">
          <cell r="O37473" t="str">
            <v>153617000</v>
          </cell>
        </row>
        <row r="37474">
          <cell r="O37474" t="str">
            <v>153617000</v>
          </cell>
        </row>
        <row r="37475">
          <cell r="O37475" t="str">
            <v>153617000</v>
          </cell>
        </row>
        <row r="37476">
          <cell r="O37476" t="str">
            <v>153617000</v>
          </cell>
        </row>
        <row r="37477">
          <cell r="O37477" t="str">
            <v>153617000</v>
          </cell>
        </row>
        <row r="37478">
          <cell r="O37478" t="str">
            <v>153617000</v>
          </cell>
        </row>
        <row r="37479">
          <cell r="O37479" t="str">
            <v>153617000</v>
          </cell>
        </row>
        <row r="37480">
          <cell r="O37480" t="str">
            <v>153617000</v>
          </cell>
        </row>
        <row r="37481">
          <cell r="O37481" t="str">
            <v>153617000</v>
          </cell>
        </row>
        <row r="37482">
          <cell r="O37482" t="str">
            <v>153617000</v>
          </cell>
        </row>
        <row r="37483">
          <cell r="O37483" t="str">
            <v>153617000</v>
          </cell>
        </row>
        <row r="37484">
          <cell r="O37484" t="str">
            <v>153617000</v>
          </cell>
        </row>
        <row r="37485">
          <cell r="O37485" t="str">
            <v>153617000</v>
          </cell>
        </row>
        <row r="37486">
          <cell r="O37486" t="str">
            <v>153617000</v>
          </cell>
        </row>
        <row r="37487">
          <cell r="O37487" t="str">
            <v>153617000</v>
          </cell>
        </row>
        <row r="37488">
          <cell r="O37488" t="str">
            <v>153617000</v>
          </cell>
        </row>
        <row r="37489">
          <cell r="O37489" t="str">
            <v>153617000</v>
          </cell>
        </row>
        <row r="37490">
          <cell r="O37490" t="str">
            <v>153617000</v>
          </cell>
        </row>
        <row r="37491">
          <cell r="O37491" t="str">
            <v>153617000</v>
          </cell>
        </row>
        <row r="37492">
          <cell r="O37492" t="str">
            <v>153617000</v>
          </cell>
        </row>
        <row r="37493">
          <cell r="O37493" t="str">
            <v>153617000</v>
          </cell>
        </row>
        <row r="37494">
          <cell r="O37494" t="str">
            <v>153617000</v>
          </cell>
        </row>
        <row r="37495">
          <cell r="O37495" t="str">
            <v>153617000</v>
          </cell>
        </row>
        <row r="37496">
          <cell r="O37496" t="str">
            <v>153617000</v>
          </cell>
        </row>
        <row r="37497">
          <cell r="O37497" t="str">
            <v>153617000</v>
          </cell>
        </row>
        <row r="37498">
          <cell r="O37498" t="str">
            <v>153617000</v>
          </cell>
        </row>
        <row r="37499">
          <cell r="O37499" t="str">
            <v>153617000</v>
          </cell>
        </row>
        <row r="37500">
          <cell r="O37500" t="str">
            <v>153617000</v>
          </cell>
        </row>
        <row r="37501">
          <cell r="O37501" t="str">
            <v>153617000</v>
          </cell>
        </row>
        <row r="37502">
          <cell r="O37502" t="str">
            <v>153617000</v>
          </cell>
        </row>
        <row r="37503">
          <cell r="O37503" t="str">
            <v>153617000</v>
          </cell>
        </row>
        <row r="37504">
          <cell r="O37504" t="str">
            <v>153617000</v>
          </cell>
        </row>
        <row r="37505">
          <cell r="O37505" t="str">
            <v>153617000</v>
          </cell>
        </row>
        <row r="37506">
          <cell r="O37506" t="str">
            <v>153617000</v>
          </cell>
        </row>
        <row r="37507">
          <cell r="O37507" t="str">
            <v>153617000</v>
          </cell>
        </row>
        <row r="37508">
          <cell r="O37508" t="str">
            <v>153617000</v>
          </cell>
        </row>
        <row r="37509">
          <cell r="O37509" t="str">
            <v>153617000</v>
          </cell>
        </row>
        <row r="37510">
          <cell r="O37510" t="str">
            <v>153617000</v>
          </cell>
        </row>
        <row r="37511">
          <cell r="O37511" t="str">
            <v>153617000</v>
          </cell>
        </row>
        <row r="37512">
          <cell r="O37512" t="str">
            <v>153617000</v>
          </cell>
        </row>
        <row r="37513">
          <cell r="O37513" t="str">
            <v>153617000</v>
          </cell>
        </row>
        <row r="37514">
          <cell r="O37514" t="str">
            <v>153617000</v>
          </cell>
        </row>
        <row r="37515">
          <cell r="O37515" t="str">
            <v>153617000</v>
          </cell>
        </row>
        <row r="37516">
          <cell r="O37516" t="str">
            <v>153617000</v>
          </cell>
        </row>
        <row r="37517">
          <cell r="O37517" t="str">
            <v>153617000</v>
          </cell>
        </row>
        <row r="37518">
          <cell r="O37518" t="str">
            <v>153617000</v>
          </cell>
        </row>
        <row r="37519">
          <cell r="O37519" t="str">
            <v>153617000</v>
          </cell>
        </row>
        <row r="37520">
          <cell r="O37520" t="str">
            <v>153617000</v>
          </cell>
        </row>
        <row r="37521">
          <cell r="O37521" t="str">
            <v>153617000</v>
          </cell>
        </row>
        <row r="37522">
          <cell r="O37522" t="str">
            <v>153617000</v>
          </cell>
        </row>
        <row r="37523">
          <cell r="O37523" t="str">
            <v>153617000</v>
          </cell>
        </row>
        <row r="37524">
          <cell r="O37524" t="str">
            <v>153617000</v>
          </cell>
        </row>
        <row r="37525">
          <cell r="O37525" t="str">
            <v>153617000</v>
          </cell>
        </row>
        <row r="37526">
          <cell r="O37526" t="str">
            <v>153617000</v>
          </cell>
        </row>
        <row r="37527">
          <cell r="O37527" t="str">
            <v>153617000</v>
          </cell>
        </row>
        <row r="37528">
          <cell r="O37528" t="str">
            <v>153618000</v>
          </cell>
        </row>
        <row r="37529">
          <cell r="O37529" t="str">
            <v>153618000</v>
          </cell>
        </row>
        <row r="37530">
          <cell r="O37530" t="str">
            <v>153618000</v>
          </cell>
        </row>
        <row r="37531">
          <cell r="O37531" t="str">
            <v>153618000</v>
          </cell>
        </row>
        <row r="37532">
          <cell r="O37532" t="str">
            <v>153618000</v>
          </cell>
        </row>
        <row r="37533">
          <cell r="O37533" t="str">
            <v>153618000</v>
          </cell>
        </row>
        <row r="37534">
          <cell r="O37534" t="str">
            <v>153618000</v>
          </cell>
        </row>
        <row r="37535">
          <cell r="O37535" t="str">
            <v>153618000</v>
          </cell>
        </row>
        <row r="37536">
          <cell r="O37536" t="str">
            <v>153618000</v>
          </cell>
        </row>
        <row r="37537">
          <cell r="O37537" t="str">
            <v>153618000</v>
          </cell>
        </row>
        <row r="37538">
          <cell r="O37538" t="str">
            <v>153618000</v>
          </cell>
        </row>
        <row r="37539">
          <cell r="O37539" t="str">
            <v>153618000</v>
          </cell>
        </row>
        <row r="37540">
          <cell r="O37540" t="str">
            <v>153618000</v>
          </cell>
        </row>
        <row r="37541">
          <cell r="O37541" t="str">
            <v>153618000</v>
          </cell>
        </row>
        <row r="37542">
          <cell r="O37542" t="str">
            <v>153618000</v>
          </cell>
        </row>
        <row r="37543">
          <cell r="O37543" t="str">
            <v>153618000</v>
          </cell>
        </row>
        <row r="37544">
          <cell r="O37544" t="str">
            <v>153618000</v>
          </cell>
        </row>
        <row r="37545">
          <cell r="O37545" t="str">
            <v>153618000</v>
          </cell>
        </row>
        <row r="37546">
          <cell r="O37546" t="str">
            <v>153618000</v>
          </cell>
        </row>
        <row r="37547">
          <cell r="O37547" t="str">
            <v>153618000</v>
          </cell>
        </row>
        <row r="37548">
          <cell r="O37548" t="str">
            <v>153618000</v>
          </cell>
        </row>
        <row r="37549">
          <cell r="O37549" t="str">
            <v>153618000</v>
          </cell>
        </row>
        <row r="37550">
          <cell r="O37550" t="str">
            <v>153618000</v>
          </cell>
        </row>
        <row r="37551">
          <cell r="O37551" t="str">
            <v>153618000</v>
          </cell>
        </row>
        <row r="37552">
          <cell r="O37552" t="str">
            <v>153618000</v>
          </cell>
        </row>
        <row r="37553">
          <cell r="O37553" t="str">
            <v>153618000</v>
          </cell>
        </row>
        <row r="37554">
          <cell r="O37554" t="str">
            <v>153618000</v>
          </cell>
        </row>
        <row r="37555">
          <cell r="O37555" t="str">
            <v>153618000</v>
          </cell>
        </row>
        <row r="37556">
          <cell r="O37556" t="str">
            <v>153618000</v>
          </cell>
        </row>
        <row r="37557">
          <cell r="O37557" t="str">
            <v>153618000</v>
          </cell>
        </row>
        <row r="37558">
          <cell r="O37558" t="str">
            <v>153618000</v>
          </cell>
        </row>
        <row r="37559">
          <cell r="O37559" t="str">
            <v>153618000</v>
          </cell>
        </row>
        <row r="37560">
          <cell r="O37560" t="str">
            <v>153618000</v>
          </cell>
        </row>
        <row r="37561">
          <cell r="O37561" t="str">
            <v>153618000</v>
          </cell>
        </row>
        <row r="37562">
          <cell r="O37562" t="str">
            <v>153618000</v>
          </cell>
        </row>
        <row r="37563">
          <cell r="O37563" t="str">
            <v>153619000</v>
          </cell>
        </row>
        <row r="37564">
          <cell r="O37564" t="str">
            <v>153619000</v>
          </cell>
        </row>
        <row r="37565">
          <cell r="O37565" t="str">
            <v>153619000</v>
          </cell>
        </row>
        <row r="37566">
          <cell r="O37566" t="str">
            <v>153619000</v>
          </cell>
        </row>
        <row r="37567">
          <cell r="O37567" t="str">
            <v>153619000</v>
          </cell>
        </row>
        <row r="37568">
          <cell r="O37568" t="str">
            <v>153619000</v>
          </cell>
        </row>
        <row r="37569">
          <cell r="O37569" t="str">
            <v>153619000</v>
          </cell>
        </row>
        <row r="37570">
          <cell r="O37570" t="str">
            <v>153619000</v>
          </cell>
        </row>
        <row r="37571">
          <cell r="O37571" t="str">
            <v>153619000</v>
          </cell>
        </row>
        <row r="37572">
          <cell r="O37572" t="str">
            <v>153619000</v>
          </cell>
        </row>
        <row r="37573">
          <cell r="O37573" t="str">
            <v>153619000</v>
          </cell>
        </row>
        <row r="37574">
          <cell r="O37574" t="str">
            <v>153619000</v>
          </cell>
        </row>
        <row r="37575">
          <cell r="O37575" t="str">
            <v>153619000</v>
          </cell>
        </row>
        <row r="37576">
          <cell r="O37576" t="str">
            <v>153619000</v>
          </cell>
        </row>
        <row r="37577">
          <cell r="O37577" t="str">
            <v>153619000</v>
          </cell>
        </row>
        <row r="37578">
          <cell r="O37578" t="str">
            <v>153619000</v>
          </cell>
        </row>
        <row r="37579">
          <cell r="O37579" t="str">
            <v>153619000</v>
          </cell>
        </row>
        <row r="37580">
          <cell r="O37580" t="str">
            <v>153619000</v>
          </cell>
        </row>
        <row r="37581">
          <cell r="O37581" t="str">
            <v>153619000</v>
          </cell>
        </row>
        <row r="37582">
          <cell r="O37582" t="str">
            <v>153619000</v>
          </cell>
        </row>
        <row r="37583">
          <cell r="O37583" t="str">
            <v>153619000</v>
          </cell>
        </row>
        <row r="37584">
          <cell r="O37584" t="str">
            <v>153619000</v>
          </cell>
        </row>
        <row r="37585">
          <cell r="O37585" t="str">
            <v>153619000</v>
          </cell>
        </row>
        <row r="37586">
          <cell r="O37586" t="str">
            <v>153619000</v>
          </cell>
        </row>
        <row r="37587">
          <cell r="O37587" t="str">
            <v>153619000</v>
          </cell>
        </row>
        <row r="37588">
          <cell r="O37588" t="str">
            <v>153620000</v>
          </cell>
        </row>
        <row r="37589">
          <cell r="O37589" t="str">
            <v>153620000</v>
          </cell>
        </row>
        <row r="37590">
          <cell r="O37590" t="str">
            <v>153620000</v>
          </cell>
        </row>
        <row r="37591">
          <cell r="O37591" t="str">
            <v>153620000</v>
          </cell>
        </row>
        <row r="37592">
          <cell r="O37592" t="str">
            <v>153620000</v>
          </cell>
        </row>
        <row r="37593">
          <cell r="O37593" t="str">
            <v>153620000</v>
          </cell>
        </row>
        <row r="37594">
          <cell r="O37594" t="str">
            <v>153620000</v>
          </cell>
        </row>
        <row r="37595">
          <cell r="O37595" t="str">
            <v>153620000</v>
          </cell>
        </row>
        <row r="37596">
          <cell r="O37596" t="str">
            <v>153620000</v>
          </cell>
        </row>
        <row r="37597">
          <cell r="O37597" t="str">
            <v>153620000</v>
          </cell>
        </row>
        <row r="37598">
          <cell r="O37598" t="str">
            <v>153620000</v>
          </cell>
        </row>
        <row r="37599">
          <cell r="O37599" t="str">
            <v>153620000</v>
          </cell>
        </row>
        <row r="37600">
          <cell r="O37600" t="str">
            <v>153620000</v>
          </cell>
        </row>
        <row r="37601">
          <cell r="O37601" t="str">
            <v>153620000</v>
          </cell>
        </row>
        <row r="37602">
          <cell r="O37602" t="str">
            <v>153620000</v>
          </cell>
        </row>
        <row r="37603">
          <cell r="O37603" t="str">
            <v>153620000</v>
          </cell>
        </row>
        <row r="37604">
          <cell r="O37604" t="str">
            <v>153620000</v>
          </cell>
        </row>
        <row r="37605">
          <cell r="O37605" t="str">
            <v>153620000</v>
          </cell>
        </row>
        <row r="37606">
          <cell r="O37606" t="str">
            <v>153621000</v>
          </cell>
        </row>
        <row r="37607">
          <cell r="O37607" t="str">
            <v>153621000</v>
          </cell>
        </row>
        <row r="37608">
          <cell r="O37608" t="str">
            <v>153621000</v>
          </cell>
        </row>
        <row r="37609">
          <cell r="O37609" t="str">
            <v>153621000</v>
          </cell>
        </row>
        <row r="37610">
          <cell r="O37610" t="str">
            <v>153621000</v>
          </cell>
        </row>
        <row r="37611">
          <cell r="O37611" t="str">
            <v>153621000</v>
          </cell>
        </row>
        <row r="37612">
          <cell r="O37612" t="str">
            <v>153621000</v>
          </cell>
        </row>
        <row r="37613">
          <cell r="O37613" t="str">
            <v>153621000</v>
          </cell>
        </row>
        <row r="37614">
          <cell r="O37614" t="str">
            <v>153621000</v>
          </cell>
        </row>
        <row r="37615">
          <cell r="O37615" t="str">
            <v>153621000</v>
          </cell>
        </row>
        <row r="37616">
          <cell r="O37616" t="str">
            <v>153621000</v>
          </cell>
        </row>
        <row r="37617">
          <cell r="O37617" t="str">
            <v>153621000</v>
          </cell>
        </row>
        <row r="37618">
          <cell r="O37618" t="str">
            <v>153621000</v>
          </cell>
        </row>
        <row r="37619">
          <cell r="O37619" t="str">
            <v>153621000</v>
          </cell>
        </row>
        <row r="37620">
          <cell r="O37620" t="str">
            <v>153621000</v>
          </cell>
        </row>
        <row r="37621">
          <cell r="O37621" t="str">
            <v>153621000</v>
          </cell>
        </row>
        <row r="37622">
          <cell r="O37622" t="str">
            <v>153621000</v>
          </cell>
        </row>
        <row r="37623">
          <cell r="O37623" t="str">
            <v>153621000</v>
          </cell>
        </row>
        <row r="37624">
          <cell r="O37624" t="str">
            <v>153621000</v>
          </cell>
        </row>
        <row r="37625">
          <cell r="O37625" t="str">
            <v>153621000</v>
          </cell>
        </row>
        <row r="37626">
          <cell r="O37626" t="str">
            <v>153621000</v>
          </cell>
        </row>
        <row r="37627">
          <cell r="O37627" t="str">
            <v>153621000</v>
          </cell>
        </row>
        <row r="37628">
          <cell r="O37628" t="str">
            <v>153621000</v>
          </cell>
        </row>
        <row r="37629">
          <cell r="O37629" t="str">
            <v>153621000</v>
          </cell>
        </row>
        <row r="37630">
          <cell r="O37630" t="str">
            <v>153621000</v>
          </cell>
        </row>
        <row r="37631">
          <cell r="O37631" t="str">
            <v>153621000</v>
          </cell>
        </row>
        <row r="37632">
          <cell r="O37632" t="str">
            <v>153621000</v>
          </cell>
        </row>
        <row r="37633">
          <cell r="O37633" t="str">
            <v>153621000</v>
          </cell>
        </row>
        <row r="37634">
          <cell r="O37634" t="str">
            <v>153621000</v>
          </cell>
        </row>
        <row r="37635">
          <cell r="O37635" t="str">
            <v>153621000</v>
          </cell>
        </row>
        <row r="37636">
          <cell r="O37636" t="str">
            <v>153621000</v>
          </cell>
        </row>
        <row r="37637">
          <cell r="O37637" t="str">
            <v>153621000</v>
          </cell>
        </row>
        <row r="37638">
          <cell r="O37638" t="str">
            <v>153621000</v>
          </cell>
        </row>
        <row r="37639">
          <cell r="O37639" t="str">
            <v>153621000</v>
          </cell>
        </row>
        <row r="37640">
          <cell r="O37640" t="str">
            <v>153621000</v>
          </cell>
        </row>
        <row r="37641">
          <cell r="O37641" t="str">
            <v>153621000</v>
          </cell>
        </row>
        <row r="37642">
          <cell r="O37642" t="str">
            <v>153621000</v>
          </cell>
        </row>
        <row r="37643">
          <cell r="O37643" t="str">
            <v>153622000</v>
          </cell>
        </row>
        <row r="37644">
          <cell r="O37644" t="str">
            <v>153622000</v>
          </cell>
        </row>
        <row r="37645">
          <cell r="O37645" t="str">
            <v>153622000</v>
          </cell>
        </row>
        <row r="37646">
          <cell r="O37646" t="str">
            <v>153622000</v>
          </cell>
        </row>
        <row r="37647">
          <cell r="O37647" t="str">
            <v>153622000</v>
          </cell>
        </row>
        <row r="37648">
          <cell r="O37648" t="str">
            <v>153622000</v>
          </cell>
        </row>
        <row r="37649">
          <cell r="O37649" t="str">
            <v>153622000</v>
          </cell>
        </row>
        <row r="37650">
          <cell r="O37650" t="str">
            <v>153622000</v>
          </cell>
        </row>
        <row r="37651">
          <cell r="O37651" t="str">
            <v>153622000</v>
          </cell>
        </row>
        <row r="37652">
          <cell r="O37652" t="str">
            <v>153622000</v>
          </cell>
        </row>
        <row r="37653">
          <cell r="O37653" t="str">
            <v>153622000</v>
          </cell>
        </row>
        <row r="37654">
          <cell r="O37654" t="str">
            <v>153622000</v>
          </cell>
        </row>
        <row r="37655">
          <cell r="O37655" t="str">
            <v>153622000</v>
          </cell>
        </row>
        <row r="37656">
          <cell r="O37656" t="str">
            <v>153622000</v>
          </cell>
        </row>
        <row r="37657">
          <cell r="O37657" t="str">
            <v>153622000</v>
          </cell>
        </row>
        <row r="37658">
          <cell r="O37658" t="str">
            <v>153622000</v>
          </cell>
        </row>
        <row r="37659">
          <cell r="O37659" t="str">
            <v>153622000</v>
          </cell>
        </row>
        <row r="37660">
          <cell r="O37660" t="str">
            <v>153622000</v>
          </cell>
        </row>
        <row r="37661">
          <cell r="O37661" t="str">
            <v>153622000</v>
          </cell>
        </row>
        <row r="37662">
          <cell r="O37662" t="str">
            <v>153622000</v>
          </cell>
        </row>
        <row r="37663">
          <cell r="O37663" t="str">
            <v>153622000</v>
          </cell>
        </row>
        <row r="37664">
          <cell r="O37664" t="str">
            <v>153622000</v>
          </cell>
        </row>
        <row r="37665">
          <cell r="O37665" t="str">
            <v>153622000</v>
          </cell>
        </row>
        <row r="37666">
          <cell r="O37666" t="str">
            <v>153622000</v>
          </cell>
        </row>
        <row r="37667">
          <cell r="O37667" t="str">
            <v>153622000</v>
          </cell>
        </row>
        <row r="37668">
          <cell r="O37668" t="str">
            <v>153623000</v>
          </cell>
        </row>
        <row r="37669">
          <cell r="O37669" t="str">
            <v>153623000</v>
          </cell>
        </row>
        <row r="37670">
          <cell r="O37670" t="str">
            <v>153623000</v>
          </cell>
        </row>
        <row r="37671">
          <cell r="O37671" t="str">
            <v>153623000</v>
          </cell>
        </row>
        <row r="37672">
          <cell r="O37672" t="str">
            <v>153623000</v>
          </cell>
        </row>
        <row r="37673">
          <cell r="O37673" t="str">
            <v>153623000</v>
          </cell>
        </row>
        <row r="37674">
          <cell r="O37674" t="str">
            <v>153623000</v>
          </cell>
        </row>
        <row r="37675">
          <cell r="O37675" t="str">
            <v>153623000</v>
          </cell>
        </row>
        <row r="37676">
          <cell r="O37676" t="str">
            <v>153623000</v>
          </cell>
        </row>
        <row r="37677">
          <cell r="O37677" t="str">
            <v>153623000</v>
          </cell>
        </row>
        <row r="37678">
          <cell r="O37678" t="str">
            <v>153623000</v>
          </cell>
        </row>
        <row r="37679">
          <cell r="O37679" t="str">
            <v>153623000</v>
          </cell>
        </row>
        <row r="37680">
          <cell r="O37680" t="str">
            <v>153623000</v>
          </cell>
        </row>
        <row r="37681">
          <cell r="O37681" t="str">
            <v>153623000</v>
          </cell>
        </row>
        <row r="37682">
          <cell r="O37682" t="str">
            <v>153623000</v>
          </cell>
        </row>
        <row r="37683">
          <cell r="O37683" t="str">
            <v>153623000</v>
          </cell>
        </row>
        <row r="37684">
          <cell r="O37684" t="str">
            <v>153623000</v>
          </cell>
        </row>
        <row r="37685">
          <cell r="O37685" t="str">
            <v>153623000</v>
          </cell>
        </row>
        <row r="37686">
          <cell r="O37686" t="str">
            <v>153623000</v>
          </cell>
        </row>
        <row r="37687">
          <cell r="O37687" t="str">
            <v>153623000</v>
          </cell>
        </row>
        <row r="37688">
          <cell r="O37688" t="str">
            <v>153623000</v>
          </cell>
        </row>
        <row r="37689">
          <cell r="O37689" t="str">
            <v>153623000</v>
          </cell>
        </row>
        <row r="37690">
          <cell r="O37690" t="str">
            <v>153623000</v>
          </cell>
        </row>
        <row r="37691">
          <cell r="O37691" t="str">
            <v>153624000</v>
          </cell>
        </row>
        <row r="37692">
          <cell r="O37692" t="str">
            <v>153624000</v>
          </cell>
        </row>
        <row r="37693">
          <cell r="O37693" t="str">
            <v>153624000</v>
          </cell>
        </row>
        <row r="37694">
          <cell r="O37694" t="str">
            <v>153624000</v>
          </cell>
        </row>
        <row r="37695">
          <cell r="O37695" t="str">
            <v>153624000</v>
          </cell>
        </row>
        <row r="37696">
          <cell r="O37696" t="str">
            <v>153624000</v>
          </cell>
        </row>
        <row r="37697">
          <cell r="O37697" t="str">
            <v>153624000</v>
          </cell>
        </row>
        <row r="37698">
          <cell r="O37698" t="str">
            <v>153624000</v>
          </cell>
        </row>
        <row r="37699">
          <cell r="O37699" t="str">
            <v>153624000</v>
          </cell>
        </row>
        <row r="37700">
          <cell r="O37700" t="str">
            <v>153624000</v>
          </cell>
        </row>
        <row r="37701">
          <cell r="O37701" t="str">
            <v>153624000</v>
          </cell>
        </row>
        <row r="37702">
          <cell r="O37702" t="str">
            <v>153624000</v>
          </cell>
        </row>
        <row r="37703">
          <cell r="O37703" t="str">
            <v>153624000</v>
          </cell>
        </row>
        <row r="37704">
          <cell r="O37704" t="str">
            <v>153624000</v>
          </cell>
        </row>
        <row r="37705">
          <cell r="O37705" t="str">
            <v>153624000</v>
          </cell>
        </row>
        <row r="37706">
          <cell r="O37706" t="str">
            <v>153624000</v>
          </cell>
        </row>
        <row r="37707">
          <cell r="O37707" t="str">
            <v>153624000</v>
          </cell>
        </row>
        <row r="37708">
          <cell r="O37708" t="str">
            <v>153624000</v>
          </cell>
        </row>
        <row r="37709">
          <cell r="O37709" t="str">
            <v>153624000</v>
          </cell>
        </row>
        <row r="37710">
          <cell r="O37710" t="str">
            <v>153624000</v>
          </cell>
        </row>
        <row r="37711">
          <cell r="O37711" t="str">
            <v>153624000</v>
          </cell>
        </row>
        <row r="37712">
          <cell r="O37712" t="str">
            <v>153624000</v>
          </cell>
        </row>
        <row r="37713">
          <cell r="O37713" t="str">
            <v>153624000</v>
          </cell>
        </row>
        <row r="37714">
          <cell r="O37714" t="str">
            <v>153624000</v>
          </cell>
        </row>
        <row r="37715">
          <cell r="O37715" t="str">
            <v>153624000</v>
          </cell>
        </row>
        <row r="37716">
          <cell r="O37716" t="str">
            <v>153624000</v>
          </cell>
        </row>
        <row r="37717">
          <cell r="O37717" t="str">
            <v>153624000</v>
          </cell>
        </row>
        <row r="37718">
          <cell r="O37718" t="str">
            <v>153624000</v>
          </cell>
        </row>
        <row r="37719">
          <cell r="O37719" t="str">
            <v>153624000</v>
          </cell>
        </row>
        <row r="37720">
          <cell r="O37720" t="str">
            <v>153624000</v>
          </cell>
        </row>
        <row r="37721">
          <cell r="O37721" t="str">
            <v>153624000</v>
          </cell>
        </row>
        <row r="37722">
          <cell r="O37722" t="str">
            <v>153624000</v>
          </cell>
        </row>
        <row r="37723">
          <cell r="O37723" t="str">
            <v>153624000</v>
          </cell>
        </row>
        <row r="37724">
          <cell r="O37724" t="str">
            <v>153624000</v>
          </cell>
        </row>
        <row r="37725">
          <cell r="O37725" t="str">
            <v>153624000</v>
          </cell>
        </row>
        <row r="37726">
          <cell r="O37726" t="str">
            <v>153625000</v>
          </cell>
        </row>
        <row r="37727">
          <cell r="O37727" t="str">
            <v>153625000</v>
          </cell>
        </row>
        <row r="37728">
          <cell r="O37728" t="str">
            <v>153625000</v>
          </cell>
        </row>
        <row r="37729">
          <cell r="O37729" t="str">
            <v>153625000</v>
          </cell>
        </row>
        <row r="37730">
          <cell r="O37730" t="str">
            <v>153625000</v>
          </cell>
        </row>
        <row r="37731">
          <cell r="O37731" t="str">
            <v>153625000</v>
          </cell>
        </row>
        <row r="37732">
          <cell r="O37732" t="str">
            <v>153625000</v>
          </cell>
        </row>
        <row r="37733">
          <cell r="O37733" t="str">
            <v>153625000</v>
          </cell>
        </row>
        <row r="37734">
          <cell r="O37734" t="str">
            <v>153625000</v>
          </cell>
        </row>
        <row r="37735">
          <cell r="O37735" t="str">
            <v>153625000</v>
          </cell>
        </row>
        <row r="37736">
          <cell r="O37736" t="str">
            <v>153625000</v>
          </cell>
        </row>
        <row r="37737">
          <cell r="O37737" t="str">
            <v>153625000</v>
          </cell>
        </row>
        <row r="37738">
          <cell r="O37738" t="str">
            <v>153625000</v>
          </cell>
        </row>
        <row r="37739">
          <cell r="O37739" t="str">
            <v>153625000</v>
          </cell>
        </row>
        <row r="37740">
          <cell r="O37740" t="str">
            <v>153625000</v>
          </cell>
        </row>
        <row r="37741">
          <cell r="O37741" t="str">
            <v>153625000</v>
          </cell>
        </row>
        <row r="37742">
          <cell r="O37742" t="str">
            <v>153625000</v>
          </cell>
        </row>
        <row r="37743">
          <cell r="O37743" t="str">
            <v>153625000</v>
          </cell>
        </row>
        <row r="37744">
          <cell r="O37744" t="str">
            <v>153625000</v>
          </cell>
        </row>
        <row r="37745">
          <cell r="O37745" t="str">
            <v>153625000</v>
          </cell>
        </row>
        <row r="37746">
          <cell r="O37746" t="str">
            <v>153625000</v>
          </cell>
        </row>
        <row r="37747">
          <cell r="O37747" t="str">
            <v>153625000</v>
          </cell>
        </row>
        <row r="37748">
          <cell r="O37748" t="str">
            <v>153625000</v>
          </cell>
        </row>
        <row r="37749">
          <cell r="O37749" t="str">
            <v>153625000</v>
          </cell>
        </row>
        <row r="37750">
          <cell r="O37750" t="str">
            <v>153625000</v>
          </cell>
        </row>
        <row r="37751">
          <cell r="O37751" t="str">
            <v>153625000</v>
          </cell>
        </row>
        <row r="37752">
          <cell r="O37752" t="str">
            <v>153625000</v>
          </cell>
        </row>
        <row r="37753">
          <cell r="O37753" t="str">
            <v>153625000</v>
          </cell>
        </row>
        <row r="37754">
          <cell r="O37754" t="str">
            <v>153625000</v>
          </cell>
        </row>
        <row r="37755">
          <cell r="O37755" t="str">
            <v>153625000</v>
          </cell>
        </row>
        <row r="37756">
          <cell r="O37756" t="str">
            <v>153626000</v>
          </cell>
        </row>
        <row r="37757">
          <cell r="O37757" t="str">
            <v>153626000</v>
          </cell>
        </row>
        <row r="37758">
          <cell r="O37758" t="str">
            <v>153626000</v>
          </cell>
        </row>
        <row r="37759">
          <cell r="O37759" t="str">
            <v>153626000</v>
          </cell>
        </row>
        <row r="37760">
          <cell r="O37760" t="str">
            <v>153626000</v>
          </cell>
        </row>
        <row r="37761">
          <cell r="O37761" t="str">
            <v>153626000</v>
          </cell>
        </row>
        <row r="37762">
          <cell r="O37762" t="str">
            <v>153626000</v>
          </cell>
        </row>
        <row r="37763">
          <cell r="O37763" t="str">
            <v>153626000</v>
          </cell>
        </row>
        <row r="37764">
          <cell r="O37764" t="str">
            <v>153626000</v>
          </cell>
        </row>
        <row r="37765">
          <cell r="O37765" t="str">
            <v>153626000</v>
          </cell>
        </row>
        <row r="37766">
          <cell r="O37766" t="str">
            <v>153626000</v>
          </cell>
        </row>
        <row r="37767">
          <cell r="O37767" t="str">
            <v>153626000</v>
          </cell>
        </row>
        <row r="37768">
          <cell r="O37768" t="str">
            <v>153626000</v>
          </cell>
        </row>
        <row r="37769">
          <cell r="O37769" t="str">
            <v>153626000</v>
          </cell>
        </row>
        <row r="37770">
          <cell r="O37770" t="str">
            <v>153626000</v>
          </cell>
        </row>
        <row r="37771">
          <cell r="O37771" t="str">
            <v>153626000</v>
          </cell>
        </row>
        <row r="37772">
          <cell r="O37772" t="str">
            <v>153626000</v>
          </cell>
        </row>
        <row r="37773">
          <cell r="O37773" t="str">
            <v>153626000</v>
          </cell>
        </row>
        <row r="37774">
          <cell r="O37774" t="str">
            <v>153626000</v>
          </cell>
        </row>
        <row r="37775">
          <cell r="O37775" t="str">
            <v>153626000</v>
          </cell>
        </row>
        <row r="37776">
          <cell r="O37776" t="str">
            <v>153626000</v>
          </cell>
        </row>
        <row r="37777">
          <cell r="O37777" t="str">
            <v>153626000</v>
          </cell>
        </row>
        <row r="37778">
          <cell r="O37778" t="str">
            <v>153626000</v>
          </cell>
        </row>
        <row r="37779">
          <cell r="O37779" t="str">
            <v>153626000</v>
          </cell>
        </row>
        <row r="37780">
          <cell r="O37780" t="str">
            <v>153626000</v>
          </cell>
        </row>
        <row r="37781">
          <cell r="O37781" t="str">
            <v>153626000</v>
          </cell>
        </row>
        <row r="37782">
          <cell r="O37782" t="str">
            <v>153626000</v>
          </cell>
        </row>
        <row r="37783">
          <cell r="O37783" t="str">
            <v>153626000</v>
          </cell>
        </row>
        <row r="37784">
          <cell r="O37784" t="str">
            <v>153626000</v>
          </cell>
        </row>
        <row r="37785">
          <cell r="O37785" t="str">
            <v>153626000</v>
          </cell>
        </row>
        <row r="37786">
          <cell r="O37786" t="str">
            <v>153626000</v>
          </cell>
        </row>
        <row r="37787">
          <cell r="O37787" t="str">
            <v>153626000</v>
          </cell>
        </row>
        <row r="37788">
          <cell r="O37788" t="str">
            <v>153626000</v>
          </cell>
        </row>
        <row r="37789">
          <cell r="O37789" t="str">
            <v>153626000</v>
          </cell>
        </row>
        <row r="37790">
          <cell r="O37790" t="str">
            <v>153626000</v>
          </cell>
        </row>
        <row r="37791">
          <cell r="O37791" t="str">
            <v>153626000</v>
          </cell>
        </row>
        <row r="37792">
          <cell r="O37792" t="str">
            <v>153626000</v>
          </cell>
        </row>
        <row r="37793">
          <cell r="O37793" t="str">
            <v>153626000</v>
          </cell>
        </row>
        <row r="37794">
          <cell r="O37794" t="str">
            <v>153626000</v>
          </cell>
        </row>
        <row r="37795">
          <cell r="O37795" t="str">
            <v>153626000</v>
          </cell>
        </row>
        <row r="37796">
          <cell r="O37796" t="str">
            <v>153626000</v>
          </cell>
        </row>
        <row r="37797">
          <cell r="O37797" t="str">
            <v>153626000</v>
          </cell>
        </row>
        <row r="37798">
          <cell r="O37798" t="str">
            <v>153626000</v>
          </cell>
        </row>
        <row r="37799">
          <cell r="O37799" t="str">
            <v>153626000</v>
          </cell>
        </row>
        <row r="37800">
          <cell r="O37800" t="str">
            <v>153627000</v>
          </cell>
        </row>
        <row r="37801">
          <cell r="O37801" t="str">
            <v>153627000</v>
          </cell>
        </row>
        <row r="37802">
          <cell r="O37802" t="str">
            <v>153627000</v>
          </cell>
        </row>
        <row r="37803">
          <cell r="O37803" t="str">
            <v>153627000</v>
          </cell>
        </row>
        <row r="37804">
          <cell r="O37804" t="str">
            <v>153627000</v>
          </cell>
        </row>
        <row r="37805">
          <cell r="O37805" t="str">
            <v>153627000</v>
          </cell>
        </row>
        <row r="37806">
          <cell r="O37806" t="str">
            <v>153627000</v>
          </cell>
        </row>
        <row r="37807">
          <cell r="O37807" t="str">
            <v>153627000</v>
          </cell>
        </row>
        <row r="37808">
          <cell r="O37808" t="str">
            <v>153627000</v>
          </cell>
        </row>
        <row r="37809">
          <cell r="O37809" t="str">
            <v>153627000</v>
          </cell>
        </row>
        <row r="37810">
          <cell r="O37810" t="str">
            <v>153627000</v>
          </cell>
        </row>
        <row r="37811">
          <cell r="O37811" t="str">
            <v>153627000</v>
          </cell>
        </row>
        <row r="37812">
          <cell r="O37812" t="str">
            <v>153627000</v>
          </cell>
        </row>
        <row r="37813">
          <cell r="O37813" t="str">
            <v>153627000</v>
          </cell>
        </row>
        <row r="37814">
          <cell r="O37814" t="str">
            <v>153627000</v>
          </cell>
        </row>
        <row r="37815">
          <cell r="O37815" t="str">
            <v>153627000</v>
          </cell>
        </row>
        <row r="37816">
          <cell r="O37816" t="str">
            <v>153627000</v>
          </cell>
        </row>
        <row r="37817">
          <cell r="O37817" t="str">
            <v>153627000</v>
          </cell>
        </row>
        <row r="37818">
          <cell r="O37818" t="str">
            <v>153627000</v>
          </cell>
        </row>
        <row r="37819">
          <cell r="O37819" t="str">
            <v>153627000</v>
          </cell>
        </row>
        <row r="37820">
          <cell r="O37820" t="str">
            <v>153627000</v>
          </cell>
        </row>
        <row r="37821">
          <cell r="O37821" t="str">
            <v>153627000</v>
          </cell>
        </row>
        <row r="37822">
          <cell r="O37822" t="str">
            <v>153627000</v>
          </cell>
        </row>
        <row r="37823">
          <cell r="O37823" t="str">
            <v>153627000</v>
          </cell>
        </row>
        <row r="37824">
          <cell r="O37824" t="str">
            <v>153627000</v>
          </cell>
        </row>
        <row r="37825">
          <cell r="O37825" t="str">
            <v>153627000</v>
          </cell>
        </row>
        <row r="37826">
          <cell r="O37826" t="str">
            <v>153627000</v>
          </cell>
        </row>
        <row r="37827">
          <cell r="O37827" t="str">
            <v>153627000</v>
          </cell>
        </row>
        <row r="37828">
          <cell r="O37828" t="str">
            <v>153627000</v>
          </cell>
        </row>
        <row r="37829">
          <cell r="O37829" t="str">
            <v>153627000</v>
          </cell>
        </row>
        <row r="37830">
          <cell r="O37830" t="str">
            <v>153627000</v>
          </cell>
        </row>
        <row r="37831">
          <cell r="O37831" t="str">
            <v>153627000</v>
          </cell>
        </row>
        <row r="37832">
          <cell r="O37832" t="str">
            <v>153627000</v>
          </cell>
        </row>
        <row r="37833">
          <cell r="O37833" t="str">
            <v>153627000</v>
          </cell>
        </row>
        <row r="37834">
          <cell r="O37834" t="str">
            <v>153627000</v>
          </cell>
        </row>
        <row r="37835">
          <cell r="O37835" t="str">
            <v>153627000</v>
          </cell>
        </row>
        <row r="37836">
          <cell r="O37836" t="str">
            <v>153627000</v>
          </cell>
        </row>
        <row r="37837">
          <cell r="O37837" t="str">
            <v>153627000</v>
          </cell>
        </row>
        <row r="37838">
          <cell r="O37838" t="str">
            <v>153627000</v>
          </cell>
        </row>
        <row r="37839">
          <cell r="O37839" t="str">
            <v>153627000</v>
          </cell>
        </row>
        <row r="37840">
          <cell r="O37840" t="str">
            <v>153627000</v>
          </cell>
        </row>
        <row r="37841">
          <cell r="O37841" t="str">
            <v>153627000</v>
          </cell>
        </row>
        <row r="37842">
          <cell r="O37842" t="str">
            <v>153627000</v>
          </cell>
        </row>
        <row r="37843">
          <cell r="O37843" t="str">
            <v>153628000</v>
          </cell>
        </row>
        <row r="37844">
          <cell r="O37844" t="str">
            <v>153628000</v>
          </cell>
        </row>
        <row r="37845">
          <cell r="O37845" t="str">
            <v>153628000</v>
          </cell>
        </row>
        <row r="37846">
          <cell r="O37846" t="str">
            <v>153628000</v>
          </cell>
        </row>
        <row r="37847">
          <cell r="O37847" t="str">
            <v>153628000</v>
          </cell>
        </row>
        <row r="37848">
          <cell r="O37848" t="str">
            <v>153628000</v>
          </cell>
        </row>
        <row r="37849">
          <cell r="O37849" t="str">
            <v>153628000</v>
          </cell>
        </row>
        <row r="37850">
          <cell r="O37850" t="str">
            <v>153628000</v>
          </cell>
        </row>
        <row r="37851">
          <cell r="O37851" t="str">
            <v>153628000</v>
          </cell>
        </row>
        <row r="37852">
          <cell r="O37852" t="str">
            <v>153628000</v>
          </cell>
        </row>
        <row r="37853">
          <cell r="O37853" t="str">
            <v>153628000</v>
          </cell>
        </row>
        <row r="37854">
          <cell r="O37854" t="str">
            <v>153628000</v>
          </cell>
        </row>
        <row r="37855">
          <cell r="O37855" t="str">
            <v>153628000</v>
          </cell>
        </row>
        <row r="37856">
          <cell r="O37856" t="str">
            <v>153628000</v>
          </cell>
        </row>
        <row r="37857">
          <cell r="O37857" t="str">
            <v>153628000</v>
          </cell>
        </row>
        <row r="37858">
          <cell r="O37858" t="str">
            <v>153628000</v>
          </cell>
        </row>
        <row r="37859">
          <cell r="O37859" t="str">
            <v>153628000</v>
          </cell>
        </row>
        <row r="37860">
          <cell r="O37860" t="str">
            <v>153628000</v>
          </cell>
        </row>
        <row r="37861">
          <cell r="O37861" t="str">
            <v>153628000</v>
          </cell>
        </row>
        <row r="37862">
          <cell r="O37862" t="str">
            <v>153628000</v>
          </cell>
        </row>
        <row r="37863">
          <cell r="O37863" t="str">
            <v>153628000</v>
          </cell>
        </row>
        <row r="37864">
          <cell r="O37864" t="str">
            <v>153629000</v>
          </cell>
        </row>
        <row r="37865">
          <cell r="O37865" t="str">
            <v>153629000</v>
          </cell>
        </row>
        <row r="37866">
          <cell r="O37866" t="str">
            <v>153629000</v>
          </cell>
        </row>
        <row r="37867">
          <cell r="O37867" t="str">
            <v>153629000</v>
          </cell>
        </row>
        <row r="37868">
          <cell r="O37868" t="str">
            <v>153629000</v>
          </cell>
        </row>
        <row r="37869">
          <cell r="O37869" t="str">
            <v>153629000</v>
          </cell>
        </row>
        <row r="37870">
          <cell r="O37870" t="str">
            <v>153629000</v>
          </cell>
        </row>
        <row r="37871">
          <cell r="O37871" t="str">
            <v>153629000</v>
          </cell>
        </row>
        <row r="37872">
          <cell r="O37872" t="str">
            <v>153629000</v>
          </cell>
        </row>
        <row r="37873">
          <cell r="O37873" t="str">
            <v>153629000</v>
          </cell>
        </row>
        <row r="37874">
          <cell r="O37874" t="str">
            <v>153629000</v>
          </cell>
        </row>
        <row r="37875">
          <cell r="O37875" t="str">
            <v>153629000</v>
          </cell>
        </row>
        <row r="37876">
          <cell r="O37876" t="str">
            <v>153629000</v>
          </cell>
        </row>
        <row r="37877">
          <cell r="O37877" t="str">
            <v>153629000</v>
          </cell>
        </row>
        <row r="37878">
          <cell r="O37878" t="str">
            <v>153629000</v>
          </cell>
        </row>
        <row r="37879">
          <cell r="O37879" t="str">
            <v>153629000</v>
          </cell>
        </row>
        <row r="37880">
          <cell r="O37880" t="str">
            <v>153629000</v>
          </cell>
        </row>
        <row r="37881">
          <cell r="O37881" t="str">
            <v>153629000</v>
          </cell>
        </row>
        <row r="37882">
          <cell r="O37882" t="str">
            <v>153629000</v>
          </cell>
        </row>
        <row r="37883">
          <cell r="O37883" t="str">
            <v>153629000</v>
          </cell>
        </row>
        <row r="37884">
          <cell r="O37884" t="str">
            <v>153629000</v>
          </cell>
        </row>
        <row r="37885">
          <cell r="O37885" t="str">
            <v>153629000</v>
          </cell>
        </row>
        <row r="37886">
          <cell r="O37886" t="str">
            <v>153629000</v>
          </cell>
        </row>
        <row r="37887">
          <cell r="O37887" t="str">
            <v>153630000</v>
          </cell>
        </row>
        <row r="37888">
          <cell r="O37888" t="str">
            <v>153630000</v>
          </cell>
        </row>
        <row r="37889">
          <cell r="O37889" t="str">
            <v>153630000</v>
          </cell>
        </row>
        <row r="37890">
          <cell r="O37890" t="str">
            <v>153630000</v>
          </cell>
        </row>
        <row r="37891">
          <cell r="O37891" t="str">
            <v>153630000</v>
          </cell>
        </row>
        <row r="37892">
          <cell r="O37892" t="str">
            <v>153630000</v>
          </cell>
        </row>
        <row r="37893">
          <cell r="O37893" t="str">
            <v>153630000</v>
          </cell>
        </row>
        <row r="37894">
          <cell r="O37894" t="str">
            <v>153630000</v>
          </cell>
        </row>
        <row r="37895">
          <cell r="O37895" t="str">
            <v>153630000</v>
          </cell>
        </row>
        <row r="37896">
          <cell r="O37896" t="str">
            <v>153630000</v>
          </cell>
        </row>
        <row r="37897">
          <cell r="O37897" t="str">
            <v>153630000</v>
          </cell>
        </row>
        <row r="37898">
          <cell r="O37898" t="str">
            <v>153630000</v>
          </cell>
        </row>
        <row r="37899">
          <cell r="O37899" t="str">
            <v>153630000</v>
          </cell>
        </row>
        <row r="37900">
          <cell r="O37900" t="str">
            <v>153630000</v>
          </cell>
        </row>
        <row r="37901">
          <cell r="O37901" t="str">
            <v>153630000</v>
          </cell>
        </row>
        <row r="37902">
          <cell r="O37902" t="str">
            <v>153630000</v>
          </cell>
        </row>
        <row r="37903">
          <cell r="O37903" t="str">
            <v>153630000</v>
          </cell>
        </row>
        <row r="37904">
          <cell r="O37904" t="str">
            <v>153630000</v>
          </cell>
        </row>
        <row r="37905">
          <cell r="O37905" t="str">
            <v>153630000</v>
          </cell>
        </row>
        <row r="37906">
          <cell r="O37906" t="str">
            <v>153630000</v>
          </cell>
        </row>
        <row r="37907">
          <cell r="O37907" t="str">
            <v>153630000</v>
          </cell>
        </row>
        <row r="37908">
          <cell r="O37908" t="str">
            <v>153630000</v>
          </cell>
        </row>
        <row r="37909">
          <cell r="O37909" t="str">
            <v>153630000</v>
          </cell>
        </row>
        <row r="37910">
          <cell r="O37910" t="str">
            <v>153630000</v>
          </cell>
        </row>
        <row r="37911">
          <cell r="O37911" t="str">
            <v>153630000</v>
          </cell>
        </row>
        <row r="37912">
          <cell r="O37912" t="str">
            <v>153630000</v>
          </cell>
        </row>
        <row r="37913">
          <cell r="O37913" t="str">
            <v>153631000</v>
          </cell>
        </row>
        <row r="37914">
          <cell r="O37914" t="str">
            <v>153631000</v>
          </cell>
        </row>
        <row r="37915">
          <cell r="O37915" t="str">
            <v>153631000</v>
          </cell>
        </row>
        <row r="37916">
          <cell r="O37916" t="str">
            <v>153631000</v>
          </cell>
        </row>
        <row r="37917">
          <cell r="O37917" t="str">
            <v>153631000</v>
          </cell>
        </row>
        <row r="37918">
          <cell r="O37918" t="str">
            <v>153631000</v>
          </cell>
        </row>
        <row r="37919">
          <cell r="O37919" t="str">
            <v>153631000</v>
          </cell>
        </row>
        <row r="37920">
          <cell r="O37920" t="str">
            <v>153631000</v>
          </cell>
        </row>
        <row r="37921">
          <cell r="O37921" t="str">
            <v>153631000</v>
          </cell>
        </row>
        <row r="37922">
          <cell r="O37922" t="str">
            <v>153631000</v>
          </cell>
        </row>
        <row r="37923">
          <cell r="O37923" t="str">
            <v>153631000</v>
          </cell>
        </row>
        <row r="37924">
          <cell r="O37924" t="str">
            <v>153631000</v>
          </cell>
        </row>
        <row r="37925">
          <cell r="O37925" t="str">
            <v>153631000</v>
          </cell>
        </row>
        <row r="37926">
          <cell r="O37926" t="str">
            <v>153631000</v>
          </cell>
        </row>
        <row r="37927">
          <cell r="O37927" t="str">
            <v>153631000</v>
          </cell>
        </row>
        <row r="37928">
          <cell r="O37928" t="str">
            <v>153631000</v>
          </cell>
        </row>
        <row r="37929">
          <cell r="O37929" t="str">
            <v>153631000</v>
          </cell>
        </row>
        <row r="37930">
          <cell r="O37930" t="str">
            <v>153631000</v>
          </cell>
        </row>
        <row r="37931">
          <cell r="O37931" t="str">
            <v>153631000</v>
          </cell>
        </row>
        <row r="37932">
          <cell r="O37932" t="str">
            <v>153631000</v>
          </cell>
        </row>
        <row r="37933">
          <cell r="O37933" t="str">
            <v>153631000</v>
          </cell>
        </row>
        <row r="37934">
          <cell r="O37934" t="str">
            <v>153631000</v>
          </cell>
        </row>
        <row r="37935">
          <cell r="O37935" t="str">
            <v>153631000</v>
          </cell>
        </row>
        <row r="37936">
          <cell r="O37936" t="str">
            <v>153631000</v>
          </cell>
        </row>
        <row r="37937">
          <cell r="O37937" t="str">
            <v>153632000</v>
          </cell>
        </row>
        <row r="37938">
          <cell r="O37938" t="str">
            <v>153632000</v>
          </cell>
        </row>
        <row r="37939">
          <cell r="O37939" t="str">
            <v>153632000</v>
          </cell>
        </row>
        <row r="37940">
          <cell r="O37940" t="str">
            <v>153632000</v>
          </cell>
        </row>
        <row r="37941">
          <cell r="O37941" t="str">
            <v>153632000</v>
          </cell>
        </row>
        <row r="37942">
          <cell r="O37942" t="str">
            <v>153632000</v>
          </cell>
        </row>
        <row r="37943">
          <cell r="O37943" t="str">
            <v>153632000</v>
          </cell>
        </row>
        <row r="37944">
          <cell r="O37944" t="str">
            <v>153632000</v>
          </cell>
        </row>
        <row r="37945">
          <cell r="O37945" t="str">
            <v>153632000</v>
          </cell>
        </row>
        <row r="37946">
          <cell r="O37946" t="str">
            <v>153632000</v>
          </cell>
        </row>
        <row r="37947">
          <cell r="O37947" t="str">
            <v>153632000</v>
          </cell>
        </row>
        <row r="37948">
          <cell r="O37948" t="str">
            <v>153632000</v>
          </cell>
        </row>
        <row r="37949">
          <cell r="O37949" t="str">
            <v>153632000</v>
          </cell>
        </row>
        <row r="37950">
          <cell r="O37950" t="str">
            <v>153632000</v>
          </cell>
        </row>
        <row r="37951">
          <cell r="O37951" t="str">
            <v>153632000</v>
          </cell>
        </row>
        <row r="37952">
          <cell r="O37952" t="str">
            <v>153632000</v>
          </cell>
        </row>
        <row r="37953">
          <cell r="O37953" t="str">
            <v>153632000</v>
          </cell>
        </row>
        <row r="37954">
          <cell r="O37954" t="str">
            <v>153633000</v>
          </cell>
        </row>
        <row r="37955">
          <cell r="O37955" t="str">
            <v>153633000</v>
          </cell>
        </row>
        <row r="37956">
          <cell r="O37956" t="str">
            <v>153633000</v>
          </cell>
        </row>
        <row r="37957">
          <cell r="O37957" t="str">
            <v>153633000</v>
          </cell>
        </row>
        <row r="37958">
          <cell r="O37958" t="str">
            <v>153633000</v>
          </cell>
        </row>
        <row r="37959">
          <cell r="O37959" t="str">
            <v>153633000</v>
          </cell>
        </row>
        <row r="37960">
          <cell r="O37960" t="str">
            <v>153633000</v>
          </cell>
        </row>
        <row r="37961">
          <cell r="O37961" t="str">
            <v>153633000</v>
          </cell>
        </row>
        <row r="37962">
          <cell r="O37962" t="str">
            <v>153633000</v>
          </cell>
        </row>
        <row r="37963">
          <cell r="O37963" t="str">
            <v>153633000</v>
          </cell>
        </row>
        <row r="37964">
          <cell r="O37964" t="str">
            <v>153633000</v>
          </cell>
        </row>
        <row r="37965">
          <cell r="O37965" t="str">
            <v>153633000</v>
          </cell>
        </row>
        <row r="37966">
          <cell r="O37966" t="str">
            <v>153633000</v>
          </cell>
        </row>
        <row r="37967">
          <cell r="O37967" t="str">
            <v>153633000</v>
          </cell>
        </row>
        <row r="37968">
          <cell r="O37968" t="str">
            <v>153633000</v>
          </cell>
        </row>
        <row r="37969">
          <cell r="O37969" t="str">
            <v>153633000</v>
          </cell>
        </row>
        <row r="37970">
          <cell r="O37970" t="str">
            <v>153633000</v>
          </cell>
        </row>
        <row r="37971">
          <cell r="O37971" t="str">
            <v>153633000</v>
          </cell>
        </row>
        <row r="37972">
          <cell r="O37972" t="str">
            <v>153633000</v>
          </cell>
        </row>
        <row r="37973">
          <cell r="O37973" t="str">
            <v>153633000</v>
          </cell>
        </row>
        <row r="37974">
          <cell r="O37974" t="str">
            <v>153633000</v>
          </cell>
        </row>
        <row r="37975">
          <cell r="O37975" t="str">
            <v>153633000</v>
          </cell>
        </row>
        <row r="37976">
          <cell r="O37976" t="str">
            <v>153633000</v>
          </cell>
        </row>
        <row r="37977">
          <cell r="O37977" t="str">
            <v>153633000</v>
          </cell>
        </row>
        <row r="37978">
          <cell r="O37978" t="str">
            <v>153633000</v>
          </cell>
        </row>
        <row r="37979">
          <cell r="O37979" t="str">
            <v>153633000</v>
          </cell>
        </row>
        <row r="37980">
          <cell r="O37980" t="str">
            <v>153633000</v>
          </cell>
        </row>
        <row r="37981">
          <cell r="O37981" t="str">
            <v>153633000</v>
          </cell>
        </row>
        <row r="37982">
          <cell r="O37982" t="str">
            <v>153633000</v>
          </cell>
        </row>
        <row r="37983">
          <cell r="O37983" t="str">
            <v>153633000</v>
          </cell>
        </row>
        <row r="37984">
          <cell r="O37984" t="str">
            <v>153633000</v>
          </cell>
        </row>
        <row r="37985">
          <cell r="O37985" t="str">
            <v>153633000</v>
          </cell>
        </row>
        <row r="37986">
          <cell r="O37986" t="str">
            <v>153633000</v>
          </cell>
        </row>
        <row r="37987">
          <cell r="O37987" t="str">
            <v>153634000</v>
          </cell>
        </row>
        <row r="37988">
          <cell r="O37988" t="str">
            <v>153634000</v>
          </cell>
        </row>
        <row r="37989">
          <cell r="O37989" t="str">
            <v>153634000</v>
          </cell>
        </row>
        <row r="37990">
          <cell r="O37990" t="str">
            <v>153634000</v>
          </cell>
        </row>
        <row r="37991">
          <cell r="O37991" t="str">
            <v>153634000</v>
          </cell>
        </row>
        <row r="37992">
          <cell r="O37992" t="str">
            <v>153634000</v>
          </cell>
        </row>
        <row r="37993">
          <cell r="O37993" t="str">
            <v>153634000</v>
          </cell>
        </row>
        <row r="37994">
          <cell r="O37994" t="str">
            <v>153634000</v>
          </cell>
        </row>
        <row r="37995">
          <cell r="O37995" t="str">
            <v>153634000</v>
          </cell>
        </row>
        <row r="37996">
          <cell r="O37996" t="str">
            <v>153634000</v>
          </cell>
        </row>
        <row r="37997">
          <cell r="O37997" t="str">
            <v>153634000</v>
          </cell>
        </row>
        <row r="37998">
          <cell r="O37998" t="str">
            <v>153634000</v>
          </cell>
        </row>
        <row r="37999">
          <cell r="O37999" t="str">
            <v>153634000</v>
          </cell>
        </row>
        <row r="38000">
          <cell r="O38000" t="str">
            <v>153634000</v>
          </cell>
        </row>
        <row r="38001">
          <cell r="O38001" t="str">
            <v>153634000</v>
          </cell>
        </row>
        <row r="38002">
          <cell r="O38002" t="str">
            <v>153634000</v>
          </cell>
        </row>
        <row r="38003">
          <cell r="O38003" t="str">
            <v>153634000</v>
          </cell>
        </row>
        <row r="38004">
          <cell r="O38004" t="str">
            <v>153634000</v>
          </cell>
        </row>
        <row r="38005">
          <cell r="O38005" t="str">
            <v>153634000</v>
          </cell>
        </row>
        <row r="38006">
          <cell r="O38006" t="str">
            <v>153634000</v>
          </cell>
        </row>
        <row r="38007">
          <cell r="O38007" t="str">
            <v>153634000</v>
          </cell>
        </row>
        <row r="38008">
          <cell r="O38008" t="str">
            <v>153634000</v>
          </cell>
        </row>
        <row r="38009">
          <cell r="O38009" t="str">
            <v>153634000</v>
          </cell>
        </row>
        <row r="38010">
          <cell r="O38010" t="str">
            <v>153634000</v>
          </cell>
        </row>
        <row r="38011">
          <cell r="O38011" t="str">
            <v>153634000</v>
          </cell>
        </row>
        <row r="38012">
          <cell r="O38012" t="str">
            <v>153634000</v>
          </cell>
        </row>
        <row r="38013">
          <cell r="O38013" t="str">
            <v>153634000</v>
          </cell>
        </row>
        <row r="38014">
          <cell r="O38014" t="str">
            <v>153634000</v>
          </cell>
        </row>
        <row r="38015">
          <cell r="O38015" t="str">
            <v>153634000</v>
          </cell>
        </row>
        <row r="38016">
          <cell r="O38016" t="str">
            <v>153634000</v>
          </cell>
        </row>
        <row r="38017">
          <cell r="O38017" t="str">
            <v>153634000</v>
          </cell>
        </row>
        <row r="38018">
          <cell r="O38018" t="str">
            <v>153634000</v>
          </cell>
        </row>
        <row r="38019">
          <cell r="O38019" t="str">
            <v>153634000</v>
          </cell>
        </row>
        <row r="38020">
          <cell r="O38020" t="str">
            <v>153634000</v>
          </cell>
        </row>
        <row r="38021">
          <cell r="O38021" t="str">
            <v>153635000</v>
          </cell>
        </row>
        <row r="38022">
          <cell r="O38022" t="str">
            <v>153635000</v>
          </cell>
        </row>
        <row r="38023">
          <cell r="O38023" t="str">
            <v>153635000</v>
          </cell>
        </row>
        <row r="38024">
          <cell r="O38024" t="str">
            <v>153635000</v>
          </cell>
        </row>
        <row r="38025">
          <cell r="O38025" t="str">
            <v>153635000</v>
          </cell>
        </row>
        <row r="38026">
          <cell r="O38026" t="str">
            <v>153635000</v>
          </cell>
        </row>
        <row r="38027">
          <cell r="O38027" t="str">
            <v>153635000</v>
          </cell>
        </row>
        <row r="38028">
          <cell r="O38028" t="str">
            <v>153635000</v>
          </cell>
        </row>
        <row r="38029">
          <cell r="O38029" t="str">
            <v>153635000</v>
          </cell>
        </row>
        <row r="38030">
          <cell r="O38030" t="str">
            <v>153635000</v>
          </cell>
        </row>
        <row r="38031">
          <cell r="O38031" t="str">
            <v>153635000</v>
          </cell>
        </row>
        <row r="38032">
          <cell r="O38032" t="str">
            <v>153635000</v>
          </cell>
        </row>
        <row r="38033">
          <cell r="O38033" t="str">
            <v>153635000</v>
          </cell>
        </row>
        <row r="38034">
          <cell r="O38034" t="str">
            <v>153635000</v>
          </cell>
        </row>
        <row r="38035">
          <cell r="O38035" t="str">
            <v>153635000</v>
          </cell>
        </row>
        <row r="38036">
          <cell r="O38036" t="str">
            <v>153635000</v>
          </cell>
        </row>
        <row r="38037">
          <cell r="O38037" t="str">
            <v>153635000</v>
          </cell>
        </row>
        <row r="38038">
          <cell r="O38038" t="str">
            <v>153635000</v>
          </cell>
        </row>
        <row r="38039">
          <cell r="O38039" t="str">
            <v>153635000</v>
          </cell>
        </row>
        <row r="38040">
          <cell r="O38040" t="str">
            <v>153636000</v>
          </cell>
        </row>
        <row r="38041">
          <cell r="O38041" t="str">
            <v>153636000</v>
          </cell>
        </row>
        <row r="38042">
          <cell r="O38042" t="str">
            <v>153636000</v>
          </cell>
        </row>
        <row r="38043">
          <cell r="O38043" t="str">
            <v>153636000</v>
          </cell>
        </row>
        <row r="38044">
          <cell r="O38044" t="str">
            <v>153636000</v>
          </cell>
        </row>
        <row r="38045">
          <cell r="O38045" t="str">
            <v>153636000</v>
          </cell>
        </row>
        <row r="38046">
          <cell r="O38046" t="str">
            <v>153636000</v>
          </cell>
        </row>
        <row r="38047">
          <cell r="O38047" t="str">
            <v>153636000</v>
          </cell>
        </row>
        <row r="38048">
          <cell r="O38048" t="str">
            <v>153636000</v>
          </cell>
        </row>
        <row r="38049">
          <cell r="O38049" t="str">
            <v>153636000</v>
          </cell>
        </row>
        <row r="38050">
          <cell r="O38050" t="str">
            <v>153636000</v>
          </cell>
        </row>
        <row r="38051">
          <cell r="O38051" t="str">
            <v>153636000</v>
          </cell>
        </row>
        <row r="38052">
          <cell r="O38052" t="str">
            <v>153636000</v>
          </cell>
        </row>
        <row r="38053">
          <cell r="O38053" t="str">
            <v>153636000</v>
          </cell>
        </row>
        <row r="38054">
          <cell r="O38054" t="str">
            <v>153636000</v>
          </cell>
        </row>
        <row r="38055">
          <cell r="O38055" t="str">
            <v>153636000</v>
          </cell>
        </row>
        <row r="38056">
          <cell r="O38056" t="str">
            <v>153636000</v>
          </cell>
        </row>
        <row r="38057">
          <cell r="O38057" t="str">
            <v>153636000</v>
          </cell>
        </row>
        <row r="38058">
          <cell r="O38058" t="str">
            <v>153636000</v>
          </cell>
        </row>
        <row r="38059">
          <cell r="O38059" t="str">
            <v>153636000</v>
          </cell>
        </row>
        <row r="38060">
          <cell r="O38060" t="str">
            <v>153636000</v>
          </cell>
        </row>
        <row r="38061">
          <cell r="O38061" t="str">
            <v>153636000</v>
          </cell>
        </row>
        <row r="38062">
          <cell r="O38062" t="str">
            <v>153637000</v>
          </cell>
        </row>
        <row r="38063">
          <cell r="O38063" t="str">
            <v>153637000</v>
          </cell>
        </row>
        <row r="38064">
          <cell r="O38064" t="str">
            <v>153637000</v>
          </cell>
        </row>
        <row r="38065">
          <cell r="O38065" t="str">
            <v>153637000</v>
          </cell>
        </row>
        <row r="38066">
          <cell r="O38066" t="str">
            <v>153637000</v>
          </cell>
        </row>
        <row r="38067">
          <cell r="O38067" t="str">
            <v>153637000</v>
          </cell>
        </row>
        <row r="38068">
          <cell r="O38068" t="str">
            <v>153637000</v>
          </cell>
        </row>
        <row r="38069">
          <cell r="O38069" t="str">
            <v>153637000</v>
          </cell>
        </row>
        <row r="38070">
          <cell r="O38070" t="str">
            <v>153637000</v>
          </cell>
        </row>
        <row r="38071">
          <cell r="O38071" t="str">
            <v>153637000</v>
          </cell>
        </row>
        <row r="38072">
          <cell r="O38072" t="str">
            <v>153637000</v>
          </cell>
        </row>
        <row r="38073">
          <cell r="O38073" t="str">
            <v>153637000</v>
          </cell>
        </row>
        <row r="38074">
          <cell r="O38074" t="str">
            <v>153637000</v>
          </cell>
        </row>
        <row r="38075">
          <cell r="O38075" t="str">
            <v>153637000</v>
          </cell>
        </row>
        <row r="38076">
          <cell r="O38076" t="str">
            <v>153637000</v>
          </cell>
        </row>
        <row r="38077">
          <cell r="O38077" t="str">
            <v>153637000</v>
          </cell>
        </row>
        <row r="38078">
          <cell r="O38078" t="str">
            <v>153637000</v>
          </cell>
        </row>
        <row r="38079">
          <cell r="O38079" t="str">
            <v>153638000</v>
          </cell>
        </row>
        <row r="38080">
          <cell r="O38080" t="str">
            <v>153638000</v>
          </cell>
        </row>
        <row r="38081">
          <cell r="O38081" t="str">
            <v>153638000</v>
          </cell>
        </row>
        <row r="38082">
          <cell r="O38082" t="str">
            <v>153638000</v>
          </cell>
        </row>
        <row r="38083">
          <cell r="O38083" t="str">
            <v>153638000</v>
          </cell>
        </row>
        <row r="38084">
          <cell r="O38084" t="str">
            <v>153638000</v>
          </cell>
        </row>
        <row r="38085">
          <cell r="O38085" t="str">
            <v>153638000</v>
          </cell>
        </row>
        <row r="38086">
          <cell r="O38086" t="str">
            <v>153638000</v>
          </cell>
        </row>
        <row r="38087">
          <cell r="O38087" t="str">
            <v>153638000</v>
          </cell>
        </row>
        <row r="38088">
          <cell r="O38088" t="str">
            <v>153638000</v>
          </cell>
        </row>
        <row r="38089">
          <cell r="O38089" t="str">
            <v>153638000</v>
          </cell>
        </row>
        <row r="38090">
          <cell r="O38090" t="str">
            <v>153638000</v>
          </cell>
        </row>
        <row r="38091">
          <cell r="O38091" t="str">
            <v>153638000</v>
          </cell>
        </row>
        <row r="38092">
          <cell r="O38092" t="str">
            <v>153638000</v>
          </cell>
        </row>
        <row r="38093">
          <cell r="O38093" t="str">
            <v>153638000</v>
          </cell>
        </row>
        <row r="38094">
          <cell r="O38094" t="str">
            <v>153638000</v>
          </cell>
        </row>
        <row r="38095">
          <cell r="O38095" t="str">
            <v>153638000</v>
          </cell>
        </row>
        <row r="38096">
          <cell r="O38096" t="str">
            <v>153638000</v>
          </cell>
        </row>
        <row r="38097">
          <cell r="O38097" t="str">
            <v>153639000</v>
          </cell>
        </row>
        <row r="38098">
          <cell r="O38098" t="str">
            <v>153639000</v>
          </cell>
        </row>
        <row r="38099">
          <cell r="O38099" t="str">
            <v>153639000</v>
          </cell>
        </row>
        <row r="38100">
          <cell r="O38100" t="str">
            <v>153639000</v>
          </cell>
        </row>
        <row r="38101">
          <cell r="O38101" t="str">
            <v>153639000</v>
          </cell>
        </row>
        <row r="38102">
          <cell r="O38102" t="str">
            <v>153639000</v>
          </cell>
        </row>
        <row r="38103">
          <cell r="O38103" t="str">
            <v>153639000</v>
          </cell>
        </row>
        <row r="38104">
          <cell r="O38104" t="str">
            <v>153639000</v>
          </cell>
        </row>
        <row r="38105">
          <cell r="O38105" t="str">
            <v>153639000</v>
          </cell>
        </row>
        <row r="38106">
          <cell r="O38106" t="str">
            <v>153639000</v>
          </cell>
        </row>
        <row r="38107">
          <cell r="O38107" t="str">
            <v>153639000</v>
          </cell>
        </row>
        <row r="38108">
          <cell r="O38108" t="str">
            <v>153639000</v>
          </cell>
        </row>
        <row r="38109">
          <cell r="O38109" t="str">
            <v>153639000</v>
          </cell>
        </row>
        <row r="38110">
          <cell r="O38110" t="str">
            <v>153639000</v>
          </cell>
        </row>
        <row r="38111">
          <cell r="O38111" t="str">
            <v>153639000</v>
          </cell>
        </row>
        <row r="38112">
          <cell r="O38112" t="str">
            <v>153640000</v>
          </cell>
        </row>
        <row r="38113">
          <cell r="O38113" t="str">
            <v>153640000</v>
          </cell>
        </row>
        <row r="38114">
          <cell r="O38114" t="str">
            <v>153640000</v>
          </cell>
        </row>
        <row r="38115">
          <cell r="O38115" t="str">
            <v>153640000</v>
          </cell>
        </row>
        <row r="38116">
          <cell r="O38116" t="str">
            <v>153640000</v>
          </cell>
        </row>
        <row r="38117">
          <cell r="O38117" t="str">
            <v>153640000</v>
          </cell>
        </row>
        <row r="38118">
          <cell r="O38118" t="str">
            <v>153640000</v>
          </cell>
        </row>
        <row r="38119">
          <cell r="O38119" t="str">
            <v>153641000</v>
          </cell>
        </row>
        <row r="38120">
          <cell r="O38120" t="str">
            <v>153641000</v>
          </cell>
        </row>
        <row r="38121">
          <cell r="O38121" t="str">
            <v>153641000</v>
          </cell>
        </row>
        <row r="38122">
          <cell r="O38122" t="str">
            <v>153641000</v>
          </cell>
        </row>
        <row r="38123">
          <cell r="O38123" t="str">
            <v>153641000</v>
          </cell>
        </row>
        <row r="38124">
          <cell r="O38124" t="str">
            <v>153641000</v>
          </cell>
        </row>
        <row r="38125">
          <cell r="O38125" t="str">
            <v>153641000</v>
          </cell>
        </row>
        <row r="38126">
          <cell r="O38126" t="str">
            <v>153641000</v>
          </cell>
        </row>
        <row r="38127">
          <cell r="O38127" t="str">
            <v>153641000</v>
          </cell>
        </row>
        <row r="38128">
          <cell r="O38128" t="str">
            <v>153801000</v>
          </cell>
        </row>
        <row r="38129">
          <cell r="O38129" t="str">
            <v>153801000</v>
          </cell>
        </row>
        <row r="38130">
          <cell r="O38130" t="str">
            <v>153801000</v>
          </cell>
        </row>
        <row r="38131">
          <cell r="O38131" t="str">
            <v>153801000</v>
          </cell>
        </row>
        <row r="38132">
          <cell r="O38132" t="str">
            <v>153801000</v>
          </cell>
        </row>
        <row r="38133">
          <cell r="O38133" t="str">
            <v>153801000</v>
          </cell>
        </row>
        <row r="38134">
          <cell r="O38134" t="str">
            <v>153801000</v>
          </cell>
        </row>
        <row r="38135">
          <cell r="O38135" t="str">
            <v>153801000</v>
          </cell>
        </row>
        <row r="38136">
          <cell r="O38136" t="str">
            <v>153801000</v>
          </cell>
        </row>
        <row r="38137">
          <cell r="O38137" t="str">
            <v>153801000</v>
          </cell>
        </row>
        <row r="38138">
          <cell r="O38138" t="str">
            <v>153801000</v>
          </cell>
        </row>
        <row r="38139">
          <cell r="O38139" t="str">
            <v>153802000</v>
          </cell>
        </row>
        <row r="38140">
          <cell r="O38140" t="str">
            <v>153802000</v>
          </cell>
        </row>
        <row r="38141">
          <cell r="O38141" t="str">
            <v>153802000</v>
          </cell>
        </row>
        <row r="38142">
          <cell r="O38142" t="str">
            <v>153802000</v>
          </cell>
        </row>
        <row r="38143">
          <cell r="O38143" t="str">
            <v>153802000</v>
          </cell>
        </row>
        <row r="38144">
          <cell r="O38144" t="str">
            <v>153802000</v>
          </cell>
        </row>
        <row r="38145">
          <cell r="O38145" t="str">
            <v>153802000</v>
          </cell>
        </row>
        <row r="38146">
          <cell r="O38146" t="str">
            <v>153802000</v>
          </cell>
        </row>
        <row r="38147">
          <cell r="O38147" t="str">
            <v>153802000</v>
          </cell>
        </row>
        <row r="38148">
          <cell r="O38148" t="str">
            <v>153802000</v>
          </cell>
        </row>
        <row r="38149">
          <cell r="O38149" t="str">
            <v>153802000</v>
          </cell>
        </row>
        <row r="38150">
          <cell r="O38150" t="str">
            <v>153802000</v>
          </cell>
        </row>
        <row r="38151">
          <cell r="O38151" t="str">
            <v>153802000</v>
          </cell>
        </row>
        <row r="38152">
          <cell r="O38152" t="str">
            <v>153802000</v>
          </cell>
        </row>
        <row r="38153">
          <cell r="O38153" t="str">
            <v>153802000</v>
          </cell>
        </row>
        <row r="38154">
          <cell r="O38154" t="str">
            <v>153803000</v>
          </cell>
        </row>
        <row r="38155">
          <cell r="O38155" t="str">
            <v>153803000</v>
          </cell>
        </row>
        <row r="38156">
          <cell r="O38156" t="str">
            <v>153803000</v>
          </cell>
        </row>
        <row r="38157">
          <cell r="O38157" t="str">
            <v>153803000</v>
          </cell>
        </row>
        <row r="38158">
          <cell r="O38158" t="str">
            <v>153803000</v>
          </cell>
        </row>
        <row r="38159">
          <cell r="O38159" t="str">
            <v>153803000</v>
          </cell>
        </row>
        <row r="38160">
          <cell r="O38160" t="str">
            <v>153803000</v>
          </cell>
        </row>
        <row r="38161">
          <cell r="O38161" t="str">
            <v>153805000</v>
          </cell>
        </row>
        <row r="38162">
          <cell r="O38162" t="str">
            <v>153805000</v>
          </cell>
        </row>
        <row r="38163">
          <cell r="O38163" t="str">
            <v>153805000</v>
          </cell>
        </row>
        <row r="38164">
          <cell r="O38164" t="str">
            <v>153805000</v>
          </cell>
        </row>
        <row r="38165">
          <cell r="O38165" t="str">
            <v>153805000</v>
          </cell>
        </row>
        <row r="38166">
          <cell r="O38166" t="str">
            <v>153805000</v>
          </cell>
        </row>
        <row r="38167">
          <cell r="O38167" t="str">
            <v>153805000</v>
          </cell>
        </row>
        <row r="38168">
          <cell r="O38168" t="str">
            <v>153805000</v>
          </cell>
        </row>
        <row r="38169">
          <cell r="O38169" t="str">
            <v>153805000</v>
          </cell>
        </row>
        <row r="38170">
          <cell r="O38170" t="str">
            <v>153805000</v>
          </cell>
        </row>
        <row r="38171">
          <cell r="O38171" t="str">
            <v>153805000</v>
          </cell>
        </row>
        <row r="38172">
          <cell r="O38172" t="str">
            <v>153805000</v>
          </cell>
        </row>
        <row r="38173">
          <cell r="O38173" t="str">
            <v>153805000</v>
          </cell>
        </row>
        <row r="38174">
          <cell r="O38174" t="str">
            <v>153805000</v>
          </cell>
        </row>
        <row r="38175">
          <cell r="O38175" t="str">
            <v>153805000</v>
          </cell>
        </row>
        <row r="38176">
          <cell r="O38176" t="str">
            <v>153805000</v>
          </cell>
        </row>
        <row r="38177">
          <cell r="O38177" t="str">
            <v>153805000</v>
          </cell>
        </row>
        <row r="38178">
          <cell r="O38178" t="str">
            <v>153805000</v>
          </cell>
        </row>
        <row r="38179">
          <cell r="O38179" t="str">
            <v>153805000</v>
          </cell>
        </row>
        <row r="38180">
          <cell r="O38180" t="str">
            <v>153805000</v>
          </cell>
        </row>
        <row r="38181">
          <cell r="O38181" t="str">
            <v>153805000</v>
          </cell>
        </row>
        <row r="38182">
          <cell r="O38182" t="str">
            <v>153805000</v>
          </cell>
        </row>
        <row r="38183">
          <cell r="O38183" t="str">
            <v>153805000</v>
          </cell>
        </row>
        <row r="38184">
          <cell r="O38184" t="str">
            <v>153806000</v>
          </cell>
        </row>
        <row r="38185">
          <cell r="O38185" t="str">
            <v>153806000</v>
          </cell>
        </row>
        <row r="38186">
          <cell r="O38186" t="str">
            <v>153806000</v>
          </cell>
        </row>
        <row r="38187">
          <cell r="O38187" t="str">
            <v>153806000</v>
          </cell>
        </row>
        <row r="38188">
          <cell r="O38188" t="str">
            <v>153806000</v>
          </cell>
        </row>
        <row r="38189">
          <cell r="O38189" t="str">
            <v>153806000</v>
          </cell>
        </row>
        <row r="38190">
          <cell r="O38190" t="str">
            <v>153806000</v>
          </cell>
        </row>
        <row r="38191">
          <cell r="O38191" t="str">
            <v>153806000</v>
          </cell>
        </row>
        <row r="38192">
          <cell r="O38192" t="str">
            <v>153806000</v>
          </cell>
        </row>
        <row r="38193">
          <cell r="O38193" t="str">
            <v>153806000</v>
          </cell>
        </row>
        <row r="38194">
          <cell r="O38194" t="str">
            <v>153806000</v>
          </cell>
        </row>
        <row r="38195">
          <cell r="O38195" t="str">
            <v>153806000</v>
          </cell>
        </row>
        <row r="38196">
          <cell r="O38196" t="str">
            <v>153806000</v>
          </cell>
        </row>
        <row r="38197">
          <cell r="O38197" t="str">
            <v>153806000</v>
          </cell>
        </row>
        <row r="38198">
          <cell r="O38198" t="str">
            <v>153806000</v>
          </cell>
        </row>
        <row r="38199">
          <cell r="O38199" t="str">
            <v>153806000</v>
          </cell>
        </row>
        <row r="38200">
          <cell r="O38200" t="str">
            <v>153807000</v>
          </cell>
        </row>
        <row r="38201">
          <cell r="O38201" t="str">
            <v>153807000</v>
          </cell>
        </row>
        <row r="38202">
          <cell r="O38202" t="str">
            <v>153807000</v>
          </cell>
        </row>
        <row r="38203">
          <cell r="O38203" t="str">
            <v>153807000</v>
          </cell>
        </row>
        <row r="38204">
          <cell r="O38204" t="str">
            <v>153807000</v>
          </cell>
        </row>
        <row r="38205">
          <cell r="O38205" t="str">
            <v>153807000</v>
          </cell>
        </row>
        <row r="38206">
          <cell r="O38206" t="str">
            <v>153807000</v>
          </cell>
        </row>
        <row r="38207">
          <cell r="O38207" t="str">
            <v>153807000</v>
          </cell>
        </row>
        <row r="38208">
          <cell r="O38208" t="str">
            <v>153807000</v>
          </cell>
        </row>
        <row r="38209">
          <cell r="O38209" t="str">
            <v>153807000</v>
          </cell>
        </row>
        <row r="38210">
          <cell r="O38210" t="str">
            <v>153807000</v>
          </cell>
        </row>
        <row r="38211">
          <cell r="O38211" t="str">
            <v>153807000</v>
          </cell>
        </row>
        <row r="38212">
          <cell r="O38212" t="str">
            <v>153807000</v>
          </cell>
        </row>
        <row r="38213">
          <cell r="O38213" t="str">
            <v>153807000</v>
          </cell>
        </row>
        <row r="38214">
          <cell r="O38214" t="str">
            <v>153807000</v>
          </cell>
        </row>
        <row r="38215">
          <cell r="O38215" t="str">
            <v>153807000</v>
          </cell>
        </row>
        <row r="38216">
          <cell r="O38216" t="str">
            <v>153807000</v>
          </cell>
        </row>
        <row r="38217">
          <cell r="O38217" t="str">
            <v>153807000</v>
          </cell>
        </row>
        <row r="38218">
          <cell r="O38218" t="str">
            <v>153807000</v>
          </cell>
        </row>
        <row r="38219">
          <cell r="O38219" t="str">
            <v>153807000</v>
          </cell>
        </row>
        <row r="38220">
          <cell r="O38220" t="str">
            <v>153807000</v>
          </cell>
        </row>
        <row r="38221">
          <cell r="O38221" t="str">
            <v>153807000</v>
          </cell>
        </row>
        <row r="38222">
          <cell r="O38222" t="str">
            <v>153807000</v>
          </cell>
        </row>
        <row r="38223">
          <cell r="O38223" t="str">
            <v>153807000</v>
          </cell>
        </row>
        <row r="38224">
          <cell r="O38224" t="str">
            <v>153807000</v>
          </cell>
        </row>
        <row r="38225">
          <cell r="O38225" t="str">
            <v>153807000</v>
          </cell>
        </row>
        <row r="38226">
          <cell r="O38226" t="str">
            <v>153807000</v>
          </cell>
        </row>
        <row r="38227">
          <cell r="O38227" t="str">
            <v>153807000</v>
          </cell>
        </row>
        <row r="38228">
          <cell r="O38228" t="str">
            <v>153807000</v>
          </cell>
        </row>
        <row r="38229">
          <cell r="O38229" t="str">
            <v>153807000</v>
          </cell>
        </row>
        <row r="38230">
          <cell r="O38230" t="str">
            <v>153807000</v>
          </cell>
        </row>
        <row r="38231">
          <cell r="O38231" t="str">
            <v>153807000</v>
          </cell>
        </row>
        <row r="38232">
          <cell r="O38232" t="str">
            <v>153807000</v>
          </cell>
        </row>
        <row r="38233">
          <cell r="O38233" t="str">
            <v>153807000</v>
          </cell>
        </row>
        <row r="38234">
          <cell r="O38234" t="str">
            <v>153808000</v>
          </cell>
        </row>
        <row r="38235">
          <cell r="O38235" t="str">
            <v>153808000</v>
          </cell>
        </row>
        <row r="38236">
          <cell r="O38236" t="str">
            <v>153808000</v>
          </cell>
        </row>
        <row r="38237">
          <cell r="O38237" t="str">
            <v>153808000</v>
          </cell>
        </row>
        <row r="38238">
          <cell r="O38238" t="str">
            <v>153808000</v>
          </cell>
        </row>
        <row r="38239">
          <cell r="O38239" t="str">
            <v>153808000</v>
          </cell>
        </row>
        <row r="38240">
          <cell r="O38240" t="str">
            <v>153808000</v>
          </cell>
        </row>
        <row r="38241">
          <cell r="O38241" t="str">
            <v>153808000</v>
          </cell>
        </row>
        <row r="38242">
          <cell r="O38242" t="str">
            <v>153808000</v>
          </cell>
        </row>
        <row r="38243">
          <cell r="O38243" t="str">
            <v>153808000</v>
          </cell>
        </row>
        <row r="38244">
          <cell r="O38244" t="str">
            <v>153808000</v>
          </cell>
        </row>
        <row r="38245">
          <cell r="O38245" t="str">
            <v>153808000</v>
          </cell>
        </row>
        <row r="38246">
          <cell r="O38246" t="str">
            <v>153808000</v>
          </cell>
        </row>
        <row r="38247">
          <cell r="O38247" t="str">
            <v>153809000</v>
          </cell>
        </row>
        <row r="38248">
          <cell r="O38248" t="str">
            <v>153809000</v>
          </cell>
        </row>
        <row r="38249">
          <cell r="O38249" t="str">
            <v>153809000</v>
          </cell>
        </row>
        <row r="38250">
          <cell r="O38250" t="str">
            <v>153809000</v>
          </cell>
        </row>
        <row r="38251">
          <cell r="O38251" t="str">
            <v>153809000</v>
          </cell>
        </row>
        <row r="38252">
          <cell r="O38252" t="str">
            <v>153809000</v>
          </cell>
        </row>
        <row r="38253">
          <cell r="O38253" t="str">
            <v>153809000</v>
          </cell>
        </row>
        <row r="38254">
          <cell r="O38254" t="str">
            <v>153809000</v>
          </cell>
        </row>
        <row r="38255">
          <cell r="O38255" t="str">
            <v>153810000</v>
          </cell>
        </row>
        <row r="38256">
          <cell r="O38256" t="str">
            <v>153810000</v>
          </cell>
        </row>
        <row r="38257">
          <cell r="O38257" t="str">
            <v>153810000</v>
          </cell>
        </row>
        <row r="38258">
          <cell r="O38258" t="str">
            <v>153810000</v>
          </cell>
        </row>
        <row r="38259">
          <cell r="O38259" t="str">
            <v>153810000</v>
          </cell>
        </row>
        <row r="38260">
          <cell r="O38260" t="str">
            <v>153810000</v>
          </cell>
        </row>
        <row r="38261">
          <cell r="O38261" t="str">
            <v>153810000</v>
          </cell>
        </row>
        <row r="38262">
          <cell r="O38262" t="str">
            <v>153810000</v>
          </cell>
        </row>
        <row r="38263">
          <cell r="O38263" t="str">
            <v>153810000</v>
          </cell>
        </row>
        <row r="38264">
          <cell r="O38264" t="str">
            <v>153810000</v>
          </cell>
        </row>
        <row r="38265">
          <cell r="O38265" t="str">
            <v>153810000</v>
          </cell>
        </row>
        <row r="38266">
          <cell r="O38266" t="str">
            <v>153810000</v>
          </cell>
        </row>
        <row r="38267">
          <cell r="O38267" t="str">
            <v>153811000</v>
          </cell>
        </row>
        <row r="38268">
          <cell r="O38268" t="str">
            <v>153811000</v>
          </cell>
        </row>
        <row r="38269">
          <cell r="O38269" t="str">
            <v>153811000</v>
          </cell>
        </row>
        <row r="38270">
          <cell r="O38270" t="str">
            <v>153811000</v>
          </cell>
        </row>
        <row r="38271">
          <cell r="O38271" t="str">
            <v>153811000</v>
          </cell>
        </row>
        <row r="38272">
          <cell r="O38272" t="str">
            <v>153811000</v>
          </cell>
        </row>
        <row r="38273">
          <cell r="O38273" t="str">
            <v>153811000</v>
          </cell>
        </row>
        <row r="38274">
          <cell r="O38274" t="str">
            <v>153811000</v>
          </cell>
        </row>
        <row r="38275">
          <cell r="O38275" t="str">
            <v>153811000</v>
          </cell>
        </row>
        <row r="38276">
          <cell r="O38276" t="str">
            <v>153811000</v>
          </cell>
        </row>
        <row r="38277">
          <cell r="O38277" t="str">
            <v>153811000</v>
          </cell>
        </row>
        <row r="38278">
          <cell r="O38278" t="str">
            <v>153811000</v>
          </cell>
        </row>
        <row r="38279">
          <cell r="O38279" t="str">
            <v>153811000</v>
          </cell>
        </row>
        <row r="38280">
          <cell r="O38280" t="str">
            <v>153811000</v>
          </cell>
        </row>
        <row r="38281">
          <cell r="O38281" t="str">
            <v>153811000</v>
          </cell>
        </row>
        <row r="38282">
          <cell r="O38282" t="str">
            <v>153811000</v>
          </cell>
        </row>
        <row r="38283">
          <cell r="O38283" t="str">
            <v>153811000</v>
          </cell>
        </row>
        <row r="38284">
          <cell r="O38284" t="str">
            <v>153811000</v>
          </cell>
        </row>
        <row r="38285">
          <cell r="O38285" t="str">
            <v>153811000</v>
          </cell>
        </row>
        <row r="38286">
          <cell r="O38286" t="str">
            <v>153811000</v>
          </cell>
        </row>
        <row r="38287">
          <cell r="O38287" t="str">
            <v>153811000</v>
          </cell>
        </row>
        <row r="38288">
          <cell r="O38288" t="str">
            <v>153811000</v>
          </cell>
        </row>
        <row r="38289">
          <cell r="O38289" t="str">
            <v>153811000</v>
          </cell>
        </row>
        <row r="38290">
          <cell r="O38290" t="str">
            <v>153811000</v>
          </cell>
        </row>
        <row r="38291">
          <cell r="O38291" t="str">
            <v>153811000</v>
          </cell>
        </row>
        <row r="38292">
          <cell r="O38292" t="str">
            <v>153812000</v>
          </cell>
        </row>
        <row r="38293">
          <cell r="O38293" t="str">
            <v>153812000</v>
          </cell>
        </row>
        <row r="38294">
          <cell r="O38294" t="str">
            <v>153812000</v>
          </cell>
        </row>
        <row r="38295">
          <cell r="O38295" t="str">
            <v>153812000</v>
          </cell>
        </row>
        <row r="38296">
          <cell r="O38296" t="str">
            <v>153812000</v>
          </cell>
        </row>
        <row r="38297">
          <cell r="O38297" t="str">
            <v>153812000</v>
          </cell>
        </row>
        <row r="38298">
          <cell r="O38298" t="str">
            <v>153812000</v>
          </cell>
        </row>
        <row r="38299">
          <cell r="O38299" t="str">
            <v>153812000</v>
          </cell>
        </row>
        <row r="38300">
          <cell r="O38300" t="str">
            <v>153812000</v>
          </cell>
        </row>
        <row r="38301">
          <cell r="O38301" t="str">
            <v>153812000</v>
          </cell>
        </row>
        <row r="38302">
          <cell r="O38302" t="str">
            <v>153812000</v>
          </cell>
        </row>
        <row r="38303">
          <cell r="O38303" t="str">
            <v>153812000</v>
          </cell>
        </row>
        <row r="38304">
          <cell r="O38304" t="str">
            <v>153812000</v>
          </cell>
        </row>
        <row r="38305">
          <cell r="O38305" t="str">
            <v>153812000</v>
          </cell>
        </row>
        <row r="38306">
          <cell r="O38306" t="str">
            <v>153812000</v>
          </cell>
        </row>
        <row r="38307">
          <cell r="O38307" t="str">
            <v>153812000</v>
          </cell>
        </row>
        <row r="38308">
          <cell r="O38308" t="str">
            <v>153812000</v>
          </cell>
        </row>
        <row r="38309">
          <cell r="O38309" t="str">
            <v>153812000</v>
          </cell>
        </row>
        <row r="38310">
          <cell r="O38310" t="str">
            <v>153812000</v>
          </cell>
        </row>
        <row r="38311">
          <cell r="O38311" t="str">
            <v>153812000</v>
          </cell>
        </row>
        <row r="38312">
          <cell r="O38312" t="str">
            <v>153812000</v>
          </cell>
        </row>
        <row r="38313">
          <cell r="O38313" t="str">
            <v>153812000</v>
          </cell>
        </row>
        <row r="38314">
          <cell r="O38314" t="str">
            <v>153812000</v>
          </cell>
        </row>
        <row r="38315">
          <cell r="O38315" t="str">
            <v>153812000</v>
          </cell>
        </row>
        <row r="38316">
          <cell r="O38316" t="str">
            <v>153812000</v>
          </cell>
        </row>
        <row r="38317">
          <cell r="O38317" t="str">
            <v>153812000</v>
          </cell>
        </row>
        <row r="38318">
          <cell r="O38318" t="str">
            <v>153812000</v>
          </cell>
        </row>
        <row r="38319">
          <cell r="O38319" t="str">
            <v>153812000</v>
          </cell>
        </row>
        <row r="38320">
          <cell r="O38320" t="str">
            <v>153812000</v>
          </cell>
        </row>
        <row r="38321">
          <cell r="O38321" t="str">
            <v>153812000</v>
          </cell>
        </row>
        <row r="38322">
          <cell r="O38322" t="str">
            <v>153812000</v>
          </cell>
        </row>
        <row r="38323">
          <cell r="O38323" t="str">
            <v>153812000</v>
          </cell>
        </row>
        <row r="38324">
          <cell r="O38324" t="str">
            <v>153812000</v>
          </cell>
        </row>
        <row r="38325">
          <cell r="O38325" t="str">
            <v>153812000</v>
          </cell>
        </row>
        <row r="38326">
          <cell r="O38326" t="str">
            <v>153812000</v>
          </cell>
        </row>
        <row r="38327">
          <cell r="O38327" t="str">
            <v>153812000</v>
          </cell>
        </row>
        <row r="38328">
          <cell r="O38328" t="str">
            <v>153812000</v>
          </cell>
        </row>
        <row r="38329">
          <cell r="O38329" t="str">
            <v>153812000</v>
          </cell>
        </row>
        <row r="38330">
          <cell r="O38330" t="str">
            <v>153812000</v>
          </cell>
        </row>
        <row r="38331">
          <cell r="O38331" t="str">
            <v>153813000</v>
          </cell>
        </row>
        <row r="38332">
          <cell r="O38332" t="str">
            <v>153813000</v>
          </cell>
        </row>
        <row r="38333">
          <cell r="O38333" t="str">
            <v>153813000</v>
          </cell>
        </row>
        <row r="38334">
          <cell r="O38334" t="str">
            <v>153813000</v>
          </cell>
        </row>
        <row r="38335">
          <cell r="O38335" t="str">
            <v>153813000</v>
          </cell>
        </row>
        <row r="38336">
          <cell r="O38336" t="str">
            <v>153813000</v>
          </cell>
        </row>
        <row r="38337">
          <cell r="O38337" t="str">
            <v>153813000</v>
          </cell>
        </row>
        <row r="38338">
          <cell r="O38338" t="str">
            <v>153813000</v>
          </cell>
        </row>
        <row r="38339">
          <cell r="O38339" t="str">
            <v>153813000</v>
          </cell>
        </row>
        <row r="38340">
          <cell r="O38340" t="str">
            <v>153813000</v>
          </cell>
        </row>
        <row r="38341">
          <cell r="O38341" t="str">
            <v>153813000</v>
          </cell>
        </row>
        <row r="38342">
          <cell r="O38342" t="str">
            <v>153813000</v>
          </cell>
        </row>
        <row r="38343">
          <cell r="O38343" t="str">
            <v>153814000</v>
          </cell>
        </row>
        <row r="38344">
          <cell r="O38344" t="str">
            <v>153814000</v>
          </cell>
        </row>
        <row r="38345">
          <cell r="O38345" t="str">
            <v>153814000</v>
          </cell>
        </row>
        <row r="38346">
          <cell r="O38346" t="str">
            <v>153814000</v>
          </cell>
        </row>
        <row r="38347">
          <cell r="O38347" t="str">
            <v>153814000</v>
          </cell>
        </row>
        <row r="38348">
          <cell r="O38348" t="str">
            <v>153814000</v>
          </cell>
        </row>
        <row r="38349">
          <cell r="O38349" t="str">
            <v>153814000</v>
          </cell>
        </row>
        <row r="38350">
          <cell r="O38350" t="str">
            <v>153814000</v>
          </cell>
        </row>
        <row r="38351">
          <cell r="O38351" t="str">
            <v>153814000</v>
          </cell>
        </row>
        <row r="38352">
          <cell r="O38352" t="str">
            <v>153814000</v>
          </cell>
        </row>
        <row r="38353">
          <cell r="O38353" t="str">
            <v>153814000</v>
          </cell>
        </row>
        <row r="38354">
          <cell r="O38354" t="str">
            <v>153814000</v>
          </cell>
        </row>
        <row r="38355">
          <cell r="O38355" t="str">
            <v>153814000</v>
          </cell>
        </row>
        <row r="38356">
          <cell r="O38356" t="str">
            <v>153814000</v>
          </cell>
        </row>
        <row r="38357">
          <cell r="O38357" t="str">
            <v>153814000</v>
          </cell>
        </row>
        <row r="38358">
          <cell r="O38358" t="str">
            <v>153814000</v>
          </cell>
        </row>
        <row r="38359">
          <cell r="O38359" t="str">
            <v>153814000</v>
          </cell>
        </row>
        <row r="38360">
          <cell r="O38360" t="str">
            <v>153815000</v>
          </cell>
        </row>
        <row r="38361">
          <cell r="O38361" t="str">
            <v>153815000</v>
          </cell>
        </row>
        <row r="38362">
          <cell r="O38362" t="str">
            <v>153815000</v>
          </cell>
        </row>
        <row r="38363">
          <cell r="O38363" t="str">
            <v>153815000</v>
          </cell>
        </row>
        <row r="38364">
          <cell r="O38364" t="str">
            <v>153815000</v>
          </cell>
        </row>
        <row r="38365">
          <cell r="O38365" t="str">
            <v>153815000</v>
          </cell>
        </row>
        <row r="38366">
          <cell r="O38366" t="str">
            <v>153815000</v>
          </cell>
        </row>
        <row r="38367">
          <cell r="O38367" t="str">
            <v>153815000</v>
          </cell>
        </row>
        <row r="38368">
          <cell r="O38368" t="str">
            <v>153815000</v>
          </cell>
        </row>
        <row r="38369">
          <cell r="O38369" t="str">
            <v>153815000</v>
          </cell>
        </row>
        <row r="38370">
          <cell r="O38370" t="str">
            <v>153815000</v>
          </cell>
        </row>
        <row r="38371">
          <cell r="O38371" t="str">
            <v>153815000</v>
          </cell>
        </row>
        <row r="38372">
          <cell r="O38372" t="str">
            <v>153815000</v>
          </cell>
        </row>
        <row r="38373">
          <cell r="O38373" t="str">
            <v>153815000</v>
          </cell>
        </row>
        <row r="38374">
          <cell r="O38374" t="str">
            <v>153815000</v>
          </cell>
        </row>
        <row r="38375">
          <cell r="O38375" t="str">
            <v>153815000</v>
          </cell>
        </row>
        <row r="38376">
          <cell r="O38376" t="str">
            <v>153815000</v>
          </cell>
        </row>
        <row r="38377">
          <cell r="O38377" t="str">
            <v>153815000</v>
          </cell>
        </row>
        <row r="38378">
          <cell r="O38378" t="str">
            <v>153815000</v>
          </cell>
        </row>
        <row r="38379">
          <cell r="O38379" t="str">
            <v>153815000</v>
          </cell>
        </row>
        <row r="38380">
          <cell r="O38380" t="str">
            <v>153815000</v>
          </cell>
        </row>
        <row r="38381">
          <cell r="O38381" t="str">
            <v>153815000</v>
          </cell>
        </row>
        <row r="38382">
          <cell r="O38382" t="str">
            <v>153815000</v>
          </cell>
        </row>
        <row r="38383">
          <cell r="O38383" t="str">
            <v>153816000</v>
          </cell>
        </row>
        <row r="38384">
          <cell r="O38384" t="str">
            <v>153816000</v>
          </cell>
        </row>
        <row r="38385">
          <cell r="O38385" t="str">
            <v>153816000</v>
          </cell>
        </row>
        <row r="38386">
          <cell r="O38386" t="str">
            <v>153816000</v>
          </cell>
        </row>
        <row r="38387">
          <cell r="O38387" t="str">
            <v>153816000</v>
          </cell>
        </row>
        <row r="38388">
          <cell r="O38388" t="str">
            <v>153816000</v>
          </cell>
        </row>
        <row r="38389">
          <cell r="O38389" t="str">
            <v>153816000</v>
          </cell>
        </row>
        <row r="38390">
          <cell r="O38390" t="str">
            <v>153816000</v>
          </cell>
        </row>
        <row r="38391">
          <cell r="O38391" t="str">
            <v>153816000</v>
          </cell>
        </row>
        <row r="38392">
          <cell r="O38392" t="str">
            <v>153816000</v>
          </cell>
        </row>
        <row r="38393">
          <cell r="O38393" t="str">
            <v>153816000</v>
          </cell>
        </row>
        <row r="38394">
          <cell r="O38394" t="str">
            <v>153816000</v>
          </cell>
        </row>
        <row r="38395">
          <cell r="O38395" t="str">
            <v>153816000</v>
          </cell>
        </row>
        <row r="38396">
          <cell r="O38396" t="str">
            <v>153816000</v>
          </cell>
        </row>
        <row r="38397">
          <cell r="O38397" t="str">
            <v>153816000</v>
          </cell>
        </row>
        <row r="38398">
          <cell r="O38398" t="str">
            <v>153817000</v>
          </cell>
        </row>
        <row r="38399">
          <cell r="O38399" t="str">
            <v>153817000</v>
          </cell>
        </row>
        <row r="38400">
          <cell r="O38400" t="str">
            <v>153817000</v>
          </cell>
        </row>
        <row r="38401">
          <cell r="O38401" t="str">
            <v>153817000</v>
          </cell>
        </row>
        <row r="38402">
          <cell r="O38402" t="str">
            <v>153817000</v>
          </cell>
        </row>
        <row r="38403">
          <cell r="O38403" t="str">
            <v>153817000</v>
          </cell>
        </row>
        <row r="38404">
          <cell r="O38404" t="str">
            <v>153817000</v>
          </cell>
        </row>
        <row r="38405">
          <cell r="O38405" t="str">
            <v>153817000</v>
          </cell>
        </row>
        <row r="38406">
          <cell r="O38406" t="str">
            <v>153817000</v>
          </cell>
        </row>
        <row r="38407">
          <cell r="O38407" t="str">
            <v>153817000</v>
          </cell>
        </row>
        <row r="38408">
          <cell r="O38408" t="str">
            <v>153817000</v>
          </cell>
        </row>
        <row r="38409">
          <cell r="O38409" t="str">
            <v>153818000</v>
          </cell>
        </row>
        <row r="38410">
          <cell r="O38410" t="str">
            <v>153818000</v>
          </cell>
        </row>
        <row r="38411">
          <cell r="O38411" t="str">
            <v>153818000</v>
          </cell>
        </row>
        <row r="38412">
          <cell r="O38412" t="str">
            <v>153818000</v>
          </cell>
        </row>
        <row r="38413">
          <cell r="O38413" t="str">
            <v>153818000</v>
          </cell>
        </row>
        <row r="38414">
          <cell r="O38414" t="str">
            <v>153818000</v>
          </cell>
        </row>
        <row r="38415">
          <cell r="O38415" t="str">
            <v>153818000</v>
          </cell>
        </row>
        <row r="38416">
          <cell r="O38416" t="str">
            <v>153818000</v>
          </cell>
        </row>
        <row r="38417">
          <cell r="O38417" t="str">
            <v>153818000</v>
          </cell>
        </row>
        <row r="38418">
          <cell r="O38418" t="str">
            <v>153818000</v>
          </cell>
        </row>
        <row r="38419">
          <cell r="O38419" t="str">
            <v>153818000</v>
          </cell>
        </row>
        <row r="38420">
          <cell r="O38420" t="str">
            <v>153818000</v>
          </cell>
        </row>
        <row r="38421">
          <cell r="O38421" t="str">
            <v>153818000</v>
          </cell>
        </row>
        <row r="38422">
          <cell r="O38422" t="str">
            <v>153818000</v>
          </cell>
        </row>
        <row r="38423">
          <cell r="O38423" t="str">
            <v>153819000</v>
          </cell>
        </row>
        <row r="38424">
          <cell r="O38424" t="str">
            <v>153819000</v>
          </cell>
        </row>
        <row r="38425">
          <cell r="O38425" t="str">
            <v>153819000</v>
          </cell>
        </row>
        <row r="38426">
          <cell r="O38426" t="str">
            <v>153819000</v>
          </cell>
        </row>
        <row r="38427">
          <cell r="O38427" t="str">
            <v>153819000</v>
          </cell>
        </row>
        <row r="38428">
          <cell r="O38428" t="str">
            <v>153819000</v>
          </cell>
        </row>
        <row r="38429">
          <cell r="O38429" t="str">
            <v>153819000</v>
          </cell>
        </row>
        <row r="38430">
          <cell r="O38430" t="str">
            <v>153819000</v>
          </cell>
        </row>
        <row r="38431">
          <cell r="O38431" t="str">
            <v>153819000</v>
          </cell>
        </row>
        <row r="38432">
          <cell r="O38432" t="str">
            <v>153819000</v>
          </cell>
        </row>
        <row r="38433">
          <cell r="O38433" t="str">
            <v>153819000</v>
          </cell>
        </row>
        <row r="38434">
          <cell r="O38434" t="str">
            <v>153819000</v>
          </cell>
        </row>
        <row r="38435">
          <cell r="O38435" t="str">
            <v>153819000</v>
          </cell>
        </row>
        <row r="38436">
          <cell r="O38436" t="str">
            <v>153819000</v>
          </cell>
        </row>
        <row r="38437">
          <cell r="O38437" t="str">
            <v>153819000</v>
          </cell>
        </row>
        <row r="38438">
          <cell r="O38438" t="str">
            <v>153819000</v>
          </cell>
        </row>
        <row r="38439">
          <cell r="O38439" t="str">
            <v>153819000</v>
          </cell>
        </row>
        <row r="38440">
          <cell r="O38440" t="str">
            <v>153819000</v>
          </cell>
        </row>
        <row r="38441">
          <cell r="O38441" t="str">
            <v>153819000</v>
          </cell>
        </row>
        <row r="38442">
          <cell r="O38442" t="str">
            <v>153820000</v>
          </cell>
        </row>
        <row r="38443">
          <cell r="O38443" t="str">
            <v>153820000</v>
          </cell>
        </row>
        <row r="38444">
          <cell r="O38444" t="str">
            <v>153820000</v>
          </cell>
        </row>
        <row r="38445">
          <cell r="O38445" t="str">
            <v>153820000</v>
          </cell>
        </row>
        <row r="38446">
          <cell r="O38446" t="str">
            <v>153820000</v>
          </cell>
        </row>
        <row r="38447">
          <cell r="O38447" t="str">
            <v>153820000</v>
          </cell>
        </row>
        <row r="38448">
          <cell r="O38448" t="str">
            <v>153820000</v>
          </cell>
        </row>
        <row r="38449">
          <cell r="O38449" t="str">
            <v>153820000</v>
          </cell>
        </row>
        <row r="38450">
          <cell r="O38450" t="str">
            <v>153820000</v>
          </cell>
        </row>
        <row r="38451">
          <cell r="O38451" t="str">
            <v>153820000</v>
          </cell>
        </row>
        <row r="38452">
          <cell r="O38452" t="str">
            <v>153820000</v>
          </cell>
        </row>
        <row r="38453">
          <cell r="O38453" t="str">
            <v>153820000</v>
          </cell>
        </row>
        <row r="38454">
          <cell r="O38454" t="str">
            <v>153820000</v>
          </cell>
        </row>
        <row r="38455">
          <cell r="O38455" t="str">
            <v>153820000</v>
          </cell>
        </row>
        <row r="38456">
          <cell r="O38456" t="str">
            <v>153821000</v>
          </cell>
        </row>
        <row r="38457">
          <cell r="O38457" t="str">
            <v>153821000</v>
          </cell>
        </row>
        <row r="38458">
          <cell r="O38458" t="str">
            <v>153821000</v>
          </cell>
        </row>
        <row r="38459">
          <cell r="O38459" t="str">
            <v>153821000</v>
          </cell>
        </row>
        <row r="38460">
          <cell r="O38460" t="str">
            <v>153821000</v>
          </cell>
        </row>
        <row r="38461">
          <cell r="O38461" t="str">
            <v>153821000</v>
          </cell>
        </row>
        <row r="38462">
          <cell r="O38462" t="str">
            <v>153821000</v>
          </cell>
        </row>
        <row r="38463">
          <cell r="O38463" t="str">
            <v>153821000</v>
          </cell>
        </row>
        <row r="38464">
          <cell r="O38464" t="str">
            <v>153821000</v>
          </cell>
        </row>
        <row r="38465">
          <cell r="O38465" t="str">
            <v>153822000</v>
          </cell>
        </row>
        <row r="38466">
          <cell r="O38466" t="str">
            <v>153822000</v>
          </cell>
        </row>
        <row r="38467">
          <cell r="O38467" t="str">
            <v>153822000</v>
          </cell>
        </row>
        <row r="38468">
          <cell r="O38468" t="str">
            <v>153822000</v>
          </cell>
        </row>
        <row r="38469">
          <cell r="O38469" t="str">
            <v>153822000</v>
          </cell>
        </row>
        <row r="38470">
          <cell r="O38470" t="str">
            <v>153822000</v>
          </cell>
        </row>
        <row r="38471">
          <cell r="O38471" t="str">
            <v>153822000</v>
          </cell>
        </row>
        <row r="38472">
          <cell r="O38472" t="str">
            <v>153822000</v>
          </cell>
        </row>
        <row r="38473">
          <cell r="O38473" t="str">
            <v>153822000</v>
          </cell>
        </row>
        <row r="38474">
          <cell r="O38474" t="str">
            <v>153822000</v>
          </cell>
        </row>
        <row r="38475">
          <cell r="O38475" t="str">
            <v>153822000</v>
          </cell>
        </row>
        <row r="38476">
          <cell r="O38476" t="str">
            <v>153823000</v>
          </cell>
        </row>
        <row r="38477">
          <cell r="O38477" t="str">
            <v>153823000</v>
          </cell>
        </row>
        <row r="38478">
          <cell r="O38478" t="str">
            <v>153823000</v>
          </cell>
        </row>
        <row r="38479">
          <cell r="O38479" t="str">
            <v>153823000</v>
          </cell>
        </row>
        <row r="38480">
          <cell r="O38480" t="str">
            <v>153823000</v>
          </cell>
        </row>
        <row r="38481">
          <cell r="O38481" t="str">
            <v>153823000</v>
          </cell>
        </row>
        <row r="38482">
          <cell r="O38482" t="str">
            <v>153823000</v>
          </cell>
        </row>
        <row r="38483">
          <cell r="O38483" t="str">
            <v>153823000</v>
          </cell>
        </row>
        <row r="38484">
          <cell r="O38484" t="str">
            <v>153824000</v>
          </cell>
        </row>
        <row r="38485">
          <cell r="O38485" t="str">
            <v>153824000</v>
          </cell>
        </row>
        <row r="38486">
          <cell r="O38486" t="str">
            <v>153824000</v>
          </cell>
        </row>
        <row r="38487">
          <cell r="O38487" t="str">
            <v>153824000</v>
          </cell>
        </row>
        <row r="38488">
          <cell r="O38488" t="str">
            <v>153824000</v>
          </cell>
        </row>
        <row r="38489">
          <cell r="O38489" t="str">
            <v>153824000</v>
          </cell>
        </row>
        <row r="38490">
          <cell r="O38490" t="str">
            <v>153824000</v>
          </cell>
        </row>
        <row r="38491">
          <cell r="O38491" t="str">
            <v>153824000</v>
          </cell>
        </row>
        <row r="38492">
          <cell r="O38492" t="str">
            <v>153824000</v>
          </cell>
        </row>
        <row r="38493">
          <cell r="O38493" t="str">
            <v>153824000</v>
          </cell>
        </row>
        <row r="38494">
          <cell r="O38494" t="str">
            <v>153824000</v>
          </cell>
        </row>
        <row r="38495">
          <cell r="O38495" t="str">
            <v>153824000</v>
          </cell>
        </row>
        <row r="38496">
          <cell r="O38496" t="str">
            <v>153824000</v>
          </cell>
        </row>
        <row r="38497">
          <cell r="O38497" t="str">
            <v>153825000</v>
          </cell>
        </row>
        <row r="38498">
          <cell r="O38498" t="str">
            <v>153825000</v>
          </cell>
        </row>
        <row r="38499">
          <cell r="O38499" t="str">
            <v>153825000</v>
          </cell>
        </row>
        <row r="38500">
          <cell r="O38500" t="str">
            <v>153825000</v>
          </cell>
        </row>
        <row r="38501">
          <cell r="O38501" t="str">
            <v>153825000</v>
          </cell>
        </row>
        <row r="38502">
          <cell r="O38502" t="str">
            <v>153825000</v>
          </cell>
        </row>
        <row r="38503">
          <cell r="O38503" t="str">
            <v>153825000</v>
          </cell>
        </row>
        <row r="38504">
          <cell r="O38504" t="str">
            <v>153825000</v>
          </cell>
        </row>
        <row r="38505">
          <cell r="O38505" t="str">
            <v>153825000</v>
          </cell>
        </row>
        <row r="38506">
          <cell r="O38506" t="str">
            <v>153825000</v>
          </cell>
        </row>
        <row r="38507">
          <cell r="O38507" t="str">
            <v>153825000</v>
          </cell>
        </row>
        <row r="38508">
          <cell r="O38508" t="str">
            <v>153826000</v>
          </cell>
        </row>
        <row r="38509">
          <cell r="O38509" t="str">
            <v>153826000</v>
          </cell>
        </row>
        <row r="38510">
          <cell r="O38510" t="str">
            <v>153826000</v>
          </cell>
        </row>
        <row r="38511">
          <cell r="O38511" t="str">
            <v>153826000</v>
          </cell>
        </row>
        <row r="38512">
          <cell r="O38512" t="str">
            <v>153826000</v>
          </cell>
        </row>
        <row r="38513">
          <cell r="O38513" t="str">
            <v>153826000</v>
          </cell>
        </row>
        <row r="38514">
          <cell r="O38514" t="str">
            <v>153826000</v>
          </cell>
        </row>
        <row r="38515">
          <cell r="O38515" t="str">
            <v>153826000</v>
          </cell>
        </row>
        <row r="38516">
          <cell r="O38516" t="str">
            <v>153827000</v>
          </cell>
        </row>
        <row r="38517">
          <cell r="O38517" t="str">
            <v>153827000</v>
          </cell>
        </row>
        <row r="38518">
          <cell r="O38518" t="str">
            <v>153827000</v>
          </cell>
        </row>
        <row r="38519">
          <cell r="O38519" t="str">
            <v>153827000</v>
          </cell>
        </row>
        <row r="38520">
          <cell r="O38520" t="str">
            <v>153827000</v>
          </cell>
        </row>
        <row r="38521">
          <cell r="O38521" t="str">
            <v>153827000</v>
          </cell>
        </row>
        <row r="38522">
          <cell r="O38522" t="str">
            <v>153827000</v>
          </cell>
        </row>
        <row r="38523">
          <cell r="O38523" t="str">
            <v>153827000</v>
          </cell>
        </row>
        <row r="38524">
          <cell r="O38524" t="str">
            <v>153828000</v>
          </cell>
        </row>
        <row r="38525">
          <cell r="O38525" t="str">
            <v>153828000</v>
          </cell>
        </row>
        <row r="38526">
          <cell r="O38526" t="str">
            <v>153828000</v>
          </cell>
        </row>
        <row r="38527">
          <cell r="O38527" t="str">
            <v>153828000</v>
          </cell>
        </row>
        <row r="38528">
          <cell r="O38528" t="str">
            <v>153828000</v>
          </cell>
        </row>
        <row r="38529">
          <cell r="O38529" t="str">
            <v>153828000</v>
          </cell>
        </row>
        <row r="38530">
          <cell r="O38530" t="str">
            <v>153828000</v>
          </cell>
        </row>
        <row r="38531">
          <cell r="O38531" t="str">
            <v>153828000</v>
          </cell>
        </row>
        <row r="38532">
          <cell r="O38532" t="str">
            <v>153828000</v>
          </cell>
        </row>
        <row r="38533">
          <cell r="O38533" t="str">
            <v>153828000</v>
          </cell>
        </row>
        <row r="38534">
          <cell r="O38534" t="str">
            <v>153829000</v>
          </cell>
        </row>
        <row r="38535">
          <cell r="O38535" t="str">
            <v>153829000</v>
          </cell>
        </row>
        <row r="38536">
          <cell r="O38536" t="str">
            <v>153829000</v>
          </cell>
        </row>
        <row r="38537">
          <cell r="O38537" t="str">
            <v>153829000</v>
          </cell>
        </row>
        <row r="38538">
          <cell r="O38538" t="str">
            <v>153829000</v>
          </cell>
        </row>
        <row r="38539">
          <cell r="O38539" t="str">
            <v>153829000</v>
          </cell>
        </row>
        <row r="38540">
          <cell r="O38540" t="str">
            <v>153829000</v>
          </cell>
        </row>
        <row r="38541">
          <cell r="O38541" t="str">
            <v>153829000</v>
          </cell>
        </row>
        <row r="38542">
          <cell r="O38542" t="str">
            <v>153829000</v>
          </cell>
        </row>
        <row r="38543">
          <cell r="O38543" t="str">
            <v>153829000</v>
          </cell>
        </row>
        <row r="38544">
          <cell r="O38544" t="str">
            <v>153829000</v>
          </cell>
        </row>
        <row r="38545">
          <cell r="O38545" t="str">
            <v>153830000</v>
          </cell>
        </row>
        <row r="38546">
          <cell r="O38546" t="str">
            <v>153830000</v>
          </cell>
        </row>
        <row r="38547">
          <cell r="O38547" t="str">
            <v>153830000</v>
          </cell>
        </row>
        <row r="38548">
          <cell r="O38548" t="str">
            <v>153830000</v>
          </cell>
        </row>
        <row r="38549">
          <cell r="O38549" t="str">
            <v>153830000</v>
          </cell>
        </row>
        <row r="38550">
          <cell r="O38550" t="str">
            <v>153830000</v>
          </cell>
        </row>
        <row r="38551">
          <cell r="O38551" t="str">
            <v>153830000</v>
          </cell>
        </row>
        <row r="38552">
          <cell r="O38552" t="str">
            <v>153830000</v>
          </cell>
        </row>
        <row r="38553">
          <cell r="O38553" t="str">
            <v>153830000</v>
          </cell>
        </row>
        <row r="38554">
          <cell r="O38554" t="str">
            <v>153830000</v>
          </cell>
        </row>
        <row r="38555">
          <cell r="O38555" t="str">
            <v>153830000</v>
          </cell>
        </row>
        <row r="38556">
          <cell r="O38556" t="str">
            <v>153830000</v>
          </cell>
        </row>
        <row r="38557">
          <cell r="O38557" t="str">
            <v>153830000</v>
          </cell>
        </row>
        <row r="38558">
          <cell r="O38558" t="str">
            <v>153831000</v>
          </cell>
        </row>
        <row r="38559">
          <cell r="O38559" t="str">
            <v>153831000</v>
          </cell>
        </row>
        <row r="38560">
          <cell r="O38560" t="str">
            <v>153831000</v>
          </cell>
        </row>
        <row r="38561">
          <cell r="O38561" t="str">
            <v>153831000</v>
          </cell>
        </row>
        <row r="38562">
          <cell r="O38562" t="str">
            <v>153831000</v>
          </cell>
        </row>
        <row r="38563">
          <cell r="O38563" t="str">
            <v>153831000</v>
          </cell>
        </row>
        <row r="38564">
          <cell r="O38564" t="str">
            <v>153831000</v>
          </cell>
        </row>
        <row r="38565">
          <cell r="O38565" t="str">
            <v>153832000</v>
          </cell>
        </row>
        <row r="38566">
          <cell r="O38566" t="str">
            <v>153832000</v>
          </cell>
        </row>
        <row r="38567">
          <cell r="O38567" t="str">
            <v>153832000</v>
          </cell>
        </row>
        <row r="38568">
          <cell r="O38568" t="str">
            <v>153832000</v>
          </cell>
        </row>
        <row r="38569">
          <cell r="O38569" t="str">
            <v>153832000</v>
          </cell>
        </row>
        <row r="38570">
          <cell r="O38570" t="str">
            <v>153832000</v>
          </cell>
        </row>
        <row r="38571">
          <cell r="O38571" t="str">
            <v>153832000</v>
          </cell>
        </row>
        <row r="38572">
          <cell r="O38572" t="str">
            <v>153832000</v>
          </cell>
        </row>
        <row r="38573">
          <cell r="O38573" t="str">
            <v>153833000</v>
          </cell>
        </row>
        <row r="38574">
          <cell r="O38574" t="str">
            <v>153833000</v>
          </cell>
        </row>
        <row r="38575">
          <cell r="O38575" t="str">
            <v>153833000</v>
          </cell>
        </row>
        <row r="38576">
          <cell r="O38576" t="str">
            <v>153833000</v>
          </cell>
        </row>
        <row r="38577">
          <cell r="O38577" t="str">
            <v>153833000</v>
          </cell>
        </row>
        <row r="38578">
          <cell r="O38578" t="str">
            <v>153833000</v>
          </cell>
        </row>
        <row r="38579">
          <cell r="O38579" t="str">
            <v>153833000</v>
          </cell>
        </row>
        <row r="38580">
          <cell r="O38580" t="str">
            <v>153833000</v>
          </cell>
        </row>
        <row r="38581">
          <cell r="O38581" t="str">
            <v>153834000</v>
          </cell>
        </row>
        <row r="38582">
          <cell r="O38582" t="str">
            <v>153834000</v>
          </cell>
        </row>
        <row r="38583">
          <cell r="O38583" t="str">
            <v>153834000</v>
          </cell>
        </row>
        <row r="38584">
          <cell r="O38584" t="str">
            <v>153834000</v>
          </cell>
        </row>
        <row r="38585">
          <cell r="O38585" t="str">
            <v>153834000</v>
          </cell>
        </row>
        <row r="38586">
          <cell r="O38586" t="str">
            <v>153834000</v>
          </cell>
        </row>
        <row r="38587">
          <cell r="O38587" t="str">
            <v>153834000</v>
          </cell>
        </row>
        <row r="38588">
          <cell r="O38588" t="str">
            <v>153834000</v>
          </cell>
        </row>
        <row r="38589">
          <cell r="O38589" t="str">
            <v>153834000</v>
          </cell>
        </row>
        <row r="38590">
          <cell r="O38590" t="str">
            <v>153834000</v>
          </cell>
        </row>
        <row r="38591">
          <cell r="O38591" t="str">
            <v>153834000</v>
          </cell>
        </row>
        <row r="38592">
          <cell r="O38592" t="str">
            <v>153835000</v>
          </cell>
        </row>
        <row r="38593">
          <cell r="O38593" t="str">
            <v>153835000</v>
          </cell>
        </row>
        <row r="38594">
          <cell r="O38594" t="str">
            <v>153835000</v>
          </cell>
        </row>
        <row r="38595">
          <cell r="O38595" t="str">
            <v>153835000</v>
          </cell>
        </row>
        <row r="38596">
          <cell r="O38596" t="str">
            <v>153835000</v>
          </cell>
        </row>
        <row r="38597">
          <cell r="O38597" t="str">
            <v>153835000</v>
          </cell>
        </row>
        <row r="38598">
          <cell r="O38598" t="str">
            <v>153835000</v>
          </cell>
        </row>
        <row r="38599">
          <cell r="O38599" t="str">
            <v>153835000</v>
          </cell>
        </row>
        <row r="38600">
          <cell r="O38600" t="str">
            <v>153835000</v>
          </cell>
        </row>
        <row r="38601">
          <cell r="O38601" t="str">
            <v>153835000</v>
          </cell>
        </row>
        <row r="38602">
          <cell r="O38602" t="str">
            <v>153835000</v>
          </cell>
        </row>
        <row r="38603">
          <cell r="O38603" t="str">
            <v>153836000</v>
          </cell>
        </row>
        <row r="38604">
          <cell r="O38604" t="str">
            <v>153836000</v>
          </cell>
        </row>
        <row r="38605">
          <cell r="O38605" t="str">
            <v>153836000</v>
          </cell>
        </row>
        <row r="38606">
          <cell r="O38606" t="str">
            <v>153836000</v>
          </cell>
        </row>
        <row r="38607">
          <cell r="O38607" t="str">
            <v>153836000</v>
          </cell>
        </row>
        <row r="38608">
          <cell r="O38608" t="str">
            <v>153836000</v>
          </cell>
        </row>
        <row r="38609">
          <cell r="O38609" t="str">
            <v>153836000</v>
          </cell>
        </row>
        <row r="38610">
          <cell r="O38610" t="str">
            <v>153836000</v>
          </cell>
        </row>
        <row r="38611">
          <cell r="O38611" t="str">
            <v>153836000</v>
          </cell>
        </row>
        <row r="38612">
          <cell r="O38612" t="str">
            <v>153836000</v>
          </cell>
        </row>
        <row r="38613">
          <cell r="O38613" t="str">
            <v>153836000</v>
          </cell>
        </row>
        <row r="38614">
          <cell r="O38614" t="str">
            <v>153836000</v>
          </cell>
        </row>
        <row r="38615">
          <cell r="O38615" t="str">
            <v>153836000</v>
          </cell>
        </row>
        <row r="38616">
          <cell r="O38616" t="str">
            <v>153836000</v>
          </cell>
        </row>
        <row r="38617">
          <cell r="O38617" t="str">
            <v>153836000</v>
          </cell>
        </row>
        <row r="38618">
          <cell r="O38618" t="str">
            <v>153836000</v>
          </cell>
        </row>
        <row r="38619">
          <cell r="O38619" t="str">
            <v>153836000</v>
          </cell>
        </row>
        <row r="38620">
          <cell r="O38620" t="str">
            <v>153837000</v>
          </cell>
        </row>
        <row r="38621">
          <cell r="O38621" t="str">
            <v>153837000</v>
          </cell>
        </row>
        <row r="38622">
          <cell r="O38622" t="str">
            <v>153837000</v>
          </cell>
        </row>
        <row r="38623">
          <cell r="O38623" t="str">
            <v>153837000</v>
          </cell>
        </row>
        <row r="38624">
          <cell r="O38624" t="str">
            <v>153837000</v>
          </cell>
        </row>
        <row r="38625">
          <cell r="O38625" t="str">
            <v>153837000</v>
          </cell>
        </row>
        <row r="38626">
          <cell r="O38626" t="str">
            <v>153837000</v>
          </cell>
        </row>
        <row r="38627">
          <cell r="O38627" t="str">
            <v>153837000</v>
          </cell>
        </row>
        <row r="38628">
          <cell r="O38628" t="str">
            <v>153837000</v>
          </cell>
        </row>
        <row r="38629">
          <cell r="O38629" t="str">
            <v>153837000</v>
          </cell>
        </row>
        <row r="38630">
          <cell r="O38630" t="str">
            <v>153837000</v>
          </cell>
        </row>
        <row r="38631">
          <cell r="O38631" t="str">
            <v>153837000</v>
          </cell>
        </row>
        <row r="38632">
          <cell r="O38632" t="str">
            <v>153837000</v>
          </cell>
        </row>
        <row r="38633">
          <cell r="O38633" t="str">
            <v>153837000</v>
          </cell>
        </row>
        <row r="38634">
          <cell r="O38634" t="str">
            <v>153837000</v>
          </cell>
        </row>
        <row r="38635">
          <cell r="O38635" t="str">
            <v>153837000</v>
          </cell>
        </row>
        <row r="38636">
          <cell r="O38636" t="str">
            <v>156601000</v>
          </cell>
        </row>
        <row r="38637">
          <cell r="O38637" t="str">
            <v>156601000</v>
          </cell>
        </row>
        <row r="38638">
          <cell r="O38638" t="str">
            <v>156601000</v>
          </cell>
        </row>
        <row r="38639">
          <cell r="O38639" t="str">
            <v>156601000</v>
          </cell>
        </row>
        <row r="38640">
          <cell r="O38640" t="str">
            <v>156601000</v>
          </cell>
        </row>
        <row r="38641">
          <cell r="O38641" t="str">
            <v>156601000</v>
          </cell>
        </row>
        <row r="38642">
          <cell r="O38642" t="str">
            <v>156601000</v>
          </cell>
        </row>
        <row r="38643">
          <cell r="O38643" t="str">
            <v>156601000</v>
          </cell>
        </row>
        <row r="38644">
          <cell r="O38644" t="str">
            <v>156601000</v>
          </cell>
        </row>
        <row r="38645">
          <cell r="O38645" t="str">
            <v>156601000</v>
          </cell>
        </row>
        <row r="38646">
          <cell r="O38646" t="str">
            <v>156601000</v>
          </cell>
        </row>
        <row r="38647">
          <cell r="O38647" t="str">
            <v>156601000</v>
          </cell>
        </row>
        <row r="38648">
          <cell r="O38648" t="str">
            <v>156601000</v>
          </cell>
        </row>
        <row r="38649">
          <cell r="O38649" t="str">
            <v>156601000</v>
          </cell>
        </row>
        <row r="38650">
          <cell r="O38650" t="str">
            <v>156601000</v>
          </cell>
        </row>
        <row r="38651">
          <cell r="O38651" t="str">
            <v>156601000</v>
          </cell>
        </row>
        <row r="38652">
          <cell r="O38652" t="str">
            <v>156601000</v>
          </cell>
        </row>
        <row r="38653">
          <cell r="O38653" t="str">
            <v>156601000</v>
          </cell>
        </row>
        <row r="38654">
          <cell r="O38654" t="str">
            <v>156601000</v>
          </cell>
        </row>
        <row r="38655">
          <cell r="O38655" t="str">
            <v>156601000</v>
          </cell>
        </row>
        <row r="38656">
          <cell r="O38656" t="str">
            <v>156601000</v>
          </cell>
        </row>
        <row r="38657">
          <cell r="O38657" t="str">
            <v>156601000</v>
          </cell>
        </row>
        <row r="38658">
          <cell r="O38658" t="str">
            <v>156601000</v>
          </cell>
        </row>
        <row r="38659">
          <cell r="O38659" t="str">
            <v>156601000</v>
          </cell>
        </row>
        <row r="38660">
          <cell r="O38660" t="str">
            <v>156601000</v>
          </cell>
        </row>
        <row r="38661">
          <cell r="O38661" t="str">
            <v>156601000</v>
          </cell>
        </row>
        <row r="38662">
          <cell r="O38662" t="str">
            <v>156601000</v>
          </cell>
        </row>
        <row r="38663">
          <cell r="O38663" t="str">
            <v>156601000</v>
          </cell>
        </row>
        <row r="38664">
          <cell r="O38664" t="str">
            <v>156601000</v>
          </cell>
        </row>
        <row r="38665">
          <cell r="O38665" t="str">
            <v>156601000</v>
          </cell>
        </row>
        <row r="38666">
          <cell r="O38666" t="str">
            <v>156601000</v>
          </cell>
        </row>
        <row r="38667">
          <cell r="O38667" t="str">
            <v>156601000</v>
          </cell>
        </row>
        <row r="38668">
          <cell r="O38668" t="str">
            <v>156601000</v>
          </cell>
        </row>
        <row r="38669">
          <cell r="O38669" t="str">
            <v>156601000</v>
          </cell>
        </row>
        <row r="38670">
          <cell r="O38670" t="str">
            <v>156602000</v>
          </cell>
        </row>
        <row r="38671">
          <cell r="O38671" t="str">
            <v>156602000</v>
          </cell>
        </row>
        <row r="38672">
          <cell r="O38672" t="str">
            <v>156602000</v>
          </cell>
        </row>
        <row r="38673">
          <cell r="O38673" t="str">
            <v>156602000</v>
          </cell>
        </row>
        <row r="38674">
          <cell r="O38674" t="str">
            <v>156602000</v>
          </cell>
        </row>
        <row r="38675">
          <cell r="O38675" t="str">
            <v>156602000</v>
          </cell>
        </row>
        <row r="38676">
          <cell r="O38676" t="str">
            <v>156602000</v>
          </cell>
        </row>
        <row r="38677">
          <cell r="O38677" t="str">
            <v>156602000</v>
          </cell>
        </row>
        <row r="38678">
          <cell r="O38678" t="str">
            <v>156603000</v>
          </cell>
        </row>
        <row r="38679">
          <cell r="O38679" t="str">
            <v>156603000</v>
          </cell>
        </row>
        <row r="38680">
          <cell r="O38680" t="str">
            <v>156603000</v>
          </cell>
        </row>
        <row r="38681">
          <cell r="O38681" t="str">
            <v>156603000</v>
          </cell>
        </row>
        <row r="38682">
          <cell r="O38682" t="str">
            <v>156603000</v>
          </cell>
        </row>
        <row r="38683">
          <cell r="O38683" t="str">
            <v>156603000</v>
          </cell>
        </row>
        <row r="38684">
          <cell r="O38684" t="str">
            <v>156603000</v>
          </cell>
        </row>
        <row r="38685">
          <cell r="O38685" t="str">
            <v>156603000</v>
          </cell>
        </row>
        <row r="38686">
          <cell r="O38686" t="str">
            <v>156603000</v>
          </cell>
        </row>
        <row r="38687">
          <cell r="O38687" t="str">
            <v>156604000</v>
          </cell>
        </row>
        <row r="38688">
          <cell r="O38688" t="str">
            <v>156604000</v>
          </cell>
        </row>
        <row r="38689">
          <cell r="O38689" t="str">
            <v>156604000</v>
          </cell>
        </row>
        <row r="38690">
          <cell r="O38690" t="str">
            <v>156604000</v>
          </cell>
        </row>
        <row r="38691">
          <cell r="O38691" t="str">
            <v>156604000</v>
          </cell>
        </row>
        <row r="38692">
          <cell r="O38692" t="str">
            <v>156604000</v>
          </cell>
        </row>
        <row r="38693">
          <cell r="O38693" t="str">
            <v>156604000</v>
          </cell>
        </row>
        <row r="38694">
          <cell r="O38694" t="str">
            <v>156604000</v>
          </cell>
        </row>
        <row r="38695">
          <cell r="O38695" t="str">
            <v>156604000</v>
          </cell>
        </row>
        <row r="38696">
          <cell r="O38696" t="str">
            <v>156604000</v>
          </cell>
        </row>
        <row r="38697">
          <cell r="O38697" t="str">
            <v>156604000</v>
          </cell>
        </row>
        <row r="38698">
          <cell r="O38698" t="str">
            <v>156604000</v>
          </cell>
        </row>
        <row r="38699">
          <cell r="O38699" t="str">
            <v>156605000</v>
          </cell>
        </row>
        <row r="38700">
          <cell r="O38700" t="str">
            <v>156605000</v>
          </cell>
        </row>
        <row r="38701">
          <cell r="O38701" t="str">
            <v>156605000</v>
          </cell>
        </row>
        <row r="38702">
          <cell r="O38702" t="str">
            <v>156605000</v>
          </cell>
        </row>
        <row r="38703">
          <cell r="O38703" t="str">
            <v>156605000</v>
          </cell>
        </row>
        <row r="38704">
          <cell r="O38704" t="str">
            <v>156605000</v>
          </cell>
        </row>
        <row r="38705">
          <cell r="O38705" t="str">
            <v>156605000</v>
          </cell>
        </row>
        <row r="38706">
          <cell r="O38706" t="str">
            <v>156605000</v>
          </cell>
        </row>
        <row r="38707">
          <cell r="O38707" t="str">
            <v>156605000</v>
          </cell>
        </row>
        <row r="38708">
          <cell r="O38708" t="str">
            <v>156605000</v>
          </cell>
        </row>
        <row r="38709">
          <cell r="O38709" t="str">
            <v>156605000</v>
          </cell>
        </row>
        <row r="38710">
          <cell r="O38710" t="str">
            <v>156605000</v>
          </cell>
        </row>
        <row r="38711">
          <cell r="O38711" t="str">
            <v>156605000</v>
          </cell>
        </row>
        <row r="38712">
          <cell r="O38712" t="str">
            <v>156605000</v>
          </cell>
        </row>
        <row r="38713">
          <cell r="O38713" t="str">
            <v>156605000</v>
          </cell>
        </row>
        <row r="38714">
          <cell r="O38714" t="str">
            <v>156605000</v>
          </cell>
        </row>
        <row r="38715">
          <cell r="O38715" t="str">
            <v>156605000</v>
          </cell>
        </row>
        <row r="38716">
          <cell r="O38716" t="str">
            <v>156605000</v>
          </cell>
        </row>
        <row r="38717">
          <cell r="O38717" t="str">
            <v>156605000</v>
          </cell>
        </row>
        <row r="38718">
          <cell r="O38718" t="str">
            <v>156605000</v>
          </cell>
        </row>
        <row r="38719">
          <cell r="O38719" t="str">
            <v>156605000</v>
          </cell>
        </row>
        <row r="38720">
          <cell r="O38720" t="str">
            <v>156605000</v>
          </cell>
        </row>
        <row r="38721">
          <cell r="O38721" t="str">
            <v>156605000</v>
          </cell>
        </row>
        <row r="38722">
          <cell r="O38722" t="str">
            <v>156605000</v>
          </cell>
        </row>
        <row r="38723">
          <cell r="O38723" t="str">
            <v>156605000</v>
          </cell>
        </row>
        <row r="38724">
          <cell r="O38724" t="str">
            <v>156605000</v>
          </cell>
        </row>
        <row r="38725">
          <cell r="O38725" t="str">
            <v>156605000</v>
          </cell>
        </row>
        <row r="38726">
          <cell r="O38726" t="str">
            <v>156606000</v>
          </cell>
        </row>
        <row r="38727">
          <cell r="O38727" t="str">
            <v>156606000</v>
          </cell>
        </row>
        <row r="38728">
          <cell r="O38728" t="str">
            <v>156606000</v>
          </cell>
        </row>
        <row r="38729">
          <cell r="O38729" t="str">
            <v>156606000</v>
          </cell>
        </row>
        <row r="38730">
          <cell r="O38730" t="str">
            <v>156606000</v>
          </cell>
        </row>
        <row r="38731">
          <cell r="O38731" t="str">
            <v>156607000</v>
          </cell>
        </row>
        <row r="38732">
          <cell r="O38732" t="str">
            <v>156607000</v>
          </cell>
        </row>
        <row r="38733">
          <cell r="O38733" t="str">
            <v>156607000</v>
          </cell>
        </row>
        <row r="38734">
          <cell r="O38734" t="str">
            <v>156607000</v>
          </cell>
        </row>
        <row r="38735">
          <cell r="O38735" t="str">
            <v>156607000</v>
          </cell>
        </row>
        <row r="38736">
          <cell r="O38736" t="str">
            <v>156607000</v>
          </cell>
        </row>
        <row r="38737">
          <cell r="O38737" t="str">
            <v>156607000</v>
          </cell>
        </row>
        <row r="38738">
          <cell r="O38738" t="str">
            <v>156607000</v>
          </cell>
        </row>
        <row r="38739">
          <cell r="O38739" t="str">
            <v>156607000</v>
          </cell>
        </row>
        <row r="38740">
          <cell r="O38740" t="str">
            <v>156607000</v>
          </cell>
        </row>
        <row r="38741">
          <cell r="O38741" t="str">
            <v>156607000</v>
          </cell>
        </row>
        <row r="38742">
          <cell r="O38742" t="str">
            <v>156607000</v>
          </cell>
        </row>
        <row r="38743">
          <cell r="O38743" t="str">
            <v>156607000</v>
          </cell>
        </row>
        <row r="38744">
          <cell r="O38744" t="str">
            <v>156607000</v>
          </cell>
        </row>
        <row r="38745">
          <cell r="O38745" t="str">
            <v>156607000</v>
          </cell>
        </row>
        <row r="38746">
          <cell r="O38746" t="str">
            <v>156607000</v>
          </cell>
        </row>
        <row r="38747">
          <cell r="O38747" t="str">
            <v>156607000</v>
          </cell>
        </row>
        <row r="38748">
          <cell r="O38748" t="str">
            <v>156607000</v>
          </cell>
        </row>
        <row r="38749">
          <cell r="O38749" t="str">
            <v>156607000</v>
          </cell>
        </row>
        <row r="38750">
          <cell r="O38750" t="str">
            <v>156607000</v>
          </cell>
        </row>
        <row r="38751">
          <cell r="O38751" t="str">
            <v>156607000</v>
          </cell>
        </row>
        <row r="38752">
          <cell r="O38752" t="str">
            <v>156607000</v>
          </cell>
        </row>
        <row r="38753">
          <cell r="O38753" t="str">
            <v>156607000</v>
          </cell>
        </row>
        <row r="38754">
          <cell r="O38754" t="str">
            <v>156607000</v>
          </cell>
        </row>
        <row r="38755">
          <cell r="O38755" t="str">
            <v>156607000</v>
          </cell>
        </row>
        <row r="38756">
          <cell r="O38756" t="str">
            <v>156607000</v>
          </cell>
        </row>
        <row r="38757">
          <cell r="O38757" t="str">
            <v>156607000</v>
          </cell>
        </row>
        <row r="38758">
          <cell r="O38758" t="str">
            <v>156607000</v>
          </cell>
        </row>
        <row r="38759">
          <cell r="O38759" t="str">
            <v>156607000</v>
          </cell>
        </row>
        <row r="38760">
          <cell r="O38760" t="str">
            <v>156607000</v>
          </cell>
        </row>
        <row r="38761">
          <cell r="O38761" t="str">
            <v>156607000</v>
          </cell>
        </row>
        <row r="38762">
          <cell r="O38762" t="str">
            <v>156608000</v>
          </cell>
        </row>
        <row r="38763">
          <cell r="O38763" t="str">
            <v>156608000</v>
          </cell>
        </row>
        <row r="38764">
          <cell r="O38764" t="str">
            <v>156608000</v>
          </cell>
        </row>
        <row r="38765">
          <cell r="O38765" t="str">
            <v>156608000</v>
          </cell>
        </row>
        <row r="38766">
          <cell r="O38766" t="str">
            <v>156608000</v>
          </cell>
        </row>
        <row r="38767">
          <cell r="O38767" t="str">
            <v>156608000</v>
          </cell>
        </row>
        <row r="38768">
          <cell r="O38768" t="str">
            <v>156608000</v>
          </cell>
        </row>
        <row r="38769">
          <cell r="O38769" t="str">
            <v>156608000</v>
          </cell>
        </row>
        <row r="38770">
          <cell r="O38770" t="str">
            <v>156608000</v>
          </cell>
        </row>
        <row r="38771">
          <cell r="O38771" t="str">
            <v>156608000</v>
          </cell>
        </row>
        <row r="38772">
          <cell r="O38772" t="str">
            <v>156608000</v>
          </cell>
        </row>
        <row r="38773">
          <cell r="O38773" t="str">
            <v>156608000</v>
          </cell>
        </row>
        <row r="38774">
          <cell r="O38774" t="str">
            <v>156608000</v>
          </cell>
        </row>
        <row r="38775">
          <cell r="O38775" t="str">
            <v>156608000</v>
          </cell>
        </row>
        <row r="38776">
          <cell r="O38776" t="str">
            <v>156608000</v>
          </cell>
        </row>
        <row r="38777">
          <cell r="O38777" t="str">
            <v>156608000</v>
          </cell>
        </row>
        <row r="38778">
          <cell r="O38778" t="str">
            <v>156609000</v>
          </cell>
        </row>
        <row r="38779">
          <cell r="O38779" t="str">
            <v>156609000</v>
          </cell>
        </row>
        <row r="38780">
          <cell r="O38780" t="str">
            <v>156609000</v>
          </cell>
        </row>
        <row r="38781">
          <cell r="O38781" t="str">
            <v>156609000</v>
          </cell>
        </row>
        <row r="38782">
          <cell r="O38782" t="str">
            <v>156609000</v>
          </cell>
        </row>
        <row r="38783">
          <cell r="O38783" t="str">
            <v>156609000</v>
          </cell>
        </row>
        <row r="38784">
          <cell r="O38784" t="str">
            <v>156609000</v>
          </cell>
        </row>
        <row r="38785">
          <cell r="O38785" t="str">
            <v>156609000</v>
          </cell>
        </row>
        <row r="38786">
          <cell r="O38786" t="str">
            <v>156609000</v>
          </cell>
        </row>
        <row r="38787">
          <cell r="O38787" t="str">
            <v>156609000</v>
          </cell>
        </row>
        <row r="38788">
          <cell r="O38788" t="str">
            <v>156609000</v>
          </cell>
        </row>
        <row r="38789">
          <cell r="O38789" t="str">
            <v>156609000</v>
          </cell>
        </row>
        <row r="38790">
          <cell r="O38790" t="str">
            <v>156609000</v>
          </cell>
        </row>
        <row r="38791">
          <cell r="O38791" t="str">
            <v>156609000</v>
          </cell>
        </row>
        <row r="38792">
          <cell r="O38792" t="str">
            <v>156609000</v>
          </cell>
        </row>
        <row r="38793">
          <cell r="O38793" t="str">
            <v>156609000</v>
          </cell>
        </row>
        <row r="38794">
          <cell r="O38794" t="str">
            <v>156609000</v>
          </cell>
        </row>
        <row r="38795">
          <cell r="O38795" t="str">
            <v>156609000</v>
          </cell>
        </row>
        <row r="38796">
          <cell r="O38796" t="str">
            <v>156609000</v>
          </cell>
        </row>
        <row r="38797">
          <cell r="O38797" t="str">
            <v>156609000</v>
          </cell>
        </row>
        <row r="38798">
          <cell r="O38798" t="str">
            <v>156609000</v>
          </cell>
        </row>
        <row r="38799">
          <cell r="O38799" t="str">
            <v>156609000</v>
          </cell>
        </row>
        <row r="38800">
          <cell r="O38800" t="str">
            <v>156609000</v>
          </cell>
        </row>
        <row r="38801">
          <cell r="O38801" t="str">
            <v>156609000</v>
          </cell>
        </row>
        <row r="38802">
          <cell r="O38802" t="str">
            <v>156609000</v>
          </cell>
        </row>
        <row r="38803">
          <cell r="O38803" t="str">
            <v>156609000</v>
          </cell>
        </row>
        <row r="38804">
          <cell r="O38804" t="str">
            <v>156609000</v>
          </cell>
        </row>
        <row r="38805">
          <cell r="O38805" t="str">
            <v>156609000</v>
          </cell>
        </row>
        <row r="38806">
          <cell r="O38806" t="str">
            <v>156609000</v>
          </cell>
        </row>
        <row r="38807">
          <cell r="O38807" t="str">
            <v>156609000</v>
          </cell>
        </row>
        <row r="38808">
          <cell r="O38808" t="str">
            <v>156609000</v>
          </cell>
        </row>
        <row r="38809">
          <cell r="O38809" t="str">
            <v>156609000</v>
          </cell>
        </row>
        <row r="38810">
          <cell r="O38810" t="str">
            <v>156609000</v>
          </cell>
        </row>
        <row r="38811">
          <cell r="O38811" t="str">
            <v>156609000</v>
          </cell>
        </row>
        <row r="38812">
          <cell r="O38812" t="str">
            <v>156609000</v>
          </cell>
        </row>
        <row r="38813">
          <cell r="O38813" t="str">
            <v>156609000</v>
          </cell>
        </row>
        <row r="38814">
          <cell r="O38814" t="str">
            <v>156609000</v>
          </cell>
        </row>
        <row r="38815">
          <cell r="O38815" t="str">
            <v>156609000</v>
          </cell>
        </row>
        <row r="38816">
          <cell r="O38816" t="str">
            <v>156609000</v>
          </cell>
        </row>
        <row r="38817">
          <cell r="O38817" t="str">
            <v>156609000</v>
          </cell>
        </row>
        <row r="38818">
          <cell r="O38818" t="str">
            <v>156610000</v>
          </cell>
        </row>
        <row r="38819">
          <cell r="O38819" t="str">
            <v>156610000</v>
          </cell>
        </row>
        <row r="38820">
          <cell r="O38820" t="str">
            <v>156610000</v>
          </cell>
        </row>
        <row r="38821">
          <cell r="O38821" t="str">
            <v>156610000</v>
          </cell>
        </row>
        <row r="38822">
          <cell r="O38822" t="str">
            <v>156610000</v>
          </cell>
        </row>
        <row r="38823">
          <cell r="O38823" t="str">
            <v>156610000</v>
          </cell>
        </row>
        <row r="38824">
          <cell r="O38824" t="str">
            <v>156610000</v>
          </cell>
        </row>
        <row r="38825">
          <cell r="O38825" t="str">
            <v>156610000</v>
          </cell>
        </row>
        <row r="38826">
          <cell r="O38826" t="str">
            <v>156610000</v>
          </cell>
        </row>
        <row r="38827">
          <cell r="O38827" t="str">
            <v>156610000</v>
          </cell>
        </row>
        <row r="38828">
          <cell r="O38828" t="str">
            <v>156610000</v>
          </cell>
        </row>
        <row r="38829">
          <cell r="O38829" t="str">
            <v>156610000</v>
          </cell>
        </row>
        <row r="38830">
          <cell r="O38830" t="str">
            <v>156610000</v>
          </cell>
        </row>
        <row r="38831">
          <cell r="O38831" t="str">
            <v>156610000</v>
          </cell>
        </row>
        <row r="38832">
          <cell r="O38832" t="str">
            <v>156611000</v>
          </cell>
        </row>
        <row r="38833">
          <cell r="O38833" t="str">
            <v>156611000</v>
          </cell>
        </row>
        <row r="38834">
          <cell r="O38834" t="str">
            <v>156611000</v>
          </cell>
        </row>
        <row r="38835">
          <cell r="O38835" t="str">
            <v>156611000</v>
          </cell>
        </row>
        <row r="38836">
          <cell r="O38836" t="str">
            <v>156611000</v>
          </cell>
        </row>
        <row r="38837">
          <cell r="O38837" t="str">
            <v>156611000</v>
          </cell>
        </row>
        <row r="38838">
          <cell r="O38838" t="str">
            <v>156611000</v>
          </cell>
        </row>
        <row r="38839">
          <cell r="O38839" t="str">
            <v>156611000</v>
          </cell>
        </row>
        <row r="38840">
          <cell r="O38840" t="str">
            <v>156611000</v>
          </cell>
        </row>
        <row r="38841">
          <cell r="O38841" t="str">
            <v>156611000</v>
          </cell>
        </row>
        <row r="38842">
          <cell r="O38842" t="str">
            <v>156611000</v>
          </cell>
        </row>
        <row r="38843">
          <cell r="O38843" t="str">
            <v>156611000</v>
          </cell>
        </row>
        <row r="38844">
          <cell r="O38844" t="str">
            <v>156611000</v>
          </cell>
        </row>
        <row r="38845">
          <cell r="O38845" t="str">
            <v>156611000</v>
          </cell>
        </row>
        <row r="38846">
          <cell r="O38846" t="str">
            <v>156611000</v>
          </cell>
        </row>
        <row r="38847">
          <cell r="O38847" t="str">
            <v>156611000</v>
          </cell>
        </row>
        <row r="38848">
          <cell r="O38848" t="str">
            <v>156611000</v>
          </cell>
        </row>
        <row r="38849">
          <cell r="O38849" t="str">
            <v>156611000</v>
          </cell>
        </row>
        <row r="38850">
          <cell r="O38850" t="str">
            <v>156611000</v>
          </cell>
        </row>
        <row r="38851">
          <cell r="O38851" t="str">
            <v>156611000</v>
          </cell>
        </row>
        <row r="38852">
          <cell r="O38852" t="str">
            <v>156611000</v>
          </cell>
        </row>
        <row r="38853">
          <cell r="O38853" t="str">
            <v>156611000</v>
          </cell>
        </row>
        <row r="38854">
          <cell r="O38854" t="str">
            <v>156611000</v>
          </cell>
        </row>
        <row r="38855">
          <cell r="O38855" t="str">
            <v>156611000</v>
          </cell>
        </row>
        <row r="38856">
          <cell r="O38856" t="str">
            <v>156611000</v>
          </cell>
        </row>
        <row r="38857">
          <cell r="O38857" t="str">
            <v>156611000</v>
          </cell>
        </row>
        <row r="38858">
          <cell r="O38858" t="str">
            <v>156611000</v>
          </cell>
        </row>
        <row r="38859">
          <cell r="O38859" t="str">
            <v>156611000</v>
          </cell>
        </row>
        <row r="38860">
          <cell r="O38860" t="str">
            <v>156611000</v>
          </cell>
        </row>
        <row r="38861">
          <cell r="O38861" t="str">
            <v>156611000</v>
          </cell>
        </row>
        <row r="38862">
          <cell r="O38862" t="str">
            <v>156612000</v>
          </cell>
        </row>
        <row r="38863">
          <cell r="O38863" t="str">
            <v>156612000</v>
          </cell>
        </row>
        <row r="38864">
          <cell r="O38864" t="str">
            <v>156612000</v>
          </cell>
        </row>
        <row r="38865">
          <cell r="O38865" t="str">
            <v>156612000</v>
          </cell>
        </row>
        <row r="38866">
          <cell r="O38866" t="str">
            <v>156612000</v>
          </cell>
        </row>
        <row r="38867">
          <cell r="O38867" t="str">
            <v>156612000</v>
          </cell>
        </row>
        <row r="38868">
          <cell r="O38868" t="str">
            <v>156612000</v>
          </cell>
        </row>
        <row r="38869">
          <cell r="O38869" t="str">
            <v>156612000</v>
          </cell>
        </row>
        <row r="38870">
          <cell r="O38870" t="str">
            <v>156612000</v>
          </cell>
        </row>
        <row r="38871">
          <cell r="O38871" t="str">
            <v>156612000</v>
          </cell>
        </row>
        <row r="38872">
          <cell r="O38872" t="str">
            <v>156612000</v>
          </cell>
        </row>
        <row r="38873">
          <cell r="O38873" t="str">
            <v>156612000</v>
          </cell>
        </row>
        <row r="38874">
          <cell r="O38874" t="str">
            <v>156612000</v>
          </cell>
        </row>
        <row r="38875">
          <cell r="O38875" t="str">
            <v>156612000</v>
          </cell>
        </row>
        <row r="38876">
          <cell r="O38876" t="str">
            <v>156612000</v>
          </cell>
        </row>
        <row r="38877">
          <cell r="O38877" t="str">
            <v>156612000</v>
          </cell>
        </row>
        <row r="38878">
          <cell r="O38878" t="str">
            <v>156612000</v>
          </cell>
        </row>
        <row r="38879">
          <cell r="O38879" t="str">
            <v>156612000</v>
          </cell>
        </row>
        <row r="38880">
          <cell r="O38880" t="str">
            <v>156612000</v>
          </cell>
        </row>
        <row r="38881">
          <cell r="O38881" t="str">
            <v>156612000</v>
          </cell>
        </row>
        <row r="38882">
          <cell r="O38882" t="str">
            <v>156612000</v>
          </cell>
        </row>
        <row r="38883">
          <cell r="O38883" t="str">
            <v>156612000</v>
          </cell>
        </row>
        <row r="38884">
          <cell r="O38884" t="str">
            <v>156612000</v>
          </cell>
        </row>
        <row r="38885">
          <cell r="O38885" t="str">
            <v>156612000</v>
          </cell>
        </row>
        <row r="38886">
          <cell r="O38886" t="str">
            <v>156612000</v>
          </cell>
        </row>
        <row r="38887">
          <cell r="O38887" t="str">
            <v>156612000</v>
          </cell>
        </row>
        <row r="38888">
          <cell r="O38888" t="str">
            <v>156612000</v>
          </cell>
        </row>
        <row r="38889">
          <cell r="O38889" t="str">
            <v>156612000</v>
          </cell>
        </row>
        <row r="38890">
          <cell r="O38890" t="str">
            <v>156612000</v>
          </cell>
        </row>
        <row r="38891">
          <cell r="O38891" t="str">
            <v>156612000</v>
          </cell>
        </row>
        <row r="38892">
          <cell r="O38892" t="str">
            <v>156612000</v>
          </cell>
        </row>
        <row r="38893">
          <cell r="O38893" t="str">
            <v>156612000</v>
          </cell>
        </row>
        <row r="38894">
          <cell r="O38894" t="str">
            <v>156612000</v>
          </cell>
        </row>
        <row r="38895">
          <cell r="O38895" t="str">
            <v>156612000</v>
          </cell>
        </row>
        <row r="38896">
          <cell r="O38896" t="str">
            <v>156612000</v>
          </cell>
        </row>
        <row r="38897">
          <cell r="O38897" t="str">
            <v>156612000</v>
          </cell>
        </row>
        <row r="38898">
          <cell r="O38898" t="str">
            <v>156612000</v>
          </cell>
        </row>
        <row r="38899">
          <cell r="O38899" t="str">
            <v>156612000</v>
          </cell>
        </row>
        <row r="38900">
          <cell r="O38900" t="str">
            <v>156612000</v>
          </cell>
        </row>
        <row r="38901">
          <cell r="O38901" t="str">
            <v>156612000</v>
          </cell>
        </row>
        <row r="38902">
          <cell r="O38902" t="str">
            <v>156612000</v>
          </cell>
        </row>
        <row r="38903">
          <cell r="O38903" t="str">
            <v>156612000</v>
          </cell>
        </row>
        <row r="38904">
          <cell r="O38904" t="str">
            <v>156612000</v>
          </cell>
        </row>
        <row r="38905">
          <cell r="O38905" t="str">
            <v>156612000</v>
          </cell>
        </row>
        <row r="38906">
          <cell r="O38906" t="str">
            <v>156612000</v>
          </cell>
        </row>
        <row r="38907">
          <cell r="O38907" t="str">
            <v>156612000</v>
          </cell>
        </row>
        <row r="38908">
          <cell r="O38908" t="str">
            <v>156612000</v>
          </cell>
        </row>
        <row r="38909">
          <cell r="O38909" t="str">
            <v>156612000</v>
          </cell>
        </row>
        <row r="38910">
          <cell r="O38910" t="str">
            <v>156612000</v>
          </cell>
        </row>
        <row r="38911">
          <cell r="O38911" t="str">
            <v>156612000</v>
          </cell>
        </row>
        <row r="38912">
          <cell r="O38912" t="str">
            <v>156613000</v>
          </cell>
        </row>
        <row r="38913">
          <cell r="O38913" t="str">
            <v>156613000</v>
          </cell>
        </row>
        <row r="38914">
          <cell r="O38914" t="str">
            <v>156613000</v>
          </cell>
        </row>
        <row r="38915">
          <cell r="O38915" t="str">
            <v>156613000</v>
          </cell>
        </row>
        <row r="38916">
          <cell r="O38916" t="str">
            <v>156613000</v>
          </cell>
        </row>
        <row r="38917">
          <cell r="O38917" t="str">
            <v>156613000</v>
          </cell>
        </row>
        <row r="38918">
          <cell r="O38918" t="str">
            <v>156613000</v>
          </cell>
        </row>
        <row r="38919">
          <cell r="O38919" t="str">
            <v>156613000</v>
          </cell>
        </row>
        <row r="38920">
          <cell r="O38920" t="str">
            <v>156613000</v>
          </cell>
        </row>
        <row r="38921">
          <cell r="O38921" t="str">
            <v>156613000</v>
          </cell>
        </row>
        <row r="38922">
          <cell r="O38922" t="str">
            <v>156613000</v>
          </cell>
        </row>
        <row r="38923">
          <cell r="O38923" t="str">
            <v>156613000</v>
          </cell>
        </row>
        <row r="38924">
          <cell r="O38924" t="str">
            <v>156613000</v>
          </cell>
        </row>
        <row r="38925">
          <cell r="O38925" t="str">
            <v>156613000</v>
          </cell>
        </row>
        <row r="38926">
          <cell r="O38926" t="str">
            <v>156613000</v>
          </cell>
        </row>
        <row r="38927">
          <cell r="O38927" t="str">
            <v>156613000</v>
          </cell>
        </row>
        <row r="38928">
          <cell r="O38928" t="str">
            <v>156613000</v>
          </cell>
        </row>
        <row r="38929">
          <cell r="O38929" t="str">
            <v>156613000</v>
          </cell>
        </row>
        <row r="38930">
          <cell r="O38930" t="str">
            <v>156613000</v>
          </cell>
        </row>
        <row r="38931">
          <cell r="O38931" t="str">
            <v>156613000</v>
          </cell>
        </row>
        <row r="38932">
          <cell r="O38932" t="str">
            <v>156613000</v>
          </cell>
        </row>
        <row r="38933">
          <cell r="O38933" t="str">
            <v>156613000</v>
          </cell>
        </row>
        <row r="38934">
          <cell r="O38934" t="str">
            <v>156613000</v>
          </cell>
        </row>
        <row r="38935">
          <cell r="O38935" t="str">
            <v>156613000</v>
          </cell>
        </row>
        <row r="38936">
          <cell r="O38936" t="str">
            <v>156613000</v>
          </cell>
        </row>
        <row r="38937">
          <cell r="O38937" t="str">
            <v>156613000</v>
          </cell>
        </row>
        <row r="38938">
          <cell r="O38938" t="str">
            <v>156613000</v>
          </cell>
        </row>
        <row r="38939">
          <cell r="O38939" t="str">
            <v>156613000</v>
          </cell>
        </row>
        <row r="38940">
          <cell r="O38940" t="str">
            <v>156613000</v>
          </cell>
        </row>
        <row r="38941">
          <cell r="O38941" t="str">
            <v>156613000</v>
          </cell>
        </row>
        <row r="38942">
          <cell r="O38942" t="str">
            <v>156613000</v>
          </cell>
        </row>
        <row r="38943">
          <cell r="O38943" t="str">
            <v>156613000</v>
          </cell>
        </row>
        <row r="38944">
          <cell r="O38944" t="str">
            <v>156613000</v>
          </cell>
        </row>
        <row r="38945">
          <cell r="O38945" t="str">
            <v>156613000</v>
          </cell>
        </row>
        <row r="38946">
          <cell r="O38946" t="str">
            <v>156613000</v>
          </cell>
        </row>
        <row r="38947">
          <cell r="O38947" t="str">
            <v>156613000</v>
          </cell>
        </row>
        <row r="38948">
          <cell r="O38948" t="str">
            <v>156613000</v>
          </cell>
        </row>
        <row r="38949">
          <cell r="O38949" t="str">
            <v>156613000</v>
          </cell>
        </row>
        <row r="38950">
          <cell r="O38950" t="str">
            <v>156613000</v>
          </cell>
        </row>
        <row r="38951">
          <cell r="O38951" t="str">
            <v>156613000</v>
          </cell>
        </row>
        <row r="38952">
          <cell r="O38952" t="str">
            <v>156613000</v>
          </cell>
        </row>
        <row r="38953">
          <cell r="O38953" t="str">
            <v>156613000</v>
          </cell>
        </row>
        <row r="38954">
          <cell r="O38954" t="str">
            <v>156613000</v>
          </cell>
        </row>
        <row r="38955">
          <cell r="O38955" t="str">
            <v>156613000</v>
          </cell>
        </row>
        <row r="38956">
          <cell r="O38956" t="str">
            <v>156613000</v>
          </cell>
        </row>
        <row r="38957">
          <cell r="O38957" t="str">
            <v>156613000</v>
          </cell>
        </row>
        <row r="38958">
          <cell r="O38958" t="str">
            <v>156613000</v>
          </cell>
        </row>
        <row r="38959">
          <cell r="O38959" t="str">
            <v>156613000</v>
          </cell>
        </row>
        <row r="38960">
          <cell r="O38960" t="str">
            <v>156613000</v>
          </cell>
        </row>
        <row r="38961">
          <cell r="O38961" t="str">
            <v>156613000</v>
          </cell>
        </row>
        <row r="38962">
          <cell r="O38962" t="str">
            <v>156613000</v>
          </cell>
        </row>
        <row r="38963">
          <cell r="O38963" t="str">
            <v>156613000</v>
          </cell>
        </row>
        <row r="38964">
          <cell r="O38964" t="str">
            <v>156614000</v>
          </cell>
        </row>
        <row r="38965">
          <cell r="O38965" t="str">
            <v>156614000</v>
          </cell>
        </row>
        <row r="38966">
          <cell r="O38966" t="str">
            <v>156614000</v>
          </cell>
        </row>
        <row r="38967">
          <cell r="O38967" t="str">
            <v>156614000</v>
          </cell>
        </row>
        <row r="38968">
          <cell r="O38968" t="str">
            <v>156614000</v>
          </cell>
        </row>
        <row r="38969">
          <cell r="O38969" t="str">
            <v>156614000</v>
          </cell>
        </row>
        <row r="38970">
          <cell r="O38970" t="str">
            <v>156614000</v>
          </cell>
        </row>
        <row r="38971">
          <cell r="O38971" t="str">
            <v>156614000</v>
          </cell>
        </row>
        <row r="38972">
          <cell r="O38972" t="str">
            <v>156614000</v>
          </cell>
        </row>
        <row r="38973">
          <cell r="O38973" t="str">
            <v>156614000</v>
          </cell>
        </row>
        <row r="38974">
          <cell r="O38974" t="str">
            <v>156614000</v>
          </cell>
        </row>
        <row r="38975">
          <cell r="O38975" t="str">
            <v>156614000</v>
          </cell>
        </row>
        <row r="38976">
          <cell r="O38976" t="str">
            <v>156614000</v>
          </cell>
        </row>
        <row r="38977">
          <cell r="O38977" t="str">
            <v>156614000</v>
          </cell>
        </row>
        <row r="38978">
          <cell r="O38978" t="str">
            <v>156614000</v>
          </cell>
        </row>
        <row r="38979">
          <cell r="O38979" t="str">
            <v>156615000</v>
          </cell>
        </row>
        <row r="38980">
          <cell r="O38980" t="str">
            <v>156615000</v>
          </cell>
        </row>
        <row r="38981">
          <cell r="O38981" t="str">
            <v>156615000</v>
          </cell>
        </row>
        <row r="38982">
          <cell r="O38982" t="str">
            <v>156615000</v>
          </cell>
        </row>
        <row r="38983">
          <cell r="O38983" t="str">
            <v>156615000</v>
          </cell>
        </row>
        <row r="38984">
          <cell r="O38984" t="str">
            <v>156615000</v>
          </cell>
        </row>
        <row r="38985">
          <cell r="O38985" t="str">
            <v>156615000</v>
          </cell>
        </row>
        <row r="38986">
          <cell r="O38986" t="str">
            <v>156615000</v>
          </cell>
        </row>
        <row r="38987">
          <cell r="O38987" t="str">
            <v>156615000</v>
          </cell>
        </row>
        <row r="38988">
          <cell r="O38988" t="str">
            <v>156615000</v>
          </cell>
        </row>
        <row r="38989">
          <cell r="O38989" t="str">
            <v>156615000</v>
          </cell>
        </row>
        <row r="38990">
          <cell r="O38990" t="str">
            <v>156615000</v>
          </cell>
        </row>
        <row r="38991">
          <cell r="O38991" t="str">
            <v>156615000</v>
          </cell>
        </row>
        <row r="38992">
          <cell r="O38992" t="str">
            <v>156615000</v>
          </cell>
        </row>
        <row r="38993">
          <cell r="O38993" t="str">
            <v>156616000</v>
          </cell>
        </row>
        <row r="38994">
          <cell r="O38994" t="str">
            <v>156616000</v>
          </cell>
        </row>
        <row r="38995">
          <cell r="O38995" t="str">
            <v>156616000</v>
          </cell>
        </row>
        <row r="38996">
          <cell r="O38996" t="str">
            <v>156616000</v>
          </cell>
        </row>
        <row r="38997">
          <cell r="O38997" t="str">
            <v>156616000</v>
          </cell>
        </row>
        <row r="38998">
          <cell r="O38998" t="str">
            <v>156616000</v>
          </cell>
        </row>
        <row r="38999">
          <cell r="O38999" t="str">
            <v>156616000</v>
          </cell>
        </row>
        <row r="39000">
          <cell r="O39000" t="str">
            <v>156616000</v>
          </cell>
        </row>
        <row r="39001">
          <cell r="O39001" t="str">
            <v>156616000</v>
          </cell>
        </row>
        <row r="39002">
          <cell r="O39002" t="str">
            <v>156616000</v>
          </cell>
        </row>
        <row r="39003">
          <cell r="O39003" t="str">
            <v>156616000</v>
          </cell>
        </row>
        <row r="39004">
          <cell r="O39004" t="str">
            <v>156616000</v>
          </cell>
        </row>
        <row r="39005">
          <cell r="O39005" t="str">
            <v>156617000</v>
          </cell>
        </row>
        <row r="39006">
          <cell r="O39006" t="str">
            <v>156617000</v>
          </cell>
        </row>
        <row r="39007">
          <cell r="O39007" t="str">
            <v>156617000</v>
          </cell>
        </row>
        <row r="39008">
          <cell r="O39008" t="str">
            <v>156617000</v>
          </cell>
        </row>
        <row r="39009">
          <cell r="O39009" t="str">
            <v>156617000</v>
          </cell>
        </row>
        <row r="39010">
          <cell r="O39010" t="str">
            <v>156617000</v>
          </cell>
        </row>
        <row r="39011">
          <cell r="O39011" t="str">
            <v>156617000</v>
          </cell>
        </row>
        <row r="39012">
          <cell r="O39012" t="str">
            <v>156617000</v>
          </cell>
        </row>
        <row r="39013">
          <cell r="O39013" t="str">
            <v>156617000</v>
          </cell>
        </row>
        <row r="39014">
          <cell r="O39014" t="str">
            <v>156617000</v>
          </cell>
        </row>
        <row r="39015">
          <cell r="O39015" t="str">
            <v>156617000</v>
          </cell>
        </row>
        <row r="39016">
          <cell r="O39016" t="str">
            <v>156617000</v>
          </cell>
        </row>
        <row r="39017">
          <cell r="O39017" t="str">
            <v>156617000</v>
          </cell>
        </row>
        <row r="39018">
          <cell r="O39018" t="str">
            <v>156617000</v>
          </cell>
        </row>
        <row r="39019">
          <cell r="O39019" t="str">
            <v>156617000</v>
          </cell>
        </row>
        <row r="39020">
          <cell r="O39020" t="str">
            <v>156617000</v>
          </cell>
        </row>
        <row r="39021">
          <cell r="O39021" t="str">
            <v>156617000</v>
          </cell>
        </row>
        <row r="39022">
          <cell r="O39022" t="str">
            <v>156618000</v>
          </cell>
        </row>
        <row r="39023">
          <cell r="O39023" t="str">
            <v>156618000</v>
          </cell>
        </row>
        <row r="39024">
          <cell r="O39024" t="str">
            <v>156618000</v>
          </cell>
        </row>
        <row r="39025">
          <cell r="O39025" t="str">
            <v>156618000</v>
          </cell>
        </row>
        <row r="39026">
          <cell r="O39026" t="str">
            <v>156618000</v>
          </cell>
        </row>
        <row r="39027">
          <cell r="O39027" t="str">
            <v>156618000</v>
          </cell>
        </row>
        <row r="39028">
          <cell r="O39028" t="str">
            <v>156618000</v>
          </cell>
        </row>
        <row r="39029">
          <cell r="O39029" t="str">
            <v>156618000</v>
          </cell>
        </row>
        <row r="39030">
          <cell r="O39030" t="str">
            <v>156618000</v>
          </cell>
        </row>
        <row r="39031">
          <cell r="O39031" t="str">
            <v>156618000</v>
          </cell>
        </row>
        <row r="39032">
          <cell r="O39032" t="str">
            <v>156618000</v>
          </cell>
        </row>
        <row r="39033">
          <cell r="O39033" t="str">
            <v>156618000</v>
          </cell>
        </row>
        <row r="39034">
          <cell r="O39034" t="str">
            <v>156618000</v>
          </cell>
        </row>
        <row r="39035">
          <cell r="O39035" t="str">
            <v>156618000</v>
          </cell>
        </row>
        <row r="39036">
          <cell r="O39036" t="str">
            <v>156618000</v>
          </cell>
        </row>
        <row r="39037">
          <cell r="O39037" t="str">
            <v>156618000</v>
          </cell>
        </row>
        <row r="39038">
          <cell r="O39038" t="str">
            <v>156619000</v>
          </cell>
        </row>
        <row r="39039">
          <cell r="O39039" t="str">
            <v>156619000</v>
          </cell>
        </row>
        <row r="39040">
          <cell r="O39040" t="str">
            <v>156619000</v>
          </cell>
        </row>
        <row r="39041">
          <cell r="O39041" t="str">
            <v>156619000</v>
          </cell>
        </row>
        <row r="39042">
          <cell r="O39042" t="str">
            <v>156619000</v>
          </cell>
        </row>
        <row r="39043">
          <cell r="O39043" t="str">
            <v>156619000</v>
          </cell>
        </row>
        <row r="39044">
          <cell r="O39044" t="str">
            <v>156619000</v>
          </cell>
        </row>
        <row r="39045">
          <cell r="O39045" t="str">
            <v>156619000</v>
          </cell>
        </row>
        <row r="39046">
          <cell r="O39046" t="str">
            <v>157001000</v>
          </cell>
        </row>
        <row r="39047">
          <cell r="O39047" t="str">
            <v>157001000</v>
          </cell>
        </row>
        <row r="39048">
          <cell r="O39048" t="str">
            <v>157001000</v>
          </cell>
        </row>
        <row r="39049">
          <cell r="O39049" t="str">
            <v>157001000</v>
          </cell>
        </row>
        <row r="39050">
          <cell r="O39050" t="str">
            <v>157001000</v>
          </cell>
        </row>
        <row r="39051">
          <cell r="O39051" t="str">
            <v>157001000</v>
          </cell>
        </row>
        <row r="39052">
          <cell r="O39052" t="str">
            <v>157001000</v>
          </cell>
        </row>
        <row r="39053">
          <cell r="O39053" t="str">
            <v>157001000</v>
          </cell>
        </row>
        <row r="39054">
          <cell r="O39054" t="str">
            <v>157001000</v>
          </cell>
        </row>
        <row r="39055">
          <cell r="O39055" t="str">
            <v>157001000</v>
          </cell>
        </row>
        <row r="39056">
          <cell r="O39056" t="str">
            <v>157001000</v>
          </cell>
        </row>
        <row r="39057">
          <cell r="O39057" t="str">
            <v>157001000</v>
          </cell>
        </row>
        <row r="39058">
          <cell r="O39058" t="str">
            <v>157001000</v>
          </cell>
        </row>
        <row r="39059">
          <cell r="O39059" t="str">
            <v>157001000</v>
          </cell>
        </row>
        <row r="39060">
          <cell r="O39060" t="str">
            <v>157001000</v>
          </cell>
        </row>
        <row r="39061">
          <cell r="O39061" t="str">
            <v>157001000</v>
          </cell>
        </row>
        <row r="39062">
          <cell r="O39062" t="str">
            <v>157001000</v>
          </cell>
        </row>
        <row r="39063">
          <cell r="O39063" t="str">
            <v>157002000</v>
          </cell>
        </row>
        <row r="39064">
          <cell r="O39064" t="str">
            <v>157002000</v>
          </cell>
        </row>
        <row r="39065">
          <cell r="O39065" t="str">
            <v>157002000</v>
          </cell>
        </row>
        <row r="39066">
          <cell r="O39066" t="str">
            <v>157002000</v>
          </cell>
        </row>
        <row r="39067">
          <cell r="O39067" t="str">
            <v>157002000</v>
          </cell>
        </row>
        <row r="39068">
          <cell r="O39068" t="str">
            <v>157002000</v>
          </cell>
        </row>
        <row r="39069">
          <cell r="O39069" t="str">
            <v>157002000</v>
          </cell>
        </row>
        <row r="39070">
          <cell r="O39070" t="str">
            <v>157002000</v>
          </cell>
        </row>
        <row r="39071">
          <cell r="O39071" t="str">
            <v>157002000</v>
          </cell>
        </row>
        <row r="39072">
          <cell r="O39072" t="str">
            <v>157002000</v>
          </cell>
        </row>
        <row r="39073">
          <cell r="O39073" t="str">
            <v>157002000</v>
          </cell>
        </row>
        <row r="39074">
          <cell r="O39074" t="str">
            <v>157002000</v>
          </cell>
        </row>
        <row r="39075">
          <cell r="O39075" t="str">
            <v>157002000</v>
          </cell>
        </row>
        <row r="39076">
          <cell r="O39076" t="str">
            <v>157002000</v>
          </cell>
        </row>
        <row r="39077">
          <cell r="O39077" t="str">
            <v>157002000</v>
          </cell>
        </row>
        <row r="39078">
          <cell r="O39078" t="str">
            <v>157002000</v>
          </cell>
        </row>
        <row r="39079">
          <cell r="O39079" t="str">
            <v>157002000</v>
          </cell>
        </row>
        <row r="39080">
          <cell r="O39080" t="str">
            <v>157002000</v>
          </cell>
        </row>
        <row r="39081">
          <cell r="O39081" t="str">
            <v>157002000</v>
          </cell>
        </row>
        <row r="39082">
          <cell r="O39082" t="str">
            <v>157002000</v>
          </cell>
        </row>
        <row r="39083">
          <cell r="O39083" t="str">
            <v>157002000</v>
          </cell>
        </row>
        <row r="39084">
          <cell r="O39084" t="str">
            <v>157002000</v>
          </cell>
        </row>
        <row r="39085">
          <cell r="O39085" t="str">
            <v>157002000</v>
          </cell>
        </row>
        <row r="39086">
          <cell r="O39086" t="str">
            <v>157002000</v>
          </cell>
        </row>
        <row r="39087">
          <cell r="O39087" t="str">
            <v>157002000</v>
          </cell>
        </row>
        <row r="39088">
          <cell r="O39088" t="str">
            <v>157002000</v>
          </cell>
        </row>
        <row r="39089">
          <cell r="O39089" t="str">
            <v>157002000</v>
          </cell>
        </row>
        <row r="39090">
          <cell r="O39090" t="str">
            <v>157002000</v>
          </cell>
        </row>
        <row r="39091">
          <cell r="O39091" t="str">
            <v>157002000</v>
          </cell>
        </row>
        <row r="39092">
          <cell r="O39092" t="str">
            <v>157002000</v>
          </cell>
        </row>
        <row r="39093">
          <cell r="O39093" t="str">
            <v>157002000</v>
          </cell>
        </row>
        <row r="39094">
          <cell r="O39094" t="str">
            <v>157002000</v>
          </cell>
        </row>
        <row r="39095">
          <cell r="O39095" t="str">
            <v>157002000</v>
          </cell>
        </row>
        <row r="39096">
          <cell r="O39096" t="str">
            <v>157002000</v>
          </cell>
        </row>
        <row r="39097">
          <cell r="O39097" t="str">
            <v>157002000</v>
          </cell>
        </row>
        <row r="39098">
          <cell r="O39098" t="str">
            <v>157003000</v>
          </cell>
        </row>
        <row r="39099">
          <cell r="O39099" t="str">
            <v>157003000</v>
          </cell>
        </row>
        <row r="39100">
          <cell r="O39100" t="str">
            <v>157003000</v>
          </cell>
        </row>
        <row r="39101">
          <cell r="O39101" t="str">
            <v>157003000</v>
          </cell>
        </row>
        <row r="39102">
          <cell r="O39102" t="str">
            <v>157003000</v>
          </cell>
        </row>
        <row r="39103">
          <cell r="O39103" t="str">
            <v>157003000</v>
          </cell>
        </row>
        <row r="39104">
          <cell r="O39104" t="str">
            <v>157003000</v>
          </cell>
        </row>
        <row r="39105">
          <cell r="O39105" t="str">
            <v>157003000</v>
          </cell>
        </row>
        <row r="39106">
          <cell r="O39106" t="str">
            <v>157003000</v>
          </cell>
        </row>
        <row r="39107">
          <cell r="O39107" t="str">
            <v>157003000</v>
          </cell>
        </row>
        <row r="39108">
          <cell r="O39108" t="str">
            <v>157003000</v>
          </cell>
        </row>
        <row r="39109">
          <cell r="O39109" t="str">
            <v>157003000</v>
          </cell>
        </row>
        <row r="39110">
          <cell r="O39110" t="str">
            <v>157003000</v>
          </cell>
        </row>
        <row r="39111">
          <cell r="O39111" t="str">
            <v>157003000</v>
          </cell>
        </row>
        <row r="39112">
          <cell r="O39112" t="str">
            <v>157003000</v>
          </cell>
        </row>
        <row r="39113">
          <cell r="O39113" t="str">
            <v>157004000</v>
          </cell>
        </row>
        <row r="39114">
          <cell r="O39114" t="str">
            <v>157004000</v>
          </cell>
        </row>
        <row r="39115">
          <cell r="O39115" t="str">
            <v>157004000</v>
          </cell>
        </row>
        <row r="39116">
          <cell r="O39116" t="str">
            <v>157004000</v>
          </cell>
        </row>
        <row r="39117">
          <cell r="O39117" t="str">
            <v>157004000</v>
          </cell>
        </row>
        <row r="39118">
          <cell r="O39118" t="str">
            <v>157004000</v>
          </cell>
        </row>
        <row r="39119">
          <cell r="O39119" t="str">
            <v>157004000</v>
          </cell>
        </row>
        <row r="39120">
          <cell r="O39120" t="str">
            <v>157004000</v>
          </cell>
        </row>
        <row r="39121">
          <cell r="O39121" t="str">
            <v>157004000</v>
          </cell>
        </row>
        <row r="39122">
          <cell r="O39122" t="str">
            <v>157004000</v>
          </cell>
        </row>
        <row r="39123">
          <cell r="O39123" t="str">
            <v>157004000</v>
          </cell>
        </row>
        <row r="39124">
          <cell r="O39124" t="str">
            <v>157004000</v>
          </cell>
        </row>
        <row r="39125">
          <cell r="O39125" t="str">
            <v>157004000</v>
          </cell>
        </row>
        <row r="39126">
          <cell r="O39126" t="str">
            <v>157004000</v>
          </cell>
        </row>
        <row r="39127">
          <cell r="O39127" t="str">
            <v>157004000</v>
          </cell>
        </row>
        <row r="39128">
          <cell r="O39128" t="str">
            <v>157005000</v>
          </cell>
        </row>
        <row r="39129">
          <cell r="O39129" t="str">
            <v>157005000</v>
          </cell>
        </row>
        <row r="39130">
          <cell r="O39130" t="str">
            <v>157005000</v>
          </cell>
        </row>
        <row r="39131">
          <cell r="O39131" t="str">
            <v>157005000</v>
          </cell>
        </row>
        <row r="39132">
          <cell r="O39132" t="str">
            <v>157005000</v>
          </cell>
        </row>
        <row r="39133">
          <cell r="O39133" t="str">
            <v>157005000</v>
          </cell>
        </row>
        <row r="39134">
          <cell r="O39134" t="str">
            <v>157005000</v>
          </cell>
        </row>
        <row r="39135">
          <cell r="O39135" t="str">
            <v>157005000</v>
          </cell>
        </row>
        <row r="39136">
          <cell r="O39136" t="str">
            <v>157005000</v>
          </cell>
        </row>
        <row r="39137">
          <cell r="O39137" t="str">
            <v>157006000</v>
          </cell>
        </row>
        <row r="39138">
          <cell r="O39138" t="str">
            <v>157006000</v>
          </cell>
        </row>
        <row r="39139">
          <cell r="O39139" t="str">
            <v>157006000</v>
          </cell>
        </row>
        <row r="39140">
          <cell r="O39140" t="str">
            <v>157006000</v>
          </cell>
        </row>
        <row r="39141">
          <cell r="O39141" t="str">
            <v>157006000</v>
          </cell>
        </row>
        <row r="39142">
          <cell r="O39142" t="str">
            <v>157006000</v>
          </cell>
        </row>
        <row r="39143">
          <cell r="O39143" t="str">
            <v>157006000</v>
          </cell>
        </row>
        <row r="39144">
          <cell r="O39144" t="str">
            <v>157006000</v>
          </cell>
        </row>
        <row r="39145">
          <cell r="O39145" t="str">
            <v>157006000</v>
          </cell>
        </row>
        <row r="39146">
          <cell r="O39146" t="str">
            <v>157006000</v>
          </cell>
        </row>
        <row r="39147">
          <cell r="O39147" t="str">
            <v>157006000</v>
          </cell>
        </row>
        <row r="39148">
          <cell r="O39148" t="str">
            <v>157006000</v>
          </cell>
        </row>
        <row r="39149">
          <cell r="O39149" t="str">
            <v>157006000</v>
          </cell>
        </row>
        <row r="39150">
          <cell r="O39150" t="str">
            <v>157006000</v>
          </cell>
        </row>
        <row r="39151">
          <cell r="O39151" t="str">
            <v>157006000</v>
          </cell>
        </row>
        <row r="39152">
          <cell r="O39152" t="str">
            <v>157006000</v>
          </cell>
        </row>
        <row r="39153">
          <cell r="O39153" t="str">
            <v>157006000</v>
          </cell>
        </row>
        <row r="39154">
          <cell r="O39154" t="str">
            <v>157006000</v>
          </cell>
        </row>
        <row r="39155">
          <cell r="O39155" t="str">
            <v>157006000</v>
          </cell>
        </row>
        <row r="39156">
          <cell r="O39156" t="str">
            <v>157006000</v>
          </cell>
        </row>
        <row r="39157">
          <cell r="O39157" t="str">
            <v>157006000</v>
          </cell>
        </row>
        <row r="39158">
          <cell r="O39158" t="str">
            <v>157006000</v>
          </cell>
        </row>
        <row r="39159">
          <cell r="O39159" t="str">
            <v>157006000</v>
          </cell>
        </row>
        <row r="39160">
          <cell r="O39160" t="str">
            <v>157006000</v>
          </cell>
        </row>
        <row r="39161">
          <cell r="O39161" t="str">
            <v>157006000</v>
          </cell>
        </row>
        <row r="39162">
          <cell r="O39162" t="str">
            <v>157006000</v>
          </cell>
        </row>
        <row r="39163">
          <cell r="O39163" t="str">
            <v>157006000</v>
          </cell>
        </row>
        <row r="39164">
          <cell r="O39164" t="str">
            <v>157006000</v>
          </cell>
        </row>
        <row r="39165">
          <cell r="O39165" t="str">
            <v>157006000</v>
          </cell>
        </row>
        <row r="39166">
          <cell r="O39166" t="str">
            <v>157006000</v>
          </cell>
        </row>
        <row r="39167">
          <cell r="O39167" t="str">
            <v>157006000</v>
          </cell>
        </row>
        <row r="39168">
          <cell r="O39168" t="str">
            <v>157007000</v>
          </cell>
        </row>
        <row r="39169">
          <cell r="O39169" t="str">
            <v>157007000</v>
          </cell>
        </row>
        <row r="39170">
          <cell r="O39170" t="str">
            <v>157007000</v>
          </cell>
        </row>
        <row r="39171">
          <cell r="O39171" t="str">
            <v>157007000</v>
          </cell>
        </row>
        <row r="39172">
          <cell r="O39172" t="str">
            <v>157007000</v>
          </cell>
        </row>
        <row r="39173">
          <cell r="O39173" t="str">
            <v>157007000</v>
          </cell>
        </row>
        <row r="39174">
          <cell r="O39174" t="str">
            <v>157007000</v>
          </cell>
        </row>
        <row r="39175">
          <cell r="O39175" t="str">
            <v>157007000</v>
          </cell>
        </row>
        <row r="39176">
          <cell r="O39176" t="str">
            <v>157007000</v>
          </cell>
        </row>
        <row r="39177">
          <cell r="O39177" t="str">
            <v>157007000</v>
          </cell>
        </row>
        <row r="39178">
          <cell r="O39178" t="str">
            <v>157007000</v>
          </cell>
        </row>
        <row r="39179">
          <cell r="O39179" t="str">
            <v>157007000</v>
          </cell>
        </row>
        <row r="39180">
          <cell r="O39180" t="str">
            <v>157007000</v>
          </cell>
        </row>
        <row r="39181">
          <cell r="O39181" t="str">
            <v>157007000</v>
          </cell>
        </row>
        <row r="39182">
          <cell r="O39182" t="str">
            <v>157007000</v>
          </cell>
        </row>
        <row r="39183">
          <cell r="O39183" t="str">
            <v>157007000</v>
          </cell>
        </row>
        <row r="39184">
          <cell r="O39184" t="str">
            <v>157007000</v>
          </cell>
        </row>
        <row r="39185">
          <cell r="O39185" t="str">
            <v>157007000</v>
          </cell>
        </row>
        <row r="39186">
          <cell r="O39186" t="str">
            <v>157007000</v>
          </cell>
        </row>
        <row r="39187">
          <cell r="O39187" t="str">
            <v>157007000</v>
          </cell>
        </row>
        <row r="39188">
          <cell r="O39188" t="str">
            <v>157008000</v>
          </cell>
        </row>
        <row r="39189">
          <cell r="O39189" t="str">
            <v>157008000</v>
          </cell>
        </row>
        <row r="39190">
          <cell r="O39190" t="str">
            <v>157009000</v>
          </cell>
        </row>
        <row r="39191">
          <cell r="O39191" t="str">
            <v>157009000</v>
          </cell>
        </row>
        <row r="39192">
          <cell r="O39192" t="str">
            <v>157009000</v>
          </cell>
        </row>
        <row r="39193">
          <cell r="O39193" t="str">
            <v>157009000</v>
          </cell>
        </row>
        <row r="39194">
          <cell r="O39194" t="str">
            <v>157009000</v>
          </cell>
        </row>
        <row r="39195">
          <cell r="O39195" t="str">
            <v>157009000</v>
          </cell>
        </row>
        <row r="39196">
          <cell r="O39196" t="str">
            <v>157009000</v>
          </cell>
        </row>
        <row r="39197">
          <cell r="O39197" t="str">
            <v>157009000</v>
          </cell>
        </row>
        <row r="39198">
          <cell r="O39198" t="str">
            <v>157009000</v>
          </cell>
        </row>
        <row r="39199">
          <cell r="O39199" t="str">
            <v>157009000</v>
          </cell>
        </row>
        <row r="39200">
          <cell r="O39200" t="str">
            <v>157009000</v>
          </cell>
        </row>
        <row r="39201">
          <cell r="O39201" t="str">
            <v>157009000</v>
          </cell>
        </row>
        <row r="39202">
          <cell r="O39202" t="str">
            <v>157009000</v>
          </cell>
        </row>
        <row r="39203">
          <cell r="O39203" t="str">
            <v>157009000</v>
          </cell>
        </row>
        <row r="39204">
          <cell r="O39204" t="str">
            <v>157009000</v>
          </cell>
        </row>
        <row r="39205">
          <cell r="O39205" t="str">
            <v>157009000</v>
          </cell>
        </row>
        <row r="39206">
          <cell r="O39206" t="str">
            <v>157009000</v>
          </cell>
        </row>
        <row r="39207">
          <cell r="O39207" t="str">
            <v>157009000</v>
          </cell>
        </row>
        <row r="39208">
          <cell r="O39208" t="str">
            <v>157009000</v>
          </cell>
        </row>
        <row r="39209">
          <cell r="O39209" t="str">
            <v>157009000</v>
          </cell>
        </row>
        <row r="39210">
          <cell r="O39210" t="str">
            <v>157010000</v>
          </cell>
        </row>
        <row r="39211">
          <cell r="O39211" t="str">
            <v>157010000</v>
          </cell>
        </row>
        <row r="39212">
          <cell r="O39212" t="str">
            <v>157010000</v>
          </cell>
        </row>
        <row r="39213">
          <cell r="O39213" t="str">
            <v>157010000</v>
          </cell>
        </row>
        <row r="39214">
          <cell r="O39214" t="str">
            <v>157010000</v>
          </cell>
        </row>
        <row r="39215">
          <cell r="O39215" t="str">
            <v>157010000</v>
          </cell>
        </row>
        <row r="39216">
          <cell r="O39216" t="str">
            <v>157010000</v>
          </cell>
        </row>
        <row r="39217">
          <cell r="O39217" t="str">
            <v>157010000</v>
          </cell>
        </row>
        <row r="39218">
          <cell r="O39218" t="str">
            <v>157010000</v>
          </cell>
        </row>
        <row r="39219">
          <cell r="O39219" t="str">
            <v>157010000</v>
          </cell>
        </row>
        <row r="39220">
          <cell r="O39220" t="str">
            <v>157010000</v>
          </cell>
        </row>
        <row r="39221">
          <cell r="O39221" t="str">
            <v>157010000</v>
          </cell>
        </row>
        <row r="39222">
          <cell r="O39222" t="str">
            <v>157010000</v>
          </cell>
        </row>
        <row r="39223">
          <cell r="O39223" t="str">
            <v>157010000</v>
          </cell>
        </row>
        <row r="39224">
          <cell r="O39224" t="str">
            <v>157010000</v>
          </cell>
        </row>
        <row r="39225">
          <cell r="O39225" t="str">
            <v>157010000</v>
          </cell>
        </row>
        <row r="39226">
          <cell r="O39226" t="str">
            <v>157010000</v>
          </cell>
        </row>
        <row r="39227">
          <cell r="O39227" t="str">
            <v>157010000</v>
          </cell>
        </row>
        <row r="39228">
          <cell r="O39228" t="str">
            <v>157010000</v>
          </cell>
        </row>
        <row r="39229">
          <cell r="O39229" t="str">
            <v>157010000</v>
          </cell>
        </row>
        <row r="39230">
          <cell r="O39230" t="str">
            <v>157010000</v>
          </cell>
        </row>
        <row r="39231">
          <cell r="O39231" t="str">
            <v>157010000</v>
          </cell>
        </row>
        <row r="39232">
          <cell r="O39232" t="str">
            <v>157010000</v>
          </cell>
        </row>
        <row r="39233">
          <cell r="O39233" t="str">
            <v>157011000</v>
          </cell>
        </row>
        <row r="39234">
          <cell r="O39234" t="str">
            <v>157011000</v>
          </cell>
        </row>
        <row r="39235">
          <cell r="O39235" t="str">
            <v>157011000</v>
          </cell>
        </row>
        <row r="39236">
          <cell r="O39236" t="str">
            <v>157011000</v>
          </cell>
        </row>
        <row r="39237">
          <cell r="O39237" t="str">
            <v>157011000</v>
          </cell>
        </row>
        <row r="39238">
          <cell r="O39238" t="str">
            <v>157011000</v>
          </cell>
        </row>
        <row r="39239">
          <cell r="O39239" t="str">
            <v>157011000</v>
          </cell>
        </row>
        <row r="39240">
          <cell r="O39240" t="str">
            <v>157011000</v>
          </cell>
        </row>
        <row r="39241">
          <cell r="O39241" t="str">
            <v>157011000</v>
          </cell>
        </row>
        <row r="39242">
          <cell r="O39242" t="str">
            <v>157011000</v>
          </cell>
        </row>
        <row r="39243">
          <cell r="O39243" t="str">
            <v>157011000</v>
          </cell>
        </row>
        <row r="39244">
          <cell r="O39244" t="str">
            <v>157011000</v>
          </cell>
        </row>
        <row r="39245">
          <cell r="O39245" t="str">
            <v>157011000</v>
          </cell>
        </row>
        <row r="39246">
          <cell r="O39246" t="str">
            <v>157011000</v>
          </cell>
        </row>
        <row r="39247">
          <cell r="O39247" t="str">
            <v>157011000</v>
          </cell>
        </row>
        <row r="39248">
          <cell r="O39248" t="str">
            <v>157011000</v>
          </cell>
        </row>
        <row r="39249">
          <cell r="O39249" t="str">
            <v>160201000</v>
          </cell>
        </row>
        <row r="39250">
          <cell r="O39250" t="str">
            <v>160201000</v>
          </cell>
        </row>
        <row r="39251">
          <cell r="O39251" t="str">
            <v>160201000</v>
          </cell>
        </row>
        <row r="39252">
          <cell r="O39252" t="str">
            <v>160201000</v>
          </cell>
        </row>
        <row r="39253">
          <cell r="O39253" t="str">
            <v>160201000</v>
          </cell>
        </row>
        <row r="39254">
          <cell r="O39254" t="str">
            <v>160201000</v>
          </cell>
        </row>
        <row r="39255">
          <cell r="O39255" t="str">
            <v>160201000</v>
          </cell>
        </row>
        <row r="39256">
          <cell r="O39256" t="str">
            <v>160201000</v>
          </cell>
        </row>
        <row r="39257">
          <cell r="O39257" t="str">
            <v>160201000</v>
          </cell>
        </row>
        <row r="39258">
          <cell r="O39258" t="str">
            <v>160201000</v>
          </cell>
        </row>
        <row r="39259">
          <cell r="O39259" t="str">
            <v>160201000</v>
          </cell>
        </row>
        <row r="39260">
          <cell r="O39260" t="str">
            <v>160201000</v>
          </cell>
        </row>
        <row r="39261">
          <cell r="O39261" t="str">
            <v>160201000</v>
          </cell>
        </row>
        <row r="39262">
          <cell r="O39262" t="str">
            <v>160201000</v>
          </cell>
        </row>
        <row r="39263">
          <cell r="O39263" t="str">
            <v>160201000</v>
          </cell>
        </row>
        <row r="39264">
          <cell r="O39264" t="str">
            <v>160201000</v>
          </cell>
        </row>
        <row r="39265">
          <cell r="O39265" t="str">
            <v>160201000</v>
          </cell>
        </row>
        <row r="39266">
          <cell r="O39266" t="str">
            <v>160201000</v>
          </cell>
        </row>
        <row r="39267">
          <cell r="O39267" t="str">
            <v>160201000</v>
          </cell>
        </row>
        <row r="39268">
          <cell r="O39268" t="str">
            <v>160201000</v>
          </cell>
        </row>
        <row r="39269">
          <cell r="O39269" t="str">
            <v>160201000</v>
          </cell>
        </row>
        <row r="39270">
          <cell r="O39270" t="str">
            <v>160201000</v>
          </cell>
        </row>
        <row r="39271">
          <cell r="O39271" t="str">
            <v>160201000</v>
          </cell>
        </row>
        <row r="39272">
          <cell r="O39272" t="str">
            <v>160201000</v>
          </cell>
        </row>
        <row r="39273">
          <cell r="O39273" t="str">
            <v>160201000</v>
          </cell>
        </row>
        <row r="39274">
          <cell r="O39274" t="str">
            <v>160202000</v>
          </cell>
        </row>
        <row r="39275">
          <cell r="O39275" t="str">
            <v>160202000</v>
          </cell>
        </row>
        <row r="39276">
          <cell r="O39276" t="str">
            <v>160202000</v>
          </cell>
        </row>
        <row r="39277">
          <cell r="O39277" t="str">
            <v>160202000</v>
          </cell>
        </row>
        <row r="39278">
          <cell r="O39278" t="str">
            <v>160202000</v>
          </cell>
        </row>
        <row r="39279">
          <cell r="O39279" t="str">
            <v>160202000</v>
          </cell>
        </row>
        <row r="39280">
          <cell r="O39280" t="str">
            <v>160202000</v>
          </cell>
        </row>
        <row r="39281">
          <cell r="O39281" t="str">
            <v>160202000</v>
          </cell>
        </row>
        <row r="39282">
          <cell r="O39282" t="str">
            <v>160202000</v>
          </cell>
        </row>
        <row r="39283">
          <cell r="O39283" t="str">
            <v>160202000</v>
          </cell>
        </row>
        <row r="39284">
          <cell r="O39284" t="str">
            <v>160202000</v>
          </cell>
        </row>
        <row r="39285">
          <cell r="O39285" t="str">
            <v>160202000</v>
          </cell>
        </row>
        <row r="39286">
          <cell r="O39286" t="str">
            <v>160202000</v>
          </cell>
        </row>
        <row r="39287">
          <cell r="O39287" t="str">
            <v>160202000</v>
          </cell>
        </row>
        <row r="39288">
          <cell r="O39288" t="str">
            <v>160202000</v>
          </cell>
        </row>
        <row r="39289">
          <cell r="O39289" t="str">
            <v>160202000</v>
          </cell>
        </row>
        <row r="39290">
          <cell r="O39290" t="str">
            <v>160202000</v>
          </cell>
        </row>
        <row r="39291">
          <cell r="O39291" t="str">
            <v>160202000</v>
          </cell>
        </row>
        <row r="39292">
          <cell r="O39292" t="str">
            <v>160202000</v>
          </cell>
        </row>
        <row r="39293">
          <cell r="O39293" t="str">
            <v>160202000</v>
          </cell>
        </row>
        <row r="39294">
          <cell r="O39294" t="str">
            <v>160202000</v>
          </cell>
        </row>
        <row r="39295">
          <cell r="O39295" t="str">
            <v>160202000</v>
          </cell>
        </row>
        <row r="39296">
          <cell r="O39296" t="str">
            <v>160202000</v>
          </cell>
        </row>
        <row r="39297">
          <cell r="O39297" t="str">
            <v>160202000</v>
          </cell>
        </row>
        <row r="39298">
          <cell r="O39298" t="str">
            <v>160202000</v>
          </cell>
        </row>
        <row r="39299">
          <cell r="O39299" t="str">
            <v>160202000</v>
          </cell>
        </row>
        <row r="39300">
          <cell r="O39300" t="str">
            <v>160202000</v>
          </cell>
        </row>
        <row r="39301">
          <cell r="O39301" t="str">
            <v>160202000</v>
          </cell>
        </row>
        <row r="39302">
          <cell r="O39302" t="str">
            <v>160202000</v>
          </cell>
        </row>
        <row r="39303">
          <cell r="O39303" t="str">
            <v>160202000</v>
          </cell>
        </row>
        <row r="39304">
          <cell r="O39304" t="str">
            <v>160202000</v>
          </cell>
        </row>
        <row r="39305">
          <cell r="O39305" t="str">
            <v>160202000</v>
          </cell>
        </row>
        <row r="39306">
          <cell r="O39306" t="str">
            <v>160202000</v>
          </cell>
        </row>
        <row r="39307">
          <cell r="O39307" t="str">
            <v>160202000</v>
          </cell>
        </row>
        <row r="39308">
          <cell r="O39308" t="str">
            <v>160202000</v>
          </cell>
        </row>
        <row r="39309">
          <cell r="O39309" t="str">
            <v>160202000</v>
          </cell>
        </row>
        <row r="39310">
          <cell r="O39310" t="str">
            <v>160202000</v>
          </cell>
        </row>
        <row r="39311">
          <cell r="O39311" t="str">
            <v>160202000</v>
          </cell>
        </row>
        <row r="39312">
          <cell r="O39312" t="str">
            <v>160202000</v>
          </cell>
        </row>
        <row r="39313">
          <cell r="O39313" t="str">
            <v>160202000</v>
          </cell>
        </row>
        <row r="39314">
          <cell r="O39314" t="str">
            <v>160202000</v>
          </cell>
        </row>
        <row r="39315">
          <cell r="O39315" t="str">
            <v>160202000</v>
          </cell>
        </row>
        <row r="39316">
          <cell r="O39316" t="str">
            <v>160202000</v>
          </cell>
        </row>
        <row r="39317">
          <cell r="O39317" t="str">
            <v>160202000</v>
          </cell>
        </row>
        <row r="39318">
          <cell r="O39318" t="str">
            <v>160202000</v>
          </cell>
        </row>
        <row r="39319">
          <cell r="O39319" t="str">
            <v>160202000</v>
          </cell>
        </row>
        <row r="39320">
          <cell r="O39320" t="str">
            <v>160202000</v>
          </cell>
        </row>
        <row r="39321">
          <cell r="O39321" t="str">
            <v>160202000</v>
          </cell>
        </row>
        <row r="39322">
          <cell r="O39322" t="str">
            <v>160202000</v>
          </cell>
        </row>
        <row r="39323">
          <cell r="O39323" t="str">
            <v>160202000</v>
          </cell>
        </row>
        <row r="39324">
          <cell r="O39324" t="str">
            <v>160202000</v>
          </cell>
        </row>
        <row r="39325">
          <cell r="O39325" t="str">
            <v>160202000</v>
          </cell>
        </row>
        <row r="39326">
          <cell r="O39326" t="str">
            <v>160202000</v>
          </cell>
        </row>
        <row r="39327">
          <cell r="O39327" t="str">
            <v>160202000</v>
          </cell>
        </row>
        <row r="39328">
          <cell r="O39328" t="str">
            <v>160202000</v>
          </cell>
        </row>
        <row r="39329">
          <cell r="O39329" t="str">
            <v>160202000</v>
          </cell>
        </row>
        <row r="39330">
          <cell r="O39330" t="str">
            <v>160202000</v>
          </cell>
        </row>
        <row r="39331">
          <cell r="O39331" t="str">
            <v>160202000</v>
          </cell>
        </row>
        <row r="39332">
          <cell r="O39332" t="str">
            <v>160202000</v>
          </cell>
        </row>
        <row r="39333">
          <cell r="O39333" t="str">
            <v>160202000</v>
          </cell>
        </row>
        <row r="39334">
          <cell r="O39334" t="str">
            <v>160202000</v>
          </cell>
        </row>
        <row r="39335">
          <cell r="O39335" t="str">
            <v>160202000</v>
          </cell>
        </row>
        <row r="39336">
          <cell r="O39336" t="str">
            <v>160202000</v>
          </cell>
        </row>
        <row r="39337">
          <cell r="O39337" t="str">
            <v>160202000</v>
          </cell>
        </row>
        <row r="39338">
          <cell r="O39338" t="str">
            <v>160202000</v>
          </cell>
        </row>
        <row r="39339">
          <cell r="O39339" t="str">
            <v>160202000</v>
          </cell>
        </row>
        <row r="39340">
          <cell r="O39340" t="str">
            <v>160202000</v>
          </cell>
        </row>
        <row r="39341">
          <cell r="O39341" t="str">
            <v>160202000</v>
          </cell>
        </row>
        <row r="39342">
          <cell r="O39342" t="str">
            <v>160202000</v>
          </cell>
        </row>
        <row r="39343">
          <cell r="O39343" t="str">
            <v>160202000</v>
          </cell>
        </row>
        <row r="39344">
          <cell r="O39344" t="str">
            <v>160202000</v>
          </cell>
        </row>
        <row r="39345">
          <cell r="O39345" t="str">
            <v>160202000</v>
          </cell>
        </row>
        <row r="39346">
          <cell r="O39346" t="str">
            <v>160202000</v>
          </cell>
        </row>
        <row r="39347">
          <cell r="O39347" t="str">
            <v>160202000</v>
          </cell>
        </row>
        <row r="39348">
          <cell r="O39348" t="str">
            <v>160202000</v>
          </cell>
        </row>
        <row r="39349">
          <cell r="O39349" t="str">
            <v>160202000</v>
          </cell>
        </row>
        <row r="39350">
          <cell r="O39350" t="str">
            <v>160202000</v>
          </cell>
        </row>
        <row r="39351">
          <cell r="O39351" t="str">
            <v>160202000</v>
          </cell>
        </row>
        <row r="39352">
          <cell r="O39352" t="str">
            <v>160202000</v>
          </cell>
        </row>
        <row r="39353">
          <cell r="O39353" t="str">
            <v>160202000</v>
          </cell>
        </row>
        <row r="39354">
          <cell r="O39354" t="str">
            <v>160202000</v>
          </cell>
        </row>
        <row r="39355">
          <cell r="O39355" t="str">
            <v>160202000</v>
          </cell>
        </row>
        <row r="39356">
          <cell r="O39356" t="str">
            <v>160202000</v>
          </cell>
        </row>
        <row r="39357">
          <cell r="O39357" t="str">
            <v>160202000</v>
          </cell>
        </row>
        <row r="39358">
          <cell r="O39358" t="str">
            <v>160202000</v>
          </cell>
        </row>
        <row r="39359">
          <cell r="O39359" t="str">
            <v>160202000</v>
          </cell>
        </row>
        <row r="39360">
          <cell r="O39360" t="str">
            <v>160203000</v>
          </cell>
        </row>
        <row r="39361">
          <cell r="O39361" t="str">
            <v>160203000</v>
          </cell>
        </row>
        <row r="39362">
          <cell r="O39362" t="str">
            <v>160203000</v>
          </cell>
        </row>
        <row r="39363">
          <cell r="O39363" t="str">
            <v>160203000</v>
          </cell>
        </row>
        <row r="39364">
          <cell r="O39364" t="str">
            <v>160203000</v>
          </cell>
        </row>
        <row r="39365">
          <cell r="O39365" t="str">
            <v>160203000</v>
          </cell>
        </row>
        <row r="39366">
          <cell r="O39366" t="str">
            <v>160203000</v>
          </cell>
        </row>
        <row r="39367">
          <cell r="O39367" t="str">
            <v>160203000</v>
          </cell>
        </row>
        <row r="39368">
          <cell r="O39368" t="str">
            <v>160203000</v>
          </cell>
        </row>
        <row r="39369">
          <cell r="O39369" t="str">
            <v>160203000</v>
          </cell>
        </row>
        <row r="39370">
          <cell r="O39370" t="str">
            <v>160203000</v>
          </cell>
        </row>
        <row r="39371">
          <cell r="O39371" t="str">
            <v>160203000</v>
          </cell>
        </row>
        <row r="39372">
          <cell r="O39372" t="str">
            <v>160203000</v>
          </cell>
        </row>
        <row r="39373">
          <cell r="O39373" t="str">
            <v>160203000</v>
          </cell>
        </row>
        <row r="39374">
          <cell r="O39374" t="str">
            <v>160203000</v>
          </cell>
        </row>
        <row r="39375">
          <cell r="O39375" t="str">
            <v>160203000</v>
          </cell>
        </row>
        <row r="39376">
          <cell r="O39376" t="str">
            <v>160203000</v>
          </cell>
        </row>
        <row r="39377">
          <cell r="O39377" t="str">
            <v>160203000</v>
          </cell>
        </row>
        <row r="39378">
          <cell r="O39378" t="str">
            <v>160203000</v>
          </cell>
        </row>
        <row r="39379">
          <cell r="O39379" t="str">
            <v>160203000</v>
          </cell>
        </row>
        <row r="39380">
          <cell r="O39380" t="str">
            <v>160203000</v>
          </cell>
        </row>
        <row r="39381">
          <cell r="O39381" t="str">
            <v>160203000</v>
          </cell>
        </row>
        <row r="39382">
          <cell r="O39382" t="str">
            <v>160203000</v>
          </cell>
        </row>
        <row r="39383">
          <cell r="O39383" t="str">
            <v>160203000</v>
          </cell>
        </row>
        <row r="39384">
          <cell r="O39384" t="str">
            <v>160203000</v>
          </cell>
        </row>
        <row r="39385">
          <cell r="O39385" t="str">
            <v>160203000</v>
          </cell>
        </row>
        <row r="39386">
          <cell r="O39386" t="str">
            <v>160203000</v>
          </cell>
        </row>
        <row r="39387">
          <cell r="O39387" t="str">
            <v>160203000</v>
          </cell>
        </row>
        <row r="39388">
          <cell r="O39388" t="str">
            <v>160203000</v>
          </cell>
        </row>
        <row r="39389">
          <cell r="O39389" t="str">
            <v>160203000</v>
          </cell>
        </row>
        <row r="39390">
          <cell r="O39390" t="str">
            <v>160203000</v>
          </cell>
        </row>
        <row r="39391">
          <cell r="O39391" t="str">
            <v>160204000</v>
          </cell>
        </row>
        <row r="39392">
          <cell r="O39392" t="str">
            <v>160204000</v>
          </cell>
        </row>
        <row r="39393">
          <cell r="O39393" t="str">
            <v>160204000</v>
          </cell>
        </row>
        <row r="39394">
          <cell r="O39394" t="str">
            <v>160204000</v>
          </cell>
        </row>
        <row r="39395">
          <cell r="O39395" t="str">
            <v>160204000</v>
          </cell>
        </row>
        <row r="39396">
          <cell r="O39396" t="str">
            <v>160204000</v>
          </cell>
        </row>
        <row r="39397">
          <cell r="O39397" t="str">
            <v>160204000</v>
          </cell>
        </row>
        <row r="39398">
          <cell r="O39398" t="str">
            <v>160204000</v>
          </cell>
        </row>
        <row r="39399">
          <cell r="O39399" t="str">
            <v>160205000</v>
          </cell>
        </row>
        <row r="39400">
          <cell r="O39400" t="str">
            <v>160205000</v>
          </cell>
        </row>
        <row r="39401">
          <cell r="O39401" t="str">
            <v>160205000</v>
          </cell>
        </row>
        <row r="39402">
          <cell r="O39402" t="str">
            <v>160205000</v>
          </cell>
        </row>
        <row r="39403">
          <cell r="O39403" t="str">
            <v>160205000</v>
          </cell>
        </row>
        <row r="39404">
          <cell r="O39404" t="str">
            <v>160205000</v>
          </cell>
        </row>
        <row r="39405">
          <cell r="O39405" t="str">
            <v>160205000</v>
          </cell>
        </row>
        <row r="39406">
          <cell r="O39406" t="str">
            <v>160205000</v>
          </cell>
        </row>
        <row r="39407">
          <cell r="O39407" t="str">
            <v>160205000</v>
          </cell>
        </row>
        <row r="39408">
          <cell r="O39408" t="str">
            <v>160205000</v>
          </cell>
        </row>
        <row r="39409">
          <cell r="O39409" t="str">
            <v>160205000</v>
          </cell>
        </row>
        <row r="39410">
          <cell r="O39410" t="str">
            <v>160205000</v>
          </cell>
        </row>
        <row r="39411">
          <cell r="O39411" t="str">
            <v>160205000</v>
          </cell>
        </row>
        <row r="39412">
          <cell r="O39412" t="str">
            <v>160205000</v>
          </cell>
        </row>
        <row r="39413">
          <cell r="O39413" t="str">
            <v>160205000</v>
          </cell>
        </row>
        <row r="39414">
          <cell r="O39414" t="str">
            <v>160206000</v>
          </cell>
        </row>
        <row r="39415">
          <cell r="O39415" t="str">
            <v>160206000</v>
          </cell>
        </row>
        <row r="39416">
          <cell r="O39416" t="str">
            <v>160206000</v>
          </cell>
        </row>
        <row r="39417">
          <cell r="O39417" t="str">
            <v>160206000</v>
          </cell>
        </row>
        <row r="39418">
          <cell r="O39418" t="str">
            <v>160206000</v>
          </cell>
        </row>
        <row r="39419">
          <cell r="O39419" t="str">
            <v>160206000</v>
          </cell>
        </row>
        <row r="39420">
          <cell r="O39420" t="str">
            <v>160206000</v>
          </cell>
        </row>
        <row r="39421">
          <cell r="O39421" t="str">
            <v>160206000</v>
          </cell>
        </row>
        <row r="39422">
          <cell r="O39422" t="str">
            <v>160206000</v>
          </cell>
        </row>
        <row r="39423">
          <cell r="O39423" t="str">
            <v>160206000</v>
          </cell>
        </row>
        <row r="39424">
          <cell r="O39424" t="str">
            <v>160206000</v>
          </cell>
        </row>
        <row r="39425">
          <cell r="O39425" t="str">
            <v>160207000</v>
          </cell>
        </row>
        <row r="39426">
          <cell r="O39426" t="str">
            <v>160207000</v>
          </cell>
        </row>
        <row r="39427">
          <cell r="O39427" t="str">
            <v>160207000</v>
          </cell>
        </row>
        <row r="39428">
          <cell r="O39428" t="str">
            <v>160207000</v>
          </cell>
        </row>
        <row r="39429">
          <cell r="O39429" t="str">
            <v>160207000</v>
          </cell>
        </row>
        <row r="39430">
          <cell r="O39430" t="str">
            <v>160207000</v>
          </cell>
        </row>
        <row r="39431">
          <cell r="O39431" t="str">
            <v>160207000</v>
          </cell>
        </row>
        <row r="39432">
          <cell r="O39432" t="str">
            <v>160207000</v>
          </cell>
        </row>
        <row r="39433">
          <cell r="O39433" t="str">
            <v>160207000</v>
          </cell>
        </row>
        <row r="39434">
          <cell r="O39434" t="str">
            <v>160207000</v>
          </cell>
        </row>
        <row r="39435">
          <cell r="O39435" t="str">
            <v>160207000</v>
          </cell>
        </row>
        <row r="39436">
          <cell r="O39436" t="str">
            <v>160207000</v>
          </cell>
        </row>
        <row r="39437">
          <cell r="O39437" t="str">
            <v>160207000</v>
          </cell>
        </row>
        <row r="39438">
          <cell r="O39438" t="str">
            <v>160207000</v>
          </cell>
        </row>
        <row r="39439">
          <cell r="O39439" t="str">
            <v>160207000</v>
          </cell>
        </row>
        <row r="39440">
          <cell r="O39440" t="str">
            <v>160207000</v>
          </cell>
        </row>
        <row r="39441">
          <cell r="O39441" t="str">
            <v>160207000</v>
          </cell>
        </row>
        <row r="39442">
          <cell r="O39442" t="str">
            <v>160207000</v>
          </cell>
        </row>
        <row r="39443">
          <cell r="O39443" t="str">
            <v>160207000</v>
          </cell>
        </row>
        <row r="39444">
          <cell r="O39444" t="str">
            <v>160207000</v>
          </cell>
        </row>
        <row r="39445">
          <cell r="O39445" t="str">
            <v>160208000</v>
          </cell>
        </row>
        <row r="39446">
          <cell r="O39446" t="str">
            <v>160208000</v>
          </cell>
        </row>
        <row r="39447">
          <cell r="O39447" t="str">
            <v>160208000</v>
          </cell>
        </row>
        <row r="39448">
          <cell r="O39448" t="str">
            <v>160208000</v>
          </cell>
        </row>
        <row r="39449">
          <cell r="O39449" t="str">
            <v>160208000</v>
          </cell>
        </row>
        <row r="39450">
          <cell r="O39450" t="str">
            <v>160208000</v>
          </cell>
        </row>
        <row r="39451">
          <cell r="O39451" t="str">
            <v>160208000</v>
          </cell>
        </row>
        <row r="39452">
          <cell r="O39452" t="str">
            <v>160208000</v>
          </cell>
        </row>
        <row r="39453">
          <cell r="O39453" t="str">
            <v>160209000</v>
          </cell>
        </row>
        <row r="39454">
          <cell r="O39454" t="str">
            <v>160209000</v>
          </cell>
        </row>
        <row r="39455">
          <cell r="O39455" t="str">
            <v>160209000</v>
          </cell>
        </row>
        <row r="39456">
          <cell r="O39456" t="str">
            <v>160209000</v>
          </cell>
        </row>
        <row r="39457">
          <cell r="O39457" t="str">
            <v>160209000</v>
          </cell>
        </row>
        <row r="39458">
          <cell r="O39458" t="str">
            <v>160209000</v>
          </cell>
        </row>
        <row r="39459">
          <cell r="O39459" t="str">
            <v>160209000</v>
          </cell>
        </row>
        <row r="39460">
          <cell r="O39460" t="str">
            <v>160209000</v>
          </cell>
        </row>
        <row r="39461">
          <cell r="O39461" t="str">
            <v>160209000</v>
          </cell>
        </row>
        <row r="39462">
          <cell r="O39462" t="str">
            <v>160209000</v>
          </cell>
        </row>
        <row r="39463">
          <cell r="O39463" t="str">
            <v>160209000</v>
          </cell>
        </row>
        <row r="39464">
          <cell r="O39464" t="str">
            <v>160209000</v>
          </cell>
        </row>
        <row r="39465">
          <cell r="O39465" t="str">
            <v>160209000</v>
          </cell>
        </row>
        <row r="39466">
          <cell r="O39466" t="str">
            <v>160209000</v>
          </cell>
        </row>
        <row r="39467">
          <cell r="O39467" t="str">
            <v>160209000</v>
          </cell>
        </row>
        <row r="39468">
          <cell r="O39468" t="str">
            <v>160209000</v>
          </cell>
        </row>
        <row r="39469">
          <cell r="O39469" t="str">
            <v>160209000</v>
          </cell>
        </row>
        <row r="39470">
          <cell r="O39470" t="str">
            <v>160209000</v>
          </cell>
        </row>
        <row r="39471">
          <cell r="O39471" t="str">
            <v>160209000</v>
          </cell>
        </row>
        <row r="39472">
          <cell r="O39472" t="str">
            <v>160210000</v>
          </cell>
        </row>
        <row r="39473">
          <cell r="O39473" t="str">
            <v>160210000</v>
          </cell>
        </row>
        <row r="39474">
          <cell r="O39474" t="str">
            <v>160210000</v>
          </cell>
        </row>
        <row r="39475">
          <cell r="O39475" t="str">
            <v>160210000</v>
          </cell>
        </row>
        <row r="39476">
          <cell r="O39476" t="str">
            <v>160210000</v>
          </cell>
        </row>
        <row r="39477">
          <cell r="O39477" t="str">
            <v>160210000</v>
          </cell>
        </row>
        <row r="39478">
          <cell r="O39478" t="str">
            <v>160210000</v>
          </cell>
        </row>
        <row r="39479">
          <cell r="O39479" t="str">
            <v>160210000</v>
          </cell>
        </row>
        <row r="39480">
          <cell r="O39480" t="str">
            <v>160211000</v>
          </cell>
        </row>
        <row r="39481">
          <cell r="O39481" t="str">
            <v>160211000</v>
          </cell>
        </row>
        <row r="39482">
          <cell r="O39482" t="str">
            <v>160211000</v>
          </cell>
        </row>
        <row r="39483">
          <cell r="O39483" t="str">
            <v>160211000</v>
          </cell>
        </row>
        <row r="39484">
          <cell r="O39484" t="str">
            <v>160211000</v>
          </cell>
        </row>
        <row r="39485">
          <cell r="O39485" t="str">
            <v>160211000</v>
          </cell>
        </row>
        <row r="39486">
          <cell r="O39486" t="str">
            <v>160211000</v>
          </cell>
        </row>
        <row r="39487">
          <cell r="O39487" t="str">
            <v>160211000</v>
          </cell>
        </row>
        <row r="39488">
          <cell r="O39488" t="str">
            <v>160211000</v>
          </cell>
        </row>
        <row r="39489">
          <cell r="O39489" t="str">
            <v>160211000</v>
          </cell>
        </row>
        <row r="39490">
          <cell r="O39490" t="str">
            <v>160211000</v>
          </cell>
        </row>
        <row r="39491">
          <cell r="O39491" t="str">
            <v>160211000</v>
          </cell>
        </row>
        <row r="39492">
          <cell r="O39492" t="str">
            <v>160211000</v>
          </cell>
        </row>
        <row r="39493">
          <cell r="O39493" t="str">
            <v>160212000</v>
          </cell>
        </row>
        <row r="39494">
          <cell r="O39494" t="str">
            <v>160212000</v>
          </cell>
        </row>
        <row r="39495">
          <cell r="O39495" t="str">
            <v>160212000</v>
          </cell>
        </row>
        <row r="39496">
          <cell r="O39496" t="str">
            <v>160212000</v>
          </cell>
        </row>
        <row r="39497">
          <cell r="O39497" t="str">
            <v>160212000</v>
          </cell>
        </row>
        <row r="39498">
          <cell r="O39498" t="str">
            <v>160212000</v>
          </cell>
        </row>
        <row r="39499">
          <cell r="O39499" t="str">
            <v>160212000</v>
          </cell>
        </row>
        <row r="39500">
          <cell r="O39500" t="str">
            <v>160212000</v>
          </cell>
        </row>
        <row r="39501">
          <cell r="O39501" t="str">
            <v>160301000</v>
          </cell>
        </row>
        <row r="39502">
          <cell r="O39502" t="str">
            <v>160301000</v>
          </cell>
        </row>
        <row r="39503">
          <cell r="O39503" t="str">
            <v>160301000</v>
          </cell>
        </row>
        <row r="39504">
          <cell r="O39504" t="str">
            <v>160301000</v>
          </cell>
        </row>
        <row r="39505">
          <cell r="O39505" t="str">
            <v>160301000</v>
          </cell>
        </row>
        <row r="39506">
          <cell r="O39506" t="str">
            <v>160301000</v>
          </cell>
        </row>
        <row r="39507">
          <cell r="O39507" t="str">
            <v>160301000</v>
          </cell>
        </row>
        <row r="39508">
          <cell r="O39508" t="str">
            <v>160301000</v>
          </cell>
        </row>
        <row r="39509">
          <cell r="O39509" t="str">
            <v>160301000</v>
          </cell>
        </row>
        <row r="39510">
          <cell r="O39510" t="str">
            <v>160301000</v>
          </cell>
        </row>
        <row r="39511">
          <cell r="O39511" t="str">
            <v>160301000</v>
          </cell>
        </row>
        <row r="39512">
          <cell r="O39512" t="str">
            <v>160301000</v>
          </cell>
        </row>
        <row r="39513">
          <cell r="O39513" t="str">
            <v>160301000</v>
          </cell>
        </row>
        <row r="39514">
          <cell r="O39514" t="str">
            <v>160301000</v>
          </cell>
        </row>
        <row r="39515">
          <cell r="O39515" t="str">
            <v>160301000</v>
          </cell>
        </row>
        <row r="39516">
          <cell r="O39516" t="str">
            <v>160301000</v>
          </cell>
        </row>
        <row r="39517">
          <cell r="O39517" t="str">
            <v>160301000</v>
          </cell>
        </row>
        <row r="39518">
          <cell r="O39518" t="str">
            <v>160301000</v>
          </cell>
        </row>
        <row r="39519">
          <cell r="O39519" t="str">
            <v>160301000</v>
          </cell>
        </row>
        <row r="39520">
          <cell r="O39520" t="str">
            <v>160301000</v>
          </cell>
        </row>
        <row r="39521">
          <cell r="O39521" t="str">
            <v>160301000</v>
          </cell>
        </row>
        <row r="39522">
          <cell r="O39522" t="str">
            <v>160301000</v>
          </cell>
        </row>
        <row r="39523">
          <cell r="O39523" t="str">
            <v>160301000</v>
          </cell>
        </row>
        <row r="39524">
          <cell r="O39524" t="str">
            <v>160301000</v>
          </cell>
        </row>
        <row r="39525">
          <cell r="O39525" t="str">
            <v>160301000</v>
          </cell>
        </row>
        <row r="39526">
          <cell r="O39526" t="str">
            <v>160301000</v>
          </cell>
        </row>
        <row r="39527">
          <cell r="O39527" t="str">
            <v>160301000</v>
          </cell>
        </row>
        <row r="39528">
          <cell r="O39528" t="str">
            <v>160301000</v>
          </cell>
        </row>
        <row r="39529">
          <cell r="O39529" t="str">
            <v>160301000</v>
          </cell>
        </row>
        <row r="39530">
          <cell r="O39530" t="str">
            <v>160301000</v>
          </cell>
        </row>
        <row r="39531">
          <cell r="O39531" t="str">
            <v>160301000</v>
          </cell>
        </row>
        <row r="39532">
          <cell r="O39532" t="str">
            <v>160301000</v>
          </cell>
        </row>
        <row r="39533">
          <cell r="O39533" t="str">
            <v>160301000</v>
          </cell>
        </row>
        <row r="39534">
          <cell r="O39534" t="str">
            <v>160301000</v>
          </cell>
        </row>
        <row r="39535">
          <cell r="O39535" t="str">
            <v>160301000</v>
          </cell>
        </row>
        <row r="39536">
          <cell r="O39536" t="str">
            <v>160301000</v>
          </cell>
        </row>
        <row r="39537">
          <cell r="O39537" t="str">
            <v>160301000</v>
          </cell>
        </row>
        <row r="39538">
          <cell r="O39538" t="str">
            <v>160301000</v>
          </cell>
        </row>
        <row r="39539">
          <cell r="O39539" t="str">
            <v>160301000</v>
          </cell>
        </row>
        <row r="39540">
          <cell r="O39540" t="str">
            <v>160301000</v>
          </cell>
        </row>
        <row r="39541">
          <cell r="O39541" t="str">
            <v>160301000</v>
          </cell>
        </row>
        <row r="39542">
          <cell r="O39542" t="str">
            <v>160301000</v>
          </cell>
        </row>
        <row r="39543">
          <cell r="O39543" t="str">
            <v>160301000</v>
          </cell>
        </row>
        <row r="39544">
          <cell r="O39544" t="str">
            <v>160302000</v>
          </cell>
        </row>
        <row r="39545">
          <cell r="O39545" t="str">
            <v>160302000</v>
          </cell>
        </row>
        <row r="39546">
          <cell r="O39546" t="str">
            <v>160302000</v>
          </cell>
        </row>
        <row r="39547">
          <cell r="O39547" t="str">
            <v>160302000</v>
          </cell>
        </row>
        <row r="39548">
          <cell r="O39548" t="str">
            <v>160302000</v>
          </cell>
        </row>
        <row r="39549">
          <cell r="O39549" t="str">
            <v>160302000</v>
          </cell>
        </row>
        <row r="39550">
          <cell r="O39550" t="str">
            <v>160302000</v>
          </cell>
        </row>
        <row r="39551">
          <cell r="O39551" t="str">
            <v>160302000</v>
          </cell>
        </row>
        <row r="39552">
          <cell r="O39552" t="str">
            <v>160302000</v>
          </cell>
        </row>
        <row r="39553">
          <cell r="O39553" t="str">
            <v>160302000</v>
          </cell>
        </row>
        <row r="39554">
          <cell r="O39554" t="str">
            <v>160303000</v>
          </cell>
        </row>
        <row r="39555">
          <cell r="O39555" t="str">
            <v>160303000</v>
          </cell>
        </row>
        <row r="39556">
          <cell r="O39556" t="str">
            <v>160303000</v>
          </cell>
        </row>
        <row r="39557">
          <cell r="O39557" t="str">
            <v>160303000</v>
          </cell>
        </row>
        <row r="39558">
          <cell r="O39558" t="str">
            <v>160303000</v>
          </cell>
        </row>
        <row r="39559">
          <cell r="O39559" t="str">
            <v>160303000</v>
          </cell>
        </row>
        <row r="39560">
          <cell r="O39560" t="str">
            <v>160303000</v>
          </cell>
        </row>
        <row r="39561">
          <cell r="O39561" t="str">
            <v>160303000</v>
          </cell>
        </row>
        <row r="39562">
          <cell r="O39562" t="str">
            <v>160303000</v>
          </cell>
        </row>
        <row r="39563">
          <cell r="O39563" t="str">
            <v>160303000</v>
          </cell>
        </row>
        <row r="39564">
          <cell r="O39564" t="str">
            <v>160303000</v>
          </cell>
        </row>
        <row r="39565">
          <cell r="O39565" t="str">
            <v>160303000</v>
          </cell>
        </row>
        <row r="39566">
          <cell r="O39566" t="str">
            <v>160303000</v>
          </cell>
        </row>
        <row r="39567">
          <cell r="O39567" t="str">
            <v>160303000</v>
          </cell>
        </row>
        <row r="39568">
          <cell r="O39568" t="str">
            <v>160303000</v>
          </cell>
        </row>
        <row r="39569">
          <cell r="O39569" t="str">
            <v>160303000</v>
          </cell>
        </row>
        <row r="39570">
          <cell r="O39570" t="str">
            <v>160303000</v>
          </cell>
        </row>
        <row r="39571">
          <cell r="O39571" t="str">
            <v>160303000</v>
          </cell>
        </row>
        <row r="39572">
          <cell r="O39572" t="str">
            <v>160303000</v>
          </cell>
        </row>
        <row r="39573">
          <cell r="O39573" t="str">
            <v>160303000</v>
          </cell>
        </row>
        <row r="39574">
          <cell r="O39574" t="str">
            <v>160303000</v>
          </cell>
        </row>
        <row r="39575">
          <cell r="O39575" t="str">
            <v>160303000</v>
          </cell>
        </row>
        <row r="39576">
          <cell r="O39576" t="str">
            <v>160303000</v>
          </cell>
        </row>
        <row r="39577">
          <cell r="O39577" t="str">
            <v>160303000</v>
          </cell>
        </row>
        <row r="39578">
          <cell r="O39578" t="str">
            <v>160303000</v>
          </cell>
        </row>
        <row r="39579">
          <cell r="O39579" t="str">
            <v>160303000</v>
          </cell>
        </row>
        <row r="39580">
          <cell r="O39580" t="str">
            <v>160303000</v>
          </cell>
        </row>
        <row r="39581">
          <cell r="O39581" t="str">
            <v>160303000</v>
          </cell>
        </row>
        <row r="39582">
          <cell r="O39582" t="str">
            <v>160303000</v>
          </cell>
        </row>
        <row r="39583">
          <cell r="O39583" t="str">
            <v>160303000</v>
          </cell>
        </row>
        <row r="39584">
          <cell r="O39584" t="str">
            <v>160303000</v>
          </cell>
        </row>
        <row r="39585">
          <cell r="O39585" t="str">
            <v>160303000</v>
          </cell>
        </row>
        <row r="39586">
          <cell r="O39586" t="str">
            <v>160303000</v>
          </cell>
        </row>
        <row r="39587">
          <cell r="O39587" t="str">
            <v>160303000</v>
          </cell>
        </row>
        <row r="39588">
          <cell r="O39588" t="str">
            <v>160303000</v>
          </cell>
        </row>
        <row r="39589">
          <cell r="O39589" t="str">
            <v>160303000</v>
          </cell>
        </row>
        <row r="39590">
          <cell r="O39590" t="str">
            <v>160303000</v>
          </cell>
        </row>
        <row r="39591">
          <cell r="O39591" t="str">
            <v>160303000</v>
          </cell>
        </row>
        <row r="39592">
          <cell r="O39592" t="str">
            <v>160303000</v>
          </cell>
        </row>
        <row r="39593">
          <cell r="O39593" t="str">
            <v>160303000</v>
          </cell>
        </row>
        <row r="39594">
          <cell r="O39594" t="str">
            <v>160303000</v>
          </cell>
        </row>
        <row r="39595">
          <cell r="O39595" t="str">
            <v>160303000</v>
          </cell>
        </row>
        <row r="39596">
          <cell r="O39596" t="str">
            <v>160303000</v>
          </cell>
        </row>
        <row r="39597">
          <cell r="O39597" t="str">
            <v>160303000</v>
          </cell>
        </row>
        <row r="39598">
          <cell r="O39598" t="str">
            <v>160303000</v>
          </cell>
        </row>
        <row r="39599">
          <cell r="O39599" t="str">
            <v>160303000</v>
          </cell>
        </row>
        <row r="39600">
          <cell r="O39600" t="str">
            <v>160303000</v>
          </cell>
        </row>
        <row r="39601">
          <cell r="O39601" t="str">
            <v>160304000</v>
          </cell>
        </row>
        <row r="39602">
          <cell r="O39602" t="str">
            <v>160304000</v>
          </cell>
        </row>
        <row r="39603">
          <cell r="O39603" t="str">
            <v>160304000</v>
          </cell>
        </row>
        <row r="39604">
          <cell r="O39604" t="str">
            <v>160304000</v>
          </cell>
        </row>
        <row r="39605">
          <cell r="O39605" t="str">
            <v>160304000</v>
          </cell>
        </row>
        <row r="39606">
          <cell r="O39606" t="str">
            <v>160304000</v>
          </cell>
        </row>
        <row r="39607">
          <cell r="O39607" t="str">
            <v>160304000</v>
          </cell>
        </row>
        <row r="39608">
          <cell r="O39608" t="str">
            <v>160304000</v>
          </cell>
        </row>
        <row r="39609">
          <cell r="O39609" t="str">
            <v>160304000</v>
          </cell>
        </row>
        <row r="39610">
          <cell r="O39610" t="str">
            <v>160304000</v>
          </cell>
        </row>
        <row r="39611">
          <cell r="O39611" t="str">
            <v>160304000</v>
          </cell>
        </row>
        <row r="39612">
          <cell r="O39612" t="str">
            <v>160304000</v>
          </cell>
        </row>
        <row r="39613">
          <cell r="O39613" t="str">
            <v>160304000</v>
          </cell>
        </row>
        <row r="39614">
          <cell r="O39614" t="str">
            <v>160304000</v>
          </cell>
        </row>
        <row r="39615">
          <cell r="O39615" t="str">
            <v>160304000</v>
          </cell>
        </row>
        <row r="39616">
          <cell r="O39616" t="str">
            <v>160305000</v>
          </cell>
        </row>
        <row r="39617">
          <cell r="O39617" t="str">
            <v>160305000</v>
          </cell>
        </row>
        <row r="39618">
          <cell r="O39618" t="str">
            <v>160305000</v>
          </cell>
        </row>
        <row r="39619">
          <cell r="O39619" t="str">
            <v>160305000</v>
          </cell>
        </row>
        <row r="39620">
          <cell r="O39620" t="str">
            <v>160305000</v>
          </cell>
        </row>
        <row r="39621">
          <cell r="O39621" t="str">
            <v>160305000</v>
          </cell>
        </row>
        <row r="39622">
          <cell r="O39622" t="str">
            <v>160305000</v>
          </cell>
        </row>
        <row r="39623">
          <cell r="O39623" t="str">
            <v>160305000</v>
          </cell>
        </row>
        <row r="39624">
          <cell r="O39624" t="str">
            <v>160305000</v>
          </cell>
        </row>
        <row r="39625">
          <cell r="O39625" t="str">
            <v>160305000</v>
          </cell>
        </row>
        <row r="39626">
          <cell r="O39626" t="str">
            <v>160305000</v>
          </cell>
        </row>
        <row r="39627">
          <cell r="O39627" t="str">
            <v>160305000</v>
          </cell>
        </row>
        <row r="39628">
          <cell r="O39628" t="str">
            <v>160305000</v>
          </cell>
        </row>
        <row r="39629">
          <cell r="O39629" t="str">
            <v>160305000</v>
          </cell>
        </row>
        <row r="39630">
          <cell r="O39630" t="str">
            <v>160305000</v>
          </cell>
        </row>
        <row r="39631">
          <cell r="O39631" t="str">
            <v>160305000</v>
          </cell>
        </row>
        <row r="39632">
          <cell r="O39632" t="str">
            <v>160305000</v>
          </cell>
        </row>
        <row r="39633">
          <cell r="O39633" t="str">
            <v>160306000</v>
          </cell>
        </row>
        <row r="39634">
          <cell r="O39634" t="str">
            <v>160306000</v>
          </cell>
        </row>
        <row r="39635">
          <cell r="O39635" t="str">
            <v>160306000</v>
          </cell>
        </row>
        <row r="39636">
          <cell r="O39636" t="str">
            <v>160306000</v>
          </cell>
        </row>
        <row r="39637">
          <cell r="O39637" t="str">
            <v>160306000</v>
          </cell>
        </row>
        <row r="39638">
          <cell r="O39638" t="str">
            <v>160306000</v>
          </cell>
        </row>
        <row r="39639">
          <cell r="O39639" t="str">
            <v>160306000</v>
          </cell>
        </row>
        <row r="39640">
          <cell r="O39640" t="str">
            <v>160306000</v>
          </cell>
        </row>
        <row r="39641">
          <cell r="O39641" t="str">
            <v>160306000</v>
          </cell>
        </row>
        <row r="39642">
          <cell r="O39642" t="str">
            <v>160306000</v>
          </cell>
        </row>
        <row r="39643">
          <cell r="O39643" t="str">
            <v>160306000</v>
          </cell>
        </row>
        <row r="39644">
          <cell r="O39644" t="str">
            <v>160306000</v>
          </cell>
        </row>
        <row r="39645">
          <cell r="O39645" t="str">
            <v>160306000</v>
          </cell>
        </row>
        <row r="39646">
          <cell r="O39646" t="str">
            <v>160306000</v>
          </cell>
        </row>
        <row r="39647">
          <cell r="O39647" t="str">
            <v>160306000</v>
          </cell>
        </row>
        <row r="39648">
          <cell r="O39648" t="str">
            <v>160306000</v>
          </cell>
        </row>
        <row r="39649">
          <cell r="O39649" t="str">
            <v>160306000</v>
          </cell>
        </row>
        <row r="39650">
          <cell r="O39650" t="str">
            <v>160306000</v>
          </cell>
        </row>
        <row r="39651">
          <cell r="O39651" t="str">
            <v>160306000</v>
          </cell>
        </row>
        <row r="39652">
          <cell r="O39652" t="str">
            <v>160306000</v>
          </cell>
        </row>
        <row r="39653">
          <cell r="O39653" t="str">
            <v>160306000</v>
          </cell>
        </row>
        <row r="39654">
          <cell r="O39654" t="str">
            <v>160306000</v>
          </cell>
        </row>
        <row r="39655">
          <cell r="O39655" t="str">
            <v>160306000</v>
          </cell>
        </row>
        <row r="39656">
          <cell r="O39656" t="str">
            <v>160306000</v>
          </cell>
        </row>
        <row r="39657">
          <cell r="O39657" t="str">
            <v>160306000</v>
          </cell>
        </row>
        <row r="39658">
          <cell r="O39658" t="str">
            <v>160306000</v>
          </cell>
        </row>
        <row r="39659">
          <cell r="O39659" t="str">
            <v>160306000</v>
          </cell>
        </row>
        <row r="39660">
          <cell r="O39660" t="str">
            <v>160306000</v>
          </cell>
        </row>
        <row r="39661">
          <cell r="O39661" t="str">
            <v>160306000</v>
          </cell>
        </row>
        <row r="39662">
          <cell r="O39662" t="str">
            <v>160306000</v>
          </cell>
        </row>
        <row r="39663">
          <cell r="O39663" t="str">
            <v>160306000</v>
          </cell>
        </row>
        <row r="39664">
          <cell r="O39664" t="str">
            <v>160306000</v>
          </cell>
        </row>
        <row r="39665">
          <cell r="O39665" t="str">
            <v>160307000</v>
          </cell>
        </row>
        <row r="39666">
          <cell r="O39666" t="str">
            <v>160307000</v>
          </cell>
        </row>
        <row r="39667">
          <cell r="O39667" t="str">
            <v>160307000</v>
          </cell>
        </row>
        <row r="39668">
          <cell r="O39668" t="str">
            <v>160307000</v>
          </cell>
        </row>
        <row r="39669">
          <cell r="O39669" t="str">
            <v>160307000</v>
          </cell>
        </row>
        <row r="39670">
          <cell r="O39670" t="str">
            <v>160307000</v>
          </cell>
        </row>
        <row r="39671">
          <cell r="O39671" t="str">
            <v>160307000</v>
          </cell>
        </row>
        <row r="39672">
          <cell r="O39672" t="str">
            <v>160307000</v>
          </cell>
        </row>
        <row r="39673">
          <cell r="O39673" t="str">
            <v>160307000</v>
          </cell>
        </row>
        <row r="39674">
          <cell r="O39674" t="str">
            <v>160307000</v>
          </cell>
        </row>
        <row r="39675">
          <cell r="O39675" t="str">
            <v>160307000</v>
          </cell>
        </row>
        <row r="39676">
          <cell r="O39676" t="str">
            <v>160308000</v>
          </cell>
        </row>
        <row r="39677">
          <cell r="O39677" t="str">
            <v>160308000</v>
          </cell>
        </row>
        <row r="39678">
          <cell r="O39678" t="str">
            <v>160308000</v>
          </cell>
        </row>
        <row r="39679">
          <cell r="O39679" t="str">
            <v>160308000</v>
          </cell>
        </row>
        <row r="39680">
          <cell r="O39680" t="str">
            <v>160308000</v>
          </cell>
        </row>
        <row r="39681">
          <cell r="O39681" t="str">
            <v>160308000</v>
          </cell>
        </row>
        <row r="39682">
          <cell r="O39682" t="str">
            <v>160308000</v>
          </cell>
        </row>
        <row r="39683">
          <cell r="O39683" t="str">
            <v>160308000</v>
          </cell>
        </row>
        <row r="39684">
          <cell r="O39684" t="str">
            <v>160308000</v>
          </cell>
        </row>
        <row r="39685">
          <cell r="O39685" t="str">
            <v>160308000</v>
          </cell>
        </row>
        <row r="39686">
          <cell r="O39686" t="str">
            <v>160308000</v>
          </cell>
        </row>
        <row r="39687">
          <cell r="O39687" t="str">
            <v>160308000</v>
          </cell>
        </row>
        <row r="39688">
          <cell r="O39688" t="str">
            <v>160308000</v>
          </cell>
        </row>
        <row r="39689">
          <cell r="O39689" t="str">
            <v>160308000</v>
          </cell>
        </row>
        <row r="39690">
          <cell r="O39690" t="str">
            <v>160308000</v>
          </cell>
        </row>
        <row r="39691">
          <cell r="O39691" t="str">
            <v>160308000</v>
          </cell>
        </row>
        <row r="39692">
          <cell r="O39692" t="str">
            <v>160308000</v>
          </cell>
        </row>
        <row r="39693">
          <cell r="O39693" t="str">
            <v>160308000</v>
          </cell>
        </row>
        <row r="39694">
          <cell r="O39694" t="str">
            <v>160308000</v>
          </cell>
        </row>
        <row r="39695">
          <cell r="O39695" t="str">
            <v>160308000</v>
          </cell>
        </row>
        <row r="39696">
          <cell r="O39696" t="str">
            <v>160308000</v>
          </cell>
        </row>
        <row r="39697">
          <cell r="O39697" t="str">
            <v>160308000</v>
          </cell>
        </row>
        <row r="39698">
          <cell r="O39698" t="str">
            <v>160308000</v>
          </cell>
        </row>
        <row r="39699">
          <cell r="O39699" t="str">
            <v>160308000</v>
          </cell>
        </row>
        <row r="39700">
          <cell r="O39700" t="str">
            <v>160308000</v>
          </cell>
        </row>
        <row r="39701">
          <cell r="O39701" t="str">
            <v>160308000</v>
          </cell>
        </row>
        <row r="39702">
          <cell r="O39702" t="str">
            <v>160308000</v>
          </cell>
        </row>
        <row r="39703">
          <cell r="O39703" t="str">
            <v>160309000</v>
          </cell>
        </row>
        <row r="39704">
          <cell r="O39704" t="str">
            <v>160309000</v>
          </cell>
        </row>
        <row r="39705">
          <cell r="O39705" t="str">
            <v>160309000</v>
          </cell>
        </row>
        <row r="39706">
          <cell r="O39706" t="str">
            <v>160309000</v>
          </cell>
        </row>
        <row r="39707">
          <cell r="O39707" t="str">
            <v>160309000</v>
          </cell>
        </row>
        <row r="39708">
          <cell r="O39708" t="str">
            <v>160309000</v>
          </cell>
        </row>
        <row r="39709">
          <cell r="O39709" t="str">
            <v>160309000</v>
          </cell>
        </row>
        <row r="39710">
          <cell r="O39710" t="str">
            <v>160309000</v>
          </cell>
        </row>
        <row r="39711">
          <cell r="O39711" t="str">
            <v>160309000</v>
          </cell>
        </row>
        <row r="39712">
          <cell r="O39712" t="str">
            <v>160309000</v>
          </cell>
        </row>
        <row r="39713">
          <cell r="O39713" t="str">
            <v>160309000</v>
          </cell>
        </row>
        <row r="39714">
          <cell r="O39714" t="str">
            <v>160309000</v>
          </cell>
        </row>
        <row r="39715">
          <cell r="O39715" t="str">
            <v>160309000</v>
          </cell>
        </row>
        <row r="39716">
          <cell r="O39716" t="str">
            <v>160309000</v>
          </cell>
        </row>
        <row r="39717">
          <cell r="O39717" t="str">
            <v>160309000</v>
          </cell>
        </row>
        <row r="39718">
          <cell r="O39718" t="str">
            <v>160309000</v>
          </cell>
        </row>
        <row r="39719">
          <cell r="O39719" t="str">
            <v>160309000</v>
          </cell>
        </row>
        <row r="39720">
          <cell r="O39720" t="str">
            <v>160309000</v>
          </cell>
        </row>
        <row r="39721">
          <cell r="O39721" t="str">
            <v>160309000</v>
          </cell>
        </row>
        <row r="39722">
          <cell r="O39722" t="str">
            <v>160309000</v>
          </cell>
        </row>
        <row r="39723">
          <cell r="O39723" t="str">
            <v>160309000</v>
          </cell>
        </row>
        <row r="39724">
          <cell r="O39724" t="str">
            <v>160309000</v>
          </cell>
        </row>
        <row r="39725">
          <cell r="O39725" t="str">
            <v>160309000</v>
          </cell>
        </row>
        <row r="39726">
          <cell r="O39726" t="str">
            <v>160309000</v>
          </cell>
        </row>
        <row r="39727">
          <cell r="O39727" t="str">
            <v>160309000</v>
          </cell>
        </row>
        <row r="39728">
          <cell r="O39728" t="str">
            <v>160310000</v>
          </cell>
        </row>
        <row r="39729">
          <cell r="O39729" t="str">
            <v>160310000</v>
          </cell>
        </row>
        <row r="39730">
          <cell r="O39730" t="str">
            <v>160310000</v>
          </cell>
        </row>
        <row r="39731">
          <cell r="O39731" t="str">
            <v>160310000</v>
          </cell>
        </row>
        <row r="39732">
          <cell r="O39732" t="str">
            <v>160310000</v>
          </cell>
        </row>
        <row r="39733">
          <cell r="O39733" t="str">
            <v>160310000</v>
          </cell>
        </row>
        <row r="39734">
          <cell r="O39734" t="str">
            <v>160310000</v>
          </cell>
        </row>
        <row r="39735">
          <cell r="O39735" t="str">
            <v>160310000</v>
          </cell>
        </row>
        <row r="39736">
          <cell r="O39736" t="str">
            <v>160310000</v>
          </cell>
        </row>
        <row r="39737">
          <cell r="O39737" t="str">
            <v>160310000</v>
          </cell>
        </row>
        <row r="39738">
          <cell r="O39738" t="str">
            <v>160310000</v>
          </cell>
        </row>
        <row r="39739">
          <cell r="O39739" t="str">
            <v>160311000</v>
          </cell>
        </row>
        <row r="39740">
          <cell r="O39740" t="str">
            <v>160311000</v>
          </cell>
        </row>
        <row r="39741">
          <cell r="O39741" t="str">
            <v>160311000</v>
          </cell>
        </row>
        <row r="39742">
          <cell r="O39742" t="str">
            <v>160311000</v>
          </cell>
        </row>
        <row r="39743">
          <cell r="O39743" t="str">
            <v>160311000</v>
          </cell>
        </row>
        <row r="39744">
          <cell r="O39744" t="str">
            <v>160311000</v>
          </cell>
        </row>
        <row r="39745">
          <cell r="O39745" t="str">
            <v>160311000</v>
          </cell>
        </row>
        <row r="39746">
          <cell r="O39746" t="str">
            <v>160311000</v>
          </cell>
        </row>
        <row r="39747">
          <cell r="O39747" t="str">
            <v>160311000</v>
          </cell>
        </row>
        <row r="39748">
          <cell r="O39748" t="str">
            <v>160311000</v>
          </cell>
        </row>
        <row r="39749">
          <cell r="O39749" t="str">
            <v>160311000</v>
          </cell>
        </row>
        <row r="39750">
          <cell r="O39750" t="str">
            <v>160311000</v>
          </cell>
        </row>
        <row r="39751">
          <cell r="O39751" t="str">
            <v>160311000</v>
          </cell>
        </row>
        <row r="39752">
          <cell r="O39752" t="str">
            <v>160311000</v>
          </cell>
        </row>
        <row r="39753">
          <cell r="O39753" t="str">
            <v>160311000</v>
          </cell>
        </row>
        <row r="39754">
          <cell r="O39754" t="str">
            <v>160311000</v>
          </cell>
        </row>
        <row r="39755">
          <cell r="O39755" t="str">
            <v>160312000</v>
          </cell>
        </row>
        <row r="39756">
          <cell r="O39756" t="str">
            <v>160312000</v>
          </cell>
        </row>
        <row r="39757">
          <cell r="O39757" t="str">
            <v>160312000</v>
          </cell>
        </row>
        <row r="39758">
          <cell r="O39758" t="str">
            <v>160312000</v>
          </cell>
        </row>
        <row r="39759">
          <cell r="O39759" t="str">
            <v>160312000</v>
          </cell>
        </row>
        <row r="39760">
          <cell r="O39760" t="str">
            <v>160312000</v>
          </cell>
        </row>
        <row r="39761">
          <cell r="O39761" t="str">
            <v>160312000</v>
          </cell>
        </row>
        <row r="39762">
          <cell r="O39762" t="str">
            <v>160312000</v>
          </cell>
        </row>
        <row r="39763">
          <cell r="O39763" t="str">
            <v>160312000</v>
          </cell>
        </row>
        <row r="39764">
          <cell r="O39764" t="str">
            <v>160312000</v>
          </cell>
        </row>
        <row r="39765">
          <cell r="O39765" t="str">
            <v>160312000</v>
          </cell>
        </row>
        <row r="39766">
          <cell r="O39766" t="str">
            <v>160312000</v>
          </cell>
        </row>
        <row r="39767">
          <cell r="O39767" t="str">
            <v>160312000</v>
          </cell>
        </row>
        <row r="39768">
          <cell r="O39768" t="str">
            <v>160312000</v>
          </cell>
        </row>
        <row r="39769">
          <cell r="O39769" t="str">
            <v>160312000</v>
          </cell>
        </row>
        <row r="39770">
          <cell r="O39770" t="str">
            <v>160312000</v>
          </cell>
        </row>
        <row r="39771">
          <cell r="O39771" t="str">
            <v>160313000</v>
          </cell>
        </row>
        <row r="39772">
          <cell r="O39772" t="str">
            <v>160313000</v>
          </cell>
        </row>
        <row r="39773">
          <cell r="O39773" t="str">
            <v>160313000</v>
          </cell>
        </row>
        <row r="39774">
          <cell r="O39774" t="str">
            <v>160313000</v>
          </cell>
        </row>
        <row r="39775">
          <cell r="O39775" t="str">
            <v>160313000</v>
          </cell>
        </row>
        <row r="39776">
          <cell r="O39776" t="str">
            <v>160313000</v>
          </cell>
        </row>
        <row r="39777">
          <cell r="O39777" t="str">
            <v>160313000</v>
          </cell>
        </row>
        <row r="39778">
          <cell r="O39778" t="str">
            <v>160313000</v>
          </cell>
        </row>
        <row r="39779">
          <cell r="O39779" t="str">
            <v>160313000</v>
          </cell>
        </row>
        <row r="39780">
          <cell r="O39780" t="str">
            <v>160313000</v>
          </cell>
        </row>
        <row r="39781">
          <cell r="O39781" t="str">
            <v>160313000</v>
          </cell>
        </row>
        <row r="39782">
          <cell r="O39782" t="str">
            <v>160313000</v>
          </cell>
        </row>
        <row r="39783">
          <cell r="O39783" t="str">
            <v>160313000</v>
          </cell>
        </row>
        <row r="39784">
          <cell r="O39784" t="str">
            <v>160313000</v>
          </cell>
        </row>
        <row r="39785">
          <cell r="O39785" t="str">
            <v>160313000</v>
          </cell>
        </row>
        <row r="39786">
          <cell r="O39786" t="str">
            <v>160313000</v>
          </cell>
        </row>
        <row r="39787">
          <cell r="O39787" t="str">
            <v>160313000</v>
          </cell>
        </row>
        <row r="39788">
          <cell r="O39788" t="str">
            <v>160313000</v>
          </cell>
        </row>
        <row r="39789">
          <cell r="O39789" t="str">
            <v>160313000</v>
          </cell>
        </row>
        <row r="39790">
          <cell r="O39790" t="str">
            <v>160313000</v>
          </cell>
        </row>
        <row r="39791">
          <cell r="O39791" t="str">
            <v>160314000</v>
          </cell>
        </row>
        <row r="39792">
          <cell r="O39792" t="str">
            <v>160314000</v>
          </cell>
        </row>
        <row r="39793">
          <cell r="O39793" t="str">
            <v>160314000</v>
          </cell>
        </row>
        <row r="39794">
          <cell r="O39794" t="str">
            <v>160314000</v>
          </cell>
        </row>
        <row r="39795">
          <cell r="O39795" t="str">
            <v>160314000</v>
          </cell>
        </row>
        <row r="39796">
          <cell r="O39796" t="str">
            <v>160314000</v>
          </cell>
        </row>
        <row r="39797">
          <cell r="O39797" t="str">
            <v>160314000</v>
          </cell>
        </row>
        <row r="39798">
          <cell r="O39798" t="str">
            <v>160314000</v>
          </cell>
        </row>
        <row r="39799">
          <cell r="O39799" t="str">
            <v>160314000</v>
          </cell>
        </row>
        <row r="39800">
          <cell r="O39800" t="str">
            <v>160314000</v>
          </cell>
        </row>
        <row r="39801">
          <cell r="O39801" t="str">
            <v>160314000</v>
          </cell>
        </row>
        <row r="39802">
          <cell r="O39802" t="str">
            <v>160314000</v>
          </cell>
        </row>
        <row r="39803">
          <cell r="O39803" t="str">
            <v>160314000</v>
          </cell>
        </row>
        <row r="39804">
          <cell r="O39804" t="str">
            <v>160314000</v>
          </cell>
        </row>
        <row r="39805">
          <cell r="O39805" t="str">
            <v>160314000</v>
          </cell>
        </row>
        <row r="39806">
          <cell r="O39806" t="str">
            <v>160314000</v>
          </cell>
        </row>
        <row r="39807">
          <cell r="O39807" t="str">
            <v>160314000</v>
          </cell>
        </row>
        <row r="39808">
          <cell r="O39808" t="str">
            <v>160314000</v>
          </cell>
        </row>
        <row r="39809">
          <cell r="O39809" t="str">
            <v>160314000</v>
          </cell>
        </row>
        <row r="39810">
          <cell r="O39810" t="str">
            <v>160314000</v>
          </cell>
        </row>
        <row r="39811">
          <cell r="O39811" t="str">
            <v>160314000</v>
          </cell>
        </row>
        <row r="39812">
          <cell r="O39812" t="str">
            <v>160314000</v>
          </cell>
        </row>
        <row r="39813">
          <cell r="O39813" t="str">
            <v>160314000</v>
          </cell>
        </row>
        <row r="39814">
          <cell r="O39814" t="str">
            <v>166701000</v>
          </cell>
        </row>
        <row r="39815">
          <cell r="O39815" t="str">
            <v>166701000</v>
          </cell>
        </row>
        <row r="39816">
          <cell r="O39816" t="str">
            <v>166701000</v>
          </cell>
        </row>
        <row r="39817">
          <cell r="O39817" t="str">
            <v>166701000</v>
          </cell>
        </row>
        <row r="39818">
          <cell r="O39818" t="str">
            <v>166701000</v>
          </cell>
        </row>
        <row r="39819">
          <cell r="O39819" t="str">
            <v>166701000</v>
          </cell>
        </row>
        <row r="39820">
          <cell r="O39820" t="str">
            <v>166701000</v>
          </cell>
        </row>
        <row r="39821">
          <cell r="O39821" t="str">
            <v>166701000</v>
          </cell>
        </row>
        <row r="39822">
          <cell r="O39822" t="str">
            <v>166701000</v>
          </cell>
        </row>
        <row r="39823">
          <cell r="O39823" t="str">
            <v>166701000</v>
          </cell>
        </row>
        <row r="39824">
          <cell r="O39824" t="str">
            <v>166701000</v>
          </cell>
        </row>
        <row r="39825">
          <cell r="O39825" t="str">
            <v>166701000</v>
          </cell>
        </row>
        <row r="39826">
          <cell r="O39826" t="str">
            <v>166702000</v>
          </cell>
        </row>
        <row r="39827">
          <cell r="O39827" t="str">
            <v>166702000</v>
          </cell>
        </row>
        <row r="39828">
          <cell r="O39828" t="str">
            <v>166702000</v>
          </cell>
        </row>
        <row r="39829">
          <cell r="O39829" t="str">
            <v>166702000</v>
          </cell>
        </row>
        <row r="39830">
          <cell r="O39830" t="str">
            <v>166702000</v>
          </cell>
        </row>
        <row r="39831">
          <cell r="O39831" t="str">
            <v>166702000</v>
          </cell>
        </row>
        <row r="39832">
          <cell r="O39832" t="str">
            <v>166702000</v>
          </cell>
        </row>
        <row r="39833">
          <cell r="O39833" t="str">
            <v>166702000</v>
          </cell>
        </row>
        <row r="39834">
          <cell r="O39834" t="str">
            <v>166702000</v>
          </cell>
        </row>
        <row r="39835">
          <cell r="O39835" t="str">
            <v>166704000</v>
          </cell>
        </row>
        <row r="39836">
          <cell r="O39836" t="str">
            <v>166704000</v>
          </cell>
        </row>
        <row r="39837">
          <cell r="O39837" t="str">
            <v>166704000</v>
          </cell>
        </row>
        <row r="39838">
          <cell r="O39838" t="str">
            <v>166704000</v>
          </cell>
        </row>
        <row r="39839">
          <cell r="O39839" t="str">
            <v>166704000</v>
          </cell>
        </row>
        <row r="39840">
          <cell r="O39840" t="str">
            <v>166704000</v>
          </cell>
        </row>
        <row r="39841">
          <cell r="O39841" t="str">
            <v>166706000</v>
          </cell>
        </row>
        <row r="39842">
          <cell r="O39842" t="str">
            <v>166706000</v>
          </cell>
        </row>
        <row r="39843">
          <cell r="O39843" t="str">
            <v>166706000</v>
          </cell>
        </row>
        <row r="39844">
          <cell r="O39844" t="str">
            <v>166706000</v>
          </cell>
        </row>
        <row r="39845">
          <cell r="O39845" t="str">
            <v>166706000</v>
          </cell>
        </row>
        <row r="39846">
          <cell r="O39846" t="str">
            <v>166706000</v>
          </cell>
        </row>
        <row r="39847">
          <cell r="O39847" t="str">
            <v>166706000</v>
          </cell>
        </row>
        <row r="39848">
          <cell r="O39848" t="str">
            <v>166706000</v>
          </cell>
        </row>
        <row r="39849">
          <cell r="O39849" t="str">
            <v>166706000</v>
          </cell>
        </row>
        <row r="39850">
          <cell r="O39850" t="str">
            <v>166706000</v>
          </cell>
        </row>
        <row r="39851">
          <cell r="O39851" t="str">
            <v>166706000</v>
          </cell>
        </row>
        <row r="39852">
          <cell r="O39852" t="str">
            <v>166706000</v>
          </cell>
        </row>
        <row r="39853">
          <cell r="O39853" t="str">
            <v>166706000</v>
          </cell>
        </row>
        <row r="39854">
          <cell r="O39854" t="str">
            <v>166706000</v>
          </cell>
        </row>
        <row r="39855">
          <cell r="O39855" t="str">
            <v>166707000</v>
          </cell>
        </row>
        <row r="39856">
          <cell r="O39856" t="str">
            <v>166707000</v>
          </cell>
        </row>
        <row r="39857">
          <cell r="O39857" t="str">
            <v>166707000</v>
          </cell>
        </row>
        <row r="39858">
          <cell r="O39858" t="str">
            <v>166707000</v>
          </cell>
        </row>
        <row r="39859">
          <cell r="O39859" t="str">
            <v>166707000</v>
          </cell>
        </row>
        <row r="39860">
          <cell r="O39860" t="str">
            <v>166707000</v>
          </cell>
        </row>
        <row r="39861">
          <cell r="O39861" t="str">
            <v>166707000</v>
          </cell>
        </row>
        <row r="39862">
          <cell r="O39862" t="str">
            <v>166707000</v>
          </cell>
        </row>
        <row r="39863">
          <cell r="O39863" t="str">
            <v>166707000</v>
          </cell>
        </row>
        <row r="39864">
          <cell r="O39864" t="str">
            <v>166707000</v>
          </cell>
        </row>
        <row r="39865">
          <cell r="O39865" t="str">
            <v>166707000</v>
          </cell>
        </row>
        <row r="39866">
          <cell r="O39866" t="str">
            <v>166707000</v>
          </cell>
        </row>
        <row r="39867">
          <cell r="O39867" t="str">
            <v>166707000</v>
          </cell>
        </row>
        <row r="39868">
          <cell r="O39868" t="str">
            <v>166707000</v>
          </cell>
        </row>
        <row r="39869">
          <cell r="O39869" t="str">
            <v>166707000</v>
          </cell>
        </row>
        <row r="39870">
          <cell r="O39870" t="str">
            <v>166707000</v>
          </cell>
        </row>
        <row r="39871">
          <cell r="O39871" t="str">
            <v>166707000</v>
          </cell>
        </row>
        <row r="39872">
          <cell r="O39872" t="str">
            <v>166707000</v>
          </cell>
        </row>
        <row r="39873">
          <cell r="O39873" t="str">
            <v>166707000</v>
          </cell>
        </row>
        <row r="39874">
          <cell r="O39874" t="str">
            <v>166707000</v>
          </cell>
        </row>
        <row r="39875">
          <cell r="O39875" t="str">
            <v>166707000</v>
          </cell>
        </row>
        <row r="39876">
          <cell r="O39876" t="str">
            <v>166707000</v>
          </cell>
        </row>
        <row r="39877">
          <cell r="O39877" t="str">
            <v>166707000</v>
          </cell>
        </row>
        <row r="39878">
          <cell r="O39878" t="str">
            <v>166707000</v>
          </cell>
        </row>
        <row r="39879">
          <cell r="O39879" t="str">
            <v>166707000</v>
          </cell>
        </row>
        <row r="39880">
          <cell r="O39880" t="str">
            <v>166707000</v>
          </cell>
        </row>
        <row r="39881">
          <cell r="O39881" t="str">
            <v>166707000</v>
          </cell>
        </row>
        <row r="39882">
          <cell r="O39882" t="str">
            <v>166707000</v>
          </cell>
        </row>
        <row r="39883">
          <cell r="O39883" t="str">
            <v>166707000</v>
          </cell>
        </row>
        <row r="39884">
          <cell r="O39884" t="str">
            <v>166708000</v>
          </cell>
        </row>
        <row r="39885">
          <cell r="O39885" t="str">
            <v>166708000</v>
          </cell>
        </row>
        <row r="39886">
          <cell r="O39886" t="str">
            <v>166708000</v>
          </cell>
        </row>
        <row r="39887">
          <cell r="O39887" t="str">
            <v>166708000</v>
          </cell>
        </row>
        <row r="39888">
          <cell r="O39888" t="str">
            <v>166708000</v>
          </cell>
        </row>
        <row r="39889">
          <cell r="O39889" t="str">
            <v>166708000</v>
          </cell>
        </row>
        <row r="39890">
          <cell r="O39890" t="str">
            <v>166708000</v>
          </cell>
        </row>
        <row r="39891">
          <cell r="O39891" t="str">
            <v>166708000</v>
          </cell>
        </row>
        <row r="39892">
          <cell r="O39892" t="str">
            <v>166708000</v>
          </cell>
        </row>
        <row r="39893">
          <cell r="O39893" t="str">
            <v>166708000</v>
          </cell>
        </row>
        <row r="39894">
          <cell r="O39894" t="str">
            <v>166708000</v>
          </cell>
        </row>
        <row r="39895">
          <cell r="O39895" t="str">
            <v>166708000</v>
          </cell>
        </row>
        <row r="39896">
          <cell r="O39896" t="str">
            <v>166708000</v>
          </cell>
        </row>
        <row r="39897">
          <cell r="O39897" t="str">
            <v>166708000</v>
          </cell>
        </row>
        <row r="39898">
          <cell r="O39898" t="str">
            <v>166708000</v>
          </cell>
        </row>
        <row r="39899">
          <cell r="O39899" t="str">
            <v>166708000</v>
          </cell>
        </row>
        <row r="39900">
          <cell r="O39900" t="str">
            <v>166708000</v>
          </cell>
        </row>
        <row r="39901">
          <cell r="O39901" t="str">
            <v>166708000</v>
          </cell>
        </row>
        <row r="39902">
          <cell r="O39902" t="str">
            <v>166708000</v>
          </cell>
        </row>
        <row r="39903">
          <cell r="O39903" t="str">
            <v>166708000</v>
          </cell>
        </row>
        <row r="39904">
          <cell r="O39904" t="str">
            <v>166710000</v>
          </cell>
        </row>
        <row r="39905">
          <cell r="O39905" t="str">
            <v>166710000</v>
          </cell>
        </row>
        <row r="39906">
          <cell r="O39906" t="str">
            <v>166710000</v>
          </cell>
        </row>
        <row r="39907">
          <cell r="O39907" t="str">
            <v>166710000</v>
          </cell>
        </row>
        <row r="39908">
          <cell r="O39908" t="str">
            <v>166710000</v>
          </cell>
        </row>
        <row r="39909">
          <cell r="O39909" t="str">
            <v>166710000</v>
          </cell>
        </row>
        <row r="39910">
          <cell r="O39910" t="str">
            <v>166710000</v>
          </cell>
        </row>
        <row r="39911">
          <cell r="O39911" t="str">
            <v>166710000</v>
          </cell>
        </row>
        <row r="39912">
          <cell r="O39912" t="str">
            <v>166710000</v>
          </cell>
        </row>
        <row r="39913">
          <cell r="O39913" t="str">
            <v>166710000</v>
          </cell>
        </row>
        <row r="39914">
          <cell r="O39914" t="str">
            <v>166710000</v>
          </cell>
        </row>
        <row r="39915">
          <cell r="O39915" t="str">
            <v>166710000</v>
          </cell>
        </row>
        <row r="39916">
          <cell r="O39916" t="str">
            <v>166710000</v>
          </cell>
        </row>
        <row r="39917">
          <cell r="O39917" t="str">
            <v>166710000</v>
          </cell>
        </row>
        <row r="39918">
          <cell r="O39918" t="str">
            <v>166710000</v>
          </cell>
        </row>
        <row r="39919">
          <cell r="O39919" t="str">
            <v>166710000</v>
          </cell>
        </row>
        <row r="39920">
          <cell r="O39920" t="str">
            <v>166710000</v>
          </cell>
        </row>
        <row r="39921">
          <cell r="O39921" t="str">
            <v>166710000</v>
          </cell>
        </row>
        <row r="39922">
          <cell r="O39922" t="str">
            <v>166710000</v>
          </cell>
        </row>
        <row r="39923">
          <cell r="O39923" t="str">
            <v>166711000</v>
          </cell>
        </row>
        <row r="39924">
          <cell r="O39924" t="str">
            <v>166711000</v>
          </cell>
        </row>
        <row r="39925">
          <cell r="O39925" t="str">
            <v>166711000</v>
          </cell>
        </row>
        <row r="39926">
          <cell r="O39926" t="str">
            <v>166711000</v>
          </cell>
        </row>
        <row r="39927">
          <cell r="O39927" t="str">
            <v>166711000</v>
          </cell>
        </row>
        <row r="39928">
          <cell r="O39928" t="str">
            <v>166711000</v>
          </cell>
        </row>
        <row r="39929">
          <cell r="O39929" t="str">
            <v>166711000</v>
          </cell>
        </row>
        <row r="39930">
          <cell r="O39930" t="str">
            <v>166711000</v>
          </cell>
        </row>
        <row r="39931">
          <cell r="O39931" t="str">
            <v>166711000</v>
          </cell>
        </row>
        <row r="39932">
          <cell r="O39932" t="str">
            <v>166711000</v>
          </cell>
        </row>
        <row r="39933">
          <cell r="O39933" t="str">
            <v>166711000</v>
          </cell>
        </row>
        <row r="39934">
          <cell r="O39934" t="str">
            <v>166711000</v>
          </cell>
        </row>
        <row r="39935">
          <cell r="O39935" t="str">
            <v>166711000</v>
          </cell>
        </row>
        <row r="39936">
          <cell r="O39936" t="str">
            <v>166714000</v>
          </cell>
        </row>
        <row r="39937">
          <cell r="O39937" t="str">
            <v>166714000</v>
          </cell>
        </row>
        <row r="39938">
          <cell r="O39938" t="str">
            <v>166714000</v>
          </cell>
        </row>
        <row r="39939">
          <cell r="O39939" t="str">
            <v>166714000</v>
          </cell>
        </row>
        <row r="39940">
          <cell r="O39940" t="str">
            <v>166714000</v>
          </cell>
        </row>
        <row r="39941">
          <cell r="O39941" t="str">
            <v>166714000</v>
          </cell>
        </row>
        <row r="39942">
          <cell r="O39942" t="str">
            <v>166714000</v>
          </cell>
        </row>
        <row r="39943">
          <cell r="O39943" t="str">
            <v>166714000</v>
          </cell>
        </row>
        <row r="39944">
          <cell r="O39944" t="str">
            <v>166714000</v>
          </cell>
        </row>
        <row r="39945">
          <cell r="O39945" t="str">
            <v>166714000</v>
          </cell>
        </row>
        <row r="39946">
          <cell r="O39946" t="str">
            <v>166714000</v>
          </cell>
        </row>
        <row r="39947">
          <cell r="O39947" t="str">
            <v>166714000</v>
          </cell>
        </row>
        <row r="39948">
          <cell r="O39948" t="str">
            <v>166714000</v>
          </cell>
        </row>
        <row r="39949">
          <cell r="O39949" t="str">
            <v>166714000</v>
          </cell>
        </row>
        <row r="39950">
          <cell r="O39950" t="str">
            <v>166714000</v>
          </cell>
        </row>
        <row r="39951">
          <cell r="O39951" t="str">
            <v>166714000</v>
          </cell>
        </row>
        <row r="39952">
          <cell r="O39952" t="str">
            <v>166714000</v>
          </cell>
        </row>
        <row r="39953">
          <cell r="O39953" t="str">
            <v>166714000</v>
          </cell>
        </row>
        <row r="39954">
          <cell r="O39954" t="str">
            <v>166714000</v>
          </cell>
        </row>
        <row r="39955">
          <cell r="O39955" t="str">
            <v>166714000</v>
          </cell>
        </row>
        <row r="39956">
          <cell r="O39956" t="str">
            <v>166714000</v>
          </cell>
        </row>
        <row r="39957">
          <cell r="O39957" t="str">
            <v>166715000</v>
          </cell>
        </row>
        <row r="39958">
          <cell r="O39958" t="str">
            <v>166715000</v>
          </cell>
        </row>
        <row r="39959">
          <cell r="O39959" t="str">
            <v>166715000</v>
          </cell>
        </row>
        <row r="39960">
          <cell r="O39960" t="str">
            <v>166715000</v>
          </cell>
        </row>
        <row r="39961">
          <cell r="O39961" t="str">
            <v>166715000</v>
          </cell>
        </row>
        <row r="39962">
          <cell r="O39962" t="str">
            <v>166715000</v>
          </cell>
        </row>
        <row r="39963">
          <cell r="O39963" t="str">
            <v>166715000</v>
          </cell>
        </row>
        <row r="39964">
          <cell r="O39964" t="str">
            <v>166715000</v>
          </cell>
        </row>
        <row r="39965">
          <cell r="O39965" t="str">
            <v>166715000</v>
          </cell>
        </row>
        <row r="39966">
          <cell r="O39966" t="str">
            <v>166715000</v>
          </cell>
        </row>
        <row r="39967">
          <cell r="O39967" t="str">
            <v>166715000</v>
          </cell>
        </row>
        <row r="39968">
          <cell r="O39968" t="str">
            <v>166715000</v>
          </cell>
        </row>
        <row r="39969">
          <cell r="O39969" t="str">
            <v>166715000</v>
          </cell>
        </row>
        <row r="39970">
          <cell r="O39970" t="str">
            <v>166715000</v>
          </cell>
        </row>
        <row r="39971">
          <cell r="O39971" t="str">
            <v>166716000</v>
          </cell>
        </row>
        <row r="39972">
          <cell r="O39972" t="str">
            <v>166716000</v>
          </cell>
        </row>
        <row r="39973">
          <cell r="O39973" t="str">
            <v>166716000</v>
          </cell>
        </row>
        <row r="39974">
          <cell r="O39974" t="str">
            <v>166716000</v>
          </cell>
        </row>
        <row r="39975">
          <cell r="O39975" t="str">
            <v>166716000</v>
          </cell>
        </row>
        <row r="39976">
          <cell r="O39976" t="str">
            <v>166716000</v>
          </cell>
        </row>
        <row r="39977">
          <cell r="O39977" t="str">
            <v>166716000</v>
          </cell>
        </row>
        <row r="39978">
          <cell r="O39978" t="str">
            <v>166716000</v>
          </cell>
        </row>
        <row r="39979">
          <cell r="O39979" t="str">
            <v>166716000</v>
          </cell>
        </row>
        <row r="39980">
          <cell r="O39980" t="str">
            <v>166716000</v>
          </cell>
        </row>
        <row r="39981">
          <cell r="O39981" t="str">
            <v>166716000</v>
          </cell>
        </row>
        <row r="39982">
          <cell r="O39982" t="str">
            <v>166716000</v>
          </cell>
        </row>
        <row r="39983">
          <cell r="O39983" t="str">
            <v>166716000</v>
          </cell>
        </row>
        <row r="39984">
          <cell r="O39984" t="str">
            <v>166716000</v>
          </cell>
        </row>
        <row r="39985">
          <cell r="O39985" t="str">
            <v>166716000</v>
          </cell>
        </row>
        <row r="39986">
          <cell r="O39986" t="str">
            <v>166717000</v>
          </cell>
        </row>
        <row r="39987">
          <cell r="O39987" t="str">
            <v>166717000</v>
          </cell>
        </row>
        <row r="39988">
          <cell r="O39988" t="str">
            <v>166717000</v>
          </cell>
        </row>
        <row r="39989">
          <cell r="O39989" t="str">
            <v>166717000</v>
          </cell>
        </row>
        <row r="39990">
          <cell r="O39990" t="str">
            <v>166717000</v>
          </cell>
        </row>
        <row r="39991">
          <cell r="O39991" t="str">
            <v>166717000</v>
          </cell>
        </row>
        <row r="39992">
          <cell r="O39992" t="str">
            <v>166717000</v>
          </cell>
        </row>
        <row r="39993">
          <cell r="O39993" t="str">
            <v>166717000</v>
          </cell>
        </row>
        <row r="39994">
          <cell r="O39994" t="str">
            <v>166717000</v>
          </cell>
        </row>
        <row r="39995">
          <cell r="O39995" t="str">
            <v>166717000</v>
          </cell>
        </row>
        <row r="39996">
          <cell r="O39996" t="str">
            <v>166717000</v>
          </cell>
        </row>
        <row r="39997">
          <cell r="O39997" t="str">
            <v>166717000</v>
          </cell>
        </row>
        <row r="39998">
          <cell r="O39998" t="str">
            <v>166717000</v>
          </cell>
        </row>
        <row r="39999">
          <cell r="O39999" t="str">
            <v>166717000</v>
          </cell>
        </row>
        <row r="40000">
          <cell r="O40000" t="str">
            <v>166717000</v>
          </cell>
        </row>
        <row r="40001">
          <cell r="O40001" t="str">
            <v>166717000</v>
          </cell>
        </row>
        <row r="40002">
          <cell r="O40002" t="str">
            <v>166717000</v>
          </cell>
        </row>
        <row r="40003">
          <cell r="O40003" t="str">
            <v>166717000</v>
          </cell>
        </row>
        <row r="40004">
          <cell r="O40004" t="str">
            <v>166717000</v>
          </cell>
        </row>
        <row r="40005">
          <cell r="O40005" t="str">
            <v>166717000</v>
          </cell>
        </row>
        <row r="40006">
          <cell r="O40006" t="str">
            <v>166718000</v>
          </cell>
        </row>
        <row r="40007">
          <cell r="O40007" t="str">
            <v>166718000</v>
          </cell>
        </row>
        <row r="40008">
          <cell r="O40008" t="str">
            <v>166718000</v>
          </cell>
        </row>
        <row r="40009">
          <cell r="O40009" t="str">
            <v>166718000</v>
          </cell>
        </row>
        <row r="40010">
          <cell r="O40010" t="str">
            <v>166718000</v>
          </cell>
        </row>
        <row r="40011">
          <cell r="O40011" t="str">
            <v>166718000</v>
          </cell>
        </row>
        <row r="40012">
          <cell r="O40012" t="str">
            <v>166719000</v>
          </cell>
        </row>
        <row r="40013">
          <cell r="O40013" t="str">
            <v>166719000</v>
          </cell>
        </row>
        <row r="40014">
          <cell r="O40014" t="str">
            <v>166719000</v>
          </cell>
        </row>
        <row r="40015">
          <cell r="O40015" t="str">
            <v>166719000</v>
          </cell>
        </row>
        <row r="40016">
          <cell r="O40016" t="str">
            <v>166719000</v>
          </cell>
        </row>
        <row r="40017">
          <cell r="O40017" t="str">
            <v>166719000</v>
          </cell>
        </row>
        <row r="40018">
          <cell r="O40018" t="str">
            <v>166719000</v>
          </cell>
        </row>
        <row r="40019">
          <cell r="O40019" t="str">
            <v>166719000</v>
          </cell>
        </row>
        <row r="40020">
          <cell r="O40020" t="str">
            <v>166719000</v>
          </cell>
        </row>
        <row r="40021">
          <cell r="O40021" t="str">
            <v>166719000</v>
          </cell>
        </row>
        <row r="40022">
          <cell r="O40022" t="str">
            <v>166719000</v>
          </cell>
        </row>
        <row r="40023">
          <cell r="O40023" t="str">
            <v>166720000</v>
          </cell>
        </row>
        <row r="40024">
          <cell r="O40024" t="str">
            <v>166720000</v>
          </cell>
        </row>
        <row r="40025">
          <cell r="O40025" t="str">
            <v>166720000</v>
          </cell>
        </row>
        <row r="40026">
          <cell r="O40026" t="str">
            <v>166720000</v>
          </cell>
        </row>
        <row r="40027">
          <cell r="O40027" t="str">
            <v>166720000</v>
          </cell>
        </row>
        <row r="40028">
          <cell r="O40028" t="str">
            <v>166720000</v>
          </cell>
        </row>
        <row r="40029">
          <cell r="O40029" t="str">
            <v>166720000</v>
          </cell>
        </row>
        <row r="40030">
          <cell r="O40030" t="str">
            <v>166720000</v>
          </cell>
        </row>
        <row r="40031">
          <cell r="O40031" t="str">
            <v>166720000</v>
          </cell>
        </row>
        <row r="40032">
          <cell r="O40032" t="str">
            <v>166720000</v>
          </cell>
        </row>
        <row r="40033">
          <cell r="O40033" t="str">
            <v>166720000</v>
          </cell>
        </row>
        <row r="40034">
          <cell r="O40034" t="str">
            <v>166720000</v>
          </cell>
        </row>
        <row r="40035">
          <cell r="O40035" t="str">
            <v>166721000</v>
          </cell>
        </row>
        <row r="40036">
          <cell r="O40036" t="str">
            <v>166721000</v>
          </cell>
        </row>
        <row r="40037">
          <cell r="O40037" t="str">
            <v>166721000</v>
          </cell>
        </row>
        <row r="40038">
          <cell r="O40038" t="str">
            <v>166721000</v>
          </cell>
        </row>
        <row r="40039">
          <cell r="O40039" t="str">
            <v>166721000</v>
          </cell>
        </row>
        <row r="40040">
          <cell r="O40040" t="str">
            <v>166721000</v>
          </cell>
        </row>
        <row r="40041">
          <cell r="O40041" t="str">
            <v>166721000</v>
          </cell>
        </row>
        <row r="40042">
          <cell r="O40042" t="str">
            <v>166721000</v>
          </cell>
        </row>
        <row r="40043">
          <cell r="O40043" t="str">
            <v>166721000</v>
          </cell>
        </row>
        <row r="40044">
          <cell r="O40044" t="str">
            <v>166721000</v>
          </cell>
        </row>
        <row r="40045">
          <cell r="O40045" t="str">
            <v>166721000</v>
          </cell>
        </row>
        <row r="40046">
          <cell r="O40046" t="str">
            <v>166722000</v>
          </cell>
        </row>
        <row r="40047">
          <cell r="O40047" t="str">
            <v>166722000</v>
          </cell>
        </row>
        <row r="40048">
          <cell r="O40048" t="str">
            <v>166722000</v>
          </cell>
        </row>
        <row r="40049">
          <cell r="O40049" t="str">
            <v>166722000</v>
          </cell>
        </row>
        <row r="40050">
          <cell r="O40050" t="str">
            <v>166722000</v>
          </cell>
        </row>
        <row r="40051">
          <cell r="O40051" t="str">
            <v>166722000</v>
          </cell>
        </row>
        <row r="40052">
          <cell r="O40052" t="str">
            <v>166722000</v>
          </cell>
        </row>
        <row r="40053">
          <cell r="O40053" t="str">
            <v>166722000</v>
          </cell>
        </row>
        <row r="40054">
          <cell r="O40054" t="str">
            <v>166722000</v>
          </cell>
        </row>
        <row r="40055">
          <cell r="O40055" t="str">
            <v>166722000</v>
          </cell>
        </row>
        <row r="40056">
          <cell r="O40056" t="str">
            <v>166722000</v>
          </cell>
        </row>
        <row r="40057">
          <cell r="O40057" t="str">
            <v>166722000</v>
          </cell>
        </row>
        <row r="40058">
          <cell r="O40058" t="str">
            <v>166723000</v>
          </cell>
        </row>
        <row r="40059">
          <cell r="O40059" t="str">
            <v>166723000</v>
          </cell>
        </row>
        <row r="40060">
          <cell r="O40060" t="str">
            <v>166723000</v>
          </cell>
        </row>
        <row r="40061">
          <cell r="O40061" t="str">
            <v>166723000</v>
          </cell>
        </row>
        <row r="40062">
          <cell r="O40062" t="str">
            <v>166723000</v>
          </cell>
        </row>
        <row r="40063">
          <cell r="O40063" t="str">
            <v>166723000</v>
          </cell>
        </row>
        <row r="40064">
          <cell r="O40064" t="str">
            <v>166723000</v>
          </cell>
        </row>
        <row r="40065">
          <cell r="O40065" t="str">
            <v>166723000</v>
          </cell>
        </row>
        <row r="40066">
          <cell r="O40066" t="str">
            <v>166723000</v>
          </cell>
        </row>
        <row r="40067">
          <cell r="O40067" t="str">
            <v>166723000</v>
          </cell>
        </row>
        <row r="40068">
          <cell r="O40068" t="str">
            <v>166723000</v>
          </cell>
        </row>
        <row r="40069">
          <cell r="O40069" t="str">
            <v>166723000</v>
          </cell>
        </row>
        <row r="40070">
          <cell r="O40070" t="str">
            <v>166723000</v>
          </cell>
        </row>
        <row r="40071">
          <cell r="O40071" t="str">
            <v>166723000</v>
          </cell>
        </row>
        <row r="40072">
          <cell r="O40072" t="str">
            <v>166724000</v>
          </cell>
        </row>
        <row r="40073">
          <cell r="O40073" t="str">
            <v>166724000</v>
          </cell>
        </row>
        <row r="40074">
          <cell r="O40074" t="str">
            <v>166724000</v>
          </cell>
        </row>
        <row r="40075">
          <cell r="O40075" t="str">
            <v>166724000</v>
          </cell>
        </row>
        <row r="40076">
          <cell r="O40076" t="str">
            <v>166724000</v>
          </cell>
        </row>
        <row r="40077">
          <cell r="O40077" t="str">
            <v>166724000</v>
          </cell>
        </row>
        <row r="40078">
          <cell r="O40078" t="str">
            <v>166724000</v>
          </cell>
        </row>
        <row r="40079">
          <cell r="O40079" t="str">
            <v>166724000</v>
          </cell>
        </row>
        <row r="40080">
          <cell r="O40080" t="str">
            <v>166724000</v>
          </cell>
        </row>
        <row r="40081">
          <cell r="O40081" t="str">
            <v>166724000</v>
          </cell>
        </row>
        <row r="40082">
          <cell r="O40082" t="str">
            <v>166724000</v>
          </cell>
        </row>
        <row r="40083">
          <cell r="O40083" t="str">
            <v>166724000</v>
          </cell>
        </row>
        <row r="40084">
          <cell r="O40084" t="str">
            <v>166724000</v>
          </cell>
        </row>
        <row r="40085">
          <cell r="O40085" t="str">
            <v>166724000</v>
          </cell>
        </row>
        <row r="40086">
          <cell r="O40086" t="str">
            <v>166724000</v>
          </cell>
        </row>
        <row r="40087">
          <cell r="O40087" t="str">
            <v>166724000</v>
          </cell>
        </row>
        <row r="40088">
          <cell r="O40088" t="str">
            <v>166724000</v>
          </cell>
        </row>
        <row r="40089">
          <cell r="O40089" t="str">
            <v>166724000</v>
          </cell>
        </row>
        <row r="40090">
          <cell r="O40090" t="str">
            <v>166724000</v>
          </cell>
        </row>
        <row r="40091">
          <cell r="O40091" t="str">
            <v>166724000</v>
          </cell>
        </row>
        <row r="40092">
          <cell r="O40092" t="str">
            <v>166724000</v>
          </cell>
        </row>
        <row r="40093">
          <cell r="O40093" t="str">
            <v>166724000</v>
          </cell>
        </row>
        <row r="40094">
          <cell r="O40094" t="str">
            <v>166724000</v>
          </cell>
        </row>
        <row r="40095">
          <cell r="O40095" t="str">
            <v>166724000</v>
          </cell>
        </row>
        <row r="40096">
          <cell r="O40096" t="str">
            <v>166724000</v>
          </cell>
        </row>
        <row r="40097">
          <cell r="O40097" t="str">
            <v>166724000</v>
          </cell>
        </row>
        <row r="40098">
          <cell r="O40098" t="str">
            <v>166724000</v>
          </cell>
        </row>
        <row r="40099">
          <cell r="O40099" t="str">
            <v>166724000</v>
          </cell>
        </row>
        <row r="40100">
          <cell r="O40100" t="str">
            <v>166724000</v>
          </cell>
        </row>
        <row r="40101">
          <cell r="O40101" t="str">
            <v>166724000</v>
          </cell>
        </row>
        <row r="40102">
          <cell r="O40102" t="str">
            <v>166724000</v>
          </cell>
        </row>
        <row r="40103">
          <cell r="O40103" t="str">
            <v>166724000</v>
          </cell>
        </row>
        <row r="40104">
          <cell r="O40104" t="str">
            <v>166724000</v>
          </cell>
        </row>
        <row r="40105">
          <cell r="O40105" t="str">
            <v>166724000</v>
          </cell>
        </row>
        <row r="40106">
          <cell r="O40106" t="str">
            <v>166724000</v>
          </cell>
        </row>
        <row r="40107">
          <cell r="O40107" t="str">
            <v>166724000</v>
          </cell>
        </row>
        <row r="40108">
          <cell r="O40108" t="str">
            <v>166724000</v>
          </cell>
        </row>
        <row r="40109">
          <cell r="O40109" t="str">
            <v>166724000</v>
          </cell>
        </row>
        <row r="40110">
          <cell r="O40110" t="str">
            <v>166724000</v>
          </cell>
        </row>
        <row r="40111">
          <cell r="O40111" t="str">
            <v>166724000</v>
          </cell>
        </row>
        <row r="40112">
          <cell r="O40112" t="str">
            <v>166724000</v>
          </cell>
        </row>
        <row r="40113">
          <cell r="O40113" t="str">
            <v>166724000</v>
          </cell>
        </row>
        <row r="40114">
          <cell r="O40114" t="str">
            <v>166724000</v>
          </cell>
        </row>
        <row r="40115">
          <cell r="O40115" t="str">
            <v>166724000</v>
          </cell>
        </row>
        <row r="40116">
          <cell r="O40116" t="str">
            <v>166724000</v>
          </cell>
        </row>
        <row r="40117">
          <cell r="O40117" t="str">
            <v>166724000</v>
          </cell>
        </row>
        <row r="40118">
          <cell r="O40118" t="str">
            <v>166724000</v>
          </cell>
        </row>
        <row r="40119">
          <cell r="O40119" t="str">
            <v>166724000</v>
          </cell>
        </row>
        <row r="40120">
          <cell r="O40120" t="str">
            <v>166724000</v>
          </cell>
        </row>
        <row r="40121">
          <cell r="O40121" t="str">
            <v>166724000</v>
          </cell>
        </row>
        <row r="40122">
          <cell r="O40122" t="str">
            <v>166724000</v>
          </cell>
        </row>
        <row r="40123">
          <cell r="O40123" t="str">
            <v>166724000</v>
          </cell>
        </row>
        <row r="40124">
          <cell r="O40124" t="str">
            <v>166724000</v>
          </cell>
        </row>
        <row r="40125">
          <cell r="O40125" t="str">
            <v>166724000</v>
          </cell>
        </row>
        <row r="40126">
          <cell r="O40126" t="str">
            <v>166725000</v>
          </cell>
        </row>
        <row r="40127">
          <cell r="O40127" t="str">
            <v>166725000</v>
          </cell>
        </row>
        <row r="40128">
          <cell r="O40128" t="str">
            <v>166725000</v>
          </cell>
        </row>
        <row r="40129">
          <cell r="O40129" t="str">
            <v>166725000</v>
          </cell>
        </row>
        <row r="40130">
          <cell r="O40130" t="str">
            <v>166725000</v>
          </cell>
        </row>
        <row r="40131">
          <cell r="O40131" t="str">
            <v>166725000</v>
          </cell>
        </row>
        <row r="40132">
          <cell r="O40132" t="str">
            <v>166725000</v>
          </cell>
        </row>
        <row r="40133">
          <cell r="O40133" t="str">
            <v>166725000</v>
          </cell>
        </row>
        <row r="40134">
          <cell r="O40134" t="str">
            <v>166725000</v>
          </cell>
        </row>
        <row r="40135">
          <cell r="O40135" t="str">
            <v>166725000</v>
          </cell>
        </row>
        <row r="40136">
          <cell r="O40136" t="str">
            <v>166725000</v>
          </cell>
        </row>
        <row r="40137">
          <cell r="O40137" t="str">
            <v>166725000</v>
          </cell>
        </row>
        <row r="40138">
          <cell r="O40138" t="str">
            <v>166725000</v>
          </cell>
        </row>
        <row r="40139">
          <cell r="O40139" t="str">
            <v>166725000</v>
          </cell>
        </row>
        <row r="40140">
          <cell r="O40140" t="str">
            <v>166727000</v>
          </cell>
        </row>
        <row r="40141">
          <cell r="O40141" t="str">
            <v>166727000</v>
          </cell>
        </row>
        <row r="40142">
          <cell r="O40142" t="str">
            <v>166727000</v>
          </cell>
        </row>
        <row r="40143">
          <cell r="O40143" t="str">
            <v>166727000</v>
          </cell>
        </row>
        <row r="40144">
          <cell r="O40144" t="str">
            <v>166727000</v>
          </cell>
        </row>
        <row r="40145">
          <cell r="O40145" t="str">
            <v>166727000</v>
          </cell>
        </row>
        <row r="40146">
          <cell r="O40146" t="str">
            <v>166727000</v>
          </cell>
        </row>
        <row r="40147">
          <cell r="O40147" t="str">
            <v>166727000</v>
          </cell>
        </row>
        <row r="40148">
          <cell r="O40148" t="str">
            <v>166727000</v>
          </cell>
        </row>
        <row r="40149">
          <cell r="O40149" t="str">
            <v>166801000</v>
          </cell>
        </row>
        <row r="40150">
          <cell r="O40150" t="str">
            <v>166801000</v>
          </cell>
        </row>
        <row r="40151">
          <cell r="O40151" t="str">
            <v>166801000</v>
          </cell>
        </row>
        <row r="40152">
          <cell r="O40152" t="str">
            <v>166801000</v>
          </cell>
        </row>
        <row r="40153">
          <cell r="O40153" t="str">
            <v>166801000</v>
          </cell>
        </row>
        <row r="40154">
          <cell r="O40154" t="str">
            <v>166801000</v>
          </cell>
        </row>
        <row r="40155">
          <cell r="O40155" t="str">
            <v>166801000</v>
          </cell>
        </row>
        <row r="40156">
          <cell r="O40156" t="str">
            <v>166801000</v>
          </cell>
        </row>
        <row r="40157">
          <cell r="O40157" t="str">
            <v>166801000</v>
          </cell>
        </row>
        <row r="40158">
          <cell r="O40158" t="str">
            <v>166801000</v>
          </cell>
        </row>
        <row r="40159">
          <cell r="O40159" t="str">
            <v>166801000</v>
          </cell>
        </row>
        <row r="40160">
          <cell r="O40160" t="str">
            <v>166801000</v>
          </cell>
        </row>
        <row r="40161">
          <cell r="O40161" t="str">
            <v>166801000</v>
          </cell>
        </row>
        <row r="40162">
          <cell r="O40162" t="str">
            <v>166801000</v>
          </cell>
        </row>
        <row r="40163">
          <cell r="O40163" t="str">
            <v>166801000</v>
          </cell>
        </row>
        <row r="40164">
          <cell r="O40164" t="str">
            <v>166801000</v>
          </cell>
        </row>
        <row r="40165">
          <cell r="O40165" t="str">
            <v>166801000</v>
          </cell>
        </row>
        <row r="40166">
          <cell r="O40166" t="str">
            <v>166801000</v>
          </cell>
        </row>
        <row r="40167">
          <cell r="O40167" t="str">
            <v>166801000</v>
          </cell>
        </row>
        <row r="40168">
          <cell r="O40168" t="str">
            <v>166801000</v>
          </cell>
        </row>
        <row r="40169">
          <cell r="O40169" t="str">
            <v>166801000</v>
          </cell>
        </row>
        <row r="40170">
          <cell r="O40170" t="str">
            <v>166802000</v>
          </cell>
        </row>
        <row r="40171">
          <cell r="O40171" t="str">
            <v>166802000</v>
          </cell>
        </row>
        <row r="40172">
          <cell r="O40172" t="str">
            <v>166802000</v>
          </cell>
        </row>
        <row r="40173">
          <cell r="O40173" t="str">
            <v>166802000</v>
          </cell>
        </row>
        <row r="40174">
          <cell r="O40174" t="str">
            <v>166802000</v>
          </cell>
        </row>
        <row r="40175">
          <cell r="O40175" t="str">
            <v>166802000</v>
          </cell>
        </row>
        <row r="40176">
          <cell r="O40176" t="str">
            <v>166802000</v>
          </cell>
        </row>
        <row r="40177">
          <cell r="O40177" t="str">
            <v>166803000</v>
          </cell>
        </row>
        <row r="40178">
          <cell r="O40178" t="str">
            <v>166803000</v>
          </cell>
        </row>
        <row r="40179">
          <cell r="O40179" t="str">
            <v>166803000</v>
          </cell>
        </row>
        <row r="40180">
          <cell r="O40180" t="str">
            <v>166803000</v>
          </cell>
        </row>
        <row r="40181">
          <cell r="O40181" t="str">
            <v>166803000</v>
          </cell>
        </row>
        <row r="40182">
          <cell r="O40182" t="str">
            <v>166803000</v>
          </cell>
        </row>
        <row r="40183">
          <cell r="O40183" t="str">
            <v>166803000</v>
          </cell>
        </row>
        <row r="40184">
          <cell r="O40184" t="str">
            <v>166803000</v>
          </cell>
        </row>
        <row r="40185">
          <cell r="O40185" t="str">
            <v>166803000</v>
          </cell>
        </row>
        <row r="40186">
          <cell r="O40186" t="str">
            <v>166803000</v>
          </cell>
        </row>
        <row r="40187">
          <cell r="O40187" t="str">
            <v>166803000</v>
          </cell>
        </row>
        <row r="40188">
          <cell r="O40188" t="str">
            <v>166803000</v>
          </cell>
        </row>
        <row r="40189">
          <cell r="O40189" t="str">
            <v>166803000</v>
          </cell>
        </row>
        <row r="40190">
          <cell r="O40190" t="str">
            <v>166803000</v>
          </cell>
        </row>
        <row r="40191">
          <cell r="O40191" t="str">
            <v>166803000</v>
          </cell>
        </row>
        <row r="40192">
          <cell r="O40192" t="str">
            <v>166803000</v>
          </cell>
        </row>
        <row r="40193">
          <cell r="O40193" t="str">
            <v>166803000</v>
          </cell>
        </row>
        <row r="40194">
          <cell r="O40194" t="str">
            <v>166803000</v>
          </cell>
        </row>
        <row r="40195">
          <cell r="O40195" t="str">
            <v>166803000</v>
          </cell>
        </row>
        <row r="40196">
          <cell r="O40196" t="str">
            <v>166803000</v>
          </cell>
        </row>
        <row r="40197">
          <cell r="O40197" t="str">
            <v>166803000</v>
          </cell>
        </row>
        <row r="40198">
          <cell r="O40198" t="str">
            <v>166803000</v>
          </cell>
        </row>
        <row r="40199">
          <cell r="O40199" t="str">
            <v>166803000</v>
          </cell>
        </row>
        <row r="40200">
          <cell r="O40200" t="str">
            <v>166803000</v>
          </cell>
        </row>
        <row r="40201">
          <cell r="O40201" t="str">
            <v>166804000</v>
          </cell>
        </row>
        <row r="40202">
          <cell r="O40202" t="str">
            <v>166804000</v>
          </cell>
        </row>
        <row r="40203">
          <cell r="O40203" t="str">
            <v>166804000</v>
          </cell>
        </row>
        <row r="40204">
          <cell r="O40204" t="str">
            <v>166804000</v>
          </cell>
        </row>
        <row r="40205">
          <cell r="O40205" t="str">
            <v>166804000</v>
          </cell>
        </row>
        <row r="40206">
          <cell r="O40206" t="str">
            <v>166804000</v>
          </cell>
        </row>
        <row r="40207">
          <cell r="O40207" t="str">
            <v>166804000</v>
          </cell>
        </row>
        <row r="40208">
          <cell r="O40208" t="str">
            <v>166804000</v>
          </cell>
        </row>
        <row r="40209">
          <cell r="O40209" t="str">
            <v>166804000</v>
          </cell>
        </row>
        <row r="40210">
          <cell r="O40210" t="str">
            <v>166804000</v>
          </cell>
        </row>
        <row r="40211">
          <cell r="O40211" t="str">
            <v>166804000</v>
          </cell>
        </row>
        <row r="40212">
          <cell r="O40212" t="str">
            <v>166805000</v>
          </cell>
        </row>
        <row r="40213">
          <cell r="O40213" t="str">
            <v>166805000</v>
          </cell>
        </row>
        <row r="40214">
          <cell r="O40214" t="str">
            <v>166805000</v>
          </cell>
        </row>
        <row r="40215">
          <cell r="O40215" t="str">
            <v>166805000</v>
          </cell>
        </row>
        <row r="40216">
          <cell r="O40216" t="str">
            <v>166805000</v>
          </cell>
        </row>
        <row r="40217">
          <cell r="O40217" t="str">
            <v>166805000</v>
          </cell>
        </row>
        <row r="40218">
          <cell r="O40218" t="str">
            <v>166805000</v>
          </cell>
        </row>
        <row r="40219">
          <cell r="O40219" t="str">
            <v>166805000</v>
          </cell>
        </row>
        <row r="40220">
          <cell r="O40220" t="str">
            <v>166805000</v>
          </cell>
        </row>
        <row r="40221">
          <cell r="O40221" t="str">
            <v>166805000</v>
          </cell>
        </row>
        <row r="40222">
          <cell r="O40222" t="str">
            <v>166805000</v>
          </cell>
        </row>
        <row r="40223">
          <cell r="O40223" t="str">
            <v>166805000</v>
          </cell>
        </row>
        <row r="40224">
          <cell r="O40224" t="str">
            <v>166805000</v>
          </cell>
        </row>
        <row r="40225">
          <cell r="O40225" t="str">
            <v>166805000</v>
          </cell>
        </row>
        <row r="40226">
          <cell r="O40226" t="str">
            <v>166805000</v>
          </cell>
        </row>
        <row r="40227">
          <cell r="O40227" t="str">
            <v>166805000</v>
          </cell>
        </row>
        <row r="40228">
          <cell r="O40228" t="str">
            <v>166805000</v>
          </cell>
        </row>
        <row r="40229">
          <cell r="O40229" t="str">
            <v>166806000</v>
          </cell>
        </row>
        <row r="40230">
          <cell r="O40230" t="str">
            <v>166806000</v>
          </cell>
        </row>
        <row r="40231">
          <cell r="O40231" t="str">
            <v>166806000</v>
          </cell>
        </row>
        <row r="40232">
          <cell r="O40232" t="str">
            <v>166806000</v>
          </cell>
        </row>
        <row r="40233">
          <cell r="O40233" t="str">
            <v>166806000</v>
          </cell>
        </row>
        <row r="40234">
          <cell r="O40234" t="str">
            <v>166806000</v>
          </cell>
        </row>
        <row r="40235">
          <cell r="O40235" t="str">
            <v>166806000</v>
          </cell>
        </row>
        <row r="40236">
          <cell r="O40236" t="str">
            <v>166806000</v>
          </cell>
        </row>
        <row r="40237">
          <cell r="O40237" t="str">
            <v>166807000</v>
          </cell>
        </row>
        <row r="40238">
          <cell r="O40238" t="str">
            <v>166807000</v>
          </cell>
        </row>
        <row r="40239">
          <cell r="O40239" t="str">
            <v>166807000</v>
          </cell>
        </row>
        <row r="40240">
          <cell r="O40240" t="str">
            <v>166807000</v>
          </cell>
        </row>
        <row r="40241">
          <cell r="O40241" t="str">
            <v>166807000</v>
          </cell>
        </row>
        <row r="40242">
          <cell r="O40242" t="str">
            <v>166807000</v>
          </cell>
        </row>
        <row r="40243">
          <cell r="O40243" t="str">
            <v>166807000</v>
          </cell>
        </row>
        <row r="40244">
          <cell r="O40244" t="str">
            <v>166807000</v>
          </cell>
        </row>
        <row r="40245">
          <cell r="O40245" t="str">
            <v>166807000</v>
          </cell>
        </row>
        <row r="40246">
          <cell r="O40246" t="str">
            <v>166807000</v>
          </cell>
        </row>
        <row r="40247">
          <cell r="O40247" t="str">
            <v>166807000</v>
          </cell>
        </row>
        <row r="40248">
          <cell r="O40248" t="str">
            <v>166807000</v>
          </cell>
        </row>
        <row r="40249">
          <cell r="O40249" t="str">
            <v>166807000</v>
          </cell>
        </row>
        <row r="40250">
          <cell r="O40250" t="str">
            <v>166807000</v>
          </cell>
        </row>
        <row r="40251">
          <cell r="O40251" t="str">
            <v>166808000</v>
          </cell>
        </row>
        <row r="40252">
          <cell r="O40252" t="str">
            <v>166808000</v>
          </cell>
        </row>
        <row r="40253">
          <cell r="O40253" t="str">
            <v>166808000</v>
          </cell>
        </row>
        <row r="40254">
          <cell r="O40254" t="str">
            <v>166808000</v>
          </cell>
        </row>
        <row r="40255">
          <cell r="O40255" t="str">
            <v>166808000</v>
          </cell>
        </row>
        <row r="40256">
          <cell r="O40256" t="str">
            <v>166808000</v>
          </cell>
        </row>
        <row r="40257">
          <cell r="O40257" t="str">
            <v>166808000</v>
          </cell>
        </row>
        <row r="40258">
          <cell r="O40258" t="str">
            <v>166808000</v>
          </cell>
        </row>
        <row r="40259">
          <cell r="O40259" t="str">
            <v>166808000</v>
          </cell>
        </row>
        <row r="40260">
          <cell r="O40260" t="str">
            <v>166808000</v>
          </cell>
        </row>
        <row r="40261">
          <cell r="O40261" t="str">
            <v>166808000</v>
          </cell>
        </row>
        <row r="40262">
          <cell r="O40262" t="str">
            <v>166808000</v>
          </cell>
        </row>
        <row r="40263">
          <cell r="O40263" t="str">
            <v>166809000</v>
          </cell>
        </row>
        <row r="40264">
          <cell r="O40264" t="str">
            <v>166809000</v>
          </cell>
        </row>
        <row r="40265">
          <cell r="O40265" t="str">
            <v>166809000</v>
          </cell>
        </row>
        <row r="40266">
          <cell r="O40266" t="str">
            <v>166809000</v>
          </cell>
        </row>
        <row r="40267">
          <cell r="O40267" t="str">
            <v>166809000</v>
          </cell>
        </row>
        <row r="40268">
          <cell r="O40268" t="str">
            <v>166809000</v>
          </cell>
        </row>
        <row r="40269">
          <cell r="O40269" t="str">
            <v>166809000</v>
          </cell>
        </row>
        <row r="40270">
          <cell r="O40270" t="str">
            <v>166809000</v>
          </cell>
        </row>
        <row r="40271">
          <cell r="O40271" t="str">
            <v>166809000</v>
          </cell>
        </row>
        <row r="40272">
          <cell r="O40272" t="str">
            <v>166809000</v>
          </cell>
        </row>
        <row r="40273">
          <cell r="O40273" t="str">
            <v>166809000</v>
          </cell>
        </row>
        <row r="40274">
          <cell r="O40274" t="str">
            <v>166809000</v>
          </cell>
        </row>
        <row r="40275">
          <cell r="O40275" t="str">
            <v>166809000</v>
          </cell>
        </row>
        <row r="40276">
          <cell r="O40276" t="str">
            <v>166809000</v>
          </cell>
        </row>
        <row r="40277">
          <cell r="O40277" t="str">
            <v>166809000</v>
          </cell>
        </row>
        <row r="40278">
          <cell r="O40278" t="str">
            <v>166809000</v>
          </cell>
        </row>
        <row r="40279">
          <cell r="O40279" t="str">
            <v>166809000</v>
          </cell>
        </row>
        <row r="40280">
          <cell r="O40280" t="str">
            <v>166809000</v>
          </cell>
        </row>
        <row r="40281">
          <cell r="O40281" t="str">
            <v>166809000</v>
          </cell>
        </row>
        <row r="40282">
          <cell r="O40282" t="str">
            <v>166809000</v>
          </cell>
        </row>
        <row r="40283">
          <cell r="O40283" t="str">
            <v>166809000</v>
          </cell>
        </row>
        <row r="40284">
          <cell r="O40284" t="str">
            <v>166809000</v>
          </cell>
        </row>
        <row r="40285">
          <cell r="O40285" t="str">
            <v>166809000</v>
          </cell>
        </row>
        <row r="40286">
          <cell r="O40286" t="str">
            <v>166809000</v>
          </cell>
        </row>
        <row r="40287">
          <cell r="O40287" t="str">
            <v>166810000</v>
          </cell>
        </row>
        <row r="40288">
          <cell r="O40288" t="str">
            <v>166810000</v>
          </cell>
        </row>
        <row r="40289">
          <cell r="O40289" t="str">
            <v>166810000</v>
          </cell>
        </row>
        <row r="40290">
          <cell r="O40290" t="str">
            <v>166810000</v>
          </cell>
        </row>
        <row r="40291">
          <cell r="O40291" t="str">
            <v>166810000</v>
          </cell>
        </row>
        <row r="40292">
          <cell r="O40292" t="str">
            <v>166810000</v>
          </cell>
        </row>
        <row r="40293">
          <cell r="O40293" t="str">
            <v>166810000</v>
          </cell>
        </row>
        <row r="40294">
          <cell r="O40294" t="str">
            <v>166810000</v>
          </cell>
        </row>
        <row r="40295">
          <cell r="O40295" t="str">
            <v>166810000</v>
          </cell>
        </row>
        <row r="40296">
          <cell r="O40296" t="str">
            <v>166810000</v>
          </cell>
        </row>
        <row r="40297">
          <cell r="O40297" t="str">
            <v>166810000</v>
          </cell>
        </row>
        <row r="40298">
          <cell r="O40298" t="str">
            <v>166810000</v>
          </cell>
        </row>
        <row r="40299">
          <cell r="O40299" t="str">
            <v>166810000</v>
          </cell>
        </row>
        <row r="40300">
          <cell r="O40300" t="str">
            <v>166811000</v>
          </cell>
        </row>
        <row r="40301">
          <cell r="O40301" t="str">
            <v>166811000</v>
          </cell>
        </row>
        <row r="40302">
          <cell r="O40302" t="str">
            <v>166811000</v>
          </cell>
        </row>
        <row r="40303">
          <cell r="O40303" t="str">
            <v>166811000</v>
          </cell>
        </row>
        <row r="40304">
          <cell r="O40304" t="str">
            <v>166811000</v>
          </cell>
        </row>
        <row r="40305">
          <cell r="O40305" t="str">
            <v>166811000</v>
          </cell>
        </row>
        <row r="40306">
          <cell r="O40306" t="str">
            <v>166811000</v>
          </cell>
        </row>
        <row r="40307">
          <cell r="O40307" t="str">
            <v>166811000</v>
          </cell>
        </row>
        <row r="40308">
          <cell r="O40308" t="str">
            <v>166811000</v>
          </cell>
        </row>
        <row r="40309">
          <cell r="O40309" t="str">
            <v>166811000</v>
          </cell>
        </row>
        <row r="40310">
          <cell r="O40310" t="str">
            <v>166811000</v>
          </cell>
        </row>
        <row r="40311">
          <cell r="O40311" t="str">
            <v>166811000</v>
          </cell>
        </row>
        <row r="40312">
          <cell r="O40312" t="str">
            <v>166811000</v>
          </cell>
        </row>
        <row r="40313">
          <cell r="O40313" t="str">
            <v>166812000</v>
          </cell>
        </row>
        <row r="40314">
          <cell r="O40314" t="str">
            <v>166812000</v>
          </cell>
        </row>
        <row r="40315">
          <cell r="O40315" t="str">
            <v>166812000</v>
          </cell>
        </row>
        <row r="40316">
          <cell r="O40316" t="str">
            <v>166812000</v>
          </cell>
        </row>
        <row r="40317">
          <cell r="O40317" t="str">
            <v>166812000</v>
          </cell>
        </row>
        <row r="40318">
          <cell r="O40318" t="str">
            <v>166812000</v>
          </cell>
        </row>
        <row r="40319">
          <cell r="O40319" t="str">
            <v>166812000</v>
          </cell>
        </row>
        <row r="40320">
          <cell r="O40320" t="str">
            <v>166812000</v>
          </cell>
        </row>
        <row r="40321">
          <cell r="O40321" t="str">
            <v>166812000</v>
          </cell>
        </row>
        <row r="40322">
          <cell r="O40322" t="str">
            <v>166812000</v>
          </cell>
        </row>
        <row r="40323">
          <cell r="O40323" t="str">
            <v>166812000</v>
          </cell>
        </row>
        <row r="40324">
          <cell r="O40324" t="str">
            <v>166812000</v>
          </cell>
        </row>
        <row r="40325">
          <cell r="O40325" t="str">
            <v>166812000</v>
          </cell>
        </row>
        <row r="40326">
          <cell r="O40326" t="str">
            <v>166812000</v>
          </cell>
        </row>
        <row r="40327">
          <cell r="O40327" t="str">
            <v>166812000</v>
          </cell>
        </row>
        <row r="40328">
          <cell r="O40328" t="str">
            <v>166812000</v>
          </cell>
        </row>
        <row r="40329">
          <cell r="O40329" t="str">
            <v>166812000</v>
          </cell>
        </row>
        <row r="40330">
          <cell r="O40330" t="str">
            <v>166812000</v>
          </cell>
        </row>
        <row r="40331">
          <cell r="O40331" t="str">
            <v>166813000</v>
          </cell>
        </row>
        <row r="40332">
          <cell r="O40332" t="str">
            <v>166813000</v>
          </cell>
        </row>
        <row r="40333">
          <cell r="O40333" t="str">
            <v>166813000</v>
          </cell>
        </row>
        <row r="40334">
          <cell r="O40334" t="str">
            <v>166813000</v>
          </cell>
        </row>
        <row r="40335">
          <cell r="O40335" t="str">
            <v>166813000</v>
          </cell>
        </row>
        <row r="40336">
          <cell r="O40336" t="str">
            <v>166813000</v>
          </cell>
        </row>
        <row r="40337">
          <cell r="O40337" t="str">
            <v>166813000</v>
          </cell>
        </row>
        <row r="40338">
          <cell r="O40338" t="str">
            <v>166813000</v>
          </cell>
        </row>
        <row r="40339">
          <cell r="O40339" t="str">
            <v>166813000</v>
          </cell>
        </row>
        <row r="40340">
          <cell r="O40340" t="str">
            <v>166813000</v>
          </cell>
        </row>
        <row r="40341">
          <cell r="O40341" t="str">
            <v>166813000</v>
          </cell>
        </row>
        <row r="40342">
          <cell r="O40342" t="str">
            <v>166813000</v>
          </cell>
        </row>
        <row r="40343">
          <cell r="O40343" t="str">
            <v>166813000</v>
          </cell>
        </row>
        <row r="40344">
          <cell r="O40344" t="str">
            <v>166813000</v>
          </cell>
        </row>
        <row r="40345">
          <cell r="O40345" t="str">
            <v>166814000</v>
          </cell>
        </row>
        <row r="40346">
          <cell r="O40346" t="str">
            <v>166814000</v>
          </cell>
        </row>
        <row r="40347">
          <cell r="O40347" t="str">
            <v>166814000</v>
          </cell>
        </row>
        <row r="40348">
          <cell r="O40348" t="str">
            <v>166814000</v>
          </cell>
        </row>
        <row r="40349">
          <cell r="O40349" t="str">
            <v>166814000</v>
          </cell>
        </row>
        <row r="40350">
          <cell r="O40350" t="str">
            <v>166814000</v>
          </cell>
        </row>
        <row r="40351">
          <cell r="O40351" t="str">
            <v>166814000</v>
          </cell>
        </row>
        <row r="40352">
          <cell r="O40352" t="str">
            <v>166814000</v>
          </cell>
        </row>
        <row r="40353">
          <cell r="O40353" t="str">
            <v>166814000</v>
          </cell>
        </row>
        <row r="40354">
          <cell r="O40354" t="str">
            <v>166814000</v>
          </cell>
        </row>
        <row r="40355">
          <cell r="O40355" t="str">
            <v>166814000</v>
          </cell>
        </row>
        <row r="40356">
          <cell r="O40356" t="str">
            <v>166814000</v>
          </cell>
        </row>
        <row r="40357">
          <cell r="O40357" t="str">
            <v>166815000</v>
          </cell>
        </row>
        <row r="40358">
          <cell r="O40358" t="str">
            <v>166815000</v>
          </cell>
        </row>
        <row r="40359">
          <cell r="O40359" t="str">
            <v>166815000</v>
          </cell>
        </row>
        <row r="40360">
          <cell r="O40360" t="str">
            <v>166815000</v>
          </cell>
        </row>
        <row r="40361">
          <cell r="O40361" t="str">
            <v>166815000</v>
          </cell>
        </row>
        <row r="40362">
          <cell r="O40362" t="str">
            <v>166815000</v>
          </cell>
        </row>
        <row r="40363">
          <cell r="O40363" t="str">
            <v>166815000</v>
          </cell>
        </row>
        <row r="40364">
          <cell r="O40364" t="str">
            <v>166815000</v>
          </cell>
        </row>
        <row r="40365">
          <cell r="O40365" t="str">
            <v>166815000</v>
          </cell>
        </row>
        <row r="40366">
          <cell r="O40366" t="str">
            <v>166815000</v>
          </cell>
        </row>
        <row r="40367">
          <cell r="O40367" t="str">
            <v>166815000</v>
          </cell>
        </row>
        <row r="40368">
          <cell r="O40368" t="str">
            <v>166815000</v>
          </cell>
        </row>
        <row r="40369">
          <cell r="O40369" t="str">
            <v>166815000</v>
          </cell>
        </row>
        <row r="40370">
          <cell r="O40370" t="str">
            <v>166816000</v>
          </cell>
        </row>
        <row r="40371">
          <cell r="O40371" t="str">
            <v>166816000</v>
          </cell>
        </row>
        <row r="40372">
          <cell r="O40372" t="str">
            <v>166816000</v>
          </cell>
        </row>
        <row r="40373">
          <cell r="O40373" t="str">
            <v>166816000</v>
          </cell>
        </row>
        <row r="40374">
          <cell r="O40374" t="str">
            <v>166816000</v>
          </cell>
        </row>
        <row r="40375">
          <cell r="O40375" t="str">
            <v>166816000</v>
          </cell>
        </row>
        <row r="40376">
          <cell r="O40376" t="str">
            <v>166816000</v>
          </cell>
        </row>
        <row r="40377">
          <cell r="O40377" t="str">
            <v>166816000</v>
          </cell>
        </row>
        <row r="40378">
          <cell r="O40378" t="str">
            <v>166816000</v>
          </cell>
        </row>
        <row r="40379">
          <cell r="O40379" t="str">
            <v>166816000</v>
          </cell>
        </row>
        <row r="40380">
          <cell r="O40380" t="str">
            <v>166816000</v>
          </cell>
        </row>
        <row r="40381">
          <cell r="O40381" t="str">
            <v>166816000</v>
          </cell>
        </row>
        <row r="40382">
          <cell r="O40382" t="str">
            <v>166816000</v>
          </cell>
        </row>
        <row r="40383">
          <cell r="O40383" t="str">
            <v>166816000</v>
          </cell>
        </row>
        <row r="40384">
          <cell r="O40384" t="str">
            <v>166816000</v>
          </cell>
        </row>
        <row r="40385">
          <cell r="O40385" t="str">
            <v>166816000</v>
          </cell>
        </row>
        <row r="40386">
          <cell r="O40386" t="str">
            <v>166816000</v>
          </cell>
        </row>
        <row r="40387">
          <cell r="O40387" t="str">
            <v>166816000</v>
          </cell>
        </row>
        <row r="40388">
          <cell r="O40388" t="str">
            <v>166817000</v>
          </cell>
        </row>
        <row r="40389">
          <cell r="O40389" t="str">
            <v>166817000</v>
          </cell>
        </row>
        <row r="40390">
          <cell r="O40390" t="str">
            <v>166817000</v>
          </cell>
        </row>
        <row r="40391">
          <cell r="O40391" t="str">
            <v>166817000</v>
          </cell>
        </row>
        <row r="40392">
          <cell r="O40392" t="str">
            <v>166817000</v>
          </cell>
        </row>
        <row r="40393">
          <cell r="O40393" t="str">
            <v>166817000</v>
          </cell>
        </row>
        <row r="40394">
          <cell r="O40394" t="str">
            <v>166817000</v>
          </cell>
        </row>
        <row r="40395">
          <cell r="O40395" t="str">
            <v>166817000</v>
          </cell>
        </row>
        <row r="40396">
          <cell r="O40396" t="str">
            <v>166817000</v>
          </cell>
        </row>
        <row r="40397">
          <cell r="O40397" t="str">
            <v>166817000</v>
          </cell>
        </row>
        <row r="40398">
          <cell r="O40398" t="str">
            <v>166817000</v>
          </cell>
        </row>
        <row r="40399">
          <cell r="O40399" t="str">
            <v>166817000</v>
          </cell>
        </row>
        <row r="40400">
          <cell r="O40400" t="str">
            <v>166817000</v>
          </cell>
        </row>
        <row r="40401">
          <cell r="O40401" t="str">
            <v>166817000</v>
          </cell>
        </row>
        <row r="40402">
          <cell r="O40402" t="str">
            <v>166817000</v>
          </cell>
        </row>
        <row r="40403">
          <cell r="O40403" t="str">
            <v>166817000</v>
          </cell>
        </row>
        <row r="40404">
          <cell r="O40404" t="str">
            <v>166817000</v>
          </cell>
        </row>
        <row r="40405">
          <cell r="O40405" t="str">
            <v>166817000</v>
          </cell>
        </row>
        <row r="40406">
          <cell r="O40406" t="str">
            <v>166817000</v>
          </cell>
        </row>
        <row r="40407">
          <cell r="O40407" t="str">
            <v>166817000</v>
          </cell>
        </row>
        <row r="40408">
          <cell r="O40408" t="str">
            <v>166817000</v>
          </cell>
        </row>
        <row r="40409">
          <cell r="O40409" t="str">
            <v>166817000</v>
          </cell>
        </row>
        <row r="40410">
          <cell r="O40410" t="str">
            <v>166817000</v>
          </cell>
        </row>
        <row r="40411">
          <cell r="O40411" t="str">
            <v>166817000</v>
          </cell>
        </row>
        <row r="40412">
          <cell r="O40412" t="str">
            <v>166817000</v>
          </cell>
        </row>
        <row r="40413">
          <cell r="O40413" t="str">
            <v>166818000</v>
          </cell>
        </row>
        <row r="40414">
          <cell r="O40414" t="str">
            <v>166818000</v>
          </cell>
        </row>
        <row r="40415">
          <cell r="O40415" t="str">
            <v>166818000</v>
          </cell>
        </row>
        <row r="40416">
          <cell r="O40416" t="str">
            <v>166818000</v>
          </cell>
        </row>
        <row r="40417">
          <cell r="O40417" t="str">
            <v>166818000</v>
          </cell>
        </row>
        <row r="40418">
          <cell r="O40418" t="str">
            <v>166818000</v>
          </cell>
        </row>
        <row r="40419">
          <cell r="O40419" t="str">
            <v>166818000</v>
          </cell>
        </row>
        <row r="40420">
          <cell r="O40420" t="str">
            <v>166818000</v>
          </cell>
        </row>
        <row r="40421">
          <cell r="O40421" t="str">
            <v>166818000</v>
          </cell>
        </row>
        <row r="40422">
          <cell r="O40422" t="str">
            <v>166818000</v>
          </cell>
        </row>
        <row r="40423">
          <cell r="O40423" t="str">
            <v>166818000</v>
          </cell>
        </row>
        <row r="40424">
          <cell r="O40424" t="str">
            <v>166818000</v>
          </cell>
        </row>
        <row r="40425">
          <cell r="O40425" t="str">
            <v>166818000</v>
          </cell>
        </row>
        <row r="40426">
          <cell r="O40426" t="str">
            <v>166818000</v>
          </cell>
        </row>
        <row r="40427">
          <cell r="O40427" t="str">
            <v>166818000</v>
          </cell>
        </row>
        <row r="40428">
          <cell r="O40428" t="str">
            <v>166818000</v>
          </cell>
        </row>
        <row r="40429">
          <cell r="O40429" t="str">
            <v>166818000</v>
          </cell>
        </row>
        <row r="40430">
          <cell r="O40430" t="str">
            <v>166818000</v>
          </cell>
        </row>
        <row r="40431">
          <cell r="O40431" t="str">
            <v>166818000</v>
          </cell>
        </row>
        <row r="40432">
          <cell r="O40432" t="str">
            <v>166818000</v>
          </cell>
        </row>
        <row r="40433">
          <cell r="O40433" t="str">
            <v>166818000</v>
          </cell>
        </row>
        <row r="40434">
          <cell r="O40434" t="str">
            <v>166818000</v>
          </cell>
        </row>
        <row r="40435">
          <cell r="O40435" t="str">
            <v>166818000</v>
          </cell>
        </row>
        <row r="40436">
          <cell r="O40436" t="str">
            <v>166818000</v>
          </cell>
        </row>
        <row r="40437">
          <cell r="O40437" t="str">
            <v>166819000</v>
          </cell>
        </row>
        <row r="40438">
          <cell r="O40438" t="str">
            <v>166819000</v>
          </cell>
        </row>
        <row r="40439">
          <cell r="O40439" t="str">
            <v>166819000</v>
          </cell>
        </row>
        <row r="40440">
          <cell r="O40440" t="str">
            <v>166819000</v>
          </cell>
        </row>
        <row r="40441">
          <cell r="O40441" t="str">
            <v>166819000</v>
          </cell>
        </row>
        <row r="40442">
          <cell r="O40442" t="str">
            <v>166819000</v>
          </cell>
        </row>
        <row r="40443">
          <cell r="O40443" t="str">
            <v>166819000</v>
          </cell>
        </row>
        <row r="40444">
          <cell r="O40444" t="str">
            <v>166819000</v>
          </cell>
        </row>
        <row r="40445">
          <cell r="O40445" t="str">
            <v>166819000</v>
          </cell>
        </row>
        <row r="40446">
          <cell r="O40446" t="str">
            <v>166819000</v>
          </cell>
        </row>
        <row r="40447">
          <cell r="O40447" t="str">
            <v>166819000</v>
          </cell>
        </row>
        <row r="40448">
          <cell r="O40448" t="str">
            <v>166819000</v>
          </cell>
        </row>
        <row r="40449">
          <cell r="O40449" t="str">
            <v>166819000</v>
          </cell>
        </row>
        <row r="40450">
          <cell r="O40450" t="str">
            <v>166819000</v>
          </cell>
        </row>
        <row r="40451">
          <cell r="O40451" t="str">
            <v>166819000</v>
          </cell>
        </row>
        <row r="40452">
          <cell r="O40452" t="str">
            <v>166819000</v>
          </cell>
        </row>
        <row r="40453">
          <cell r="O40453" t="str">
            <v>166819000</v>
          </cell>
        </row>
        <row r="40454">
          <cell r="O40454" t="str">
            <v>166819000</v>
          </cell>
        </row>
        <row r="40455">
          <cell r="O40455" t="str">
            <v>166819000</v>
          </cell>
        </row>
        <row r="40456">
          <cell r="O40456" t="str">
            <v>166819000</v>
          </cell>
        </row>
        <row r="40457">
          <cell r="O40457" t="str">
            <v>166819000</v>
          </cell>
        </row>
        <row r="40458">
          <cell r="O40458" t="str">
            <v>168501000</v>
          </cell>
        </row>
        <row r="40459">
          <cell r="O40459" t="str">
            <v>168501000</v>
          </cell>
        </row>
        <row r="40460">
          <cell r="O40460" t="str">
            <v>168501000</v>
          </cell>
        </row>
        <row r="40461">
          <cell r="O40461" t="str">
            <v>168501000</v>
          </cell>
        </row>
        <row r="40462">
          <cell r="O40462" t="str">
            <v>168501000</v>
          </cell>
        </row>
        <row r="40463">
          <cell r="O40463" t="str">
            <v>168501000</v>
          </cell>
        </row>
        <row r="40464">
          <cell r="O40464" t="str">
            <v>168501000</v>
          </cell>
        </row>
        <row r="40465">
          <cell r="O40465" t="str">
            <v>168501000</v>
          </cell>
        </row>
        <row r="40466">
          <cell r="O40466" t="str">
            <v>168501000</v>
          </cell>
        </row>
        <row r="40467">
          <cell r="O40467" t="str">
            <v>168501000</v>
          </cell>
        </row>
        <row r="40468">
          <cell r="O40468" t="str">
            <v>168501000</v>
          </cell>
        </row>
        <row r="40469">
          <cell r="O40469" t="str">
            <v>168501000</v>
          </cell>
        </row>
        <row r="40470">
          <cell r="O40470" t="str">
            <v>168501000</v>
          </cell>
        </row>
        <row r="40471">
          <cell r="O40471" t="str">
            <v>168501000</v>
          </cell>
        </row>
        <row r="40472">
          <cell r="O40472" t="str">
            <v>168501000</v>
          </cell>
        </row>
        <row r="40473">
          <cell r="O40473" t="str">
            <v>168501000</v>
          </cell>
        </row>
        <row r="40474">
          <cell r="O40474" t="str">
            <v>168501000</v>
          </cell>
        </row>
        <row r="40475">
          <cell r="O40475" t="str">
            <v>168501000</v>
          </cell>
        </row>
        <row r="40476">
          <cell r="O40476" t="str">
            <v>168501000</v>
          </cell>
        </row>
        <row r="40477">
          <cell r="O40477" t="str">
            <v>168501000</v>
          </cell>
        </row>
        <row r="40478">
          <cell r="O40478" t="str">
            <v>168501000</v>
          </cell>
        </row>
        <row r="40479">
          <cell r="O40479" t="str">
            <v>168501000</v>
          </cell>
        </row>
        <row r="40480">
          <cell r="O40480" t="str">
            <v>168501000</v>
          </cell>
        </row>
        <row r="40481">
          <cell r="O40481" t="str">
            <v>168501000</v>
          </cell>
        </row>
        <row r="40482">
          <cell r="O40482" t="str">
            <v>168501000</v>
          </cell>
        </row>
        <row r="40483">
          <cell r="O40483" t="str">
            <v>168501000</v>
          </cell>
        </row>
        <row r="40484">
          <cell r="O40484" t="str">
            <v>168501000</v>
          </cell>
        </row>
        <row r="40485">
          <cell r="O40485" t="str">
            <v>168502000</v>
          </cell>
        </row>
        <row r="40486">
          <cell r="O40486" t="str">
            <v>168502000</v>
          </cell>
        </row>
        <row r="40487">
          <cell r="O40487" t="str">
            <v>168502000</v>
          </cell>
        </row>
        <row r="40488">
          <cell r="O40488" t="str">
            <v>168502000</v>
          </cell>
        </row>
        <row r="40489">
          <cell r="O40489" t="str">
            <v>168502000</v>
          </cell>
        </row>
        <row r="40490">
          <cell r="O40490" t="str">
            <v>168502000</v>
          </cell>
        </row>
        <row r="40491">
          <cell r="O40491" t="str">
            <v>168502000</v>
          </cell>
        </row>
        <row r="40492">
          <cell r="O40492" t="str">
            <v>168502000</v>
          </cell>
        </row>
        <row r="40493">
          <cell r="O40493" t="str">
            <v>168502000</v>
          </cell>
        </row>
        <row r="40494">
          <cell r="O40494" t="str">
            <v>168502000</v>
          </cell>
        </row>
        <row r="40495">
          <cell r="O40495" t="str">
            <v>168502000</v>
          </cell>
        </row>
        <row r="40496">
          <cell r="O40496" t="str">
            <v>168502000</v>
          </cell>
        </row>
        <row r="40497">
          <cell r="O40497" t="str">
            <v>168502000</v>
          </cell>
        </row>
        <row r="40498">
          <cell r="O40498" t="str">
            <v>168502000</v>
          </cell>
        </row>
        <row r="40499">
          <cell r="O40499" t="str">
            <v>168503000</v>
          </cell>
        </row>
        <row r="40500">
          <cell r="O40500" t="str">
            <v>168503000</v>
          </cell>
        </row>
        <row r="40501">
          <cell r="O40501" t="str">
            <v>168503000</v>
          </cell>
        </row>
        <row r="40502">
          <cell r="O40502" t="str">
            <v>168503000</v>
          </cell>
        </row>
        <row r="40503">
          <cell r="O40503" t="str">
            <v>168503000</v>
          </cell>
        </row>
        <row r="40504">
          <cell r="O40504" t="str">
            <v>168503000</v>
          </cell>
        </row>
        <row r="40505">
          <cell r="O40505" t="str">
            <v>168503000</v>
          </cell>
        </row>
        <row r="40506">
          <cell r="O40506" t="str">
            <v>168503000</v>
          </cell>
        </row>
        <row r="40507">
          <cell r="O40507" t="str">
            <v>168503000</v>
          </cell>
        </row>
        <row r="40508">
          <cell r="O40508" t="str">
            <v>168503000</v>
          </cell>
        </row>
        <row r="40509">
          <cell r="O40509" t="str">
            <v>168503000</v>
          </cell>
        </row>
        <row r="40510">
          <cell r="O40510" t="str">
            <v>168503000</v>
          </cell>
        </row>
        <row r="40511">
          <cell r="O40511" t="str">
            <v>168504000</v>
          </cell>
        </row>
        <row r="40512">
          <cell r="O40512" t="str">
            <v>168504000</v>
          </cell>
        </row>
        <row r="40513">
          <cell r="O40513" t="str">
            <v>168504000</v>
          </cell>
        </row>
        <row r="40514">
          <cell r="O40514" t="str">
            <v>168504000</v>
          </cell>
        </row>
        <row r="40515">
          <cell r="O40515" t="str">
            <v>168504000</v>
          </cell>
        </row>
        <row r="40516">
          <cell r="O40516" t="str">
            <v>168504000</v>
          </cell>
        </row>
        <row r="40517">
          <cell r="O40517" t="str">
            <v>168504000</v>
          </cell>
        </row>
        <row r="40518">
          <cell r="O40518" t="str">
            <v>168504000</v>
          </cell>
        </row>
        <row r="40519">
          <cell r="O40519" t="str">
            <v>168504000</v>
          </cell>
        </row>
        <row r="40520">
          <cell r="O40520" t="str">
            <v>168504000</v>
          </cell>
        </row>
        <row r="40521">
          <cell r="O40521" t="str">
            <v>168504000</v>
          </cell>
        </row>
        <row r="40522">
          <cell r="O40522" t="str">
            <v>168504000</v>
          </cell>
        </row>
        <row r="40523">
          <cell r="O40523" t="str">
            <v>168504000</v>
          </cell>
        </row>
        <row r="40524">
          <cell r="O40524" t="str">
            <v>168504000</v>
          </cell>
        </row>
        <row r="40525">
          <cell r="O40525" t="str">
            <v>168504000</v>
          </cell>
        </row>
        <row r="40526">
          <cell r="O40526" t="str">
            <v>168504000</v>
          </cell>
        </row>
        <row r="40527">
          <cell r="O40527" t="str">
            <v>168505000</v>
          </cell>
        </row>
        <row r="40528">
          <cell r="O40528" t="str">
            <v>168505000</v>
          </cell>
        </row>
        <row r="40529">
          <cell r="O40529" t="str">
            <v>168505000</v>
          </cell>
        </row>
        <row r="40530">
          <cell r="O40530" t="str">
            <v>168505000</v>
          </cell>
        </row>
        <row r="40531">
          <cell r="O40531" t="str">
            <v>168505000</v>
          </cell>
        </row>
        <row r="40532">
          <cell r="O40532" t="str">
            <v>168505000</v>
          </cell>
        </row>
        <row r="40533">
          <cell r="O40533" t="str">
            <v>168505000</v>
          </cell>
        </row>
        <row r="40534">
          <cell r="O40534" t="str">
            <v>168505000</v>
          </cell>
        </row>
        <row r="40535">
          <cell r="O40535" t="str">
            <v>168505000</v>
          </cell>
        </row>
        <row r="40536">
          <cell r="O40536" t="str">
            <v>168505000</v>
          </cell>
        </row>
        <row r="40537">
          <cell r="O40537" t="str">
            <v>168506000</v>
          </cell>
        </row>
        <row r="40538">
          <cell r="O40538" t="str">
            <v>168506000</v>
          </cell>
        </row>
        <row r="40539">
          <cell r="O40539" t="str">
            <v>168506000</v>
          </cell>
        </row>
        <row r="40540">
          <cell r="O40540" t="str">
            <v>168506000</v>
          </cell>
        </row>
        <row r="40541">
          <cell r="O40541" t="str">
            <v>168506000</v>
          </cell>
        </row>
        <row r="40542">
          <cell r="O40542" t="str">
            <v>168506000</v>
          </cell>
        </row>
        <row r="40543">
          <cell r="O40543" t="str">
            <v>168506000</v>
          </cell>
        </row>
        <row r="40544">
          <cell r="O40544" t="str">
            <v>168506000</v>
          </cell>
        </row>
        <row r="40545">
          <cell r="O40545" t="str">
            <v>168506000</v>
          </cell>
        </row>
        <row r="40546">
          <cell r="O40546" t="str">
            <v>168506000</v>
          </cell>
        </row>
        <row r="40547">
          <cell r="O40547" t="str">
            <v>168506000</v>
          </cell>
        </row>
        <row r="40548">
          <cell r="O40548" t="str">
            <v>168506000</v>
          </cell>
        </row>
        <row r="40549">
          <cell r="O40549" t="str">
            <v>168507000</v>
          </cell>
        </row>
        <row r="40550">
          <cell r="O40550" t="str">
            <v>168507000</v>
          </cell>
        </row>
        <row r="40551">
          <cell r="O40551" t="str">
            <v>168507000</v>
          </cell>
        </row>
        <row r="40552">
          <cell r="O40552" t="str">
            <v>168507000</v>
          </cell>
        </row>
        <row r="40553">
          <cell r="O40553" t="str">
            <v>168507000</v>
          </cell>
        </row>
        <row r="40554">
          <cell r="O40554" t="str">
            <v>168507000</v>
          </cell>
        </row>
        <row r="40555">
          <cell r="O40555" t="str">
            <v>168507000</v>
          </cell>
        </row>
        <row r="40556">
          <cell r="O40556" t="str">
            <v>168507000</v>
          </cell>
        </row>
        <row r="40557">
          <cell r="O40557" t="str">
            <v>168507000</v>
          </cell>
        </row>
        <row r="40558">
          <cell r="O40558" t="str">
            <v>174001000</v>
          </cell>
        </row>
        <row r="40559">
          <cell r="O40559" t="str">
            <v>174001000</v>
          </cell>
        </row>
        <row r="40560">
          <cell r="O40560" t="str">
            <v>174001000</v>
          </cell>
        </row>
        <row r="40561">
          <cell r="O40561" t="str">
            <v>174001000</v>
          </cell>
        </row>
        <row r="40562">
          <cell r="O40562" t="str">
            <v>174001000</v>
          </cell>
        </row>
        <row r="40563">
          <cell r="O40563" t="str">
            <v>174001000</v>
          </cell>
        </row>
        <row r="40564">
          <cell r="O40564" t="str">
            <v>174001000</v>
          </cell>
        </row>
        <row r="40565">
          <cell r="O40565" t="str">
            <v>174001000</v>
          </cell>
        </row>
        <row r="40566">
          <cell r="O40566" t="str">
            <v>174001000</v>
          </cell>
        </row>
        <row r="40567">
          <cell r="O40567" t="str">
            <v>174001000</v>
          </cell>
        </row>
        <row r="40568">
          <cell r="O40568" t="str">
            <v>174001000</v>
          </cell>
        </row>
        <row r="40569">
          <cell r="O40569" t="str">
            <v>174001000</v>
          </cell>
        </row>
        <row r="40570">
          <cell r="O40570" t="str">
            <v>174001000</v>
          </cell>
        </row>
        <row r="40571">
          <cell r="O40571" t="str">
            <v>174001000</v>
          </cell>
        </row>
        <row r="40572">
          <cell r="O40572" t="str">
            <v>174001000</v>
          </cell>
        </row>
        <row r="40573">
          <cell r="O40573" t="str">
            <v>174001000</v>
          </cell>
        </row>
        <row r="40574">
          <cell r="O40574" t="str">
            <v>174001000</v>
          </cell>
        </row>
        <row r="40575">
          <cell r="O40575" t="str">
            <v>174001000</v>
          </cell>
        </row>
        <row r="40576">
          <cell r="O40576" t="str">
            <v>174001000</v>
          </cell>
        </row>
        <row r="40577">
          <cell r="O40577" t="str">
            <v>174001000</v>
          </cell>
        </row>
        <row r="40578">
          <cell r="O40578" t="str">
            <v>174001000</v>
          </cell>
        </row>
        <row r="40579">
          <cell r="O40579" t="str">
            <v>174001000</v>
          </cell>
        </row>
        <row r="40580">
          <cell r="O40580" t="str">
            <v>174001000</v>
          </cell>
        </row>
        <row r="40581">
          <cell r="O40581" t="str">
            <v>174001000</v>
          </cell>
        </row>
        <row r="40582">
          <cell r="O40582" t="str">
            <v>174001000</v>
          </cell>
        </row>
        <row r="40583">
          <cell r="O40583" t="str">
            <v>174001000</v>
          </cell>
        </row>
        <row r="40584">
          <cell r="O40584" t="str">
            <v>174001000</v>
          </cell>
        </row>
        <row r="40585">
          <cell r="O40585" t="str">
            <v>174001000</v>
          </cell>
        </row>
        <row r="40586">
          <cell r="O40586" t="str">
            <v>174001000</v>
          </cell>
        </row>
        <row r="40587">
          <cell r="O40587" t="str">
            <v>174001000</v>
          </cell>
        </row>
        <row r="40588">
          <cell r="O40588" t="str">
            <v>174001000</v>
          </cell>
        </row>
        <row r="40589">
          <cell r="O40589" t="str">
            <v>174001000</v>
          </cell>
        </row>
        <row r="40590">
          <cell r="O40590" t="str">
            <v>174001000</v>
          </cell>
        </row>
        <row r="40591">
          <cell r="O40591" t="str">
            <v>174001000</v>
          </cell>
        </row>
        <row r="40592">
          <cell r="O40592" t="str">
            <v>174001000</v>
          </cell>
        </row>
        <row r="40593">
          <cell r="O40593" t="str">
            <v>174001000</v>
          </cell>
        </row>
        <row r="40594">
          <cell r="O40594" t="str">
            <v>174001000</v>
          </cell>
        </row>
        <row r="40595">
          <cell r="O40595" t="str">
            <v>174001000</v>
          </cell>
        </row>
        <row r="40596">
          <cell r="O40596" t="str">
            <v>174001000</v>
          </cell>
        </row>
        <row r="40597">
          <cell r="O40597" t="str">
            <v>174001000</v>
          </cell>
        </row>
        <row r="40598">
          <cell r="O40598" t="str">
            <v>174001000</v>
          </cell>
        </row>
        <row r="40599">
          <cell r="O40599" t="str">
            <v>174001000</v>
          </cell>
        </row>
        <row r="40600">
          <cell r="O40600" t="str">
            <v>174001000</v>
          </cell>
        </row>
        <row r="40601">
          <cell r="O40601" t="str">
            <v>174001000</v>
          </cell>
        </row>
        <row r="40602">
          <cell r="O40602" t="str">
            <v>174001000</v>
          </cell>
        </row>
        <row r="40603">
          <cell r="O40603" t="str">
            <v>174001000</v>
          </cell>
        </row>
        <row r="40604">
          <cell r="O40604" t="str">
            <v>174001000</v>
          </cell>
        </row>
        <row r="40605">
          <cell r="O40605" t="str">
            <v>174001000</v>
          </cell>
        </row>
        <row r="40606">
          <cell r="O40606" t="str">
            <v>174001000</v>
          </cell>
        </row>
        <row r="40607">
          <cell r="O40607" t="str">
            <v>174001000</v>
          </cell>
        </row>
        <row r="40608">
          <cell r="O40608" t="str">
            <v>174001000</v>
          </cell>
        </row>
        <row r="40609">
          <cell r="O40609" t="str">
            <v>174001000</v>
          </cell>
        </row>
        <row r="40610">
          <cell r="O40610" t="str">
            <v>174001000</v>
          </cell>
        </row>
        <row r="40611">
          <cell r="O40611" t="str">
            <v>174001000</v>
          </cell>
        </row>
        <row r="40612">
          <cell r="O40612" t="str">
            <v>174001000</v>
          </cell>
        </row>
        <row r="40613">
          <cell r="O40613" t="str">
            <v>174001000</v>
          </cell>
        </row>
        <row r="40614">
          <cell r="O40614" t="str">
            <v>174001000</v>
          </cell>
        </row>
        <row r="40615">
          <cell r="O40615" t="str">
            <v>174001000</v>
          </cell>
        </row>
        <row r="40616">
          <cell r="O40616" t="str">
            <v>174001000</v>
          </cell>
        </row>
        <row r="40617">
          <cell r="O40617" t="str">
            <v>174001000</v>
          </cell>
        </row>
        <row r="40618">
          <cell r="O40618" t="str">
            <v>174001000</v>
          </cell>
        </row>
        <row r="40619">
          <cell r="O40619" t="str">
            <v>174002000</v>
          </cell>
        </row>
        <row r="40620">
          <cell r="O40620" t="str">
            <v>174002000</v>
          </cell>
        </row>
        <row r="40621">
          <cell r="O40621" t="str">
            <v>174002000</v>
          </cell>
        </row>
        <row r="40622">
          <cell r="O40622" t="str">
            <v>174002000</v>
          </cell>
        </row>
        <row r="40623">
          <cell r="O40623" t="str">
            <v>174002000</v>
          </cell>
        </row>
        <row r="40624">
          <cell r="O40624" t="str">
            <v>174002000</v>
          </cell>
        </row>
        <row r="40625">
          <cell r="O40625" t="str">
            <v>174002000</v>
          </cell>
        </row>
        <row r="40626">
          <cell r="O40626" t="str">
            <v>174002000</v>
          </cell>
        </row>
        <row r="40627">
          <cell r="O40627" t="str">
            <v>174002000</v>
          </cell>
        </row>
        <row r="40628">
          <cell r="O40628" t="str">
            <v>174002000</v>
          </cell>
        </row>
        <row r="40629">
          <cell r="O40629" t="str">
            <v>174002000</v>
          </cell>
        </row>
        <row r="40630">
          <cell r="O40630" t="str">
            <v>174002000</v>
          </cell>
        </row>
        <row r="40631">
          <cell r="O40631" t="str">
            <v>174002000</v>
          </cell>
        </row>
        <row r="40632">
          <cell r="O40632" t="str">
            <v>174002000</v>
          </cell>
        </row>
        <row r="40633">
          <cell r="O40633" t="str">
            <v>174002000</v>
          </cell>
        </row>
        <row r="40634">
          <cell r="O40634" t="str">
            <v>174003000</v>
          </cell>
        </row>
        <row r="40635">
          <cell r="O40635" t="str">
            <v>174003000</v>
          </cell>
        </row>
        <row r="40636">
          <cell r="O40636" t="str">
            <v>174003000</v>
          </cell>
        </row>
        <row r="40637">
          <cell r="O40637" t="str">
            <v>174003000</v>
          </cell>
        </row>
        <row r="40638">
          <cell r="O40638" t="str">
            <v>174003000</v>
          </cell>
        </row>
        <row r="40639">
          <cell r="O40639" t="str">
            <v>174003000</v>
          </cell>
        </row>
        <row r="40640">
          <cell r="O40640" t="str">
            <v>174003000</v>
          </cell>
        </row>
        <row r="40641">
          <cell r="O40641" t="str">
            <v>174003000</v>
          </cell>
        </row>
        <row r="40642">
          <cell r="O40642" t="str">
            <v>174003000</v>
          </cell>
        </row>
        <row r="40643">
          <cell r="O40643" t="str">
            <v>174003000</v>
          </cell>
        </row>
        <row r="40644">
          <cell r="O40644" t="str">
            <v>174003000</v>
          </cell>
        </row>
        <row r="40645">
          <cell r="O40645" t="str">
            <v>174003000</v>
          </cell>
        </row>
        <row r="40646">
          <cell r="O40646" t="str">
            <v>174003000</v>
          </cell>
        </row>
        <row r="40647">
          <cell r="O40647" t="str">
            <v>174003000</v>
          </cell>
        </row>
        <row r="40648">
          <cell r="O40648" t="str">
            <v>174003000</v>
          </cell>
        </row>
        <row r="40649">
          <cell r="O40649" t="str">
            <v>174003000</v>
          </cell>
        </row>
        <row r="40650">
          <cell r="O40650" t="str">
            <v>174003000</v>
          </cell>
        </row>
        <row r="40651">
          <cell r="O40651" t="str">
            <v>174003000</v>
          </cell>
        </row>
        <row r="40652">
          <cell r="O40652" t="str">
            <v>174003000</v>
          </cell>
        </row>
        <row r="40653">
          <cell r="O40653" t="str">
            <v>174003000</v>
          </cell>
        </row>
        <row r="40654">
          <cell r="O40654" t="str">
            <v>174003000</v>
          </cell>
        </row>
        <row r="40655">
          <cell r="O40655" t="str">
            <v>174003000</v>
          </cell>
        </row>
        <row r="40656">
          <cell r="O40656" t="str">
            <v>174003000</v>
          </cell>
        </row>
        <row r="40657">
          <cell r="O40657" t="str">
            <v>174003000</v>
          </cell>
        </row>
        <row r="40658">
          <cell r="O40658" t="str">
            <v>174003000</v>
          </cell>
        </row>
        <row r="40659">
          <cell r="O40659" t="str">
            <v>174004000</v>
          </cell>
        </row>
        <row r="40660">
          <cell r="O40660" t="str">
            <v>174004000</v>
          </cell>
        </row>
        <row r="40661">
          <cell r="O40661" t="str">
            <v>174004000</v>
          </cell>
        </row>
        <row r="40662">
          <cell r="O40662" t="str">
            <v>174004000</v>
          </cell>
        </row>
        <row r="40663">
          <cell r="O40663" t="str">
            <v>174004000</v>
          </cell>
        </row>
        <row r="40664">
          <cell r="O40664" t="str">
            <v>174004000</v>
          </cell>
        </row>
        <row r="40665">
          <cell r="O40665" t="str">
            <v>174004000</v>
          </cell>
        </row>
        <row r="40666">
          <cell r="O40666" t="str">
            <v>174004000</v>
          </cell>
        </row>
        <row r="40667">
          <cell r="O40667" t="str">
            <v>174004000</v>
          </cell>
        </row>
        <row r="40668">
          <cell r="O40668" t="str">
            <v>174004000</v>
          </cell>
        </row>
        <row r="40669">
          <cell r="O40669" t="str">
            <v>174004000</v>
          </cell>
        </row>
        <row r="40670">
          <cell r="O40670" t="str">
            <v>174004000</v>
          </cell>
        </row>
        <row r="40671">
          <cell r="O40671" t="str">
            <v>174004000</v>
          </cell>
        </row>
        <row r="40672">
          <cell r="O40672" t="str">
            <v>174004000</v>
          </cell>
        </row>
        <row r="40673">
          <cell r="O40673" t="str">
            <v>174004000</v>
          </cell>
        </row>
        <row r="40674">
          <cell r="O40674" t="str">
            <v>174004000</v>
          </cell>
        </row>
        <row r="40675">
          <cell r="O40675" t="str">
            <v>174004000</v>
          </cell>
        </row>
        <row r="40676">
          <cell r="O40676" t="str">
            <v>174004000</v>
          </cell>
        </row>
        <row r="40677">
          <cell r="O40677" t="str">
            <v>174004000</v>
          </cell>
        </row>
        <row r="40678">
          <cell r="O40678" t="str">
            <v>174004000</v>
          </cell>
        </row>
        <row r="40679">
          <cell r="O40679" t="str">
            <v>174004000</v>
          </cell>
        </row>
        <row r="40680">
          <cell r="O40680" t="str">
            <v>174004000</v>
          </cell>
        </row>
        <row r="40681">
          <cell r="O40681" t="str">
            <v>174004000</v>
          </cell>
        </row>
        <row r="40682">
          <cell r="O40682" t="str">
            <v>174004000</v>
          </cell>
        </row>
        <row r="40683">
          <cell r="O40683" t="str">
            <v>174004000</v>
          </cell>
        </row>
        <row r="40684">
          <cell r="O40684" t="str">
            <v>174004000</v>
          </cell>
        </row>
        <row r="40685">
          <cell r="O40685" t="str">
            <v>174004000</v>
          </cell>
        </row>
        <row r="40686">
          <cell r="O40686" t="str">
            <v>174004000</v>
          </cell>
        </row>
        <row r="40687">
          <cell r="O40687" t="str">
            <v>174004000</v>
          </cell>
        </row>
        <row r="40688">
          <cell r="O40688" t="str">
            <v>174004000</v>
          </cell>
        </row>
        <row r="40689">
          <cell r="O40689" t="str">
            <v>174004000</v>
          </cell>
        </row>
        <row r="40690">
          <cell r="O40690" t="str">
            <v>174004000</v>
          </cell>
        </row>
        <row r="40691">
          <cell r="O40691" t="str">
            <v>174004000</v>
          </cell>
        </row>
        <row r="40692">
          <cell r="O40692" t="str">
            <v>174004000</v>
          </cell>
        </row>
        <row r="40693">
          <cell r="O40693" t="str">
            <v>174004000</v>
          </cell>
        </row>
        <row r="40694">
          <cell r="O40694" t="str">
            <v>174004000</v>
          </cell>
        </row>
        <row r="40695">
          <cell r="O40695" t="str">
            <v>174004000</v>
          </cell>
        </row>
        <row r="40696">
          <cell r="O40696" t="str">
            <v>174005000</v>
          </cell>
        </row>
        <row r="40697">
          <cell r="O40697" t="str">
            <v>174005000</v>
          </cell>
        </row>
        <row r="40698">
          <cell r="O40698" t="str">
            <v>174005000</v>
          </cell>
        </row>
        <row r="40699">
          <cell r="O40699" t="str">
            <v>174005000</v>
          </cell>
        </row>
        <row r="40700">
          <cell r="O40700" t="str">
            <v>174005000</v>
          </cell>
        </row>
        <row r="40701">
          <cell r="O40701" t="str">
            <v>174005000</v>
          </cell>
        </row>
        <row r="40702">
          <cell r="O40702" t="str">
            <v>174005000</v>
          </cell>
        </row>
        <row r="40703">
          <cell r="O40703" t="str">
            <v>174005000</v>
          </cell>
        </row>
        <row r="40704">
          <cell r="O40704" t="str">
            <v>174005000</v>
          </cell>
        </row>
        <row r="40705">
          <cell r="O40705" t="str">
            <v>174005000</v>
          </cell>
        </row>
        <row r="40706">
          <cell r="O40706" t="str">
            <v>174005000</v>
          </cell>
        </row>
        <row r="40707">
          <cell r="O40707" t="str">
            <v>174005000</v>
          </cell>
        </row>
        <row r="40708">
          <cell r="O40708" t="str">
            <v>174005000</v>
          </cell>
        </row>
        <row r="40709">
          <cell r="O40709" t="str">
            <v>174005000</v>
          </cell>
        </row>
        <row r="40710">
          <cell r="O40710" t="str">
            <v>174005000</v>
          </cell>
        </row>
        <row r="40711">
          <cell r="O40711" t="str">
            <v>174005000</v>
          </cell>
        </row>
        <row r="40712">
          <cell r="O40712" t="str">
            <v>174005000</v>
          </cell>
        </row>
        <row r="40713">
          <cell r="O40713" t="str">
            <v>174005000</v>
          </cell>
        </row>
        <row r="40714">
          <cell r="O40714" t="str">
            <v>174005000</v>
          </cell>
        </row>
        <row r="40715">
          <cell r="O40715" t="str">
            <v>174005000</v>
          </cell>
        </row>
        <row r="40716">
          <cell r="O40716" t="str">
            <v>174005000</v>
          </cell>
        </row>
        <row r="40717">
          <cell r="O40717" t="str">
            <v>174005000</v>
          </cell>
        </row>
        <row r="40718">
          <cell r="O40718" t="str">
            <v>174005000</v>
          </cell>
        </row>
        <row r="40719">
          <cell r="O40719" t="str">
            <v>174005000</v>
          </cell>
        </row>
        <row r="40720">
          <cell r="O40720" t="str">
            <v>174005000</v>
          </cell>
        </row>
        <row r="40721">
          <cell r="O40721" t="str">
            <v>174005000</v>
          </cell>
        </row>
        <row r="40722">
          <cell r="O40722" t="str">
            <v>174005000</v>
          </cell>
        </row>
        <row r="40723">
          <cell r="O40723" t="str">
            <v>174005000</v>
          </cell>
        </row>
        <row r="40724">
          <cell r="O40724" t="str">
            <v>174005000</v>
          </cell>
        </row>
        <row r="40725">
          <cell r="O40725" t="str">
            <v>174005000</v>
          </cell>
        </row>
        <row r="40726">
          <cell r="O40726" t="str">
            <v>174005000</v>
          </cell>
        </row>
        <row r="40727">
          <cell r="O40727" t="str">
            <v>174005000</v>
          </cell>
        </row>
        <row r="40728">
          <cell r="O40728" t="str">
            <v>174005000</v>
          </cell>
        </row>
        <row r="40729">
          <cell r="O40729" t="str">
            <v>174005000</v>
          </cell>
        </row>
        <row r="40730">
          <cell r="O40730" t="str">
            <v>174005000</v>
          </cell>
        </row>
        <row r="40731">
          <cell r="O40731" t="str">
            <v>174005000</v>
          </cell>
        </row>
        <row r="40732">
          <cell r="O40732" t="str">
            <v>174005000</v>
          </cell>
        </row>
        <row r="40733">
          <cell r="O40733" t="str">
            <v>174005000</v>
          </cell>
        </row>
        <row r="40734">
          <cell r="O40734" t="str">
            <v>174005000</v>
          </cell>
        </row>
        <row r="40735">
          <cell r="O40735" t="str">
            <v>174005000</v>
          </cell>
        </row>
        <row r="40736">
          <cell r="O40736" t="str">
            <v>174005000</v>
          </cell>
        </row>
        <row r="40737">
          <cell r="O40737" t="str">
            <v>174005000</v>
          </cell>
        </row>
        <row r="40738">
          <cell r="O40738" t="str">
            <v>174005000</v>
          </cell>
        </row>
        <row r="40739">
          <cell r="O40739" t="str">
            <v>174005000</v>
          </cell>
        </row>
        <row r="40740">
          <cell r="O40740" t="str">
            <v>174005000</v>
          </cell>
        </row>
        <row r="40741">
          <cell r="O40741" t="str">
            <v>174005000</v>
          </cell>
        </row>
        <row r="40742">
          <cell r="O40742" t="str">
            <v>174005000</v>
          </cell>
        </row>
        <row r="40743">
          <cell r="O40743" t="str">
            <v>174005000</v>
          </cell>
        </row>
        <row r="40744">
          <cell r="O40744" t="str">
            <v>174005000</v>
          </cell>
        </row>
        <row r="40745">
          <cell r="O40745" t="str">
            <v>174005000</v>
          </cell>
        </row>
        <row r="40746">
          <cell r="O40746" t="str">
            <v>174005000</v>
          </cell>
        </row>
        <row r="40747">
          <cell r="O40747" t="str">
            <v>174005000</v>
          </cell>
        </row>
        <row r="40748">
          <cell r="O40748" t="str">
            <v>174005000</v>
          </cell>
        </row>
        <row r="40749">
          <cell r="O40749" t="str">
            <v>174005000</v>
          </cell>
        </row>
        <row r="40750">
          <cell r="O40750" t="str">
            <v>174005000</v>
          </cell>
        </row>
        <row r="40751">
          <cell r="O40751" t="str">
            <v>174006000</v>
          </cell>
        </row>
        <row r="40752">
          <cell r="O40752" t="str">
            <v>174006000</v>
          </cell>
        </row>
        <row r="40753">
          <cell r="O40753" t="str">
            <v>174006000</v>
          </cell>
        </row>
        <row r="40754">
          <cell r="O40754" t="str">
            <v>174006000</v>
          </cell>
        </row>
        <row r="40755">
          <cell r="O40755" t="str">
            <v>174006000</v>
          </cell>
        </row>
        <row r="40756">
          <cell r="O40756" t="str">
            <v>174006000</v>
          </cell>
        </row>
        <row r="40757">
          <cell r="O40757" t="str">
            <v>174006000</v>
          </cell>
        </row>
        <row r="40758">
          <cell r="O40758" t="str">
            <v>174006000</v>
          </cell>
        </row>
        <row r="40759">
          <cell r="O40759" t="str">
            <v>174006000</v>
          </cell>
        </row>
        <row r="40760">
          <cell r="O40760" t="str">
            <v>174006000</v>
          </cell>
        </row>
        <row r="40761">
          <cell r="O40761" t="str">
            <v>174006000</v>
          </cell>
        </row>
        <row r="40762">
          <cell r="O40762" t="str">
            <v>174006000</v>
          </cell>
        </row>
        <row r="40763">
          <cell r="O40763" t="str">
            <v>174006000</v>
          </cell>
        </row>
        <row r="40764">
          <cell r="O40764" t="str">
            <v>174006000</v>
          </cell>
        </row>
        <row r="40765">
          <cell r="O40765" t="str">
            <v>174006000</v>
          </cell>
        </row>
        <row r="40766">
          <cell r="O40766" t="str">
            <v>174006000</v>
          </cell>
        </row>
        <row r="40767">
          <cell r="O40767" t="str">
            <v>174006000</v>
          </cell>
        </row>
        <row r="40768">
          <cell r="O40768" t="str">
            <v>174006000</v>
          </cell>
        </row>
        <row r="40769">
          <cell r="O40769" t="str">
            <v>174006000</v>
          </cell>
        </row>
        <row r="40770">
          <cell r="O40770" t="str">
            <v>174006000</v>
          </cell>
        </row>
        <row r="40771">
          <cell r="O40771" t="str">
            <v>174006000</v>
          </cell>
        </row>
        <row r="40772">
          <cell r="O40772" t="str">
            <v>174006000</v>
          </cell>
        </row>
        <row r="40773">
          <cell r="O40773" t="str">
            <v>174006000</v>
          </cell>
        </row>
        <row r="40774">
          <cell r="O40774" t="str">
            <v>174006000</v>
          </cell>
        </row>
        <row r="40775">
          <cell r="O40775" t="str">
            <v>174006000</v>
          </cell>
        </row>
        <row r="40776">
          <cell r="O40776" t="str">
            <v>175101000</v>
          </cell>
        </row>
        <row r="40777">
          <cell r="O40777" t="str">
            <v>175101000</v>
          </cell>
        </row>
        <row r="40778">
          <cell r="O40778" t="str">
            <v>175101000</v>
          </cell>
        </row>
        <row r="40779">
          <cell r="O40779" t="str">
            <v>175101000</v>
          </cell>
        </row>
        <row r="40780">
          <cell r="O40780" t="str">
            <v>175101000</v>
          </cell>
        </row>
        <row r="40781">
          <cell r="O40781" t="str">
            <v>175101000</v>
          </cell>
        </row>
        <row r="40782">
          <cell r="O40782" t="str">
            <v>175101000</v>
          </cell>
        </row>
        <row r="40783">
          <cell r="O40783" t="str">
            <v>175101000</v>
          </cell>
        </row>
        <row r="40784">
          <cell r="O40784" t="str">
            <v>175101000</v>
          </cell>
        </row>
        <row r="40785">
          <cell r="O40785" t="str">
            <v>175102000</v>
          </cell>
        </row>
        <row r="40786">
          <cell r="O40786" t="str">
            <v>175102000</v>
          </cell>
        </row>
        <row r="40787">
          <cell r="O40787" t="str">
            <v>175102000</v>
          </cell>
        </row>
        <row r="40788">
          <cell r="O40788" t="str">
            <v>175102000</v>
          </cell>
        </row>
        <row r="40789">
          <cell r="O40789" t="str">
            <v>175102000</v>
          </cell>
        </row>
        <row r="40790">
          <cell r="O40790" t="str">
            <v>175102000</v>
          </cell>
        </row>
        <row r="40791">
          <cell r="O40791" t="str">
            <v>175102000</v>
          </cell>
        </row>
        <row r="40792">
          <cell r="O40792" t="str">
            <v>175103000</v>
          </cell>
        </row>
        <row r="40793">
          <cell r="O40793" t="str">
            <v>175103000</v>
          </cell>
        </row>
        <row r="40794">
          <cell r="O40794" t="str">
            <v>175103000</v>
          </cell>
        </row>
        <row r="40795">
          <cell r="O40795" t="str">
            <v>175103000</v>
          </cell>
        </row>
        <row r="40796">
          <cell r="O40796" t="str">
            <v>175103000</v>
          </cell>
        </row>
        <row r="40797">
          <cell r="O40797" t="str">
            <v>175103000</v>
          </cell>
        </row>
        <row r="40798">
          <cell r="O40798" t="str">
            <v>175103000</v>
          </cell>
        </row>
        <row r="40799">
          <cell r="O40799" t="str">
            <v>175103000</v>
          </cell>
        </row>
        <row r="40800">
          <cell r="O40800" t="str">
            <v>175103000</v>
          </cell>
        </row>
        <row r="40801">
          <cell r="O40801" t="str">
            <v>175104000</v>
          </cell>
        </row>
        <row r="40802">
          <cell r="O40802" t="str">
            <v>175104000</v>
          </cell>
        </row>
        <row r="40803">
          <cell r="O40803" t="str">
            <v>175104000</v>
          </cell>
        </row>
        <row r="40804">
          <cell r="O40804" t="str">
            <v>175104000</v>
          </cell>
        </row>
        <row r="40805">
          <cell r="O40805" t="str">
            <v>175104000</v>
          </cell>
        </row>
        <row r="40806">
          <cell r="O40806" t="str">
            <v>175104000</v>
          </cell>
        </row>
        <row r="40807">
          <cell r="O40807" t="str">
            <v>175104000</v>
          </cell>
        </row>
        <row r="40808">
          <cell r="O40808" t="str">
            <v>175104000</v>
          </cell>
        </row>
        <row r="40809">
          <cell r="O40809" t="str">
            <v>175104000</v>
          </cell>
        </row>
        <row r="40810">
          <cell r="O40810" t="str">
            <v>175104000</v>
          </cell>
        </row>
        <row r="40811">
          <cell r="O40811" t="str">
            <v>175104000</v>
          </cell>
        </row>
        <row r="40812">
          <cell r="O40812" t="str">
            <v>175104000</v>
          </cell>
        </row>
        <row r="40813">
          <cell r="O40813" t="str">
            <v>175104000</v>
          </cell>
        </row>
        <row r="40814">
          <cell r="O40814" t="str">
            <v>175104000</v>
          </cell>
        </row>
        <row r="40815">
          <cell r="O40815" t="str">
            <v>175104000</v>
          </cell>
        </row>
        <row r="40816">
          <cell r="O40816" t="str">
            <v>175104000</v>
          </cell>
        </row>
        <row r="40817">
          <cell r="O40817" t="str">
            <v>175105000</v>
          </cell>
        </row>
        <row r="40818">
          <cell r="O40818" t="str">
            <v>175105000</v>
          </cell>
        </row>
        <row r="40819">
          <cell r="O40819" t="str">
            <v>175105000</v>
          </cell>
        </row>
        <row r="40820">
          <cell r="O40820" t="str">
            <v>175105000</v>
          </cell>
        </row>
        <row r="40821">
          <cell r="O40821" t="str">
            <v>175105000</v>
          </cell>
        </row>
        <row r="40822">
          <cell r="O40822" t="str">
            <v>175105000</v>
          </cell>
        </row>
        <row r="40823">
          <cell r="O40823" t="str">
            <v>175105000</v>
          </cell>
        </row>
        <row r="40824">
          <cell r="O40824" t="str">
            <v>175105000</v>
          </cell>
        </row>
        <row r="40825">
          <cell r="O40825" t="str">
            <v>175105000</v>
          </cell>
        </row>
        <row r="40826">
          <cell r="O40826" t="str">
            <v>175105000</v>
          </cell>
        </row>
        <row r="40827">
          <cell r="O40827" t="str">
            <v>175105000</v>
          </cell>
        </row>
        <row r="40828">
          <cell r="O40828" t="str">
            <v>175105000</v>
          </cell>
        </row>
        <row r="40829">
          <cell r="O40829" t="str">
            <v>175106000</v>
          </cell>
        </row>
        <row r="40830">
          <cell r="O40830" t="str">
            <v>175106000</v>
          </cell>
        </row>
        <row r="40831">
          <cell r="O40831" t="str">
            <v>175106000</v>
          </cell>
        </row>
        <row r="40832">
          <cell r="O40832" t="str">
            <v>175106000</v>
          </cell>
        </row>
        <row r="40833">
          <cell r="O40833" t="str">
            <v>175106000</v>
          </cell>
        </row>
        <row r="40834">
          <cell r="O40834" t="str">
            <v>175106000</v>
          </cell>
        </row>
        <row r="40835">
          <cell r="O40835" t="str">
            <v>175106000</v>
          </cell>
        </row>
        <row r="40836">
          <cell r="O40836" t="str">
            <v>175106000</v>
          </cell>
        </row>
        <row r="40837">
          <cell r="O40837" t="str">
            <v>175106000</v>
          </cell>
        </row>
        <row r="40838">
          <cell r="O40838" t="str">
            <v>175106000</v>
          </cell>
        </row>
        <row r="40839">
          <cell r="O40839" t="str">
            <v>175106000</v>
          </cell>
        </row>
        <row r="40840">
          <cell r="O40840" t="str">
            <v>175106000</v>
          </cell>
        </row>
        <row r="40841">
          <cell r="O40841" t="str">
            <v>175106000</v>
          </cell>
        </row>
        <row r="40842">
          <cell r="O40842" t="str">
            <v>175106000</v>
          </cell>
        </row>
        <row r="40843">
          <cell r="O40843" t="str">
            <v>175106000</v>
          </cell>
        </row>
        <row r="40844">
          <cell r="O40844" t="str">
            <v>175107000</v>
          </cell>
        </row>
        <row r="40845">
          <cell r="O40845" t="str">
            <v>175107000</v>
          </cell>
        </row>
        <row r="40846">
          <cell r="O40846" t="str">
            <v>175107000</v>
          </cell>
        </row>
        <row r="40847">
          <cell r="O40847" t="str">
            <v>175107000</v>
          </cell>
        </row>
        <row r="40848">
          <cell r="O40848" t="str">
            <v>175107000</v>
          </cell>
        </row>
        <row r="40849">
          <cell r="O40849" t="str">
            <v>175107000</v>
          </cell>
        </row>
        <row r="40850">
          <cell r="O40850" t="str">
            <v>175107000</v>
          </cell>
        </row>
        <row r="40851">
          <cell r="O40851" t="str">
            <v>175107000</v>
          </cell>
        </row>
        <row r="40852">
          <cell r="O40852" t="str">
            <v>175107000</v>
          </cell>
        </row>
        <row r="40853">
          <cell r="O40853" t="str">
            <v>175107000</v>
          </cell>
        </row>
        <row r="40854">
          <cell r="O40854" t="str">
            <v>175107000</v>
          </cell>
        </row>
        <row r="40855">
          <cell r="O40855" t="str">
            <v>175107000</v>
          </cell>
        </row>
        <row r="40856">
          <cell r="O40856" t="str">
            <v>175108000</v>
          </cell>
        </row>
        <row r="40857">
          <cell r="O40857" t="str">
            <v>175108000</v>
          </cell>
        </row>
        <row r="40858">
          <cell r="O40858" t="str">
            <v>175108000</v>
          </cell>
        </row>
        <row r="40859">
          <cell r="O40859" t="str">
            <v>175108000</v>
          </cell>
        </row>
        <row r="40860">
          <cell r="O40860" t="str">
            <v>175108000</v>
          </cell>
        </row>
        <row r="40861">
          <cell r="O40861" t="str">
            <v>175108000</v>
          </cell>
        </row>
        <row r="40862">
          <cell r="O40862" t="str">
            <v>175108000</v>
          </cell>
        </row>
        <row r="40863">
          <cell r="O40863" t="str">
            <v>175108000</v>
          </cell>
        </row>
        <row r="40864">
          <cell r="O40864" t="str">
            <v>175108000</v>
          </cell>
        </row>
        <row r="40865">
          <cell r="O40865" t="str">
            <v>175108000</v>
          </cell>
        </row>
        <row r="40866">
          <cell r="O40866" t="str">
            <v>175108000</v>
          </cell>
        </row>
        <row r="40867">
          <cell r="O40867" t="str">
            <v>175109000</v>
          </cell>
        </row>
        <row r="40868">
          <cell r="O40868" t="str">
            <v>175109000</v>
          </cell>
        </row>
        <row r="40869">
          <cell r="O40869" t="str">
            <v>175109000</v>
          </cell>
        </row>
        <row r="40870">
          <cell r="O40870" t="str">
            <v>175109000</v>
          </cell>
        </row>
        <row r="40871">
          <cell r="O40871" t="str">
            <v>175109000</v>
          </cell>
        </row>
        <row r="40872">
          <cell r="O40872" t="str">
            <v>175109000</v>
          </cell>
        </row>
        <row r="40873">
          <cell r="O40873" t="str">
            <v>175109000</v>
          </cell>
        </row>
        <row r="40874">
          <cell r="O40874" t="str">
            <v>175109000</v>
          </cell>
        </row>
        <row r="40875">
          <cell r="O40875" t="str">
            <v>175109000</v>
          </cell>
        </row>
        <row r="40876">
          <cell r="O40876" t="str">
            <v>175109000</v>
          </cell>
        </row>
        <row r="40877">
          <cell r="O40877" t="str">
            <v>175109000</v>
          </cell>
        </row>
        <row r="40878">
          <cell r="O40878" t="str">
            <v>175109000</v>
          </cell>
        </row>
        <row r="40879">
          <cell r="O40879" t="str">
            <v>175109000</v>
          </cell>
        </row>
        <row r="40880">
          <cell r="O40880" t="str">
            <v>175109000</v>
          </cell>
        </row>
        <row r="40881">
          <cell r="O40881" t="str">
            <v>175109000</v>
          </cell>
        </row>
        <row r="40882">
          <cell r="O40882" t="str">
            <v>175109000</v>
          </cell>
        </row>
        <row r="40883">
          <cell r="O40883" t="str">
            <v>175109000</v>
          </cell>
        </row>
        <row r="40884">
          <cell r="O40884" t="str">
            <v>175109000</v>
          </cell>
        </row>
        <row r="40885">
          <cell r="O40885" t="str">
            <v>175109000</v>
          </cell>
        </row>
        <row r="40886">
          <cell r="O40886" t="str">
            <v>175109000</v>
          </cell>
        </row>
        <row r="40887">
          <cell r="O40887" t="str">
            <v>175109000</v>
          </cell>
        </row>
        <row r="40888">
          <cell r="O40888" t="str">
            <v>175109000</v>
          </cell>
        </row>
        <row r="40889">
          <cell r="O40889" t="str">
            <v>175110000</v>
          </cell>
        </row>
        <row r="40890">
          <cell r="O40890" t="str">
            <v>175110000</v>
          </cell>
        </row>
        <row r="40891">
          <cell r="O40891" t="str">
            <v>175110000</v>
          </cell>
        </row>
        <row r="40892">
          <cell r="O40892" t="str">
            <v>175110000</v>
          </cell>
        </row>
        <row r="40893">
          <cell r="O40893" t="str">
            <v>175110000</v>
          </cell>
        </row>
        <row r="40894">
          <cell r="O40894" t="str">
            <v>175110000</v>
          </cell>
        </row>
        <row r="40895">
          <cell r="O40895" t="str">
            <v>175110000</v>
          </cell>
        </row>
        <row r="40896">
          <cell r="O40896" t="str">
            <v>175110000</v>
          </cell>
        </row>
        <row r="40897">
          <cell r="O40897" t="str">
            <v>175110000</v>
          </cell>
        </row>
        <row r="40898">
          <cell r="O40898" t="str">
            <v>175110000</v>
          </cell>
        </row>
        <row r="40899">
          <cell r="O40899" t="str">
            <v>175110000</v>
          </cell>
        </row>
        <row r="40900">
          <cell r="O40900" t="str">
            <v>175110000</v>
          </cell>
        </row>
        <row r="40901">
          <cell r="O40901" t="str">
            <v>175110000</v>
          </cell>
        </row>
        <row r="40902">
          <cell r="O40902" t="str">
            <v>175110000</v>
          </cell>
        </row>
        <row r="40903">
          <cell r="O40903" t="str">
            <v>175110000</v>
          </cell>
        </row>
        <row r="40904">
          <cell r="O40904" t="str">
            <v>175110000</v>
          </cell>
        </row>
        <row r="40905">
          <cell r="O40905" t="str">
            <v>175110000</v>
          </cell>
        </row>
        <row r="40906">
          <cell r="O40906" t="str">
            <v>175110000</v>
          </cell>
        </row>
        <row r="40907">
          <cell r="O40907" t="str">
            <v>175110000</v>
          </cell>
        </row>
        <row r="40908">
          <cell r="O40908" t="str">
            <v>175110000</v>
          </cell>
        </row>
        <row r="40909">
          <cell r="O40909" t="str">
            <v>175110000</v>
          </cell>
        </row>
        <row r="40910">
          <cell r="O40910" t="str">
            <v>175110000</v>
          </cell>
        </row>
        <row r="40911">
          <cell r="O40911" t="str">
            <v>175110000</v>
          </cell>
        </row>
        <row r="40912">
          <cell r="O40912" t="str">
            <v>175110000</v>
          </cell>
        </row>
        <row r="40913">
          <cell r="O40913" t="str">
            <v>175110000</v>
          </cell>
        </row>
        <row r="40914">
          <cell r="O40914" t="str">
            <v>175110000</v>
          </cell>
        </row>
        <row r="40915">
          <cell r="O40915" t="str">
            <v>175110000</v>
          </cell>
        </row>
        <row r="40916">
          <cell r="O40916" t="str">
            <v>175110000</v>
          </cell>
        </row>
        <row r="40917">
          <cell r="O40917" t="str">
            <v>175110000</v>
          </cell>
        </row>
        <row r="40918">
          <cell r="O40918" t="str">
            <v>175110000</v>
          </cell>
        </row>
        <row r="40919">
          <cell r="O40919" t="str">
            <v>175110000</v>
          </cell>
        </row>
        <row r="40920">
          <cell r="O40920" t="str">
            <v>175110000</v>
          </cell>
        </row>
        <row r="40921">
          <cell r="O40921" t="str">
            <v>175110000</v>
          </cell>
        </row>
        <row r="40922">
          <cell r="O40922" t="str">
            <v>175110000</v>
          </cell>
        </row>
        <row r="40923">
          <cell r="O40923" t="str">
            <v>175110000</v>
          </cell>
        </row>
        <row r="40924">
          <cell r="O40924" t="str">
            <v>175110000</v>
          </cell>
        </row>
        <row r="40925">
          <cell r="O40925" t="str">
            <v>175110000</v>
          </cell>
        </row>
        <row r="40926">
          <cell r="O40926" t="str">
            <v>175110000</v>
          </cell>
        </row>
        <row r="40927">
          <cell r="O40927" t="str">
            <v>175111000</v>
          </cell>
        </row>
        <row r="40928">
          <cell r="O40928" t="str">
            <v>175111000</v>
          </cell>
        </row>
        <row r="40929">
          <cell r="O40929" t="str">
            <v>175111000</v>
          </cell>
        </row>
        <row r="40930">
          <cell r="O40930" t="str">
            <v>175111000</v>
          </cell>
        </row>
        <row r="40931">
          <cell r="O40931" t="str">
            <v>175111000</v>
          </cell>
        </row>
        <row r="40932">
          <cell r="O40932" t="str">
            <v>175111000</v>
          </cell>
        </row>
        <row r="40933">
          <cell r="O40933" t="str">
            <v>175111000</v>
          </cell>
        </row>
        <row r="40934">
          <cell r="O40934" t="str">
            <v>175111000</v>
          </cell>
        </row>
        <row r="40935">
          <cell r="O40935" t="str">
            <v>175111000</v>
          </cell>
        </row>
        <row r="40936">
          <cell r="O40936" t="str">
            <v>175111000</v>
          </cell>
        </row>
        <row r="40937">
          <cell r="O40937" t="str">
            <v>175111000</v>
          </cell>
        </row>
        <row r="40938">
          <cell r="O40938" t="str">
            <v>175201000</v>
          </cell>
        </row>
        <row r="40939">
          <cell r="O40939" t="str">
            <v>175201000</v>
          </cell>
        </row>
        <row r="40940">
          <cell r="O40940" t="str">
            <v>175201000</v>
          </cell>
        </row>
        <row r="40941">
          <cell r="O40941" t="str">
            <v>175201000</v>
          </cell>
        </row>
        <row r="40942">
          <cell r="O40942" t="str">
            <v>175201000</v>
          </cell>
        </row>
        <row r="40943">
          <cell r="O40943" t="str">
            <v>175201000</v>
          </cell>
        </row>
        <row r="40944">
          <cell r="O40944" t="str">
            <v>175201000</v>
          </cell>
        </row>
        <row r="40945">
          <cell r="O40945" t="str">
            <v>175201000</v>
          </cell>
        </row>
        <row r="40946">
          <cell r="O40946" t="str">
            <v>175201000</v>
          </cell>
        </row>
        <row r="40947">
          <cell r="O40947" t="str">
            <v>175201000</v>
          </cell>
        </row>
        <row r="40948">
          <cell r="O40948" t="str">
            <v>175201000</v>
          </cell>
        </row>
        <row r="40949">
          <cell r="O40949" t="str">
            <v>175201000</v>
          </cell>
        </row>
        <row r="40950">
          <cell r="O40950" t="str">
            <v>175201000</v>
          </cell>
        </row>
        <row r="40951">
          <cell r="O40951" t="str">
            <v>175201000</v>
          </cell>
        </row>
        <row r="40952">
          <cell r="O40952" t="str">
            <v>175201000</v>
          </cell>
        </row>
        <row r="40953">
          <cell r="O40953" t="str">
            <v>175201000</v>
          </cell>
        </row>
        <row r="40954">
          <cell r="O40954" t="str">
            <v>175201000</v>
          </cell>
        </row>
        <row r="40955">
          <cell r="O40955" t="str">
            <v>175201000</v>
          </cell>
        </row>
        <row r="40956">
          <cell r="O40956" t="str">
            <v>175201000</v>
          </cell>
        </row>
        <row r="40957">
          <cell r="O40957" t="str">
            <v>175201000</v>
          </cell>
        </row>
        <row r="40958">
          <cell r="O40958" t="str">
            <v>175201000</v>
          </cell>
        </row>
        <row r="40959">
          <cell r="O40959" t="str">
            <v>175201000</v>
          </cell>
        </row>
        <row r="40960">
          <cell r="O40960" t="str">
            <v>175201000</v>
          </cell>
        </row>
        <row r="40961">
          <cell r="O40961" t="str">
            <v>175201000</v>
          </cell>
        </row>
        <row r="40962">
          <cell r="O40962" t="str">
            <v>175201000</v>
          </cell>
        </row>
        <row r="40963">
          <cell r="O40963" t="str">
            <v>175201000</v>
          </cell>
        </row>
        <row r="40964">
          <cell r="O40964" t="str">
            <v>175201000</v>
          </cell>
        </row>
        <row r="40965">
          <cell r="O40965" t="str">
            <v>175202000</v>
          </cell>
        </row>
        <row r="40966">
          <cell r="O40966" t="str">
            <v>175202000</v>
          </cell>
        </row>
        <row r="40967">
          <cell r="O40967" t="str">
            <v>175202000</v>
          </cell>
        </row>
        <row r="40968">
          <cell r="O40968" t="str">
            <v>175202000</v>
          </cell>
        </row>
        <row r="40969">
          <cell r="O40969" t="str">
            <v>175202000</v>
          </cell>
        </row>
        <row r="40970">
          <cell r="O40970" t="str">
            <v>175202000</v>
          </cell>
        </row>
        <row r="40971">
          <cell r="O40971" t="str">
            <v>175202000</v>
          </cell>
        </row>
        <row r="40972">
          <cell r="O40972" t="str">
            <v>175202000</v>
          </cell>
        </row>
        <row r="40973">
          <cell r="O40973" t="str">
            <v>175202000</v>
          </cell>
        </row>
        <row r="40974">
          <cell r="O40974" t="str">
            <v>175202000</v>
          </cell>
        </row>
        <row r="40975">
          <cell r="O40975" t="str">
            <v>175202000</v>
          </cell>
        </row>
        <row r="40976">
          <cell r="O40976" t="str">
            <v>175202000</v>
          </cell>
        </row>
        <row r="40977">
          <cell r="O40977" t="str">
            <v>175202000</v>
          </cell>
        </row>
        <row r="40978">
          <cell r="O40978" t="str">
            <v>175203000</v>
          </cell>
        </row>
        <row r="40979">
          <cell r="O40979" t="str">
            <v>175203000</v>
          </cell>
        </row>
        <row r="40980">
          <cell r="O40980" t="str">
            <v>175203000</v>
          </cell>
        </row>
        <row r="40981">
          <cell r="O40981" t="str">
            <v>175203000</v>
          </cell>
        </row>
        <row r="40982">
          <cell r="O40982" t="str">
            <v>175203000</v>
          </cell>
        </row>
        <row r="40983">
          <cell r="O40983" t="str">
            <v>175203000</v>
          </cell>
        </row>
        <row r="40984">
          <cell r="O40984" t="str">
            <v>175203000</v>
          </cell>
        </row>
        <row r="40985">
          <cell r="O40985" t="str">
            <v>175203000</v>
          </cell>
        </row>
        <row r="40986">
          <cell r="O40986" t="str">
            <v>175203000</v>
          </cell>
        </row>
        <row r="40987">
          <cell r="O40987" t="str">
            <v>175203000</v>
          </cell>
        </row>
        <row r="40988">
          <cell r="O40988" t="str">
            <v>175203000</v>
          </cell>
        </row>
        <row r="40989">
          <cell r="O40989" t="str">
            <v>175203000</v>
          </cell>
        </row>
        <row r="40990">
          <cell r="O40990" t="str">
            <v>175203000</v>
          </cell>
        </row>
        <row r="40991">
          <cell r="O40991" t="str">
            <v>175203000</v>
          </cell>
        </row>
        <row r="40992">
          <cell r="O40992" t="str">
            <v>175203000</v>
          </cell>
        </row>
        <row r="40993">
          <cell r="O40993" t="str">
            <v>175203000</v>
          </cell>
        </row>
        <row r="40994">
          <cell r="O40994" t="str">
            <v>175203000</v>
          </cell>
        </row>
        <row r="40995">
          <cell r="O40995" t="str">
            <v>175203000</v>
          </cell>
        </row>
        <row r="40996">
          <cell r="O40996" t="str">
            <v>175203000</v>
          </cell>
        </row>
        <row r="40997">
          <cell r="O40997" t="str">
            <v>175203000</v>
          </cell>
        </row>
        <row r="40998">
          <cell r="O40998" t="str">
            <v>175203000</v>
          </cell>
        </row>
        <row r="40999">
          <cell r="O40999" t="str">
            <v>175203000</v>
          </cell>
        </row>
        <row r="41000">
          <cell r="O41000" t="str">
            <v>175203000</v>
          </cell>
        </row>
        <row r="41001">
          <cell r="O41001" t="str">
            <v>175203000</v>
          </cell>
        </row>
        <row r="41002">
          <cell r="O41002" t="str">
            <v>175203000</v>
          </cell>
        </row>
        <row r="41003">
          <cell r="O41003" t="str">
            <v>175203000</v>
          </cell>
        </row>
        <row r="41004">
          <cell r="O41004" t="str">
            <v>175203000</v>
          </cell>
        </row>
        <row r="41005">
          <cell r="O41005" t="str">
            <v>175203000</v>
          </cell>
        </row>
        <row r="41006">
          <cell r="O41006" t="str">
            <v>175203000</v>
          </cell>
        </row>
        <row r="41007">
          <cell r="O41007" t="str">
            <v>175203000</v>
          </cell>
        </row>
        <row r="41008">
          <cell r="O41008" t="str">
            <v>175203000</v>
          </cell>
        </row>
        <row r="41009">
          <cell r="O41009" t="str">
            <v>175203000</v>
          </cell>
        </row>
        <row r="41010">
          <cell r="O41010" t="str">
            <v>175203000</v>
          </cell>
        </row>
        <row r="41011">
          <cell r="O41011" t="str">
            <v>175203000</v>
          </cell>
        </row>
        <row r="41012">
          <cell r="O41012" t="str">
            <v>175203000</v>
          </cell>
        </row>
        <row r="41013">
          <cell r="O41013" t="str">
            <v>175203000</v>
          </cell>
        </row>
        <row r="41014">
          <cell r="O41014" t="str">
            <v>175204000</v>
          </cell>
        </row>
        <row r="41015">
          <cell r="O41015" t="str">
            <v>175204000</v>
          </cell>
        </row>
        <row r="41016">
          <cell r="O41016" t="str">
            <v>175204000</v>
          </cell>
        </row>
        <row r="41017">
          <cell r="O41017" t="str">
            <v>175204000</v>
          </cell>
        </row>
        <row r="41018">
          <cell r="O41018" t="str">
            <v>175204000</v>
          </cell>
        </row>
        <row r="41019">
          <cell r="O41019" t="str">
            <v>175204000</v>
          </cell>
        </row>
        <row r="41020">
          <cell r="O41020" t="str">
            <v>175204000</v>
          </cell>
        </row>
        <row r="41021">
          <cell r="O41021" t="str">
            <v>175204000</v>
          </cell>
        </row>
        <row r="41022">
          <cell r="O41022" t="str">
            <v>175204000</v>
          </cell>
        </row>
        <row r="41023">
          <cell r="O41023" t="str">
            <v>175204000</v>
          </cell>
        </row>
        <row r="41024">
          <cell r="O41024" t="str">
            <v>175204000</v>
          </cell>
        </row>
        <row r="41025">
          <cell r="O41025" t="str">
            <v>175204000</v>
          </cell>
        </row>
        <row r="41026">
          <cell r="O41026" t="str">
            <v>175204000</v>
          </cell>
        </row>
        <row r="41027">
          <cell r="O41027" t="str">
            <v>175204000</v>
          </cell>
        </row>
        <row r="41028">
          <cell r="O41028" t="str">
            <v>175204000</v>
          </cell>
        </row>
        <row r="41029">
          <cell r="O41029" t="str">
            <v>175205000</v>
          </cell>
        </row>
        <row r="41030">
          <cell r="O41030" t="str">
            <v>175205000</v>
          </cell>
        </row>
        <row r="41031">
          <cell r="O41031" t="str">
            <v>175205000</v>
          </cell>
        </row>
        <row r="41032">
          <cell r="O41032" t="str">
            <v>175205000</v>
          </cell>
        </row>
        <row r="41033">
          <cell r="O41033" t="str">
            <v>175205000</v>
          </cell>
        </row>
        <row r="41034">
          <cell r="O41034" t="str">
            <v>175205000</v>
          </cell>
        </row>
        <row r="41035">
          <cell r="O41035" t="str">
            <v>175205000</v>
          </cell>
        </row>
        <row r="41036">
          <cell r="O41036" t="str">
            <v>175205000</v>
          </cell>
        </row>
        <row r="41037">
          <cell r="O41037" t="str">
            <v>175205000</v>
          </cell>
        </row>
        <row r="41038">
          <cell r="O41038" t="str">
            <v>175205000</v>
          </cell>
        </row>
        <row r="41039">
          <cell r="O41039" t="str">
            <v>175205000</v>
          </cell>
        </row>
        <row r="41040">
          <cell r="O41040" t="str">
            <v>175205000</v>
          </cell>
        </row>
        <row r="41041">
          <cell r="O41041" t="str">
            <v>175205000</v>
          </cell>
        </row>
        <row r="41042">
          <cell r="O41042" t="str">
            <v>175205000</v>
          </cell>
        </row>
        <row r="41043">
          <cell r="O41043" t="str">
            <v>175205000</v>
          </cell>
        </row>
        <row r="41044">
          <cell r="O41044" t="str">
            <v>175205000</v>
          </cell>
        </row>
        <row r="41045">
          <cell r="O41045" t="str">
            <v>175205000</v>
          </cell>
        </row>
        <row r="41046">
          <cell r="O41046" t="str">
            <v>175205000</v>
          </cell>
        </row>
        <row r="41047">
          <cell r="O41047" t="str">
            <v>175205000</v>
          </cell>
        </row>
        <row r="41048">
          <cell r="O41048" t="str">
            <v>175205000</v>
          </cell>
        </row>
        <row r="41049">
          <cell r="O41049" t="str">
            <v>175205000</v>
          </cell>
        </row>
        <row r="41050">
          <cell r="O41050" t="str">
            <v>175205000</v>
          </cell>
        </row>
        <row r="41051">
          <cell r="O41051" t="str">
            <v>175205000</v>
          </cell>
        </row>
        <row r="41052">
          <cell r="O41052" t="str">
            <v>175205000</v>
          </cell>
        </row>
        <row r="41053">
          <cell r="O41053" t="str">
            <v>175205000</v>
          </cell>
        </row>
        <row r="41054">
          <cell r="O41054" t="str">
            <v>175205000</v>
          </cell>
        </row>
        <row r="41055">
          <cell r="O41055" t="str">
            <v>175205000</v>
          </cell>
        </row>
        <row r="41056">
          <cell r="O41056" t="str">
            <v>175205000</v>
          </cell>
        </row>
        <row r="41057">
          <cell r="O41057" t="str">
            <v>175205000</v>
          </cell>
        </row>
        <row r="41058">
          <cell r="O41058" t="str">
            <v>175205000</v>
          </cell>
        </row>
        <row r="41059">
          <cell r="O41059" t="str">
            <v>175205000</v>
          </cell>
        </row>
        <row r="41060">
          <cell r="O41060" t="str">
            <v>175205000</v>
          </cell>
        </row>
        <row r="41061">
          <cell r="O41061" t="str">
            <v>175205000</v>
          </cell>
        </row>
        <row r="41062">
          <cell r="O41062" t="str">
            <v>175205000</v>
          </cell>
        </row>
        <row r="41063">
          <cell r="O41063" t="str">
            <v>175205000</v>
          </cell>
        </row>
        <row r="41064">
          <cell r="O41064" t="str">
            <v>175205000</v>
          </cell>
        </row>
        <row r="41065">
          <cell r="O41065" t="str">
            <v>175205000</v>
          </cell>
        </row>
        <row r="41066">
          <cell r="O41066" t="str">
            <v>175205000</v>
          </cell>
        </row>
        <row r="41067">
          <cell r="O41067" t="str">
            <v>175205000</v>
          </cell>
        </row>
        <row r="41068">
          <cell r="O41068" t="str">
            <v>175205000</v>
          </cell>
        </row>
        <row r="41069">
          <cell r="O41069" t="str">
            <v>175205000</v>
          </cell>
        </row>
        <row r="41070">
          <cell r="O41070" t="str">
            <v>175205000</v>
          </cell>
        </row>
        <row r="41071">
          <cell r="O41071" t="str">
            <v>175205000</v>
          </cell>
        </row>
        <row r="41072">
          <cell r="O41072" t="str">
            <v>175205000</v>
          </cell>
        </row>
        <row r="41073">
          <cell r="O41073" t="str">
            <v>175205000</v>
          </cell>
        </row>
        <row r="41074">
          <cell r="O41074" t="str">
            <v>175205000</v>
          </cell>
        </row>
        <row r="41075">
          <cell r="O41075" t="str">
            <v>175205000</v>
          </cell>
        </row>
        <row r="41076">
          <cell r="O41076" t="str">
            <v>175205000</v>
          </cell>
        </row>
        <row r="41077">
          <cell r="O41077" t="str">
            <v>175205000</v>
          </cell>
        </row>
        <row r="41078">
          <cell r="O41078" t="str">
            <v>175205000</v>
          </cell>
        </row>
        <row r="41079">
          <cell r="O41079" t="str">
            <v>175205000</v>
          </cell>
        </row>
        <row r="41080">
          <cell r="O41080" t="str">
            <v>175205000</v>
          </cell>
        </row>
        <row r="41081">
          <cell r="O41081" t="str">
            <v>175205000</v>
          </cell>
        </row>
        <row r="41082">
          <cell r="O41082" t="str">
            <v>175205000</v>
          </cell>
        </row>
        <row r="41083">
          <cell r="O41083" t="str">
            <v>175205000</v>
          </cell>
        </row>
        <row r="41084">
          <cell r="O41084" t="str">
            <v>175205000</v>
          </cell>
        </row>
        <row r="41085">
          <cell r="O41085" t="str">
            <v>175205000</v>
          </cell>
        </row>
        <row r="41086">
          <cell r="O41086" t="str">
            <v>175205000</v>
          </cell>
        </row>
        <row r="41087">
          <cell r="O41087" t="str">
            <v>175205000</v>
          </cell>
        </row>
        <row r="41088">
          <cell r="O41088" t="str">
            <v>175205000</v>
          </cell>
        </row>
        <row r="41089">
          <cell r="O41089" t="str">
            <v>175205000</v>
          </cell>
        </row>
        <row r="41090">
          <cell r="O41090" t="str">
            <v>175205000</v>
          </cell>
        </row>
        <row r="41091">
          <cell r="O41091" t="str">
            <v>175206000</v>
          </cell>
        </row>
        <row r="41092">
          <cell r="O41092" t="str">
            <v>175206000</v>
          </cell>
        </row>
        <row r="41093">
          <cell r="O41093" t="str">
            <v>175206000</v>
          </cell>
        </row>
        <row r="41094">
          <cell r="O41094" t="str">
            <v>175206000</v>
          </cell>
        </row>
        <row r="41095">
          <cell r="O41095" t="str">
            <v>175206000</v>
          </cell>
        </row>
        <row r="41096">
          <cell r="O41096" t="str">
            <v>175206000</v>
          </cell>
        </row>
        <row r="41097">
          <cell r="O41097" t="str">
            <v>175206000</v>
          </cell>
        </row>
        <row r="41098">
          <cell r="O41098" t="str">
            <v>175206000</v>
          </cell>
        </row>
        <row r="41099">
          <cell r="O41099" t="str">
            <v>175206000</v>
          </cell>
        </row>
        <row r="41100">
          <cell r="O41100" t="str">
            <v>175206000</v>
          </cell>
        </row>
        <row r="41101">
          <cell r="O41101" t="str">
            <v>175206000</v>
          </cell>
        </row>
        <row r="41102">
          <cell r="O41102" t="str">
            <v>175206000</v>
          </cell>
        </row>
        <row r="41103">
          <cell r="O41103" t="str">
            <v>175206000</v>
          </cell>
        </row>
        <row r="41104">
          <cell r="O41104" t="str">
            <v>175206000</v>
          </cell>
        </row>
        <row r="41105">
          <cell r="O41105" t="str">
            <v>175206000</v>
          </cell>
        </row>
        <row r="41106">
          <cell r="O41106" t="str">
            <v>175206000</v>
          </cell>
        </row>
        <row r="41107">
          <cell r="O41107" t="str">
            <v>175206000</v>
          </cell>
        </row>
        <row r="41108">
          <cell r="O41108" t="str">
            <v>175206000</v>
          </cell>
        </row>
        <row r="41109">
          <cell r="O41109" t="str">
            <v>175206000</v>
          </cell>
        </row>
        <row r="41110">
          <cell r="O41110" t="str">
            <v>175206000</v>
          </cell>
        </row>
        <row r="41111">
          <cell r="O41111" t="str">
            <v>175206000</v>
          </cell>
        </row>
        <row r="41112">
          <cell r="O41112" t="str">
            <v>175206000</v>
          </cell>
        </row>
        <row r="41113">
          <cell r="O41113" t="str">
            <v>175206000</v>
          </cell>
        </row>
        <row r="41114">
          <cell r="O41114" t="str">
            <v>175206000</v>
          </cell>
        </row>
        <row r="41115">
          <cell r="O41115" t="str">
            <v>175206000</v>
          </cell>
        </row>
        <row r="41116">
          <cell r="O41116" t="str">
            <v>175206000</v>
          </cell>
        </row>
        <row r="41117">
          <cell r="O41117" t="str">
            <v>175206000</v>
          </cell>
        </row>
        <row r="41118">
          <cell r="O41118" t="str">
            <v>175207000</v>
          </cell>
        </row>
        <row r="41119">
          <cell r="O41119" t="str">
            <v>175207000</v>
          </cell>
        </row>
        <row r="41120">
          <cell r="O41120" t="str">
            <v>175207000</v>
          </cell>
        </row>
        <row r="41121">
          <cell r="O41121" t="str">
            <v>175207000</v>
          </cell>
        </row>
        <row r="41122">
          <cell r="O41122" t="str">
            <v>175207000</v>
          </cell>
        </row>
        <row r="41123">
          <cell r="O41123" t="str">
            <v>175207000</v>
          </cell>
        </row>
        <row r="41124">
          <cell r="O41124" t="str">
            <v>175207000</v>
          </cell>
        </row>
        <row r="41125">
          <cell r="O41125" t="str">
            <v>175207000</v>
          </cell>
        </row>
        <row r="41126">
          <cell r="O41126" t="str">
            <v>175207000</v>
          </cell>
        </row>
        <row r="41127">
          <cell r="O41127" t="str">
            <v>175207000</v>
          </cell>
        </row>
        <row r="41128">
          <cell r="O41128" t="str">
            <v>175207000</v>
          </cell>
        </row>
        <row r="41129">
          <cell r="O41129" t="str">
            <v>175207000</v>
          </cell>
        </row>
        <row r="41130">
          <cell r="O41130" t="str">
            <v>175207000</v>
          </cell>
        </row>
        <row r="41131">
          <cell r="O41131" t="str">
            <v>175207000</v>
          </cell>
        </row>
        <row r="41132">
          <cell r="O41132" t="str">
            <v>175207000</v>
          </cell>
        </row>
        <row r="41133">
          <cell r="O41133" t="str">
            <v>175207000</v>
          </cell>
        </row>
        <row r="41134">
          <cell r="O41134" t="str">
            <v>175207000</v>
          </cell>
        </row>
        <row r="41135">
          <cell r="O41135" t="str">
            <v>175208000</v>
          </cell>
        </row>
        <row r="41136">
          <cell r="O41136" t="str">
            <v>175208000</v>
          </cell>
        </row>
        <row r="41137">
          <cell r="O41137" t="str">
            <v>175208000</v>
          </cell>
        </row>
        <row r="41138">
          <cell r="O41138" t="str">
            <v>175208000</v>
          </cell>
        </row>
        <row r="41139">
          <cell r="O41139" t="str">
            <v>175208000</v>
          </cell>
        </row>
        <row r="41140">
          <cell r="O41140" t="str">
            <v>175208000</v>
          </cell>
        </row>
        <row r="41141">
          <cell r="O41141" t="str">
            <v>175208000</v>
          </cell>
        </row>
        <row r="41142">
          <cell r="O41142" t="str">
            <v>175208000</v>
          </cell>
        </row>
        <row r="41143">
          <cell r="O41143" t="str">
            <v>175208000</v>
          </cell>
        </row>
        <row r="41144">
          <cell r="O41144" t="str">
            <v>175208000</v>
          </cell>
        </row>
        <row r="41145">
          <cell r="O41145" t="str">
            <v>175208000</v>
          </cell>
        </row>
        <row r="41146">
          <cell r="O41146" t="str">
            <v>175208000</v>
          </cell>
        </row>
        <row r="41147">
          <cell r="O41147" t="str">
            <v>175208000</v>
          </cell>
        </row>
        <row r="41148">
          <cell r="O41148" t="str">
            <v>175208000</v>
          </cell>
        </row>
        <row r="41149">
          <cell r="O41149" t="str">
            <v>175208000</v>
          </cell>
        </row>
        <row r="41150">
          <cell r="O41150" t="str">
            <v>175208000</v>
          </cell>
        </row>
        <row r="41151">
          <cell r="O41151" t="str">
            <v>175208000</v>
          </cell>
        </row>
        <row r="41152">
          <cell r="O41152" t="str">
            <v>175208000</v>
          </cell>
        </row>
        <row r="41153">
          <cell r="O41153" t="str">
            <v>175208000</v>
          </cell>
        </row>
        <row r="41154">
          <cell r="O41154" t="str">
            <v>175208000</v>
          </cell>
        </row>
        <row r="41155">
          <cell r="O41155" t="str">
            <v>175208000</v>
          </cell>
        </row>
        <row r="41156">
          <cell r="O41156" t="str">
            <v>175208000</v>
          </cell>
        </row>
        <row r="41157">
          <cell r="O41157" t="str">
            <v>175208000</v>
          </cell>
        </row>
        <row r="41158">
          <cell r="O41158" t="str">
            <v>175208000</v>
          </cell>
        </row>
        <row r="41159">
          <cell r="O41159" t="str">
            <v>175208000</v>
          </cell>
        </row>
        <row r="41160">
          <cell r="O41160" t="str">
            <v>175208000</v>
          </cell>
        </row>
        <row r="41161">
          <cell r="O41161" t="str">
            <v>175208000</v>
          </cell>
        </row>
        <row r="41162">
          <cell r="O41162" t="str">
            <v>175208000</v>
          </cell>
        </row>
        <row r="41163">
          <cell r="O41163" t="str">
            <v>175208000</v>
          </cell>
        </row>
        <row r="41164">
          <cell r="O41164" t="str">
            <v>175208000</v>
          </cell>
        </row>
        <row r="41165">
          <cell r="O41165" t="str">
            <v>175208000</v>
          </cell>
        </row>
        <row r="41166">
          <cell r="O41166" t="str">
            <v>175208000</v>
          </cell>
        </row>
        <row r="41167">
          <cell r="O41167" t="str">
            <v>175208000</v>
          </cell>
        </row>
        <row r="41168">
          <cell r="O41168" t="str">
            <v>175208000</v>
          </cell>
        </row>
        <row r="41169">
          <cell r="O41169" t="str">
            <v>175208000</v>
          </cell>
        </row>
        <row r="41170">
          <cell r="O41170" t="str">
            <v>175208000</v>
          </cell>
        </row>
        <row r="41171">
          <cell r="O41171" t="str">
            <v>175208000</v>
          </cell>
        </row>
        <row r="41172">
          <cell r="O41172" t="str">
            <v>175208000</v>
          </cell>
        </row>
        <row r="41173">
          <cell r="O41173" t="str">
            <v>175208000</v>
          </cell>
        </row>
        <row r="41174">
          <cell r="O41174" t="str">
            <v>175208000</v>
          </cell>
        </row>
        <row r="41175">
          <cell r="O41175" t="str">
            <v>175208000</v>
          </cell>
        </row>
        <row r="41176">
          <cell r="O41176" t="str">
            <v>175208000</v>
          </cell>
        </row>
        <row r="41177">
          <cell r="O41177" t="str">
            <v>175208000</v>
          </cell>
        </row>
        <row r="41178">
          <cell r="O41178" t="str">
            <v>175208000</v>
          </cell>
        </row>
        <row r="41179">
          <cell r="O41179" t="str">
            <v>175208000</v>
          </cell>
        </row>
        <row r="41180">
          <cell r="O41180" t="str">
            <v>175208000</v>
          </cell>
        </row>
        <row r="41181">
          <cell r="O41181" t="str">
            <v>175208000</v>
          </cell>
        </row>
        <row r="41182">
          <cell r="O41182" t="str">
            <v>175208000</v>
          </cell>
        </row>
        <row r="41183">
          <cell r="O41183" t="str">
            <v>175208000</v>
          </cell>
        </row>
        <row r="41184">
          <cell r="O41184" t="str">
            <v>175208000</v>
          </cell>
        </row>
        <row r="41185">
          <cell r="O41185" t="str">
            <v>175208000</v>
          </cell>
        </row>
        <row r="41186">
          <cell r="O41186" t="str">
            <v>175208000</v>
          </cell>
        </row>
        <row r="41187">
          <cell r="O41187" t="str">
            <v>175208000</v>
          </cell>
        </row>
        <row r="41188">
          <cell r="O41188" t="str">
            <v>175208000</v>
          </cell>
        </row>
        <row r="41189">
          <cell r="O41189" t="str">
            <v>175208000</v>
          </cell>
        </row>
        <row r="41190">
          <cell r="O41190" t="str">
            <v>175208000</v>
          </cell>
        </row>
        <row r="41191">
          <cell r="O41191" t="str">
            <v>175208000</v>
          </cell>
        </row>
        <row r="41192">
          <cell r="O41192" t="str">
            <v>175208000</v>
          </cell>
        </row>
        <row r="41193">
          <cell r="O41193" t="str">
            <v>175208000</v>
          </cell>
        </row>
        <row r="41194">
          <cell r="O41194" t="str">
            <v>175208000</v>
          </cell>
        </row>
        <row r="41195">
          <cell r="O41195" t="str">
            <v>175208000</v>
          </cell>
        </row>
        <row r="41196">
          <cell r="O41196" t="str">
            <v>175208000</v>
          </cell>
        </row>
        <row r="41197">
          <cell r="O41197" t="str">
            <v>175208000</v>
          </cell>
        </row>
        <row r="41198">
          <cell r="O41198" t="str">
            <v>175208000</v>
          </cell>
        </row>
        <row r="41199">
          <cell r="O41199" t="str">
            <v>175208000</v>
          </cell>
        </row>
        <row r="41200">
          <cell r="O41200" t="str">
            <v>175208000</v>
          </cell>
        </row>
        <row r="41201">
          <cell r="O41201" t="str">
            <v>175208000</v>
          </cell>
        </row>
        <row r="41202">
          <cell r="O41202" t="str">
            <v>175208000</v>
          </cell>
        </row>
        <row r="41203">
          <cell r="O41203" t="str">
            <v>175208000</v>
          </cell>
        </row>
        <row r="41204">
          <cell r="O41204" t="str">
            <v>175208000</v>
          </cell>
        </row>
        <row r="41205">
          <cell r="O41205" t="str">
            <v>175209000</v>
          </cell>
        </row>
        <row r="41206">
          <cell r="O41206" t="str">
            <v>175209000</v>
          </cell>
        </row>
        <row r="41207">
          <cell r="O41207" t="str">
            <v>175209000</v>
          </cell>
        </row>
        <row r="41208">
          <cell r="O41208" t="str">
            <v>175209000</v>
          </cell>
        </row>
        <row r="41209">
          <cell r="O41209" t="str">
            <v>175209000</v>
          </cell>
        </row>
        <row r="41210">
          <cell r="O41210" t="str">
            <v>175209000</v>
          </cell>
        </row>
        <row r="41211">
          <cell r="O41211" t="str">
            <v>175209000</v>
          </cell>
        </row>
        <row r="41212">
          <cell r="O41212" t="str">
            <v>175209000</v>
          </cell>
        </row>
        <row r="41213">
          <cell r="O41213" t="str">
            <v>175209000</v>
          </cell>
        </row>
        <row r="41214">
          <cell r="O41214" t="str">
            <v>175209000</v>
          </cell>
        </row>
        <row r="41215">
          <cell r="O41215" t="str">
            <v>175209000</v>
          </cell>
        </row>
        <row r="41216">
          <cell r="O41216" t="str">
            <v>175209000</v>
          </cell>
        </row>
        <row r="41217">
          <cell r="O41217" t="str">
            <v>175209000</v>
          </cell>
        </row>
        <row r="41218">
          <cell r="O41218" t="str">
            <v>175209000</v>
          </cell>
        </row>
        <row r="41219">
          <cell r="O41219" t="str">
            <v>175209000</v>
          </cell>
        </row>
        <row r="41220">
          <cell r="O41220" t="str">
            <v>175209000</v>
          </cell>
        </row>
        <row r="41221">
          <cell r="O41221" t="str">
            <v>175209000</v>
          </cell>
        </row>
        <row r="41222">
          <cell r="O41222" t="str">
            <v>175209000</v>
          </cell>
        </row>
        <row r="41223">
          <cell r="O41223" t="str">
            <v>175209000</v>
          </cell>
        </row>
        <row r="41224">
          <cell r="O41224" t="str">
            <v>175209000</v>
          </cell>
        </row>
        <row r="41225">
          <cell r="O41225" t="str">
            <v>175209000</v>
          </cell>
        </row>
        <row r="41226">
          <cell r="O41226" t="str">
            <v>175209000</v>
          </cell>
        </row>
        <row r="41227">
          <cell r="O41227" t="str">
            <v>175209000</v>
          </cell>
        </row>
        <row r="41228">
          <cell r="O41228" t="str">
            <v>175209000</v>
          </cell>
        </row>
        <row r="41229">
          <cell r="O41229" t="str">
            <v>175209000</v>
          </cell>
        </row>
        <row r="41230">
          <cell r="O41230" t="str">
            <v>175209000</v>
          </cell>
        </row>
        <row r="41231">
          <cell r="O41231" t="str">
            <v>175209000</v>
          </cell>
        </row>
        <row r="41232">
          <cell r="O41232" t="str">
            <v>175209000</v>
          </cell>
        </row>
        <row r="41233">
          <cell r="O41233" t="str">
            <v>175209000</v>
          </cell>
        </row>
        <row r="41234">
          <cell r="O41234" t="str">
            <v>175209000</v>
          </cell>
        </row>
        <row r="41235">
          <cell r="O41235" t="str">
            <v>175209000</v>
          </cell>
        </row>
        <row r="41236">
          <cell r="O41236" t="str">
            <v>175209000</v>
          </cell>
        </row>
        <row r="41237">
          <cell r="O41237" t="str">
            <v>175209000</v>
          </cell>
        </row>
        <row r="41238">
          <cell r="O41238" t="str">
            <v>175209000</v>
          </cell>
        </row>
        <row r="41239">
          <cell r="O41239" t="str">
            <v>175209000</v>
          </cell>
        </row>
        <row r="41240">
          <cell r="O41240" t="str">
            <v>175209000</v>
          </cell>
        </row>
        <row r="41241">
          <cell r="O41241" t="str">
            <v>175209000</v>
          </cell>
        </row>
        <row r="41242">
          <cell r="O41242" t="str">
            <v>175210000</v>
          </cell>
        </row>
        <row r="41243">
          <cell r="O41243" t="str">
            <v>175210000</v>
          </cell>
        </row>
        <row r="41244">
          <cell r="O41244" t="str">
            <v>175210000</v>
          </cell>
        </row>
        <row r="41245">
          <cell r="O41245" t="str">
            <v>175210000</v>
          </cell>
        </row>
        <row r="41246">
          <cell r="O41246" t="str">
            <v>175210000</v>
          </cell>
        </row>
        <row r="41247">
          <cell r="O41247" t="str">
            <v>175210000</v>
          </cell>
        </row>
        <row r="41248">
          <cell r="O41248" t="str">
            <v>175210000</v>
          </cell>
        </row>
        <row r="41249">
          <cell r="O41249" t="str">
            <v>175210000</v>
          </cell>
        </row>
        <row r="41250">
          <cell r="O41250" t="str">
            <v>175210000</v>
          </cell>
        </row>
        <row r="41251">
          <cell r="O41251" t="str">
            <v>175210000</v>
          </cell>
        </row>
        <row r="41252">
          <cell r="O41252" t="str">
            <v>175210000</v>
          </cell>
        </row>
        <row r="41253">
          <cell r="O41253" t="str">
            <v>175210000</v>
          </cell>
        </row>
        <row r="41254">
          <cell r="O41254" t="str">
            <v>175210000</v>
          </cell>
        </row>
        <row r="41255">
          <cell r="O41255" t="str">
            <v>175210000</v>
          </cell>
        </row>
        <row r="41256">
          <cell r="O41256" t="str">
            <v>175210000</v>
          </cell>
        </row>
        <row r="41257">
          <cell r="O41257" t="str">
            <v>175210000</v>
          </cell>
        </row>
        <row r="41258">
          <cell r="O41258" t="str">
            <v>175210000</v>
          </cell>
        </row>
        <row r="41259">
          <cell r="O41259" t="str">
            <v>175210000</v>
          </cell>
        </row>
        <row r="41260">
          <cell r="O41260" t="str">
            <v>175210000</v>
          </cell>
        </row>
        <row r="41261">
          <cell r="O41261" t="str">
            <v>175210000</v>
          </cell>
        </row>
        <row r="41262">
          <cell r="O41262" t="str">
            <v>175210000</v>
          </cell>
        </row>
        <row r="41263">
          <cell r="O41263" t="str">
            <v>175210000</v>
          </cell>
        </row>
        <row r="41264">
          <cell r="O41264" t="str">
            <v>175210000</v>
          </cell>
        </row>
        <row r="41265">
          <cell r="O41265" t="str">
            <v>175211000</v>
          </cell>
        </row>
        <row r="41266">
          <cell r="O41266" t="str">
            <v>175211000</v>
          </cell>
        </row>
        <row r="41267">
          <cell r="O41267" t="str">
            <v>175211000</v>
          </cell>
        </row>
        <row r="41268">
          <cell r="O41268" t="str">
            <v>175211000</v>
          </cell>
        </row>
        <row r="41269">
          <cell r="O41269" t="str">
            <v>175211000</v>
          </cell>
        </row>
        <row r="41270">
          <cell r="O41270" t="str">
            <v>175211000</v>
          </cell>
        </row>
        <row r="41271">
          <cell r="O41271" t="str">
            <v>175211000</v>
          </cell>
        </row>
        <row r="41272">
          <cell r="O41272" t="str">
            <v>175211000</v>
          </cell>
        </row>
        <row r="41273">
          <cell r="O41273" t="str">
            <v>175211000</v>
          </cell>
        </row>
        <row r="41274">
          <cell r="O41274" t="str">
            <v>175211000</v>
          </cell>
        </row>
        <row r="41275">
          <cell r="O41275" t="str">
            <v>175211000</v>
          </cell>
        </row>
        <row r="41276">
          <cell r="O41276" t="str">
            <v>175211000</v>
          </cell>
        </row>
        <row r="41277">
          <cell r="O41277" t="str">
            <v>175211000</v>
          </cell>
        </row>
        <row r="41278">
          <cell r="O41278" t="str">
            <v>175212000</v>
          </cell>
        </row>
        <row r="41279">
          <cell r="O41279" t="str">
            <v>175212000</v>
          </cell>
        </row>
        <row r="41280">
          <cell r="O41280" t="str">
            <v>175212000</v>
          </cell>
        </row>
        <row r="41281">
          <cell r="O41281" t="str">
            <v>175212000</v>
          </cell>
        </row>
        <row r="41282">
          <cell r="O41282" t="str">
            <v>175212000</v>
          </cell>
        </row>
        <row r="41283">
          <cell r="O41283" t="str">
            <v>175212000</v>
          </cell>
        </row>
        <row r="41284">
          <cell r="O41284" t="str">
            <v>175212000</v>
          </cell>
        </row>
        <row r="41285">
          <cell r="O41285" t="str">
            <v>175212000</v>
          </cell>
        </row>
        <row r="41286">
          <cell r="O41286" t="str">
            <v>175212000</v>
          </cell>
        </row>
        <row r="41287">
          <cell r="O41287" t="str">
            <v>175212000</v>
          </cell>
        </row>
        <row r="41288">
          <cell r="O41288" t="str">
            <v>175212000</v>
          </cell>
        </row>
        <row r="41289">
          <cell r="O41289" t="str">
            <v>175212000</v>
          </cell>
        </row>
        <row r="41290">
          <cell r="O41290" t="str">
            <v>175212000</v>
          </cell>
        </row>
        <row r="41291">
          <cell r="O41291" t="str">
            <v>175212000</v>
          </cell>
        </row>
        <row r="41292">
          <cell r="O41292" t="str">
            <v>175212000</v>
          </cell>
        </row>
        <row r="41293">
          <cell r="O41293" t="str">
            <v>175212000</v>
          </cell>
        </row>
        <row r="41294">
          <cell r="O41294" t="str">
            <v>175212000</v>
          </cell>
        </row>
        <row r="41295">
          <cell r="O41295" t="str">
            <v>175212000</v>
          </cell>
        </row>
        <row r="41296">
          <cell r="O41296" t="str">
            <v>175212000</v>
          </cell>
        </row>
        <row r="41297">
          <cell r="O41297" t="str">
            <v>175212000</v>
          </cell>
        </row>
        <row r="41298">
          <cell r="O41298" t="str">
            <v>175213000</v>
          </cell>
        </row>
        <row r="41299">
          <cell r="O41299" t="str">
            <v>175213000</v>
          </cell>
        </row>
        <row r="41300">
          <cell r="O41300" t="str">
            <v>175213000</v>
          </cell>
        </row>
        <row r="41301">
          <cell r="O41301" t="str">
            <v>175213000</v>
          </cell>
        </row>
        <row r="41302">
          <cell r="O41302" t="str">
            <v>175213000</v>
          </cell>
        </row>
        <row r="41303">
          <cell r="O41303" t="str">
            <v>175213000</v>
          </cell>
        </row>
        <row r="41304">
          <cell r="O41304" t="str">
            <v>175213000</v>
          </cell>
        </row>
        <row r="41305">
          <cell r="O41305" t="str">
            <v>175213000</v>
          </cell>
        </row>
        <row r="41306">
          <cell r="O41306" t="str">
            <v>175214000</v>
          </cell>
        </row>
        <row r="41307">
          <cell r="O41307" t="str">
            <v>175214000</v>
          </cell>
        </row>
        <row r="41308">
          <cell r="O41308" t="str">
            <v>175214000</v>
          </cell>
        </row>
        <row r="41309">
          <cell r="O41309" t="str">
            <v>175214000</v>
          </cell>
        </row>
        <row r="41310">
          <cell r="O41310" t="str">
            <v>175214000</v>
          </cell>
        </row>
        <row r="41311">
          <cell r="O41311" t="str">
            <v>175214000</v>
          </cell>
        </row>
        <row r="41312">
          <cell r="O41312" t="str">
            <v>175214000</v>
          </cell>
        </row>
        <row r="41313">
          <cell r="O41313" t="str">
            <v>175214000</v>
          </cell>
        </row>
        <row r="41314">
          <cell r="O41314" t="str">
            <v>175214000</v>
          </cell>
        </row>
        <row r="41315">
          <cell r="O41315" t="str">
            <v>175214000</v>
          </cell>
        </row>
        <row r="41316">
          <cell r="O41316" t="str">
            <v>175214000</v>
          </cell>
        </row>
        <row r="41317">
          <cell r="O41317" t="str">
            <v>175214000</v>
          </cell>
        </row>
        <row r="41318">
          <cell r="O41318" t="str">
            <v>175214000</v>
          </cell>
        </row>
        <row r="41319">
          <cell r="O41319" t="str">
            <v>175214000</v>
          </cell>
        </row>
        <row r="41320">
          <cell r="O41320" t="str">
            <v>175214000</v>
          </cell>
        </row>
        <row r="41321">
          <cell r="O41321" t="str">
            <v>175214000</v>
          </cell>
        </row>
        <row r="41322">
          <cell r="O41322" t="str">
            <v>175214000</v>
          </cell>
        </row>
        <row r="41323">
          <cell r="O41323" t="str">
            <v>175214000</v>
          </cell>
        </row>
        <row r="41324">
          <cell r="O41324" t="str">
            <v>175214000</v>
          </cell>
        </row>
        <row r="41325">
          <cell r="O41325" t="str">
            <v>175214000</v>
          </cell>
        </row>
        <row r="41326">
          <cell r="O41326" t="str">
            <v>175214000</v>
          </cell>
        </row>
        <row r="41327">
          <cell r="O41327" t="str">
            <v>175214000</v>
          </cell>
        </row>
        <row r="41328">
          <cell r="O41328" t="str">
            <v>175214000</v>
          </cell>
        </row>
        <row r="41329">
          <cell r="O41329" t="str">
            <v>175214000</v>
          </cell>
        </row>
        <row r="41330">
          <cell r="O41330" t="str">
            <v>175214000</v>
          </cell>
        </row>
        <row r="41331">
          <cell r="O41331" t="str">
            <v>175214000</v>
          </cell>
        </row>
        <row r="41332">
          <cell r="O41332" t="str">
            <v>175215000</v>
          </cell>
        </row>
        <row r="41333">
          <cell r="O41333" t="str">
            <v>175215000</v>
          </cell>
        </row>
        <row r="41334">
          <cell r="O41334" t="str">
            <v>175215000</v>
          </cell>
        </row>
        <row r="41335">
          <cell r="O41335" t="str">
            <v>175215000</v>
          </cell>
        </row>
        <row r="41336">
          <cell r="O41336" t="str">
            <v>175215000</v>
          </cell>
        </row>
        <row r="41337">
          <cell r="O41337" t="str">
            <v>175215000</v>
          </cell>
        </row>
        <row r="41338">
          <cell r="O41338" t="str">
            <v>175215000</v>
          </cell>
        </row>
        <row r="41339">
          <cell r="O41339" t="str">
            <v>175215000</v>
          </cell>
        </row>
        <row r="41340">
          <cell r="O41340" t="str">
            <v>175215000</v>
          </cell>
        </row>
        <row r="41341">
          <cell r="O41341" t="str">
            <v>175215000</v>
          </cell>
        </row>
        <row r="41342">
          <cell r="O41342" t="str">
            <v>175215000</v>
          </cell>
        </row>
        <row r="41343">
          <cell r="O41343" t="str">
            <v>175215000</v>
          </cell>
        </row>
        <row r="41344">
          <cell r="O41344" t="str">
            <v>175215000</v>
          </cell>
        </row>
        <row r="41345">
          <cell r="O41345" t="str">
            <v>175215000</v>
          </cell>
        </row>
        <row r="41346">
          <cell r="O41346" t="str">
            <v>175215000</v>
          </cell>
        </row>
        <row r="41347">
          <cell r="O41347" t="str">
            <v>175215000</v>
          </cell>
        </row>
        <row r="41348">
          <cell r="O41348" t="str">
            <v>175215000</v>
          </cell>
        </row>
        <row r="41349">
          <cell r="O41349" t="str">
            <v>175215000</v>
          </cell>
        </row>
        <row r="41350">
          <cell r="O41350" t="str">
            <v>175215000</v>
          </cell>
        </row>
        <row r="41351">
          <cell r="O41351" t="str">
            <v>175215000</v>
          </cell>
        </row>
        <row r="41352">
          <cell r="O41352" t="str">
            <v>175215000</v>
          </cell>
        </row>
        <row r="41353">
          <cell r="O41353" t="str">
            <v>175215000</v>
          </cell>
        </row>
        <row r="41354">
          <cell r="O41354" t="str">
            <v>175215000</v>
          </cell>
        </row>
        <row r="41355">
          <cell r="O41355" t="str">
            <v>175215000</v>
          </cell>
        </row>
        <row r="41356">
          <cell r="O41356" t="str">
            <v>175215000</v>
          </cell>
        </row>
        <row r="41357">
          <cell r="O41357" t="str">
            <v>175215000</v>
          </cell>
        </row>
        <row r="41358">
          <cell r="O41358" t="str">
            <v>175215000</v>
          </cell>
        </row>
        <row r="41359">
          <cell r="O41359" t="str">
            <v>175215000</v>
          </cell>
        </row>
        <row r="41360">
          <cell r="O41360" t="str">
            <v>175215000</v>
          </cell>
        </row>
        <row r="41361">
          <cell r="O41361" t="str">
            <v>175215000</v>
          </cell>
        </row>
        <row r="41362">
          <cell r="O41362" t="str">
            <v>175215000</v>
          </cell>
        </row>
        <row r="41363">
          <cell r="O41363" t="str">
            <v>175215000</v>
          </cell>
        </row>
        <row r="41364">
          <cell r="O41364" t="str">
            <v>175301000</v>
          </cell>
        </row>
        <row r="41365">
          <cell r="O41365" t="str">
            <v>175301000</v>
          </cell>
        </row>
        <row r="41366">
          <cell r="O41366" t="str">
            <v>175301000</v>
          </cell>
        </row>
        <row r="41367">
          <cell r="O41367" t="str">
            <v>175301000</v>
          </cell>
        </row>
        <row r="41368">
          <cell r="O41368" t="str">
            <v>175301000</v>
          </cell>
        </row>
        <row r="41369">
          <cell r="O41369" t="str">
            <v>175301000</v>
          </cell>
        </row>
        <row r="41370">
          <cell r="O41370" t="str">
            <v>175301000</v>
          </cell>
        </row>
        <row r="41371">
          <cell r="O41371" t="str">
            <v>175301000</v>
          </cell>
        </row>
        <row r="41372">
          <cell r="O41372" t="str">
            <v>175301000</v>
          </cell>
        </row>
        <row r="41373">
          <cell r="O41373" t="str">
            <v>175301000</v>
          </cell>
        </row>
        <row r="41374">
          <cell r="O41374" t="str">
            <v>175301000</v>
          </cell>
        </row>
        <row r="41375">
          <cell r="O41375" t="str">
            <v>175301000</v>
          </cell>
        </row>
        <row r="41376">
          <cell r="O41376" t="str">
            <v>175301000</v>
          </cell>
        </row>
        <row r="41377">
          <cell r="O41377" t="str">
            <v>175301000</v>
          </cell>
        </row>
        <row r="41378">
          <cell r="O41378" t="str">
            <v>175301000</v>
          </cell>
        </row>
        <row r="41379">
          <cell r="O41379" t="str">
            <v>175301000</v>
          </cell>
        </row>
        <row r="41380">
          <cell r="O41380" t="str">
            <v>175301000</v>
          </cell>
        </row>
        <row r="41381">
          <cell r="O41381" t="str">
            <v>175301000</v>
          </cell>
        </row>
        <row r="41382">
          <cell r="O41382" t="str">
            <v>175301000</v>
          </cell>
        </row>
        <row r="41383">
          <cell r="O41383" t="str">
            <v>175302000</v>
          </cell>
        </row>
        <row r="41384">
          <cell r="O41384" t="str">
            <v>175302000</v>
          </cell>
        </row>
        <row r="41385">
          <cell r="O41385" t="str">
            <v>175302000</v>
          </cell>
        </row>
        <row r="41386">
          <cell r="O41386" t="str">
            <v>175302000</v>
          </cell>
        </row>
        <row r="41387">
          <cell r="O41387" t="str">
            <v>175302000</v>
          </cell>
        </row>
        <row r="41388">
          <cell r="O41388" t="str">
            <v>175302000</v>
          </cell>
        </row>
        <row r="41389">
          <cell r="O41389" t="str">
            <v>175302000</v>
          </cell>
        </row>
        <row r="41390">
          <cell r="O41390" t="str">
            <v>175302000</v>
          </cell>
        </row>
        <row r="41391">
          <cell r="O41391" t="str">
            <v>175302000</v>
          </cell>
        </row>
        <row r="41392">
          <cell r="O41392" t="str">
            <v>175302000</v>
          </cell>
        </row>
        <row r="41393">
          <cell r="O41393" t="str">
            <v>175303000</v>
          </cell>
        </row>
        <row r="41394">
          <cell r="O41394" t="str">
            <v>175303000</v>
          </cell>
        </row>
        <row r="41395">
          <cell r="O41395" t="str">
            <v>175303000</v>
          </cell>
        </row>
        <row r="41396">
          <cell r="O41396" t="str">
            <v>175303000</v>
          </cell>
        </row>
        <row r="41397">
          <cell r="O41397" t="str">
            <v>175303000</v>
          </cell>
        </row>
        <row r="41398">
          <cell r="O41398" t="str">
            <v>175303000</v>
          </cell>
        </row>
        <row r="41399">
          <cell r="O41399" t="str">
            <v>175303000</v>
          </cell>
        </row>
        <row r="41400">
          <cell r="O41400" t="str">
            <v>175303000</v>
          </cell>
        </row>
        <row r="41401">
          <cell r="O41401" t="str">
            <v>175303000</v>
          </cell>
        </row>
        <row r="41402">
          <cell r="O41402" t="str">
            <v>175303000</v>
          </cell>
        </row>
        <row r="41403">
          <cell r="O41403" t="str">
            <v>175303000</v>
          </cell>
        </row>
        <row r="41404">
          <cell r="O41404" t="str">
            <v>175303000</v>
          </cell>
        </row>
        <row r="41405">
          <cell r="O41405" t="str">
            <v>175303000</v>
          </cell>
        </row>
        <row r="41406">
          <cell r="O41406" t="str">
            <v>175304000</v>
          </cell>
        </row>
        <row r="41407">
          <cell r="O41407" t="str">
            <v>175304000</v>
          </cell>
        </row>
        <row r="41408">
          <cell r="O41408" t="str">
            <v>175304000</v>
          </cell>
        </row>
        <row r="41409">
          <cell r="O41409" t="str">
            <v>175304000</v>
          </cell>
        </row>
        <row r="41410">
          <cell r="O41410" t="str">
            <v>175304000</v>
          </cell>
        </row>
        <row r="41411">
          <cell r="O41411" t="str">
            <v>175304000</v>
          </cell>
        </row>
        <row r="41412">
          <cell r="O41412" t="str">
            <v>175304000</v>
          </cell>
        </row>
        <row r="41413">
          <cell r="O41413" t="str">
            <v>175304000</v>
          </cell>
        </row>
        <row r="41414">
          <cell r="O41414" t="str">
            <v>175304000</v>
          </cell>
        </row>
        <row r="41415">
          <cell r="O41415" t="str">
            <v>175304000</v>
          </cell>
        </row>
        <row r="41416">
          <cell r="O41416" t="str">
            <v>175304000</v>
          </cell>
        </row>
        <row r="41417">
          <cell r="O41417" t="str">
            <v>175304000</v>
          </cell>
        </row>
        <row r="41418">
          <cell r="O41418" t="str">
            <v>175304000</v>
          </cell>
        </row>
        <row r="41419">
          <cell r="O41419" t="str">
            <v>175304000</v>
          </cell>
        </row>
        <row r="41420">
          <cell r="O41420" t="str">
            <v>175304000</v>
          </cell>
        </row>
        <row r="41421">
          <cell r="O41421" t="str">
            <v>175304000</v>
          </cell>
        </row>
        <row r="41422">
          <cell r="O41422" t="str">
            <v>175304000</v>
          </cell>
        </row>
        <row r="41423">
          <cell r="O41423" t="str">
            <v>175304000</v>
          </cell>
        </row>
        <row r="41424">
          <cell r="O41424" t="str">
            <v>175304000</v>
          </cell>
        </row>
        <row r="41425">
          <cell r="O41425" t="str">
            <v>175304000</v>
          </cell>
        </row>
        <row r="41426">
          <cell r="O41426" t="str">
            <v>175305000</v>
          </cell>
        </row>
        <row r="41427">
          <cell r="O41427" t="str">
            <v>175305000</v>
          </cell>
        </row>
        <row r="41428">
          <cell r="O41428" t="str">
            <v>175305000</v>
          </cell>
        </row>
        <row r="41429">
          <cell r="O41429" t="str">
            <v>175305000</v>
          </cell>
        </row>
        <row r="41430">
          <cell r="O41430" t="str">
            <v>175305000</v>
          </cell>
        </row>
        <row r="41431">
          <cell r="O41431" t="str">
            <v>175305000</v>
          </cell>
        </row>
        <row r="41432">
          <cell r="O41432" t="str">
            <v>175305000</v>
          </cell>
        </row>
        <row r="41433">
          <cell r="O41433" t="str">
            <v>175305000</v>
          </cell>
        </row>
        <row r="41434">
          <cell r="O41434" t="str">
            <v>175305000</v>
          </cell>
        </row>
        <row r="41435">
          <cell r="O41435" t="str">
            <v>175305000</v>
          </cell>
        </row>
        <row r="41436">
          <cell r="O41436" t="str">
            <v>175305000</v>
          </cell>
        </row>
        <row r="41437">
          <cell r="O41437" t="str">
            <v>175305000</v>
          </cell>
        </row>
        <row r="41438">
          <cell r="O41438" t="str">
            <v>175305000</v>
          </cell>
        </row>
        <row r="41439">
          <cell r="O41439" t="str">
            <v>175305000</v>
          </cell>
        </row>
        <row r="41440">
          <cell r="O41440" t="str">
            <v>175305000</v>
          </cell>
        </row>
        <row r="41441">
          <cell r="O41441" t="str">
            <v>175305000</v>
          </cell>
        </row>
        <row r="41442">
          <cell r="O41442" t="str">
            <v>175305000</v>
          </cell>
        </row>
        <row r="41443">
          <cell r="O41443" t="str">
            <v>175305000</v>
          </cell>
        </row>
        <row r="41444">
          <cell r="O41444" t="str">
            <v>175305000</v>
          </cell>
        </row>
        <row r="41445">
          <cell r="O41445" t="str">
            <v>175305000</v>
          </cell>
        </row>
        <row r="41446">
          <cell r="O41446" t="str">
            <v>175305000</v>
          </cell>
        </row>
        <row r="41447">
          <cell r="O41447" t="str">
            <v>175305000</v>
          </cell>
        </row>
        <row r="41448">
          <cell r="O41448" t="str">
            <v>175306000</v>
          </cell>
        </row>
        <row r="41449">
          <cell r="O41449" t="str">
            <v>175306000</v>
          </cell>
        </row>
        <row r="41450">
          <cell r="O41450" t="str">
            <v>175306000</v>
          </cell>
        </row>
        <row r="41451">
          <cell r="O41451" t="str">
            <v>175306000</v>
          </cell>
        </row>
        <row r="41452">
          <cell r="O41452" t="str">
            <v>175306000</v>
          </cell>
        </row>
        <row r="41453">
          <cell r="O41453" t="str">
            <v>175306000</v>
          </cell>
        </row>
        <row r="41454">
          <cell r="O41454" t="str">
            <v>175306000</v>
          </cell>
        </row>
        <row r="41455">
          <cell r="O41455" t="str">
            <v>175306000</v>
          </cell>
        </row>
        <row r="41456">
          <cell r="O41456" t="str">
            <v>175306000</v>
          </cell>
        </row>
        <row r="41457">
          <cell r="O41457" t="str">
            <v>175306000</v>
          </cell>
        </row>
        <row r="41458">
          <cell r="O41458" t="str">
            <v>175306000</v>
          </cell>
        </row>
        <row r="41459">
          <cell r="O41459" t="str">
            <v>175306000</v>
          </cell>
        </row>
        <row r="41460">
          <cell r="O41460" t="str">
            <v>175306000</v>
          </cell>
        </row>
        <row r="41461">
          <cell r="O41461" t="str">
            <v>175306000</v>
          </cell>
        </row>
        <row r="41462">
          <cell r="O41462" t="str">
            <v>175306000</v>
          </cell>
        </row>
        <row r="41463">
          <cell r="O41463" t="str">
            <v>175306000</v>
          </cell>
        </row>
        <row r="41464">
          <cell r="O41464" t="str">
            <v>175306000</v>
          </cell>
        </row>
        <row r="41465">
          <cell r="O41465" t="str">
            <v>175306000</v>
          </cell>
        </row>
        <row r="41466">
          <cell r="O41466" t="str">
            <v>175307000</v>
          </cell>
        </row>
        <row r="41467">
          <cell r="O41467" t="str">
            <v>175307000</v>
          </cell>
        </row>
        <row r="41468">
          <cell r="O41468" t="str">
            <v>175307000</v>
          </cell>
        </row>
        <row r="41469">
          <cell r="O41469" t="str">
            <v>175307000</v>
          </cell>
        </row>
        <row r="41470">
          <cell r="O41470" t="str">
            <v>175307000</v>
          </cell>
        </row>
        <row r="41471">
          <cell r="O41471" t="str">
            <v>175307000</v>
          </cell>
        </row>
        <row r="41472">
          <cell r="O41472" t="str">
            <v>175307000</v>
          </cell>
        </row>
        <row r="41473">
          <cell r="O41473" t="str">
            <v>175307000</v>
          </cell>
        </row>
        <row r="41474">
          <cell r="O41474" t="str">
            <v>175307000</v>
          </cell>
        </row>
        <row r="41475">
          <cell r="O41475" t="str">
            <v>175307000</v>
          </cell>
        </row>
        <row r="41476">
          <cell r="O41476" t="str">
            <v>175307000</v>
          </cell>
        </row>
        <row r="41477">
          <cell r="O41477" t="str">
            <v>175307000</v>
          </cell>
        </row>
        <row r="41478">
          <cell r="O41478" t="str">
            <v>175307000</v>
          </cell>
        </row>
        <row r="41479">
          <cell r="O41479" t="str">
            <v>175307000</v>
          </cell>
        </row>
        <row r="41480">
          <cell r="O41480" t="str">
            <v>175308000</v>
          </cell>
        </row>
        <row r="41481">
          <cell r="O41481" t="str">
            <v>175308000</v>
          </cell>
        </row>
        <row r="41482">
          <cell r="O41482" t="str">
            <v>175308000</v>
          </cell>
        </row>
        <row r="41483">
          <cell r="O41483" t="str">
            <v>175308000</v>
          </cell>
        </row>
        <row r="41484">
          <cell r="O41484" t="str">
            <v>175308000</v>
          </cell>
        </row>
        <row r="41485">
          <cell r="O41485" t="str">
            <v>175308000</v>
          </cell>
        </row>
        <row r="41486">
          <cell r="O41486" t="str">
            <v>175308000</v>
          </cell>
        </row>
        <row r="41487">
          <cell r="O41487" t="str">
            <v>175308000</v>
          </cell>
        </row>
        <row r="41488">
          <cell r="O41488" t="str">
            <v>175308000</v>
          </cell>
        </row>
        <row r="41489">
          <cell r="O41489" t="str">
            <v>175308000</v>
          </cell>
        </row>
        <row r="41490">
          <cell r="O41490" t="str">
            <v>175308000</v>
          </cell>
        </row>
        <row r="41491">
          <cell r="O41491" t="str">
            <v>175308000</v>
          </cell>
        </row>
        <row r="41492">
          <cell r="O41492" t="str">
            <v>175309000</v>
          </cell>
        </row>
        <row r="41493">
          <cell r="O41493" t="str">
            <v>175309000</v>
          </cell>
        </row>
        <row r="41494">
          <cell r="O41494" t="str">
            <v>175309000</v>
          </cell>
        </row>
        <row r="41495">
          <cell r="O41495" t="str">
            <v>175309000</v>
          </cell>
        </row>
        <row r="41496">
          <cell r="O41496" t="str">
            <v>175309000</v>
          </cell>
        </row>
        <row r="41497">
          <cell r="O41497" t="str">
            <v>175309000</v>
          </cell>
        </row>
        <row r="41498">
          <cell r="O41498" t="str">
            <v>175309000</v>
          </cell>
        </row>
        <row r="41499">
          <cell r="O41499" t="str">
            <v>175309000</v>
          </cell>
        </row>
        <row r="41500">
          <cell r="O41500" t="str">
            <v>175309000</v>
          </cell>
        </row>
        <row r="41501">
          <cell r="O41501" t="str">
            <v>175309000</v>
          </cell>
        </row>
        <row r="41502">
          <cell r="O41502" t="str">
            <v>175309000</v>
          </cell>
        </row>
        <row r="41503">
          <cell r="O41503" t="str">
            <v>175309000</v>
          </cell>
        </row>
        <row r="41504">
          <cell r="O41504" t="str">
            <v>175309000</v>
          </cell>
        </row>
        <row r="41505">
          <cell r="O41505" t="str">
            <v>175309000</v>
          </cell>
        </row>
        <row r="41506">
          <cell r="O41506" t="str">
            <v>175309000</v>
          </cell>
        </row>
        <row r="41507">
          <cell r="O41507" t="str">
            <v>175309000</v>
          </cell>
        </row>
        <row r="41508">
          <cell r="O41508" t="str">
            <v>175309000</v>
          </cell>
        </row>
        <row r="41509">
          <cell r="O41509" t="str">
            <v>175309000</v>
          </cell>
        </row>
        <row r="41510">
          <cell r="O41510" t="str">
            <v>175309000</v>
          </cell>
        </row>
        <row r="41511">
          <cell r="O41511" t="str">
            <v>175309000</v>
          </cell>
        </row>
        <row r="41512">
          <cell r="O41512" t="str">
            <v>175309000</v>
          </cell>
        </row>
        <row r="41513">
          <cell r="O41513" t="str">
            <v>175309000</v>
          </cell>
        </row>
        <row r="41514">
          <cell r="O41514" t="str">
            <v>175309000</v>
          </cell>
        </row>
        <row r="41515">
          <cell r="O41515" t="str">
            <v>175310000</v>
          </cell>
        </row>
        <row r="41516">
          <cell r="O41516" t="str">
            <v>175310000</v>
          </cell>
        </row>
        <row r="41517">
          <cell r="O41517" t="str">
            <v>175310000</v>
          </cell>
        </row>
        <row r="41518">
          <cell r="O41518" t="str">
            <v>175310000</v>
          </cell>
        </row>
        <row r="41519">
          <cell r="O41519" t="str">
            <v>175310000</v>
          </cell>
        </row>
        <row r="41520">
          <cell r="O41520" t="str">
            <v>175310000</v>
          </cell>
        </row>
        <row r="41521">
          <cell r="O41521" t="str">
            <v>175310000</v>
          </cell>
        </row>
        <row r="41522">
          <cell r="O41522" t="str">
            <v>175310000</v>
          </cell>
        </row>
        <row r="41523">
          <cell r="O41523" t="str">
            <v>175310000</v>
          </cell>
        </row>
        <row r="41524">
          <cell r="O41524" t="str">
            <v>175310000</v>
          </cell>
        </row>
        <row r="41525">
          <cell r="O41525" t="str">
            <v>175310000</v>
          </cell>
        </row>
        <row r="41526">
          <cell r="O41526" t="str">
            <v>175310000</v>
          </cell>
        </row>
        <row r="41527">
          <cell r="O41527" t="str">
            <v>175310000</v>
          </cell>
        </row>
        <row r="41528">
          <cell r="O41528" t="str">
            <v>175310000</v>
          </cell>
        </row>
        <row r="41529">
          <cell r="O41529" t="str">
            <v>175310000</v>
          </cell>
        </row>
        <row r="41530">
          <cell r="O41530" t="str">
            <v>175310000</v>
          </cell>
        </row>
        <row r="41531">
          <cell r="O41531" t="str">
            <v>175310000</v>
          </cell>
        </row>
        <row r="41532">
          <cell r="O41532" t="str">
            <v>175311000</v>
          </cell>
        </row>
        <row r="41533">
          <cell r="O41533" t="str">
            <v>175311000</v>
          </cell>
        </row>
        <row r="41534">
          <cell r="O41534" t="str">
            <v>175311000</v>
          </cell>
        </row>
        <row r="41535">
          <cell r="O41535" t="str">
            <v>175311000</v>
          </cell>
        </row>
        <row r="41536">
          <cell r="O41536" t="str">
            <v>175311000</v>
          </cell>
        </row>
        <row r="41537">
          <cell r="O41537" t="str">
            <v>175311000</v>
          </cell>
        </row>
        <row r="41538">
          <cell r="O41538" t="str">
            <v>175311000</v>
          </cell>
        </row>
        <row r="41539">
          <cell r="O41539" t="str">
            <v>175311000</v>
          </cell>
        </row>
        <row r="41540">
          <cell r="O41540" t="str">
            <v>175311000</v>
          </cell>
        </row>
        <row r="41541">
          <cell r="O41541" t="str">
            <v>175311000</v>
          </cell>
        </row>
        <row r="41542">
          <cell r="O41542" t="str">
            <v>175311000</v>
          </cell>
        </row>
        <row r="41543">
          <cell r="O41543" t="str">
            <v>175311000</v>
          </cell>
        </row>
        <row r="41544">
          <cell r="O41544" t="str">
            <v>175311000</v>
          </cell>
        </row>
        <row r="41545">
          <cell r="O41545" t="str">
            <v>175311000</v>
          </cell>
        </row>
        <row r="41546">
          <cell r="O41546" t="str">
            <v>175311000</v>
          </cell>
        </row>
        <row r="41547">
          <cell r="O41547" t="str">
            <v>175311000</v>
          </cell>
        </row>
        <row r="41548">
          <cell r="O41548" t="str">
            <v>175312000</v>
          </cell>
        </row>
        <row r="41549">
          <cell r="O41549" t="str">
            <v>175312000</v>
          </cell>
        </row>
        <row r="41550">
          <cell r="O41550" t="str">
            <v>175312000</v>
          </cell>
        </row>
        <row r="41551">
          <cell r="O41551" t="str">
            <v>175312000</v>
          </cell>
        </row>
        <row r="41552">
          <cell r="O41552" t="str">
            <v>175312000</v>
          </cell>
        </row>
        <row r="41553">
          <cell r="O41553" t="str">
            <v>175312000</v>
          </cell>
        </row>
        <row r="41554">
          <cell r="O41554" t="str">
            <v>175312000</v>
          </cell>
        </row>
        <row r="41555">
          <cell r="O41555" t="str">
            <v>175312000</v>
          </cell>
        </row>
        <row r="41556">
          <cell r="O41556" t="str">
            <v>175312000</v>
          </cell>
        </row>
        <row r="41557">
          <cell r="O41557" t="str">
            <v>175312000</v>
          </cell>
        </row>
        <row r="41558">
          <cell r="O41558" t="str">
            <v>175312000</v>
          </cell>
        </row>
        <row r="41559">
          <cell r="O41559" t="str">
            <v>175312000</v>
          </cell>
        </row>
        <row r="41560">
          <cell r="O41560" t="str">
            <v>175312000</v>
          </cell>
        </row>
        <row r="41561">
          <cell r="O41561" t="str">
            <v>175312000</v>
          </cell>
        </row>
        <row r="41562">
          <cell r="O41562" t="str">
            <v>175312000</v>
          </cell>
        </row>
        <row r="41563">
          <cell r="O41563" t="str">
            <v>175312000</v>
          </cell>
        </row>
        <row r="41564">
          <cell r="O41564" t="str">
            <v>175312000</v>
          </cell>
        </row>
        <row r="41565">
          <cell r="O41565" t="str">
            <v>175312000</v>
          </cell>
        </row>
        <row r="41566">
          <cell r="O41566" t="str">
            <v>175313000</v>
          </cell>
        </row>
        <row r="41567">
          <cell r="O41567" t="str">
            <v>175313000</v>
          </cell>
        </row>
        <row r="41568">
          <cell r="O41568" t="str">
            <v>175313000</v>
          </cell>
        </row>
        <row r="41569">
          <cell r="O41569" t="str">
            <v>175313000</v>
          </cell>
        </row>
        <row r="41570">
          <cell r="O41570" t="str">
            <v>175313000</v>
          </cell>
        </row>
        <row r="41571">
          <cell r="O41571" t="str">
            <v>175313000</v>
          </cell>
        </row>
        <row r="41572">
          <cell r="O41572" t="str">
            <v>175313000</v>
          </cell>
        </row>
        <row r="41573">
          <cell r="O41573" t="str">
            <v>175313000</v>
          </cell>
        </row>
        <row r="41574">
          <cell r="O41574" t="str">
            <v>175313000</v>
          </cell>
        </row>
        <row r="41575">
          <cell r="O41575" t="str">
            <v>175313000</v>
          </cell>
        </row>
        <row r="41576">
          <cell r="O41576" t="str">
            <v>175314000</v>
          </cell>
        </row>
        <row r="41577">
          <cell r="O41577" t="str">
            <v>175314000</v>
          </cell>
        </row>
        <row r="41578">
          <cell r="O41578" t="str">
            <v>175314000</v>
          </cell>
        </row>
        <row r="41579">
          <cell r="O41579" t="str">
            <v>175314000</v>
          </cell>
        </row>
        <row r="41580">
          <cell r="O41580" t="str">
            <v>175314000</v>
          </cell>
        </row>
        <row r="41581">
          <cell r="O41581" t="str">
            <v>175314000</v>
          </cell>
        </row>
        <row r="41582">
          <cell r="O41582" t="str">
            <v>175314000</v>
          </cell>
        </row>
        <row r="41583">
          <cell r="O41583" t="str">
            <v>175314000</v>
          </cell>
        </row>
        <row r="41584">
          <cell r="O41584" t="str">
            <v>175314000</v>
          </cell>
        </row>
        <row r="41585">
          <cell r="O41585" t="str">
            <v>175314000</v>
          </cell>
        </row>
        <row r="41586">
          <cell r="O41586" t="str">
            <v>175314000</v>
          </cell>
        </row>
        <row r="41587">
          <cell r="O41587" t="str">
            <v>175315000</v>
          </cell>
        </row>
        <row r="41588">
          <cell r="O41588" t="str">
            <v>175315000</v>
          </cell>
        </row>
        <row r="41589">
          <cell r="O41589" t="str">
            <v>175315000</v>
          </cell>
        </row>
        <row r="41590">
          <cell r="O41590" t="str">
            <v>175315000</v>
          </cell>
        </row>
        <row r="41591">
          <cell r="O41591" t="str">
            <v>175315000</v>
          </cell>
        </row>
        <row r="41592">
          <cell r="O41592" t="str">
            <v>175315000</v>
          </cell>
        </row>
        <row r="41593">
          <cell r="O41593" t="str">
            <v>175315000</v>
          </cell>
        </row>
        <row r="41594">
          <cell r="O41594" t="str">
            <v>175315000</v>
          </cell>
        </row>
        <row r="41595">
          <cell r="O41595" t="str">
            <v>175315000</v>
          </cell>
        </row>
        <row r="41596">
          <cell r="O41596" t="str">
            <v>175315000</v>
          </cell>
        </row>
        <row r="41597">
          <cell r="O41597" t="str">
            <v>175315000</v>
          </cell>
        </row>
        <row r="41598">
          <cell r="O41598" t="str">
            <v>175315000</v>
          </cell>
        </row>
        <row r="41599">
          <cell r="O41599" t="str">
            <v>175315000</v>
          </cell>
        </row>
        <row r="41600">
          <cell r="O41600" t="str">
            <v>175315000</v>
          </cell>
        </row>
        <row r="41601">
          <cell r="O41601" t="str">
            <v>175315000</v>
          </cell>
        </row>
        <row r="41602">
          <cell r="O41602" t="str">
            <v>175315000</v>
          </cell>
        </row>
        <row r="41603">
          <cell r="O41603" t="str">
            <v>175315000</v>
          </cell>
        </row>
        <row r="41604">
          <cell r="O41604" t="str">
            <v>175315000</v>
          </cell>
        </row>
        <row r="41605">
          <cell r="O41605" t="str">
            <v>175315000</v>
          </cell>
        </row>
        <row r="41606">
          <cell r="O41606" t="str">
            <v>175315000</v>
          </cell>
        </row>
        <row r="41607">
          <cell r="O41607" t="str">
            <v>175315000</v>
          </cell>
        </row>
        <row r="41608">
          <cell r="O41608" t="str">
            <v>175315000</v>
          </cell>
        </row>
        <row r="41609">
          <cell r="O41609" t="str">
            <v>175315000</v>
          </cell>
        </row>
        <row r="41610">
          <cell r="O41610" t="str">
            <v>175316000</v>
          </cell>
        </row>
        <row r="41611">
          <cell r="O41611" t="str">
            <v>175316000</v>
          </cell>
        </row>
        <row r="41612">
          <cell r="O41612" t="str">
            <v>175316000</v>
          </cell>
        </row>
        <row r="41613">
          <cell r="O41613" t="str">
            <v>175316000</v>
          </cell>
        </row>
        <row r="41614">
          <cell r="O41614" t="str">
            <v>175316000</v>
          </cell>
        </row>
        <row r="41615">
          <cell r="O41615" t="str">
            <v>175316000</v>
          </cell>
        </row>
        <row r="41616">
          <cell r="O41616" t="str">
            <v>175316000</v>
          </cell>
        </row>
        <row r="41617">
          <cell r="O41617" t="str">
            <v>175316000</v>
          </cell>
        </row>
        <row r="41618">
          <cell r="O41618" t="str">
            <v>175316000</v>
          </cell>
        </row>
        <row r="41619">
          <cell r="O41619" t="str">
            <v>175316000</v>
          </cell>
        </row>
        <row r="41620">
          <cell r="O41620" t="str">
            <v>175316000</v>
          </cell>
        </row>
        <row r="41621">
          <cell r="O41621" t="str">
            <v>175316000</v>
          </cell>
        </row>
        <row r="41622">
          <cell r="O41622" t="str">
            <v>175316000</v>
          </cell>
        </row>
        <row r="41623">
          <cell r="O41623" t="str">
            <v>175316000</v>
          </cell>
        </row>
        <row r="41624">
          <cell r="O41624" t="str">
            <v>175316000</v>
          </cell>
        </row>
        <row r="41625">
          <cell r="O41625" t="str">
            <v>175316000</v>
          </cell>
        </row>
        <row r="41626">
          <cell r="O41626" t="str">
            <v>175316000</v>
          </cell>
        </row>
        <row r="41627">
          <cell r="O41627" t="str">
            <v>175316000</v>
          </cell>
        </row>
        <row r="41628">
          <cell r="O41628" t="str">
            <v>175316000</v>
          </cell>
        </row>
        <row r="41629">
          <cell r="O41629" t="str">
            <v>175316000</v>
          </cell>
        </row>
        <row r="41630">
          <cell r="O41630" t="str">
            <v>175316000</v>
          </cell>
        </row>
        <row r="41631">
          <cell r="O41631" t="str">
            <v>175316000</v>
          </cell>
        </row>
        <row r="41632">
          <cell r="O41632" t="str">
            <v>175316000</v>
          </cell>
        </row>
        <row r="41633">
          <cell r="O41633" t="str">
            <v>175316000</v>
          </cell>
        </row>
        <row r="41634">
          <cell r="O41634" t="str">
            <v>175316000</v>
          </cell>
        </row>
        <row r="41635">
          <cell r="O41635" t="str">
            <v>175316000</v>
          </cell>
        </row>
        <row r="41636">
          <cell r="O41636" t="str">
            <v>175316000</v>
          </cell>
        </row>
        <row r="41637">
          <cell r="O41637" t="str">
            <v>175316000</v>
          </cell>
        </row>
        <row r="41638">
          <cell r="O41638" t="str">
            <v>175316000</v>
          </cell>
        </row>
        <row r="41639">
          <cell r="O41639" t="str">
            <v>175316000</v>
          </cell>
        </row>
        <row r="41640">
          <cell r="O41640" t="str">
            <v>175316000</v>
          </cell>
        </row>
        <row r="41641">
          <cell r="O41641" t="str">
            <v>175316000</v>
          </cell>
        </row>
        <row r="41642">
          <cell r="O41642" t="str">
            <v>175316000</v>
          </cell>
        </row>
        <row r="41643">
          <cell r="O41643" t="str">
            <v>175316000</v>
          </cell>
        </row>
        <row r="41644">
          <cell r="O41644" t="str">
            <v>175316000</v>
          </cell>
        </row>
        <row r="41645">
          <cell r="O41645" t="str">
            <v>175316000</v>
          </cell>
        </row>
        <row r="41646">
          <cell r="O41646" t="str">
            <v>175316000</v>
          </cell>
        </row>
        <row r="41647">
          <cell r="O41647" t="str">
            <v>175316000</v>
          </cell>
        </row>
        <row r="41648">
          <cell r="O41648" t="str">
            <v>175316000</v>
          </cell>
        </row>
        <row r="41649">
          <cell r="O41649" t="str">
            <v>175316000</v>
          </cell>
        </row>
        <row r="41650">
          <cell r="O41650" t="str">
            <v>175316000</v>
          </cell>
        </row>
        <row r="41651">
          <cell r="O41651" t="str">
            <v>175316000</v>
          </cell>
        </row>
        <row r="41652">
          <cell r="O41652" t="str">
            <v>175316000</v>
          </cell>
        </row>
        <row r="41653">
          <cell r="O41653" t="str">
            <v>175316000</v>
          </cell>
        </row>
        <row r="41654">
          <cell r="O41654" t="str">
            <v>175316000</v>
          </cell>
        </row>
        <row r="41655">
          <cell r="O41655" t="str">
            <v>175316000</v>
          </cell>
        </row>
        <row r="41656">
          <cell r="O41656" t="str">
            <v>175316000</v>
          </cell>
        </row>
        <row r="41657">
          <cell r="O41657" t="str">
            <v>175316000</v>
          </cell>
        </row>
        <row r="41658">
          <cell r="O41658" t="str">
            <v>175316000</v>
          </cell>
        </row>
        <row r="41659">
          <cell r="O41659" t="str">
            <v>175316000</v>
          </cell>
        </row>
        <row r="41660">
          <cell r="O41660" t="str">
            <v>175316000</v>
          </cell>
        </row>
        <row r="41661">
          <cell r="O41661" t="str">
            <v>175316000</v>
          </cell>
        </row>
        <row r="41662">
          <cell r="O41662" t="str">
            <v>175316000</v>
          </cell>
        </row>
        <row r="41663">
          <cell r="O41663" t="str">
            <v>175316000</v>
          </cell>
        </row>
        <row r="41664">
          <cell r="O41664" t="str">
            <v>175316000</v>
          </cell>
        </row>
        <row r="41665">
          <cell r="O41665" t="str">
            <v>175316000</v>
          </cell>
        </row>
        <row r="41666">
          <cell r="O41666" t="str">
            <v>175316000</v>
          </cell>
        </row>
        <row r="41667">
          <cell r="O41667" t="str">
            <v>175316000</v>
          </cell>
        </row>
        <row r="41668">
          <cell r="O41668" t="str">
            <v>175316000</v>
          </cell>
        </row>
        <row r="41669">
          <cell r="O41669" t="str">
            <v>175316000</v>
          </cell>
        </row>
        <row r="41670">
          <cell r="O41670" t="str">
            <v>175316000</v>
          </cell>
        </row>
        <row r="41671">
          <cell r="O41671" t="str">
            <v>175316000</v>
          </cell>
        </row>
        <row r="41672">
          <cell r="O41672" t="str">
            <v>175316000</v>
          </cell>
        </row>
        <row r="41673">
          <cell r="O41673" t="str">
            <v>175316000</v>
          </cell>
        </row>
        <row r="41674">
          <cell r="O41674" t="str">
            <v>175316000</v>
          </cell>
        </row>
        <row r="41675">
          <cell r="O41675" t="str">
            <v>175316000</v>
          </cell>
        </row>
        <row r="41676">
          <cell r="O41676" t="str">
            <v>175317000</v>
          </cell>
        </row>
        <row r="41677">
          <cell r="O41677" t="str">
            <v>175317000</v>
          </cell>
        </row>
        <row r="41678">
          <cell r="O41678" t="str">
            <v>175317000</v>
          </cell>
        </row>
        <row r="41679">
          <cell r="O41679" t="str">
            <v>175317000</v>
          </cell>
        </row>
        <row r="41680">
          <cell r="O41680" t="str">
            <v>175317000</v>
          </cell>
        </row>
        <row r="41681">
          <cell r="O41681" t="str">
            <v>175317000</v>
          </cell>
        </row>
        <row r="41682">
          <cell r="O41682" t="str">
            <v>175317000</v>
          </cell>
        </row>
        <row r="41683">
          <cell r="O41683" t="str">
            <v>175317000</v>
          </cell>
        </row>
        <row r="41684">
          <cell r="O41684" t="str">
            <v>175317000</v>
          </cell>
        </row>
        <row r="41685">
          <cell r="O41685" t="str">
            <v>175317000</v>
          </cell>
        </row>
        <row r="41686">
          <cell r="O41686" t="str">
            <v>175317000</v>
          </cell>
        </row>
        <row r="41687">
          <cell r="O41687" t="str">
            <v>175317000</v>
          </cell>
        </row>
        <row r="41688">
          <cell r="O41688" t="str">
            <v>175317000</v>
          </cell>
        </row>
        <row r="41689">
          <cell r="O41689" t="str">
            <v>175317000</v>
          </cell>
        </row>
        <row r="41690">
          <cell r="O41690" t="str">
            <v>175318000</v>
          </cell>
        </row>
        <row r="41691">
          <cell r="O41691" t="str">
            <v>175318000</v>
          </cell>
        </row>
        <row r="41692">
          <cell r="O41692" t="str">
            <v>175318000</v>
          </cell>
        </row>
        <row r="41693">
          <cell r="O41693" t="str">
            <v>175318000</v>
          </cell>
        </row>
        <row r="41694">
          <cell r="O41694" t="str">
            <v>175318000</v>
          </cell>
        </row>
        <row r="41695">
          <cell r="O41695" t="str">
            <v>175318000</v>
          </cell>
        </row>
        <row r="41696">
          <cell r="O41696" t="str">
            <v>175318000</v>
          </cell>
        </row>
        <row r="41697">
          <cell r="O41697" t="str">
            <v>175318000</v>
          </cell>
        </row>
        <row r="41698">
          <cell r="O41698" t="str">
            <v>175318000</v>
          </cell>
        </row>
        <row r="41699">
          <cell r="O41699" t="str">
            <v>175318000</v>
          </cell>
        </row>
        <row r="41700">
          <cell r="O41700" t="str">
            <v>175318000</v>
          </cell>
        </row>
        <row r="41701">
          <cell r="O41701" t="str">
            <v>175318000</v>
          </cell>
        </row>
        <row r="41702">
          <cell r="O41702" t="str">
            <v>175318000</v>
          </cell>
        </row>
        <row r="41703">
          <cell r="O41703" t="str">
            <v>175318000</v>
          </cell>
        </row>
        <row r="41704">
          <cell r="O41704" t="str">
            <v>175318000</v>
          </cell>
        </row>
        <row r="41705">
          <cell r="O41705" t="str">
            <v>175318000</v>
          </cell>
        </row>
        <row r="41706">
          <cell r="O41706" t="str">
            <v>175318000</v>
          </cell>
        </row>
        <row r="41707">
          <cell r="O41707" t="str">
            <v>175318000</v>
          </cell>
        </row>
        <row r="41708">
          <cell r="O41708" t="str">
            <v>175318000</v>
          </cell>
        </row>
        <row r="41709">
          <cell r="O41709" t="str">
            <v>175318000</v>
          </cell>
        </row>
        <row r="41710">
          <cell r="O41710" t="str">
            <v>175318000</v>
          </cell>
        </row>
        <row r="41711">
          <cell r="O41711" t="str">
            <v>175318000</v>
          </cell>
        </row>
        <row r="41712">
          <cell r="O41712" t="str">
            <v>175318000</v>
          </cell>
        </row>
        <row r="41713">
          <cell r="O41713" t="str">
            <v>175318000</v>
          </cell>
        </row>
        <row r="41714">
          <cell r="O41714" t="str">
            <v>175318000</v>
          </cell>
        </row>
        <row r="41715">
          <cell r="O41715" t="str">
            <v>175318000</v>
          </cell>
        </row>
        <row r="41716">
          <cell r="O41716" t="str">
            <v>175318000</v>
          </cell>
        </row>
        <row r="41717">
          <cell r="O41717" t="str">
            <v>175318000</v>
          </cell>
        </row>
        <row r="41718">
          <cell r="O41718" t="str">
            <v>175318000</v>
          </cell>
        </row>
        <row r="41719">
          <cell r="O41719" t="str">
            <v>175318000</v>
          </cell>
        </row>
        <row r="41720">
          <cell r="O41720" t="str">
            <v>175318000</v>
          </cell>
        </row>
        <row r="41721">
          <cell r="O41721" t="str">
            <v>175319000</v>
          </cell>
        </row>
        <row r="41722">
          <cell r="O41722" t="str">
            <v>175319000</v>
          </cell>
        </row>
        <row r="41723">
          <cell r="O41723" t="str">
            <v>175319000</v>
          </cell>
        </row>
        <row r="41724">
          <cell r="O41724" t="str">
            <v>175319000</v>
          </cell>
        </row>
        <row r="41725">
          <cell r="O41725" t="str">
            <v>175319000</v>
          </cell>
        </row>
        <row r="41726">
          <cell r="O41726" t="str">
            <v>175319000</v>
          </cell>
        </row>
        <row r="41727">
          <cell r="O41727" t="str">
            <v>175319000</v>
          </cell>
        </row>
        <row r="41728">
          <cell r="O41728" t="str">
            <v>175319000</v>
          </cell>
        </row>
        <row r="41729">
          <cell r="O41729" t="str">
            <v>175319000</v>
          </cell>
        </row>
        <row r="41730">
          <cell r="O41730" t="str">
            <v>175319000</v>
          </cell>
        </row>
        <row r="41731">
          <cell r="O41731" t="str">
            <v>175320000</v>
          </cell>
        </row>
        <row r="41732">
          <cell r="O41732" t="str">
            <v>175320000</v>
          </cell>
        </row>
        <row r="41733">
          <cell r="O41733" t="str">
            <v>175320000</v>
          </cell>
        </row>
        <row r="41734">
          <cell r="O41734" t="str">
            <v>175320000</v>
          </cell>
        </row>
        <row r="41735">
          <cell r="O41735" t="str">
            <v>175320000</v>
          </cell>
        </row>
        <row r="41736">
          <cell r="O41736" t="str">
            <v>175320000</v>
          </cell>
        </row>
        <row r="41737">
          <cell r="O41737" t="str">
            <v>175320000</v>
          </cell>
        </row>
        <row r="41738">
          <cell r="O41738" t="str">
            <v>175320000</v>
          </cell>
        </row>
        <row r="41739">
          <cell r="O41739" t="str">
            <v>175320000</v>
          </cell>
        </row>
        <row r="41740">
          <cell r="O41740" t="str">
            <v>175320000</v>
          </cell>
        </row>
        <row r="41741">
          <cell r="O41741" t="str">
            <v>175320000</v>
          </cell>
        </row>
        <row r="41742">
          <cell r="O41742" t="str">
            <v>175320000</v>
          </cell>
        </row>
        <row r="41743">
          <cell r="O41743" t="str">
            <v>175320000</v>
          </cell>
        </row>
        <row r="41744">
          <cell r="O41744" t="str">
            <v>175320000</v>
          </cell>
        </row>
        <row r="41745">
          <cell r="O41745" t="str">
            <v>175320000</v>
          </cell>
        </row>
        <row r="41746">
          <cell r="O41746" t="str">
            <v>175320000</v>
          </cell>
        </row>
        <row r="41747">
          <cell r="O41747" t="str">
            <v>175320000</v>
          </cell>
        </row>
        <row r="41748">
          <cell r="O41748" t="str">
            <v>175320000</v>
          </cell>
        </row>
        <row r="41749">
          <cell r="O41749" t="str">
            <v>175320000</v>
          </cell>
        </row>
        <row r="41750">
          <cell r="O41750" t="str">
            <v>175320000</v>
          </cell>
        </row>
        <row r="41751">
          <cell r="O41751" t="str">
            <v>175320000</v>
          </cell>
        </row>
        <row r="41752">
          <cell r="O41752" t="str">
            <v>175320000</v>
          </cell>
        </row>
        <row r="41753">
          <cell r="O41753" t="str">
            <v>175320000</v>
          </cell>
        </row>
        <row r="41754">
          <cell r="O41754" t="str">
            <v>175320000</v>
          </cell>
        </row>
        <row r="41755">
          <cell r="O41755" t="str">
            <v>175320000</v>
          </cell>
        </row>
        <row r="41756">
          <cell r="O41756" t="str">
            <v>175320000</v>
          </cell>
        </row>
        <row r="41757">
          <cell r="O41757" t="str">
            <v>175320000</v>
          </cell>
        </row>
        <row r="41758">
          <cell r="O41758" t="str">
            <v>175320000</v>
          </cell>
        </row>
        <row r="41759">
          <cell r="O41759" t="str">
            <v>175320000</v>
          </cell>
        </row>
        <row r="41760">
          <cell r="O41760" t="str">
            <v>175320000</v>
          </cell>
        </row>
        <row r="41761">
          <cell r="O41761" t="str">
            <v>175320000</v>
          </cell>
        </row>
        <row r="41762">
          <cell r="O41762" t="str">
            <v>175321000</v>
          </cell>
        </row>
        <row r="41763">
          <cell r="O41763" t="str">
            <v>175322000</v>
          </cell>
        </row>
        <row r="41764">
          <cell r="O41764" t="str">
            <v>175322000</v>
          </cell>
        </row>
        <row r="41765">
          <cell r="O41765" t="str">
            <v>175322000</v>
          </cell>
        </row>
        <row r="41766">
          <cell r="O41766" t="str">
            <v>175322000</v>
          </cell>
        </row>
        <row r="41767">
          <cell r="O41767" t="str">
            <v>175322000</v>
          </cell>
        </row>
        <row r="41768">
          <cell r="O41768" t="str">
            <v>175322000</v>
          </cell>
        </row>
        <row r="41769">
          <cell r="O41769" t="str">
            <v>175322000</v>
          </cell>
        </row>
        <row r="41770">
          <cell r="O41770" t="str">
            <v>175322000</v>
          </cell>
        </row>
        <row r="41771">
          <cell r="O41771" t="str">
            <v>175322000</v>
          </cell>
        </row>
        <row r="41772">
          <cell r="O41772" t="str">
            <v>175322000</v>
          </cell>
        </row>
        <row r="41773">
          <cell r="O41773" t="str">
            <v>175322000</v>
          </cell>
        </row>
        <row r="41774">
          <cell r="O41774" t="str">
            <v>175322000</v>
          </cell>
        </row>
        <row r="41775">
          <cell r="O41775" t="str">
            <v>175322000</v>
          </cell>
        </row>
        <row r="41776">
          <cell r="O41776" t="str">
            <v>175322000</v>
          </cell>
        </row>
        <row r="41777">
          <cell r="O41777" t="str">
            <v>175323000</v>
          </cell>
        </row>
        <row r="41778">
          <cell r="O41778" t="str">
            <v>175323000</v>
          </cell>
        </row>
        <row r="41779">
          <cell r="O41779" t="str">
            <v>175323000</v>
          </cell>
        </row>
        <row r="41780">
          <cell r="O41780" t="str">
            <v>175323000</v>
          </cell>
        </row>
        <row r="41781">
          <cell r="O41781" t="str">
            <v>175323000</v>
          </cell>
        </row>
        <row r="41782">
          <cell r="O41782" t="str">
            <v>175323000</v>
          </cell>
        </row>
        <row r="41783">
          <cell r="O41783" t="str">
            <v>175323000</v>
          </cell>
        </row>
        <row r="41784">
          <cell r="O41784" t="str">
            <v>175323000</v>
          </cell>
        </row>
        <row r="41785">
          <cell r="O41785" t="str">
            <v>175323000</v>
          </cell>
        </row>
        <row r="41786">
          <cell r="O41786" t="str">
            <v>175323000</v>
          </cell>
        </row>
        <row r="41787">
          <cell r="O41787" t="str">
            <v>175323000</v>
          </cell>
        </row>
        <row r="41788">
          <cell r="O41788" t="str">
            <v>175324000</v>
          </cell>
        </row>
        <row r="41789">
          <cell r="O41789" t="str">
            <v>175324000</v>
          </cell>
        </row>
        <row r="41790">
          <cell r="O41790" t="str">
            <v>175324000</v>
          </cell>
        </row>
        <row r="41791">
          <cell r="O41791" t="str">
            <v>175324000</v>
          </cell>
        </row>
        <row r="41792">
          <cell r="O41792" t="str">
            <v>175324000</v>
          </cell>
        </row>
        <row r="41793">
          <cell r="O41793" t="str">
            <v>175324000</v>
          </cell>
        </row>
        <row r="41794">
          <cell r="O41794" t="str">
            <v>175324000</v>
          </cell>
        </row>
        <row r="41795">
          <cell r="O41795" t="str">
            <v>175324000</v>
          </cell>
        </row>
        <row r="41796">
          <cell r="O41796" t="str">
            <v>175324000</v>
          </cell>
        </row>
        <row r="41797">
          <cell r="O41797" t="str">
            <v>175901000</v>
          </cell>
        </row>
        <row r="41798">
          <cell r="O41798" t="str">
            <v>175901000</v>
          </cell>
        </row>
        <row r="41799">
          <cell r="O41799" t="str">
            <v>175901000</v>
          </cell>
        </row>
        <row r="41800">
          <cell r="O41800" t="str">
            <v>175901000</v>
          </cell>
        </row>
        <row r="41801">
          <cell r="O41801" t="str">
            <v>175901000</v>
          </cell>
        </row>
        <row r="41802">
          <cell r="O41802" t="str">
            <v>175901000</v>
          </cell>
        </row>
        <row r="41803">
          <cell r="O41803" t="str">
            <v>175901000</v>
          </cell>
        </row>
        <row r="41804">
          <cell r="O41804" t="str">
            <v>175901000</v>
          </cell>
        </row>
        <row r="41805">
          <cell r="O41805" t="str">
            <v>175901000</v>
          </cell>
        </row>
        <row r="41806">
          <cell r="O41806" t="str">
            <v>175901000</v>
          </cell>
        </row>
        <row r="41807">
          <cell r="O41807" t="str">
            <v>175901000</v>
          </cell>
        </row>
        <row r="41808">
          <cell r="O41808" t="str">
            <v>175901000</v>
          </cell>
        </row>
        <row r="41809">
          <cell r="O41809" t="str">
            <v>175902000</v>
          </cell>
        </row>
        <row r="41810">
          <cell r="O41810" t="str">
            <v>175902000</v>
          </cell>
        </row>
        <row r="41811">
          <cell r="O41811" t="str">
            <v>175902000</v>
          </cell>
        </row>
        <row r="41812">
          <cell r="O41812" t="str">
            <v>175902000</v>
          </cell>
        </row>
        <row r="41813">
          <cell r="O41813" t="str">
            <v>175902000</v>
          </cell>
        </row>
        <row r="41814">
          <cell r="O41814" t="str">
            <v>175902000</v>
          </cell>
        </row>
        <row r="41815">
          <cell r="O41815" t="str">
            <v>175902000</v>
          </cell>
        </row>
        <row r="41816">
          <cell r="O41816" t="str">
            <v>175902000</v>
          </cell>
        </row>
        <row r="41817">
          <cell r="O41817" t="str">
            <v>175902000</v>
          </cell>
        </row>
        <row r="41818">
          <cell r="O41818" t="str">
            <v>175902000</v>
          </cell>
        </row>
        <row r="41819">
          <cell r="O41819" t="str">
            <v>175902000</v>
          </cell>
        </row>
        <row r="41820">
          <cell r="O41820" t="str">
            <v>175902000</v>
          </cell>
        </row>
        <row r="41821">
          <cell r="O41821" t="str">
            <v>175902000</v>
          </cell>
        </row>
        <row r="41822">
          <cell r="O41822" t="str">
            <v>175902000</v>
          </cell>
        </row>
        <row r="41823">
          <cell r="O41823" t="str">
            <v>175902000</v>
          </cell>
        </row>
        <row r="41824">
          <cell r="O41824" t="str">
            <v>175902000</v>
          </cell>
        </row>
        <row r="41825">
          <cell r="O41825" t="str">
            <v>175902000</v>
          </cell>
        </row>
        <row r="41826">
          <cell r="O41826" t="str">
            <v>175903000</v>
          </cell>
        </row>
        <row r="41827">
          <cell r="O41827" t="str">
            <v>175903000</v>
          </cell>
        </row>
        <row r="41828">
          <cell r="O41828" t="str">
            <v>175903000</v>
          </cell>
        </row>
        <row r="41829">
          <cell r="O41829" t="str">
            <v>175903000</v>
          </cell>
        </row>
        <row r="41830">
          <cell r="O41830" t="str">
            <v>175903000</v>
          </cell>
        </row>
        <row r="41831">
          <cell r="O41831" t="str">
            <v>175903000</v>
          </cell>
        </row>
        <row r="41832">
          <cell r="O41832" t="str">
            <v>175903000</v>
          </cell>
        </row>
        <row r="41833">
          <cell r="O41833" t="str">
            <v>175903000</v>
          </cell>
        </row>
        <row r="41834">
          <cell r="O41834" t="str">
            <v>175903000</v>
          </cell>
        </row>
        <row r="41835">
          <cell r="O41835" t="str">
            <v>175903000</v>
          </cell>
        </row>
        <row r="41836">
          <cell r="O41836" t="str">
            <v>175903000</v>
          </cell>
        </row>
        <row r="41837">
          <cell r="O41837" t="str">
            <v>175903000</v>
          </cell>
        </row>
        <row r="41838">
          <cell r="O41838" t="str">
            <v>175903000</v>
          </cell>
        </row>
        <row r="41839">
          <cell r="O41839" t="str">
            <v>175903000</v>
          </cell>
        </row>
        <row r="41840">
          <cell r="O41840" t="str">
            <v>175904000</v>
          </cell>
        </row>
        <row r="41841">
          <cell r="O41841" t="str">
            <v>175904000</v>
          </cell>
        </row>
        <row r="41842">
          <cell r="O41842" t="str">
            <v>175904000</v>
          </cell>
        </row>
        <row r="41843">
          <cell r="O41843" t="str">
            <v>175904000</v>
          </cell>
        </row>
        <row r="41844">
          <cell r="O41844" t="str">
            <v>175904000</v>
          </cell>
        </row>
        <row r="41845">
          <cell r="O41845" t="str">
            <v>175904000</v>
          </cell>
        </row>
        <row r="41846">
          <cell r="O41846" t="str">
            <v>175904000</v>
          </cell>
        </row>
        <row r="41847">
          <cell r="O41847" t="str">
            <v>175905000</v>
          </cell>
        </row>
        <row r="41848">
          <cell r="O41848" t="str">
            <v>175905000</v>
          </cell>
        </row>
        <row r="41849">
          <cell r="O41849" t="str">
            <v>175905000</v>
          </cell>
        </row>
        <row r="41850">
          <cell r="O41850" t="str">
            <v>175905000</v>
          </cell>
        </row>
        <row r="41851">
          <cell r="O41851" t="str">
            <v>175905000</v>
          </cell>
        </row>
        <row r="41852">
          <cell r="O41852" t="str">
            <v>175905000</v>
          </cell>
        </row>
        <row r="41853">
          <cell r="O41853" t="str">
            <v>175905000</v>
          </cell>
        </row>
        <row r="41854">
          <cell r="O41854" t="str">
            <v>175905000</v>
          </cell>
        </row>
        <row r="41855">
          <cell r="O41855" t="str">
            <v>175905000</v>
          </cell>
        </row>
        <row r="41856">
          <cell r="O41856" t="str">
            <v>175906000</v>
          </cell>
        </row>
        <row r="41857">
          <cell r="O41857" t="str">
            <v>175906000</v>
          </cell>
        </row>
        <row r="41858">
          <cell r="O41858" t="str">
            <v>175906000</v>
          </cell>
        </row>
        <row r="41859">
          <cell r="O41859" t="str">
            <v>175906000</v>
          </cell>
        </row>
        <row r="41860">
          <cell r="O41860" t="str">
            <v>175906000</v>
          </cell>
        </row>
        <row r="41861">
          <cell r="O41861" t="str">
            <v>175906000</v>
          </cell>
        </row>
        <row r="41862">
          <cell r="O41862" t="str">
            <v>175906000</v>
          </cell>
        </row>
        <row r="41863">
          <cell r="O41863" t="str">
            <v>175906000</v>
          </cell>
        </row>
        <row r="41864">
          <cell r="O41864" t="str">
            <v>175906000</v>
          </cell>
        </row>
        <row r="41865">
          <cell r="O41865" t="str">
            <v>175906000</v>
          </cell>
        </row>
        <row r="41866">
          <cell r="O41866" t="str">
            <v>175906000</v>
          </cell>
        </row>
        <row r="41867">
          <cell r="O41867" t="str">
            <v>175906000</v>
          </cell>
        </row>
        <row r="41868">
          <cell r="O41868" t="str">
            <v>175906000</v>
          </cell>
        </row>
        <row r="41869">
          <cell r="O41869" t="str">
            <v>175906000</v>
          </cell>
        </row>
        <row r="41870">
          <cell r="O41870" t="str">
            <v>175906000</v>
          </cell>
        </row>
        <row r="41871">
          <cell r="O41871" t="str">
            <v>175907000</v>
          </cell>
        </row>
        <row r="41872">
          <cell r="O41872" t="str">
            <v>175907000</v>
          </cell>
        </row>
        <row r="41873">
          <cell r="O41873" t="str">
            <v>175907000</v>
          </cell>
        </row>
        <row r="41874">
          <cell r="O41874" t="str">
            <v>175907000</v>
          </cell>
        </row>
        <row r="41875">
          <cell r="O41875" t="str">
            <v>175907000</v>
          </cell>
        </row>
        <row r="41876">
          <cell r="O41876" t="str">
            <v>175907000</v>
          </cell>
        </row>
        <row r="41877">
          <cell r="O41877" t="str">
            <v>175907000</v>
          </cell>
        </row>
        <row r="41878">
          <cell r="O41878" t="str">
            <v>175907000</v>
          </cell>
        </row>
        <row r="41879">
          <cell r="O41879" t="str">
            <v>175907000</v>
          </cell>
        </row>
        <row r="41880">
          <cell r="O41880" t="str">
            <v>175907000</v>
          </cell>
        </row>
        <row r="41881">
          <cell r="O41881" t="str">
            <v>175907000</v>
          </cell>
        </row>
        <row r="41882">
          <cell r="O41882" t="str">
            <v>175907000</v>
          </cell>
        </row>
        <row r="41883">
          <cell r="O41883" t="str">
            <v>175908000</v>
          </cell>
        </row>
        <row r="41884">
          <cell r="O41884" t="str">
            <v>175908000</v>
          </cell>
        </row>
        <row r="41885">
          <cell r="O41885" t="str">
            <v>175908000</v>
          </cell>
        </row>
        <row r="41886">
          <cell r="O41886" t="str">
            <v>175908000</v>
          </cell>
        </row>
        <row r="41887">
          <cell r="O41887" t="str">
            <v>175908000</v>
          </cell>
        </row>
        <row r="41888">
          <cell r="O41888" t="str">
            <v>175908000</v>
          </cell>
        </row>
        <row r="41889">
          <cell r="O41889" t="str">
            <v>175908000</v>
          </cell>
        </row>
        <row r="41890">
          <cell r="O41890" t="str">
            <v>175908000</v>
          </cell>
        </row>
        <row r="41891">
          <cell r="O41891" t="str">
            <v>175908000</v>
          </cell>
        </row>
        <row r="41892">
          <cell r="O41892" t="str">
            <v>175909000</v>
          </cell>
        </row>
        <row r="41893">
          <cell r="O41893" t="str">
            <v>175909000</v>
          </cell>
        </row>
        <row r="41894">
          <cell r="O41894" t="str">
            <v>175909000</v>
          </cell>
        </row>
        <row r="41895">
          <cell r="O41895" t="str">
            <v>175909000</v>
          </cell>
        </row>
        <row r="41896">
          <cell r="O41896" t="str">
            <v>175909000</v>
          </cell>
        </row>
        <row r="41897">
          <cell r="O41897" t="str">
            <v>175909000</v>
          </cell>
        </row>
        <row r="41898">
          <cell r="O41898" t="str">
            <v>175909000</v>
          </cell>
        </row>
        <row r="41899">
          <cell r="O41899" t="str">
            <v>175909000</v>
          </cell>
        </row>
        <row r="41900">
          <cell r="O41900" t="str">
            <v>175909000</v>
          </cell>
        </row>
        <row r="41901">
          <cell r="O41901" t="str">
            <v>175909000</v>
          </cell>
        </row>
        <row r="41902">
          <cell r="O41902" t="str">
            <v>175909000</v>
          </cell>
        </row>
        <row r="41903">
          <cell r="O41903" t="str">
            <v>175909000</v>
          </cell>
        </row>
        <row r="41904">
          <cell r="O41904" t="str">
            <v>175909000</v>
          </cell>
        </row>
        <row r="41905">
          <cell r="O41905" t="str">
            <v>175909000</v>
          </cell>
        </row>
        <row r="41906">
          <cell r="O41906" t="str">
            <v>175909000</v>
          </cell>
        </row>
        <row r="41907">
          <cell r="O41907" t="str">
            <v>175909000</v>
          </cell>
        </row>
        <row r="41908">
          <cell r="O41908" t="str">
            <v>175909000</v>
          </cell>
        </row>
        <row r="41909">
          <cell r="O41909" t="str">
            <v>175909000</v>
          </cell>
        </row>
        <row r="41910">
          <cell r="O41910" t="str">
            <v>175909000</v>
          </cell>
        </row>
        <row r="41911">
          <cell r="O41911" t="str">
            <v>175909000</v>
          </cell>
        </row>
        <row r="41912">
          <cell r="O41912" t="str">
            <v>175909000</v>
          </cell>
        </row>
        <row r="41913">
          <cell r="O41913" t="str">
            <v>175909000</v>
          </cell>
        </row>
        <row r="41914">
          <cell r="O41914" t="str">
            <v>175909000</v>
          </cell>
        </row>
        <row r="41915">
          <cell r="O41915" t="str">
            <v>175909000</v>
          </cell>
        </row>
        <row r="41916">
          <cell r="O41916" t="str">
            <v>175909000</v>
          </cell>
        </row>
        <row r="41917">
          <cell r="O41917" t="str">
            <v>175910000</v>
          </cell>
        </row>
        <row r="41918">
          <cell r="O41918" t="str">
            <v>175910000</v>
          </cell>
        </row>
        <row r="41919">
          <cell r="O41919" t="str">
            <v>175910000</v>
          </cell>
        </row>
        <row r="41920">
          <cell r="O41920" t="str">
            <v>175910000</v>
          </cell>
        </row>
        <row r="41921">
          <cell r="O41921" t="str">
            <v>175910000</v>
          </cell>
        </row>
        <row r="41922">
          <cell r="O41922" t="str">
            <v>175910000</v>
          </cell>
        </row>
        <row r="41923">
          <cell r="O41923" t="str">
            <v>175910000</v>
          </cell>
        </row>
        <row r="41924">
          <cell r="O41924" t="str">
            <v>175910000</v>
          </cell>
        </row>
        <row r="41925">
          <cell r="O41925" t="str">
            <v>175910000</v>
          </cell>
        </row>
        <row r="41926">
          <cell r="O41926" t="str">
            <v>175910000</v>
          </cell>
        </row>
        <row r="41927">
          <cell r="O41927" t="str">
            <v>175910000</v>
          </cell>
        </row>
        <row r="41928">
          <cell r="O41928" t="str">
            <v>175910000</v>
          </cell>
        </row>
        <row r="41929">
          <cell r="O41929" t="str">
            <v>175910000</v>
          </cell>
        </row>
        <row r="41930">
          <cell r="O41930" t="str">
            <v>175910000</v>
          </cell>
        </row>
        <row r="41931">
          <cell r="O41931" t="str">
            <v>175910000</v>
          </cell>
        </row>
        <row r="41932">
          <cell r="O41932" t="str">
            <v>175910000</v>
          </cell>
        </row>
        <row r="41933">
          <cell r="O41933" t="str">
            <v>175910000</v>
          </cell>
        </row>
        <row r="41934">
          <cell r="O41934" t="str">
            <v>175910000</v>
          </cell>
        </row>
        <row r="41935">
          <cell r="O41935" t="str">
            <v>175910000</v>
          </cell>
        </row>
        <row r="41936">
          <cell r="O41936" t="str">
            <v>175910000</v>
          </cell>
        </row>
        <row r="41937">
          <cell r="O41937" t="str">
            <v>175910000</v>
          </cell>
        </row>
        <row r="41938">
          <cell r="O41938" t="str">
            <v>175910000</v>
          </cell>
        </row>
        <row r="41939">
          <cell r="O41939" t="str">
            <v>175910000</v>
          </cell>
        </row>
        <row r="41940">
          <cell r="O41940" t="str">
            <v>175910000</v>
          </cell>
        </row>
        <row r="41941">
          <cell r="O41941" t="str">
            <v>175910000</v>
          </cell>
        </row>
        <row r="41942">
          <cell r="O41942" t="str">
            <v>175910000</v>
          </cell>
        </row>
        <row r="41943">
          <cell r="O41943" t="str">
            <v>175910000</v>
          </cell>
        </row>
        <row r="41944">
          <cell r="O41944" t="str">
            <v>175910000</v>
          </cell>
        </row>
        <row r="41945">
          <cell r="O41945" t="str">
            <v>175910000</v>
          </cell>
        </row>
        <row r="41946">
          <cell r="O41946" t="str">
            <v>175910000</v>
          </cell>
        </row>
        <row r="41947">
          <cell r="O41947" t="str">
            <v>175910000</v>
          </cell>
        </row>
        <row r="41948">
          <cell r="O41948" t="str">
            <v>175911000</v>
          </cell>
        </row>
        <row r="41949">
          <cell r="O41949" t="str">
            <v>175911000</v>
          </cell>
        </row>
        <row r="41950">
          <cell r="O41950" t="str">
            <v>175911000</v>
          </cell>
        </row>
        <row r="41951">
          <cell r="O41951" t="str">
            <v>175911000</v>
          </cell>
        </row>
        <row r="41952">
          <cell r="O41952" t="str">
            <v>175911000</v>
          </cell>
        </row>
        <row r="41953">
          <cell r="O41953" t="str">
            <v>175911000</v>
          </cell>
        </row>
        <row r="41954">
          <cell r="O41954" t="str">
            <v>175911000</v>
          </cell>
        </row>
        <row r="41955">
          <cell r="O41955" t="str">
            <v>175911000</v>
          </cell>
        </row>
        <row r="41956">
          <cell r="O41956" t="str">
            <v>175911000</v>
          </cell>
        </row>
        <row r="41957">
          <cell r="O41957" t="str">
            <v>175911000</v>
          </cell>
        </row>
        <row r="41958">
          <cell r="O41958" t="str">
            <v>175911000</v>
          </cell>
        </row>
        <row r="41959">
          <cell r="O41959" t="str">
            <v>175911000</v>
          </cell>
        </row>
        <row r="41960">
          <cell r="O41960" t="str">
            <v>175911000</v>
          </cell>
        </row>
        <row r="41961">
          <cell r="O41961" t="str">
            <v>175911000</v>
          </cell>
        </row>
        <row r="41962">
          <cell r="O41962" t="str">
            <v>175911000</v>
          </cell>
        </row>
        <row r="41963">
          <cell r="O41963" t="str">
            <v>175912000</v>
          </cell>
        </row>
        <row r="41964">
          <cell r="O41964" t="str">
            <v>175912000</v>
          </cell>
        </row>
        <row r="41965">
          <cell r="O41965" t="str">
            <v>175912000</v>
          </cell>
        </row>
        <row r="41966">
          <cell r="O41966" t="str">
            <v>175912000</v>
          </cell>
        </row>
        <row r="41967">
          <cell r="O41967" t="str">
            <v>175912000</v>
          </cell>
        </row>
        <row r="41968">
          <cell r="O41968" t="str">
            <v>175912000</v>
          </cell>
        </row>
        <row r="41969">
          <cell r="O41969" t="str">
            <v>175912000</v>
          </cell>
        </row>
        <row r="41970">
          <cell r="O41970" t="str">
            <v>175912000</v>
          </cell>
        </row>
        <row r="41971">
          <cell r="O41971" t="str">
            <v>175912000</v>
          </cell>
        </row>
        <row r="41972">
          <cell r="O41972" t="str">
            <v>175912000</v>
          </cell>
        </row>
        <row r="41973">
          <cell r="O41973" t="str">
            <v>175912000</v>
          </cell>
        </row>
        <row r="41974">
          <cell r="O41974" t="str">
            <v>175912000</v>
          </cell>
        </row>
        <row r="41975">
          <cell r="O41975" t="str">
            <v>175912000</v>
          </cell>
        </row>
        <row r="41976">
          <cell r="O41976" t="str">
            <v>175913000</v>
          </cell>
        </row>
        <row r="41977">
          <cell r="O41977" t="str">
            <v>175913000</v>
          </cell>
        </row>
        <row r="41978">
          <cell r="O41978" t="str">
            <v>175913000</v>
          </cell>
        </row>
        <row r="41979">
          <cell r="O41979" t="str">
            <v>175913000</v>
          </cell>
        </row>
        <row r="41980">
          <cell r="O41980" t="str">
            <v>175913000</v>
          </cell>
        </row>
        <row r="41981">
          <cell r="O41981" t="str">
            <v>175913000</v>
          </cell>
        </row>
        <row r="41982">
          <cell r="O41982" t="str">
            <v>175913000</v>
          </cell>
        </row>
        <row r="41983">
          <cell r="O41983" t="str">
            <v>175913000</v>
          </cell>
        </row>
        <row r="41984">
          <cell r="O41984" t="str">
            <v>175913000</v>
          </cell>
        </row>
        <row r="41985">
          <cell r="O41985" t="str">
            <v>175913000</v>
          </cell>
        </row>
        <row r="41986">
          <cell r="O41986" t="str">
            <v>175913000</v>
          </cell>
        </row>
        <row r="41987">
          <cell r="O41987" t="str">
            <v>175913000</v>
          </cell>
        </row>
        <row r="41988">
          <cell r="O41988" t="str">
            <v>175914000</v>
          </cell>
        </row>
        <row r="41989">
          <cell r="O41989" t="str">
            <v>175914000</v>
          </cell>
        </row>
        <row r="41990">
          <cell r="O41990" t="str">
            <v>175914000</v>
          </cell>
        </row>
        <row r="41991">
          <cell r="O41991" t="str">
            <v>175914000</v>
          </cell>
        </row>
        <row r="41992">
          <cell r="O41992" t="str">
            <v>175914000</v>
          </cell>
        </row>
        <row r="41993">
          <cell r="O41993" t="str">
            <v>175915000</v>
          </cell>
        </row>
        <row r="41994">
          <cell r="O41994" t="str">
            <v>175915000</v>
          </cell>
        </row>
        <row r="41995">
          <cell r="O41995" t="str">
            <v>175915000</v>
          </cell>
        </row>
        <row r="41996">
          <cell r="O41996" t="str">
            <v>175915000</v>
          </cell>
        </row>
        <row r="41997">
          <cell r="O41997" t="str">
            <v>175915000</v>
          </cell>
        </row>
        <row r="41998">
          <cell r="O41998" t="str">
            <v>175915000</v>
          </cell>
        </row>
        <row r="41999">
          <cell r="O41999" t="str">
            <v>175915000</v>
          </cell>
        </row>
        <row r="42000">
          <cell r="O42000" t="str">
            <v>175915000</v>
          </cell>
        </row>
        <row r="42001">
          <cell r="O42001" t="str">
            <v>175915000</v>
          </cell>
        </row>
        <row r="42002">
          <cell r="O42002" t="str">
            <v>175915000</v>
          </cell>
        </row>
        <row r="42003">
          <cell r="O42003" t="str">
            <v>175915000</v>
          </cell>
        </row>
        <row r="42004">
          <cell r="O42004" t="str">
            <v>175916000</v>
          </cell>
        </row>
        <row r="42005">
          <cell r="O42005" t="str">
            <v>175916000</v>
          </cell>
        </row>
        <row r="42006">
          <cell r="O42006" t="str">
            <v>175916000</v>
          </cell>
        </row>
        <row r="42007">
          <cell r="O42007" t="str">
            <v>175916000</v>
          </cell>
        </row>
        <row r="42008">
          <cell r="O42008" t="str">
            <v>175916000</v>
          </cell>
        </row>
        <row r="42009">
          <cell r="O42009" t="str">
            <v>175916000</v>
          </cell>
        </row>
        <row r="42010">
          <cell r="O42010" t="str">
            <v>175917000</v>
          </cell>
        </row>
        <row r="42011">
          <cell r="O42011" t="str">
            <v>175917000</v>
          </cell>
        </row>
        <row r="42012">
          <cell r="O42012" t="str">
            <v>175917000</v>
          </cell>
        </row>
        <row r="42013">
          <cell r="O42013" t="str">
            <v>175917000</v>
          </cell>
        </row>
        <row r="42014">
          <cell r="O42014" t="str">
            <v>175917000</v>
          </cell>
        </row>
        <row r="42015">
          <cell r="O42015" t="str">
            <v>175917000</v>
          </cell>
        </row>
      </sheetData>
    </sheetDataSet>
  </externalBook>
</externalLink>
</file>

<file path=xl/pivotCache/pivotCacheDefinition1.xml><?xml version="1.0" encoding="utf-8"?>
<pivotCacheDefinition xmlns="http://schemas.openxmlformats.org/spreadsheetml/2006/main" xmlns:r="http://schemas.openxmlformats.org/officeDocument/2006/relationships" saveData="0" refreshedBy="Emese Csete" refreshedDate="41923.64393726852" createdVersion="5" refreshedVersion="5" minRefreshableVersion="3" recordCount="3938">
  <cacheSource type="worksheet">
    <worksheetSource name="=AllData"/>
  </cacheSource>
  <cacheFields count="29">
    <cacheField name="ImplementingAgency" numFmtId="0">
      <sharedItems containsBlank="1"/>
    </cacheField>
    <cacheField name="OtherAgencies" numFmtId="0">
      <sharedItems containsBlank="1"/>
    </cacheField>
    <cacheField name="Program_ID" numFmtId="0">
      <sharedItems containsString="0" containsBlank="1" containsNumber="1" containsInteger="1" minValue="1" maxValue="1"/>
    </cacheField>
    <cacheField name="Region" numFmtId="0">
      <sharedItems containsBlank="1" count="5">
        <s v="REGION VII (CENTRAL VISAYAS)"/>
        <s v="REGION VIII (EASTERN VISAYAS)"/>
        <s v="REGION VI (WESTERN VISAYAS)"/>
        <s v="REGION IV-B (MIMAROPA)"/>
        <m/>
      </sharedItems>
    </cacheField>
    <cacheField name="Province" numFmtId="0">
      <sharedItems containsBlank="1" count="12">
        <s v="CEBU"/>
        <s v="EASTERN SAMAR"/>
        <s v="LEYTE"/>
        <s v="AKLAN"/>
        <s v="CAPIZ"/>
        <s v="ILOILO"/>
        <s v="NEGROS OCCIDENTAL"/>
        <s v="SAMAR (WESTERN SAMAR)"/>
        <s v="ANTIQUE"/>
        <m/>
        <s v="BILIRAN"/>
        <s v="PALAWAN"/>
      </sharedItems>
    </cacheField>
    <cacheField name="Municipality" numFmtId="0">
      <sharedItems containsBlank="1" count="129">
        <s v="BANTAYAN"/>
        <s v="DAANBANTAYAN"/>
        <s v="MEDELLIN"/>
        <s v="BALANGIGA"/>
        <s v="GENERAL MACARTHUR"/>
        <s v="GIPORLOS"/>
        <s v="QUINAPONDAN"/>
        <s v="ALANGALANG"/>
        <s v="BARUGO"/>
        <s v="Carigara"/>
        <s v="Dagami"/>
        <s v="BANGA"/>
        <s v="Makato"/>
        <s v="PANAY"/>
        <s v="SAPI-AN"/>
        <s v="CARLES"/>
        <s v="TACLOBAN CITY (CAPITAL)"/>
        <s v="BACOLOD CITY (CAPITAL)"/>
        <s v="CADIZ CITY"/>
        <s v="CITY OF ESCALANTE"/>
        <s v="ENRIQUE B. MAGALONA (SARAVIA)"/>
        <s v="MANAPLA"/>
        <s v="SAGAY CITY"/>
        <s v="ESTANCIA"/>
        <s v="CUARTERO"/>
        <s v="DUMARAO"/>
        <s v="IVISAN"/>
        <s v="JAMINDAN"/>
        <s v="MA-AYON"/>
        <s v="PANITAN"/>
        <s v="PONTEVEDRA"/>
        <s v="PRESIDENT ROXAS"/>
        <s v="ROXAS CITY (CAPITAL)"/>
        <s v="SIGMA"/>
        <s v="MALINAO"/>
        <s v="SAN DIONISIO"/>
        <s v="SARA"/>
        <s v="ALBUERA"/>
        <s v="LA PAZ"/>
        <s v="ORMOC CITY"/>
        <s v="PASTRANA"/>
        <s v="SANTA FE"/>
        <s v="TABONTABON"/>
        <s v="TOLOSA"/>
        <s v="AJUY"/>
        <s v="CONCEPCION"/>
        <s v="PALO"/>
        <s v="NEW WASHINGTON"/>
        <s v="LIBACAO"/>
        <s v="MARABUT"/>
        <s v="BATAN"/>
        <s v="KALIBO (CAPITAL)"/>
        <s v="TANGALAN"/>
        <s v="CULASI"/>
        <s v="SAN REMIGIO"/>
        <s v="SIBALOM"/>
        <s v="DUMALAG"/>
        <s v="MAMBUSAO"/>
        <s v="TAPAZ"/>
        <s v="JARO"/>
        <s v="SAN ISIDRO"/>
        <s v="BALANGKAYAN"/>
        <s v="LAWAAN"/>
        <s v="SALCEDO"/>
        <s v="ALTAVAS"/>
        <s v="MADALAG"/>
        <s v="NUMANCIA"/>
        <m/>
        <s v="MADRIDEJOS"/>
        <s v="PORO"/>
        <s v="CALUBIAN"/>
        <s v="TABANGO"/>
        <s v="BASEY"/>
        <s v="TUNGA"/>
        <s v="CALINOG"/>
        <s v="DULAG"/>
        <s v="MAYORGA"/>
        <s v="TANAUAN"/>
        <s v="DUMANGAS"/>
        <s v="GUIUAN"/>
        <s v="JAVIER (BUGHO)"/>
        <s v="KANANGA"/>
        <s v="PILAR"/>
        <s v="DAO"/>
        <s v="PANDAN"/>
        <s v="CITY OF PASSI"/>
        <s v="CITY OF BORONGAN (CAPITAL)"/>
        <s v="MERCEDES"/>
        <s v="CITY OF BAYBAY"/>
        <s v="MERIDA"/>
        <s v="Palompon"/>
        <s v="VILLABA"/>
        <s v="BATAD"/>
        <s v="JULITA"/>
        <s v="TUDELA"/>
        <s v="SAN RAFAEL"/>
        <s v="CAPOOCAN"/>
        <s v="ISABEL"/>
        <s v="CITY OF BOGO"/>
        <s v="BILIRAN"/>
        <s v="CABUCGAYAN"/>
        <s v="CAIBIRAN"/>
        <s v="NAVAL (CAPITAL)"/>
        <s v="HERNANI"/>
        <s v="LEYTE"/>
        <s v="TABOGON"/>
        <s v="BURAUEN"/>
        <s v="BUSUANGA"/>
        <s v="CORON"/>
        <s v="BALETE"/>
        <s v="LEZO"/>
        <s v="BARBAZA"/>
        <s v="LAUA-AN"/>
        <s v="SEBASTE"/>
        <s v="TIBIAO"/>
        <s v="BALASAN"/>
        <s v="MACARTHUR"/>
        <s v="SAN MIGUEL"/>
        <s v="LLORENTE"/>
        <s v="SAN JULIAN"/>
        <s v="MATAG-OB"/>
        <s v="ROXAS CITY" u="1"/>
        <s v="General Mac Arthur" u="1"/>
        <s v="STA. FE" u="1"/>
        <s v="NABAS" u="1"/>
        <s v="PASSI CITY" u="1"/>
        <s v="BUGASONG" u="1"/>
        <s v="BABATNGON" u="1"/>
        <s v="SOGOD" u="1"/>
      </sharedItems>
    </cacheField>
    <cacheField name="Barangay" numFmtId="14">
      <sharedItems containsBlank="1" count="1696">
        <s v="ATOP-ATOP"/>
        <s v="BANTIGUE (POB.)"/>
        <s v="BAOD"/>
        <s v="BINAOBAO (POB.)"/>
        <s v="BOTIGUES"/>
        <s v="GUIWANON"/>
        <s v="HILOTONGAN"/>
        <s v="KABAC"/>
        <s v="KABANGBANG"/>
        <s v="KAMPINGGANON"/>
        <s v="KANGKAIBE"/>
        <s v="LIPAYRAN"/>
        <s v="MOJON"/>
        <s v="OBO-OB"/>
        <s v="PATAO"/>
        <s v="PUTIAN"/>
        <s v="SUBA (POB.)"/>
        <s v="SULANGAN"/>
        <s v="SUNGKO"/>
        <s v="TICAD (POB.)"/>
        <s v="AGUHO"/>
        <s v="BAKHAWAN"/>
        <s v="BATERIA"/>
        <s v="BITOON"/>
        <s v="CALAPE"/>
        <s v="CARNAZA"/>
        <s v="LANAO"/>
        <s v="LOGON"/>
        <s v="MALBAGO"/>
        <s v="MALINGIN"/>
        <s v="MAYA"/>
        <s v="PAYPAY"/>
        <s v="TALISAY"/>
        <s v="TINUBDAN"/>
        <s v="TOMINJAO"/>
        <s v="ANTIPOLO"/>
        <s v="CAPUTATAN NORTE"/>
        <s v="CURVA"/>
        <s v="DAANLUNGSOD"/>
        <s v="DALINGDING SUR"/>
        <s v="DAYHAGON"/>
        <s v="GIBITNGIL"/>
        <s v="KAWIT"/>
        <s v="Lamintak Sur"/>
        <s v="MAHARUHAY"/>
        <s v="MAHAWAK"/>
        <s v="GUINMAAYOHAN"/>
        <s v="ALANG-ALANG"/>
        <s v="CAMCUEVAS"/>
        <s v="LAUREL"/>
        <s v="LIMBUJAN"/>
        <s v="PINGAN"/>
        <s v="ROXAS"/>
        <s v="SAN ISIDRO"/>
        <s v="SANTA FE"/>
        <s v="TANDANG SORA"/>
        <s v="PRESIDENT ROXAS"/>
        <s v="ANISLAG"/>
        <s v="CAMBILLA"/>
        <s v="CABADSAN"/>
        <s v="CALAASAN"/>
        <s v="SAN DIEGO"/>
        <s v="BALIRE"/>
        <s v="GUINDAOHAN"/>
        <s v="Balilit"/>
        <s v="Barayong"/>
        <s v="Lower Hiraan"/>
        <s v="Pangna"/>
        <s v="Parina"/>
        <s v="Ponong (Pob.)"/>
        <s v="Sawang (Pob.)"/>
        <s v="Upper Hiraan"/>
        <s v="Cabunga-an"/>
        <s v="Cansamada West"/>
        <s v="Capulhan"/>
        <s v="Hinologan"/>
        <s v="Ormocay"/>
        <s v="Palacio"/>
        <s v="Salvacion"/>
        <s v="Tin-ao"/>
        <s v="Tuya"/>
        <m/>
        <s v="AGBANAWAN"/>
        <s v="BADIANGAN"/>
        <s v="CERRUDO"/>
        <s v="JUMARAP"/>
        <s v="LINABUAN SUR"/>
        <s v="MAMBOG"/>
        <s v="MUGUING"/>
        <s v="PAGSANGHAN"/>
        <s v="PALALE"/>
        <s v="POLOCATE"/>
        <s v="SIGCAY"/>
        <s v="VENTURANZA"/>
        <s v="Alibagon"/>
        <s v="Baybay"/>
        <s v="Calimbajan"/>
        <s v="Tugas"/>
        <s v="AGBANBAN"/>
        <s v="BAGACAY"/>
        <s v="BATO"/>
        <s v="CABUGAO ESTE"/>
        <s v="CALAPAWAN"/>
        <s v="CALITAN"/>
        <s v="COGON"/>
        <s v="LINATERAN"/>
        <s v="TANZA NORTE"/>
        <s v="TANZA SUR"/>
        <s v="TICO"/>
        <s v="AGSILAB"/>
        <s v="AGTATACAY SUR"/>
        <s v="DAMAYAN"/>
        <s v="DAPDAPAN"/>
        <s v="MAJANLUD"/>
        <s v="MANINANG"/>
        <s v="POBLACION"/>
        <s v="CAWAYAN"/>
        <s v="TUPAZ"/>
        <s v="BARANGAY 105 (SUHI)"/>
        <s v="BARANGAY 106 (SANTO NIÑO)"/>
        <s v="BARANGAY 108 (TAGAPURO) "/>
        <s v="BARANGAY 83-C (SAN JOSE)"/>
        <s v="GIGOSO"/>
        <s v="MOLOCABOC"/>
        <s v="SICOGON ISLAND"/>
        <s v="JOLOG"/>
        <s v="BITO-ON ILAYA"/>
        <s v="SAN ANTONIO"/>
        <s v="GIBATO"/>
        <s v="BASIAO"/>
        <s v="MAHULAC"/>
        <s v="YABTON"/>
        <s v="Esperanza"/>
        <s v="TAPULANG"/>
        <s v="BANTIQUE"/>
        <s v="DAGA"/>
        <s v="PAWA"/>
        <s v="TANZA DULUNAN"/>
        <s v="BANGA-AN"/>
        <s v="POBLACION ILAYA"/>
        <s v="SALOCON"/>
        <s v="TABUC NORTE"/>
        <s v="TABUC SUR"/>
        <s v="ILAYA (POB.)"/>
        <s v="MALIC"/>
        <s v="TACAS"/>
        <s v="Vizcaya"/>
        <s v="BAGO"/>
        <s v="BANICA"/>
        <s v="BARRA"/>
        <s v="BOLO"/>
        <s v="Boulevard"/>
        <s v="CAGAY"/>
        <s v="CULASI"/>
        <s v="DAYAO"/>
        <s v="DINGINAN"/>
        <s v="INZO ARNALDO VILLAGE (CADIMAHAN)"/>
        <s v="JUMAGUICJIC"/>
        <s v="LANOT"/>
        <s v="LAWA-AN"/>
        <s v="LIBAS"/>
        <s v="LOCTUGAN"/>
        <s v="LONOY"/>
        <s v="MILIBILI"/>
        <s v="POBLACION IX (BARANGAY IX)"/>
        <s v="POBLACION X (BARANGAY X)"/>
        <s v="PUNTA COGON"/>
        <s v="PUNTA TABUC"/>
        <s v="TALON"/>
        <s v="TANQUE"/>
        <s v="TANZA"/>
        <s v="TIZA"/>
        <s v="BANGONBANGON"/>
        <s v="MIANAY"/>
        <s v="BANAYBANAY"/>
        <s v="BIGA-A"/>
        <s v="BULABUD"/>
        <s v="CABAYUGAN"/>
        <s v="CAPATAGA"/>
        <s v="DANGCALAN"/>
        <s v="KINALANGAY NUEVO"/>
        <s v="KINALANGAY VIEJO"/>
        <s v="LILO-AN"/>
        <s v="MALANDAYON"/>
        <s v="MANHANIP"/>
        <s v="NAVITAS"/>
        <s v="OSMAN"/>
        <s v="ROSARIO"/>
        <s v="SAN DIMAS"/>
        <s v="SAN RAMON"/>
        <s v="SAN ROQUE"/>
        <s v="SIPAC"/>
        <s v="SUGNOD"/>
        <s v="TAMBUAN"/>
        <s v="TIGPALAS"/>
        <s v="GUBA"/>
        <s v="LINAMPONGAN"/>
        <s v="MALAG-IT"/>
        <s v="RIZAL"/>
        <s v="SUBLANGON"/>
        <s v="YATINGAN"/>
        <s v="BADIANGON"/>
        <s v="BAYUYAN"/>
        <s v="CABUGCABUG"/>
        <s v="CUBAY"/>
        <s v="GOCE"/>
        <s v="GUINTAS"/>
        <s v="MATANGCONG"/>
        <s v="OYONG"/>
        <s v="TAWOG"/>
        <s v="Lonoy (Roman Mosqueda)"/>
        <s v="LUMBIA (ANA CUENCA)"/>
        <s v="MALBOG"/>
        <s v="Pani-an"/>
        <s v="SANTA ANA"/>
        <s v="TABU-AN"/>
        <s v="AMAYONG"/>
        <s v="BATUAN"/>
        <s v="CAPINANG"/>
        <s v="DUGMAN"/>
        <s v="MADANLOG"/>
        <s v="PANGI"/>
        <s v="SANTOL"/>
        <s v="TALO-ATO"/>
        <s v="TAMANGI"/>
        <s v="TUBLE"/>
        <s v="APOSAGA"/>
        <s v="DOMINGO"/>
        <s v="JUANEZA"/>
        <s v="POSADAS"/>
        <s v="CAMBALADING"/>
        <s v="Doña Maria (Kangkuirina)"/>
        <s v="MAHAYAG"/>
        <s v="MAHAYAHAY"/>
        <s v="SHERWOOD"/>
        <s v="TINAG-AN"/>
        <s v="BANAYON"/>
        <s v="BOLIRAO"/>
        <s v="BUENAVISTA"/>
        <s v="CAANISLAGAN"/>
        <s v="CALUTAN"/>
        <s v="Camono-an"/>
        <s v="CANDAGARA"/>
        <s v="HILABAGO"/>
        <s v="HINABUYAN"/>
        <s v="LOBE-LOBE"/>
        <s v="PANDA"/>
        <s v="PLARIDEL"/>
        <s v="POPONTON"/>
        <s v="TAGKIP"/>
        <s v="BAGACAY EAST"/>
        <s v="BAGACAY WEST"/>
        <s v="BOCAWON"/>
        <s v="BONGTOD"/>
        <s v="CAABANGAN"/>
        <s v="CACAO"/>
        <s v="CALAGHUSAN"/>
        <s v="CALTAYAN"/>
        <s v="CANBAÑEZ"/>
        <s v="LUNETA"/>
        <s v="MAG-ASO"/>
        <s v="MOROBORO"/>
        <s v="PANSUD"/>
        <s v="Quiong"/>
        <s v="TABANG"/>
        <s v="TARUGAN"/>
        <s v="CAGBUHANGIN"/>
        <s v="CATMON"/>
        <s v="DOMONAR"/>
        <s v="GAAS"/>
        <s v="HIBUNAWON"/>
        <s v="LEONDONI"/>
        <s v="LIBERTY"/>
        <s v="MAGASWI"/>
        <s v="MONTERICO"/>
        <s v="NUEVA SOCIEDAD"/>
        <s v="SABANG BAO"/>
        <s v="BAHAY"/>
        <s v="CAPILLA"/>
        <s v="COLAWEN"/>
        <s v="HALABA"/>
        <s v="LANAWAN"/>
        <s v="LIMA"/>
        <s v="LOURDES"/>
        <s v="MARICUM"/>
        <s v="PATONG"/>
        <s v="BACULANAD"/>
        <s v="BADIANGAY"/>
        <s v="CATOOGAN"/>
        <s v="CUTAY"/>
        <s v="GAPAS"/>
        <s v="KATIPUNAN"/>
        <s v="PITOGO"/>
        <s v="SAN MIGUELAY"/>
        <s v="AMANDANGAY"/>
        <s v="ASLUM"/>
        <s v="BALINGASAG"/>
        <s v="BELISONG"/>
        <s v="CAMBUCAO"/>
        <s v="CAPAHUAN"/>
        <s v="GUINGAWAN"/>
        <s v="JABONG"/>
        <s v="MERCADOHAY"/>
        <s v="MERING"/>
        <s v="MOHON"/>
        <s v="SAN PABLO (MOOC)"/>
        <s v="CAPANGIHAN"/>
        <s v="MALAYU-AN"/>
        <s v="TAMBAK"/>
        <s v="AGAMBULONG"/>
        <s v="AGCAGAY"/>
        <s v="AGLIBACAO"/>
        <s v="BAYEBAYE"/>
        <s v="MOLET"/>
        <s v="PANGABUAN"/>
        <s v="CULAJAO"/>
        <s v="DUMOLOG"/>
        <s v="GABU-AN"/>
        <s v="MONGPONG"/>
        <s v="BACJAO"/>
        <s v="MANIKA"/>
        <s v="OYANG"/>
        <s v="BARANGAY 87"/>
        <s v="BARANGAY 89"/>
        <s v="DOÑA BRIGIDA"/>
        <s v="QUILAO"/>
        <s v="CALUWAYAN"/>
        <s v="LEGASPI"/>
        <s v="VELOSO"/>
        <s v="IPIL"/>
        <s v="BACHAW SUR"/>
        <s v="JAWILI"/>
        <s v="MALALISON ISLAND"/>
        <s v="AGRICULA"/>
        <s v="BUGO"/>
        <s v="NAGBANGI I (AMATONG)"/>
        <s v="OSORIO I"/>
        <s v="OSORIO II"/>
        <s v="PANPANAN I"/>
        <s v="PANPANAN II"/>
        <s v="POBLACION (CALAG-ITAN)"/>
        <s v="TRINIDAD"/>
        <s v="CABANBANAN"/>
        <s v="DISTRICT I (POB.)"/>
        <s v="DISTRICT II (POB.)"/>
        <s v="DISTRICT III (POB.)"/>
        <s v="ESPERANZA I"/>
        <s v="IGPARAS"/>
        <s v="ILABAS"/>
        <s v="INABASAN"/>
        <s v="LACARON"/>
        <s v="LAGDO"/>
        <s v="LUNA"/>
        <s v="NAZARETH"/>
        <s v="PANGPANG"/>
        <s v="PASONG"/>
        <s v="PIS-ANAN"/>
        <s v="VILLAFONT"/>
        <s v="VILLAR"/>
        <s v="CARATAYA"/>
        <s v="MAHUNODHUNOD"/>
        <s v="PUTI-AN"/>
        <s v="SANTA CARMEN"/>
        <s v="SANTA TERESA"/>
        <s v="BUNGSUAN"/>
        <s v="SIBARIWAN"/>
        <s v="AGLIMOCON"/>
        <s v="BONGBONGAN"/>
        <s v="CANAPIAN"/>
        <s v="GUINBI-ALAN"/>
        <s v="CALA-AGUS"/>
        <s v="MATINABUS"/>
        <s v="PINAMALATICAN"/>
        <s v="ACUÑA"/>
        <s v="AGLINAB"/>
        <s v="LAHUG"/>
        <s v="SANTA PETRONILA"/>
        <s v="TACAYAN"/>
        <s v="BOTONGAN"/>
        <s v="BANAGO"/>
        <s v="TANGUB"/>
        <s v="BANQUEROHAN"/>
        <s v="BURGOS"/>
        <s v="JONOBJONOB"/>
        <s v="MALASIBOG"/>
        <s v="WASHINGTON"/>
        <s v="HIMOGA-AN BAYBAY"/>
        <s v="BINIBIHAN"/>
        <s v="BINONGTO-AN"/>
        <s v="CAGHALO"/>
        <s v="CAMANSI"/>
        <s v="CANDIGAHUB"/>
        <s v="CANFABI"/>
        <s v="CANLAMPAY"/>
        <s v="EAST VISORIA"/>
        <s v="HILUCTOGAN"/>
        <s v="LIBO"/>
        <s v="LOWER SOGOD"/>
        <s v="MACALPI"/>
        <s v="MANLOY"/>
        <s v="PAGLAUM"/>
        <s v="PARAG-UM"/>
        <s v="PILORO"/>
        <s v="TIGBAO"/>
        <s v="TINAGUBAN"/>
        <s v="UPPER SOGOD"/>
        <s v="BIAS ZABALA"/>
        <s v="BURABOD"/>
        <s v="CANHANDUGAN"/>
        <s v="CROSSING RUBAS"/>
        <s v="TINAMBACAN"/>
        <s v="UGUIAO"/>
        <s v="BASUD"/>
        <s v="BIASONG"/>
        <s v="CROSSING (POB.)"/>
        <s v="MATUNGAO"/>
        <s v="CAISAWAN"/>
        <s v="CANTUBI"/>
        <s v="General Malvar"/>
        <s v="JULAG"/>
        <s v="MAGSAYSAY"/>
        <s v="Barangay 1 (Pob.)"/>
        <s v="Barangay 2 (Pob.)"/>
        <s v="Barangay 3 (Pob.)"/>
        <s v="Barangay 4 (Pob.)"/>
        <s v="Barangay 5 (Pob.)"/>
        <s v="Barangay 6 (Pob.)"/>
        <s v="Barangay 7 (Pob.)"/>
        <s v="Barangay 8 (Pob.)"/>
        <s v="COTICOT"/>
        <s v="PAYA"/>
        <s v="San Isidro (Malabag)"/>
        <s v="Barangay Poblacion 10"/>
        <s v="Barangay Poblacion 3"/>
        <s v="Barangay Poblacion 4"/>
        <s v="Barangay Poblacion 5"/>
        <s v="Barangay Poblacion 7"/>
        <s v="Barangay Poblacion 8"/>
        <s v="Barangay Poblacion 9"/>
        <s v="BETAOG"/>
        <s v="MASLOG"/>
        <s v="TAGUITE"/>
        <s v="BAGTE"/>
        <s v="Barangay No. 1 (Pob.)"/>
        <s v="Barangay No. 2 (Pob.)"/>
        <s v="Barangay No. 3 (Pob.)"/>
        <s v="Barangay No. 4 (Pob.)"/>
        <s v="Barangay No. 5 (Pob.)"/>
        <s v="PACO"/>
        <s v="SAN PEDRO"/>
        <s v="SAN VICENTE"/>
        <s v="Santa Cruz (Loro Diyo)"/>
        <s v="Santa Margarita"/>
        <s v="Santo Niño"/>
        <s v="ABEJAO"/>
        <s v="BAGTONG"/>
        <s v="BALUD"/>
        <s v="Barangay 13 (Pob.)"/>
        <s v="Buabua"/>
        <s v="CANTOMOJA"/>
        <s v="IBERAN"/>
        <s v="ANAHAWAY"/>
        <s v="ARADO"/>
        <s v="BARAS"/>
        <s v="CABARASAN GUTI"/>
        <s v="CANGUMBANG"/>
        <s v="CASTILLA"/>
        <s v="Cogon (Cogon San Joaquin)"/>
        <s v="GACAO"/>
        <s v="LIBERTAD"/>
        <s v="Luntad (Pob.)"/>
        <s v="SAN FERNANDO"/>
        <s v="SAN JOAQUIN"/>
        <s v="SAN JOSE"/>
        <s v="TERAZA"/>
        <s v="BARANGAY 31"/>
        <s v="BARANGAY 35"/>
        <s v="BARANGAY 35-A"/>
        <s v="BARANGAY 48"/>
        <s v="BARANGAY 48-A"/>
        <s v="Barangay 48-B"/>
        <s v="BARANGAY 51"/>
        <s v="BARANGAY 51-A"/>
        <s v="BARANGAY 52"/>
        <s v="BARANGAY 54"/>
        <s v="BARANGAY 54-A"/>
        <s v="BARANGAY 56"/>
        <s v="BARANGAY 56-A"/>
        <s v="BARANGAY 58"/>
        <s v="BARANGAY 60"/>
        <s v="BARANGAY 60-A"/>
        <s v="BARANGAY 61"/>
        <s v="TIBIAO"/>
        <s v="AMBOLONG"/>
        <s v="TIGAYON"/>
        <s v="AGMAILIG"/>
        <s v="ALFONSO XII"/>
        <s v="BATOBATO"/>
        <s v="BONZA"/>
        <s v="CALACABIAN"/>
        <s v="CALAMCAN"/>
        <s v="CAN-AWAN"/>
        <s v="CASIT-AN"/>
        <s v="GUADALUPE"/>
        <s v="JANLUD"/>
        <s v="JULITA"/>
        <s v="LUCTOGA"/>
        <s v="MAGUGBA"/>
        <s v="OGSIP"/>
        <s v="ORTEGA"/>
        <s v="PAMPANGO"/>
        <s v="PINONOY"/>
        <s v="RIVERA"/>
        <s v="ROSAL"/>
        <s v="SIBALEW"/>
        <s v="GUINATU-AN"/>
        <s v="SINGAY"/>
        <s v="TIGBAWAN"/>
        <s v="BAGONG BARRIO"/>
        <s v="PUSIW"/>
        <s v="CABANGILA"/>
        <s v="TALANGNAN"/>
        <s v="BAGONG LIPUNAN"/>
        <s v="BARUGOHAY NORTE"/>
        <s v="CANAL"/>
        <s v="JUGABAN (POB.)"/>
        <s v="NAUGUISAN"/>
        <s v="WEST VISORIA"/>
        <s v="BAGONG"/>
        <s v="DANAO"/>
        <s v="DOLORES"/>
        <s v="CAMPOKPOK"/>
        <s v="BARANGAY 95-A (CAIBAAN)"/>
        <s v="BAYBAY (POB.)"/>
        <s v="BUSCADA (POB.)"/>
        <s v="LAWA-AN (POB.)"/>
        <s v="LOYO (POB.)"/>
        <s v="MERCADO (POB.)"/>
        <s v="PALAYPAY (POB.)"/>
        <s v="Binukyahan"/>
        <s v="CANYOYO"/>
        <s v="FERRERAS"/>
        <s v="LOGERO"/>
        <s v="MABUHAY"/>
        <s v="ODOC"/>
        <s v="OSMEÑA"/>
        <s v="PANAN-AWAN"/>
        <s v="Pinalanga"/>
        <s v="ALAHAG"/>
        <s v="BUKID"/>
        <s v="BURI"/>
        <s v="DARO"/>
        <s v="KALINAWAN"/>
        <s v="LIKOD"/>
        <s v="MACANIP"/>
        <s v="MACOPA"/>
        <s v="MALOBAGO"/>
        <s v="PALANOG"/>
        <s v="PANGE"/>
        <s v="PARASAN"/>
        <s v="San Agustin"/>
        <s v="SANTA CRUZ"/>
        <s v="Sari-sari"/>
        <s v="TUBA"/>
        <s v="VILLA PAZ"/>
        <s v="VILLAGONZOILO (VILLA CONSUELO)"/>
        <s v="Banawang"/>
        <s v="DALAGSA-AN"/>
        <s v="MARIA CRISTINA"/>
        <s v="PANIPIASON"/>
        <s v="SIYA"/>
        <s v="AGLONOK"/>
        <s v="CARATAGAN"/>
        <s v="SUPANGA"/>
        <s v="BUNTAY (POB.)"/>
        <s v="SAN MIGUEL (POB.)"/>
        <s v="SUNGI (POB.)"/>
        <s v="UNION"/>
        <s v="BISLIG"/>
        <s v="CABUYNAN"/>
        <s v="SAN ROQUE (POB.)"/>
        <s v="Santo Niño Pob. (Haclagan)"/>
        <s v="SILLON"/>
        <s v="TAMIAO"/>
        <s v="TAPILON"/>
        <s v="PILI"/>
        <s v="BALIDBID"/>
        <s v="MARICABAN"/>
        <s v="ALINGAROG"/>
        <s v="BARBO"/>
        <s v="BUNGTOD"/>
        <s v="CANTAHAY"/>
        <s v="GAHOY"/>
        <s v="NGOLOS"/>
        <s v="PAGNAMITAN"/>
        <s v="POBLACION WARD 1"/>
        <s v="POBLACION WARD 2"/>
        <s v="POBLACION WARD 3"/>
        <s v="POBLACION WARD 5"/>
        <s v="POBLACION WARD 7"/>
        <s v="SALUG"/>
        <s v="SAPAO"/>
        <s v="TAYTAY"/>
        <s v="BALUGO"/>
        <s v="SAN RAFAEL"/>
        <s v="BINULHO"/>
        <s v="NATUBGAN"/>
        <s v="LAO"/>
        <s v="BARANGAY 101 (NEW KAWAYAN)"/>
        <s v="BAGUA"/>
        <s v="BANAHAO"/>
        <s v="BUCAO"/>
        <s v="CAGDARA-O"/>
        <s v="CAMPOYONG"/>
        <s v="DALARAGAN"/>
        <s v="HAGNA"/>
        <s v="LUPOK (POB.)"/>
        <s v="MAYANA"/>
        <s v="SUROK"/>
        <s v="TAGPORO"/>
        <s v="TIMALA"/>
        <s v="AMANDAYEHAN"/>
        <s v="BACUBAC"/>
        <s v="BALOOG"/>
        <s v="Binongtu-an"/>
        <s v="BULAO"/>
        <s v="CAMBAYAN"/>
        <s v="CAN-ABAY"/>
        <s v="CANMANILA"/>
        <s v="DEL PILAR"/>
        <s v="DOLONGAN"/>
        <s v="IBA"/>
        <s v="MAGALLANES"/>
        <s v="OLD SAN AGUSTIN"/>
        <s v="SAWA"/>
        <s v="TINGIB"/>
        <s v="ACBO"/>
        <s v="AMAGA"/>
        <s v="BALUCUAN"/>
        <s v="CAPUYHAN"/>
        <s v="MALAPAD COGON"/>
        <s v="MANGOSO"/>
        <s v="MANSACUL"/>
        <s v="PAGBUNITAN"/>
        <s v="PARIAN"/>
        <s v="MACALPIAY"/>
        <s v="MALITBOGAY"/>
        <s v="DAYHAGAN"/>
        <s v="DULANGAN"/>
        <s v="SINAMONGAN"/>
        <s v="DUYOC"/>
        <s v="MANHOY"/>
        <s v="MATAGNOP"/>
        <s v="QUINAYUYA"/>
        <s v="BUTACAL"/>
        <s v="MANAPAO"/>
        <s v="CAPUTATAN SUR"/>
        <s v="DON VIRGILIO GONZALES"/>
        <s v="LAMINTAK NORTE"/>
        <s v="Luy-a"/>
        <s v="PANUGNAWAN"/>
        <s v="TINDOG"/>
        <s v="MANO"/>
        <s v="BARBO (POB.)"/>
        <s v="BOLONGTOHAN"/>
        <s v="Bulod"/>
        <s v="Cabacungan"/>
        <s v="CABATO-AN"/>
        <s v="CALIPAYAN"/>
        <s v="CAMBULA DISTRICT (POB.)"/>
        <s v="Camote"/>
        <s v="CANDAO (POB.)"/>
        <s v="CATMONAN (POB.)"/>
        <s v="COMBIS (POB.)"/>
        <s v="Dacay"/>
        <s v="GENERAL ROXAS"/>
        <s v="HIGHWAY (POB.)"/>
        <s v="Luan"/>
        <s v="MARKET SITE (POB.)"/>
        <s v="Rawis"/>
        <s v="Romualdez"/>
        <s v="SERRANO (POB.)"/>
        <s v="Tabu"/>
        <s v="Victory"/>
        <s v="A. BONIFACIO"/>
        <s v="GENERAL ANTONIO LUNA"/>
        <s v="Mabini"/>
        <s v="POBLACION ZONE 1"/>
        <s v="POBLACION ZONE 2"/>
        <s v="POBLACION ZONE 3"/>
        <s v="Wilson"/>
        <s v="BARANGAY 14"/>
        <s v="BARANGAY 20"/>
        <s v="BARANGAY 21"/>
        <s v="BARANGAY 21-A"/>
        <s v="BARANGAY 23"/>
        <s v="BARANGAY 23-A"/>
        <s v="BARANGAY 24"/>
        <s v="BARANGAY 26"/>
        <s v="BARANGAY 27"/>
        <s v="BARANGAY 28"/>
        <s v="BARANGAY 29"/>
        <s v="BARANGAY 32"/>
        <s v="BARANGAY 36"/>
        <s v="BARANGAY 38"/>
        <s v="BARANGAY 39"/>
        <s v="BARANGAY 41"/>
        <s v="BARANGAY 42"/>
        <s v="BARANGAY 42-A"/>
        <s v="BARANGAY 43-A"/>
        <s v="BARANGAY 43-B"/>
        <s v="BARANGAY 44"/>
        <s v="BARANGAY 45"/>
        <s v="BARANGAY 46"/>
        <s v="BARANGAY 7"/>
        <s v="OLOTAYAN"/>
        <s v="CALUBIAN"/>
        <s v="CAMITOC"/>
        <s v="TANGHAS"/>
        <s v="TELEGRAFO"/>
        <s v="DALIPDIP"/>
        <s v="LUMAYNAY"/>
        <s v="ODIONG"/>
        <s v="BACAN"/>
        <s v="CUPANG"/>
        <s v="TABA-AO"/>
        <s v="TABAYON"/>
        <s v="TORRALBA"/>
        <s v="UGSOD"/>
        <s v="ALBASAN"/>
        <s v="BADIO"/>
        <s v="BUBOG"/>
        <s v="BULWANG"/>
        <s v="CAMANCI SUR"/>
        <s v="DUYONG"/>
        <s v="Luhod-Bayang"/>
        <s v="PATRIA"/>
        <s v="AGCABUGAO"/>
        <s v="AGDAHON"/>
        <s v="Bito-on Ilawod"/>
        <s v="MAINIT"/>
        <s v="NAGBA"/>
        <s v="AGMALOBO"/>
        <s v="AGUSTIN NAVARRA"/>
        <s v="Ilaya-Ivisan"/>
        <s v="MALOCLOC NORTE"/>
        <s v="MALOCLOC SUR"/>
        <s v="GANZON"/>
        <s v="IGANG"/>
        <s v="LAPAZ"/>
        <s v="MILAN"/>
        <s v="ALASAGING"/>
        <s v="TUBURAN"/>
        <s v="BURIAS"/>
        <s v="PANGPANG NORTE"/>
        <s v="Jamul-awon"/>
        <s v="LANIPGA"/>
        <s v="INTAMPILAN"/>
        <s v="TINIGBAN"/>
        <s v="TABUN-ACAN"/>
        <s v="BAILAN"/>
        <s v="SOLO"/>
        <s v="ADLAWAN"/>
        <s v="AGLALANA"/>
        <s v="BULAQUEÑA"/>
        <s v="BULANON"/>
        <s v="OLD SAGAY"/>
        <s v="Poblacion I (Barangay 1)"/>
        <s v="Poblacion II (Barangay 2)"/>
        <s v="VITO"/>
        <s v="Lawis"/>
        <s v="Looc"/>
        <s v="Victoria"/>
        <s v="BUGAS"/>
        <s v="CABONG"/>
        <s v="CANJAWAY"/>
        <s v="Divinubo"/>
        <s v="LALAWIGAN"/>
        <s v="PUNTA MARIA"/>
        <s v="SABANG NORTH"/>
        <s v="SABANG SOUTH"/>
        <s v="Suribao"/>
        <s v="TABUNAN"/>
        <s v="POBLACION WARD 12"/>
        <s v="POBLACION WARD 9-A"/>
        <s v="SAN JUAN"/>
        <s v="BARANGAY POBLACION 2"/>
        <s v="BOLUSAO"/>
        <s v="ANURON"/>
        <s v="BANUYO"/>
        <s v="BARANGAY 1 POBLACION"/>
        <s v="BARANGAY 2 POBLACION"/>
        <s v="BARANGAY 3 POBLACION"/>
        <s v="BARANGAY 4 POBLACION"/>
        <s v="BOBON"/>
        <s v="BUSAY"/>
        <s v="BUYAYAWON"/>
        <s v="CAMBANTE"/>
        <s v="Palamrag (Cabiliri-an)"/>
        <s v="PORT KENNEDY"/>
        <s v="SUNG-AN"/>
        <s v="ALOG"/>
        <s v="BARANGAY 10 (POB.)"/>
        <s v="BARANGAY 11 (POB.)"/>
        <s v="BARANGAY 12 (POB.)"/>
        <s v="BARANGAY 9 (POB.)"/>
        <s v="BURAK"/>
        <s v="BUTIG"/>
        <s v="Cagaut"/>
        <s v="CAMANGA"/>
        <s v="CARAPDAPAN"/>
        <s v="CARIDAD"/>
        <s v="CASILI-ON"/>
        <s v="LUSOD"/>
        <s v="MATARINAO"/>
        <s v="NAPARAAN"/>
        <s v="PALANAS"/>
        <s v="SAN ROQUE (BUGAY)"/>
        <s v="SEGUINON"/>
        <s v="TACLA-ON"/>
        <s v="TAGBACAN"/>
        <s v="TALANGDAWAN"/>
        <s v="DON LUIS"/>
        <s v="FERDINAND E. MARCOS"/>
        <s v="Herrera"/>
        <s v="NIPA"/>
        <s v="Ul-og"/>
        <s v="BARUGOHAY SUR"/>
        <s v="RIZAL (TAGAK EAST)"/>
        <s v="SAGKAHAN"/>
        <s v="TAGAK"/>
        <s v="UYAWAN"/>
        <s v="GA-AS"/>
        <s v="GUBANG"/>
        <s v="HIGULOAN"/>
        <s v="HILAPNITAN"/>
        <s v="HIPUSNGO"/>
        <s v="IMELDA"/>
        <s v="KAMBONGGAN"/>
        <s v="KAN-IPA"/>
        <s v="KANTAGNOS"/>
        <s v="MAKINHAS"/>
        <s v="MAYBOG"/>
        <s v="PALHI"/>
        <s v="VILLA SOLIDARIDAD"/>
        <s v="ANIBONGAN"/>
        <s v="HIBUCAWAN"/>
        <s v="BINABAYE"/>
        <s v="MASUMBANG"/>
        <s v="PUERTO BELLO"/>
        <s v="CAN-UNTOG"/>
        <s v="CONCEPCION"/>
        <s v="CAMBINOY"/>
        <s v="CANGCOSME"/>
        <s v="BANAT-E"/>
        <s v="BAWOD (POB.)"/>
        <s v="CAPIÑAHAN (POB.)"/>
        <s v="DAJA-DAKU"/>
        <s v="HACIENDA MARIA"/>
        <s v="PARIL"/>
        <s v="BARANGAY 103 (PALANOG)"/>
        <s v="BARANGAY 104 (SALVACION)"/>
        <s v="BARANGAY 12 (PALANOG RESETTLEMENT)"/>
        <s v="BARANGAY 37-A"/>
        <s v="BARANGAY 49"/>
        <s v="BARANGAY 50"/>
        <s v="BARANGAY 63"/>
        <s v="Barangay 6-A"/>
        <s v="BARANGAY 83 (SAN JOSE)"/>
        <s v="Barangay 84 (San Jose)"/>
        <s v="BARANGAY 85 (SAN JOSE)"/>
        <s v="BARANGAY 88"/>
        <s v="BARANGAY 94-A"/>
        <s v="ADA"/>
        <s v="BANGON"/>
        <s v="BINOLO"/>
        <s v="CABONGA-AN"/>
        <s v="CAHUMAYHUMAYAN"/>
        <s v="CALSADAHAY"/>
        <s v="CANBALISARA"/>
        <s v="CANRAMOS (POB.)"/>
        <s v="GUINDAG-AN"/>
        <s v="HILAGPAD"/>
        <s v="MAGAY"/>
        <s v="MAGHULOD"/>
        <s v="MALAGUICAY"/>
        <s v="PIKAS"/>
        <s v="SAN VICTOR"/>
        <s v="SANTA ELENA"/>
        <s v="TALOLORA"/>
        <s v="SAN ANTONIO (POB.)"/>
        <s v="ABIJAO"/>
        <s v="BUGABUGA"/>
        <s v="CABUNGAHAN"/>
        <s v="CAMPOROG"/>
        <s v="JALAS"/>
        <s v="TABUNOK"/>
        <s v="Tumanak"/>
        <s v="ALAPASCO"/>
        <s v="ALINSOLONG"/>
        <s v="BANBAN"/>
        <s v="BINON-AN"/>
        <s v="BOLHOG"/>
        <s v="BULAK NORTE"/>
        <s v="BULAK SUR"/>
        <s v="CABAGOHAN"/>
        <s v="CALANGAG"/>
        <s v="CAW-I"/>
        <s v="DRANCALAN"/>
        <s v="EMBARCADERO"/>
        <s v="Hamod"/>
        <s v="Malico"/>
        <s v="Nangka"/>
        <s v="PASAYAN"/>
        <s v="QUIAZAN FLORETE"/>
        <s v="Quiazan Lopez"/>
        <s v="Salong"/>
        <s v="TANAO"/>
        <s v="Tapi-an"/>
        <s v="Agdaliran"/>
        <s v="Bondulan"/>
        <s v="BOROÑGON"/>
        <s v="Canas"/>
        <s v="Cudionan"/>
        <s v="HACIENDA CONCHITA"/>
        <s v="Naborot"/>
        <s v="Odiongan"/>
        <s v="Pase"/>
        <s v="Siempreviva"/>
        <s v="sua"/>
        <s v="tiabas"/>
        <s v="POOC"/>
        <s v="KAYAM"/>
        <s v="ALEGRE"/>
        <s v="BATUG"/>
        <s v="CABARASAN"/>
        <s v="BUGHO"/>
        <s v="CALBASAG"/>
        <s v="DITA"/>
        <s v="JURAO"/>
        <s v="Poblacion District I"/>
        <s v="Poblacion District II"/>
        <s v="Poblacion District III"/>
        <s v="Poblacion District IV"/>
        <s v="LIMBA"/>
        <s v="LUBI-LUBI"/>
        <s v="Poblacion District 1"/>
        <s v="Poblacion District 2"/>
        <s v="Poblacion District 3"/>
        <s v="Poblacion District 4"/>
        <s v="OKOY"/>
        <s v="MAALAN"/>
        <s v="DAAN BANUA"/>
        <s v="BARANGAY 100 (SAN ROQUE)"/>
        <s v="SERUM"/>
        <s v="KINATARKAN"/>
        <s v="SOLANO"/>
        <s v="Apale"/>
        <s v="Bantigue"/>
        <s v="BENOG"/>
        <s v="Bilwang"/>
        <s v="Can-andan"/>
        <s v="Cangag"/>
        <s v="Consolacion"/>
        <s v="Honan"/>
        <s v="MARVEL (POB.)"/>
        <s v="Matlang"/>
        <s v="PUTING BATO"/>
        <s v="San Francisco"/>
        <s v="Santo Niño (Pob.)"/>
        <s v="Santo Rosario"/>
        <s v="Tolingon"/>
        <s v="Tubod"/>
        <s v="ANONANG SUR"/>
        <s v="BUSALI"/>
        <s v="SAN ISIDRO (POB.)"/>
        <s v="BALAQUID"/>
        <s v="PAWIKAN"/>
        <s v="CABIBIHAN"/>
        <s v="MANLABANG"/>
        <s v="VICTORY (POB.)"/>
        <s v="ATIPOLO"/>
        <s v="CALUMPANG"/>
        <s v="CARAYCARAY"/>
        <s v="CABAY"/>
        <s v="MARAMAG"/>
        <s v="POBLACION I"/>
        <s v="POBLACION III"/>
        <s v="POBLACION V"/>
        <s v="AGUINALDO"/>
        <s v="BINALAY"/>
        <s v="DOMROG"/>
        <s v="POBLACION BARANGAY 7"/>
        <s v="SANTA CRUZ (OPONG)"/>
        <s v="VIGAN"/>
        <s v="CANCILEDES"/>
        <s v="NAGAJA"/>
        <s v="PADANG"/>
        <s v="SAN MIGUEL"/>
        <s v="GAYAD"/>
        <s v="GUINADIONGAN"/>
        <s v="LEMON"/>
        <s v="POTOT"/>
        <s v="TALAIRAN"/>
        <s v="TOLIBAO"/>
        <s v="VISARES"/>
        <s v="BACO"/>
        <s v="BAGABA-O"/>
        <s v="BELEN"/>
        <s v="CALAGUISE"/>
        <s v="MATALOTO"/>
        <s v="SALOG"/>
        <s v="SAMBULAWAN"/>
        <s v="LIBJO"/>
        <s v="MUABOG"/>
        <s v="SALAG"/>
        <s v="SOMOSA"/>
        <s v="SANTA ROSA"/>
        <s v="Poblacion II"/>
        <s v="POBLACION IV"/>
        <s v="HOLLYWOOD"/>
        <s v="CACATMONAN"/>
        <s v="CARMEN"/>
        <s v="GARAWON"/>
        <s v="BARANGAY POBLACION 1"/>
        <s v="GUINOB-AN"/>
        <s v="NAGA"/>
        <s v="ABUYOGON"/>
        <s v="BALAO"/>
        <s v="BALATSON"/>
        <s v="BALORINAY"/>
        <s v="CADAHUNAN"/>
        <s v="CAGANGON"/>
        <s v="GITABLAN"/>
        <s v="HIBONAWAN"/>
        <s v="HUGPA EAST"/>
        <s v="ILIHAN"/>
        <s v="LAGUIWAN"/>
        <s v="LIMBURAN"/>
        <s v="MALABCA"/>
        <s v="MALAGUINABOT"/>
        <s v="MOGUING"/>
        <s v="PAGHUDLAN"/>
        <s v="SAMBEL"/>
        <s v="SAN JOSE EAST"/>
        <s v="SAN JOSE WEST"/>
        <s v="SAN PABLO"/>
        <s v="TABUANON"/>
        <s v="TAGHUYAN"/>
        <s v="TAMBUKO"/>
        <s v="VILLA ROSAS (CABANG)"/>
        <s v="ABACA"/>
        <s v="BAYABAS"/>
        <s v="DIGAHONGAN"/>
        <s v="LAPU-LAPU POB. (DIST. 2)"/>
        <s v="SAMPAO EAST POB. (DIST. 9)"/>
        <s v="SAMPAO WEST POB. (DIST. 8)"/>
        <s v="SAN ANTONIO POB. (DIST. 5)"/>
        <s v="SAN BENITO"/>
        <s v="SAN JOSE POB. (DIST. 1)"/>
        <s v="SAN ROQUE POB. (DIST. 3)"/>
        <s v="SIRAB"/>
        <s v="STA. MESA POB. (DIST. 7)"/>
        <s v="TALINHUGON"/>
        <s v="TUNGA POB. (DIST. 4)"/>
        <s v="ALEGRIA"/>
        <s v="BONIFACIO"/>
        <s v="CUYA-E"/>
        <s v="GITABLA"/>
        <s v="INAWANGAN"/>
        <s v="SAN ANDRES"/>
        <s v="BARANGAY 62"/>
        <s v="BARANGAY 62-A"/>
        <s v="OLOT"/>
        <s v="CATADMAN"/>
        <s v="San Fernando (Nouvelas Oriental)"/>
        <s v="SUGCA"/>
        <s v="SUGPONON"/>
        <s v="TINAOGAN"/>
        <s v="AMAMBUCALE"/>
        <s v="AMANTILLO"/>
        <s v="Catato Pob. (Dist. I)"/>
        <s v="LIPATA"/>
        <s v="Pinamitinan (Pob.)"/>
        <s v="ROÑO"/>
        <s v="SANTA RITA"/>
        <s v="Santo Niño Pob. (Dist. II)"/>
        <s v="TINABANAN"/>
        <s v="BOGTONG"/>
        <s v="DECALACHAO"/>
        <s v="ARANAS"/>
        <s v="ARCANGEL"/>
        <s v="CALIZO"/>
        <s v="CORTES"/>
        <s v="FELICIANO"/>
        <s v="FULGENCIO"/>
        <s v="GUANKO"/>
        <s v="MORALES"/>
        <s v="OQUENDO"/>
        <s v="DAGUITAN"/>
        <s v="DAJA NORTE"/>
        <s v="DAJA SUR"/>
        <s v="DINGLE"/>
        <s v="LAPNAG"/>
        <s v="MANGAN"/>
        <s v="POLO"/>
        <s v="TINAPUAY"/>
        <s v="AGCAWILAN"/>
        <s v="BAGTO"/>
        <s v="BUGASONGAN"/>
        <s v="CARUGDOG"/>
        <s v="IBAO"/>
        <s v="MINA"/>
        <s v="SANTA CRUZ BIGAA"/>
        <s v="SILAKAT-NONOK"/>
        <s v="TAYHAWAN"/>
        <s v="ALAMINOS"/>
        <s v="ALAS-AS"/>
        <s v="BACYANG"/>
        <s v="BALACTASAN"/>
        <s v="CABANGAHAN"/>
        <s v="CABILAWAN"/>
        <s v="CATABANA"/>
        <s v="DIT-ANA"/>
        <s v="GALICIA"/>
        <s v="LOGOHON"/>
        <s v="MAMBA"/>
        <s v="MEDINA"/>
        <s v="MERCEDES"/>
        <s v="NAPNOT"/>
        <s v="PANG-ITAN"/>
        <s v="PANINGAYAN"/>
        <s v="TALANGBAN"/>
        <s v="TALIMAGAO"/>
        <s v="CANDELARIA"/>
        <s v="DUMAGUIT"/>
        <s v="GUINBALIWAN"/>
        <s v="JUGAS"/>
        <s v="MABILO"/>
        <s v="OCHANDO"/>
        <s v="PINAMUK-AN"/>
        <s v="PUIS"/>
        <s v="CAMANCI NORTE"/>
        <s v="DONGON EAST"/>
        <s v="DONGON WEST"/>
        <s v="JOYAO-JOYAO"/>
        <s v="LAGUINBANUA EAST"/>
        <s v="LAGUINBANUA WEST"/>
        <s v="MARIANOS"/>
        <s v="TABANGKA"/>
        <s v="BAGHARI"/>
        <s v="BAHUYAN"/>
        <s v="BERI"/>
        <s v="BINANGBANG CENTRO"/>
        <s v="BINANU-AN"/>
        <s v="EMBRANGGA-AN"/>
        <s v="ESPARAR"/>
        <s v="GUA"/>
        <s v="IGPALGE"/>
        <s v="JINALINAN"/>
        <s v="LISUB"/>
        <s v="MABLAD"/>
        <s v="MAGTULIS"/>
        <s v="MAYOS"/>
        <s v="PALMA"/>
        <s v="YAPO"/>
        <s v="BATBATAN ISLAND"/>
        <s v="BAGONGBAYAN"/>
        <s v="CABARIWAN"/>
        <s v="GUINBANGA-AN"/>
        <s v="GUISIJAN"/>
        <s v="IGTADIAO"/>
        <s v="INTAO"/>
        <s v="LIYA-LIYA"/>
        <s v="MARIA"/>
        <s v="MAUNO"/>
        <s v="OLOC"/>
        <s v="OMLOT"/>
        <s v="ABIERA"/>
        <s v="AGUILA"/>
        <s v="ARAS-ASAN"/>
        <s v="BACALAN"/>
        <s v="CALLAN"/>
        <s v="IDIO"/>
        <s v="NAUHON"/>
        <s v="P. JAVIER"/>
        <s v="CASTILLO"/>
        <s v="ESPARAGOZA"/>
        <s v="IMPORTANTE"/>
        <s v="LA PAZ"/>
        <s v="MARTINEZ"/>
        <s v="NATIVIDAD"/>
        <s v="SAN FRANCISCO NORTE"/>
        <s v="TIGBABOY"/>
        <s v="AGTANGUAY"/>
        <s v="NASUNOGAN"/>
        <s v="QUINABCABAN"/>
        <s v="SANTO ANGEL"/>
        <s v="AGLANOT"/>
        <s v="AGSIRAB"/>
        <s v="LAWAAN"/>
        <s v="SAGRADA FAMILIA"/>
        <s v="TINA"/>
        <s v="CABUGAO"/>
        <s v="MATNOG"/>
        <s v="ONDOY"/>
        <s v="AGBALO"/>
        <s v="ANHAWON"/>
        <s v="BAGO CHIQUITO"/>
        <s v="BAGO GRANDE"/>
        <s v="BAHIT"/>
        <s v="BINANGIG"/>
        <s v="BINANTUAN"/>
        <s v="CABUGAO OESTE"/>
        <s v="CANDUAL"/>
        <s v="LIBON"/>
        <s v="LINAO"/>
        <s v="LOMBOY"/>
        <s v="LUS-ONAN"/>
        <s v="MAGUBILAN"/>
        <s v="AGLOWAY"/>
        <s v="AMBILAY"/>
        <s v="BALATUCAN"/>
        <s v="CADIO"/>
        <s v="CALA-AN"/>
        <s v="CAPAGAO"/>
        <s v="CONCIENCIA"/>
        <s v="ENSENAGAN"/>
        <s v="PASUGUE"/>
        <s v="QUIOS"/>
        <s v="TINCUPON"/>
        <s v="ARTUZ"/>
        <s v="ADCADARAO"/>
        <s v="AGBOBOLO"/>
        <s v="BARRIDO"/>
        <s v="BATO BIASONG"/>
        <s v="BAY-ANG"/>
        <s v="BUCANA BUNGLAS"/>
        <s v="CENTRAL"/>
        <s v="LANJAGAN"/>
        <s v="LUCA"/>
        <s v="MANGOROCORO"/>
        <s v="PANTALAN NAVARRO"/>
        <s v="PEDADA"/>
        <s v="PINANTAN DIEL"/>
        <s v="PINANTAN ELIZALDE"/>
        <s v="PINAY ESPINOSA"/>
        <s v="PROGRESO"/>
        <s v="PUENTE BUNGLAS"/>
        <s v="ROJAS"/>
        <s v="SILAGON"/>
        <s v="TAGUBANHAN"/>
        <s v="TAGUHANGIN"/>
        <s v="TANDUYAN"/>
        <s v="TIPACLA"/>
        <s v="TUBOGAN"/>
        <s v="ARANJUEZ"/>
        <s v="BACOLOD"/>
        <s v="BALANTI-AN"/>
        <s v="CABALIC"/>
        <s v="CAMAMBUGAN"/>
        <s v="GIMAMANAY"/>
        <s v="KINALKALAN"/>
        <s v="MALAPOC"/>
        <s v="MAMHUT NORTE"/>
        <s v="POBLACION NORTE"/>
        <s v="TINGUI-AN"/>
        <s v="ZARAGOSA"/>
        <s v="TARONG"/>
        <s v="ANAPOG"/>
        <s v="ARGAWANON"/>
        <s v="BAGTIC"/>
        <s v="BANCASAN"/>
        <s v="BATAD"/>
        <s v="BUSOGON"/>
        <s v="CALAMBUA"/>
        <s v="CANAGAHAN"/>
        <s v="DAPDAP"/>
        <s v="GAWAYGAWAY"/>
        <s v="HAGNAYA"/>
        <s v="KINAWAHAN"/>
        <s v="LAMBUSAN"/>
        <s v="LIBAONG"/>
        <s v="LUYANG"/>
        <s v="PUNTA"/>
        <s v="SAB-A"/>
        <s v="TACUP"/>
        <s v="TAMBONGON"/>
        <s v="TO-ONG"/>
        <s v="BARANGAY POBLACION I"/>
        <s v="BARANGAY POBLACION II"/>
        <s v="BARANGAY POBLACION III"/>
        <s v="CAG-OLANGO"/>
        <s v="CANSUMANGCAY"/>
        <s v="Quirino"/>
        <s v="Tugop"/>
        <s v="Biga"/>
        <s v="Santa Cruz (Cansingkol)"/>
        <s v="Bitaugan"/>
        <s v="Cagusu-an"/>
        <s v="Canawayon"/>
        <s v="Casuguran"/>
        <s v="Barangay No. 6 (Pob.)"/>
        <s v="Barangay No. 7 (Pob.)"/>
        <s v="Cantenio"/>
        <s v="Palactad (Valley)"/>
        <s v="Maliwaliw"/>
        <s v="ASTORGA (BURABOD)"/>
        <s v="HUBANG"/>
        <s v="PEÑALOSA"/>
        <s v="SANTIAGO"/>
        <s v="ABANGO"/>
        <s v="CABOLO-AN"/>
        <s v="CALINGCAGUING"/>
        <s v="CAN-ISAK"/>
        <s v="CANOMANTAG"/>
        <s v="CUTA"/>
        <s v="DOMOGDOG"/>
        <s v="DUKA"/>
        <s v="HIAGSAM"/>
        <s v="HILABA"/>
        <s v="HINUGAYAN"/>
        <s v="IBAG"/>
        <s v="MINUHANG"/>
        <s v="MINUSWANG"/>
        <s v="POBLACION DIST. I"/>
        <s v="POBLACION DIST. II"/>
        <s v="POBLACION DIST. III"/>
        <s v="POBLACION DIST. V"/>
        <s v="POBLACION DIST. VI (NEW ROAD)"/>
        <s v="PONGSO"/>
        <s v="ROOSEVELT"/>
        <s v="SANTARIN"/>
        <s v="TUTUG-AN"/>
        <s v="CALI"/>
        <s v="CATAGBACAN"/>
        <s v="HUGPA WEST"/>
        <s v="PANGDAN"/>
        <s v="VILLA CORAZON"/>
        <s v="BARUGOHAY CENTRAL"/>
        <s v="BUNTAY"/>
        <s v="LOBE-LOBE EAST"/>
        <s v="PARAISO"/>
        <s v="PATOC"/>
        <s v="ANIBONG"/>
        <s v="BONGDO"/>
        <s v="HINDANG"/>
        <s v="VILLA HERMOSA"/>
        <s v="BURACAN"/>
        <s v="GIMENARAT EAST"/>
        <s v="GIMENARAT WEST"/>
        <s v="KILING"/>
        <s v="OGUISAN"/>
        <s v="SANTA ISABEL"/>
        <s v="VILLA IMELDA"/>
        <s v="CALUNASAN"/>
        <s v="CAMBALONG"/>
        <s v="ARABUNOG"/>
        <s v="CABAOHAN"/>
        <s v="DISTRICT 1 (POB.)"/>
        <s v="DISTRICT 2 (POB.)"/>
        <s v="DISTRICT 4 (POB.)"/>
        <s v="GUINDAPUNAN"/>
        <s v="SOCSOCON"/>
        <s v="YAPAD"/>
        <s v="BUNACAN"/>
        <s v="CABUNGAAN"/>
        <s v="DAJA-DIOT"/>
        <s v="TAGLAWIGAN"/>
        <s v="TINAGO"/>
        <s v="CABATIANUHAN"/>
        <s v="CANAP"/>
        <s v="GUINCIAMAN"/>
        <s v="IMPO"/>
        <s v="KINALUMSAN"/>
        <s v="MILAGROSA"/>
        <s v="PILIT"/>
        <s v="ZONE 1 (POB.)"/>
        <s v="ZONE 4 POB. (CABANGCALAN)"/>
        <s v="DISTRICT I POB. (QUEZON)"/>
        <s v="DISTRICT II POB. (RIZAL)"/>
        <s v="DISTRICT III POB. (BONIFACIO)"/>
        <s v="DISTRICT IV POB. (MACARTHUR)"/>
        <s v="BARANGAY 103-A (SAN PAGLAUM)"/>
        <s v="Barangay 65"/>
        <s v="BARANGAY 79 (MARASBARAS)"/>
        <s v="CANMOGSAY"/>
        <s v="OPONG"/>
        <s v="SAN VICENTE (POB.)"/>
        <s v="ANGLIT"/>
        <s v="Balante"/>
        <s v="Cancaiyas"/>
        <s v="Guintigui-an"/>
        <s v="Guirang"/>
        <s v="Inuntan"/>
        <s v="Loog"/>
        <s v="Mongabong"/>
        <s v="NEW SAN AGUSTIN"/>
        <s v="NOUVELAS OCCIDENTAL"/>
        <s v="Tagalag"/>
        <s v="TAMBALIZA"/>
        <s v="TIBAK"/>
        <s v="ZONE 2 (POB.)"/>
        <s v="ZONE 3 (POB.)"/>
        <s v="AMANLURAN"/>
        <s v="BANTAGAN"/>
        <s v="CABALAGNAN"/>
        <s v="CALOGCOG"/>
        <s v="CAMIRE"/>
        <s v="LAPAY"/>
        <s v="LICOD (POB.)"/>
        <s v="LIMBUHAN DAKU"/>
        <s v="LIMBUHAN GUTI"/>
        <s v="MARIBI"/>
        <s v="PAGO"/>
        <s v="PASIL"/>
        <s v="SACME"/>
        <s v="SALVADOR"/>
        <s v="ABONG"/>
        <s v="ASLUMAN"/>
        <s v="BANCAL"/>
        <s v="BARANGCALAN"/>
        <s v="BITO-ON"/>
        <s v="CABILAO GRANDE"/>
        <s v="CABILAO PEQUEÑO"/>
        <s v="CABUGUANA"/>
        <s v="GABI"/>
        <s v="GRANADA"/>
        <s v="ISLA DE CANA"/>
        <s v="LANTANGAN"/>
        <s v="MANLOT"/>
        <s v="PANTALAN"/>
        <s v="PUNTA (BOLOCAWE)"/>
        <s v="PUNTA BATUANAN"/>
        <s v="TABUGON"/>
        <s v="TALINGTING"/>
        <s v="CAPUDLOSAN"/>
        <s v="CASUNTINGAN"/>
        <s v="CAUSWAGAN"/>
        <s v="DOÑA JOSEFA"/>
        <s v="GENERAL LUNA"/>
        <s v="LIWAYWAY"/>
        <s v="PALALE 1"/>
        <s v="PALALE 2"/>
        <s v="PONGON"/>
        <s v="QUEZON"/>
        <s v="TINAWAN"/>
        <s v="TUYO"/>
        <s v="CAGDAJA"/>
        <s v="RIZAL (PANA-UGAN)"/>
        <s v="BATAD VIEJO"/>
        <s v="CALAPDAN"/>
        <s v="PA-ON"/>
        <s v="TACBUYAN"/>
        <s v="ANORING"/>
        <s v="ARDEMIL"/>
        <s v="ASPERA"/>
        <s v="CRESPO"/>
        <s v="DEL CASTILLO"/>
        <s v="LABIGAN"/>
        <s v="LATAWAN"/>
        <s v="MALAPAYA"/>
        <s v="MUYCO"/>
        <s v="PASIG"/>
        <s v="SALCEDO"/>
        <s v="TADY"/>
        <s v="ZERRUDO"/>
        <s v="Guinpoliran"/>
        <s v="Naubay"/>
        <s v="Tabok"/>
        <s v="PAGBABANGNAN"/>
        <s v="BALIJUAGAN"/>
        <s v="LIONG"/>
        <s v="BARANGAY 4 POB. (ZONE 4)"/>
        <s v="BARANGAY 6 POB. (ZONE 6)"/>
        <s v="CABAHUG"/>
        <s v="CADIZ VIEJO"/>
        <s v="SICABA"/>
        <s v="TIGLAWIGAN"/>
        <s v="TINAMPA-AN"/>
        <s v="POBLACION WARD 11"/>
        <s v="BARANGAY 71"/>
        <s v="BARANGAY 77"/>
        <s v="ILAWOD (POB.)"/>
        <s v="TABUC"/>
        <s v="BALOGO"/>
        <s v="BLASCO"/>
        <s v="CASANAYAN"/>
        <s v="CAYUS"/>
        <s v="MONTEFLOR"/>
        <s v="OLALO"/>
        <s v="SAN BLAS"/>
        <s v="SAN ESTEBAN"/>
        <s v="SAN NICOLAS"/>
        <s v="SAN SILVESTRE"/>
        <s v="YATING"/>
        <s v="PALAGUIAN"/>
        <s v="CANABAJAN"/>
        <s v="CAMANCI"/>
        <s v="LUPIT"/>
        <s v="MAMBUQUIAO"/>
        <s v="MAN-UP"/>
        <s v="TABON"/>
        <s v="DACULAN"/>
        <s v="GOGO"/>
        <s v="CAYANG"/>
        <s v="SIOCON"/>
        <s v="DIVISORIA"/>
        <s v="LANGIT"/>
        <s v="VETERANOS"/>
        <s v="CABULORAN"/>
        <s v="CANLINGGA"/>
        <s v="GUINARONA"/>
        <s v="HIABANGAN"/>
        <s v="HITUMNOG"/>
        <s v="MARAGONDONG"/>
        <s v="SAMPAGUITA"/>
        <s v="SAWAHON"/>
        <s v="FATIMA"/>
        <s v="SABANG DAGUITAN"/>
        <s v="BALAGTAS"/>
        <s v="BONOY (POB.)"/>
        <s v="NAULAYAN"/>
        <s v="RIVERSIDE (POB.)"/>
        <s v="SAN MARCELINO"/>
        <s v="CANBANTUG"/>
        <s v="CASILDA"/>
        <s v="LAMANOC"/>
        <s v="LUNDAG"/>
        <s v="MACARIO"/>
        <s v="MAHALIT"/>
        <s v="MAT-E"/>
        <s v="DONGHOL"/>
        <s v="HUGPA"/>
        <s v="NUEVA VISTA"/>
        <s v="PATAG"/>
        <s v="SUMANGGA"/>
        <s v="BALITE"/>
        <s v="FATIMA (POB.)"/>
        <s v="SILAD"/>
        <s v="SULPA"/>
        <s v="BAIGAD"/>
        <s v="BUNAKAN"/>
        <s v="BATANG"/>
        <s v="" u="1"/>
        <s v="Jagnaya" u="1"/>
        <s v="Calimbajon" u="1"/>
        <s v="CUBAY NORTH" u="1"/>
        <s v="CENTRO ILAYA (POB.)" u="1"/>
        <s v="Parena" u="1"/>
        <s v="BITOON ILAWOD" u="1"/>
        <s v="Naparaan-Ilawod" u="1"/>
        <s v="STA. ELENA" u="1"/>
        <s v="AGUJO" u="1"/>
        <s v="PUNTA BURI" u="1"/>
        <s v="Taclaon" u="1"/>
        <s v="CUBAY SOUTH" u="1"/>
        <s v="OSME„A" u="1"/>
        <s v="PAWING" u="1"/>
        <s v="BARANGAY 9" u="1"/>
        <s v="HAGDAN" u="1"/>
        <s v="BHONAN" u="1"/>
        <s v="Canawayan - Homonhon" u="1"/>
        <s v="DULANGAN SITIOS GUISE AND CANTIL (ISLANDS)" u="1"/>
        <s v="POBLACION DIST 1" u="1"/>
        <s v="BARANGAY 8" u="1"/>
        <s v="NAGANAGA" u="1"/>
        <s v="BARANGAY 6" u="1"/>
        <s v="Sangputan" u="1"/>
        <s v="CALABNIAN" u="1"/>
        <s v="Bacong" u="1"/>
        <s v="BARANGAY 5" u="1"/>
        <s v="BARANGAY 5 " u="1"/>
        <s v="BUENA VISTA" u="1"/>
        <s v="MAYBUNGA" u="1"/>
        <s v="Planza" u="1"/>
        <s v="BARANGAY 4" u="1"/>
        <s v="MALVAR" u="1"/>
        <s v="Mabini-Bagti" u="1"/>
        <s v="CADAJUG" u="1"/>
        <s v="DO„A JOSEFA" u="1"/>
        <s v="BARANGAY 3" u="1"/>
        <s v="BARANGAY 3 " u="1"/>
        <s v="QUI-ONG" u="1"/>
        <s v="Barangay 86" u="1"/>
        <s v="BARANGAY 2" u="1"/>
        <s v="CAVITE WEST" u="1"/>
        <s v="GUINGAUAN" u="1"/>
        <s v="BARANGAY 64" u="1"/>
        <s v="BARANGAY 1" u="1"/>
        <s v="ALANG ALANG" u="1"/>
        <s v="TACURANGA" u="1"/>
        <s v="CACULANGAN" u="1"/>
        <s v="BARANGAY 47" u="1"/>
        <s v="SANTO NI„O" u="1"/>
        <s v="BARANGAY 106 (SANTO NI„O)" u="1"/>
        <s v="Mabini-Burabod" u="1"/>
        <s v="LINDERO" u="1"/>
        <s v="BARANGAY 10" u="1"/>
        <s v="CAPIRAWAN" u="1"/>
        <s v="BARANGAY 25" u="1"/>
        <s v="BARANGAY 13" u="1"/>
        <s v="SITIO CASILIAN" u="1"/>
        <s v="CANHIDOC" u="1"/>
        <s v="COTICTO" u="1"/>
        <s v="HIMOGAAN BAYBAY" u="1"/>
        <s v="SANTO NI„O POB. (HACLAGAN)" u="1"/>
        <s v="PASCUALA" u="1"/>
        <s v="LUHOD BAYANG" u="1"/>
        <s v="CAMPETIC" u="1"/>
        <s v="TANZA DULULAN" u="1"/>
        <s v="POBLACION DIST 2" u="1"/>
        <s v="CABARASAN DAKU" u="1"/>
        <s v="Naparaan-ESSU" u="1"/>
        <s v="BUA BUA" u="1"/>
        <s v="Poblacion Ward 4" u="1"/>
        <s v="VILLA AURORA" u="1"/>
        <s v="Youngfield" u="1"/>
        <s v="POBLACION WARD 8" u="1"/>
        <s v="PILIWAY" u="1"/>
        <s v="PALIWAN" u="1"/>
        <s v="PILI and KODIA" u="1"/>
        <s v="Culasi - Homonhon" u="1"/>
        <s v="SITIO KINAUTDAN" u="1"/>
        <s v="BARANGAY 102 (OLD KAWAYAN)" u="1"/>
        <s v="POBLAICON II" u="1"/>
        <s v="BARANGAY 108 (TAGAPURO)" u="1"/>
        <s v="Palactad" u="1"/>
        <s v="CANINOAN" u="1"/>
        <s v="PALACTAD " u="1"/>
        <s v="SAN VICTORAY" u="1"/>
        <s v="JONES" u="1"/>
        <s v="STA. ANA" u="1"/>
        <s v="STA. CRUZ" u="1"/>
        <s v="MARAY" u="1"/>
        <s v="Asgad" u="1"/>
        <s v="POBLACION WARD 10" u="1"/>
        <s v="CATIGBIAN" u="1"/>
        <s v="CANTARIWIS" u="1"/>
        <s v="ILAYA" u="1"/>
        <s v="POBLACION WARD 4-A" u="1"/>
        <s v="BINAOBAWAN" u="1"/>
        <s v="POBLACION DIST 3" u="1"/>
        <s v="MANAYBANAY" u="1"/>
        <s v="LUNTAD" u="1"/>
        <s v="CAMANGAHAN" u="1"/>
        <s v="Ro–o" u="1"/>
        <s v="NAGA NAGA" u="1"/>
        <s v="NOT IDENTIFIED" u="1"/>
        <s v="CAMONOAN" u="1"/>
        <s v="SanJose" u="1"/>
        <s v="SABANG EAST" u="1"/>
        <s v="VILLA PANIAN" u="1"/>
        <s v="Cagusu-an - Homonhon" u="1"/>
        <s v="TABGAS" u="1"/>
        <s v="Casuguran - Homonhon" u="1"/>
        <s v="Cogan" u="1"/>
        <s v="Naparaan-Proper" u="1"/>
        <s v="PANTALAN NABAYE" u="1"/>
        <s v="ALANGALANG" u="1"/>
        <s v="CENTRO POJO (POB.)" u="1"/>
        <s v="Pres, Roxas" u="1"/>
        <s v="Barangay 06 (Pob)" u="1"/>
        <s v="Barangay 07 (Pob)" u="1"/>
        <s v="BANTIQUE SITIO PATIBUNGON (ISLAND)" u="1"/>
        <s v="Antonio Yusay/Pasig" u="1"/>
        <s v="SANTO NI„O (POB.)" u="1"/>
        <s v="San Antono" u="1"/>
        <s v="Naparaan-Sitio GK" u="1"/>
        <s v="ARINGIT" u="1"/>
        <s v="Sitio 22 (Tinabanan)" u="1"/>
        <s v="Cambella" u="1"/>
        <s v="Palamrag" u="1"/>
        <s v="SANTA MAGARITA" u="1"/>
        <s v="Matairanao-Canapoy-Poyan" u="1"/>
        <s v="POBLACION DIST 4" u="1"/>
        <s v="RIZAL " u="1"/>
        <s v="CABARASAN DACU" u="1"/>
        <s v="Mabini-Binogho" u="1"/>
        <s v="NAGA-NAGA" u="1"/>
        <s v="Santo Ni–o Pob. (Dist. II)" u="1"/>
        <s v="Uban" u="1"/>
        <s v="MIANYA SITIO SENDIGAN" u="1"/>
        <s v="TBC" u="1"/>
        <s v="POBLACION (CENTRO)" u="1"/>
        <s v="Osme–a" u="1"/>
        <s v="Osmena" u="1"/>
        <s v="BARANGAY 62-B" u="1"/>
        <s v="Matiranao-Malubagao" u="1"/>
        <s v="GENERAL AGUINALDO" u="1"/>
        <s v="SANTO NI–O" u="1"/>
        <s v="Canramos " u="1"/>
        <s v="NASIDMAN" u="1"/>
        <s v="CAVITE EAST" u="1"/>
        <s v="SABANG SURIBAO" u="1"/>
        <s v="MERCADUHAY" u="1"/>
      </sharedItems>
    </cacheField>
    <cacheField name="RelocRisk" numFmtId="14">
      <sharedItems containsDate="1" containsBlank="1" containsMixedTypes="1" minDate="1900-01-06T00:00:00" maxDate="1900-09-25T00:00:00"/>
    </cacheField>
    <cacheField name="Status" numFmtId="0">
      <sharedItems containsBlank="1" count="6">
        <s v="Completed distributions "/>
        <s v="Planned (funded)"/>
        <s v="In pipeline (procurement/onroute)"/>
        <s v="Planned (subject to funding)"/>
        <s v="Ongoing distributions"/>
        <m/>
      </sharedItems>
      <fieldGroup par="27"/>
    </cacheField>
    <cacheField name="StartDate" numFmtId="14">
      <sharedItems containsNonDate="0" containsDate="1" containsString="0" containsBlank="1" minDate="2013-11-12T00:00:00" maxDate="2015-02-02T00:00:00"/>
    </cacheField>
    <cacheField name="EndDate" numFmtId="14">
      <sharedItems containsNonDate="0" containsDate="1" containsString="0" containsBlank="1" minDate="2013-03-14T00:00:00" maxDate="2016-01-01T00:00:00"/>
    </cacheField>
    <cacheField name="ProgType" numFmtId="0">
      <sharedItems containsBlank="1"/>
    </cacheField>
    <cacheField name="InterventionType" numFmtId="0">
      <sharedItems containsBlank="1" count="12">
        <s v="6. Repairs &amp; Retrofit"/>
        <s v="7. Core House"/>
        <s v="2. Temporary Shelter "/>
        <s v="9. Settlement Planning"/>
        <s v="X. School Reconstruction"/>
        <s v="8. Permanent House"/>
        <m/>
        <s v="2. Temporary Shelter" u="1"/>
        <s v="To be defined" u="1"/>
        <s v="Conditional Cash" u="1"/>
        <s v="Emergency Shelter upgrade/replacement" u="1"/>
        <s v="6. Repairs &amp; Retrofits" u="1"/>
      </sharedItems>
    </cacheField>
    <cacheField name="SubCategory" numFmtId="0">
      <sharedItems containsBlank="1" count="15">
        <s v="Shelter kit"/>
        <m/>
        <s v="On original site"/>
        <s v="Major repairs"/>
        <s v="Not on original site"/>
        <s v="Minor repairs"/>
        <s v="Not on original site (Resettlement project)"/>
        <s v="Mixed"/>
        <s v="Shelter kit " u="1"/>
        <s v="partly on original site" u="1"/>
        <s v="Shelter kits" u="1"/>
        <s v="Repair kit" u="1"/>
        <s v="Cash" u="1"/>
        <s v="N/A" u="1"/>
        <s v="SSRS Shelter kit" u="1"/>
      </sharedItems>
      <fieldGroup par="24"/>
    </cacheField>
    <cacheField name="HH_target" numFmtId="1">
      <sharedItems containsString="0" containsBlank="1" containsNumber="1" minValue="0" maxValue="15728"/>
    </cacheField>
    <cacheField name="HH_reached" numFmtId="0">
      <sharedItems containsString="0" containsBlank="1" containsNumber="1" minValue="0" maxValue="1457"/>
    </cacheField>
    <cacheField name="Partnership" numFmtId="0">
      <sharedItems containsBlank="1" containsMixedTypes="1" containsNumber="1" containsInteger="1" minValue="0" maxValue="44"/>
    </cacheField>
    <cacheField name="WASHAccess" numFmtId="0">
      <sharedItems containsBlank="1" count="10">
        <m/>
        <s v="Provision of new/repaired HH latrines"/>
        <s v="Provision of shared latrines"/>
        <s v="WASH partner needed"/>
        <s v="HH level facilities available"/>
        <s v="No latrine required"/>
        <s v="Need WASH partner"/>
        <s v="1 Latrine provided per shelter"/>
        <s v="Communal facilities available" u="1"/>
        <s v="Considering direct provision" u="1"/>
      </sharedItems>
      <fieldGroup par="26"/>
    </cacheField>
    <cacheField name="Comments" numFmtId="0">
      <sharedItems containsBlank="1" longText="1"/>
    </cacheField>
    <cacheField name="Region_CODE" numFmtId="0">
      <sharedItems containsBlank="1" containsMixedTypes="1" containsNumber="1" containsInteger="1" minValue="170000000" maxValue="170000000"/>
    </cacheField>
    <cacheField name="Province_CODE" numFmtId="0">
      <sharedItems containsBlank="1" containsMixedTypes="1" containsNumber="1" containsInteger="1" minValue="175300000" maxValue="175300000"/>
    </cacheField>
    <cacheField name="Municipality_CODE" numFmtId="0">
      <sharedItems containsBlank="1" containsMixedTypes="1" containsNumber="1" containsInteger="1" minValue="175307000" maxValue="175309000"/>
    </cacheField>
    <cacheField name="Barangay_CODE" numFmtId="0">
      <sharedItems containsBlank="1"/>
    </cacheField>
    <cacheField name="AgencyNameForTable" numFmtId="0">
      <sharedItems containsBlank="1" count="127">
        <s v="AAR Japan"/>
        <s v="ACF International"/>
        <s v="ACTED"/>
        <s v="ADRA Philippines"/>
        <s v="All Hands Volunteers "/>
        <s v="AMG"/>
        <s v="Amity Volunteer Fire Brigade"/>
        <s v="Ayala Land"/>
        <s v="CapizNED"/>
        <s v="CARE"/>
        <s v="Caritas Austria"/>
        <s v="Caritas Austria / Italiana"/>
        <s v="Caritas Germany"/>
        <s v="Caritas Kalibo (DSAC)"/>
        <s v="CECI-CONCERN INC."/>
        <s v="Citizens' Disaster Response Center"/>
        <s v="CRS"/>
        <s v="Don Bosco Network"/>
        <s v="Enfants du Mekong"/>
        <s v="Food for the Hungry Philippines"/>
        <s v="Global Communities"/>
        <s v="GOAL"/>
        <s v="Green Forum Western Visayas"/>
        <s v="Green Mindanao"/>
        <s v="Habitat for Humanity"/>
        <s v="Habitat for Humanity / DFID RRF"/>
        <s v="Handicap International"/>
        <s v="HEKS - TFM"/>
        <s v="HelpAge-COSE"/>
        <s v="Hilfswerk Austria International"/>
        <s v="HOPE International Development Agency, Japan"/>
        <s v="Humanity First"/>
        <s v="ICAN Foundation"/>
        <s v="Iloilo Peoples Habitat Foundation"/>
        <s v="IOM"/>
        <s v="IRC"/>
        <s v="Islamic Relief Worldwide (IRW)"/>
        <s v="Landsaid"/>
        <s v="Lutheran World Relief"/>
        <s v="Medair"/>
        <s v="Municipality"/>
        <s v="Muslim Aid"/>
        <s v="NCCP-ACT ALLIANCE"/>
        <s v="NICCO"/>
        <s v="OM Philippines"/>
        <s v="Operation Compassion / Humedica"/>
        <s v="Order of Malta"/>
        <s v="OXFAM"/>
        <s v="PASAR FOUNDATION, INC."/>
        <s v="PDRRN"/>
        <s v="Peace Winds Japan"/>
        <s v="People in Need (PIN)"/>
        <s v="PFI"/>
        <s v="Plan International"/>
        <s v="PRAY"/>
        <s v="PRC - Bahrain Red Crescent"/>
        <s v="PRC - Swiss Red Cross"/>
        <s v="PRC - Spanish Red Cross"/>
        <s v="PRC - IFRC"/>
        <s v="PRC - Air Asia"/>
        <s v="PRC - Finnish Red Cross"/>
        <s v="PRC - German Red Cross"/>
        <s v="PRC - Hong Kong Red Cross"/>
        <s v="PRC - HSBC"/>
        <s v="PRC - British Red Cross"/>
        <s v="PRC - CUBE"/>
        <s v="PRC - Japanese Red Cross"/>
        <s v="PRC - French Red Cross"/>
        <s v="PRC - Taiwan Red Cross"/>
        <s v="PRC - Norwegian Red Cross"/>
        <s v="PRC - ICRC"/>
        <s v="PRC - American Red Cross"/>
        <s v="PRC - Netherlands Red Cross"/>
        <s v="PRC - Australian Red Cross"/>
        <s v="PRC - AusAid"/>
        <s v="PRC - CITIBANK"/>
        <s v="PRC - Qatar Red Crescent"/>
        <s v="RCAC-RRU "/>
        <s v="Relief operation for Northern Iloilo"/>
        <s v="Samaritan's Purse"/>
        <s v="Save The Children"/>
        <s v="Shanti Volunteer Association"/>
        <s v="SIF( Secours Islamique France)"/>
        <s v="Sign of Hope"/>
        <s v="Solidar Suisse"/>
        <s v="Task Force Buliganay"/>
        <s v="Tdh Lausanne"/>
        <s v="Tearfund"/>
        <s v="TESDA"/>
        <s v="UN-Habitat"/>
        <s v="Welthungerhilfe (WHH)"/>
        <s v="World Renew"/>
        <s v="World Renew/CRCP-DRT"/>
        <s v="World Vision"/>
        <s v="YARP"/>
        <s v="YPDR"/>
        <s v="ZOA"/>
        <s v="Operation Blessing"/>
        <m/>
        <s v="Welt Hunger Hilfe" u="1"/>
        <s v="PRC / HSBC" u="1"/>
        <s v="PRC / Qatar Red Crescent" u="1"/>
        <s v="PRC / AusAid" u="1"/>
        <s v="HEKS" u="1"/>
        <s v="PRC / French Red Cross" u="1"/>
        <s v="PRC / German Red Cross" u="1"/>
        <s v="PRC / Taiwan Red Cross" u="1"/>
        <s v="PRC / ICRC" u="1"/>
        <s v="All Hands Volunteers" u="1"/>
        <s v="PRC / Air Asia" u="1"/>
        <s v="PRC / Australian Red Cross" u="1"/>
        <s v="PRC / CUBE" u="1"/>
        <s v="PRC / Bahrain Red Crescent" u="1"/>
        <s v="PRC / British Red Cross" u="1"/>
        <s v="PRC / Finnish Red Cross" u="1"/>
        <s v="PRC / Spanish Red Cross" u="1"/>
        <s v="PRC / Netherlands Red Cross" u="1"/>
        <s v="PRC / Japanese Red Cross" u="1"/>
        <s v="World Vision/CBO" u="1"/>
        <s v="Operation Compassion" u="1"/>
        <s v="PRC / IFRC" u="1"/>
        <s v="PRC / Hong Kong Red Cross" u="1"/>
        <s v="PRC / Norwegian Red Cross" u="1"/>
        <s v="PRC / Swiss Red Cross" u="1"/>
        <s v="DFID RRF/Habitat for Humanity" u="1"/>
        <s v="PRC / ARC" u="1"/>
        <s v="PRC / CITIBANK" u="1"/>
      </sharedItems>
    </cacheField>
    <cacheField name="SubCategory2" numFmtId="0" databaseField="0">
      <fieldGroup par="25" base="13">
        <discretePr count="15">
          <x v="7"/>
          <x v="12"/>
          <x v="10"/>
          <x v="6"/>
          <x v="9"/>
          <x v="5"/>
          <x v="3"/>
          <x v="12"/>
          <x v="1"/>
          <x v="11"/>
          <x v="2"/>
          <x v="4"/>
          <x v="12"/>
          <x v="0"/>
          <x v="8"/>
        </discretePr>
        <groupItems count="13">
          <s v="N/A"/>
          <s v="Shelter kit "/>
          <s v="Shelter kits"/>
          <s v="Not on original site (Resettlement project)"/>
          <s v="Repair kit"/>
          <s v="Minor repairs"/>
          <s v="Major Repairs"/>
          <s v="Shelter kit"/>
          <s v="SSRS Shelter kit"/>
          <s v="Not on original site"/>
          <s v="On original site"/>
          <s v="partly on original site"/>
          <s v="Group1"/>
        </groupItems>
      </fieldGroup>
    </cacheField>
    <cacheField name="SubCategory3" numFmtId="0" databaseField="0">
      <fieldGroup base="13">
        <discretePr count="15">
          <x v="10"/>
          <x v="12"/>
          <x v="2"/>
          <x v="7"/>
          <x v="9"/>
          <x v="6"/>
          <x v="4"/>
          <x v="12"/>
          <x v="1"/>
          <x v="11"/>
          <x v="3"/>
          <x v="5"/>
          <x v="12"/>
          <x v="0"/>
          <x v="8"/>
        </discretePr>
        <groupItems count="13">
          <s v="N/A"/>
          <s v="Shelter kit "/>
          <s v="On original site"/>
          <s v="Shelter kits"/>
          <s v="Not on original site (Resettlement project)"/>
          <s v="Repair kit"/>
          <s v="Minor repairs"/>
          <s v="Major Repairs"/>
          <s v="SSRS Shelter kit"/>
          <s v="Not on original site"/>
          <s v="SSRS Shelter kit*"/>
          <s v="Group1"/>
          <s v="Group2"/>
        </groupItems>
      </fieldGroup>
    </cacheField>
    <cacheField name="WASHAccess2" numFmtId="0" databaseField="0">
      <fieldGroup base="17">
        <discretePr count="10">
          <x v="3"/>
          <x v="2"/>
          <x v="1"/>
          <x v="0"/>
          <x v="2"/>
          <x v="3"/>
          <x v="0"/>
          <x v="4"/>
          <x v="1"/>
          <x v="3"/>
        </discretePr>
        <groupItems count="5">
          <s v="Group1"/>
          <s v="Group2"/>
          <s v="Group3"/>
          <s v="Group4"/>
          <s v="1 Latrine provided per shelter"/>
        </groupItems>
      </fieldGroup>
    </cacheField>
    <cacheField name="Status2" numFmtId="0" databaseField="0">
      <fieldGroup base="8">
        <discretePr count="6">
          <x v="0"/>
          <x v="4"/>
          <x v="1"/>
          <x v="4"/>
          <x v="2"/>
          <x v="3"/>
        </discretePr>
        <groupItems count="5">
          <s v="Completed distributions "/>
          <s v="In pipeline (procurement/onroute)"/>
          <s v="Ongoing distributions"/>
          <m/>
          <s v="Group1"/>
        </groupItems>
      </fieldGroup>
    </cacheField>
    <cacheField name="Remaining target" numFmtId="0" formula="HH_target-HH_reached" databaseField="0"/>
  </cacheFields>
  <extLst>
    <ext xmlns:x14="http://schemas.microsoft.com/office/spreadsheetml/2009/9/main" uri="{725AE2AE-9491-48be-B2B4-4EB974FC3084}">
      <x14:pivotCacheDefinition/>
    </ext>
  </extLst>
</pivotCacheDefinition>
</file>

<file path=xl/pivotCache/pivotCacheDefinition2.xml><?xml version="1.0" encoding="utf-8"?>
<pivotCacheDefinition xmlns="http://schemas.openxmlformats.org/spreadsheetml/2006/main" xmlns:r="http://schemas.openxmlformats.org/officeDocument/2006/relationships" saveData="0" refreshedBy="Emese Csete" refreshedDate="41923.839015740741" createdVersion="5" refreshedVersion="5" minRefreshableVersion="3" recordCount="729">
  <cacheSource type="worksheet">
    <worksheetSource name="=Training"/>
  </cacheSource>
  <cacheFields count="15">
    <cacheField name="Agencyname" numFmtId="0">
      <sharedItems containsBlank="1" count="12">
        <s v="World Renew/CRCP-DRT"/>
        <s v="Tearfund"/>
        <s v="ADRA Philippines"/>
        <s v="AAR Japan"/>
        <s v="GOAL"/>
        <s v="Handicap International"/>
        <s v="Medair"/>
        <s v="Save the Children"/>
        <s v="IOM"/>
        <s v="Food for the Hungry Philippines"/>
        <s v="World Vision"/>
        <m/>
      </sharedItems>
    </cacheField>
    <cacheField name="OtherAgency" numFmtId="0">
      <sharedItems containsBlank="1"/>
    </cacheField>
    <cacheField name="Region" numFmtId="0">
      <sharedItems containsBlank="1" count="5">
        <s v="REGION VIII (EASTERN VISAYAS)"/>
        <s v="REGION VI (WESTERN VISAYAS)"/>
        <s v="REGION IV-B (MIMAROPA)"/>
        <s v="REGION VII (CENTRAL VISAYAS)"/>
        <m/>
      </sharedItems>
    </cacheField>
    <cacheField name="Province" numFmtId="0">
      <sharedItems containsBlank="1"/>
    </cacheField>
    <cacheField name="Municipality" numFmtId="0">
      <sharedItems containsBlank="1"/>
    </cacheField>
    <cacheField name="Barangay" numFmtId="0">
      <sharedItems containsBlank="1" containsMixedTypes="1" containsNumber="1" containsInteger="1" minValue="49" maxValue="49"/>
    </cacheField>
    <cacheField name="Sart" numFmtId="165">
      <sharedItems containsNonDate="0" containsDate="1" containsString="0" containsBlank="1" minDate="2013-12-20T00:00:00" maxDate="2014-12-02T00:00:00"/>
    </cacheField>
    <cacheField name="End" numFmtId="165">
      <sharedItems containsNonDate="0" containsDate="1" containsString="0" containsBlank="1" minDate="2013-12-20T00:00:00" maxDate="2015-06-01T00:00:00"/>
    </cacheField>
    <cacheField name="Topic" numFmtId="0">
      <sharedItems containsBlank="1" count="32" longText="1">
        <s v="Disaster Risk Management"/>
        <s v="Brgy.Hazard Profile Development  "/>
        <s v="DRR-Sensitive Construction Plan Development"/>
        <s v="Participatory Community Needs Assessment Training for Partially Damaged HHs"/>
        <s v="DRR &amp; Contingency Planning Training "/>
        <s v="3B'c concept and application to house repair."/>
        <s v="Build back safer (in collaboration with DSWD)"/>
        <s v="Carpentry NCII Level - Assessment held by TESDA Assessor. 2 day assessment. "/>
        <s v="Inclusive Build Back Better Principles and Techniques"/>
        <s v="Disaster Risk Reduction (DRR) Disaster Preparedness (DP) Building Back Better "/>
        <s v="Disaster Risk Reduction (DRR) with Build Back Safer (BBS)"/>
        <s v="Carpentry Training (Three days Training)"/>
        <s v="How to build earthquake and typhoon resistent shelter"/>
        <s v="Disaster Risk Reduction Training"/>
        <s v="Hazard Vulnerability Capacity Assessment"/>
        <s v="DRR Training"/>
        <s v="Disaster risk reduction and management is through direct community engagement. Activities include training in disaster preparedness, evacuation procedures, basic First Aid (community First Aid), community mitigation, health and hygiene immediately after disasters and related topics. These interventions complement those described above, and are designed to reduce dependence on external interventions and increase the resilience of civil society and vulnerable populations. "/>
        <s v=" Safer Repair Methods/SRK Scheme"/>
        <s v="Core Shelter  Design and Construction Scheme"/>
        <s v="General CFW / Construction Micro-Level Plan/CBPMS"/>
        <s v="Project Proposal Development "/>
        <s v="Simple bookkeeping and accounting"/>
        <s v="Basic Project Management"/>
        <s v="Basic Budget Management"/>
        <s v="Orientation on WASH to Barangay officials and key leaders"/>
        <s v="Participatory Development of Information, Education &amp; Communication (IEC)  in Community Level (DRR)"/>
        <s v="Techniques on durable gender-sensitive shelter construction Training"/>
        <s v="Passa activities for Shelter Awareness"/>
        <s v="Build Back Better Training"/>
        <s v="Repair and Retrofit Training"/>
        <s v="TESDA Carpentry training"/>
        <m/>
      </sharedItems>
    </cacheField>
    <cacheField name="Description" numFmtId="0">
      <sharedItems containsBlank="1"/>
    </cacheField>
    <cacheField name="Hours" numFmtId="0">
      <sharedItems containsBlank="1" containsMixedTypes="1" containsNumber="1" containsInteger="1" minValue="2" maxValue="120"/>
    </cacheField>
    <cacheField name="Individuals" numFmtId="0">
      <sharedItems containsString="0" containsBlank="1" containsNumber="1" containsInteger="1" minValue="5" maxValue="2025"/>
    </cacheField>
    <cacheField name="Profile" numFmtId="0">
      <sharedItems containsBlank="1" count="6">
        <s v="Barangay Leaders &amp; Comunities"/>
        <s v="Govt. Technical Professionals"/>
        <s v="Carpenters/Masons/Foreman"/>
        <s v="Households"/>
        <s v="Humanitarian Staff"/>
        <m/>
      </sharedItems>
    </cacheField>
    <cacheField name="OtherClusters" numFmtId="0">
      <sharedItems containsBlank="1"/>
    </cacheField>
    <cacheField name="Remarks" numFmtId="0">
      <sharedItems containsBlank="1" longText="1"/>
    </cacheField>
  </cacheFields>
  <extLst>
    <ext xmlns:x14="http://schemas.microsoft.com/office/spreadsheetml/2009/9/main" uri="{725AE2AE-9491-48be-B2B4-4EB974FC3084}">
      <x14:pivotCacheDefinition/>
    </ext>
  </extLst>
</pivotCacheDefinition>
</file>

<file path=xl/pivotCache/pivotCacheDefinition3.xml><?xml version="1.0" encoding="utf-8"?>
<pivotCacheDefinition xmlns="http://schemas.openxmlformats.org/spreadsheetml/2006/main" xmlns:r="http://schemas.openxmlformats.org/officeDocument/2006/relationships" saveData="0" refreshedBy="Emese Csete" refreshedDate="41923.847190856482" createdVersion="5" refreshedVersion="5" minRefreshableVersion="3" recordCount="145">
  <cacheSource type="worksheet">
    <worksheetSource name="=Outreach"/>
  </cacheSource>
  <cacheFields count="13">
    <cacheField name="Agencyname" numFmtId="0">
      <sharedItems containsBlank="1" count="4">
        <s v="ADRA"/>
        <s v="IOM"/>
        <s v="World Vision"/>
        <m/>
      </sharedItems>
    </cacheField>
    <cacheField name="OtherAgency" numFmtId="0">
      <sharedItems containsNonDate="0" containsString="0" containsBlank="1"/>
    </cacheField>
    <cacheField name="Region" numFmtId="0">
      <sharedItems containsBlank="1" count="4">
        <s v="REGION VIII (EASTERN VISAYAS)"/>
        <s v="REGION VI (WESTERN VISAYAS)"/>
        <m/>
        <s v="REGION VII (CENTRAL VISAYAS)"/>
      </sharedItems>
    </cacheField>
    <cacheField name="Province" numFmtId="0">
      <sharedItems containsBlank="1"/>
    </cacheField>
    <cacheField name="Municipality" numFmtId="0">
      <sharedItems containsBlank="1"/>
    </cacheField>
    <cacheField name="Barangay" numFmtId="0">
      <sharedItems containsBlank="1"/>
    </cacheField>
    <cacheField name="Sart" numFmtId="165">
      <sharedItems containsNonDate="0" containsDate="1" containsString="0" containsBlank="1" minDate="2014-01-22T00:00:00" maxDate="2014-09-17T00:00:00"/>
    </cacheField>
    <cacheField name="End" numFmtId="165">
      <sharedItems containsNonDate="0" containsDate="1" containsString="0" containsBlank="1" minDate="2014-03-22T00:00:00" maxDate="2014-09-17T00:00:00"/>
    </cacheField>
    <cacheField name="Type" numFmtId="0">
      <sharedItems containsBlank="1" count="8">
        <s v="IEC Material"/>
        <s v="Radio"/>
        <s v="FAQ (stand-up banner size/poster)"/>
        <s v="8 Shelter Key Messages (English)"/>
        <s v="News"/>
        <s v="Tindog Kita Song "/>
        <s v="T-shirts"/>
        <m/>
      </sharedItems>
    </cacheField>
    <cacheField name="Description" numFmtId="0">
      <sharedItems containsBlank="1"/>
    </cacheField>
    <cacheField name="Airtime" numFmtId="0">
      <sharedItems containsString="0" containsBlank="1" containsNumber="1" containsInteger="1" minValue="30" maxValue="120"/>
    </cacheField>
    <cacheField name="Recepients" numFmtId="0">
      <sharedItems containsString="0" containsBlank="1" containsNumber="1" containsInteger="1" minValue="21" maxValue="227490"/>
    </cacheField>
    <cacheField name="Comments" numFmtId="0">
      <sharedItems containsBlank="1" containsMixedTypes="1" containsNumber="1" containsInteger="1" minValue="58" maxValue="10356"/>
    </cacheField>
  </cacheFields>
  <extLst>
    <ext xmlns:x14="http://schemas.microsoft.com/office/spreadsheetml/2009/9/main" uri="{725AE2AE-9491-48be-B2B4-4EB974FC3084}">
      <x14:pivotCacheDefinition/>
    </ext>
  </extLst>
</pivotCacheDefinition>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2.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3.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4.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5.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6.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7.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8.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9.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0.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_rels/pivotTable12.xml.rels><?xml version="1.0" encoding="UTF-8" standalone="yes"?>
<Relationships xmlns="http://schemas.openxmlformats.org/package/2006/relationships"><Relationship Id="rId1" Type="http://schemas.openxmlformats.org/officeDocument/2006/relationships/pivotCacheDefinition" Target="../pivotCache/pivotCacheDefinition3.xml"/></Relationships>
</file>

<file path=xl/pivotTables/_rels/pivotTable13.xml.rels><?xml version="1.0" encoding="UTF-8" standalone="yes"?>
<Relationships xmlns="http://schemas.openxmlformats.org/package/2006/relationships"><Relationship Id="rId1" Type="http://schemas.openxmlformats.org/officeDocument/2006/relationships/pivotCacheDefinition" Target="../pivotCache/pivotCacheDefinition2.xml"/></Relationships>
</file>

<file path=xl/pivotTables/_rels/pivotTable14.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itemPrintTitles="1" createdVersion="5" indent="0" outline="1" outlineData="1" multipleFieldFilters="0" chartFormat="7" rowHeaderCaption="Municipality">
  <location ref="B6:N73"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axis="axisRow" showAll="0">
      <items count="13">
        <item x="3"/>
        <item x="8"/>
        <item x="10"/>
        <item x="4"/>
        <item x="0"/>
        <item x="1"/>
        <item x="5"/>
        <item x="2"/>
        <item x="6"/>
        <item x="11"/>
        <item x="7"/>
        <item x="9"/>
        <item t="default"/>
      </items>
    </pivotField>
    <pivotField axis="axisRow" showAll="0">
      <items count="130">
        <item x="44"/>
        <item x="7"/>
        <item x="37"/>
        <item x="64"/>
        <item m="1" x="127"/>
        <item x="17"/>
        <item x="3"/>
        <item x="61"/>
        <item x="115"/>
        <item x="109"/>
        <item x="11"/>
        <item x="0"/>
        <item x="111"/>
        <item x="8"/>
        <item x="72"/>
        <item x="92"/>
        <item x="50"/>
        <item x="99"/>
        <item m="1" x="126"/>
        <item x="106"/>
        <item x="100"/>
        <item x="18"/>
        <item x="101"/>
        <item x="74"/>
        <item x="70"/>
        <item x="96"/>
        <item x="9"/>
        <item x="15"/>
        <item x="88"/>
        <item x="98"/>
        <item x="86"/>
        <item x="19"/>
        <item x="85"/>
        <item x="45"/>
        <item x="108"/>
        <item x="24"/>
        <item x="53"/>
        <item x="1"/>
        <item x="10"/>
        <item x="83"/>
        <item x="75"/>
        <item x="56"/>
        <item x="78"/>
        <item x="25"/>
        <item x="20"/>
        <item x="23"/>
        <item m="1" x="122"/>
        <item x="4"/>
        <item x="5"/>
        <item x="79"/>
        <item x="103"/>
        <item x="97"/>
        <item x="26"/>
        <item x="27"/>
        <item x="59"/>
        <item x="80"/>
        <item x="93"/>
        <item x="51"/>
        <item x="81"/>
        <item x="38"/>
        <item x="112"/>
        <item x="62"/>
        <item x="104"/>
        <item x="110"/>
        <item x="48"/>
        <item x="118"/>
        <item x="28"/>
        <item x="116"/>
        <item x="65"/>
        <item x="68"/>
        <item x="12"/>
        <item x="34"/>
        <item x="57"/>
        <item x="21"/>
        <item x="49"/>
        <item x="120"/>
        <item x="76"/>
        <item x="2"/>
        <item x="87"/>
        <item x="89"/>
        <item m="1" x="124"/>
        <item x="102"/>
        <item x="47"/>
        <item x="66"/>
        <item x="39"/>
        <item x="46"/>
        <item x="90"/>
        <item x="13"/>
        <item x="84"/>
        <item x="29"/>
        <item m="1" x="125"/>
        <item x="40"/>
        <item x="82"/>
        <item x="30"/>
        <item x="69"/>
        <item x="31"/>
        <item x="6"/>
        <item m="1" x="121"/>
        <item x="32"/>
        <item x="22"/>
        <item x="63"/>
        <item x="35"/>
        <item x="60"/>
        <item x="119"/>
        <item x="95"/>
        <item x="54"/>
        <item x="41"/>
        <item x="14"/>
        <item x="36"/>
        <item x="113"/>
        <item x="33"/>
        <item m="1" x="128"/>
        <item m="1" x="123"/>
        <item x="71"/>
        <item x="105"/>
        <item x="42"/>
        <item x="16"/>
        <item x="77"/>
        <item x="52"/>
        <item x="58"/>
        <item x="114"/>
        <item x="43"/>
        <item x="94"/>
        <item x="73"/>
        <item x="91"/>
        <item x="67"/>
        <item x="55"/>
        <item x="107"/>
        <item x="117"/>
        <item t="default"/>
      </items>
    </pivotField>
    <pivotField showAll="0"/>
    <pivotField showAll="0"/>
    <pivotField showAll="0">
      <items count="7">
        <item x="0"/>
        <item x="2"/>
        <item x="4"/>
        <item x="1"/>
        <item x="3"/>
        <item x="5"/>
        <item t="default"/>
      </items>
    </pivotField>
    <pivotField showAll="0"/>
    <pivotField showAll="0"/>
    <pivotField showAll="0"/>
    <pivotField axis="axisCol" showAll="0">
      <items count="13">
        <item m="1" x="7"/>
        <item x="2"/>
        <item x="0"/>
        <item m="1" x="11"/>
        <item x="1"/>
        <item x="5"/>
        <item h="1" m="1" x="10"/>
        <item h="1" x="6"/>
        <item x="3"/>
        <item h="1" x="4"/>
        <item h="1" m="1" x="9"/>
        <item h="1" m="1" x="8"/>
        <item t="default"/>
      </items>
    </pivotField>
    <pivotField showAll="0">
      <items count="16">
        <item m="1" x="12"/>
        <item x="3"/>
        <item x="5"/>
        <item x="7"/>
        <item m="1" x="13"/>
        <item x="6"/>
        <item x="2"/>
        <item m="1" x="11"/>
        <item x="0"/>
        <item m="1" x="8"/>
        <item m="1" x="10"/>
        <item x="1"/>
        <item m="1" x="14"/>
        <item x="4"/>
        <item m="1" x="9"/>
        <item t="default"/>
      </items>
    </pivotField>
    <pivotField dataField="1" showAll="0"/>
    <pivotField dataField="1"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defaultSubtotal="0">
      <items count="13">
        <item x="12"/>
        <item x="11"/>
        <item x="6"/>
        <item x="5"/>
        <item x="10"/>
        <item x="0"/>
        <item x="3"/>
        <item x="4"/>
        <item x="7"/>
        <item x="1"/>
        <item x="2"/>
        <item x="8"/>
        <item x="9"/>
      </items>
    </pivotField>
    <pivotField showAll="0" defaultSubtotal="0">
      <items count="13">
        <item x="7"/>
        <item x="6"/>
        <item x="10"/>
        <item x="12"/>
        <item x="11"/>
        <item x="0"/>
        <item x="4"/>
        <item x="2"/>
        <item x="5"/>
        <item x="1"/>
        <item x="3"/>
        <item x="8"/>
        <item x="9"/>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2">
    <field x="4"/>
    <field x="5"/>
  </rowFields>
  <rowItems count="65">
    <i>
      <x/>
    </i>
    <i r="1">
      <x v="3"/>
    </i>
    <i r="1">
      <x v="9"/>
    </i>
    <i r="1">
      <x v="10"/>
    </i>
    <i r="1">
      <x v="16"/>
    </i>
    <i r="1">
      <x v="57"/>
    </i>
    <i r="1">
      <x v="63"/>
    </i>
    <i r="1">
      <x v="64"/>
    </i>
    <i r="1">
      <x v="68"/>
    </i>
    <i r="1">
      <x v="70"/>
    </i>
    <i r="1">
      <x v="71"/>
    </i>
    <i r="1">
      <x v="82"/>
    </i>
    <i r="1">
      <x v="83"/>
    </i>
    <i r="1">
      <x v="118"/>
    </i>
    <i r="1">
      <x v="125"/>
    </i>
    <i>
      <x v="1"/>
    </i>
    <i r="1">
      <x v="12"/>
    </i>
    <i r="1">
      <x v="36"/>
    </i>
    <i r="1">
      <x v="60"/>
    </i>
    <i r="1">
      <x v="88"/>
    </i>
    <i r="1">
      <x v="105"/>
    </i>
    <i r="1">
      <x v="109"/>
    </i>
    <i r="1">
      <x v="120"/>
    </i>
    <i r="1">
      <x v="126"/>
    </i>
    <i>
      <x v="3"/>
    </i>
    <i r="1">
      <x v="35"/>
    </i>
    <i r="1">
      <x v="39"/>
    </i>
    <i r="1">
      <x v="41"/>
    </i>
    <i r="1">
      <x v="43"/>
    </i>
    <i r="1">
      <x v="52"/>
    </i>
    <i r="1">
      <x v="53"/>
    </i>
    <i r="1">
      <x v="66"/>
    </i>
    <i r="1">
      <x v="72"/>
    </i>
    <i r="1">
      <x v="87"/>
    </i>
    <i r="1">
      <x v="89"/>
    </i>
    <i r="1">
      <x v="92"/>
    </i>
    <i r="1">
      <x v="93"/>
    </i>
    <i r="1">
      <x v="95"/>
    </i>
    <i r="1">
      <x v="98"/>
    </i>
    <i r="1">
      <x v="107"/>
    </i>
    <i r="1">
      <x v="110"/>
    </i>
    <i r="1">
      <x v="119"/>
    </i>
    <i r="1">
      <x v="125"/>
    </i>
    <i>
      <x v="6"/>
    </i>
    <i r="1">
      <x/>
    </i>
    <i r="1">
      <x v="8"/>
    </i>
    <i r="1">
      <x v="15"/>
    </i>
    <i r="1">
      <x v="23"/>
    </i>
    <i r="1">
      <x v="27"/>
    </i>
    <i r="1">
      <x v="32"/>
    </i>
    <i r="1">
      <x v="33"/>
    </i>
    <i r="1">
      <x v="42"/>
    </i>
    <i r="1">
      <x v="45"/>
    </i>
    <i r="1">
      <x v="101"/>
    </i>
    <i r="1">
      <x v="104"/>
    </i>
    <i r="1">
      <x v="108"/>
    </i>
    <i r="1">
      <x v="125"/>
    </i>
    <i>
      <x v="8"/>
    </i>
    <i r="1">
      <x v="5"/>
    </i>
    <i r="1">
      <x v="21"/>
    </i>
    <i r="1">
      <x v="31"/>
    </i>
    <i r="1">
      <x v="44"/>
    </i>
    <i r="1">
      <x v="73"/>
    </i>
    <i r="1">
      <x v="99"/>
    </i>
    <i t="grand">
      <x/>
    </i>
  </rowItems>
  <colFields count="2">
    <field x="12"/>
    <field x="-2"/>
  </colFields>
  <colItems count="12">
    <i>
      <x v="1"/>
      <x/>
    </i>
    <i r="1" i="1">
      <x v="1"/>
    </i>
    <i>
      <x v="2"/>
      <x/>
    </i>
    <i r="1" i="1">
      <x v="1"/>
    </i>
    <i>
      <x v="4"/>
      <x/>
    </i>
    <i r="1" i="1">
      <x v="1"/>
    </i>
    <i>
      <x v="5"/>
      <x/>
    </i>
    <i r="1" i="1">
      <x v="1"/>
    </i>
    <i>
      <x v="8"/>
      <x/>
    </i>
    <i r="1" i="1">
      <x v="1"/>
    </i>
    <i t="grand">
      <x/>
    </i>
    <i t="grand" i="1">
      <x/>
    </i>
  </colItems>
  <pageFields count="1">
    <pageField fld="3" item="3" hier="-1"/>
  </pageFields>
  <dataFields count="2">
    <dataField name="HH Targeted" fld="14" baseField="5" baseItem="0"/>
    <dataField name="HH Reached" fld="15" baseField="5" baseItem="0"/>
  </dataFields>
  <formats count="55">
    <format dxfId="343">
      <pivotArea outline="0" collapsedLevelsAreSubtotals="1" fieldPosition="0"/>
    </format>
    <format dxfId="342">
      <pivotArea dataOnly="0" labelOnly="1" grandRow="1" outline="0" fieldPosition="0"/>
    </format>
    <format dxfId="341">
      <pivotArea field="12" dataOnly="0" labelOnly="1" grandCol="1" outline="0" axis="axisCol" fieldPosition="0">
        <references count="1">
          <reference field="4294967294" count="1" selected="0">
            <x v="0"/>
          </reference>
        </references>
      </pivotArea>
    </format>
    <format dxfId="340">
      <pivotArea field="12" dataOnly="0" labelOnly="1" grandCol="1" outline="0" axis="axisCol" fieldPosition="0">
        <references count="1">
          <reference field="4294967294" count="1" selected="0">
            <x v="1"/>
          </reference>
        </references>
      </pivotArea>
    </format>
    <format dxfId="339">
      <pivotArea field="12" dataOnly="0" labelOnly="1" grandCol="1" outline="0" axis="axisCol" fieldPosition="0">
        <references count="1">
          <reference field="4294967294" count="1" selected="0">
            <x v="0"/>
          </reference>
        </references>
      </pivotArea>
    </format>
    <format dxfId="338">
      <pivotArea field="12" dataOnly="0" labelOnly="1" grandCol="1" outline="0" axis="axisCol" fieldPosition="0">
        <references count="1">
          <reference field="4294967294" count="1" selected="0">
            <x v="1"/>
          </reference>
        </references>
      </pivotArea>
    </format>
    <format dxfId="337">
      <pivotArea field="12" dataOnly="0" labelOnly="1" grandCol="1" outline="0" axis="axisCol" fieldPosition="0">
        <references count="1">
          <reference field="4294967294" count="1" selected="0">
            <x v="0"/>
          </reference>
        </references>
      </pivotArea>
    </format>
    <format dxfId="336">
      <pivotArea field="12" dataOnly="0" labelOnly="1" grandCol="1" outline="0" axis="axisCol" fieldPosition="0">
        <references count="1">
          <reference field="4294967294" count="1" selected="0">
            <x v="1"/>
          </reference>
        </references>
      </pivotArea>
    </format>
    <format dxfId="335">
      <pivotArea dataOnly="0" labelOnly="1" outline="0" fieldPosition="0">
        <references count="2">
          <reference field="4294967294" count="2">
            <x v="0"/>
            <x v="1"/>
          </reference>
          <reference field="12" count="1" selected="0">
            <x v="1"/>
          </reference>
        </references>
      </pivotArea>
    </format>
    <format dxfId="334">
      <pivotArea dataOnly="0" labelOnly="1" outline="0" fieldPosition="0">
        <references count="2">
          <reference field="4294967294" count="2">
            <x v="0"/>
            <x v="1"/>
          </reference>
          <reference field="12" count="1" selected="0">
            <x v="2"/>
          </reference>
        </references>
      </pivotArea>
    </format>
    <format dxfId="333">
      <pivotArea dataOnly="0" labelOnly="1" outline="0" fieldPosition="0">
        <references count="2">
          <reference field="4294967294" count="2">
            <x v="0"/>
            <x v="1"/>
          </reference>
          <reference field="12" count="1" selected="0">
            <x v="4"/>
          </reference>
        </references>
      </pivotArea>
    </format>
    <format dxfId="332">
      <pivotArea dataOnly="0" labelOnly="1" outline="0" fieldPosition="0">
        <references count="2">
          <reference field="4294967294" count="2">
            <x v="0"/>
            <x v="1"/>
          </reference>
          <reference field="12" count="1" selected="0">
            <x v="5"/>
          </reference>
        </references>
      </pivotArea>
    </format>
    <format dxfId="331">
      <pivotArea dataOnly="0" labelOnly="1" outline="0" fieldPosition="0">
        <references count="2">
          <reference field="4294967294" count="2">
            <x v="0"/>
            <x v="1"/>
          </reference>
          <reference field="12" count="1" selected="0">
            <x v="1"/>
          </reference>
        </references>
      </pivotArea>
    </format>
    <format dxfId="330">
      <pivotArea dataOnly="0" labelOnly="1" outline="0" fieldPosition="0">
        <references count="2">
          <reference field="4294967294" count="2">
            <x v="0"/>
            <x v="1"/>
          </reference>
          <reference field="12" count="1" selected="0">
            <x v="2"/>
          </reference>
        </references>
      </pivotArea>
    </format>
    <format dxfId="329">
      <pivotArea dataOnly="0" labelOnly="1" outline="0" fieldPosition="0">
        <references count="2">
          <reference field="4294967294" count="2">
            <x v="0"/>
            <x v="1"/>
          </reference>
          <reference field="12" count="1" selected="0">
            <x v="4"/>
          </reference>
        </references>
      </pivotArea>
    </format>
    <format dxfId="328">
      <pivotArea dataOnly="0" labelOnly="1" outline="0" fieldPosition="0">
        <references count="2">
          <reference field="4294967294" count="2">
            <x v="0"/>
            <x v="1"/>
          </reference>
          <reference field="12" count="1" selected="0">
            <x v="5"/>
          </reference>
        </references>
      </pivotArea>
    </format>
    <format dxfId="327">
      <pivotArea dataOnly="0" labelOnly="1" outline="0" fieldPosition="0">
        <references count="2">
          <reference field="4294967294" count="2">
            <x v="0"/>
            <x v="1"/>
          </reference>
          <reference field="12" count="1" selected="0">
            <x v="1"/>
          </reference>
        </references>
      </pivotArea>
    </format>
    <format dxfId="326">
      <pivotArea dataOnly="0" labelOnly="1" outline="0" fieldPosition="0">
        <references count="2">
          <reference field="4294967294" count="2">
            <x v="0"/>
            <x v="1"/>
          </reference>
          <reference field="12" count="1" selected="0">
            <x v="2"/>
          </reference>
        </references>
      </pivotArea>
    </format>
    <format dxfId="325">
      <pivotArea dataOnly="0" labelOnly="1" outline="0" fieldPosition="0">
        <references count="2">
          <reference field="4294967294" count="2">
            <x v="0"/>
            <x v="1"/>
          </reference>
          <reference field="12" count="1" selected="0">
            <x v="4"/>
          </reference>
        </references>
      </pivotArea>
    </format>
    <format dxfId="324">
      <pivotArea dataOnly="0" labelOnly="1" outline="0" fieldPosition="0">
        <references count="2">
          <reference field="4294967294" count="2">
            <x v="0"/>
            <x v="1"/>
          </reference>
          <reference field="12" count="1" selected="0">
            <x v="5"/>
          </reference>
        </references>
      </pivotArea>
    </format>
    <format dxfId="323">
      <pivotArea dataOnly="0" labelOnly="1" fieldPosition="0">
        <references count="1">
          <reference field="12" count="0"/>
        </references>
      </pivotArea>
    </format>
    <format dxfId="322">
      <pivotArea dataOnly="0" labelOnly="1" fieldPosition="0">
        <references count="1">
          <reference field="12" count="0"/>
        </references>
      </pivotArea>
    </format>
    <format dxfId="321">
      <pivotArea dataOnly="0" labelOnly="1" fieldPosition="0">
        <references count="1">
          <reference field="12" count="0"/>
        </references>
      </pivotArea>
    </format>
    <format dxfId="320">
      <pivotArea field="12" dataOnly="0" labelOnly="1" grandCol="1" outline="0" axis="axisCol" fieldPosition="0">
        <references count="1">
          <reference field="4294967294" count="1" selected="0">
            <x v="0"/>
          </reference>
        </references>
      </pivotArea>
    </format>
    <format dxfId="319">
      <pivotArea field="12" dataOnly="0" labelOnly="1" grandCol="1" outline="0" axis="axisCol" fieldPosition="0">
        <references count="1">
          <reference field="4294967294" count="1" selected="0">
            <x v="1"/>
          </reference>
        </references>
      </pivotArea>
    </format>
    <format dxfId="318">
      <pivotArea dataOnly="0" labelOnly="1" outline="0" fieldPosition="0">
        <references count="2">
          <reference field="4294967294" count="2">
            <x v="0"/>
            <x v="1"/>
          </reference>
          <reference field="12" count="1" selected="0">
            <x v="1"/>
          </reference>
        </references>
      </pivotArea>
    </format>
    <format dxfId="317">
      <pivotArea dataOnly="0" labelOnly="1" outline="0" fieldPosition="0">
        <references count="2">
          <reference field="4294967294" count="2">
            <x v="0"/>
            <x v="1"/>
          </reference>
          <reference field="12" count="1" selected="0">
            <x v="2"/>
          </reference>
        </references>
      </pivotArea>
    </format>
    <format dxfId="316">
      <pivotArea dataOnly="0" labelOnly="1" outline="0" fieldPosition="0">
        <references count="2">
          <reference field="4294967294" count="2">
            <x v="0"/>
            <x v="1"/>
          </reference>
          <reference field="12" count="1" selected="0">
            <x v="4"/>
          </reference>
        </references>
      </pivotArea>
    </format>
    <format dxfId="315">
      <pivotArea dataOnly="0" labelOnly="1" outline="0" fieldPosition="0">
        <references count="2">
          <reference field="4294967294" count="2">
            <x v="0"/>
            <x v="1"/>
          </reference>
          <reference field="12" count="1" selected="0">
            <x v="5"/>
          </reference>
        </references>
      </pivotArea>
    </format>
    <format dxfId="314">
      <pivotArea dataOnly="0" labelOnly="1" fieldPosition="0">
        <references count="1">
          <reference field="12" count="0"/>
        </references>
      </pivotArea>
    </format>
    <format dxfId="313">
      <pivotArea field="12" dataOnly="0" labelOnly="1" grandCol="1" outline="0" axis="axisCol" fieldPosition="0">
        <references count="1">
          <reference field="4294967294" count="1" selected="0">
            <x v="0"/>
          </reference>
        </references>
      </pivotArea>
    </format>
    <format dxfId="312">
      <pivotArea field="12" dataOnly="0" labelOnly="1" grandCol="1" outline="0" axis="axisCol" fieldPosition="0">
        <references count="1">
          <reference field="4294967294" count="1" selected="0">
            <x v="1"/>
          </reference>
        </references>
      </pivotArea>
    </format>
    <format dxfId="311">
      <pivotArea dataOnly="0" labelOnly="1" outline="0" fieldPosition="0">
        <references count="2">
          <reference field="4294967294" count="2">
            <x v="0"/>
            <x v="1"/>
          </reference>
          <reference field="12" count="1" selected="0">
            <x v="1"/>
          </reference>
        </references>
      </pivotArea>
    </format>
    <format dxfId="310">
      <pivotArea dataOnly="0" labelOnly="1" outline="0" fieldPosition="0">
        <references count="2">
          <reference field="4294967294" count="2">
            <x v="0"/>
            <x v="1"/>
          </reference>
          <reference field="12" count="1" selected="0">
            <x v="2"/>
          </reference>
        </references>
      </pivotArea>
    </format>
    <format dxfId="309">
      <pivotArea dataOnly="0" labelOnly="1" outline="0" fieldPosition="0">
        <references count="2">
          <reference field="4294967294" count="2">
            <x v="0"/>
            <x v="1"/>
          </reference>
          <reference field="12" count="1" selected="0">
            <x v="4"/>
          </reference>
        </references>
      </pivotArea>
    </format>
    <format dxfId="308">
      <pivotArea dataOnly="0" labelOnly="1" outline="0" fieldPosition="0">
        <references count="2">
          <reference field="4294967294" count="2">
            <x v="0"/>
            <x v="1"/>
          </reference>
          <reference field="12" count="1" selected="0">
            <x v="5"/>
          </reference>
        </references>
      </pivotArea>
    </format>
    <format dxfId="307">
      <pivotArea dataOnly="0" labelOnly="1" fieldPosition="0">
        <references count="1">
          <reference field="12" count="0"/>
        </references>
      </pivotArea>
    </format>
    <format dxfId="306">
      <pivotArea field="12" dataOnly="0" labelOnly="1" grandCol="1" outline="0" axis="axisCol" fieldPosition="0">
        <references count="1">
          <reference field="4294967294" count="1" selected="0">
            <x v="0"/>
          </reference>
        </references>
      </pivotArea>
    </format>
    <format dxfId="305">
      <pivotArea field="12" dataOnly="0" labelOnly="1" grandCol="1" outline="0" axis="axisCol" fieldPosition="0">
        <references count="1">
          <reference field="4294967294" count="1" selected="0">
            <x v="1"/>
          </reference>
        </references>
      </pivotArea>
    </format>
    <format dxfId="304">
      <pivotArea dataOnly="0" labelOnly="1" outline="0" fieldPosition="0">
        <references count="2">
          <reference field="4294967294" count="2">
            <x v="0"/>
            <x v="1"/>
          </reference>
          <reference field="12" count="1" selected="0">
            <x v="1"/>
          </reference>
        </references>
      </pivotArea>
    </format>
    <format dxfId="303">
      <pivotArea dataOnly="0" labelOnly="1" outline="0" fieldPosition="0">
        <references count="2">
          <reference field="4294967294" count="2">
            <x v="0"/>
            <x v="1"/>
          </reference>
          <reference field="12" count="1" selected="0">
            <x v="2"/>
          </reference>
        </references>
      </pivotArea>
    </format>
    <format dxfId="302">
      <pivotArea dataOnly="0" labelOnly="1" outline="0" fieldPosition="0">
        <references count="2">
          <reference field="4294967294" count="2">
            <x v="0"/>
            <x v="1"/>
          </reference>
          <reference field="12" count="1" selected="0">
            <x v="4"/>
          </reference>
        </references>
      </pivotArea>
    </format>
    <format dxfId="301">
      <pivotArea dataOnly="0" labelOnly="1" outline="0" fieldPosition="0">
        <references count="2">
          <reference field="4294967294" count="2">
            <x v="0"/>
            <x v="1"/>
          </reference>
          <reference field="12" count="1" selected="0">
            <x v="5"/>
          </reference>
        </references>
      </pivotArea>
    </format>
    <format dxfId="300">
      <pivotArea dataOnly="0" labelOnly="1" fieldPosition="0">
        <references count="1">
          <reference field="12" count="0"/>
        </references>
      </pivotArea>
    </format>
    <format dxfId="299">
      <pivotArea field="12" dataOnly="0" labelOnly="1" grandCol="1" outline="0" axis="axisCol" fieldPosition="0">
        <references count="1">
          <reference field="4294967294" count="1" selected="0">
            <x v="0"/>
          </reference>
        </references>
      </pivotArea>
    </format>
    <format dxfId="298">
      <pivotArea field="12" dataOnly="0" labelOnly="1" grandCol="1" outline="0" axis="axisCol" fieldPosition="0">
        <references count="1">
          <reference field="4294967294" count="1" selected="0">
            <x v="1"/>
          </reference>
        </references>
      </pivotArea>
    </format>
    <format dxfId="297">
      <pivotArea dataOnly="0" labelOnly="1" outline="0" fieldPosition="0">
        <references count="2">
          <reference field="4294967294" count="2">
            <x v="0"/>
            <x v="1"/>
          </reference>
          <reference field="12" count="1" selected="0">
            <x v="1"/>
          </reference>
        </references>
      </pivotArea>
    </format>
    <format dxfId="296">
      <pivotArea dataOnly="0" labelOnly="1" outline="0" fieldPosition="0">
        <references count="2">
          <reference field="4294967294" count="2">
            <x v="0"/>
            <x v="1"/>
          </reference>
          <reference field="12" count="1" selected="0">
            <x v="2"/>
          </reference>
        </references>
      </pivotArea>
    </format>
    <format dxfId="295">
      <pivotArea dataOnly="0" labelOnly="1" outline="0" fieldPosition="0">
        <references count="2">
          <reference field="4294967294" count="2">
            <x v="0"/>
            <x v="1"/>
          </reference>
          <reference field="12" count="1" selected="0">
            <x v="4"/>
          </reference>
        </references>
      </pivotArea>
    </format>
    <format dxfId="294">
      <pivotArea dataOnly="0" labelOnly="1" outline="0" fieldPosition="0">
        <references count="2">
          <reference field="4294967294" count="2">
            <x v="0"/>
            <x v="1"/>
          </reference>
          <reference field="12" count="1" selected="0">
            <x v="5"/>
          </reference>
        </references>
      </pivotArea>
    </format>
    <format dxfId="293">
      <pivotArea dataOnly="0" labelOnly="1" outline="0" fieldPosition="0">
        <references count="2">
          <reference field="4294967294" count="2">
            <x v="0"/>
            <x v="1"/>
          </reference>
          <reference field="12" count="1" selected="0">
            <x v="8"/>
          </reference>
        </references>
      </pivotArea>
    </format>
    <format dxfId="292">
      <pivotArea dataOnly="0" labelOnly="1" outline="0" fieldPosition="0">
        <references count="2">
          <reference field="4294967294" count="2">
            <x v="0"/>
            <x v="1"/>
          </reference>
          <reference field="12" count="1" selected="0">
            <x v="8"/>
          </reference>
        </references>
      </pivotArea>
    </format>
    <format dxfId="291">
      <pivotArea dataOnly="0" labelOnly="1" outline="0" fieldPosition="0">
        <references count="2">
          <reference field="4294967294" count="2">
            <x v="0"/>
            <x v="1"/>
          </reference>
          <reference field="12" count="1" selected="0">
            <x v="8"/>
          </reference>
        </references>
      </pivotArea>
    </format>
    <format dxfId="290">
      <pivotArea dataOnly="0" labelOnly="1" fieldPosition="0">
        <references count="1">
          <reference field="12" count="1">
            <x v="8"/>
          </reference>
        </references>
      </pivotArea>
    </format>
    <format dxfId="289">
      <pivotArea dataOnly="0" labelOnly="1" outline="0" fieldPosition="0">
        <references count="2">
          <reference field="4294967294" count="2">
            <x v="0"/>
            <x v="1"/>
          </reference>
          <reference field="12" count="1" selected="0">
            <x v="8"/>
          </reference>
        </references>
      </pivotArea>
    </format>
  </formats>
  <pivotTableStyleInfo name="PivotStyleLight8"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2.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itemPrintTitles="1" createdVersion="5" indent="0" outline="1" outlineData="1" multipleFieldFilters="0" rowHeaderCaption="Agency">
  <location ref="B6:N49"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showAll="0"/>
    <pivotField showAll="0"/>
    <pivotField showAll="0"/>
    <pivotField showAll="0"/>
    <pivotField showAll="0">
      <items count="7">
        <item x="0"/>
        <item x="2"/>
        <item x="4"/>
        <item x="1"/>
        <item x="3"/>
        <item x="5"/>
        <item t="default"/>
      </items>
    </pivotField>
    <pivotField showAll="0"/>
    <pivotField showAll="0"/>
    <pivotField showAll="0"/>
    <pivotField axis="axisCol" showAll="0">
      <items count="13">
        <item m="1" x="7"/>
        <item x="2"/>
        <item x="0"/>
        <item m="1" x="11"/>
        <item x="1"/>
        <item x="5"/>
        <item m="1" x="10"/>
        <item x="6"/>
        <item x="3"/>
        <item h="1" x="4"/>
        <item m="1" x="9"/>
        <item m="1" x="8"/>
        <item t="default"/>
      </items>
    </pivotField>
    <pivotField showAll="0">
      <items count="16">
        <item m="1" x="12"/>
        <item x="3"/>
        <item x="5"/>
        <item x="7"/>
        <item m="1" x="13"/>
        <item x="6"/>
        <item x="2"/>
        <item m="1" x="11"/>
        <item x="0"/>
        <item m="1" x="8"/>
        <item m="1" x="10"/>
        <item x="1"/>
        <item m="1" x="14"/>
        <item x="4"/>
        <item m="1" x="9"/>
        <item t="default"/>
      </items>
    </pivotField>
    <pivotField dataField="1" showAll="0"/>
    <pivotField dataField="1"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axis="axisRow" showAll="0" sortType="ascending" defaultSubtotal="0">
      <items count="127">
        <item x="0"/>
        <item x="1"/>
        <item x="2"/>
        <item x="3"/>
        <item m="1" x="108"/>
        <item x="4"/>
        <item x="5"/>
        <item x="6"/>
        <item x="7"/>
        <item x="8"/>
        <item x="9"/>
        <item x="10"/>
        <item x="11"/>
        <item x="12"/>
        <item x="13"/>
        <item x="14"/>
        <item x="15"/>
        <item x="16"/>
        <item m="1" x="124"/>
        <item x="17"/>
        <item x="18"/>
        <item x="19"/>
        <item x="20"/>
        <item x="21"/>
        <item x="22"/>
        <item x="23"/>
        <item x="24"/>
        <item x="25"/>
        <item x="26"/>
        <item m="1" x="103"/>
        <item x="27"/>
        <item x="28"/>
        <item x="29"/>
        <item x="30"/>
        <item x="31"/>
        <item x="32"/>
        <item x="33"/>
        <item x="34"/>
        <item x="35"/>
        <item x="36"/>
        <item x="37"/>
        <item x="38"/>
        <item x="39"/>
        <item x="40"/>
        <item x="41"/>
        <item x="42"/>
        <item x="43"/>
        <item x="44"/>
        <item x="97"/>
        <item m="1" x="119"/>
        <item x="45"/>
        <item x="46"/>
        <item x="47"/>
        <item x="48"/>
        <item x="49"/>
        <item x="50"/>
        <item x="51"/>
        <item x="52"/>
        <item x="53"/>
        <item x="54"/>
        <item x="59"/>
        <item x="71"/>
        <item x="74"/>
        <item x="73"/>
        <item x="55"/>
        <item x="64"/>
        <item x="75"/>
        <item x="65"/>
        <item x="60"/>
        <item x="67"/>
        <item x="61"/>
        <item x="62"/>
        <item x="63"/>
        <item x="70"/>
        <item x="58"/>
        <item x="66"/>
        <item x="72"/>
        <item x="69"/>
        <item x="76"/>
        <item x="57"/>
        <item x="56"/>
        <item x="68"/>
        <item m="1" x="109"/>
        <item m="1" x="125"/>
        <item m="1" x="102"/>
        <item m="1" x="110"/>
        <item m="1" x="112"/>
        <item m="1" x="113"/>
        <item m="1" x="126"/>
        <item m="1" x="111"/>
        <item m="1" x="114"/>
        <item m="1" x="104"/>
        <item m="1" x="105"/>
        <item m="1" x="121"/>
        <item m="1" x="100"/>
        <item m="1" x="107"/>
        <item m="1" x="120"/>
        <item m="1" x="117"/>
        <item m="1" x="116"/>
        <item m="1" x="122"/>
        <item m="1" x="101"/>
        <item m="1" x="115"/>
        <item m="1" x="123"/>
        <item m="1" x="106"/>
        <item x="77"/>
        <item x="78"/>
        <item x="79"/>
        <item x="80"/>
        <item x="81"/>
        <item x="82"/>
        <item x="83"/>
        <item x="84"/>
        <item x="85"/>
        <item x="86"/>
        <item x="87"/>
        <item x="88"/>
        <item x="89"/>
        <item m="1" x="99"/>
        <item x="90"/>
        <item x="91"/>
        <item x="92"/>
        <item x="93"/>
        <item m="1" x="118"/>
        <item x="94"/>
        <item x="95"/>
        <item x="96"/>
        <item x="98"/>
      </items>
    </pivotField>
    <pivotField showAll="0" defaultSubtotal="0">
      <items count="13">
        <item x="12"/>
        <item x="11"/>
        <item x="6"/>
        <item x="5"/>
        <item x="10"/>
        <item x="0"/>
        <item x="3"/>
        <item x="4"/>
        <item x="7"/>
        <item x="1"/>
        <item x="2"/>
        <item x="8"/>
        <item x="9"/>
      </items>
    </pivotField>
    <pivotField showAll="0" defaultSubtotal="0">
      <items count="13">
        <item x="7"/>
        <item x="6"/>
        <item x="10"/>
        <item x="12"/>
        <item x="11"/>
        <item x="0"/>
        <item x="4"/>
        <item x="2"/>
        <item x="5"/>
        <item x="1"/>
        <item x="3"/>
        <item x="8"/>
        <item x="9"/>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1">
    <field x="23"/>
  </rowFields>
  <rowItems count="41">
    <i>
      <x v="3"/>
    </i>
    <i>
      <x v="7"/>
    </i>
    <i>
      <x v="8"/>
    </i>
    <i>
      <x v="9"/>
    </i>
    <i>
      <x v="10"/>
    </i>
    <i>
      <x v="11"/>
    </i>
    <i>
      <x v="12"/>
    </i>
    <i>
      <x v="14"/>
    </i>
    <i>
      <x v="16"/>
    </i>
    <i>
      <x v="19"/>
    </i>
    <i>
      <x v="20"/>
    </i>
    <i>
      <x v="24"/>
    </i>
    <i>
      <x v="26"/>
    </i>
    <i>
      <x v="28"/>
    </i>
    <i>
      <x v="30"/>
    </i>
    <i>
      <x v="34"/>
    </i>
    <i>
      <x v="36"/>
    </i>
    <i>
      <x v="37"/>
    </i>
    <i>
      <x v="38"/>
    </i>
    <i>
      <x v="45"/>
    </i>
    <i>
      <x v="59"/>
    </i>
    <i>
      <x v="60"/>
    </i>
    <i>
      <x v="65"/>
    </i>
    <i>
      <x v="67"/>
    </i>
    <i>
      <x v="68"/>
    </i>
    <i>
      <x v="70"/>
    </i>
    <i>
      <x v="71"/>
    </i>
    <i>
      <x v="72"/>
    </i>
    <i>
      <x v="74"/>
    </i>
    <i>
      <x v="79"/>
    </i>
    <i>
      <x v="105"/>
    </i>
    <i>
      <x v="107"/>
    </i>
    <i>
      <x v="111"/>
    </i>
    <i>
      <x v="112"/>
    </i>
    <i>
      <x v="114"/>
    </i>
    <i>
      <x v="116"/>
    </i>
    <i>
      <x v="118"/>
    </i>
    <i>
      <x v="119"/>
    </i>
    <i>
      <x v="121"/>
    </i>
    <i>
      <x v="123"/>
    </i>
    <i t="grand">
      <x/>
    </i>
  </rowItems>
  <colFields count="2">
    <field x="12"/>
    <field x="-2"/>
  </colFields>
  <colItems count="12">
    <i>
      <x v="1"/>
      <x/>
    </i>
    <i r="1" i="1">
      <x v="1"/>
    </i>
    <i>
      <x v="2"/>
      <x/>
    </i>
    <i r="1" i="1">
      <x v="1"/>
    </i>
    <i>
      <x v="4"/>
      <x/>
    </i>
    <i r="1" i="1">
      <x v="1"/>
    </i>
    <i>
      <x v="5"/>
      <x/>
    </i>
    <i r="1" i="1">
      <x v="1"/>
    </i>
    <i>
      <x v="8"/>
      <x/>
    </i>
    <i r="1" i="1">
      <x v="1"/>
    </i>
    <i t="grand">
      <x/>
    </i>
    <i t="grand" i="1">
      <x/>
    </i>
  </colItems>
  <pageFields count="1">
    <pageField fld="3" item="3" hier="-1"/>
  </pageFields>
  <dataFields count="2">
    <dataField name="HH targeted" fld="14" baseField="5" baseItem="0"/>
    <dataField name="HH Reached" fld="15" baseField="5" baseItem="0"/>
  </dataFields>
  <formats count="45">
    <format dxfId="288">
      <pivotArea outline="0" collapsedLevelsAreSubtotals="1" fieldPosition="0"/>
    </format>
    <format dxfId="287">
      <pivotArea dataOnly="0" labelOnly="1" grandRow="1" outline="0" fieldPosition="0"/>
    </format>
    <format dxfId="286">
      <pivotArea dataOnly="0" labelOnly="1" outline="0" fieldPosition="0">
        <references count="2">
          <reference field="4294967294" count="2">
            <x v="0"/>
            <x v="1"/>
          </reference>
          <reference field="12" count="1" selected="0">
            <x v="1"/>
          </reference>
        </references>
      </pivotArea>
    </format>
    <format dxfId="285">
      <pivotArea dataOnly="0" labelOnly="1" outline="0" fieldPosition="0">
        <references count="2">
          <reference field="4294967294" count="2">
            <x v="0"/>
            <x v="1"/>
          </reference>
          <reference field="12" count="1" selected="0">
            <x v="2"/>
          </reference>
        </references>
      </pivotArea>
    </format>
    <format dxfId="284">
      <pivotArea dataOnly="0" labelOnly="1" outline="0" fieldPosition="0">
        <references count="2">
          <reference field="4294967294" count="2">
            <x v="0"/>
            <x v="1"/>
          </reference>
          <reference field="12" count="1" selected="0">
            <x v="4"/>
          </reference>
        </references>
      </pivotArea>
    </format>
    <format dxfId="283">
      <pivotArea dataOnly="0" labelOnly="1" outline="0" fieldPosition="0">
        <references count="2">
          <reference field="4294967294" count="2">
            <x v="0"/>
            <x v="1"/>
          </reference>
          <reference field="12" count="1" selected="0">
            <x v="5"/>
          </reference>
        </references>
      </pivotArea>
    </format>
    <format dxfId="282">
      <pivotArea dataOnly="0" labelOnly="1" outline="0" fieldPosition="0">
        <references count="2">
          <reference field="4294967294" count="2">
            <x v="0"/>
            <x v="1"/>
          </reference>
          <reference field="12" count="1" selected="0">
            <x v="1"/>
          </reference>
        </references>
      </pivotArea>
    </format>
    <format dxfId="281">
      <pivotArea dataOnly="0" labelOnly="1" outline="0" fieldPosition="0">
        <references count="2">
          <reference field="4294967294" count="2">
            <x v="0"/>
            <x v="1"/>
          </reference>
          <reference field="12" count="1" selected="0">
            <x v="2"/>
          </reference>
        </references>
      </pivotArea>
    </format>
    <format dxfId="280">
      <pivotArea dataOnly="0" labelOnly="1" outline="0" fieldPosition="0">
        <references count="2">
          <reference field="4294967294" count="2">
            <x v="0"/>
            <x v="1"/>
          </reference>
          <reference field="12" count="1" selected="0">
            <x v="4"/>
          </reference>
        </references>
      </pivotArea>
    </format>
    <format dxfId="279">
      <pivotArea dataOnly="0" labelOnly="1" outline="0" fieldPosition="0">
        <references count="2">
          <reference field="4294967294" count="2">
            <x v="0"/>
            <x v="1"/>
          </reference>
          <reference field="12" count="1" selected="0">
            <x v="5"/>
          </reference>
        </references>
      </pivotArea>
    </format>
    <format dxfId="278">
      <pivotArea dataOnly="0" labelOnly="1" outline="0" fieldPosition="0">
        <references count="2">
          <reference field="4294967294" count="2">
            <x v="0"/>
            <x v="1"/>
          </reference>
          <reference field="12" count="1" selected="0">
            <x v="1"/>
          </reference>
        </references>
      </pivotArea>
    </format>
    <format dxfId="277">
      <pivotArea dataOnly="0" labelOnly="1" outline="0" fieldPosition="0">
        <references count="2">
          <reference field="4294967294" count="2">
            <x v="0"/>
            <x v="1"/>
          </reference>
          <reference field="12" count="1" selected="0">
            <x v="2"/>
          </reference>
        </references>
      </pivotArea>
    </format>
    <format dxfId="276">
      <pivotArea dataOnly="0" labelOnly="1" outline="0" fieldPosition="0">
        <references count="2">
          <reference field="4294967294" count="2">
            <x v="0"/>
            <x v="1"/>
          </reference>
          <reference field="12" count="1" selected="0">
            <x v="4"/>
          </reference>
        </references>
      </pivotArea>
    </format>
    <format dxfId="275">
      <pivotArea dataOnly="0" labelOnly="1" outline="0" fieldPosition="0">
        <references count="2">
          <reference field="4294967294" count="2">
            <x v="0"/>
            <x v="1"/>
          </reference>
          <reference field="12" count="1" selected="0">
            <x v="5"/>
          </reference>
        </references>
      </pivotArea>
    </format>
    <format dxfId="274">
      <pivotArea field="12" dataOnly="0" labelOnly="1" grandCol="1" outline="0" axis="axisCol" fieldPosition="0">
        <references count="1">
          <reference field="4294967294" count="1" selected="0">
            <x v="0"/>
          </reference>
        </references>
      </pivotArea>
    </format>
    <format dxfId="273">
      <pivotArea field="12" dataOnly="0" labelOnly="1" grandCol="1" outline="0" axis="axisCol" fieldPosition="0">
        <references count="1">
          <reference field="4294967294" count="1" selected="0">
            <x v="1"/>
          </reference>
        </references>
      </pivotArea>
    </format>
    <format dxfId="272">
      <pivotArea dataOnly="0" labelOnly="1" fieldPosition="0">
        <references count="1">
          <reference field="12" count="4">
            <x v="1"/>
            <x v="2"/>
            <x v="4"/>
            <x v="5"/>
          </reference>
        </references>
      </pivotArea>
    </format>
    <format dxfId="271">
      <pivotArea dataOnly="0" labelOnly="1" fieldPosition="0">
        <references count="1">
          <reference field="12" count="4">
            <x v="1"/>
            <x v="2"/>
            <x v="4"/>
            <x v="5"/>
          </reference>
        </references>
      </pivotArea>
    </format>
    <format dxfId="270">
      <pivotArea field="12" dataOnly="0" labelOnly="1" grandCol="1" outline="0" axis="axisCol" fieldPosition="0">
        <references count="1">
          <reference field="4294967294" count="1" selected="0">
            <x v="0"/>
          </reference>
        </references>
      </pivotArea>
    </format>
    <format dxfId="269">
      <pivotArea field="12" dataOnly="0" labelOnly="1" grandCol="1" outline="0" axis="axisCol" fieldPosition="0">
        <references count="1">
          <reference field="4294967294" count="1" selected="0">
            <x v="1"/>
          </reference>
        </references>
      </pivotArea>
    </format>
    <format dxfId="268">
      <pivotArea dataOnly="0" labelOnly="1" outline="0" fieldPosition="0">
        <references count="2">
          <reference field="4294967294" count="2">
            <x v="0"/>
            <x v="1"/>
          </reference>
          <reference field="12" count="1" selected="0">
            <x v="1"/>
          </reference>
        </references>
      </pivotArea>
    </format>
    <format dxfId="267">
      <pivotArea dataOnly="0" labelOnly="1" outline="0" fieldPosition="0">
        <references count="2">
          <reference field="4294967294" count="2">
            <x v="0"/>
            <x v="1"/>
          </reference>
          <reference field="12" count="1" selected="0">
            <x v="2"/>
          </reference>
        </references>
      </pivotArea>
    </format>
    <format dxfId="266">
      <pivotArea dataOnly="0" labelOnly="1" outline="0" fieldPosition="0">
        <references count="2">
          <reference field="4294967294" count="2">
            <x v="0"/>
            <x v="1"/>
          </reference>
          <reference field="12" count="1" selected="0">
            <x v="4"/>
          </reference>
        </references>
      </pivotArea>
    </format>
    <format dxfId="265">
      <pivotArea dataOnly="0" labelOnly="1" outline="0" fieldPosition="0">
        <references count="2">
          <reference field="4294967294" count="2">
            <x v="0"/>
            <x v="1"/>
          </reference>
          <reference field="12" count="1" selected="0">
            <x v="5"/>
          </reference>
        </references>
      </pivotArea>
    </format>
    <format dxfId="264">
      <pivotArea dataOnly="0" labelOnly="1" fieldPosition="0">
        <references count="1">
          <reference field="12" count="4">
            <x v="1"/>
            <x v="2"/>
            <x v="4"/>
            <x v="5"/>
          </reference>
        </references>
      </pivotArea>
    </format>
    <format dxfId="263">
      <pivotArea field="12" dataOnly="0" labelOnly="1" grandCol="1" outline="0" axis="axisCol" fieldPosition="0">
        <references count="1">
          <reference field="4294967294" count="1" selected="0">
            <x v="0"/>
          </reference>
        </references>
      </pivotArea>
    </format>
    <format dxfId="262">
      <pivotArea field="12" dataOnly="0" labelOnly="1" grandCol="1" outline="0" axis="axisCol" fieldPosition="0">
        <references count="1">
          <reference field="4294967294" count="1" selected="0">
            <x v="1"/>
          </reference>
        </references>
      </pivotArea>
    </format>
    <format dxfId="261">
      <pivotArea dataOnly="0" labelOnly="1" outline="0" fieldPosition="0">
        <references count="2">
          <reference field="4294967294" count="2">
            <x v="0"/>
            <x v="1"/>
          </reference>
          <reference field="12" count="1" selected="0">
            <x v="1"/>
          </reference>
        </references>
      </pivotArea>
    </format>
    <format dxfId="260">
      <pivotArea dataOnly="0" labelOnly="1" outline="0" fieldPosition="0">
        <references count="2">
          <reference field="4294967294" count="2">
            <x v="0"/>
            <x v="1"/>
          </reference>
          <reference field="12" count="1" selected="0">
            <x v="2"/>
          </reference>
        </references>
      </pivotArea>
    </format>
    <format dxfId="259">
      <pivotArea dataOnly="0" labelOnly="1" outline="0" fieldPosition="0">
        <references count="2">
          <reference field="4294967294" count="2">
            <x v="0"/>
            <x v="1"/>
          </reference>
          <reference field="12" count="1" selected="0">
            <x v="4"/>
          </reference>
        </references>
      </pivotArea>
    </format>
    <format dxfId="258">
      <pivotArea dataOnly="0" labelOnly="1" outline="0" fieldPosition="0">
        <references count="2">
          <reference field="4294967294" count="2">
            <x v="0"/>
            <x v="1"/>
          </reference>
          <reference field="12" count="1" selected="0">
            <x v="5"/>
          </reference>
        </references>
      </pivotArea>
    </format>
    <format dxfId="257">
      <pivotArea dataOnly="0" labelOnly="1" fieldPosition="0">
        <references count="1">
          <reference field="12" count="4">
            <x v="1"/>
            <x v="2"/>
            <x v="4"/>
            <x v="5"/>
          </reference>
        </references>
      </pivotArea>
    </format>
    <format dxfId="256">
      <pivotArea field="12" dataOnly="0" labelOnly="1" grandCol="1" outline="0" axis="axisCol" fieldPosition="0">
        <references count="1">
          <reference field="4294967294" count="1" selected="0">
            <x v="0"/>
          </reference>
        </references>
      </pivotArea>
    </format>
    <format dxfId="255">
      <pivotArea field="12" dataOnly="0" labelOnly="1" grandCol="1" outline="0" axis="axisCol" fieldPosition="0">
        <references count="1">
          <reference field="4294967294" count="1" selected="0">
            <x v="1"/>
          </reference>
        </references>
      </pivotArea>
    </format>
    <format dxfId="254">
      <pivotArea dataOnly="0" labelOnly="1" outline="0" fieldPosition="0">
        <references count="2">
          <reference field="4294967294" count="2">
            <x v="0"/>
            <x v="1"/>
          </reference>
          <reference field="12" count="1" selected="0">
            <x v="1"/>
          </reference>
        </references>
      </pivotArea>
    </format>
    <format dxfId="253">
      <pivotArea dataOnly="0" labelOnly="1" outline="0" fieldPosition="0">
        <references count="2">
          <reference field="4294967294" count="2">
            <x v="0"/>
            <x v="1"/>
          </reference>
          <reference field="12" count="1" selected="0">
            <x v="2"/>
          </reference>
        </references>
      </pivotArea>
    </format>
    <format dxfId="252">
      <pivotArea dataOnly="0" labelOnly="1" outline="0" fieldPosition="0">
        <references count="2">
          <reference field="4294967294" count="2">
            <x v="0"/>
            <x v="1"/>
          </reference>
          <reference field="12" count="1" selected="0">
            <x v="4"/>
          </reference>
        </references>
      </pivotArea>
    </format>
    <format dxfId="251">
      <pivotArea dataOnly="0" labelOnly="1" outline="0" fieldPosition="0">
        <references count="2">
          <reference field="4294967294" count="2">
            <x v="0"/>
            <x v="1"/>
          </reference>
          <reference field="12" count="1" selected="0">
            <x v="5"/>
          </reference>
        </references>
      </pivotArea>
    </format>
    <format dxfId="250">
      <pivotArea dataOnly="0" labelOnly="1" fieldPosition="0">
        <references count="1">
          <reference field="12" count="1">
            <x v="8"/>
          </reference>
        </references>
      </pivotArea>
    </format>
    <format dxfId="249">
      <pivotArea dataOnly="0" labelOnly="1" outline="0" fieldPosition="0">
        <references count="2">
          <reference field="4294967294" count="2">
            <x v="0"/>
            <x v="1"/>
          </reference>
          <reference field="12" count="1" selected="0">
            <x v="8"/>
          </reference>
        </references>
      </pivotArea>
    </format>
    <format dxfId="248">
      <pivotArea dataOnly="0" labelOnly="1" fieldPosition="0">
        <references count="1">
          <reference field="12" count="1">
            <x v="8"/>
          </reference>
        </references>
      </pivotArea>
    </format>
    <format dxfId="247">
      <pivotArea dataOnly="0" labelOnly="1" outline="0" fieldPosition="0">
        <references count="2">
          <reference field="4294967294" count="2">
            <x v="0"/>
            <x v="1"/>
          </reference>
          <reference field="12" count="1" selected="0">
            <x v="8"/>
          </reference>
        </references>
      </pivotArea>
    </format>
    <format dxfId="246">
      <pivotArea dataOnly="0" labelOnly="1" outline="0" fieldPosition="0">
        <references count="2">
          <reference field="4294967294" count="2">
            <x v="0"/>
            <x v="1"/>
          </reference>
          <reference field="12" count="1" selected="0">
            <x v="8"/>
          </reference>
        </references>
      </pivotArea>
    </format>
    <format dxfId="245">
      <pivotArea dataOnly="0" labelOnly="1" outline="0" fieldPosition="0">
        <references count="2">
          <reference field="4294967294" count="2">
            <x v="0"/>
            <x v="1"/>
          </reference>
          <reference field="12" count="1" selected="0">
            <x v="8"/>
          </reference>
        </references>
      </pivotArea>
    </format>
    <format dxfId="244">
      <pivotArea dataOnly="0" labelOnly="1" fieldPosition="0">
        <references count="1">
          <reference field="12" count="1">
            <x v="8"/>
          </reference>
        </references>
      </pivotArea>
    </format>
  </formats>
  <pivotTableStyleInfo name="PivotStyleLight8"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3.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itemPrintTitles="1" createdVersion="5" indent="0" outline="1" outlineData="1" multipleFieldFilters="0" rowHeaderCaption="Municipality, Agency">
  <location ref="B6:N230"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axis="axisRow" showAll="0">
      <items count="13">
        <item x="3"/>
        <item x="8"/>
        <item x="10"/>
        <item x="4"/>
        <item x="0"/>
        <item x="1"/>
        <item x="5"/>
        <item x="2"/>
        <item x="6"/>
        <item x="11"/>
        <item x="7"/>
        <item x="9"/>
        <item t="default"/>
      </items>
    </pivotField>
    <pivotField axis="axisRow" showAll="0" sortType="ascending">
      <items count="130">
        <item x="44"/>
        <item x="7"/>
        <item x="37"/>
        <item x="64"/>
        <item m="1" x="127"/>
        <item x="17"/>
        <item x="3"/>
        <item x="61"/>
        <item x="115"/>
        <item x="109"/>
        <item x="11"/>
        <item x="0"/>
        <item x="111"/>
        <item x="8"/>
        <item x="72"/>
        <item x="92"/>
        <item x="50"/>
        <item x="99"/>
        <item m="1" x="126"/>
        <item x="106"/>
        <item x="107"/>
        <item x="100"/>
        <item x="18"/>
        <item x="101"/>
        <item x="74"/>
        <item x="70"/>
        <item x="96"/>
        <item x="9"/>
        <item x="15"/>
        <item x="88"/>
        <item x="98"/>
        <item x="86"/>
        <item x="19"/>
        <item x="85"/>
        <item x="45"/>
        <item x="108"/>
        <item x="24"/>
        <item x="53"/>
        <item x="1"/>
        <item x="10"/>
        <item x="83"/>
        <item x="75"/>
        <item x="56"/>
        <item x="78"/>
        <item x="25"/>
        <item x="20"/>
        <item x="23"/>
        <item m="1" x="122"/>
        <item x="4"/>
        <item x="5"/>
        <item x="79"/>
        <item x="103"/>
        <item x="97"/>
        <item x="26"/>
        <item x="27"/>
        <item x="59"/>
        <item x="80"/>
        <item x="93"/>
        <item x="51"/>
        <item x="81"/>
        <item x="38"/>
        <item x="112"/>
        <item x="62"/>
        <item x="104"/>
        <item x="110"/>
        <item x="48"/>
        <item x="118"/>
        <item x="28"/>
        <item x="116"/>
        <item x="65"/>
        <item x="68"/>
        <item x="12"/>
        <item x="34"/>
        <item x="57"/>
        <item x="21"/>
        <item x="49"/>
        <item x="120"/>
        <item x="76"/>
        <item x="2"/>
        <item x="87"/>
        <item x="89"/>
        <item m="1" x="124"/>
        <item x="102"/>
        <item x="47"/>
        <item x="66"/>
        <item x="39"/>
        <item x="46"/>
        <item x="90"/>
        <item x="13"/>
        <item x="84"/>
        <item x="29"/>
        <item m="1" x="125"/>
        <item x="40"/>
        <item x="82"/>
        <item x="30"/>
        <item x="69"/>
        <item x="31"/>
        <item x="6"/>
        <item m="1" x="121"/>
        <item x="32"/>
        <item x="22"/>
        <item x="63"/>
        <item x="35"/>
        <item x="60"/>
        <item x="119"/>
        <item x="117"/>
        <item x="95"/>
        <item x="54"/>
        <item x="41"/>
        <item x="14"/>
        <item x="36"/>
        <item x="113"/>
        <item x="55"/>
        <item x="33"/>
        <item m="1" x="128"/>
        <item m="1" x="123"/>
        <item x="71"/>
        <item x="105"/>
        <item x="42"/>
        <item x="16"/>
        <item x="77"/>
        <item x="52"/>
        <item x="58"/>
        <item x="114"/>
        <item x="43"/>
        <item x="94"/>
        <item x="73"/>
        <item x="91"/>
        <item x="67"/>
        <item t="default"/>
      </items>
    </pivotField>
    <pivotField showAll="0"/>
    <pivotField showAll="0"/>
    <pivotField showAll="0">
      <items count="7">
        <item x="0"/>
        <item x="2"/>
        <item x="4"/>
        <item x="1"/>
        <item x="3"/>
        <item x="5"/>
        <item t="default"/>
      </items>
    </pivotField>
    <pivotField showAll="0"/>
    <pivotField showAll="0"/>
    <pivotField showAll="0"/>
    <pivotField axis="axisCol" showAll="0">
      <items count="13">
        <item m="1" x="7"/>
        <item x="2"/>
        <item x="0"/>
        <item m="1" x="11"/>
        <item x="1"/>
        <item x="5"/>
        <item h="1" m="1" x="10"/>
        <item x="6"/>
        <item x="3"/>
        <item h="1" x="4"/>
        <item h="1" m="1" x="9"/>
        <item h="1" m="1" x="8"/>
        <item t="default"/>
      </items>
    </pivotField>
    <pivotField showAll="0">
      <items count="16">
        <item m="1" x="12"/>
        <item x="3"/>
        <item x="5"/>
        <item x="7"/>
        <item m="1" x="13"/>
        <item x="6"/>
        <item x="2"/>
        <item m="1" x="11"/>
        <item x="0"/>
        <item m="1" x="8"/>
        <item m="1" x="10"/>
        <item x="1"/>
        <item m="1" x="14"/>
        <item x="4"/>
        <item m="1" x="9"/>
        <item t="default"/>
      </items>
    </pivotField>
    <pivotField dataField="1" showAll="0"/>
    <pivotField dataField="1"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axis="axisRow" showAll="0" sortType="ascending" defaultSubtotal="0">
      <items count="127">
        <item x="0"/>
        <item x="1"/>
        <item x="2"/>
        <item x="3"/>
        <item m="1" x="108"/>
        <item x="4"/>
        <item x="5"/>
        <item x="6"/>
        <item x="7"/>
        <item x="8"/>
        <item x="9"/>
        <item x="10"/>
        <item x="11"/>
        <item x="12"/>
        <item x="13"/>
        <item x="14"/>
        <item x="15"/>
        <item x="16"/>
        <item m="1" x="124"/>
        <item x="17"/>
        <item x="18"/>
        <item x="19"/>
        <item x="20"/>
        <item x="21"/>
        <item x="22"/>
        <item x="23"/>
        <item x="24"/>
        <item x="25"/>
        <item x="26"/>
        <item m="1" x="103"/>
        <item x="27"/>
        <item x="28"/>
        <item x="29"/>
        <item x="30"/>
        <item x="31"/>
        <item x="32"/>
        <item x="33"/>
        <item x="34"/>
        <item x="35"/>
        <item x="36"/>
        <item x="37"/>
        <item x="38"/>
        <item x="39"/>
        <item x="40"/>
        <item x="41"/>
        <item x="42"/>
        <item x="43"/>
        <item x="44"/>
        <item x="97"/>
        <item m="1" x="119"/>
        <item x="45"/>
        <item x="46"/>
        <item x="47"/>
        <item x="48"/>
        <item x="49"/>
        <item x="50"/>
        <item x="51"/>
        <item x="52"/>
        <item x="53"/>
        <item x="54"/>
        <item x="59"/>
        <item x="71"/>
        <item x="74"/>
        <item x="73"/>
        <item x="55"/>
        <item x="64"/>
        <item x="75"/>
        <item x="65"/>
        <item x="60"/>
        <item x="67"/>
        <item x="61"/>
        <item x="62"/>
        <item x="63"/>
        <item x="70"/>
        <item x="58"/>
        <item x="66"/>
        <item x="72"/>
        <item x="69"/>
        <item x="76"/>
        <item x="57"/>
        <item x="56"/>
        <item x="68"/>
        <item m="1" x="109"/>
        <item m="1" x="125"/>
        <item m="1" x="102"/>
        <item m="1" x="110"/>
        <item m="1" x="112"/>
        <item m="1" x="113"/>
        <item m="1" x="126"/>
        <item m="1" x="111"/>
        <item m="1" x="114"/>
        <item m="1" x="104"/>
        <item m="1" x="105"/>
        <item m="1" x="121"/>
        <item m="1" x="100"/>
        <item m="1" x="107"/>
        <item m="1" x="120"/>
        <item m="1" x="117"/>
        <item m="1" x="116"/>
        <item m="1" x="122"/>
        <item m="1" x="101"/>
        <item m="1" x="115"/>
        <item m="1" x="123"/>
        <item m="1" x="106"/>
        <item x="77"/>
        <item x="78"/>
        <item x="79"/>
        <item x="80"/>
        <item x="81"/>
        <item x="82"/>
        <item x="83"/>
        <item x="84"/>
        <item x="85"/>
        <item x="86"/>
        <item x="87"/>
        <item x="88"/>
        <item x="89"/>
        <item m="1" x="99"/>
        <item x="90"/>
        <item x="91"/>
        <item x="92"/>
        <item x="93"/>
        <item m="1" x="118"/>
        <item x="94"/>
        <item x="95"/>
        <item x="96"/>
        <item x="98"/>
      </items>
    </pivotField>
    <pivotField showAll="0" defaultSubtotal="0">
      <items count="13">
        <item x="12"/>
        <item x="11"/>
        <item x="6"/>
        <item x="5"/>
        <item x="10"/>
        <item x="0"/>
        <item x="3"/>
        <item x="4"/>
        <item x="7"/>
        <item x="1"/>
        <item x="2"/>
        <item x="8"/>
        <item x="9"/>
      </items>
    </pivotField>
    <pivotField showAll="0" defaultSubtotal="0">
      <items count="13">
        <item x="7"/>
        <item x="6"/>
        <item x="10"/>
        <item x="12"/>
        <item x="11"/>
        <item x="0"/>
        <item x="4"/>
        <item x="2"/>
        <item x="5"/>
        <item x="1"/>
        <item x="3"/>
        <item x="8"/>
        <item x="9"/>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3">
    <field x="4"/>
    <field x="5"/>
    <field x="23"/>
  </rowFields>
  <rowItems count="222">
    <i>
      <x/>
    </i>
    <i r="1">
      <x v="3"/>
    </i>
    <i r="2">
      <x v="19"/>
    </i>
    <i r="2">
      <x v="20"/>
    </i>
    <i r="2">
      <x v="37"/>
    </i>
    <i r="1">
      <x v="9"/>
    </i>
    <i r="2">
      <x v="79"/>
    </i>
    <i r="1">
      <x v="10"/>
    </i>
    <i r="2">
      <x v="3"/>
    </i>
    <i r="2">
      <x v="37"/>
    </i>
    <i r="2">
      <x v="74"/>
    </i>
    <i r="2">
      <x v="123"/>
    </i>
    <i r="1">
      <x v="16"/>
    </i>
    <i r="2">
      <x v="16"/>
    </i>
    <i r="2">
      <x v="19"/>
    </i>
    <i r="2">
      <x v="121"/>
    </i>
    <i r="1">
      <x v="58"/>
    </i>
    <i r="2">
      <x v="16"/>
    </i>
    <i r="2">
      <x v="19"/>
    </i>
    <i r="1">
      <x v="64"/>
    </i>
    <i r="2">
      <x v="60"/>
    </i>
    <i r="1">
      <x v="65"/>
    </i>
    <i r="2">
      <x v="14"/>
    </i>
    <i r="2">
      <x v="19"/>
    </i>
    <i r="2">
      <x v="24"/>
    </i>
    <i r="2">
      <x v="37"/>
    </i>
    <i r="2">
      <x v="60"/>
    </i>
    <i r="2">
      <x v="68"/>
    </i>
    <i r="1">
      <x v="69"/>
    </i>
    <i r="2">
      <x v="19"/>
    </i>
    <i r="2">
      <x v="24"/>
    </i>
    <i r="2">
      <x v="79"/>
    </i>
    <i r="1">
      <x v="71"/>
    </i>
    <i r="2">
      <x v="3"/>
    </i>
    <i r="2">
      <x v="19"/>
    </i>
    <i r="1">
      <x v="72"/>
    </i>
    <i r="2">
      <x v="10"/>
    </i>
    <i r="2">
      <x v="60"/>
    </i>
    <i r="1">
      <x v="83"/>
    </i>
    <i r="2">
      <x v="12"/>
    </i>
    <i r="2">
      <x v="16"/>
    </i>
    <i r="2">
      <x v="19"/>
    </i>
    <i r="2">
      <x v="74"/>
    </i>
    <i r="1">
      <x v="84"/>
    </i>
    <i r="2">
      <x v="19"/>
    </i>
    <i r="2">
      <x v="37"/>
    </i>
    <i r="2">
      <x v="60"/>
    </i>
    <i r="1">
      <x v="121"/>
    </i>
    <i r="2">
      <x v="16"/>
    </i>
    <i r="1">
      <x v="128"/>
    </i>
    <i r="2">
      <x v="19"/>
    </i>
    <i r="2">
      <x v="74"/>
    </i>
    <i>
      <x v="1"/>
    </i>
    <i r="1">
      <x v="12"/>
    </i>
    <i r="2">
      <x v="74"/>
    </i>
    <i r="1">
      <x v="37"/>
    </i>
    <i r="2">
      <x v="16"/>
    </i>
    <i r="2">
      <x v="70"/>
    </i>
    <i r="1">
      <x v="61"/>
    </i>
    <i r="2">
      <x v="74"/>
    </i>
    <i r="1">
      <x v="89"/>
    </i>
    <i r="2">
      <x v="37"/>
    </i>
    <i r="1">
      <x v="107"/>
    </i>
    <i r="2">
      <x v="16"/>
    </i>
    <i r="1">
      <x v="111"/>
    </i>
    <i r="2">
      <x v="74"/>
    </i>
    <i r="1">
      <x v="112"/>
    </i>
    <i r="2">
      <x v="16"/>
    </i>
    <i r="1">
      <x v="123"/>
    </i>
    <i r="2">
      <x v="70"/>
    </i>
    <i>
      <x v="3"/>
    </i>
    <i r="1">
      <x v="36"/>
    </i>
    <i r="2">
      <x v="9"/>
    </i>
    <i r="2">
      <x v="16"/>
    </i>
    <i r="2">
      <x v="37"/>
    </i>
    <i r="1">
      <x v="40"/>
    </i>
    <i r="2">
      <x v="30"/>
    </i>
    <i r="2">
      <x v="59"/>
    </i>
    <i r="2">
      <x v="74"/>
    </i>
    <i r="1">
      <x v="42"/>
    </i>
    <i r="2">
      <x v="16"/>
    </i>
    <i r="2">
      <x v="37"/>
    </i>
    <i r="2">
      <x v="70"/>
    </i>
    <i r="1">
      <x v="44"/>
    </i>
    <i r="2">
      <x v="9"/>
    </i>
    <i r="2">
      <x v="16"/>
    </i>
    <i r="2">
      <x v="70"/>
    </i>
    <i r="1">
      <x v="53"/>
    </i>
    <i r="2">
      <x v="9"/>
    </i>
    <i r="2">
      <x v="37"/>
    </i>
    <i r="2">
      <x v="71"/>
    </i>
    <i r="1">
      <x v="54"/>
    </i>
    <i r="2">
      <x v="9"/>
    </i>
    <i r="2">
      <x v="12"/>
    </i>
    <i r="2">
      <x v="37"/>
    </i>
    <i r="1">
      <x v="67"/>
    </i>
    <i r="2">
      <x v="9"/>
    </i>
    <i r="2">
      <x v="16"/>
    </i>
    <i r="2">
      <x v="37"/>
    </i>
    <i r="2">
      <x v="45"/>
    </i>
    <i r="2">
      <x v="119"/>
    </i>
    <i r="1">
      <x v="73"/>
    </i>
    <i r="2">
      <x v="16"/>
    </i>
    <i r="2">
      <x v="37"/>
    </i>
    <i r="1">
      <x v="88"/>
    </i>
    <i r="2">
      <x v="3"/>
    </i>
    <i r="2">
      <x v="9"/>
    </i>
    <i r="2">
      <x v="16"/>
    </i>
    <i r="2">
      <x v="30"/>
    </i>
    <i r="2">
      <x v="37"/>
    </i>
    <i r="2">
      <x v="74"/>
    </i>
    <i r="2">
      <x v="116"/>
    </i>
    <i r="1">
      <x v="90"/>
    </i>
    <i r="2">
      <x v="9"/>
    </i>
    <i r="2">
      <x v="37"/>
    </i>
    <i r="2">
      <x v="74"/>
    </i>
    <i r="1">
      <x v="93"/>
    </i>
    <i r="2">
      <x v="30"/>
    </i>
    <i r="2">
      <x v="37"/>
    </i>
    <i r="2">
      <x v="118"/>
    </i>
    <i r="1">
      <x v="94"/>
    </i>
    <i r="2">
      <x v="9"/>
    </i>
    <i r="2">
      <x v="10"/>
    </i>
    <i r="2">
      <x v="30"/>
    </i>
    <i r="2">
      <x v="37"/>
    </i>
    <i r="2">
      <x v="116"/>
    </i>
    <i r="1">
      <x v="96"/>
    </i>
    <i r="2">
      <x v="9"/>
    </i>
    <i r="2">
      <x v="10"/>
    </i>
    <i r="1">
      <x v="99"/>
    </i>
    <i r="2">
      <x v="9"/>
    </i>
    <i r="2">
      <x v="12"/>
    </i>
    <i r="2">
      <x v="16"/>
    </i>
    <i r="2">
      <x v="34"/>
    </i>
    <i r="2">
      <x v="36"/>
    </i>
    <i r="2">
      <x v="37"/>
    </i>
    <i r="2">
      <x v="114"/>
    </i>
    <i r="2">
      <x v="116"/>
    </i>
    <i r="1">
      <x v="109"/>
    </i>
    <i r="2">
      <x v="3"/>
    </i>
    <i r="1">
      <x v="113"/>
    </i>
    <i r="2">
      <x v="9"/>
    </i>
    <i r="2">
      <x v="10"/>
    </i>
    <i r="2">
      <x v="16"/>
    </i>
    <i r="2">
      <x v="28"/>
    </i>
    <i r="1">
      <x v="122"/>
    </i>
    <i r="2">
      <x v="16"/>
    </i>
    <i r="2">
      <x v="24"/>
    </i>
    <i r="2">
      <x v="70"/>
    </i>
    <i r="1">
      <x v="128"/>
    </i>
    <i r="2">
      <x v="70"/>
    </i>
    <i r="2">
      <x v="72"/>
    </i>
    <i r="2">
      <x v="74"/>
    </i>
    <i>
      <x v="6"/>
    </i>
    <i r="1">
      <x/>
    </i>
    <i r="2">
      <x v="11"/>
    </i>
    <i r="2">
      <x v="65"/>
    </i>
    <i r="1">
      <x v="8"/>
    </i>
    <i r="2">
      <x v="65"/>
    </i>
    <i r="1">
      <x v="15"/>
    </i>
    <i r="2">
      <x v="38"/>
    </i>
    <i r="2">
      <x v="105"/>
    </i>
    <i r="2">
      <x v="111"/>
    </i>
    <i r="1">
      <x v="24"/>
    </i>
    <i r="2">
      <x v="24"/>
    </i>
    <i r="2">
      <x v="119"/>
    </i>
    <i r="1">
      <x v="28"/>
    </i>
    <i r="2">
      <x v="3"/>
    </i>
    <i r="2">
      <x v="8"/>
    </i>
    <i r="2">
      <x v="107"/>
    </i>
    <i r="1">
      <x v="33"/>
    </i>
    <i r="2">
      <x v="37"/>
    </i>
    <i r="1">
      <x v="34"/>
    </i>
    <i r="2">
      <x v="105"/>
    </i>
    <i r="1">
      <x v="43"/>
    </i>
    <i r="2">
      <x v="26"/>
    </i>
    <i r="1">
      <x v="46"/>
    </i>
    <i r="2">
      <x v="8"/>
    </i>
    <i r="2">
      <x v="10"/>
    </i>
    <i r="2">
      <x v="16"/>
    </i>
    <i r="2">
      <x v="36"/>
    </i>
    <i r="2">
      <x v="37"/>
    </i>
    <i r="2">
      <x v="45"/>
    </i>
    <i r="2">
      <x v="111"/>
    </i>
    <i r="2">
      <x v="112"/>
    </i>
    <i r="2">
      <x v="116"/>
    </i>
    <i r="2">
      <x v="119"/>
    </i>
    <i r="2">
      <x v="121"/>
    </i>
    <i r="1">
      <x v="102"/>
    </i>
    <i r="2">
      <x v="10"/>
    </i>
    <i r="2">
      <x v="38"/>
    </i>
    <i r="1">
      <x v="106"/>
    </i>
    <i r="2">
      <x v="45"/>
    </i>
    <i r="1">
      <x v="110"/>
    </i>
    <i r="2">
      <x v="10"/>
    </i>
    <i r="2">
      <x v="111"/>
    </i>
    <i r="1">
      <x v="128"/>
    </i>
    <i r="2">
      <x v="65"/>
    </i>
    <i r="2">
      <x v="67"/>
    </i>
    <i>
      <x v="8"/>
    </i>
    <i r="1">
      <x v="5"/>
    </i>
    <i r="2">
      <x v="7"/>
    </i>
    <i r="2">
      <x v="16"/>
    </i>
    <i r="1">
      <x v="22"/>
    </i>
    <i r="2">
      <x v="7"/>
    </i>
    <i r="2">
      <x v="16"/>
    </i>
    <i r="2">
      <x v="37"/>
    </i>
    <i r="2">
      <x v="114"/>
    </i>
    <i r="1">
      <x v="32"/>
    </i>
    <i r="2">
      <x v="7"/>
    </i>
    <i r="2">
      <x v="16"/>
    </i>
    <i r="2">
      <x v="20"/>
    </i>
    <i r="1">
      <x v="45"/>
    </i>
    <i r="2">
      <x v="7"/>
    </i>
    <i r="1">
      <x v="74"/>
    </i>
    <i r="2">
      <x v="7"/>
    </i>
    <i r="2">
      <x v="20"/>
    </i>
    <i r="1">
      <x v="100"/>
    </i>
    <i r="2">
      <x v="7"/>
    </i>
    <i r="2">
      <x v="16"/>
    </i>
    <i r="2">
      <x v="37"/>
    </i>
    <i t="grand">
      <x/>
    </i>
  </rowItems>
  <colFields count="2">
    <field x="12"/>
    <field x="-2"/>
  </colFields>
  <colItems count="12">
    <i>
      <x v="1"/>
      <x/>
    </i>
    <i r="1" i="1">
      <x v="1"/>
    </i>
    <i>
      <x v="2"/>
      <x/>
    </i>
    <i r="1" i="1">
      <x v="1"/>
    </i>
    <i>
      <x v="4"/>
      <x/>
    </i>
    <i r="1" i="1">
      <x v="1"/>
    </i>
    <i>
      <x v="5"/>
      <x/>
    </i>
    <i r="1" i="1">
      <x v="1"/>
    </i>
    <i>
      <x v="8"/>
      <x/>
    </i>
    <i r="1" i="1">
      <x v="1"/>
    </i>
    <i t="grand">
      <x/>
    </i>
    <i t="grand" i="1">
      <x/>
    </i>
  </colItems>
  <pageFields count="1">
    <pageField fld="3" item="3" hier="-1"/>
  </pageFields>
  <dataFields count="2">
    <dataField name="HH targeted" fld="14" baseField="5" baseItem="0"/>
    <dataField name="HH Reached" fld="15" baseField="5" baseItem="0"/>
  </dataFields>
  <formats count="56">
    <format dxfId="243">
      <pivotArea outline="0" collapsedLevelsAreSubtotals="1" fieldPosition="0"/>
    </format>
    <format dxfId="242">
      <pivotArea dataOnly="0" labelOnly="1" grandRow="1" outline="0" fieldPosition="0"/>
    </format>
    <format dxfId="241">
      <pivotArea dataOnly="0" labelOnly="1" outline="0" fieldPosition="0">
        <references count="2">
          <reference field="4294967294" count="2">
            <x v="0"/>
            <x v="1"/>
          </reference>
          <reference field="12" count="1" selected="0">
            <x v="1"/>
          </reference>
        </references>
      </pivotArea>
    </format>
    <format dxfId="240">
      <pivotArea dataOnly="0" labelOnly="1" outline="0" fieldPosition="0">
        <references count="2">
          <reference field="4294967294" count="2">
            <x v="0"/>
            <x v="1"/>
          </reference>
          <reference field="12" count="1" selected="0">
            <x v="2"/>
          </reference>
        </references>
      </pivotArea>
    </format>
    <format dxfId="239">
      <pivotArea dataOnly="0" labelOnly="1" outline="0" fieldPosition="0">
        <references count="2">
          <reference field="4294967294" count="2">
            <x v="0"/>
            <x v="1"/>
          </reference>
          <reference field="12" count="1" selected="0">
            <x v="4"/>
          </reference>
        </references>
      </pivotArea>
    </format>
    <format dxfId="238">
      <pivotArea dataOnly="0" labelOnly="1" outline="0" fieldPosition="0">
        <references count="2">
          <reference field="4294967294" count="2">
            <x v="0"/>
            <x v="1"/>
          </reference>
          <reference field="12" count="1" selected="0">
            <x v="5"/>
          </reference>
        </references>
      </pivotArea>
    </format>
    <format dxfId="237">
      <pivotArea dataOnly="0" labelOnly="1" outline="0" fieldPosition="0">
        <references count="2">
          <reference field="4294967294" count="2">
            <x v="0"/>
            <x v="1"/>
          </reference>
          <reference field="12" count="1" selected="0">
            <x v="1"/>
          </reference>
        </references>
      </pivotArea>
    </format>
    <format dxfId="236">
      <pivotArea dataOnly="0" labelOnly="1" outline="0" fieldPosition="0">
        <references count="2">
          <reference field="4294967294" count="2">
            <x v="0"/>
            <x v="1"/>
          </reference>
          <reference field="12" count="1" selected="0">
            <x v="2"/>
          </reference>
        </references>
      </pivotArea>
    </format>
    <format dxfId="235">
      <pivotArea dataOnly="0" labelOnly="1" outline="0" fieldPosition="0">
        <references count="2">
          <reference field="4294967294" count="2">
            <x v="0"/>
            <x v="1"/>
          </reference>
          <reference field="12" count="1" selected="0">
            <x v="4"/>
          </reference>
        </references>
      </pivotArea>
    </format>
    <format dxfId="234">
      <pivotArea dataOnly="0" labelOnly="1" outline="0" fieldPosition="0">
        <references count="2">
          <reference field="4294967294" count="2">
            <x v="0"/>
            <x v="1"/>
          </reference>
          <reference field="12" count="1" selected="0">
            <x v="5"/>
          </reference>
        </references>
      </pivotArea>
    </format>
    <format dxfId="233">
      <pivotArea dataOnly="0" labelOnly="1" outline="0" fieldPosition="0">
        <references count="2">
          <reference field="4294967294" count="2">
            <x v="0"/>
            <x v="1"/>
          </reference>
          <reference field="12" count="1" selected="0">
            <x v="1"/>
          </reference>
        </references>
      </pivotArea>
    </format>
    <format dxfId="232">
      <pivotArea dataOnly="0" labelOnly="1" outline="0" fieldPosition="0">
        <references count="2">
          <reference field="4294967294" count="2">
            <x v="0"/>
            <x v="1"/>
          </reference>
          <reference field="12" count="1" selected="0">
            <x v="2"/>
          </reference>
        </references>
      </pivotArea>
    </format>
    <format dxfId="231">
      <pivotArea dataOnly="0" labelOnly="1" outline="0" fieldPosition="0">
        <references count="2">
          <reference field="4294967294" count="2">
            <x v="0"/>
            <x v="1"/>
          </reference>
          <reference field="12" count="1" selected="0">
            <x v="4"/>
          </reference>
        </references>
      </pivotArea>
    </format>
    <format dxfId="230">
      <pivotArea dataOnly="0" labelOnly="1" outline="0" fieldPosition="0">
        <references count="2">
          <reference field="4294967294" count="2">
            <x v="0"/>
            <x v="1"/>
          </reference>
          <reference field="12" count="1" selected="0">
            <x v="5"/>
          </reference>
        </references>
      </pivotArea>
    </format>
    <format dxfId="229">
      <pivotArea dataOnly="0" labelOnly="1" fieldPosition="0">
        <references count="1">
          <reference field="12" count="4">
            <x v="1"/>
            <x v="2"/>
            <x v="4"/>
            <x v="5"/>
          </reference>
        </references>
      </pivotArea>
    </format>
    <format dxfId="228">
      <pivotArea field="12" dataOnly="0" labelOnly="1" grandCol="1" outline="0" axis="axisCol" fieldPosition="0">
        <references count="1">
          <reference field="4294967294" count="1" selected="0">
            <x v="0"/>
          </reference>
        </references>
      </pivotArea>
    </format>
    <format dxfId="227">
      <pivotArea field="12" dataOnly="0" labelOnly="1" grandCol="1" outline="0" axis="axisCol" fieldPosition="0">
        <references count="1">
          <reference field="4294967294" count="1" selected="0">
            <x v="1"/>
          </reference>
        </references>
      </pivotArea>
    </format>
    <format dxfId="226">
      <pivotArea dataOnly="0" labelOnly="1" outline="0" fieldPosition="0">
        <references count="2">
          <reference field="4294967294" count="2">
            <x v="0"/>
            <x v="1"/>
          </reference>
          <reference field="12" count="1" selected="0">
            <x v="1"/>
          </reference>
        </references>
      </pivotArea>
    </format>
    <format dxfId="225">
      <pivotArea dataOnly="0" labelOnly="1" outline="0" fieldPosition="0">
        <references count="2">
          <reference field="4294967294" count="2">
            <x v="0"/>
            <x v="1"/>
          </reference>
          <reference field="12" count="1" selected="0">
            <x v="2"/>
          </reference>
        </references>
      </pivotArea>
    </format>
    <format dxfId="224">
      <pivotArea dataOnly="0" labelOnly="1" outline="0" fieldPosition="0">
        <references count="2">
          <reference field="4294967294" count="2">
            <x v="0"/>
            <x v="1"/>
          </reference>
          <reference field="12" count="1" selected="0">
            <x v="4"/>
          </reference>
        </references>
      </pivotArea>
    </format>
    <format dxfId="223">
      <pivotArea dataOnly="0" labelOnly="1" outline="0" fieldPosition="0">
        <references count="2">
          <reference field="4294967294" count="2">
            <x v="0"/>
            <x v="1"/>
          </reference>
          <reference field="12" count="1" selected="0">
            <x v="5"/>
          </reference>
        </references>
      </pivotArea>
    </format>
    <format dxfId="222">
      <pivotArea dataOnly="0" labelOnly="1" fieldPosition="0">
        <references count="1">
          <reference field="12" count="4">
            <x v="1"/>
            <x v="2"/>
            <x v="4"/>
            <x v="5"/>
          </reference>
        </references>
      </pivotArea>
    </format>
    <format dxfId="221">
      <pivotArea field="12" dataOnly="0" labelOnly="1" grandCol="1" outline="0" axis="axisCol" fieldPosition="0">
        <references count="1">
          <reference field="4294967294" count="1" selected="0">
            <x v="0"/>
          </reference>
        </references>
      </pivotArea>
    </format>
    <format dxfId="220">
      <pivotArea field="12" dataOnly="0" labelOnly="1" grandCol="1" outline="0" axis="axisCol" fieldPosition="0">
        <references count="1">
          <reference field="4294967294" count="1" selected="0">
            <x v="1"/>
          </reference>
        </references>
      </pivotArea>
    </format>
    <format dxfId="219">
      <pivotArea dataOnly="0" labelOnly="1" outline="0" fieldPosition="0">
        <references count="2">
          <reference field="4294967294" count="2">
            <x v="0"/>
            <x v="1"/>
          </reference>
          <reference field="12" count="1" selected="0">
            <x v="1"/>
          </reference>
        </references>
      </pivotArea>
    </format>
    <format dxfId="218">
      <pivotArea dataOnly="0" labelOnly="1" outline="0" fieldPosition="0">
        <references count="2">
          <reference field="4294967294" count="2">
            <x v="0"/>
            <x v="1"/>
          </reference>
          <reference field="12" count="1" selected="0">
            <x v="2"/>
          </reference>
        </references>
      </pivotArea>
    </format>
    <format dxfId="217">
      <pivotArea dataOnly="0" labelOnly="1" outline="0" fieldPosition="0">
        <references count="2">
          <reference field="4294967294" count="2">
            <x v="0"/>
            <x v="1"/>
          </reference>
          <reference field="12" count="1" selected="0">
            <x v="4"/>
          </reference>
        </references>
      </pivotArea>
    </format>
    <format dxfId="216">
      <pivotArea dataOnly="0" labelOnly="1" outline="0" fieldPosition="0">
        <references count="2">
          <reference field="4294967294" count="2">
            <x v="0"/>
            <x v="1"/>
          </reference>
          <reference field="12" count="1" selected="0">
            <x v="5"/>
          </reference>
        </references>
      </pivotArea>
    </format>
    <format dxfId="215">
      <pivotArea field="12" dataOnly="0" labelOnly="1" grandCol="1" outline="0" axis="axisCol" fieldPosition="0">
        <references count="1">
          <reference field="4294967294" count="1" selected="0">
            <x v="0"/>
          </reference>
        </references>
      </pivotArea>
    </format>
    <format dxfId="214">
      <pivotArea field="12" dataOnly="0" labelOnly="1" grandCol="1" outline="0" axis="axisCol" fieldPosition="0">
        <references count="1">
          <reference field="4294967294" count="1" selected="0">
            <x v="1"/>
          </reference>
        </references>
      </pivotArea>
    </format>
    <format dxfId="213">
      <pivotArea field="12" dataOnly="0" labelOnly="1" grandCol="1" outline="0" axis="axisCol" fieldPosition="0">
        <references count="1">
          <reference field="4294967294" count="1" selected="0">
            <x v="0"/>
          </reference>
        </references>
      </pivotArea>
    </format>
    <format dxfId="212">
      <pivotArea field="12" dataOnly="0" labelOnly="1" grandCol="1" outline="0" axis="axisCol" fieldPosition="0">
        <references count="1">
          <reference field="4294967294" count="1" selected="0">
            <x v="1"/>
          </reference>
        </references>
      </pivotArea>
    </format>
    <format dxfId="211">
      <pivotArea field="12" dataOnly="0" labelOnly="1" grandCol="1" outline="0" axis="axisCol" fieldPosition="0">
        <references count="1">
          <reference field="4294967294" count="1" selected="0">
            <x v="0"/>
          </reference>
        </references>
      </pivotArea>
    </format>
    <format dxfId="210">
      <pivotArea field="12" dataOnly="0" labelOnly="1" grandCol="1" outline="0" axis="axisCol" fieldPosition="0">
        <references count="1">
          <reference field="4294967294" count="1" selected="0">
            <x v="1"/>
          </reference>
        </references>
      </pivotArea>
    </format>
    <format dxfId="209">
      <pivotArea dataOnly="0" labelOnly="1" fieldPosition="0">
        <references count="1">
          <reference field="12" count="4">
            <x v="1"/>
            <x v="2"/>
            <x v="4"/>
            <x v="5"/>
          </reference>
        </references>
      </pivotArea>
    </format>
    <format dxfId="208">
      <pivotArea dataOnly="0" labelOnly="1" fieldPosition="0">
        <references count="1">
          <reference field="12" count="4">
            <x v="1"/>
            <x v="2"/>
            <x v="4"/>
            <x v="5"/>
          </reference>
        </references>
      </pivotArea>
    </format>
    <format dxfId="207">
      <pivotArea field="12" dataOnly="0" labelOnly="1" grandCol="1" outline="0" axis="axisCol" fieldPosition="0">
        <references count="1">
          <reference field="4294967294" count="1" selected="0">
            <x v="0"/>
          </reference>
        </references>
      </pivotArea>
    </format>
    <format dxfId="206">
      <pivotArea field="12" dataOnly="0" labelOnly="1" grandCol="1" outline="0" axis="axisCol" fieldPosition="0">
        <references count="1">
          <reference field="4294967294" count="1" selected="0">
            <x v="1"/>
          </reference>
        </references>
      </pivotArea>
    </format>
    <format dxfId="205">
      <pivotArea dataOnly="0" labelOnly="1" outline="0" fieldPosition="0">
        <references count="2">
          <reference field="4294967294" count="2">
            <x v="0"/>
            <x v="1"/>
          </reference>
          <reference field="12" count="1" selected="0">
            <x v="1"/>
          </reference>
        </references>
      </pivotArea>
    </format>
    <format dxfId="204">
      <pivotArea dataOnly="0" labelOnly="1" outline="0" fieldPosition="0">
        <references count="2">
          <reference field="4294967294" count="2">
            <x v="0"/>
            <x v="1"/>
          </reference>
          <reference field="12" count="1" selected="0">
            <x v="2"/>
          </reference>
        </references>
      </pivotArea>
    </format>
    <format dxfId="203">
      <pivotArea dataOnly="0" labelOnly="1" outline="0" fieldPosition="0">
        <references count="2">
          <reference field="4294967294" count="2">
            <x v="0"/>
            <x v="1"/>
          </reference>
          <reference field="12" count="1" selected="0">
            <x v="4"/>
          </reference>
        </references>
      </pivotArea>
    </format>
    <format dxfId="202">
      <pivotArea dataOnly="0" labelOnly="1" outline="0" fieldPosition="0">
        <references count="2">
          <reference field="4294967294" count="2">
            <x v="0"/>
            <x v="1"/>
          </reference>
          <reference field="12" count="1" selected="0">
            <x v="5"/>
          </reference>
        </references>
      </pivotArea>
    </format>
    <format dxfId="201">
      <pivotArea dataOnly="0" labelOnly="1" fieldPosition="0">
        <references count="1">
          <reference field="12" count="4">
            <x v="1"/>
            <x v="2"/>
            <x v="4"/>
            <x v="5"/>
          </reference>
        </references>
      </pivotArea>
    </format>
    <format dxfId="200">
      <pivotArea field="12" dataOnly="0" labelOnly="1" grandCol="1" outline="0" axis="axisCol" fieldPosition="0">
        <references count="1">
          <reference field="4294967294" count="1" selected="0">
            <x v="0"/>
          </reference>
        </references>
      </pivotArea>
    </format>
    <format dxfId="199">
      <pivotArea field="12" dataOnly="0" labelOnly="1" grandCol="1" outline="0" axis="axisCol" fieldPosition="0">
        <references count="1">
          <reference field="4294967294" count="1" selected="0">
            <x v="1"/>
          </reference>
        </references>
      </pivotArea>
    </format>
    <format dxfId="198">
      <pivotArea dataOnly="0" labelOnly="1" outline="0" fieldPosition="0">
        <references count="2">
          <reference field="4294967294" count="2">
            <x v="0"/>
            <x v="1"/>
          </reference>
          <reference field="12" count="1" selected="0">
            <x v="1"/>
          </reference>
        </references>
      </pivotArea>
    </format>
    <format dxfId="197">
      <pivotArea dataOnly="0" labelOnly="1" outline="0" fieldPosition="0">
        <references count="2">
          <reference field="4294967294" count="2">
            <x v="0"/>
            <x v="1"/>
          </reference>
          <reference field="12" count="1" selected="0">
            <x v="2"/>
          </reference>
        </references>
      </pivotArea>
    </format>
    <format dxfId="196">
      <pivotArea dataOnly="0" labelOnly="1" outline="0" fieldPosition="0">
        <references count="2">
          <reference field="4294967294" count="2">
            <x v="0"/>
            <x v="1"/>
          </reference>
          <reference field="12" count="1" selected="0">
            <x v="4"/>
          </reference>
        </references>
      </pivotArea>
    </format>
    <format dxfId="195">
      <pivotArea dataOnly="0" labelOnly="1" outline="0" fieldPosition="0">
        <references count="2">
          <reference field="4294967294" count="2">
            <x v="0"/>
            <x v="1"/>
          </reference>
          <reference field="12" count="1" selected="0">
            <x v="5"/>
          </reference>
        </references>
      </pivotArea>
    </format>
    <format dxfId="194">
      <pivotArea dataOnly="0" labelOnly="1" fieldPosition="0">
        <references count="1">
          <reference field="12" count="1">
            <x v="8"/>
          </reference>
        </references>
      </pivotArea>
    </format>
    <format dxfId="193">
      <pivotArea dataOnly="0" labelOnly="1" outline="0" fieldPosition="0">
        <references count="2">
          <reference field="4294967294" count="2">
            <x v="0"/>
            <x v="1"/>
          </reference>
          <reference field="12" count="1" selected="0">
            <x v="8"/>
          </reference>
        </references>
      </pivotArea>
    </format>
    <format dxfId="192">
      <pivotArea dataOnly="0" labelOnly="1" fieldPosition="0">
        <references count="1">
          <reference field="12" count="1">
            <x v="8"/>
          </reference>
        </references>
      </pivotArea>
    </format>
    <format dxfId="191">
      <pivotArea dataOnly="0" labelOnly="1" outline="0" fieldPosition="0">
        <references count="2">
          <reference field="4294967294" count="2">
            <x v="0"/>
            <x v="1"/>
          </reference>
          <reference field="12" count="1" selected="0">
            <x v="8"/>
          </reference>
        </references>
      </pivotArea>
    </format>
    <format dxfId="190">
      <pivotArea dataOnly="0" labelOnly="1" outline="0" fieldPosition="0">
        <references count="2">
          <reference field="4294967294" count="2">
            <x v="0"/>
            <x v="1"/>
          </reference>
          <reference field="12" count="1" selected="0">
            <x v="8"/>
          </reference>
        </references>
      </pivotArea>
    </format>
    <format dxfId="189">
      <pivotArea dataOnly="0" labelOnly="1" outline="0" fieldPosition="0">
        <references count="2">
          <reference field="4294967294" count="2">
            <x v="0"/>
            <x v="1"/>
          </reference>
          <reference field="12" count="1" selected="0">
            <x v="8"/>
          </reference>
        </references>
      </pivotArea>
    </format>
    <format dxfId="188">
      <pivotArea dataOnly="0" labelOnly="1" fieldPosition="0">
        <references count="1">
          <reference field="12" count="1">
            <x v="8"/>
          </reference>
        </references>
      </pivotArea>
    </format>
  </formats>
  <pivotTableStyleInfo name="PivotStyleLight8"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4.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itemPrintTitles="1" createdVersion="5" indent="0" outline="1" outlineData="1" multipleFieldFilters="0" rowHeaderCaption="Agency, Municipality">
  <location ref="B6:N205"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showAll="0"/>
    <pivotField axis="axisRow" showAll="0" sortType="ascending">
      <items count="130">
        <item x="44"/>
        <item x="7"/>
        <item x="37"/>
        <item x="64"/>
        <item m="1" x="127"/>
        <item x="17"/>
        <item x="3"/>
        <item x="61"/>
        <item x="115"/>
        <item x="109"/>
        <item x="11"/>
        <item x="0"/>
        <item x="111"/>
        <item x="8"/>
        <item x="72"/>
        <item x="92"/>
        <item x="50"/>
        <item x="99"/>
        <item m="1" x="126"/>
        <item x="106"/>
        <item x="107"/>
        <item x="100"/>
        <item x="18"/>
        <item x="101"/>
        <item x="74"/>
        <item x="70"/>
        <item x="96"/>
        <item x="9"/>
        <item x="15"/>
        <item x="88"/>
        <item x="98"/>
        <item x="86"/>
        <item x="19"/>
        <item x="85"/>
        <item x="45"/>
        <item x="108"/>
        <item x="24"/>
        <item x="53"/>
        <item x="1"/>
        <item x="10"/>
        <item x="83"/>
        <item x="75"/>
        <item x="56"/>
        <item x="78"/>
        <item x="25"/>
        <item x="20"/>
        <item x="23"/>
        <item m="1" x="122"/>
        <item x="4"/>
        <item x="5"/>
        <item x="79"/>
        <item x="103"/>
        <item x="97"/>
        <item x="26"/>
        <item x="27"/>
        <item x="59"/>
        <item x="80"/>
        <item x="93"/>
        <item x="51"/>
        <item x="81"/>
        <item x="38"/>
        <item x="112"/>
        <item x="62"/>
        <item x="104"/>
        <item x="110"/>
        <item x="48"/>
        <item x="118"/>
        <item x="28"/>
        <item x="116"/>
        <item x="65"/>
        <item x="68"/>
        <item x="12"/>
        <item x="34"/>
        <item x="57"/>
        <item x="21"/>
        <item x="49"/>
        <item x="120"/>
        <item x="76"/>
        <item x="2"/>
        <item x="87"/>
        <item x="89"/>
        <item m="1" x="124"/>
        <item x="102"/>
        <item x="47"/>
        <item x="66"/>
        <item x="39"/>
        <item x="46"/>
        <item x="90"/>
        <item x="13"/>
        <item x="84"/>
        <item x="29"/>
        <item m="1" x="125"/>
        <item x="40"/>
        <item x="82"/>
        <item x="30"/>
        <item x="69"/>
        <item x="31"/>
        <item x="6"/>
        <item m="1" x="121"/>
        <item x="32"/>
        <item x="22"/>
        <item x="63"/>
        <item x="35"/>
        <item x="60"/>
        <item x="119"/>
        <item x="117"/>
        <item x="95"/>
        <item x="54"/>
        <item x="41"/>
        <item x="14"/>
        <item x="36"/>
        <item x="113"/>
        <item x="55"/>
        <item x="33"/>
        <item m="1" x="128"/>
        <item m="1" x="123"/>
        <item x="71"/>
        <item x="105"/>
        <item x="42"/>
        <item x="16"/>
        <item x="77"/>
        <item x="52"/>
        <item x="58"/>
        <item x="114"/>
        <item x="43"/>
        <item x="94"/>
        <item x="73"/>
        <item x="91"/>
        <item x="67"/>
        <item t="default"/>
      </items>
    </pivotField>
    <pivotField showAll="0"/>
    <pivotField showAll="0"/>
    <pivotField showAll="0">
      <items count="7">
        <item x="0"/>
        <item x="2"/>
        <item x="4"/>
        <item x="1"/>
        <item x="3"/>
        <item x="5"/>
        <item t="default"/>
      </items>
    </pivotField>
    <pivotField showAll="0"/>
    <pivotField showAll="0"/>
    <pivotField showAll="0"/>
    <pivotField axis="axisCol" showAll="0">
      <items count="13">
        <item m="1" x="7"/>
        <item x="2"/>
        <item x="0"/>
        <item m="1" x="11"/>
        <item x="1"/>
        <item x="5"/>
        <item h="1" m="1" x="10"/>
        <item x="6"/>
        <item x="3"/>
        <item h="1" x="4"/>
        <item h="1" m="1" x="9"/>
        <item h="1" m="1" x="8"/>
        <item t="default"/>
      </items>
    </pivotField>
    <pivotField showAll="0">
      <items count="16">
        <item m="1" x="12"/>
        <item x="3"/>
        <item x="5"/>
        <item x="7"/>
        <item m="1" x="13"/>
        <item x="6"/>
        <item x="2"/>
        <item m="1" x="11"/>
        <item x="0"/>
        <item m="1" x="8"/>
        <item m="1" x="10"/>
        <item x="1"/>
        <item m="1" x="14"/>
        <item x="4"/>
        <item m="1" x="9"/>
        <item t="default"/>
      </items>
    </pivotField>
    <pivotField dataField="1" showAll="0"/>
    <pivotField dataField="1"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axis="axisRow" showAll="0" sortType="ascending" defaultSubtotal="0">
      <items count="127">
        <item x="0"/>
        <item x="1"/>
        <item x="2"/>
        <item x="3"/>
        <item m="1" x="108"/>
        <item x="4"/>
        <item x="5"/>
        <item x="6"/>
        <item x="7"/>
        <item x="8"/>
        <item x="9"/>
        <item x="10"/>
        <item x="11"/>
        <item x="12"/>
        <item x="13"/>
        <item x="14"/>
        <item x="15"/>
        <item x="16"/>
        <item m="1" x="124"/>
        <item x="17"/>
        <item x="18"/>
        <item x="19"/>
        <item x="20"/>
        <item x="21"/>
        <item x="22"/>
        <item x="23"/>
        <item x="24"/>
        <item x="25"/>
        <item x="26"/>
        <item m="1" x="103"/>
        <item x="27"/>
        <item x="28"/>
        <item x="29"/>
        <item x="30"/>
        <item x="31"/>
        <item x="32"/>
        <item x="33"/>
        <item x="34"/>
        <item x="35"/>
        <item x="36"/>
        <item x="37"/>
        <item x="38"/>
        <item x="39"/>
        <item x="40"/>
        <item x="41"/>
        <item x="42"/>
        <item x="43"/>
        <item x="44"/>
        <item x="97"/>
        <item m="1" x="119"/>
        <item x="45"/>
        <item x="46"/>
        <item x="47"/>
        <item x="48"/>
        <item x="49"/>
        <item x="50"/>
        <item x="51"/>
        <item x="52"/>
        <item x="53"/>
        <item x="54"/>
        <item x="59"/>
        <item x="71"/>
        <item x="74"/>
        <item x="73"/>
        <item x="55"/>
        <item x="64"/>
        <item x="75"/>
        <item x="65"/>
        <item x="60"/>
        <item x="67"/>
        <item x="61"/>
        <item x="62"/>
        <item x="63"/>
        <item x="70"/>
        <item x="58"/>
        <item x="66"/>
        <item x="72"/>
        <item x="69"/>
        <item x="76"/>
        <item x="57"/>
        <item x="56"/>
        <item x="68"/>
        <item m="1" x="109"/>
        <item m="1" x="125"/>
        <item m="1" x="102"/>
        <item m="1" x="110"/>
        <item m="1" x="112"/>
        <item m="1" x="113"/>
        <item m="1" x="126"/>
        <item m="1" x="111"/>
        <item m="1" x="114"/>
        <item m="1" x="104"/>
        <item m="1" x="105"/>
        <item m="1" x="121"/>
        <item m="1" x="100"/>
        <item m="1" x="107"/>
        <item m="1" x="120"/>
        <item m="1" x="117"/>
        <item m="1" x="116"/>
        <item m="1" x="122"/>
        <item m="1" x="101"/>
        <item m="1" x="115"/>
        <item m="1" x="123"/>
        <item m="1" x="106"/>
        <item x="77"/>
        <item x="78"/>
        <item x="79"/>
        <item x="80"/>
        <item x="81"/>
        <item x="82"/>
        <item x="83"/>
        <item x="84"/>
        <item x="85"/>
        <item x="86"/>
        <item x="87"/>
        <item x="88"/>
        <item x="89"/>
        <item m="1" x="99"/>
        <item x="90"/>
        <item x="91"/>
        <item x="92"/>
        <item x="93"/>
        <item m="1" x="118"/>
        <item x="94"/>
        <item x="95"/>
        <item x="96"/>
        <item x="98"/>
      </items>
    </pivotField>
    <pivotField showAll="0" defaultSubtotal="0">
      <items count="13">
        <item x="12"/>
        <item x="11"/>
        <item x="6"/>
        <item x="5"/>
        <item x="10"/>
        <item x="0"/>
        <item x="3"/>
        <item x="4"/>
        <item x="7"/>
        <item x="1"/>
        <item x="2"/>
        <item x="8"/>
        <item x="9"/>
      </items>
    </pivotField>
    <pivotField showAll="0" defaultSubtotal="0">
      <items count="13">
        <item x="7"/>
        <item x="6"/>
        <item x="10"/>
        <item x="12"/>
        <item x="11"/>
        <item x="0"/>
        <item x="4"/>
        <item x="2"/>
        <item x="5"/>
        <item x="1"/>
        <item x="3"/>
        <item x="8"/>
        <item x="9"/>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2">
    <field x="23"/>
    <field x="5"/>
  </rowFields>
  <rowItems count="197">
    <i>
      <x v="3"/>
    </i>
    <i r="1">
      <x v="10"/>
    </i>
    <i r="1">
      <x v="28"/>
    </i>
    <i r="1">
      <x v="71"/>
    </i>
    <i r="1">
      <x v="88"/>
    </i>
    <i r="1">
      <x v="109"/>
    </i>
    <i>
      <x v="7"/>
    </i>
    <i r="1">
      <x v="5"/>
    </i>
    <i r="1">
      <x v="22"/>
    </i>
    <i r="1">
      <x v="32"/>
    </i>
    <i r="1">
      <x v="45"/>
    </i>
    <i r="1">
      <x v="74"/>
    </i>
    <i r="1">
      <x v="100"/>
    </i>
    <i>
      <x v="8"/>
    </i>
    <i r="1">
      <x v="28"/>
    </i>
    <i r="1">
      <x v="46"/>
    </i>
    <i>
      <x v="9"/>
    </i>
    <i r="1">
      <x v="36"/>
    </i>
    <i r="1">
      <x v="44"/>
    </i>
    <i r="1">
      <x v="53"/>
    </i>
    <i r="1">
      <x v="54"/>
    </i>
    <i r="1">
      <x v="67"/>
    </i>
    <i r="1">
      <x v="88"/>
    </i>
    <i r="1">
      <x v="90"/>
    </i>
    <i r="1">
      <x v="94"/>
    </i>
    <i r="1">
      <x v="96"/>
    </i>
    <i r="1">
      <x v="99"/>
    </i>
    <i r="1">
      <x v="113"/>
    </i>
    <i>
      <x v="10"/>
    </i>
    <i r="1">
      <x v="46"/>
    </i>
    <i r="1">
      <x v="72"/>
    </i>
    <i r="1">
      <x v="94"/>
    </i>
    <i r="1">
      <x v="96"/>
    </i>
    <i r="1">
      <x v="102"/>
    </i>
    <i r="1">
      <x v="110"/>
    </i>
    <i r="1">
      <x v="113"/>
    </i>
    <i>
      <x v="11"/>
    </i>
    <i r="1">
      <x/>
    </i>
    <i>
      <x v="12"/>
    </i>
    <i r="1">
      <x v="54"/>
    </i>
    <i r="1">
      <x v="83"/>
    </i>
    <i r="1">
      <x v="99"/>
    </i>
    <i>
      <x v="14"/>
    </i>
    <i r="1">
      <x v="65"/>
    </i>
    <i>
      <x v="16"/>
    </i>
    <i r="1">
      <x v="5"/>
    </i>
    <i r="1">
      <x v="16"/>
    </i>
    <i r="1">
      <x v="22"/>
    </i>
    <i r="1">
      <x v="32"/>
    </i>
    <i r="1">
      <x v="36"/>
    </i>
    <i r="1">
      <x v="37"/>
    </i>
    <i r="1">
      <x v="42"/>
    </i>
    <i r="1">
      <x v="44"/>
    </i>
    <i r="1">
      <x v="46"/>
    </i>
    <i r="1">
      <x v="58"/>
    </i>
    <i r="1">
      <x v="67"/>
    </i>
    <i r="1">
      <x v="73"/>
    </i>
    <i r="1">
      <x v="83"/>
    </i>
    <i r="1">
      <x v="88"/>
    </i>
    <i r="1">
      <x v="99"/>
    </i>
    <i r="1">
      <x v="100"/>
    </i>
    <i r="1">
      <x v="107"/>
    </i>
    <i r="1">
      <x v="112"/>
    </i>
    <i r="1">
      <x v="113"/>
    </i>
    <i r="1">
      <x v="121"/>
    </i>
    <i r="1">
      <x v="122"/>
    </i>
    <i>
      <x v="19"/>
    </i>
    <i r="1">
      <x v="3"/>
    </i>
    <i r="1">
      <x v="16"/>
    </i>
    <i r="1">
      <x v="58"/>
    </i>
    <i r="1">
      <x v="65"/>
    </i>
    <i r="1">
      <x v="69"/>
    </i>
    <i r="1">
      <x v="71"/>
    </i>
    <i r="1">
      <x v="83"/>
    </i>
    <i r="1">
      <x v="84"/>
    </i>
    <i r="1">
      <x v="128"/>
    </i>
    <i>
      <x v="20"/>
    </i>
    <i r="1">
      <x v="3"/>
    </i>
    <i r="1">
      <x v="32"/>
    </i>
    <i r="1">
      <x v="74"/>
    </i>
    <i>
      <x v="24"/>
    </i>
    <i r="1">
      <x v="24"/>
    </i>
    <i r="1">
      <x v="65"/>
    </i>
    <i r="1">
      <x v="69"/>
    </i>
    <i r="1">
      <x v="122"/>
    </i>
    <i>
      <x v="26"/>
    </i>
    <i r="1">
      <x v="43"/>
    </i>
    <i>
      <x v="28"/>
    </i>
    <i r="1">
      <x v="113"/>
    </i>
    <i>
      <x v="30"/>
    </i>
    <i r="1">
      <x v="40"/>
    </i>
    <i r="1">
      <x v="88"/>
    </i>
    <i r="1">
      <x v="93"/>
    </i>
    <i r="1">
      <x v="94"/>
    </i>
    <i>
      <x v="34"/>
    </i>
    <i r="1">
      <x v="99"/>
    </i>
    <i>
      <x v="36"/>
    </i>
    <i r="1">
      <x v="46"/>
    </i>
    <i r="1">
      <x v="99"/>
    </i>
    <i>
      <x v="37"/>
    </i>
    <i r="1">
      <x v="3"/>
    </i>
    <i r="1">
      <x v="10"/>
    </i>
    <i r="1">
      <x v="22"/>
    </i>
    <i r="1">
      <x v="33"/>
    </i>
    <i r="1">
      <x v="36"/>
    </i>
    <i r="1">
      <x v="42"/>
    </i>
    <i r="1">
      <x v="46"/>
    </i>
    <i r="1">
      <x v="53"/>
    </i>
    <i r="1">
      <x v="54"/>
    </i>
    <i r="1">
      <x v="65"/>
    </i>
    <i r="1">
      <x v="67"/>
    </i>
    <i r="1">
      <x v="73"/>
    </i>
    <i r="1">
      <x v="84"/>
    </i>
    <i r="1">
      <x v="88"/>
    </i>
    <i r="1">
      <x v="89"/>
    </i>
    <i r="1">
      <x v="90"/>
    </i>
    <i r="1">
      <x v="93"/>
    </i>
    <i r="1">
      <x v="94"/>
    </i>
    <i r="1">
      <x v="99"/>
    </i>
    <i r="1">
      <x v="100"/>
    </i>
    <i>
      <x v="38"/>
    </i>
    <i r="1">
      <x v="15"/>
    </i>
    <i r="1">
      <x v="102"/>
    </i>
    <i>
      <x v="45"/>
    </i>
    <i r="1">
      <x v="46"/>
    </i>
    <i r="1">
      <x v="67"/>
    </i>
    <i r="1">
      <x v="106"/>
    </i>
    <i>
      <x v="59"/>
    </i>
    <i r="1">
      <x v="40"/>
    </i>
    <i>
      <x v="60"/>
    </i>
    <i r="1">
      <x v="64"/>
    </i>
    <i r="1">
      <x v="65"/>
    </i>
    <i r="1">
      <x v="72"/>
    </i>
    <i r="1">
      <x v="84"/>
    </i>
    <i>
      <x v="65"/>
    </i>
    <i r="1">
      <x/>
    </i>
    <i r="1">
      <x v="8"/>
    </i>
    <i r="1">
      <x v="128"/>
    </i>
    <i>
      <x v="67"/>
    </i>
    <i r="1">
      <x v="128"/>
    </i>
    <i>
      <x v="68"/>
    </i>
    <i r="1">
      <x v="65"/>
    </i>
    <i>
      <x v="70"/>
    </i>
    <i r="1">
      <x v="37"/>
    </i>
    <i r="1">
      <x v="42"/>
    </i>
    <i r="1">
      <x v="44"/>
    </i>
    <i r="1">
      <x v="122"/>
    </i>
    <i r="1">
      <x v="123"/>
    </i>
    <i r="1">
      <x v="128"/>
    </i>
    <i>
      <x v="71"/>
    </i>
    <i r="1">
      <x v="53"/>
    </i>
    <i>
      <x v="72"/>
    </i>
    <i r="1">
      <x v="128"/>
    </i>
    <i>
      <x v="74"/>
    </i>
    <i r="1">
      <x v="10"/>
    </i>
    <i r="1">
      <x v="12"/>
    </i>
    <i r="1">
      <x v="40"/>
    </i>
    <i r="1">
      <x v="61"/>
    </i>
    <i r="1">
      <x v="83"/>
    </i>
    <i r="1">
      <x v="88"/>
    </i>
    <i r="1">
      <x v="90"/>
    </i>
    <i r="1">
      <x v="111"/>
    </i>
    <i r="1">
      <x v="128"/>
    </i>
    <i>
      <x v="79"/>
    </i>
    <i r="1">
      <x v="9"/>
    </i>
    <i r="1">
      <x v="69"/>
    </i>
    <i>
      <x v="105"/>
    </i>
    <i r="1">
      <x v="15"/>
    </i>
    <i r="1">
      <x v="34"/>
    </i>
    <i>
      <x v="107"/>
    </i>
    <i r="1">
      <x v="28"/>
    </i>
    <i>
      <x v="111"/>
    </i>
    <i r="1">
      <x v="15"/>
    </i>
    <i r="1">
      <x v="46"/>
    </i>
    <i r="1">
      <x v="110"/>
    </i>
    <i>
      <x v="112"/>
    </i>
    <i r="1">
      <x v="46"/>
    </i>
    <i>
      <x v="114"/>
    </i>
    <i r="1">
      <x v="22"/>
    </i>
    <i r="1">
      <x v="99"/>
    </i>
    <i>
      <x v="116"/>
    </i>
    <i r="1">
      <x v="46"/>
    </i>
    <i r="1">
      <x v="88"/>
    </i>
    <i r="1">
      <x v="94"/>
    </i>
    <i r="1">
      <x v="99"/>
    </i>
    <i>
      <x v="118"/>
    </i>
    <i r="1">
      <x v="93"/>
    </i>
    <i>
      <x v="119"/>
    </i>
    <i r="1">
      <x v="24"/>
    </i>
    <i r="1">
      <x v="46"/>
    </i>
    <i r="1">
      <x v="67"/>
    </i>
    <i>
      <x v="121"/>
    </i>
    <i r="1">
      <x v="16"/>
    </i>
    <i r="1">
      <x v="46"/>
    </i>
    <i>
      <x v="123"/>
    </i>
    <i r="1">
      <x v="10"/>
    </i>
    <i t="grand">
      <x/>
    </i>
  </rowItems>
  <colFields count="2">
    <field x="12"/>
    <field x="-2"/>
  </colFields>
  <colItems count="12">
    <i>
      <x v="1"/>
      <x/>
    </i>
    <i r="1" i="1">
      <x v="1"/>
    </i>
    <i>
      <x v="2"/>
      <x/>
    </i>
    <i r="1" i="1">
      <x v="1"/>
    </i>
    <i>
      <x v="4"/>
      <x/>
    </i>
    <i r="1" i="1">
      <x v="1"/>
    </i>
    <i>
      <x v="5"/>
      <x/>
    </i>
    <i r="1" i="1">
      <x v="1"/>
    </i>
    <i>
      <x v="8"/>
      <x/>
    </i>
    <i r="1" i="1">
      <x v="1"/>
    </i>
    <i t="grand">
      <x/>
    </i>
    <i t="grand" i="1">
      <x/>
    </i>
  </colItems>
  <pageFields count="1">
    <pageField fld="3" item="3" hier="-1"/>
  </pageFields>
  <dataFields count="2">
    <dataField name="HH targeted" fld="14" baseField="5" baseItem="0"/>
    <dataField name="HH Reached" fld="15" baseField="5" baseItem="0"/>
  </dataFields>
  <formats count="54">
    <format dxfId="187">
      <pivotArea outline="0" collapsedLevelsAreSubtotals="1" fieldPosition="0"/>
    </format>
    <format dxfId="186">
      <pivotArea dataOnly="0" labelOnly="1" grandRow="1" outline="0" fieldPosition="0"/>
    </format>
    <format dxfId="185">
      <pivotArea dataOnly="0" labelOnly="1" outline="0" fieldPosition="0">
        <references count="2">
          <reference field="4294967294" count="2">
            <x v="0"/>
            <x v="1"/>
          </reference>
          <reference field="12" count="1" selected="0">
            <x v="1"/>
          </reference>
        </references>
      </pivotArea>
    </format>
    <format dxfId="184">
      <pivotArea dataOnly="0" labelOnly="1" outline="0" fieldPosition="0">
        <references count="2">
          <reference field="4294967294" count="2">
            <x v="0"/>
            <x v="1"/>
          </reference>
          <reference field="12" count="1" selected="0">
            <x v="2"/>
          </reference>
        </references>
      </pivotArea>
    </format>
    <format dxfId="183">
      <pivotArea dataOnly="0" labelOnly="1" outline="0" fieldPosition="0">
        <references count="2">
          <reference field="4294967294" count="2">
            <x v="0"/>
            <x v="1"/>
          </reference>
          <reference field="12" count="1" selected="0">
            <x v="4"/>
          </reference>
        </references>
      </pivotArea>
    </format>
    <format dxfId="182">
      <pivotArea dataOnly="0" labelOnly="1" outline="0" fieldPosition="0">
        <references count="2">
          <reference field="4294967294" count="2">
            <x v="0"/>
            <x v="1"/>
          </reference>
          <reference field="12" count="1" selected="0">
            <x v="5"/>
          </reference>
        </references>
      </pivotArea>
    </format>
    <format dxfId="181">
      <pivotArea field="3" dataOnly="0" grandCol="1" outline="0" axis="axisPage" fieldPosition="0">
        <references count="2">
          <reference field="4294967294" count="1" selected="0">
            <x v="0"/>
          </reference>
          <reference field="3" count="1" selected="0">
            <x v="0"/>
          </reference>
        </references>
      </pivotArea>
    </format>
    <format dxfId="180">
      <pivotArea field="3" dataOnly="0" grandCol="1" outline="0" axis="axisPage" fieldPosition="0">
        <references count="2">
          <reference field="4294967294" count="1" selected="0">
            <x v="1"/>
          </reference>
          <reference field="3" count="1" selected="0">
            <x v="0"/>
          </reference>
        </references>
      </pivotArea>
    </format>
    <format dxfId="179">
      <pivotArea dataOnly="0" labelOnly="1" fieldPosition="0">
        <references count="1">
          <reference field="12" count="4">
            <x v="1"/>
            <x v="2"/>
            <x v="4"/>
            <x v="5"/>
          </reference>
        </references>
      </pivotArea>
    </format>
    <format dxfId="178">
      <pivotArea field="12" dataOnly="0" labelOnly="1" grandCol="1" outline="0" axis="axisCol" fieldPosition="0">
        <references count="1">
          <reference field="4294967294" count="1" selected="0">
            <x v="0"/>
          </reference>
        </references>
      </pivotArea>
    </format>
    <format dxfId="177">
      <pivotArea field="12" dataOnly="0" labelOnly="1" grandCol="1" outline="0" axis="axisCol" fieldPosition="0">
        <references count="1">
          <reference field="4294967294" count="1" selected="0">
            <x v="1"/>
          </reference>
        </references>
      </pivotArea>
    </format>
    <format dxfId="176">
      <pivotArea dataOnly="0" labelOnly="1" outline="0" fieldPosition="0">
        <references count="2">
          <reference field="4294967294" count="2">
            <x v="0"/>
            <x v="1"/>
          </reference>
          <reference field="12" count="1" selected="0">
            <x v="1"/>
          </reference>
        </references>
      </pivotArea>
    </format>
    <format dxfId="175">
      <pivotArea dataOnly="0" labelOnly="1" outline="0" fieldPosition="0">
        <references count="2">
          <reference field="4294967294" count="2">
            <x v="0"/>
            <x v="1"/>
          </reference>
          <reference field="12" count="1" selected="0">
            <x v="2"/>
          </reference>
        </references>
      </pivotArea>
    </format>
    <format dxfId="174">
      <pivotArea dataOnly="0" labelOnly="1" outline="0" fieldPosition="0">
        <references count="2">
          <reference field="4294967294" count="2">
            <x v="0"/>
            <x v="1"/>
          </reference>
          <reference field="12" count="1" selected="0">
            <x v="4"/>
          </reference>
        </references>
      </pivotArea>
    </format>
    <format dxfId="173">
      <pivotArea dataOnly="0" labelOnly="1" outline="0" fieldPosition="0">
        <references count="2">
          <reference field="4294967294" count="2">
            <x v="0"/>
            <x v="1"/>
          </reference>
          <reference field="12" count="1" selected="0">
            <x v="5"/>
          </reference>
        </references>
      </pivotArea>
    </format>
    <format dxfId="172">
      <pivotArea dataOnly="0" labelOnly="1" fieldPosition="0">
        <references count="1">
          <reference field="12" count="4">
            <x v="1"/>
            <x v="2"/>
            <x v="4"/>
            <x v="5"/>
          </reference>
        </references>
      </pivotArea>
    </format>
    <format dxfId="171">
      <pivotArea field="12" dataOnly="0" labelOnly="1" grandCol="1" outline="0" axis="axisCol" fieldPosition="0">
        <references count="1">
          <reference field="4294967294" count="1" selected="0">
            <x v="0"/>
          </reference>
        </references>
      </pivotArea>
    </format>
    <format dxfId="170">
      <pivotArea field="12" dataOnly="0" labelOnly="1" grandCol="1" outline="0" axis="axisCol" fieldPosition="0">
        <references count="1">
          <reference field="4294967294" count="1" selected="0">
            <x v="1"/>
          </reference>
        </references>
      </pivotArea>
    </format>
    <format dxfId="169">
      <pivotArea dataOnly="0" labelOnly="1" outline="0" fieldPosition="0">
        <references count="2">
          <reference field="4294967294" count="2">
            <x v="0"/>
            <x v="1"/>
          </reference>
          <reference field="12" count="1" selected="0">
            <x v="1"/>
          </reference>
        </references>
      </pivotArea>
    </format>
    <format dxfId="168">
      <pivotArea dataOnly="0" labelOnly="1" outline="0" fieldPosition="0">
        <references count="2">
          <reference field="4294967294" count="2">
            <x v="0"/>
            <x v="1"/>
          </reference>
          <reference field="12" count="1" selected="0">
            <x v="2"/>
          </reference>
        </references>
      </pivotArea>
    </format>
    <format dxfId="167">
      <pivotArea dataOnly="0" labelOnly="1" outline="0" fieldPosition="0">
        <references count="2">
          <reference field="4294967294" count="2">
            <x v="0"/>
            <x v="1"/>
          </reference>
          <reference field="12" count="1" selected="0">
            <x v="4"/>
          </reference>
        </references>
      </pivotArea>
    </format>
    <format dxfId="166">
      <pivotArea dataOnly="0" labelOnly="1" outline="0" fieldPosition="0">
        <references count="2">
          <reference field="4294967294" count="2">
            <x v="0"/>
            <x v="1"/>
          </reference>
          <reference field="12" count="1" selected="0">
            <x v="5"/>
          </reference>
        </references>
      </pivotArea>
    </format>
    <format dxfId="165">
      <pivotArea dataOnly="0" labelOnly="1" outline="0" fieldPosition="0">
        <references count="2">
          <reference field="4294967294" count="2">
            <x v="0"/>
            <x v="1"/>
          </reference>
          <reference field="12" count="1" selected="0">
            <x v="1"/>
          </reference>
        </references>
      </pivotArea>
    </format>
    <format dxfId="164">
      <pivotArea dataOnly="0" labelOnly="1" outline="0" fieldPosition="0">
        <references count="2">
          <reference field="4294967294" count="2">
            <x v="0"/>
            <x v="1"/>
          </reference>
          <reference field="12" count="1" selected="0">
            <x v="2"/>
          </reference>
        </references>
      </pivotArea>
    </format>
    <format dxfId="163">
      <pivotArea dataOnly="0" labelOnly="1" outline="0" fieldPosition="0">
        <references count="2">
          <reference field="4294967294" count="2">
            <x v="0"/>
            <x v="1"/>
          </reference>
          <reference field="12" count="1" selected="0">
            <x v="4"/>
          </reference>
        </references>
      </pivotArea>
    </format>
    <format dxfId="162">
      <pivotArea dataOnly="0" labelOnly="1" outline="0" fieldPosition="0">
        <references count="2">
          <reference field="4294967294" count="2">
            <x v="0"/>
            <x v="1"/>
          </reference>
          <reference field="12" count="1" selected="0">
            <x v="5"/>
          </reference>
        </references>
      </pivotArea>
    </format>
    <format dxfId="161">
      <pivotArea dataOnly="0" labelOnly="1" outline="0" fieldPosition="0">
        <references count="2">
          <reference field="4294967294" count="2">
            <x v="0"/>
            <x v="1"/>
          </reference>
          <reference field="12" count="1" selected="0">
            <x v="1"/>
          </reference>
        </references>
      </pivotArea>
    </format>
    <format dxfId="160">
      <pivotArea dataOnly="0" labelOnly="1" outline="0" fieldPosition="0">
        <references count="2">
          <reference field="4294967294" count="2">
            <x v="0"/>
            <x v="1"/>
          </reference>
          <reference field="12" count="1" selected="0">
            <x v="2"/>
          </reference>
        </references>
      </pivotArea>
    </format>
    <format dxfId="159">
      <pivotArea dataOnly="0" labelOnly="1" outline="0" fieldPosition="0">
        <references count="2">
          <reference field="4294967294" count="2">
            <x v="0"/>
            <x v="1"/>
          </reference>
          <reference field="12" count="1" selected="0">
            <x v="4"/>
          </reference>
        </references>
      </pivotArea>
    </format>
    <format dxfId="158">
      <pivotArea dataOnly="0" labelOnly="1" outline="0" fieldPosition="0">
        <references count="2">
          <reference field="4294967294" count="2">
            <x v="0"/>
            <x v="1"/>
          </reference>
          <reference field="12" count="1" selected="0">
            <x v="5"/>
          </reference>
        </references>
      </pivotArea>
    </format>
    <format dxfId="157">
      <pivotArea dataOnly="0" labelOnly="1" fieldPosition="0">
        <references count="1">
          <reference field="12" count="4">
            <x v="1"/>
            <x v="2"/>
            <x v="4"/>
            <x v="5"/>
          </reference>
        </references>
      </pivotArea>
    </format>
    <format dxfId="156">
      <pivotArea dataOnly="0" labelOnly="1" fieldPosition="0">
        <references count="1">
          <reference field="12" count="4">
            <x v="1"/>
            <x v="2"/>
            <x v="4"/>
            <x v="5"/>
          </reference>
        </references>
      </pivotArea>
    </format>
    <format dxfId="155">
      <pivotArea field="12" dataOnly="0" labelOnly="1" grandCol="1" outline="0" axis="axisCol" fieldPosition="0">
        <references count="1">
          <reference field="4294967294" count="1" selected="0">
            <x v="0"/>
          </reference>
        </references>
      </pivotArea>
    </format>
    <format dxfId="154">
      <pivotArea field="12" dataOnly="0" labelOnly="1" grandCol="1" outline="0" axis="axisCol" fieldPosition="0">
        <references count="1">
          <reference field="4294967294" count="1" selected="0">
            <x v="1"/>
          </reference>
        </references>
      </pivotArea>
    </format>
    <format dxfId="153">
      <pivotArea dataOnly="0" labelOnly="1" outline="0" fieldPosition="0">
        <references count="2">
          <reference field="4294967294" count="2">
            <x v="0"/>
            <x v="1"/>
          </reference>
          <reference field="12" count="1" selected="0">
            <x v="1"/>
          </reference>
        </references>
      </pivotArea>
    </format>
    <format dxfId="152">
      <pivotArea dataOnly="0" labelOnly="1" outline="0" fieldPosition="0">
        <references count="2">
          <reference field="4294967294" count="2">
            <x v="0"/>
            <x v="1"/>
          </reference>
          <reference field="12" count="1" selected="0">
            <x v="2"/>
          </reference>
        </references>
      </pivotArea>
    </format>
    <format dxfId="151">
      <pivotArea dataOnly="0" labelOnly="1" outline="0" fieldPosition="0">
        <references count="2">
          <reference field="4294967294" count="2">
            <x v="0"/>
            <x v="1"/>
          </reference>
          <reference field="12" count="1" selected="0">
            <x v="4"/>
          </reference>
        </references>
      </pivotArea>
    </format>
    <format dxfId="150">
      <pivotArea dataOnly="0" labelOnly="1" outline="0" fieldPosition="0">
        <references count="2">
          <reference field="4294967294" count="2">
            <x v="0"/>
            <x v="1"/>
          </reference>
          <reference field="12" count="1" selected="0">
            <x v="5"/>
          </reference>
        </references>
      </pivotArea>
    </format>
    <format dxfId="149">
      <pivotArea dataOnly="0" labelOnly="1" fieldPosition="0">
        <references count="1">
          <reference field="12" count="4">
            <x v="1"/>
            <x v="2"/>
            <x v="4"/>
            <x v="5"/>
          </reference>
        </references>
      </pivotArea>
    </format>
    <format dxfId="148">
      <pivotArea field="12" dataOnly="0" labelOnly="1" grandCol="1" outline="0" axis="axisCol" fieldPosition="0">
        <references count="1">
          <reference field="4294967294" count="1" selected="0">
            <x v="0"/>
          </reference>
        </references>
      </pivotArea>
    </format>
    <format dxfId="147">
      <pivotArea field="12" dataOnly="0" labelOnly="1" grandCol="1" outline="0" axis="axisCol" fieldPosition="0">
        <references count="1">
          <reference field="4294967294" count="1" selected="0">
            <x v="1"/>
          </reference>
        </references>
      </pivotArea>
    </format>
    <format dxfId="146">
      <pivotArea dataOnly="0" labelOnly="1" outline="0" fieldPosition="0">
        <references count="2">
          <reference field="4294967294" count="2">
            <x v="0"/>
            <x v="1"/>
          </reference>
          <reference field="12" count="1" selected="0">
            <x v="1"/>
          </reference>
        </references>
      </pivotArea>
    </format>
    <format dxfId="145">
      <pivotArea dataOnly="0" labelOnly="1" outline="0" fieldPosition="0">
        <references count="2">
          <reference field="4294967294" count="2">
            <x v="0"/>
            <x v="1"/>
          </reference>
          <reference field="12" count="1" selected="0">
            <x v="2"/>
          </reference>
        </references>
      </pivotArea>
    </format>
    <format dxfId="144">
      <pivotArea dataOnly="0" labelOnly="1" outline="0" fieldPosition="0">
        <references count="2">
          <reference field="4294967294" count="2">
            <x v="0"/>
            <x v="1"/>
          </reference>
          <reference field="12" count="1" selected="0">
            <x v="4"/>
          </reference>
        </references>
      </pivotArea>
    </format>
    <format dxfId="143">
      <pivotArea dataOnly="0" labelOnly="1" outline="0" fieldPosition="0">
        <references count="2">
          <reference field="4294967294" count="2">
            <x v="0"/>
            <x v="1"/>
          </reference>
          <reference field="12" count="1" selected="0">
            <x v="5"/>
          </reference>
        </references>
      </pivotArea>
    </format>
    <format dxfId="142">
      <pivotArea dataOnly="0" labelOnly="1" fieldPosition="0">
        <references count="1">
          <reference field="12" count="1">
            <x v="8"/>
          </reference>
        </references>
      </pivotArea>
    </format>
    <format dxfId="141">
      <pivotArea dataOnly="0" labelOnly="1" outline="0" fieldPosition="0">
        <references count="2">
          <reference field="4294967294" count="2">
            <x v="0"/>
            <x v="1"/>
          </reference>
          <reference field="12" count="1" selected="0">
            <x v="8"/>
          </reference>
        </references>
      </pivotArea>
    </format>
    <format dxfId="140">
      <pivotArea dataOnly="0" labelOnly="1" fieldPosition="0">
        <references count="1">
          <reference field="12" count="1">
            <x v="8"/>
          </reference>
        </references>
      </pivotArea>
    </format>
    <format dxfId="139">
      <pivotArea dataOnly="0" labelOnly="1" outline="0" fieldPosition="0">
        <references count="2">
          <reference field="4294967294" count="2">
            <x v="0"/>
            <x v="1"/>
          </reference>
          <reference field="12" count="1" selected="0">
            <x v="8"/>
          </reference>
        </references>
      </pivotArea>
    </format>
    <format dxfId="138">
      <pivotArea dataOnly="0" labelOnly="1" outline="0" fieldPosition="0">
        <references count="2">
          <reference field="4294967294" count="2">
            <x v="0"/>
            <x v="1"/>
          </reference>
          <reference field="12" count="1" selected="0">
            <x v="8"/>
          </reference>
        </references>
      </pivotArea>
    </format>
    <format dxfId="137">
      <pivotArea dataOnly="0" labelOnly="1" outline="0" fieldPosition="0">
        <references count="2">
          <reference field="4294967294" count="2">
            <x v="0"/>
            <x v="1"/>
          </reference>
          <reference field="12" count="1" selected="0">
            <x v="8"/>
          </reference>
        </references>
      </pivotArea>
    </format>
    <format dxfId="136">
      <pivotArea field="12" dataOnly="0" labelOnly="1" grandCol="1" outline="0" axis="axisCol" fieldPosition="0">
        <references count="1">
          <reference field="4294967294" count="1" selected="0">
            <x v="0"/>
          </reference>
        </references>
      </pivotArea>
    </format>
    <format dxfId="135">
      <pivotArea field="12" dataOnly="0" labelOnly="1" grandCol="1" outline="0" axis="axisCol" fieldPosition="0">
        <references count="1">
          <reference field="4294967294" count="1" selected="0">
            <x v="1"/>
          </reference>
        </references>
      </pivotArea>
    </format>
    <format dxfId="134">
      <pivotArea dataOnly="0" labelOnly="1" fieldPosition="0">
        <references count="1">
          <reference field="12" count="1">
            <x v="8"/>
          </reference>
        </references>
      </pivotArea>
    </format>
  </formats>
  <pivotTableStyleInfo name="PivotStyleLight8"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5.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itemPrintTitles="1" createdVersion="5" indent="0" outline="1" outlineData="1" multipleFieldFilters="0" rowHeaderCaption="Municipality, Barangay">
  <location ref="B6:N776"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axis="axisRow" showAll="0" sortType="ascending">
      <items count="13">
        <item x="3"/>
        <item x="8"/>
        <item x="10"/>
        <item x="4"/>
        <item x="0"/>
        <item x="1"/>
        <item x="5"/>
        <item x="2"/>
        <item x="6"/>
        <item x="11"/>
        <item x="7"/>
        <item x="9"/>
        <item t="default"/>
      </items>
    </pivotField>
    <pivotField axis="axisRow" showAll="0" sortType="ascending">
      <items count="130">
        <item x="44"/>
        <item x="7"/>
        <item x="37"/>
        <item x="64"/>
        <item m="1" x="127"/>
        <item x="17"/>
        <item x="3"/>
        <item x="61"/>
        <item x="115"/>
        <item x="109"/>
        <item x="11"/>
        <item x="0"/>
        <item x="111"/>
        <item x="8"/>
        <item x="72"/>
        <item x="92"/>
        <item x="50"/>
        <item x="99"/>
        <item m="1" x="126"/>
        <item x="106"/>
        <item x="107"/>
        <item x="100"/>
        <item x="18"/>
        <item x="101"/>
        <item x="74"/>
        <item x="70"/>
        <item x="96"/>
        <item x="9"/>
        <item x="15"/>
        <item x="88"/>
        <item x="98"/>
        <item x="86"/>
        <item x="19"/>
        <item x="85"/>
        <item x="45"/>
        <item x="108"/>
        <item x="24"/>
        <item x="53"/>
        <item x="1"/>
        <item x="10"/>
        <item x="83"/>
        <item x="75"/>
        <item x="56"/>
        <item x="78"/>
        <item x="25"/>
        <item x="20"/>
        <item x="23"/>
        <item m="1" x="122"/>
        <item x="4"/>
        <item x="5"/>
        <item x="79"/>
        <item x="103"/>
        <item x="97"/>
        <item x="26"/>
        <item x="27"/>
        <item x="59"/>
        <item x="80"/>
        <item x="93"/>
        <item x="51"/>
        <item x="81"/>
        <item x="38"/>
        <item x="112"/>
        <item x="62"/>
        <item x="104"/>
        <item x="110"/>
        <item x="48"/>
        <item x="118"/>
        <item x="28"/>
        <item x="116"/>
        <item x="65"/>
        <item x="68"/>
        <item x="12"/>
        <item x="34"/>
        <item x="57"/>
        <item x="21"/>
        <item x="49"/>
        <item x="120"/>
        <item x="76"/>
        <item x="2"/>
        <item x="87"/>
        <item x="89"/>
        <item m="1" x="124"/>
        <item x="102"/>
        <item x="47"/>
        <item x="66"/>
        <item x="39"/>
        <item x="46"/>
        <item x="90"/>
        <item x="13"/>
        <item x="84"/>
        <item x="29"/>
        <item m="1" x="125"/>
        <item x="40"/>
        <item x="82"/>
        <item x="30"/>
        <item x="69"/>
        <item x="31"/>
        <item x="6"/>
        <item m="1" x="121"/>
        <item x="32"/>
        <item x="22"/>
        <item x="63"/>
        <item x="35"/>
        <item x="60"/>
        <item x="119"/>
        <item x="117"/>
        <item x="95"/>
        <item x="54"/>
        <item x="41"/>
        <item x="14"/>
        <item x="36"/>
        <item x="113"/>
        <item x="55"/>
        <item x="33"/>
        <item m="1" x="128"/>
        <item m="1" x="123"/>
        <item x="71"/>
        <item x="105"/>
        <item x="42"/>
        <item x="16"/>
        <item x="77"/>
        <item x="52"/>
        <item x="58"/>
        <item x="114"/>
        <item x="43"/>
        <item x="94"/>
        <item x="73"/>
        <item x="91"/>
        <item x="67"/>
        <item t="default"/>
      </items>
    </pivotField>
    <pivotField axis="axisRow" showAll="0" sortType="ascending">
      <items count="1697">
        <item m="1" x="1544"/>
        <item x="684"/>
        <item x="1051"/>
        <item x="1311"/>
        <item x="454"/>
        <item x="1178"/>
        <item x="891"/>
        <item x="1418"/>
        <item x="1027"/>
        <item x="636"/>
        <item x="373"/>
        <item x="873"/>
        <item x="1232"/>
        <item x="762"/>
        <item x="309"/>
        <item x="1206"/>
        <item x="82"/>
        <item x="98"/>
        <item x="1233"/>
        <item x="737"/>
        <item x="310"/>
        <item x="1107"/>
        <item x="738"/>
        <item x="919"/>
        <item x="763"/>
        <item x="1198"/>
        <item x="311"/>
        <item x="366"/>
        <item x="374"/>
        <item x="571"/>
        <item x="1220"/>
        <item x="495"/>
        <item x="742"/>
        <item x="333"/>
        <item x="109"/>
        <item x="1199"/>
        <item x="1194"/>
        <item x="110"/>
        <item x="20"/>
        <item x="1179"/>
        <item x="989"/>
        <item m="1" x="1553"/>
        <item x="743"/>
        <item x="548"/>
        <item x="1116"/>
        <item m="1" x="1590"/>
        <item m="1" x="1659"/>
        <item x="47"/>
        <item x="898"/>
        <item x="751"/>
        <item x="1117"/>
        <item x="729"/>
        <item x="933"/>
        <item x="1065"/>
        <item x="496"/>
        <item x="94"/>
        <item x="588"/>
        <item x="899"/>
        <item x="801"/>
        <item x="637"/>
        <item x="1079"/>
        <item x="294"/>
        <item x="621"/>
        <item x="1404"/>
        <item x="1080"/>
        <item x="216"/>
        <item x="1221"/>
        <item x="493"/>
        <item x="461"/>
        <item x="1269"/>
        <item x="1389"/>
        <item x="1207"/>
        <item x="1344"/>
        <item x="845"/>
        <item x="57"/>
        <item x="973"/>
        <item x="1454"/>
        <item x="35"/>
        <item m="1" x="1665"/>
        <item x="788"/>
        <item x="957"/>
        <item x="226"/>
        <item x="1357"/>
        <item x="462"/>
        <item x="1090"/>
        <item x="1256"/>
        <item x="1180"/>
        <item x="1091"/>
        <item x="1455"/>
        <item x="1270"/>
        <item m="1" x="1669"/>
        <item x="1231"/>
        <item m="1" x="1635"/>
        <item x="295"/>
        <item x="1419"/>
        <item x="1456"/>
        <item x="1307"/>
        <item x="981"/>
        <item x="0"/>
        <item x="1181"/>
        <item x="723"/>
        <item x="330"/>
        <item x="319"/>
        <item x="1006"/>
        <item x="1257"/>
        <item m="1" x="1570"/>
        <item x="622"/>
        <item x="286"/>
        <item x="1118"/>
        <item x="83"/>
        <item x="287"/>
        <item x="201"/>
        <item x="730"/>
        <item x="1007"/>
        <item x="99"/>
        <item x="250"/>
        <item x="251"/>
        <item x="1150"/>
        <item x="147"/>
        <item x="1208"/>
        <item x="1209"/>
        <item x="528"/>
        <item x="518"/>
        <item x="522"/>
        <item x="1167"/>
        <item x="442"/>
        <item x="1271"/>
        <item x="1108"/>
        <item x="455"/>
        <item x="609"/>
        <item x="277"/>
        <item x="1210"/>
        <item x="1151"/>
        <item x="1541"/>
        <item x="760"/>
        <item x="21"/>
        <item x="1119"/>
        <item x="1520"/>
        <item x="1390"/>
        <item x="1258"/>
        <item x="1028"/>
        <item x="976"/>
        <item x="1029"/>
        <item x="1222"/>
        <item x="586"/>
        <item x="1471"/>
        <item x="64"/>
        <item x="296"/>
        <item x="62"/>
        <item x="1537"/>
        <item x="1485"/>
        <item x="623"/>
        <item x="1030"/>
        <item x="638"/>
        <item x="456"/>
        <item x="603"/>
        <item x="379"/>
        <item x="610"/>
        <item x="854"/>
        <item x="566"/>
        <item x="174"/>
        <item x="236"/>
        <item x="900"/>
        <item x="1420"/>
        <item x="1272"/>
        <item x="138"/>
        <item x="874"/>
        <item x="172"/>
        <item x="148"/>
        <item x="381"/>
        <item x="1405"/>
        <item x="958"/>
        <item x="1"/>
        <item x="134"/>
        <item m="1" x="1664"/>
        <item x="789"/>
        <item x="2"/>
        <item m="1" x="1662"/>
        <item m="1" x="1663"/>
        <item m="1" x="1589"/>
        <item x="421"/>
        <item x="790"/>
        <item m="1" x="1598"/>
        <item x="802"/>
        <item x="953"/>
        <item x="608"/>
        <item m="1" x="1624"/>
        <item x="860"/>
        <item x="1383"/>
        <item x="861"/>
        <item x="118"/>
        <item m="1" x="1595"/>
        <item x="119"/>
        <item m="1" x="1626"/>
        <item x="120"/>
        <item x="803"/>
        <item x="862"/>
        <item x="804"/>
        <item m="1" x="1601"/>
        <item x="457"/>
        <item x="691"/>
        <item m="1" x="1585"/>
        <item x="422"/>
        <item x="791"/>
        <item x="692"/>
        <item x="693"/>
        <item x="694"/>
        <item x="695"/>
        <item x="696"/>
        <item x="697"/>
        <item m="1" x="1600"/>
        <item x="698"/>
        <item x="699"/>
        <item x="700"/>
        <item x="701"/>
        <item m="1" x="1581"/>
        <item m="1" x="1582"/>
        <item x="423"/>
        <item x="792"/>
        <item x="475"/>
        <item x="702"/>
        <item x="476"/>
        <item x="477"/>
        <item x="703"/>
        <item x="863"/>
        <item x="704"/>
        <item x="705"/>
        <item m="1" x="1576"/>
        <item x="424"/>
        <item x="1473"/>
        <item x="793"/>
        <item x="706"/>
        <item x="707"/>
        <item x="708"/>
        <item x="709"/>
        <item x="710"/>
        <item x="711"/>
        <item x="712"/>
        <item x="713"/>
        <item m="1" x="1593"/>
        <item x="478"/>
        <item x="479"/>
        <item x="480"/>
        <item x="864"/>
        <item m="1" x="1571"/>
        <item m="1" x="1572"/>
        <item x="425"/>
        <item x="865"/>
        <item x="481"/>
        <item x="482"/>
        <item x="483"/>
        <item x="484"/>
        <item x="485"/>
        <item x="486"/>
        <item x="487"/>
        <item x="488"/>
        <item m="1" x="1567"/>
        <item x="426"/>
        <item x="1474"/>
        <item x="489"/>
        <item x="490"/>
        <item x="491"/>
        <item x="1071"/>
        <item x="1072"/>
        <item m="1" x="1687"/>
        <item x="866"/>
        <item m="1" x="1588"/>
        <item x="1384"/>
        <item x="867"/>
        <item x="714"/>
        <item x="427"/>
        <item x="1481"/>
        <item x="1482"/>
        <item x="1385"/>
        <item m="1" x="1565"/>
        <item x="428"/>
        <item x="868"/>
        <item x="121"/>
        <item x="869"/>
        <item x="870"/>
        <item m="1" x="1584"/>
        <item x="322"/>
        <item x="871"/>
        <item x="323"/>
        <item m="1" x="1559"/>
        <item x="805"/>
        <item x="872"/>
        <item x="532"/>
        <item x="443"/>
        <item x="444"/>
        <item x="445"/>
        <item x="446"/>
        <item x="447"/>
        <item x="1302"/>
        <item x="1303"/>
        <item x="1024"/>
        <item x="432"/>
        <item x="786"/>
        <item x="433"/>
        <item x="434"/>
        <item x="435"/>
        <item x="436"/>
        <item x="437"/>
        <item x="438"/>
        <item x="1289"/>
        <item x="1290"/>
        <item x="1291"/>
        <item x="1421"/>
        <item x="463"/>
        <item x="65"/>
        <item x="589"/>
        <item x="663"/>
        <item x="149"/>
        <item x="1234"/>
        <item x="1339"/>
        <item x="523"/>
        <item x="827"/>
        <item x="129"/>
        <item x="412"/>
        <item x="1273"/>
        <item x="1450"/>
        <item x="1543"/>
        <item x="1166"/>
        <item x="22"/>
        <item x="100"/>
        <item x="1235"/>
        <item x="497"/>
        <item x="217"/>
        <item x="934"/>
        <item x="855"/>
        <item x="1052"/>
        <item x="1236"/>
        <item x="95"/>
        <item x="533"/>
        <item x="312"/>
        <item x="202"/>
        <item x="1008"/>
        <item x="297"/>
        <item x="959"/>
        <item x="1152"/>
        <item x="439"/>
        <item m="1" x="1561"/>
        <item x="406"/>
        <item x="413"/>
        <item x="1296"/>
        <item x="175"/>
        <item x="960"/>
        <item x="847"/>
        <item x="990"/>
        <item x="1153"/>
        <item x="1211"/>
        <item x="1212"/>
        <item x="1154"/>
        <item x="3"/>
        <item m="1" x="1641"/>
        <item x="387"/>
        <item x="875"/>
        <item x="901"/>
        <item x="388"/>
        <item x="624"/>
        <item x="539"/>
        <item x="605"/>
        <item x="578"/>
        <item x="1298"/>
        <item x="23"/>
        <item x="1422"/>
        <item m="1" x="1550"/>
        <item x="739"/>
        <item x="126"/>
        <item x="1486"/>
        <item x="794"/>
        <item x="252"/>
        <item x="1088"/>
        <item x="902"/>
        <item x="237"/>
        <item x="150"/>
        <item x="664"/>
        <item x="787"/>
        <item x="920"/>
        <item x="367"/>
        <item x="1345"/>
        <item x="253"/>
        <item x="1066"/>
        <item x="1521"/>
        <item x="498"/>
        <item x="921"/>
        <item x="4"/>
        <item x="378"/>
        <item x="151"/>
        <item m="1" x="1614"/>
        <item x="458"/>
        <item x="731"/>
        <item x="1237"/>
        <item x="611"/>
        <item m="1" x="1573"/>
        <item x="238"/>
        <item x="892"/>
        <item x="773"/>
        <item x="1109"/>
        <item x="936"/>
        <item x="334"/>
        <item x="549"/>
        <item x="176"/>
        <item x="903"/>
        <item x="904"/>
        <item x="765"/>
        <item x="625"/>
        <item x="764"/>
        <item x="665"/>
        <item x="732"/>
        <item x="1365"/>
        <item x="1542"/>
        <item x="364"/>
        <item x="590"/>
        <item x="1340"/>
        <item x="574"/>
        <item x="407"/>
        <item x="1348"/>
        <item x="806"/>
        <item x="382"/>
        <item x="550"/>
        <item x="753"/>
        <item x="974"/>
        <item x="795"/>
        <item x="534"/>
        <item x="1274"/>
        <item x="654"/>
        <item x="807"/>
        <item x="796"/>
        <item x="254"/>
        <item x="239"/>
        <item x="666"/>
        <item x="59"/>
        <item x="905"/>
        <item x="1475"/>
        <item x="1406"/>
        <item x="1259"/>
        <item x="342"/>
        <item x="1120"/>
        <item x="520"/>
        <item x="1358"/>
        <item x="935"/>
        <item m="1" x="1677"/>
        <item m="1" x="1612"/>
        <item x="464"/>
        <item x="1168"/>
        <item x="1370"/>
        <item x="667"/>
        <item x="984"/>
        <item x="177"/>
        <item x="978"/>
        <item x="1423"/>
        <item x="1424"/>
        <item x="1121"/>
        <item x="1312"/>
        <item x="774"/>
        <item x="876"/>
        <item x="1203"/>
        <item x="101"/>
        <item x="1213"/>
        <item x="203"/>
        <item x="1425"/>
        <item x="1510"/>
        <item x="1366"/>
        <item x="72"/>
        <item x="893"/>
        <item x="579"/>
        <item x="255"/>
        <item x="1021"/>
        <item m="1" x="1592"/>
        <item x="1031"/>
        <item m="1" x="1579"/>
        <item x="1223"/>
        <item x="1476"/>
        <item x="1032"/>
        <item x="808"/>
        <item x="152"/>
        <item x="266"/>
        <item x="1448"/>
        <item x="612"/>
        <item x="389"/>
        <item x="1292"/>
        <item x="1299"/>
        <item m="1" x="1653"/>
        <item x="877"/>
        <item x="416"/>
        <item x="370"/>
        <item x="1224"/>
        <item x="60"/>
        <item m="1" x="1569"/>
        <item x="499"/>
        <item x="256"/>
        <item x="1009"/>
        <item x="1275"/>
        <item x="500"/>
        <item x="906"/>
        <item x="102"/>
        <item x="1451"/>
        <item x="24"/>
        <item x="937"/>
        <item x="1334"/>
        <item x="96"/>
        <item m="1" x="1546"/>
        <item x="1313"/>
        <item x="668"/>
        <item x="103"/>
        <item x="1092"/>
        <item x="1182"/>
        <item x="1407"/>
        <item x="878"/>
        <item x="257"/>
        <item x="716"/>
        <item x="982"/>
        <item x="1355"/>
        <item x="240"/>
        <item x="326"/>
        <item x="1260"/>
        <item x="1498"/>
        <item x="1142"/>
        <item x="733"/>
        <item x="809"/>
        <item m="1" x="1645"/>
        <item x="390"/>
        <item x="230"/>
        <item x="1356"/>
        <item x="797"/>
        <item x="626"/>
        <item m="1" x="1671"/>
        <item x="58"/>
        <item x="852"/>
        <item x="298"/>
        <item x="669"/>
        <item x="48"/>
        <item x="1408"/>
        <item x="717"/>
        <item m="1" x="1649"/>
        <item x="241"/>
        <item x="670"/>
        <item m="1" x="1609"/>
        <item x="531"/>
        <item x="894"/>
        <item x="613"/>
        <item x="1497"/>
        <item x="627"/>
        <item x="1276"/>
        <item x="524"/>
        <item x="961"/>
        <item x="1371"/>
        <item x="368"/>
        <item x="922"/>
        <item x="501"/>
        <item m="1" x="1562"/>
        <item x="1300"/>
        <item x="879"/>
        <item x="258"/>
        <item x="1525"/>
        <item x="1391"/>
        <item x="995"/>
        <item x="242"/>
        <item x="671"/>
        <item x="1134"/>
        <item x="391"/>
        <item x="1214"/>
        <item x="392"/>
        <item x="962"/>
        <item x="853"/>
        <item x="465"/>
        <item x="408"/>
        <item m="1" x="1603"/>
        <item m="1" x="1628"/>
        <item x="1314"/>
        <item x="775"/>
        <item x="393"/>
        <item x="1511"/>
        <item x="628"/>
        <item x="1386"/>
        <item x="1315"/>
        <item m="1" x="1691"/>
        <item x="880"/>
        <item x="73"/>
        <item x="1293"/>
        <item x="591"/>
        <item m="1" x="1638"/>
        <item x="1304"/>
        <item x="459"/>
        <item x="417"/>
        <item x="850"/>
        <item x="540"/>
        <item x="1225"/>
        <item x="299"/>
        <item x="306"/>
        <item x="178"/>
        <item x="278"/>
        <item x="856"/>
        <item x="218"/>
        <item m="1" x="1599"/>
        <item x="1436"/>
        <item x="74"/>
        <item x="36"/>
        <item x="656"/>
        <item x="639"/>
        <item x="810"/>
        <item x="572"/>
        <item x="359"/>
        <item x="983"/>
        <item x="811"/>
        <item x="1022"/>
        <item x="25"/>
        <item x="1110"/>
        <item x="1487"/>
        <item x="1526"/>
        <item x="812"/>
        <item x="502"/>
        <item x="466"/>
        <item x="1186"/>
        <item x="1301"/>
        <item m="1" x="1655"/>
        <item x="1437"/>
        <item x="1122"/>
        <item x="1074"/>
        <item x="1335"/>
        <item x="1081"/>
        <item m="1" x="1637"/>
        <item x="267"/>
        <item x="672"/>
        <item x="288"/>
        <item x="1438"/>
        <item m="1" x="1693"/>
        <item m="1" x="1586"/>
        <item x="116"/>
        <item x="907"/>
        <item x="1505"/>
        <item x="1488"/>
        <item x="1238"/>
        <item m="1" x="1548"/>
        <item m="1" x="1660"/>
        <item x="84"/>
        <item m="1" x="1656"/>
        <item x="104"/>
        <item x="467"/>
        <item x="279"/>
        <item x="673"/>
        <item x="851"/>
        <item x="1226"/>
        <item x="963"/>
        <item x="1093"/>
        <item x="429"/>
        <item m="1" x="1604"/>
        <item x="1457"/>
        <item x="414"/>
        <item x="409"/>
        <item x="204"/>
        <item m="1" x="1547"/>
        <item m="1" x="1556"/>
        <item x="923"/>
        <item x="315"/>
        <item x="153"/>
        <item m="1" x="1622"/>
        <item x="724"/>
        <item x="37"/>
        <item x="1316"/>
        <item x="289"/>
        <item x="1067"/>
        <item x="952"/>
        <item x="38"/>
        <item x="674"/>
        <item x="1503"/>
        <item x="135"/>
        <item x="1099"/>
        <item x="1100"/>
        <item x="1101"/>
        <item x="857"/>
        <item x="1367"/>
        <item x="567"/>
        <item x="614"/>
        <item x="39"/>
        <item x="720"/>
        <item x="111"/>
        <item x="529"/>
        <item x="179"/>
        <item x="1277"/>
        <item x="112"/>
        <item x="551"/>
        <item x="154"/>
        <item x="647"/>
        <item x="40"/>
        <item x="1089"/>
        <item x="1458"/>
        <item x="629"/>
        <item x="1053"/>
        <item x="155"/>
        <item x="1102"/>
        <item x="1359"/>
        <item x="1360"/>
        <item x="1361"/>
        <item x="343"/>
        <item x="1379"/>
        <item x="344"/>
        <item x="1380"/>
        <item x="345"/>
        <item x="1381"/>
        <item x="1382"/>
        <item x="938"/>
        <item x="1123"/>
        <item x="776"/>
        <item x="1507"/>
        <item m="1" x="1580"/>
        <item x="630"/>
        <item x="530"/>
        <item x="227"/>
        <item x="1317"/>
        <item x="268"/>
        <item x="991"/>
        <item x="822"/>
        <item x="657"/>
        <item x="324"/>
        <item x="1439"/>
        <item x="231"/>
        <item x="1532"/>
        <item x="1143"/>
        <item x="1144"/>
        <item x="908"/>
        <item x="219"/>
        <item x="1318"/>
        <item x="648"/>
        <item m="1" x="1563"/>
        <item x="1135"/>
        <item x="316"/>
        <item x="650"/>
        <item x="734"/>
        <item x="394"/>
        <item x="909"/>
        <item x="1155"/>
        <item x="1227"/>
        <item x="1187"/>
        <item x="1156"/>
        <item x="132"/>
        <item x="346"/>
        <item x="1518"/>
        <item x="1538"/>
        <item x="1094"/>
        <item x="823"/>
        <item x="541"/>
        <item x="1095"/>
        <item x="269"/>
        <item x="832"/>
        <item x="1426"/>
        <item x="317"/>
        <item x="468"/>
        <item x="592"/>
        <item x="1124"/>
        <item x="747"/>
        <item x="290"/>
        <item x="1023"/>
        <item x="1278"/>
        <item x="999"/>
        <item m="1" x="1689"/>
        <item x="685"/>
        <item x="1440"/>
        <item x="418"/>
        <item x="675"/>
        <item x="128"/>
        <item x="41"/>
        <item x="122"/>
        <item x="1261"/>
        <item x="1349"/>
        <item x="1350"/>
        <item x="1068"/>
        <item x="1033"/>
        <item x="205"/>
        <item x="1504"/>
        <item x="1427"/>
        <item x="1157"/>
        <item x="503"/>
        <item x="1096"/>
        <item x="195"/>
        <item x="833"/>
        <item x="1000"/>
        <item x="1512"/>
        <item x="515"/>
        <item x="1136"/>
        <item x="1169"/>
        <item x="369"/>
        <item x="1372"/>
        <item x="881"/>
        <item x="63"/>
        <item x="1362"/>
        <item m="1" x="1587"/>
        <item x="300"/>
        <item x="46"/>
        <item x="1025"/>
        <item x="1467"/>
        <item x="206"/>
        <item x="1392"/>
        <item x="1393"/>
        <item x="1170"/>
        <item x="5"/>
        <item x="924"/>
        <item x="858"/>
        <item m="1" x="1560"/>
        <item x="615"/>
        <item x="1279"/>
        <item x="280"/>
        <item x="910"/>
        <item x="824"/>
        <item x="1513"/>
        <item x="1319"/>
        <item x="1034"/>
        <item x="846"/>
        <item x="270"/>
        <item x="676"/>
        <item x="834"/>
        <item x="1320"/>
        <item x="243"/>
        <item x="882"/>
        <item x="835"/>
        <item x="6"/>
        <item x="395"/>
        <item m="1" x="1605"/>
        <item x="386"/>
        <item x="244"/>
        <item x="1346"/>
        <item x="75"/>
        <item x="1321"/>
        <item x="836"/>
        <item x="1514"/>
        <item x="1020"/>
        <item x="964"/>
        <item x="1308"/>
        <item x="1533"/>
        <item x="1035"/>
        <item x="1336"/>
        <item x="631"/>
        <item x="1322"/>
        <item x="1111"/>
        <item x="460"/>
        <item x="1183"/>
        <item x="748"/>
        <item x="1158"/>
        <item x="347"/>
        <item x="1171"/>
        <item x="348"/>
        <item x="1483"/>
        <item m="1" x="1639"/>
        <item x="143"/>
        <item x="744"/>
        <item x="1036"/>
        <item x="837"/>
        <item x="1373"/>
        <item x="1188"/>
        <item x="349"/>
        <item x="1069"/>
        <item x="757"/>
        <item x="1172"/>
        <item x="1394"/>
        <item x="156"/>
        <item x="329"/>
        <item x="1428"/>
        <item x="301"/>
        <item m="1" x="1545"/>
        <item x="895"/>
        <item x="755"/>
        <item x="504"/>
        <item x="331"/>
        <item x="1159"/>
        <item x="125"/>
        <item m="1" x="1631"/>
        <item x="383"/>
        <item x="1145"/>
        <item x="228"/>
        <item x="525"/>
        <item x="1137"/>
        <item x="419"/>
        <item x="505"/>
        <item x="157"/>
        <item x="85"/>
        <item x="939"/>
        <item x="7"/>
        <item x="8"/>
        <item x="552"/>
        <item x="838"/>
        <item x="9"/>
        <item x="10"/>
        <item x="839"/>
        <item x="840"/>
        <item x="291"/>
        <item x="42"/>
        <item x="932"/>
        <item x="1351"/>
        <item x="180"/>
        <item x="181"/>
        <item x="1262"/>
        <item x="1374"/>
        <item x="955"/>
        <item x="1280"/>
        <item x="1189"/>
        <item x="1459"/>
        <item x="350"/>
        <item x="351"/>
        <item x="1146"/>
        <item x="1147"/>
        <item x="1037"/>
        <item x="375"/>
        <item x="777"/>
        <item x="1527"/>
        <item x="1281"/>
        <item x="658"/>
        <item x="43"/>
        <item x="26"/>
        <item x="281"/>
        <item x="1508"/>
        <item x="756"/>
        <item x="1239"/>
        <item x="158"/>
        <item x="1429"/>
        <item x="607"/>
        <item x="1409"/>
        <item x="749"/>
        <item x="1103"/>
        <item x="1054"/>
        <item x="1460"/>
        <item x="49"/>
        <item x="1200"/>
        <item x="159"/>
        <item x="535"/>
        <item x="770"/>
        <item x="327"/>
        <item x="1001"/>
        <item x="271"/>
        <item x="1282"/>
        <item x="160"/>
        <item x="469"/>
        <item x="272"/>
        <item x="1013"/>
        <item x="396"/>
        <item x="1215"/>
        <item x="1410"/>
        <item x="553"/>
        <item x="182"/>
        <item x="282"/>
        <item x="944"/>
        <item x="1411"/>
        <item x="1412"/>
        <item x="50"/>
        <item x="1038"/>
        <item x="86"/>
        <item x="196"/>
        <item x="1216"/>
        <item x="105"/>
        <item m="1" x="1597"/>
        <item x="1472"/>
        <item x="1082"/>
        <item x="11"/>
        <item x="1160"/>
        <item x="1441"/>
        <item x="1173"/>
        <item x="245"/>
        <item x="1341"/>
        <item x="161"/>
        <item x="542"/>
        <item x="1125"/>
        <item x="27"/>
        <item x="1217"/>
        <item x="162"/>
        <item x="210"/>
        <item x="771"/>
        <item x="1395"/>
        <item x="283"/>
        <item x="66"/>
        <item x="397"/>
        <item x="536"/>
        <item x="677"/>
        <item x="945"/>
        <item x="1240"/>
        <item x="506"/>
        <item m="1" x="1608"/>
        <item x="735"/>
        <item x="721"/>
        <item x="211"/>
        <item x="352"/>
        <item x="1528"/>
        <item x="259"/>
        <item m="1" x="1644"/>
        <item x="470"/>
        <item x="1499"/>
        <item x="616"/>
        <item x="813"/>
        <item x="1218"/>
        <item x="659"/>
        <item x="1283"/>
        <item x="951"/>
        <item x="1138"/>
        <item x="686"/>
        <item m="1" x="1578"/>
        <item m="1" x="1678"/>
        <item m="1" x="1596"/>
        <item x="1161"/>
        <item x="543"/>
        <item x="398"/>
        <item x="645"/>
        <item x="554"/>
        <item x="1529"/>
        <item x="555"/>
        <item x="220"/>
        <item x="632"/>
        <item x="260"/>
        <item x="273"/>
        <item x="883"/>
        <item x="884"/>
        <item x="420"/>
        <item x="1162"/>
        <item x="1219"/>
        <item x="507"/>
        <item x="1530"/>
        <item x="44"/>
        <item x="45"/>
        <item x="232"/>
        <item x="233"/>
        <item x="130"/>
        <item x="360"/>
        <item x="740"/>
        <item x="113"/>
        <item x="841"/>
        <item x="1039"/>
        <item x="197"/>
        <item x="885"/>
        <item x="1040"/>
        <item x="332"/>
        <item x="183"/>
        <item x="640"/>
        <item x="1461"/>
        <item x="1263"/>
        <item x="384"/>
        <item x="307"/>
        <item x="28"/>
        <item x="212"/>
        <item x="144"/>
        <item x="911"/>
        <item x="29"/>
        <item x="646"/>
        <item x="1306"/>
        <item x="556"/>
        <item x="745"/>
        <item x="746"/>
        <item m="1" x="1577"/>
        <item x="1126"/>
        <item x="87"/>
        <item x="1500"/>
        <item x="1264"/>
        <item x="655"/>
        <item m="1" x="1643"/>
        <item x="1104"/>
        <item x="1241"/>
        <item x="641"/>
        <item x="184"/>
        <item x="651"/>
        <item x="320"/>
        <item x="114"/>
        <item x="979"/>
        <item x="1430"/>
        <item x="399"/>
        <item x="662"/>
        <item x="642"/>
        <item x="1501"/>
        <item x="1515"/>
        <item x="985"/>
        <item m="1" x="1634"/>
        <item x="1174"/>
        <item x="568"/>
        <item x="1148"/>
        <item x="1413"/>
        <item x="587"/>
        <item x="284"/>
        <item x="678"/>
        <item x="1190"/>
        <item x="965"/>
        <item x="440"/>
        <item x="848"/>
        <item x="652"/>
        <item m="1" x="1674"/>
        <item x="1010"/>
        <item x="207"/>
        <item x="814"/>
        <item x="1531"/>
        <item x="371"/>
        <item m="1" x="1688"/>
        <item x="966"/>
        <item x="1204"/>
        <item x="415"/>
        <item x="1175"/>
        <item x="30"/>
        <item x="617"/>
        <item x="842"/>
        <item m="1" x="1574"/>
        <item x="1163"/>
        <item x="1127"/>
        <item x="537"/>
        <item x="302"/>
        <item m="1" x="1695"/>
        <item x="1128"/>
        <item x="303"/>
        <item x="173"/>
        <item m="1" x="1682"/>
        <item x="1375"/>
        <item x="750"/>
        <item x="163"/>
        <item x="1112"/>
        <item x="1323"/>
        <item x="1324"/>
        <item x="1041"/>
        <item x="304"/>
        <item x="12"/>
        <item x="313"/>
        <item x="123"/>
        <item x="1396"/>
        <item x="318"/>
        <item x="1489"/>
        <item x="274"/>
        <item x="1097"/>
        <item x="261"/>
        <item x="1014"/>
        <item x="88"/>
        <item x="1462"/>
        <item x="925"/>
        <item x="1026"/>
        <item m="1" x="1647"/>
        <item x="996"/>
        <item m="1" x="1566"/>
        <item m="1" x="1679"/>
        <item x="741"/>
        <item x="335"/>
        <item x="912"/>
        <item x="815"/>
        <item m="1" x="1613"/>
        <item m="1" x="1551"/>
        <item m="1" x="1657"/>
        <item m="1" x="1668"/>
        <item x="1129"/>
        <item m="1" x="1692"/>
        <item x="1195"/>
        <item x="1191"/>
        <item x="606"/>
        <item x="1468"/>
        <item x="526"/>
        <item x="1184"/>
        <item x="1522"/>
        <item x="185"/>
        <item x="353"/>
        <item x="1397"/>
        <item x="593"/>
        <item x="825"/>
        <item m="1" x="1648"/>
        <item x="1398"/>
        <item x="275"/>
        <item x="1534"/>
        <item x="13"/>
        <item x="1139"/>
        <item x="722"/>
        <item x="926"/>
        <item x="544"/>
        <item x="508"/>
        <item x="1352"/>
        <item x="950"/>
        <item x="1490"/>
        <item x="766"/>
        <item x="633"/>
        <item x="1176"/>
        <item x="1073"/>
        <item x="715"/>
        <item x="1177"/>
        <item x="1205"/>
        <item x="1387"/>
        <item x="1098"/>
        <item x="76"/>
        <item x="509"/>
        <item x="186"/>
        <item m="1" x="1557"/>
        <item m="1" x="1685"/>
        <item m="1" x="1686"/>
        <item x="545"/>
        <item x="336"/>
        <item x="337"/>
        <item x="321"/>
        <item x="208"/>
        <item x="1185"/>
        <item x="448"/>
        <item x="997"/>
        <item x="1470"/>
        <item x="643"/>
        <item x="1042"/>
        <item x="400"/>
        <item x="594"/>
        <item x="1414"/>
        <item x="89"/>
        <item x="77"/>
        <item m="1" x="1627"/>
        <item m="1" x="1629"/>
        <item x="1305"/>
        <item x="1496"/>
        <item x="90"/>
        <item x="1442"/>
        <item x="1443"/>
        <item m="1" x="1672"/>
        <item x="798"/>
        <item x="816"/>
        <item x="557"/>
        <item x="538"/>
        <item x="843"/>
        <item m="1" x="1620"/>
        <item x="1164"/>
        <item x="510"/>
        <item x="546"/>
        <item x="246"/>
        <item x="314"/>
        <item x="1337"/>
        <item x="558"/>
        <item x="221"/>
        <item x="1130"/>
        <item x="67"/>
        <item x="354"/>
        <item x="754"/>
        <item x="213"/>
        <item x="1131"/>
        <item x="569"/>
        <item x="338"/>
        <item x="339"/>
        <item x="262"/>
        <item x="1431"/>
        <item m="1" x="1658"/>
        <item x="1242"/>
        <item x="660"/>
        <item x="1452"/>
        <item x="401"/>
        <item x="1342"/>
        <item x="559"/>
        <item m="1" x="1549"/>
        <item x="644"/>
        <item x="859"/>
        <item x="68"/>
        <item x="913"/>
        <item m="1" x="1607"/>
        <item x="927"/>
        <item x="1463"/>
        <item x="1415"/>
        <item x="355"/>
        <item x="1228"/>
        <item x="1535"/>
        <item x="14"/>
        <item x="1343"/>
        <item x="285"/>
        <item x="736"/>
        <item x="136"/>
        <item x="977"/>
        <item m="1" x="1558"/>
        <item x="430"/>
        <item x="31"/>
        <item x="1243"/>
        <item x="1309"/>
        <item x="886"/>
        <item x="585"/>
        <item m="1" x="1621"/>
        <item x="1376"/>
        <item m="1" x="1619"/>
        <item x="402"/>
        <item x="547"/>
        <item x="372"/>
        <item x="1083"/>
        <item x="1140"/>
        <item x="1244"/>
        <item x="1245"/>
        <item x="1246"/>
        <item x="51"/>
        <item x="511"/>
        <item x="356"/>
        <item x="292"/>
        <item m="1" x="1575"/>
        <item x="247"/>
        <item x="115"/>
        <item x="340"/>
        <item m="1" x="1684"/>
        <item x="992"/>
        <item m="1" x="1564"/>
        <item m="1" x="1611"/>
        <item m="1" x="1642"/>
        <item m="1" x="1675"/>
        <item x="1325"/>
        <item x="1326"/>
        <item x="1327"/>
        <item x="1328"/>
        <item x="1329"/>
        <item x="946"/>
        <item x="947"/>
        <item x="948"/>
        <item x="949"/>
        <item x="940"/>
        <item x="941"/>
        <item x="942"/>
        <item x="943"/>
        <item x="986"/>
        <item x="767"/>
        <item x="1018"/>
        <item x="768"/>
        <item x="987"/>
        <item x="139"/>
        <item x="1019"/>
        <item x="164"/>
        <item x="1265"/>
        <item x="988"/>
        <item x="595"/>
        <item m="1" x="1636"/>
        <item x="1480"/>
        <item x="783"/>
        <item x="596"/>
        <item x="597"/>
        <item m="1" x="1615"/>
        <item m="1" x="1640"/>
        <item x="598"/>
        <item x="599"/>
        <item m="1" x="1618"/>
        <item x="784"/>
        <item x="165"/>
        <item x="687"/>
        <item x="688"/>
        <item x="689"/>
        <item m="1" x="1625"/>
        <item x="1105"/>
        <item x="91"/>
        <item x="1444"/>
        <item x="1330"/>
        <item x="69"/>
        <item x="931"/>
        <item x="248"/>
        <item x="799"/>
        <item x="229"/>
        <item x="1002"/>
        <item m="1" x="1661"/>
        <item x="56"/>
        <item x="1247"/>
        <item x="1248"/>
        <item x="849"/>
        <item x="1141"/>
        <item x="1284"/>
        <item x="1432"/>
        <item x="1433"/>
        <item m="1" x="1554"/>
        <item x="166"/>
        <item x="778"/>
        <item x="167"/>
        <item x="519"/>
        <item x="15"/>
        <item x="361"/>
        <item x="967"/>
        <item x="1445"/>
        <item x="914"/>
        <item x="915"/>
        <item x="325"/>
        <item x="1196"/>
        <item x="653"/>
        <item x="263"/>
        <item m="1" x="1583"/>
        <item x="1229"/>
        <item x="1294"/>
        <item x="679"/>
        <item x="512"/>
        <item x="1523"/>
        <item x="198"/>
        <item m="1" x="1676"/>
        <item x="1449"/>
        <item x="828"/>
        <item x="1249"/>
        <item x="680"/>
        <item x="1084"/>
        <item m="1" x="1646"/>
        <item x="1331"/>
        <item x="513"/>
        <item x="187"/>
        <item x="52"/>
        <item x="1285"/>
        <item x="276"/>
        <item x="1519"/>
        <item m="1" x="1651"/>
        <item x="779"/>
        <item x="780"/>
        <item m="1" x="1694"/>
        <item x="1416"/>
        <item x="829"/>
        <item x="1201"/>
        <item x="1015"/>
        <item x="1464"/>
        <item x="140"/>
        <item x="1011"/>
        <item x="916"/>
        <item x="600"/>
        <item x="78"/>
        <item x="1417"/>
        <item x="1043"/>
        <item x="1012"/>
        <item x="1516"/>
        <item x="1055"/>
        <item x="1056"/>
        <item x="560"/>
        <item x="1070"/>
        <item x="127"/>
        <item x="890"/>
        <item x="1057"/>
        <item m="1" x="1667"/>
        <item x="1058"/>
        <item x="1491"/>
        <item x="61"/>
        <item x="188"/>
        <item x="1492"/>
        <item x="471"/>
        <item x="1075"/>
        <item x="968"/>
        <item x="1192"/>
        <item x="53"/>
        <item x="431"/>
        <item x="975"/>
        <item x="472"/>
        <item x="473"/>
        <item x="1044"/>
        <item x="1059"/>
        <item x="1045"/>
        <item x="785"/>
        <item x="1524"/>
        <item x="998"/>
        <item x="575"/>
        <item x="293"/>
        <item x="1493"/>
        <item x="1046"/>
        <item x="305"/>
        <item x="449"/>
        <item x="604"/>
        <item x="189"/>
        <item x="190"/>
        <item x="817"/>
        <item x="580"/>
        <item x="1060"/>
        <item x="1494"/>
        <item x="450"/>
        <item x="1388"/>
        <item x="887"/>
        <item m="1" x="1630"/>
        <item m="1" x="1568"/>
        <item m="1" x="1650"/>
        <item x="214"/>
        <item x="362"/>
        <item x="561"/>
        <item x="1297"/>
        <item x="451"/>
        <item x="993"/>
        <item x="1113"/>
        <item x="888"/>
        <item x="54"/>
        <item x="1353"/>
        <item m="1" x="1673"/>
        <item x="452"/>
        <item x="376"/>
        <item x="1085"/>
        <item x="1017"/>
        <item x="363"/>
        <item x="1332"/>
        <item x="1310"/>
        <item x="1197"/>
        <item m="1" x="1594"/>
        <item m="1" x="1666"/>
        <item m="1" x="1606"/>
        <item x="453"/>
        <item x="969"/>
        <item x="1086"/>
        <item x="581"/>
        <item m="1" x="1690"/>
        <item m="1" x="1680"/>
        <item x="970"/>
        <item x="222"/>
        <item x="601"/>
        <item x="562"/>
        <item x="634"/>
        <item x="1517"/>
        <item x="70"/>
        <item x="818"/>
        <item x="681"/>
        <item x="954"/>
        <item x="234"/>
        <item x="514"/>
        <item x="365"/>
        <item x="1477"/>
        <item x="124"/>
        <item x="928"/>
        <item x="92"/>
        <item x="1539"/>
        <item x="1250"/>
        <item x="1114"/>
        <item x="582"/>
        <item x="649"/>
        <item x="516"/>
        <item x="1506"/>
        <item x="191"/>
        <item x="1061"/>
        <item m="1" x="1670"/>
        <item m="1" x="1602"/>
        <item m="1" x="1623"/>
        <item x="570"/>
        <item x="1363"/>
        <item x="956"/>
        <item x="761"/>
        <item x="1016"/>
        <item m="1" x="1632"/>
        <item m="1" x="1633"/>
        <item m="1" x="1552"/>
        <item x="1062"/>
        <item x="929"/>
        <item x="16"/>
        <item x="199"/>
        <item x="1076"/>
        <item x="192"/>
        <item x="1077"/>
        <item x="17"/>
        <item x="1540"/>
        <item x="1536"/>
        <item x="800"/>
        <item x="576"/>
        <item x="18"/>
        <item x="573"/>
        <item x="781"/>
        <item x="618"/>
        <item x="725"/>
        <item x="264"/>
        <item x="1149"/>
        <item x="726"/>
        <item m="1" x="1654"/>
        <item x="1469"/>
        <item x="1502"/>
        <item x="682"/>
        <item x="215"/>
        <item x="1047"/>
        <item x="1484"/>
        <item x="141"/>
        <item x="142"/>
        <item x="1434"/>
        <item x="759"/>
        <item x="782"/>
        <item x="896"/>
        <item x="145"/>
        <item x="377"/>
        <item x="1453"/>
        <item m="1" x="1555"/>
        <item x="819"/>
        <item x="1286"/>
        <item m="1" x="1591"/>
        <item x="1465"/>
        <item x="830"/>
        <item x="1399"/>
        <item x="820"/>
        <item x="1048"/>
        <item x="249"/>
        <item x="1368"/>
        <item x="619"/>
        <item x="1251"/>
        <item x="1252"/>
        <item x="441"/>
        <item x="1003"/>
        <item x="1132"/>
        <item x="821"/>
        <item x="521"/>
        <item x="1133"/>
        <item x="1435"/>
        <item x="1063"/>
        <item x="32"/>
        <item x="223"/>
        <item x="889"/>
        <item x="168"/>
        <item x="224"/>
        <item x="308"/>
        <item x="1400"/>
        <item x="1287"/>
        <item x="193"/>
        <item x="1049"/>
        <item x="583"/>
        <item x="917"/>
        <item x="55"/>
        <item x="1253"/>
        <item x="718"/>
        <item x="380"/>
        <item x="169"/>
        <item x="170"/>
        <item m="1" x="1610"/>
        <item x="137"/>
        <item x="106"/>
        <item x="107"/>
        <item x="918"/>
        <item x="584"/>
        <item x="133"/>
        <item x="1268"/>
        <item x="265"/>
        <item x="209"/>
        <item x="1115"/>
        <item x="602"/>
        <item m="1" x="1683"/>
        <item x="719"/>
        <item x="474"/>
        <item x="930"/>
        <item x="1401"/>
        <item x="492"/>
        <item x="19"/>
        <item x="108"/>
        <item x="494"/>
        <item x="1193"/>
        <item x="403"/>
        <item x="517"/>
        <item x="1478"/>
        <item x="194"/>
        <item x="620"/>
        <item x="1202"/>
        <item x="1087"/>
        <item x="235"/>
        <item x="1369"/>
        <item x="404"/>
        <item x="410"/>
        <item x="1479"/>
        <item x="79"/>
        <item x="1078"/>
        <item x="1106"/>
        <item x="1446"/>
        <item x="1230"/>
        <item x="661"/>
        <item x="635"/>
        <item x="1266"/>
        <item x="758"/>
        <item x="33"/>
        <item x="1254"/>
        <item x="171"/>
        <item x="1004"/>
        <item x="971"/>
        <item x="34"/>
        <item x="1288"/>
        <item x="727"/>
        <item x="341"/>
        <item x="563"/>
        <item x="225"/>
        <item x="972"/>
        <item x="1255"/>
        <item x="752"/>
        <item x="97"/>
        <item x="1295"/>
        <item x="897"/>
        <item x="1064"/>
        <item x="117"/>
        <item x="1333"/>
        <item x="80"/>
        <item x="1447"/>
        <item m="1" x="1681"/>
        <item x="728"/>
        <item x="411"/>
        <item x="826"/>
        <item x="577"/>
        <item x="71"/>
        <item x="405"/>
        <item x="831"/>
        <item x="328"/>
        <item x="93"/>
        <item x="1509"/>
        <item x="772"/>
        <item x="683"/>
        <item x="980"/>
        <item x="994"/>
        <item m="1" x="1616"/>
        <item x="1338"/>
        <item x="1347"/>
        <item x="1354"/>
        <item m="1" x="1652"/>
        <item x="564"/>
        <item x="1050"/>
        <item x="844"/>
        <item x="357"/>
        <item x="565"/>
        <item x="358"/>
        <item x="1005"/>
        <item x="769"/>
        <item x="146"/>
        <item x="385"/>
        <item x="527"/>
        <item x="690"/>
        <item x="131"/>
        <item x="1364"/>
        <item x="1165"/>
        <item x="1495"/>
        <item x="200"/>
        <item m="1" x="1617"/>
        <item x="1267"/>
        <item x="1466"/>
        <item x="1377"/>
        <item x="1402"/>
        <item x="1403"/>
        <item x="1378"/>
        <item x="81"/>
        <item t="default"/>
      </items>
    </pivotField>
    <pivotField showAll="0"/>
    <pivotField showAll="0">
      <items count="7">
        <item x="0"/>
        <item x="2"/>
        <item x="4"/>
        <item x="1"/>
        <item x="3"/>
        <item x="5"/>
        <item t="default"/>
      </items>
    </pivotField>
    <pivotField showAll="0"/>
    <pivotField showAll="0"/>
    <pivotField showAll="0"/>
    <pivotField axis="axisCol" showAll="0">
      <items count="13">
        <item m="1" x="7"/>
        <item x="2"/>
        <item x="0"/>
        <item m="1" x="11"/>
        <item x="1"/>
        <item x="5"/>
        <item h="1" m="1" x="10"/>
        <item x="6"/>
        <item x="3"/>
        <item h="1" x="4"/>
        <item h="1" m="1" x="9"/>
        <item h="1" m="1" x="8"/>
        <item t="default"/>
      </items>
    </pivotField>
    <pivotField showAll="0">
      <items count="16">
        <item m="1" x="12"/>
        <item x="3"/>
        <item x="5"/>
        <item x="7"/>
        <item m="1" x="13"/>
        <item x="6"/>
        <item x="2"/>
        <item m="1" x="11"/>
        <item x="0"/>
        <item m="1" x="8"/>
        <item m="1" x="10"/>
        <item x="1"/>
        <item m="1" x="14"/>
        <item x="4"/>
        <item m="1" x="9"/>
        <item t="default"/>
      </items>
    </pivotField>
    <pivotField dataField="1" showAll="0"/>
    <pivotField dataField="1"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defaultSubtotal="0">
      <items count="13">
        <item x="12"/>
        <item x="11"/>
        <item x="6"/>
        <item x="5"/>
        <item x="10"/>
        <item x="0"/>
        <item x="3"/>
        <item x="4"/>
        <item x="7"/>
        <item x="1"/>
        <item x="2"/>
        <item x="8"/>
        <item x="9"/>
      </items>
    </pivotField>
    <pivotField showAll="0" defaultSubtotal="0">
      <items count="13">
        <item x="7"/>
        <item x="6"/>
        <item x="10"/>
        <item x="12"/>
        <item x="11"/>
        <item x="0"/>
        <item x="4"/>
        <item x="2"/>
        <item x="5"/>
        <item x="1"/>
        <item x="3"/>
        <item x="8"/>
        <item x="9"/>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3">
    <field x="4"/>
    <field x="5"/>
    <field x="6"/>
  </rowFields>
  <rowItems count="768">
    <i>
      <x/>
    </i>
    <i r="1">
      <x v="3"/>
    </i>
    <i r="2">
      <x v="439"/>
    </i>
    <i r="2">
      <x v="623"/>
    </i>
    <i r="2">
      <x v="676"/>
    </i>
    <i r="2">
      <x v="977"/>
    </i>
    <i r="2">
      <x v="1157"/>
    </i>
    <i r="2">
      <x v="1603"/>
    </i>
    <i r="1">
      <x v="9"/>
    </i>
    <i r="2">
      <x v="84"/>
    </i>
    <i r="2">
      <x v="87"/>
    </i>
    <i r="2">
      <x v="506"/>
    </i>
    <i r="2">
      <x v="645"/>
    </i>
    <i r="2">
      <x v="740"/>
    </i>
    <i r="2">
      <x v="743"/>
    </i>
    <i r="2">
      <x v="774"/>
    </i>
    <i r="2">
      <x v="1118"/>
    </i>
    <i r="2">
      <x v="1172"/>
    </i>
    <i r="2">
      <x v="1277"/>
    </i>
    <i r="1">
      <x v="10"/>
    </i>
    <i r="2">
      <x v="16"/>
    </i>
    <i r="2">
      <x v="100"/>
    </i>
    <i r="2">
      <x v="109"/>
    </i>
    <i r="2">
      <x v="636"/>
    </i>
    <i r="2">
      <x v="658"/>
    </i>
    <i r="2">
      <x v="668"/>
    </i>
    <i r="2">
      <x v="669"/>
    </i>
    <i r="2">
      <x v="670"/>
    </i>
    <i r="2">
      <x v="691"/>
    </i>
    <i r="2">
      <x v="875"/>
    </i>
    <i r="2">
      <x v="918"/>
    </i>
    <i r="2">
      <x v="930"/>
    </i>
    <i r="2">
      <x v="945"/>
    </i>
    <i r="2">
      <x v="1046"/>
    </i>
    <i r="2">
      <x v="1051"/>
    </i>
    <i r="2">
      <x v="1121"/>
    </i>
    <i r="2">
      <x v="1193"/>
    </i>
    <i r="2">
      <x v="1199"/>
    </i>
    <i r="2">
      <x v="1325"/>
    </i>
    <i r="2">
      <x v="1326"/>
    </i>
    <i r="2">
      <x v="1415"/>
    </i>
    <i r="2">
      <x v="1484"/>
    </i>
    <i r="2">
      <x v="1489"/>
    </i>
    <i r="2">
      <x v="1526"/>
    </i>
    <i r="2">
      <x v="1529"/>
    </i>
    <i r="2">
      <x v="1622"/>
    </i>
    <i r="2">
      <x v="1636"/>
    </i>
    <i r="2">
      <x v="1652"/>
    </i>
    <i r="2">
      <x v="1660"/>
    </i>
    <i r="1">
      <x v="16"/>
    </i>
    <i r="2">
      <x v="67"/>
    </i>
    <i r="2">
      <x v="517"/>
    </i>
    <i r="2">
      <x v="856"/>
    </i>
    <i r="2">
      <x v="984"/>
    </i>
    <i r="2">
      <x v="1047"/>
    </i>
    <i r="2">
      <x v="1063"/>
    </i>
    <i r="2">
      <x v="1532"/>
    </i>
    <i r="1">
      <x v="58"/>
    </i>
    <i r="2">
      <x v="101"/>
    </i>
    <i r="2">
      <x v="1277"/>
    </i>
    <i r="2">
      <x v="1606"/>
    </i>
    <i r="1">
      <x v="64"/>
    </i>
    <i r="2">
      <x v="21"/>
    </i>
    <i r="2">
      <x v="127"/>
    </i>
    <i r="2">
      <x v="398"/>
    </i>
    <i r="2">
      <x v="608"/>
    </i>
    <i r="2">
      <x v="638"/>
    </i>
    <i r="2">
      <x v="834"/>
    </i>
    <i r="2">
      <x v="1106"/>
    </i>
    <i r="2">
      <x v="1277"/>
    </i>
    <i r="2">
      <x v="1451"/>
    </i>
    <i r="2">
      <x v="1492"/>
    </i>
    <i r="2">
      <x v="1596"/>
    </i>
    <i r="1">
      <x v="65"/>
    </i>
    <i r="2">
      <x v="31"/>
    </i>
    <i r="2">
      <x v="54"/>
    </i>
    <i r="2">
      <x v="326"/>
    </i>
    <i r="2">
      <x v="384"/>
    </i>
    <i r="2">
      <x v="490"/>
    </i>
    <i r="2">
      <x v="494"/>
    </i>
    <i r="2">
      <x v="550"/>
    </i>
    <i r="2">
      <x v="612"/>
    </i>
    <i r="2">
      <x v="673"/>
    </i>
    <i r="2">
      <x v="773"/>
    </i>
    <i r="2">
      <x v="862"/>
    </i>
    <i r="2">
      <x v="873"/>
    </i>
    <i r="2">
      <x v="974"/>
    </i>
    <i r="2">
      <x v="1012"/>
    </i>
    <i r="2">
      <x v="1056"/>
    </i>
    <i r="2">
      <x v="1160"/>
    </i>
    <i r="2">
      <x v="1174"/>
    </i>
    <i r="2">
      <x v="1182"/>
    </i>
    <i r="2">
      <x v="1210"/>
    </i>
    <i r="2">
      <x v="1272"/>
    </i>
    <i r="2">
      <x v="1277"/>
    </i>
    <i r="2">
      <x v="1363"/>
    </i>
    <i r="2">
      <x v="1374"/>
    </i>
    <i r="2">
      <x v="1484"/>
    </i>
    <i r="1">
      <x v="69"/>
    </i>
    <i r="2">
      <x v="44"/>
    </i>
    <i r="2">
      <x v="50"/>
    </i>
    <i r="2">
      <x v="108"/>
    </i>
    <i r="2">
      <x v="136"/>
    </i>
    <i r="2">
      <x v="438"/>
    </i>
    <i r="2">
      <x v="453"/>
    </i>
    <i r="2">
      <x v="618"/>
    </i>
    <i r="2">
      <x v="703"/>
    </i>
    <i r="2">
      <x v="750"/>
    </i>
    <i r="2">
      <x v="779"/>
    </i>
    <i r="2">
      <x v="960"/>
    </i>
    <i r="2">
      <x v="1045"/>
    </i>
    <i r="2">
      <x v="1068"/>
    </i>
    <i r="2">
      <x v="1095"/>
    </i>
    <i r="2">
      <x v="1099"/>
    </i>
    <i r="2">
      <x v="1137"/>
    </i>
    <i r="2">
      <x v="1217"/>
    </i>
    <i r="2">
      <x v="1222"/>
    </i>
    <i r="2">
      <x v="1223"/>
    </i>
    <i r="2">
      <x v="1277"/>
    </i>
    <i r="2">
      <x v="1419"/>
    </i>
    <i r="2">
      <x v="1495"/>
    </i>
    <i r="2">
      <x v="1562"/>
    </i>
    <i r="2">
      <x v="1565"/>
    </i>
    <i r="2">
      <x v="1609"/>
    </i>
    <i r="2">
      <x v="1695"/>
    </i>
    <i r="1">
      <x v="71"/>
    </i>
    <i r="2">
      <x v="55"/>
    </i>
    <i r="2">
      <x v="122"/>
    </i>
    <i r="2">
      <x v="332"/>
    </i>
    <i r="2">
      <x v="501"/>
    </i>
    <i r="2">
      <x v="1643"/>
    </i>
    <i r="1">
      <x v="72"/>
    </i>
    <i r="2">
      <x v="160"/>
    </i>
    <i r="2">
      <x v="345"/>
    </i>
    <i r="2">
      <x v="402"/>
    </i>
    <i r="2">
      <x v="449"/>
    </i>
    <i r="2">
      <x v="591"/>
    </i>
    <i r="2">
      <x v="638"/>
    </i>
    <i r="2">
      <x v="679"/>
    </i>
    <i r="2">
      <x v="889"/>
    </i>
    <i r="2">
      <x v="890"/>
    </i>
    <i r="2">
      <x v="938"/>
    </i>
    <i r="2">
      <x v="1028"/>
    </i>
    <i r="2">
      <x v="1054"/>
    </i>
    <i r="2">
      <x v="1146"/>
    </i>
    <i r="2">
      <x v="1175"/>
    </i>
    <i r="2">
      <x v="1277"/>
    </i>
    <i r="2">
      <x v="1375"/>
    </i>
    <i r="2">
      <x v="1409"/>
    </i>
    <i r="2">
      <x v="1433"/>
    </i>
    <i r="2">
      <x v="1434"/>
    </i>
    <i r="2">
      <x v="1497"/>
    </i>
    <i r="2">
      <x v="1515"/>
    </i>
    <i r="2">
      <x v="1576"/>
    </i>
    <i r="2">
      <x v="1611"/>
    </i>
    <i r="1">
      <x v="83"/>
    </i>
    <i r="2">
      <x v="560"/>
    </i>
    <i r="2">
      <x v="629"/>
    </i>
    <i r="2">
      <x v="726"/>
    </i>
    <i r="2">
      <x v="780"/>
    </i>
    <i r="2">
      <x v="860"/>
    </i>
    <i r="2">
      <x v="871"/>
    </i>
    <i r="2">
      <x v="923"/>
    </i>
    <i r="2">
      <x v="991"/>
    </i>
    <i r="2">
      <x v="1156"/>
    </i>
    <i r="2">
      <x v="1267"/>
    </i>
    <i r="2">
      <x v="1325"/>
    </i>
    <i r="2">
      <x v="1340"/>
    </i>
    <i r="2">
      <x v="1573"/>
    </i>
    <i r="1">
      <x v="84"/>
    </i>
    <i r="2">
      <x v="51"/>
    </i>
    <i r="2">
      <x v="112"/>
    </i>
    <i r="2">
      <x v="391"/>
    </i>
    <i r="2">
      <x v="409"/>
    </i>
    <i r="2">
      <x v="518"/>
    </i>
    <i r="2">
      <x v="519"/>
    </i>
    <i r="2">
      <x v="719"/>
    </i>
    <i r="2">
      <x v="720"/>
    </i>
    <i r="2">
      <x v="868"/>
    </i>
    <i r="2">
      <x v="899"/>
    </i>
    <i r="2">
      <x v="900"/>
    </i>
    <i r="2">
      <x v="1069"/>
    </i>
    <i r="2">
      <x v="1146"/>
    </i>
    <i r="2">
      <x v="1348"/>
    </i>
    <i r="2">
      <x v="1528"/>
    </i>
    <i r="1">
      <x v="121"/>
    </i>
    <i r="2">
      <x v="332"/>
    </i>
    <i r="2">
      <x v="863"/>
    </i>
    <i r="1">
      <x v="128"/>
    </i>
    <i r="2">
      <x v="1695"/>
    </i>
    <i>
      <x v="1"/>
    </i>
    <i r="1">
      <x v="12"/>
    </i>
    <i r="2">
      <x v="117"/>
    </i>
    <i r="2">
      <x v="132"/>
    </i>
    <i r="2">
      <x v="339"/>
    </i>
    <i r="2">
      <x v="345"/>
    </i>
    <i r="2">
      <x v="349"/>
    </i>
    <i r="2">
      <x v="352"/>
    </i>
    <i r="2">
      <x v="651"/>
    </i>
    <i r="2">
      <x v="732"/>
    </i>
    <i r="2">
      <x v="735"/>
    </i>
    <i r="2">
      <x v="772"/>
    </i>
    <i r="2">
      <x v="838"/>
    </i>
    <i r="2">
      <x v="856"/>
    </i>
    <i r="2">
      <x v="864"/>
    </i>
    <i r="2">
      <x v="953"/>
    </i>
    <i r="2">
      <x v="996"/>
    </i>
    <i r="2">
      <x v="1010"/>
    </i>
    <i r="2">
      <x v="1094"/>
    </i>
    <i r="2">
      <x v="1209"/>
    </i>
    <i r="2">
      <x v="1277"/>
    </i>
    <i r="2">
      <x v="1402"/>
    </i>
    <i r="2">
      <x v="1685"/>
    </i>
    <i r="1">
      <x v="37"/>
    </i>
    <i r="2">
      <x v="322"/>
    </i>
    <i r="2">
      <x v="1027"/>
    </i>
    <i r="1">
      <x v="61"/>
    </i>
    <i r="2">
      <x v="124"/>
    </i>
    <i r="2">
      <x v="162"/>
    </i>
    <i r="2">
      <x v="445"/>
    </i>
    <i r="2">
      <x v="781"/>
    </i>
    <i r="2">
      <x v="795"/>
    </i>
    <i r="2">
      <x v="840"/>
    </i>
    <i r="2">
      <x v="853"/>
    </i>
    <i r="2">
      <x v="955"/>
    </i>
    <i r="2">
      <x v="1067"/>
    </i>
    <i r="2">
      <x v="1089"/>
    </i>
    <i r="2">
      <x v="1166"/>
    </i>
    <i r="2">
      <x v="1169"/>
    </i>
    <i r="1">
      <x v="89"/>
    </i>
    <i r="2">
      <x v="729"/>
    </i>
    <i r="2">
      <x v="976"/>
    </i>
    <i r="2">
      <x v="1250"/>
    </i>
    <i r="1">
      <x v="107"/>
    </i>
    <i r="2">
      <x v="33"/>
    </i>
    <i r="2">
      <x v="400"/>
    </i>
    <i r="2">
      <x v="464"/>
    </i>
    <i r="2">
      <x v="1130"/>
    </i>
    <i r="2">
      <x v="1180"/>
    </i>
    <i r="2">
      <x v="1181"/>
    </i>
    <i r="2">
      <x v="1224"/>
    </i>
    <i r="2">
      <x v="1225"/>
    </i>
    <i r="2">
      <x v="1278"/>
    </i>
    <i r="2">
      <x v="1637"/>
    </i>
    <i r="1">
      <x v="111"/>
    </i>
    <i r="2">
      <x v="5"/>
    </i>
    <i r="2">
      <x v="39"/>
    </i>
    <i r="2">
      <x v="52"/>
    </i>
    <i r="2">
      <x v="86"/>
    </i>
    <i r="2">
      <x v="99"/>
    </i>
    <i r="2">
      <x v="507"/>
    </i>
    <i r="2">
      <x v="836"/>
    </i>
    <i r="2">
      <x v="1144"/>
    </i>
    <i r="2">
      <x v="1184"/>
    </i>
    <i r="2">
      <x v="1277"/>
    </i>
    <i r="1">
      <x v="112"/>
    </i>
    <i r="2">
      <x v="345"/>
    </i>
    <i r="2">
      <x v="437"/>
    </i>
    <i r="2">
      <x v="695"/>
    </i>
    <i r="2">
      <x v="697"/>
    </i>
    <i r="2">
      <x v="699"/>
    </i>
    <i r="2">
      <x v="737"/>
    </i>
    <i r="2">
      <x v="839"/>
    </i>
    <i r="2">
      <x v="841"/>
    </i>
    <i r="2">
      <x v="850"/>
    </i>
    <i r="2">
      <x v="897"/>
    </i>
    <i r="2">
      <x v="898"/>
    </i>
    <i r="2">
      <x v="979"/>
    </i>
    <i r="2">
      <x v="1147"/>
    </i>
    <i r="2">
      <x v="1219"/>
    </i>
    <i r="2">
      <x v="1244"/>
    </i>
    <i r="2">
      <x v="1273"/>
    </i>
    <i r="2">
      <x v="1674"/>
    </i>
    <i r="2">
      <x v="1676"/>
    </i>
    <i r="1">
      <x v="123"/>
    </i>
    <i r="2">
      <x v="52"/>
    </i>
    <i r="2">
      <x v="614"/>
    </i>
    <i r="2">
      <x v="734"/>
    </i>
    <i r="2">
      <x v="849"/>
    </i>
    <i r="2">
      <x v="895"/>
    </i>
    <i r="2">
      <x v="1074"/>
    </i>
    <i r="2">
      <x v="1140"/>
    </i>
    <i r="2">
      <x v="1414"/>
    </i>
    <i r="2">
      <x v="1415"/>
    </i>
    <i r="2">
      <x v="1445"/>
    </i>
    <i r="2">
      <x v="1607"/>
    </i>
    <i>
      <x v="3"/>
    </i>
    <i r="1">
      <x v="36"/>
    </i>
    <i r="2">
      <x v="19"/>
    </i>
    <i r="2">
      <x v="22"/>
    </i>
    <i r="2">
      <x v="367"/>
    </i>
    <i r="2">
      <x v="368"/>
    </i>
    <i r="2">
      <x v="603"/>
    </i>
    <i r="2">
      <x v="1019"/>
    </i>
    <i r="2">
      <x v="1020"/>
    </i>
    <i r="2">
      <x v="1129"/>
    </i>
    <i r="2">
      <x v="1350"/>
    </i>
    <i r="2">
      <x v="1402"/>
    </i>
    <i r="1">
      <x v="40"/>
    </i>
    <i r="2">
      <x v="36"/>
    </i>
    <i r="2">
      <x v="728"/>
    </i>
    <i r="2">
      <x v="897"/>
    </i>
    <i r="2">
      <x v="1055"/>
    </i>
    <i r="2">
      <x v="1078"/>
    </i>
    <i r="2">
      <x v="1139"/>
    </i>
    <i r="2">
      <x v="1356"/>
    </i>
    <i r="2">
      <x v="1357"/>
    </i>
    <i r="1">
      <x v="42"/>
    </i>
    <i r="2">
      <x v="1434"/>
    </i>
    <i r="2">
      <x v="1446"/>
    </i>
    <i r="2">
      <x v="1447"/>
    </i>
    <i r="2">
      <x v="1460"/>
    </i>
    <i r="2">
      <x v="1463"/>
    </i>
    <i r="2">
      <x v="1467"/>
    </i>
    <i r="1">
      <x v="44"/>
    </i>
    <i r="2">
      <x v="25"/>
    </i>
    <i r="2">
      <x v="35"/>
    </i>
    <i r="2">
      <x v="412"/>
    </i>
    <i r="2">
      <x v="761"/>
    </i>
    <i r="2">
      <x v="922"/>
    </i>
    <i r="2">
      <x v="1386"/>
    </i>
    <i r="2">
      <x v="1485"/>
    </i>
    <i r="2">
      <x v="1613"/>
    </i>
    <i r="1">
      <x v="53"/>
    </i>
    <i r="2">
      <x v="32"/>
    </i>
    <i r="2">
      <x v="42"/>
    </i>
    <i r="2">
      <x v="317"/>
    </i>
    <i r="2">
      <x v="457"/>
    </i>
    <i r="2">
      <x v="845"/>
    </i>
    <i r="2">
      <x v="1018"/>
    </i>
    <i r="2">
      <x v="1042"/>
    </i>
    <i r="2">
      <x v="1043"/>
    </i>
    <i r="2">
      <x v="1087"/>
    </i>
    <i r="2">
      <x v="1101"/>
    </i>
    <i r="2">
      <x v="1170"/>
    </i>
    <i r="2">
      <x v="1447"/>
    </i>
    <i r="2">
      <x v="1683"/>
    </i>
    <i r="1">
      <x v="54"/>
    </i>
    <i r="2">
      <x v="14"/>
    </i>
    <i r="2">
      <x v="20"/>
    </i>
    <i r="2">
      <x v="26"/>
    </i>
    <i r="2">
      <x v="334"/>
    </i>
    <i r="2">
      <x v="736"/>
    </i>
    <i r="2">
      <x v="751"/>
    </i>
    <i r="2">
      <x v="837"/>
    </i>
    <i r="2">
      <x v="917"/>
    </i>
    <i r="2">
      <x v="1104"/>
    </i>
    <i r="2">
      <x v="1112"/>
    </i>
    <i r="2">
      <x v="1213"/>
    </i>
    <i r="1">
      <x v="67"/>
    </i>
    <i r="2">
      <x v="27"/>
    </i>
    <i r="2">
      <x v="49"/>
    </i>
    <i r="2">
      <x v="379"/>
    </i>
    <i r="2">
      <x v="548"/>
    </i>
    <i r="2">
      <x v="782"/>
    </i>
    <i r="2">
      <x v="990"/>
    </i>
    <i r="2">
      <x v="1198"/>
    </i>
    <i r="2">
      <x v="1592"/>
    </i>
    <i r="2">
      <x v="1642"/>
    </i>
    <i r="1">
      <x v="73"/>
    </i>
    <i r="2">
      <x v="421"/>
    </i>
    <i r="2">
      <x v="486"/>
    </i>
    <i r="2">
      <x v="1220"/>
    </i>
    <i r="1">
      <x v="88"/>
    </i>
    <i r="2">
      <x v="15"/>
    </i>
    <i r="2">
      <x v="17"/>
    </i>
    <i r="2">
      <x v="71"/>
    </i>
    <i r="2">
      <x v="114"/>
    </i>
    <i r="2">
      <x v="119"/>
    </i>
    <i r="2">
      <x v="120"/>
    </i>
    <i r="2">
      <x v="131"/>
    </i>
    <i r="2">
      <x v="173"/>
    </i>
    <i r="2">
      <x v="324"/>
    </i>
    <i r="2">
      <x v="350"/>
    </i>
    <i r="2">
      <x v="351"/>
    </i>
    <i r="2">
      <x v="426"/>
    </i>
    <i r="2">
      <x v="458"/>
    </i>
    <i r="2">
      <x v="459"/>
    </i>
    <i r="2">
      <x v="496"/>
    </i>
    <i r="2">
      <x v="505"/>
    </i>
    <i r="2">
      <x v="562"/>
    </i>
    <i r="2">
      <x v="638"/>
    </i>
    <i r="2">
      <x v="667"/>
    </i>
    <i r="2">
      <x v="861"/>
    </i>
    <i r="2">
      <x v="911"/>
    </i>
    <i r="2">
      <x v="935"/>
    </i>
    <i r="2">
      <x v="947"/>
    </i>
    <i r="2">
      <x v="948"/>
    </i>
    <i r="2">
      <x v="962"/>
    </i>
    <i r="2">
      <x v="987"/>
    </i>
    <i r="2">
      <x v="1011"/>
    </i>
    <i r="2">
      <x v="1251"/>
    </i>
    <i r="2">
      <x v="1259"/>
    </i>
    <i r="2">
      <x v="1587"/>
    </i>
    <i r="2">
      <x v="1588"/>
    </i>
    <i r="2">
      <x v="1589"/>
    </i>
    <i r="2">
      <x v="1605"/>
    </i>
    <i r="1">
      <x v="90"/>
    </i>
    <i r="2">
      <x v="30"/>
    </i>
    <i r="2">
      <x v="66"/>
    </i>
    <i r="2">
      <x v="131"/>
    </i>
    <i r="2">
      <x v="143"/>
    </i>
    <i r="2">
      <x v="165"/>
    </i>
    <i r="2">
      <x v="438"/>
    </i>
    <i r="2">
      <x v="457"/>
    </i>
    <i r="2">
      <x v="472"/>
    </i>
    <i r="2">
      <x v="487"/>
    </i>
    <i r="2">
      <x v="588"/>
    </i>
    <i r="2">
      <x v="638"/>
    </i>
    <i r="2">
      <x v="643"/>
    </i>
    <i r="2">
      <x v="733"/>
    </i>
    <i r="2">
      <x v="852"/>
    </i>
    <i r="2">
      <x v="1245"/>
    </i>
    <i r="2">
      <x v="1303"/>
    </i>
    <i r="2">
      <x v="1360"/>
    </i>
    <i r="2">
      <x v="1389"/>
    </i>
    <i r="2">
      <x v="1537"/>
    </i>
    <i r="2">
      <x v="1538"/>
    </i>
    <i r="2">
      <x v="1624"/>
    </i>
    <i r="2">
      <x v="1628"/>
    </i>
    <i r="1">
      <x v="93"/>
    </i>
    <i r="2">
      <x v="150"/>
    </i>
    <i r="2">
      <x v="369"/>
    </i>
    <i r="2">
      <x v="609"/>
    </i>
    <i r="2">
      <x v="632"/>
    </i>
    <i r="2">
      <x v="684"/>
    </i>
    <i r="2">
      <x v="724"/>
    </i>
    <i r="2">
      <x v="1116"/>
    </i>
    <i r="2">
      <x v="1140"/>
    </i>
    <i r="2">
      <x v="1163"/>
    </i>
    <i r="2">
      <x v="1277"/>
    </i>
    <i r="2">
      <x v="1375"/>
    </i>
    <i r="2">
      <x v="1402"/>
    </i>
    <i r="2">
      <x v="1407"/>
    </i>
    <i r="2">
      <x v="1410"/>
    </i>
    <i r="2">
      <x v="1411"/>
    </i>
    <i r="2">
      <x v="1428"/>
    </i>
    <i r="2">
      <x v="1431"/>
    </i>
    <i r="2">
      <x v="1433"/>
    </i>
    <i r="2">
      <x v="1438"/>
    </i>
    <i r="2">
      <x v="1453"/>
    </i>
    <i r="2">
      <x v="1494"/>
    </i>
    <i r="2">
      <x v="1540"/>
    </i>
    <i r="2">
      <x v="1686"/>
    </i>
    <i r="1">
      <x v="94"/>
    </i>
    <i r="2">
      <x v="134"/>
    </i>
    <i r="2">
      <x v="775"/>
    </i>
    <i r="2">
      <x v="842"/>
    </i>
    <i r="2">
      <x v="844"/>
    </i>
    <i r="2">
      <x v="946"/>
    </i>
    <i r="2">
      <x v="1024"/>
    </i>
    <i r="2">
      <x v="1036"/>
    </i>
    <i r="2">
      <x v="1049"/>
    </i>
    <i r="2">
      <x v="1365"/>
    </i>
    <i r="2">
      <x v="1431"/>
    </i>
    <i r="2">
      <x v="1505"/>
    </i>
    <i r="2">
      <x v="1513"/>
    </i>
    <i r="2">
      <x v="1536"/>
    </i>
    <i r="2">
      <x v="1543"/>
    </i>
    <i r="2">
      <x v="1687"/>
    </i>
    <i r="1">
      <x v="96"/>
    </i>
    <i r="2">
      <x v="111"/>
    </i>
    <i r="2">
      <x v="335"/>
    </i>
    <i r="2">
      <x v="460"/>
    </i>
    <i r="2">
      <x v="651"/>
    </i>
    <i r="2">
      <x v="769"/>
    </i>
    <i r="2">
      <x v="1679"/>
    </i>
    <i r="1">
      <x v="99"/>
    </i>
    <i r="2">
      <x v="13"/>
    </i>
    <i r="2">
      <x v="118"/>
    </i>
    <i r="2">
      <x v="145"/>
    </i>
    <i r="2">
      <x v="168"/>
    </i>
    <i r="2">
      <x v="312"/>
    </i>
    <i r="2">
      <x v="324"/>
    </i>
    <i r="2">
      <x v="332"/>
    </i>
    <i r="2">
      <x v="375"/>
    </i>
    <i r="2">
      <x v="388"/>
    </i>
    <i r="2">
      <x v="476"/>
    </i>
    <i r="2">
      <x v="638"/>
    </i>
    <i r="2">
      <x v="655"/>
    </i>
    <i r="2">
      <x v="656"/>
    </i>
    <i r="2">
      <x v="683"/>
    </i>
    <i r="2">
      <x v="690"/>
    </i>
    <i r="2">
      <x v="727"/>
    </i>
    <i r="2">
      <x v="747"/>
    </i>
    <i r="2">
      <x v="855"/>
    </i>
    <i r="2">
      <x v="874"/>
    </i>
    <i r="2">
      <x v="913"/>
    </i>
    <i r="2">
      <x v="923"/>
    </i>
    <i r="2">
      <x v="930"/>
    </i>
    <i r="2">
      <x v="950"/>
    </i>
    <i r="2">
      <x v="958"/>
    </i>
    <i r="2">
      <x v="963"/>
    </i>
    <i r="2">
      <x v="1105"/>
    </i>
    <i r="2">
      <x v="1115"/>
    </i>
    <i r="2">
      <x v="1168"/>
    </i>
    <i r="2">
      <x v="1305"/>
    </i>
    <i r="2">
      <x v="1320"/>
    </i>
    <i r="2">
      <x v="1345"/>
    </i>
    <i r="2">
      <x v="1347"/>
    </i>
    <i r="2">
      <x v="1419"/>
    </i>
    <i r="2">
      <x v="1571"/>
    </i>
    <i r="2">
      <x v="1584"/>
    </i>
    <i r="2">
      <x v="1585"/>
    </i>
    <i r="2">
      <x v="1631"/>
    </i>
    <i r="1">
      <x v="109"/>
    </i>
    <i r="2">
      <x v="34"/>
    </i>
    <i r="2">
      <x v="37"/>
    </i>
    <i r="2">
      <x v="677"/>
    </i>
    <i r="2">
      <x v="681"/>
    </i>
    <i r="2">
      <x v="1021"/>
    </i>
    <i r="2">
      <x v="1057"/>
    </i>
    <i r="2">
      <x v="1277"/>
    </i>
    <i r="1">
      <x v="113"/>
    </i>
    <i r="2">
      <x v="9"/>
    </i>
    <i r="2">
      <x v="59"/>
    </i>
    <i r="2">
      <x v="153"/>
    </i>
    <i r="2">
      <x v="167"/>
    </i>
    <i r="2">
      <x v="600"/>
    </i>
    <i r="2">
      <x v="638"/>
    </i>
    <i r="2">
      <x v="685"/>
    </i>
    <i r="2">
      <x v="792"/>
    </i>
    <i r="2">
      <x v="1029"/>
    </i>
    <i r="2">
      <x v="1053"/>
    </i>
    <i r="2">
      <x v="1062"/>
    </i>
    <i r="2">
      <x v="1081"/>
    </i>
    <i r="2">
      <x v="1084"/>
    </i>
    <i r="2">
      <x v="1101"/>
    </i>
    <i r="2">
      <x v="1183"/>
    </i>
    <i r="2">
      <x v="1188"/>
    </i>
    <i r="2">
      <x v="1236"/>
    </i>
    <i r="2">
      <x v="1265"/>
    </i>
    <i r="2">
      <x v="1595"/>
    </i>
    <i r="1">
      <x v="122"/>
    </i>
    <i r="2">
      <x v="10"/>
    </i>
    <i r="2">
      <x v="28"/>
    </i>
    <i r="2">
      <x v="91"/>
    </i>
    <i r="2">
      <x v="902"/>
    </i>
    <i r="2">
      <x v="1376"/>
    </i>
    <i r="2">
      <x v="1457"/>
    </i>
    <i r="2">
      <x v="1502"/>
    </i>
    <i r="2">
      <x v="1544"/>
    </i>
    <i r="1">
      <x v="128"/>
    </i>
    <i r="2">
      <x v="1695"/>
    </i>
    <i>
      <x v="6"/>
    </i>
    <i r="1">
      <x/>
    </i>
    <i r="2">
      <x v="12"/>
    </i>
    <i r="2">
      <x v="18"/>
    </i>
    <i r="2">
      <x v="109"/>
    </i>
    <i r="2">
      <x v="313"/>
    </i>
    <i r="2">
      <x v="325"/>
    </i>
    <i r="2">
      <x v="331"/>
    </i>
    <i r="2">
      <x v="392"/>
    </i>
    <i r="2">
      <x v="633"/>
    </i>
    <i r="2">
      <x v="656"/>
    </i>
    <i r="2">
      <x v="912"/>
    </i>
    <i r="2">
      <x v="973"/>
    </i>
    <i r="2">
      <x v="1033"/>
    </i>
    <i r="2">
      <x v="1052"/>
    </i>
    <i r="2">
      <x v="1229"/>
    </i>
    <i r="2">
      <x v="1256"/>
    </i>
    <i r="2">
      <x v="1259"/>
    </i>
    <i r="2">
      <x v="1268"/>
    </i>
    <i r="2">
      <x v="1269"/>
    </i>
    <i r="2">
      <x v="1270"/>
    </i>
    <i r="2">
      <x v="1277"/>
    </i>
    <i r="2">
      <x v="1337"/>
    </i>
    <i r="2">
      <x v="1338"/>
    </i>
    <i r="2">
      <x v="1369"/>
    </i>
    <i r="2">
      <x v="1402"/>
    </i>
    <i r="2">
      <x v="1491"/>
    </i>
    <i r="2">
      <x v="1558"/>
    </i>
    <i r="2">
      <x v="1559"/>
    </i>
    <i r="2">
      <x v="1581"/>
    </i>
    <i r="2">
      <x v="1630"/>
    </i>
    <i r="2">
      <x v="1641"/>
    </i>
    <i r="1">
      <x v="8"/>
    </i>
    <i r="2">
      <x v="85"/>
    </i>
    <i r="2">
      <x v="104"/>
    </i>
    <i r="2">
      <x v="139"/>
    </i>
    <i r="2">
      <x v="327"/>
    </i>
    <i r="2">
      <x v="436"/>
    </i>
    <i r="2">
      <x v="516"/>
    </i>
    <i r="2">
      <x v="708"/>
    </i>
    <i r="2">
      <x v="764"/>
    </i>
    <i r="2">
      <x v="856"/>
    </i>
    <i r="2">
      <x v="891"/>
    </i>
    <i r="2">
      <x v="925"/>
    </i>
    <i r="2">
      <x v="1031"/>
    </i>
    <i r="2">
      <x v="1048"/>
    </i>
    <i r="2">
      <x v="1090"/>
    </i>
    <i r="2">
      <x v="1221"/>
    </i>
    <i r="2">
      <x v="1306"/>
    </i>
    <i r="2">
      <x v="1391"/>
    </i>
    <i r="2">
      <x v="1393"/>
    </i>
    <i r="2">
      <x v="1627"/>
    </i>
    <i r="2">
      <x v="1689"/>
    </i>
    <i r="1">
      <x v="15"/>
    </i>
    <i r="2">
      <x v="48"/>
    </i>
    <i r="2">
      <x v="57"/>
    </i>
    <i r="2">
      <x v="162"/>
    </i>
    <i r="2">
      <x v="320"/>
    </i>
    <i r="2">
      <x v="357"/>
    </i>
    <i r="2">
      <x v="373"/>
    </i>
    <i r="2">
      <x v="403"/>
    </i>
    <i r="2">
      <x v="404"/>
    </i>
    <i r="2">
      <x v="433"/>
    </i>
    <i r="2">
      <x v="495"/>
    </i>
    <i r="2">
      <x v="630"/>
    </i>
    <i r="2">
      <x v="721"/>
    </i>
    <i r="2">
      <x v="731"/>
    </i>
    <i r="2">
      <x v="803"/>
    </i>
    <i r="2">
      <x v="1037"/>
    </i>
    <i r="2">
      <x v="1131"/>
    </i>
    <i r="2">
      <x v="1239"/>
    </i>
    <i r="2">
      <x v="1277"/>
    </i>
    <i r="2">
      <x v="1353"/>
    </i>
    <i r="2">
      <x v="1354"/>
    </i>
    <i r="2">
      <x v="1391"/>
    </i>
    <i r="2">
      <x v="1445"/>
    </i>
    <i r="2">
      <x v="1579"/>
    </i>
    <i r="2">
      <x v="1590"/>
    </i>
    <i r="1">
      <x v="24"/>
    </i>
    <i r="2">
      <x v="29"/>
    </i>
    <i r="2">
      <x v="542"/>
    </i>
    <i r="2">
      <x v="602"/>
    </i>
    <i r="2">
      <x v="1523"/>
    </i>
    <i r="1">
      <x v="28"/>
    </i>
    <i r="2">
      <x v="7"/>
    </i>
    <i r="2">
      <x v="94"/>
    </i>
    <i r="2">
      <x v="163"/>
    </i>
    <i r="2">
      <x v="307"/>
    </i>
    <i r="2">
      <x v="365"/>
    </i>
    <i r="2">
      <x v="395"/>
    </i>
    <i r="2">
      <x v="451"/>
    </i>
    <i r="2">
      <x v="452"/>
    </i>
    <i r="2">
      <x v="461"/>
    </i>
    <i r="2">
      <x v="629"/>
    </i>
    <i r="2">
      <x v="684"/>
    </i>
    <i r="2">
      <x v="746"/>
    </i>
    <i r="2">
      <x v="771"/>
    </i>
    <i r="2">
      <x v="857"/>
    </i>
    <i r="2">
      <x v="914"/>
    </i>
    <i r="2">
      <x v="1059"/>
    </i>
    <i r="2">
      <x v="1227"/>
    </i>
    <i r="2">
      <x v="1277"/>
    </i>
    <i r="2">
      <x v="1342"/>
    </i>
    <i r="2">
      <x v="1343"/>
    </i>
    <i r="2">
      <x v="1487"/>
    </i>
    <i r="2">
      <x v="1539"/>
    </i>
    <i r="2">
      <x v="1566"/>
    </i>
    <i r="2">
      <x v="1593"/>
    </i>
    <i r="2">
      <x v="1628"/>
    </i>
    <i r="2">
      <x v="1647"/>
    </i>
    <i r="2">
      <x v="1695"/>
    </i>
    <i r="1">
      <x v="33"/>
    </i>
    <i r="2">
      <x v="24"/>
    </i>
    <i r="2">
      <x v="1695"/>
    </i>
    <i r="1">
      <x v="34"/>
    </i>
    <i r="2">
      <x v="1574"/>
    </i>
    <i r="1">
      <x v="43"/>
    </i>
    <i r="2">
      <x v="1695"/>
    </i>
    <i r="1">
      <x v="46"/>
    </i>
    <i r="2">
      <x v="387"/>
    </i>
    <i r="2">
      <x v="407"/>
    </i>
    <i r="2">
      <x v="497"/>
    </i>
    <i r="2">
      <x v="663"/>
    </i>
    <i r="2">
      <x v="666"/>
    </i>
    <i r="2">
      <x v="770"/>
    </i>
    <i r="2">
      <x v="865"/>
    </i>
    <i r="2">
      <x v="964"/>
    </i>
    <i r="2">
      <x v="978"/>
    </i>
    <i r="2">
      <x v="1035"/>
    </i>
    <i r="2">
      <x v="1221"/>
    </i>
    <i r="2">
      <x v="1231"/>
    </i>
    <i r="2">
      <x v="1321"/>
    </i>
    <i r="2">
      <x v="1434"/>
    </i>
    <i r="2">
      <x v="1445"/>
    </i>
    <i r="2">
      <x v="1534"/>
    </i>
    <i r="2">
      <x v="1545"/>
    </i>
    <i r="2">
      <x v="1585"/>
    </i>
    <i r="1">
      <x v="102"/>
    </i>
    <i r="2">
      <x v="23"/>
    </i>
    <i r="2">
      <x v="65"/>
    </i>
    <i r="2">
      <x v="114"/>
    </i>
    <i r="2">
      <x v="327"/>
    </i>
    <i r="2">
      <x v="378"/>
    </i>
    <i r="2">
      <x v="385"/>
    </i>
    <i r="2">
      <x v="549"/>
    </i>
    <i r="2">
      <x v="594"/>
    </i>
    <i r="2">
      <x v="651"/>
    </i>
    <i r="2">
      <x v="654"/>
    </i>
    <i r="2">
      <x v="722"/>
    </i>
    <i r="2">
      <x v="797"/>
    </i>
    <i r="2">
      <x v="1003"/>
    </i>
    <i r="2">
      <x v="1123"/>
    </i>
    <i r="2">
      <x v="1150"/>
    </i>
    <i r="2">
      <x v="1158"/>
    </i>
    <i r="2">
      <x v="1216"/>
    </i>
    <i r="2">
      <x v="1241"/>
    </i>
    <i r="2">
      <x v="1474"/>
    </i>
    <i r="2">
      <x v="1488"/>
    </i>
    <i r="2">
      <x v="1511"/>
    </i>
    <i r="2">
      <x v="1569"/>
    </i>
    <i r="2">
      <x v="1572"/>
    </i>
    <i r="2">
      <x v="1601"/>
    </i>
    <i r="2">
      <x v="1639"/>
    </i>
    <i r="1">
      <x v="106"/>
    </i>
    <i r="2">
      <x v="1695"/>
    </i>
    <i r="1">
      <x v="110"/>
    </i>
    <i r="2">
      <x v="76"/>
    </i>
    <i r="2">
      <x v="81"/>
    </i>
    <i r="2">
      <x v="88"/>
    </i>
    <i r="2">
      <x v="95"/>
    </i>
    <i r="2">
      <x v="324"/>
    </i>
    <i r="2">
      <x v="648"/>
    </i>
    <i r="2">
      <x v="687"/>
    </i>
    <i r="2">
      <x v="709"/>
    </i>
    <i r="2">
      <x v="869"/>
    </i>
    <i r="2">
      <x v="896"/>
    </i>
    <i r="2">
      <x v="920"/>
    </i>
    <i r="2">
      <x v="1030"/>
    </i>
    <i r="2">
      <x v="1122"/>
    </i>
    <i r="2">
      <x v="1242"/>
    </i>
    <i r="2">
      <x v="1333"/>
    </i>
    <i r="2">
      <x v="1388"/>
    </i>
    <i r="2">
      <x v="1550"/>
    </i>
    <i r="2">
      <x v="1690"/>
    </i>
    <i r="1">
      <x v="128"/>
    </i>
    <i r="2">
      <x v="1695"/>
    </i>
    <i>
      <x v="8"/>
    </i>
    <i r="1">
      <x v="5"/>
    </i>
    <i r="2">
      <x v="156"/>
    </i>
    <i r="2">
      <x v="1583"/>
    </i>
    <i r="2">
      <x v="1695"/>
    </i>
    <i r="1">
      <x v="22"/>
    </i>
    <i r="2">
      <x v="169"/>
    </i>
    <i r="2">
      <x v="229"/>
    </i>
    <i r="2">
      <x v="258"/>
    </i>
    <i r="2">
      <x v="419"/>
    </i>
    <i r="2">
      <x v="434"/>
    </i>
    <i r="2">
      <x v="473"/>
    </i>
    <i r="2">
      <x v="667"/>
    </i>
    <i r="2">
      <x v="979"/>
    </i>
    <i r="2">
      <x v="1486"/>
    </i>
    <i r="2">
      <x v="1610"/>
    </i>
    <i r="2">
      <x v="1619"/>
    </i>
    <i r="2">
      <x v="1695"/>
    </i>
    <i r="1">
      <x v="32"/>
    </i>
    <i r="2">
      <x v="867"/>
    </i>
    <i r="2">
      <x v="1032"/>
    </i>
    <i r="2">
      <x v="1680"/>
    </i>
    <i r="2">
      <x v="1695"/>
    </i>
    <i r="1">
      <x v="45"/>
    </i>
    <i r="2">
      <x v="1695"/>
    </i>
    <i r="1">
      <x v="74"/>
    </i>
    <i r="2">
      <x v="1695"/>
    </i>
    <i r="1">
      <x v="100"/>
    </i>
    <i r="2">
      <x v="405"/>
    </i>
    <i r="2">
      <x v="819"/>
    </i>
    <i r="2">
      <x v="1113"/>
    </i>
    <i r="2">
      <x v="1164"/>
    </i>
    <i r="2">
      <x v="1299"/>
    </i>
    <i r="2">
      <x v="1301"/>
    </i>
    <i r="2">
      <x v="1526"/>
    </i>
    <i r="2">
      <x v="1678"/>
    </i>
    <i r="2">
      <x v="1695"/>
    </i>
    <i t="grand">
      <x/>
    </i>
  </rowItems>
  <colFields count="2">
    <field x="12"/>
    <field x="-2"/>
  </colFields>
  <colItems count="12">
    <i>
      <x v="1"/>
      <x/>
    </i>
    <i r="1" i="1">
      <x v="1"/>
    </i>
    <i>
      <x v="2"/>
      <x/>
    </i>
    <i r="1" i="1">
      <x v="1"/>
    </i>
    <i>
      <x v="4"/>
      <x/>
    </i>
    <i r="1" i="1">
      <x v="1"/>
    </i>
    <i>
      <x v="5"/>
      <x/>
    </i>
    <i r="1" i="1">
      <x v="1"/>
    </i>
    <i>
      <x v="8"/>
      <x/>
    </i>
    <i r="1" i="1">
      <x v="1"/>
    </i>
    <i t="grand">
      <x/>
    </i>
    <i t="grand" i="1">
      <x/>
    </i>
  </colItems>
  <pageFields count="1">
    <pageField fld="3" item="3" hier="-1"/>
  </pageFields>
  <dataFields count="2">
    <dataField name="HH targeted" fld="14" baseField="5" baseItem="0"/>
    <dataField name="HH Reached" fld="15" baseField="5" baseItem="0"/>
  </dataFields>
  <formats count="71">
    <format dxfId="133">
      <pivotArea outline="0" collapsedLevelsAreSubtotals="1" fieldPosition="0"/>
    </format>
    <format dxfId="132">
      <pivotArea dataOnly="0" labelOnly="1" fieldPosition="0">
        <references count="1">
          <reference field="4" count="3">
            <x v="5"/>
            <x v="7"/>
            <x v="10"/>
          </reference>
        </references>
      </pivotArea>
    </format>
    <format dxfId="131">
      <pivotArea dataOnly="0" labelOnly="1" grandRow="1" outline="0" fieldPosition="0"/>
    </format>
    <format dxfId="130">
      <pivotArea dataOnly="0" labelOnly="1" fieldPosition="0">
        <references count="2">
          <reference field="4" count="1" selected="0">
            <x v="5"/>
          </reference>
          <reference field="5" count="37">
            <x v="1"/>
            <x v="4"/>
            <x v="6"/>
            <x v="7"/>
            <x v="14"/>
            <x v="26"/>
            <x v="27"/>
            <x v="31"/>
            <x v="39"/>
            <x v="41"/>
            <x v="48"/>
            <x v="49"/>
            <x v="50"/>
            <x v="51"/>
            <x v="55"/>
            <x v="56"/>
            <x v="57"/>
            <x v="60"/>
            <x v="62"/>
            <x v="66"/>
            <x v="75"/>
            <x v="76"/>
            <x v="79"/>
            <x v="80"/>
            <x v="85"/>
            <x v="86"/>
            <x v="92"/>
            <x v="97"/>
            <x v="101"/>
            <x v="104"/>
            <x v="108"/>
            <x v="119"/>
            <x v="120"/>
            <x v="124"/>
            <x v="126"/>
            <x v="127"/>
            <x v="128"/>
          </reference>
        </references>
      </pivotArea>
    </format>
    <format dxfId="129">
      <pivotArea dataOnly="0" labelOnly="1" outline="0" fieldPosition="0">
        <references count="2">
          <reference field="4294967294" count="2">
            <x v="0"/>
            <x v="1"/>
          </reference>
          <reference field="12" count="1" selected="0">
            <x v="1"/>
          </reference>
        </references>
      </pivotArea>
    </format>
    <format dxfId="128">
      <pivotArea dataOnly="0" labelOnly="1" outline="0" fieldPosition="0">
        <references count="2">
          <reference field="4294967294" count="2">
            <x v="0"/>
            <x v="1"/>
          </reference>
          <reference field="12" count="1" selected="0">
            <x v="2"/>
          </reference>
        </references>
      </pivotArea>
    </format>
    <format dxfId="127">
      <pivotArea dataOnly="0" labelOnly="1" outline="0" fieldPosition="0">
        <references count="2">
          <reference field="4294967294" count="2">
            <x v="0"/>
            <x v="1"/>
          </reference>
          <reference field="12" count="1" selected="0">
            <x v="4"/>
          </reference>
        </references>
      </pivotArea>
    </format>
    <format dxfId="126">
      <pivotArea dataOnly="0" labelOnly="1" outline="0" fieldPosition="0">
        <references count="2">
          <reference field="4294967294" count="2">
            <x v="0"/>
            <x v="1"/>
          </reference>
          <reference field="12" count="1" selected="0">
            <x v="5"/>
          </reference>
        </references>
      </pivotArea>
    </format>
    <format dxfId="125">
      <pivotArea field="3" dataOnly="0" grandCol="1" outline="0" axis="axisPage" fieldPosition="0">
        <references count="2">
          <reference field="4294967294" count="1" selected="0">
            <x v="0"/>
          </reference>
          <reference field="3" count="1" selected="0">
            <x v="0"/>
          </reference>
        </references>
      </pivotArea>
    </format>
    <format dxfId="124">
      <pivotArea field="12" dataOnly="0" labelOnly="1" grandCol="1" outline="0" axis="axisCol" fieldPosition="0">
        <references count="1">
          <reference field="4294967294" count="1" selected="0">
            <x v="0"/>
          </reference>
        </references>
      </pivotArea>
    </format>
    <format dxfId="123">
      <pivotArea field="12" dataOnly="0" labelOnly="1" grandCol="1" outline="0" axis="axisCol" fieldPosition="0">
        <references count="1">
          <reference field="4294967294" count="1" selected="0">
            <x v="1"/>
          </reference>
        </references>
      </pivotArea>
    </format>
    <format dxfId="122">
      <pivotArea dataOnly="0" labelOnly="1" outline="0" fieldPosition="0">
        <references count="2">
          <reference field="4294967294" count="2">
            <x v="0"/>
            <x v="1"/>
          </reference>
          <reference field="12" count="1" selected="0">
            <x v="1"/>
          </reference>
        </references>
      </pivotArea>
    </format>
    <format dxfId="121">
      <pivotArea dataOnly="0" labelOnly="1" outline="0" fieldPosition="0">
        <references count="2">
          <reference field="4294967294" count="2">
            <x v="0"/>
            <x v="1"/>
          </reference>
          <reference field="12" count="1" selected="0">
            <x v="2"/>
          </reference>
        </references>
      </pivotArea>
    </format>
    <format dxfId="120">
      <pivotArea dataOnly="0" labelOnly="1" outline="0" fieldPosition="0">
        <references count="2">
          <reference field="4294967294" count="2">
            <x v="0"/>
            <x v="1"/>
          </reference>
          <reference field="12" count="1" selected="0">
            <x v="4"/>
          </reference>
        </references>
      </pivotArea>
    </format>
    <format dxfId="119">
      <pivotArea dataOnly="0" labelOnly="1" outline="0" fieldPosition="0">
        <references count="2">
          <reference field="4294967294" count="2">
            <x v="0"/>
            <x v="1"/>
          </reference>
          <reference field="12" count="1" selected="0">
            <x v="5"/>
          </reference>
        </references>
      </pivotArea>
    </format>
    <format dxfId="118">
      <pivotArea dataOnly="0" labelOnly="1" outline="0" fieldPosition="0">
        <references count="2">
          <reference field="4294967294" count="2">
            <x v="0"/>
            <x v="1"/>
          </reference>
          <reference field="12" count="1" selected="0">
            <x v="1"/>
          </reference>
        </references>
      </pivotArea>
    </format>
    <format dxfId="117">
      <pivotArea dataOnly="0" labelOnly="1" outline="0" fieldPosition="0">
        <references count="2">
          <reference field="4294967294" count="2">
            <x v="0"/>
            <x v="1"/>
          </reference>
          <reference field="12" count="1" selected="0">
            <x v="2"/>
          </reference>
        </references>
      </pivotArea>
    </format>
    <format dxfId="116">
      <pivotArea dataOnly="0" labelOnly="1" outline="0" fieldPosition="0">
        <references count="2">
          <reference field="4294967294" count="2">
            <x v="0"/>
            <x v="1"/>
          </reference>
          <reference field="12" count="1" selected="0">
            <x v="4"/>
          </reference>
        </references>
      </pivotArea>
    </format>
    <format dxfId="115">
      <pivotArea dataOnly="0" labelOnly="1" outline="0" fieldPosition="0">
        <references count="2">
          <reference field="4294967294" count="2">
            <x v="0"/>
            <x v="1"/>
          </reference>
          <reference field="12" count="1" selected="0">
            <x v="5"/>
          </reference>
        </references>
      </pivotArea>
    </format>
    <format dxfId="114">
      <pivotArea field="12" dataOnly="0" labelOnly="1" grandCol="1" outline="0" axis="axisCol" fieldPosition="0">
        <references count="1">
          <reference field="4294967294" count="1" selected="0">
            <x v="0"/>
          </reference>
        </references>
      </pivotArea>
    </format>
    <format dxfId="113">
      <pivotArea field="12" dataOnly="0" labelOnly="1" grandCol="1" outline="0" axis="axisCol" fieldPosition="0">
        <references count="1">
          <reference field="4294967294" count="1" selected="0">
            <x v="1"/>
          </reference>
        </references>
      </pivotArea>
    </format>
    <format dxfId="112">
      <pivotArea field="12" dataOnly="0" labelOnly="1" grandCol="1" outline="0" axis="axisCol" fieldPosition="0">
        <references count="1">
          <reference field="4294967294" count="1" selected="0">
            <x v="0"/>
          </reference>
        </references>
      </pivotArea>
    </format>
    <format dxfId="111">
      <pivotArea field="12" dataOnly="0" labelOnly="1" grandCol="1" outline="0" axis="axisCol" fieldPosition="0">
        <references count="1">
          <reference field="4294967294" count="1" selected="0">
            <x v="1"/>
          </reference>
        </references>
      </pivotArea>
    </format>
    <format dxfId="110">
      <pivotArea dataOnly="0" labelOnly="1" fieldPosition="0">
        <references count="1">
          <reference field="12" count="4">
            <x v="1"/>
            <x v="2"/>
            <x v="4"/>
            <x v="5"/>
          </reference>
        </references>
      </pivotArea>
    </format>
    <format dxfId="109">
      <pivotArea field="4" type="button" dataOnly="0" labelOnly="1" outline="0" axis="axisRow" fieldPosition="0"/>
    </format>
    <format dxfId="108">
      <pivotArea field="12" dataOnly="0" labelOnly="1" grandCol="1" outline="0" offset="IV256" axis="axisCol" fieldPosition="0">
        <references count="1">
          <reference field="4294967294" count="1" selected="0">
            <x v="0"/>
          </reference>
        </references>
      </pivotArea>
    </format>
    <format dxfId="107">
      <pivotArea field="12" dataOnly="0" labelOnly="1" grandCol="1" outline="0" offset="IV256" axis="axisCol" fieldPosition="0">
        <references count="1">
          <reference field="4294967294" count="1" selected="0">
            <x v="1"/>
          </reference>
        </references>
      </pivotArea>
    </format>
    <format dxfId="106">
      <pivotArea dataOnly="0" labelOnly="1" outline="0" fieldPosition="0">
        <references count="2">
          <reference field="4294967294" count="2">
            <x v="0"/>
            <x v="1"/>
          </reference>
          <reference field="12" count="1" selected="0">
            <x v="1"/>
          </reference>
        </references>
      </pivotArea>
    </format>
    <format dxfId="105">
      <pivotArea dataOnly="0" labelOnly="1" outline="0" fieldPosition="0">
        <references count="2">
          <reference field="4294967294" count="2">
            <x v="0"/>
            <x v="1"/>
          </reference>
          <reference field="12" count="1" selected="0">
            <x v="2"/>
          </reference>
        </references>
      </pivotArea>
    </format>
    <format dxfId="104">
      <pivotArea dataOnly="0" labelOnly="1" outline="0" fieldPosition="0">
        <references count="2">
          <reference field="4294967294" count="2">
            <x v="0"/>
            <x v="1"/>
          </reference>
          <reference field="12" count="1" selected="0">
            <x v="4"/>
          </reference>
        </references>
      </pivotArea>
    </format>
    <format dxfId="103">
      <pivotArea dataOnly="0" labelOnly="1" outline="0" fieldPosition="0">
        <references count="2">
          <reference field="4294967294" count="2">
            <x v="0"/>
            <x v="1"/>
          </reference>
          <reference field="12" count="1" selected="0">
            <x v="5"/>
          </reference>
        </references>
      </pivotArea>
    </format>
    <format dxfId="102">
      <pivotArea field="4" type="button" dataOnly="0" labelOnly="1" outline="0" axis="axisRow" fieldPosition="0"/>
    </format>
    <format dxfId="101">
      <pivotArea field="12" dataOnly="0" labelOnly="1" grandCol="1" outline="0" offset="IV256" axis="axisCol" fieldPosition="0">
        <references count="1">
          <reference field="4294967294" count="1" selected="0">
            <x v="0"/>
          </reference>
        </references>
      </pivotArea>
    </format>
    <format dxfId="100">
      <pivotArea field="12" dataOnly="0" labelOnly="1" grandCol="1" outline="0" offset="IV256" axis="axisCol" fieldPosition="0">
        <references count="1">
          <reference field="4294967294" count="1" selected="0">
            <x v="1"/>
          </reference>
        </references>
      </pivotArea>
    </format>
    <format dxfId="99">
      <pivotArea dataOnly="0" labelOnly="1" outline="0" fieldPosition="0">
        <references count="2">
          <reference field="4294967294" count="2">
            <x v="0"/>
            <x v="1"/>
          </reference>
          <reference field="12" count="1" selected="0">
            <x v="1"/>
          </reference>
        </references>
      </pivotArea>
    </format>
    <format dxfId="98">
      <pivotArea dataOnly="0" labelOnly="1" outline="0" fieldPosition="0">
        <references count="2">
          <reference field="4294967294" count="2">
            <x v="0"/>
            <x v="1"/>
          </reference>
          <reference field="12" count="1" selected="0">
            <x v="2"/>
          </reference>
        </references>
      </pivotArea>
    </format>
    <format dxfId="97">
      <pivotArea dataOnly="0" labelOnly="1" outline="0" fieldPosition="0">
        <references count="2">
          <reference field="4294967294" count="2">
            <x v="0"/>
            <x v="1"/>
          </reference>
          <reference field="12" count="1" selected="0">
            <x v="4"/>
          </reference>
        </references>
      </pivotArea>
    </format>
    <format dxfId="96">
      <pivotArea dataOnly="0" labelOnly="1" outline="0" fieldPosition="0">
        <references count="2">
          <reference field="4294967294" count="2">
            <x v="0"/>
            <x v="1"/>
          </reference>
          <reference field="12" count="1" selected="0">
            <x v="5"/>
          </reference>
        </references>
      </pivotArea>
    </format>
    <format dxfId="95">
      <pivotArea dataOnly="0" labelOnly="1" fieldPosition="0">
        <references count="1">
          <reference field="12" count="4">
            <x v="1"/>
            <x v="2"/>
            <x v="4"/>
            <x v="5"/>
          </reference>
        </references>
      </pivotArea>
    </format>
    <format dxfId="94">
      <pivotArea field="12" dataOnly="0" labelOnly="1" grandCol="1" outline="0" offset="IV1" axis="axisCol" fieldPosition="0">
        <references count="1">
          <reference field="4294967294" count="1" selected="0">
            <x v="0"/>
          </reference>
        </references>
      </pivotArea>
    </format>
    <format dxfId="93">
      <pivotArea field="12" dataOnly="0" labelOnly="1" grandCol="1" outline="0" offset="IV1" axis="axisCol" fieldPosition="0">
        <references count="1">
          <reference field="4294967294" count="1" selected="0">
            <x v="1"/>
          </reference>
        </references>
      </pivotArea>
    </format>
    <format dxfId="92">
      <pivotArea type="origin" dataOnly="0" labelOnly="1" outline="0" offset="A2" fieldPosition="0"/>
    </format>
    <format dxfId="91">
      <pivotArea type="origin" dataOnly="0" labelOnly="1" outline="0" offset="A2" fieldPosition="0"/>
    </format>
    <format dxfId="90">
      <pivotArea dataOnly="0" labelOnly="1" fieldPosition="0">
        <references count="1">
          <reference field="12" count="4">
            <x v="1"/>
            <x v="2"/>
            <x v="4"/>
            <x v="5"/>
          </reference>
        </references>
      </pivotArea>
    </format>
    <format dxfId="89">
      <pivotArea field="12" dataOnly="0" labelOnly="1" grandCol="1" outline="0" axis="axisCol" fieldPosition="0">
        <references count="1">
          <reference field="4294967294" count="1" selected="0">
            <x v="0"/>
          </reference>
        </references>
      </pivotArea>
    </format>
    <format dxfId="88">
      <pivotArea field="12" dataOnly="0" labelOnly="1" grandCol="1" outline="0" axis="axisCol" fieldPosition="0">
        <references count="1">
          <reference field="4294967294" count="1" selected="0">
            <x v="1"/>
          </reference>
        </references>
      </pivotArea>
    </format>
    <format dxfId="87">
      <pivotArea dataOnly="0" labelOnly="1" outline="0" fieldPosition="0">
        <references count="2">
          <reference field="4294967294" count="2">
            <x v="0"/>
            <x v="1"/>
          </reference>
          <reference field="12" count="1" selected="0">
            <x v="1"/>
          </reference>
        </references>
      </pivotArea>
    </format>
    <format dxfId="86">
      <pivotArea dataOnly="0" labelOnly="1" outline="0" fieldPosition="0">
        <references count="2">
          <reference field="4294967294" count="2">
            <x v="0"/>
            <x v="1"/>
          </reference>
          <reference field="12" count="1" selected="0">
            <x v="2"/>
          </reference>
        </references>
      </pivotArea>
    </format>
    <format dxfId="85">
      <pivotArea dataOnly="0" labelOnly="1" outline="0" fieldPosition="0">
        <references count="2">
          <reference field="4294967294" count="2">
            <x v="0"/>
            <x v="1"/>
          </reference>
          <reference field="12" count="1" selected="0">
            <x v="4"/>
          </reference>
        </references>
      </pivotArea>
    </format>
    <format dxfId="84">
      <pivotArea dataOnly="0" labelOnly="1" outline="0" fieldPosition="0">
        <references count="2">
          <reference field="4294967294" count="2">
            <x v="0"/>
            <x v="1"/>
          </reference>
          <reference field="12" count="1" selected="0">
            <x v="5"/>
          </reference>
        </references>
      </pivotArea>
    </format>
    <format dxfId="83">
      <pivotArea dataOnly="0" labelOnly="1" fieldPosition="0">
        <references count="1">
          <reference field="12" count="4">
            <x v="1"/>
            <x v="2"/>
            <x v="4"/>
            <x v="5"/>
          </reference>
        </references>
      </pivotArea>
    </format>
    <format dxfId="82">
      <pivotArea field="12" dataOnly="0" labelOnly="1" grandCol="1" outline="0" axis="axisCol" fieldPosition="0">
        <references count="1">
          <reference field="4294967294" count="1" selected="0">
            <x v="0"/>
          </reference>
        </references>
      </pivotArea>
    </format>
    <format dxfId="81">
      <pivotArea field="12" dataOnly="0" labelOnly="1" grandCol="1" outline="0" axis="axisCol" fieldPosition="0">
        <references count="1">
          <reference field="4294967294" count="1" selected="0">
            <x v="1"/>
          </reference>
        </references>
      </pivotArea>
    </format>
    <format dxfId="80">
      <pivotArea dataOnly="0" labelOnly="1" outline="0" fieldPosition="0">
        <references count="2">
          <reference field="4294967294" count="2">
            <x v="0"/>
            <x v="1"/>
          </reference>
          <reference field="12" count="1" selected="0">
            <x v="1"/>
          </reference>
        </references>
      </pivotArea>
    </format>
    <format dxfId="79">
      <pivotArea dataOnly="0" labelOnly="1" outline="0" fieldPosition="0">
        <references count="2">
          <reference field="4294967294" count="2">
            <x v="0"/>
            <x v="1"/>
          </reference>
          <reference field="12" count="1" selected="0">
            <x v="2"/>
          </reference>
        </references>
      </pivotArea>
    </format>
    <format dxfId="78">
      <pivotArea dataOnly="0" labelOnly="1" outline="0" fieldPosition="0">
        <references count="2">
          <reference field="4294967294" count="2">
            <x v="0"/>
            <x v="1"/>
          </reference>
          <reference field="12" count="1" selected="0">
            <x v="4"/>
          </reference>
        </references>
      </pivotArea>
    </format>
    <format dxfId="77">
      <pivotArea dataOnly="0" labelOnly="1" outline="0" fieldPosition="0">
        <references count="2">
          <reference field="4294967294" count="2">
            <x v="0"/>
            <x v="1"/>
          </reference>
          <reference field="12" count="1" selected="0">
            <x v="5"/>
          </reference>
        </references>
      </pivotArea>
    </format>
    <format dxfId="76">
      <pivotArea field="12" dataOnly="0" labelOnly="1" grandCol="1" outline="0" axis="axisCol" fieldPosition="0">
        <references count="1">
          <reference field="4294967294" count="1" selected="0">
            <x v="0"/>
          </reference>
        </references>
      </pivotArea>
    </format>
    <format dxfId="75">
      <pivotArea field="12" dataOnly="0" labelOnly="1" grandCol="1" outline="0" axis="axisCol" fieldPosition="0">
        <references count="1">
          <reference field="4294967294" count="1" selected="0">
            <x v="1"/>
          </reference>
        </references>
      </pivotArea>
    </format>
    <format dxfId="74">
      <pivotArea dataOnly="0" labelOnly="1" fieldPosition="0">
        <references count="1">
          <reference field="12" count="1">
            <x v="8"/>
          </reference>
        </references>
      </pivotArea>
    </format>
    <format dxfId="73">
      <pivotArea dataOnly="0" labelOnly="1" outline="0" fieldPosition="0">
        <references count="2">
          <reference field="4294967294" count="2">
            <x v="0"/>
            <x v="1"/>
          </reference>
          <reference field="12" count="1" selected="0">
            <x v="8"/>
          </reference>
        </references>
      </pivotArea>
    </format>
    <format dxfId="72">
      <pivotArea dataOnly="0" labelOnly="1" fieldPosition="0">
        <references count="1">
          <reference field="12" count="1">
            <x v="8"/>
          </reference>
        </references>
      </pivotArea>
    </format>
    <format dxfId="71">
      <pivotArea dataOnly="0" labelOnly="1" outline="0" fieldPosition="0">
        <references count="2">
          <reference field="4294967294" count="2">
            <x v="0"/>
            <x v="1"/>
          </reference>
          <reference field="12" count="1" selected="0">
            <x v="8"/>
          </reference>
        </references>
      </pivotArea>
    </format>
    <format dxfId="70">
      <pivotArea dataOnly="0" labelOnly="1" outline="0" fieldPosition="0">
        <references count="2">
          <reference field="4294967294" count="2">
            <x v="0"/>
            <x v="1"/>
          </reference>
          <reference field="12" count="1" selected="0">
            <x v="8"/>
          </reference>
        </references>
      </pivotArea>
    </format>
    <format dxfId="69">
      <pivotArea dataOnly="0" labelOnly="1" outline="0" fieldPosition="0">
        <references count="2">
          <reference field="4294967294" count="2">
            <x v="0"/>
            <x v="1"/>
          </reference>
          <reference field="12" count="1" selected="0">
            <x v="8"/>
          </reference>
        </references>
      </pivotArea>
    </format>
    <format dxfId="68">
      <pivotArea dataOnly="0" labelOnly="1" fieldPosition="0">
        <references count="1">
          <reference field="12" count="1">
            <x v="8"/>
          </reference>
        </references>
      </pivotArea>
    </format>
    <format dxfId="67">
      <pivotArea dataOnly="0" labelOnly="1" fieldPosition="0">
        <references count="1">
          <reference field="12" count="4">
            <x v="1"/>
            <x v="2"/>
            <x v="4"/>
            <x v="5"/>
          </reference>
        </references>
      </pivotArea>
    </format>
    <format dxfId="66">
      <pivotArea dataOnly="0" labelOnly="1" outline="0" fieldPosition="0">
        <references count="2">
          <reference field="4294967294" count="2">
            <x v="0"/>
            <x v="1"/>
          </reference>
          <reference field="12" count="1" selected="0">
            <x v="1"/>
          </reference>
        </references>
      </pivotArea>
    </format>
    <format dxfId="65">
      <pivotArea dataOnly="0" labelOnly="1" outline="0" fieldPosition="0">
        <references count="2">
          <reference field="4294967294" count="2">
            <x v="0"/>
            <x v="1"/>
          </reference>
          <reference field="12" count="1" selected="0">
            <x v="2"/>
          </reference>
        </references>
      </pivotArea>
    </format>
    <format dxfId="64">
      <pivotArea dataOnly="0" labelOnly="1" outline="0" fieldPosition="0">
        <references count="2">
          <reference field="4294967294" count="2">
            <x v="0"/>
            <x v="1"/>
          </reference>
          <reference field="12" count="1" selected="0">
            <x v="4"/>
          </reference>
        </references>
      </pivotArea>
    </format>
    <format dxfId="63">
      <pivotArea dataOnly="0" labelOnly="1" outline="0" fieldPosition="0">
        <references count="2">
          <reference field="4294967294" count="2">
            <x v="0"/>
            <x v="1"/>
          </reference>
          <reference field="12" count="1" selected="0">
            <x v="5"/>
          </reference>
        </references>
      </pivotArea>
    </format>
  </formats>
  <pivotTableStyleInfo name="PivotStyleLight8"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6.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itemPrintTitles="1" createdVersion="5" indent="0" outline="1" outlineData="1" multipleFieldFilters="0" rowHeaderCaption="Municipality, Barangay, Agency" colHeaderCaption="Activity Type">
  <location ref="B6:N1646"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axis="axisRow" showAll="0" sortType="ascending">
      <items count="13">
        <item x="3"/>
        <item x="8"/>
        <item x="10"/>
        <item x="4"/>
        <item x="0"/>
        <item x="1"/>
        <item x="5"/>
        <item x="2"/>
        <item x="6"/>
        <item x="11"/>
        <item x="7"/>
        <item x="9"/>
        <item t="default"/>
      </items>
    </pivotField>
    <pivotField axis="axisRow" showAll="0" sortType="ascending">
      <items count="130">
        <item x="44"/>
        <item x="7"/>
        <item x="37"/>
        <item x="64"/>
        <item m="1" x="127"/>
        <item x="17"/>
        <item x="3"/>
        <item x="61"/>
        <item x="115"/>
        <item x="109"/>
        <item x="11"/>
        <item x="0"/>
        <item x="111"/>
        <item x="8"/>
        <item x="72"/>
        <item x="92"/>
        <item x="50"/>
        <item x="99"/>
        <item m="1" x="126"/>
        <item x="106"/>
        <item x="107"/>
        <item x="100"/>
        <item x="18"/>
        <item x="101"/>
        <item x="74"/>
        <item x="70"/>
        <item x="96"/>
        <item x="9"/>
        <item x="15"/>
        <item x="88"/>
        <item x="98"/>
        <item x="86"/>
        <item x="19"/>
        <item x="85"/>
        <item x="45"/>
        <item x="108"/>
        <item x="24"/>
        <item x="53"/>
        <item x="1"/>
        <item x="10"/>
        <item x="83"/>
        <item x="75"/>
        <item x="56"/>
        <item x="78"/>
        <item x="25"/>
        <item x="20"/>
        <item x="23"/>
        <item m="1" x="122"/>
        <item x="4"/>
        <item x="5"/>
        <item x="79"/>
        <item x="103"/>
        <item x="97"/>
        <item x="26"/>
        <item x="27"/>
        <item x="59"/>
        <item x="80"/>
        <item x="93"/>
        <item x="51"/>
        <item x="81"/>
        <item x="38"/>
        <item x="112"/>
        <item x="62"/>
        <item x="104"/>
        <item x="110"/>
        <item x="48"/>
        <item x="118"/>
        <item x="28"/>
        <item x="116"/>
        <item x="65"/>
        <item x="68"/>
        <item x="12"/>
        <item x="34"/>
        <item x="57"/>
        <item x="21"/>
        <item x="49"/>
        <item x="120"/>
        <item x="76"/>
        <item x="2"/>
        <item x="87"/>
        <item x="89"/>
        <item m="1" x="124"/>
        <item x="102"/>
        <item x="47"/>
        <item x="66"/>
        <item x="39"/>
        <item x="46"/>
        <item x="90"/>
        <item x="13"/>
        <item x="84"/>
        <item x="29"/>
        <item m="1" x="125"/>
        <item x="40"/>
        <item x="82"/>
        <item x="30"/>
        <item x="69"/>
        <item x="31"/>
        <item x="6"/>
        <item m="1" x="121"/>
        <item x="32"/>
        <item x="22"/>
        <item x="63"/>
        <item x="35"/>
        <item x="60"/>
        <item x="119"/>
        <item x="117"/>
        <item x="95"/>
        <item x="54"/>
        <item x="41"/>
        <item x="14"/>
        <item x="36"/>
        <item x="113"/>
        <item x="55"/>
        <item x="33"/>
        <item m="1" x="128"/>
        <item m="1" x="123"/>
        <item x="71"/>
        <item x="105"/>
        <item x="42"/>
        <item x="16"/>
        <item x="77"/>
        <item x="52"/>
        <item x="58"/>
        <item x="114"/>
        <item x="43"/>
        <item x="94"/>
        <item x="73"/>
        <item x="91"/>
        <item x="67"/>
        <item t="default"/>
      </items>
    </pivotField>
    <pivotField axis="axisRow" showAll="0" sortType="ascending">
      <items count="1697">
        <item m="1" x="1544"/>
        <item x="684"/>
        <item x="1051"/>
        <item x="1311"/>
        <item x="454"/>
        <item x="1178"/>
        <item x="891"/>
        <item x="1418"/>
        <item x="1027"/>
        <item x="636"/>
        <item x="373"/>
        <item x="873"/>
        <item x="1232"/>
        <item x="762"/>
        <item x="309"/>
        <item x="1206"/>
        <item x="82"/>
        <item x="98"/>
        <item x="1233"/>
        <item x="737"/>
        <item x="310"/>
        <item x="1107"/>
        <item x="738"/>
        <item x="919"/>
        <item x="763"/>
        <item x="1198"/>
        <item x="311"/>
        <item x="366"/>
        <item x="374"/>
        <item x="571"/>
        <item x="1220"/>
        <item x="495"/>
        <item x="742"/>
        <item x="333"/>
        <item x="109"/>
        <item x="1199"/>
        <item x="1194"/>
        <item x="110"/>
        <item x="20"/>
        <item x="1179"/>
        <item x="989"/>
        <item m="1" x="1553"/>
        <item x="743"/>
        <item x="548"/>
        <item x="1116"/>
        <item m="1" x="1590"/>
        <item m="1" x="1659"/>
        <item x="47"/>
        <item x="898"/>
        <item x="751"/>
        <item x="1117"/>
        <item x="729"/>
        <item x="933"/>
        <item x="1065"/>
        <item x="496"/>
        <item x="94"/>
        <item x="588"/>
        <item x="899"/>
        <item x="801"/>
        <item x="637"/>
        <item x="1079"/>
        <item x="294"/>
        <item x="621"/>
        <item x="1404"/>
        <item x="1080"/>
        <item x="216"/>
        <item x="1221"/>
        <item x="493"/>
        <item x="461"/>
        <item x="1269"/>
        <item x="1389"/>
        <item x="1207"/>
        <item x="1344"/>
        <item x="845"/>
        <item x="57"/>
        <item x="973"/>
        <item x="1454"/>
        <item x="35"/>
        <item m="1" x="1665"/>
        <item x="788"/>
        <item x="957"/>
        <item x="226"/>
        <item x="1357"/>
        <item x="462"/>
        <item x="1090"/>
        <item x="1256"/>
        <item x="1180"/>
        <item x="1091"/>
        <item x="1455"/>
        <item x="1270"/>
        <item m="1" x="1669"/>
        <item x="1231"/>
        <item m="1" x="1635"/>
        <item x="295"/>
        <item x="1419"/>
        <item x="1456"/>
        <item x="1307"/>
        <item x="981"/>
        <item x="0"/>
        <item x="1181"/>
        <item x="723"/>
        <item x="330"/>
        <item x="319"/>
        <item x="1006"/>
        <item x="1257"/>
        <item m="1" x="1570"/>
        <item x="622"/>
        <item x="286"/>
        <item x="1118"/>
        <item x="83"/>
        <item x="287"/>
        <item x="201"/>
        <item x="730"/>
        <item x="1007"/>
        <item x="99"/>
        <item x="250"/>
        <item x="251"/>
        <item x="1150"/>
        <item x="147"/>
        <item x="1208"/>
        <item x="1209"/>
        <item x="528"/>
        <item x="518"/>
        <item x="522"/>
        <item x="1167"/>
        <item x="442"/>
        <item x="1271"/>
        <item x="1108"/>
        <item x="455"/>
        <item x="609"/>
        <item x="277"/>
        <item x="1210"/>
        <item x="1151"/>
        <item x="1541"/>
        <item x="760"/>
        <item x="21"/>
        <item x="1119"/>
        <item x="1520"/>
        <item x="1390"/>
        <item x="1258"/>
        <item x="1028"/>
        <item x="976"/>
        <item x="1029"/>
        <item x="1222"/>
        <item x="586"/>
        <item x="1471"/>
        <item x="64"/>
        <item x="296"/>
        <item x="62"/>
        <item x="1537"/>
        <item x="1485"/>
        <item x="623"/>
        <item x="1030"/>
        <item x="638"/>
        <item x="456"/>
        <item x="603"/>
        <item x="379"/>
        <item x="610"/>
        <item x="854"/>
        <item x="566"/>
        <item x="174"/>
        <item x="236"/>
        <item x="900"/>
        <item x="1420"/>
        <item x="1272"/>
        <item x="138"/>
        <item x="874"/>
        <item x="172"/>
        <item x="148"/>
        <item x="381"/>
        <item x="1405"/>
        <item x="958"/>
        <item x="1"/>
        <item x="134"/>
        <item m="1" x="1664"/>
        <item x="789"/>
        <item x="2"/>
        <item m="1" x="1662"/>
        <item m="1" x="1663"/>
        <item m="1" x="1589"/>
        <item x="421"/>
        <item x="790"/>
        <item m="1" x="1598"/>
        <item x="802"/>
        <item x="953"/>
        <item x="608"/>
        <item m="1" x="1624"/>
        <item x="860"/>
        <item x="1383"/>
        <item x="861"/>
        <item x="118"/>
        <item m="1" x="1595"/>
        <item x="119"/>
        <item m="1" x="1626"/>
        <item x="120"/>
        <item x="803"/>
        <item x="862"/>
        <item x="804"/>
        <item m="1" x="1601"/>
        <item x="457"/>
        <item x="691"/>
        <item m="1" x="1585"/>
        <item x="422"/>
        <item x="791"/>
        <item x="692"/>
        <item x="693"/>
        <item x="694"/>
        <item x="695"/>
        <item x="696"/>
        <item x="697"/>
        <item m="1" x="1600"/>
        <item x="698"/>
        <item x="699"/>
        <item x="700"/>
        <item x="701"/>
        <item m="1" x="1581"/>
        <item m="1" x="1582"/>
        <item x="423"/>
        <item x="792"/>
        <item x="475"/>
        <item x="702"/>
        <item x="476"/>
        <item x="477"/>
        <item x="703"/>
        <item x="863"/>
        <item x="704"/>
        <item x="705"/>
        <item m="1" x="1576"/>
        <item x="424"/>
        <item x="1473"/>
        <item x="793"/>
        <item x="706"/>
        <item x="707"/>
        <item x="708"/>
        <item x="709"/>
        <item x="710"/>
        <item x="711"/>
        <item x="712"/>
        <item x="713"/>
        <item m="1" x="1593"/>
        <item x="478"/>
        <item x="479"/>
        <item x="480"/>
        <item x="864"/>
        <item m="1" x="1571"/>
        <item m="1" x="1572"/>
        <item x="425"/>
        <item x="865"/>
        <item x="481"/>
        <item x="482"/>
        <item x="483"/>
        <item x="484"/>
        <item x="485"/>
        <item x="486"/>
        <item x="487"/>
        <item x="488"/>
        <item m="1" x="1567"/>
        <item x="426"/>
        <item x="1474"/>
        <item x="489"/>
        <item x="490"/>
        <item x="491"/>
        <item x="1071"/>
        <item x="1072"/>
        <item m="1" x="1687"/>
        <item x="866"/>
        <item m="1" x="1588"/>
        <item x="1384"/>
        <item x="867"/>
        <item x="714"/>
        <item x="427"/>
        <item x="1481"/>
        <item x="1482"/>
        <item x="1385"/>
        <item m="1" x="1565"/>
        <item x="428"/>
        <item x="868"/>
        <item x="121"/>
        <item x="869"/>
        <item x="870"/>
        <item m="1" x="1584"/>
        <item x="322"/>
        <item x="871"/>
        <item x="323"/>
        <item m="1" x="1559"/>
        <item x="805"/>
        <item x="872"/>
        <item x="532"/>
        <item x="443"/>
        <item x="444"/>
        <item x="445"/>
        <item x="446"/>
        <item x="447"/>
        <item x="1302"/>
        <item x="1303"/>
        <item x="1024"/>
        <item x="432"/>
        <item x="786"/>
        <item x="433"/>
        <item x="434"/>
        <item x="435"/>
        <item x="436"/>
        <item x="437"/>
        <item x="438"/>
        <item x="1289"/>
        <item x="1290"/>
        <item x="1291"/>
        <item x="1421"/>
        <item x="463"/>
        <item x="65"/>
        <item x="589"/>
        <item x="663"/>
        <item x="149"/>
        <item x="1234"/>
        <item x="1339"/>
        <item x="523"/>
        <item x="827"/>
        <item x="129"/>
        <item x="412"/>
        <item x="1273"/>
        <item x="1450"/>
        <item x="1543"/>
        <item x="1166"/>
        <item x="22"/>
        <item x="100"/>
        <item x="1235"/>
        <item x="497"/>
        <item x="217"/>
        <item x="934"/>
        <item x="855"/>
        <item x="1052"/>
        <item x="1236"/>
        <item x="95"/>
        <item x="533"/>
        <item x="312"/>
        <item x="202"/>
        <item x="1008"/>
        <item x="297"/>
        <item x="959"/>
        <item x="1152"/>
        <item x="439"/>
        <item m="1" x="1561"/>
        <item x="406"/>
        <item x="413"/>
        <item x="1296"/>
        <item x="175"/>
        <item x="960"/>
        <item x="847"/>
        <item x="990"/>
        <item x="1153"/>
        <item x="1211"/>
        <item x="1212"/>
        <item x="1154"/>
        <item x="3"/>
        <item m="1" x="1641"/>
        <item x="387"/>
        <item x="875"/>
        <item x="901"/>
        <item x="388"/>
        <item x="624"/>
        <item x="539"/>
        <item x="605"/>
        <item x="578"/>
        <item x="1298"/>
        <item x="23"/>
        <item x="1422"/>
        <item m="1" x="1550"/>
        <item x="739"/>
        <item x="126"/>
        <item x="1486"/>
        <item x="794"/>
        <item x="252"/>
        <item x="1088"/>
        <item x="902"/>
        <item x="237"/>
        <item x="150"/>
        <item x="664"/>
        <item x="787"/>
        <item x="920"/>
        <item x="367"/>
        <item x="1345"/>
        <item x="253"/>
        <item x="1066"/>
        <item x="1521"/>
        <item x="498"/>
        <item x="921"/>
        <item x="4"/>
        <item x="378"/>
        <item x="151"/>
        <item m="1" x="1614"/>
        <item x="458"/>
        <item x="731"/>
        <item x="1237"/>
        <item x="611"/>
        <item m="1" x="1573"/>
        <item x="238"/>
        <item x="892"/>
        <item x="773"/>
        <item x="1109"/>
        <item x="936"/>
        <item x="334"/>
        <item x="549"/>
        <item x="176"/>
        <item x="903"/>
        <item x="904"/>
        <item x="765"/>
        <item x="625"/>
        <item x="764"/>
        <item x="665"/>
        <item x="732"/>
        <item x="1365"/>
        <item x="1542"/>
        <item x="364"/>
        <item x="590"/>
        <item x="1340"/>
        <item x="574"/>
        <item x="407"/>
        <item x="1348"/>
        <item x="806"/>
        <item x="382"/>
        <item x="550"/>
        <item x="753"/>
        <item x="974"/>
        <item x="795"/>
        <item x="534"/>
        <item x="1274"/>
        <item x="654"/>
        <item x="807"/>
        <item x="796"/>
        <item x="254"/>
        <item x="239"/>
        <item x="666"/>
        <item x="59"/>
        <item x="905"/>
        <item x="1475"/>
        <item x="1406"/>
        <item x="1259"/>
        <item x="342"/>
        <item x="1120"/>
        <item x="520"/>
        <item x="1358"/>
        <item x="935"/>
        <item m="1" x="1677"/>
        <item m="1" x="1612"/>
        <item x="464"/>
        <item x="1168"/>
        <item x="1370"/>
        <item x="667"/>
        <item x="984"/>
        <item x="177"/>
        <item x="978"/>
        <item x="1423"/>
        <item x="1424"/>
        <item x="1121"/>
        <item x="1312"/>
        <item x="774"/>
        <item x="876"/>
        <item x="1203"/>
        <item x="101"/>
        <item x="1213"/>
        <item x="203"/>
        <item x="1425"/>
        <item x="1510"/>
        <item x="1366"/>
        <item x="72"/>
        <item x="893"/>
        <item x="579"/>
        <item x="255"/>
        <item x="1021"/>
        <item m="1" x="1592"/>
        <item x="1031"/>
        <item m="1" x="1579"/>
        <item x="1223"/>
        <item x="1476"/>
        <item x="1032"/>
        <item x="808"/>
        <item x="152"/>
        <item x="266"/>
        <item x="1448"/>
        <item x="612"/>
        <item x="389"/>
        <item x="1292"/>
        <item x="1299"/>
        <item m="1" x="1653"/>
        <item x="877"/>
        <item x="416"/>
        <item x="370"/>
        <item x="1224"/>
        <item x="60"/>
        <item m="1" x="1569"/>
        <item x="499"/>
        <item x="256"/>
        <item x="1009"/>
        <item x="1275"/>
        <item x="500"/>
        <item x="906"/>
        <item x="102"/>
        <item x="1451"/>
        <item x="24"/>
        <item x="937"/>
        <item x="1334"/>
        <item x="96"/>
        <item m="1" x="1546"/>
        <item x="1313"/>
        <item x="668"/>
        <item x="103"/>
        <item x="1092"/>
        <item x="1182"/>
        <item x="1407"/>
        <item x="878"/>
        <item x="257"/>
        <item x="716"/>
        <item x="982"/>
        <item x="1355"/>
        <item x="240"/>
        <item x="326"/>
        <item x="1260"/>
        <item x="1498"/>
        <item x="1142"/>
        <item x="733"/>
        <item x="809"/>
        <item m="1" x="1645"/>
        <item x="390"/>
        <item x="230"/>
        <item x="1356"/>
        <item x="797"/>
        <item x="626"/>
        <item m="1" x="1671"/>
        <item x="58"/>
        <item x="852"/>
        <item x="298"/>
        <item x="669"/>
        <item x="48"/>
        <item x="1408"/>
        <item x="717"/>
        <item m="1" x="1649"/>
        <item x="241"/>
        <item x="670"/>
        <item m="1" x="1609"/>
        <item x="531"/>
        <item x="894"/>
        <item x="613"/>
        <item x="1497"/>
        <item x="627"/>
        <item x="1276"/>
        <item x="524"/>
        <item x="961"/>
        <item x="1371"/>
        <item x="368"/>
        <item x="922"/>
        <item x="501"/>
        <item m="1" x="1562"/>
        <item x="1300"/>
        <item x="879"/>
        <item x="258"/>
        <item x="1525"/>
        <item x="1391"/>
        <item x="995"/>
        <item x="242"/>
        <item x="671"/>
        <item x="1134"/>
        <item x="391"/>
        <item x="1214"/>
        <item x="392"/>
        <item x="962"/>
        <item x="853"/>
        <item x="465"/>
        <item x="408"/>
        <item m="1" x="1603"/>
        <item m="1" x="1628"/>
        <item x="1314"/>
        <item x="775"/>
        <item x="393"/>
        <item x="1511"/>
        <item x="628"/>
        <item x="1386"/>
        <item x="1315"/>
        <item m="1" x="1691"/>
        <item x="880"/>
        <item x="73"/>
        <item x="1293"/>
        <item x="591"/>
        <item m="1" x="1638"/>
        <item x="1304"/>
        <item x="459"/>
        <item x="417"/>
        <item x="850"/>
        <item x="540"/>
        <item x="1225"/>
        <item x="299"/>
        <item x="306"/>
        <item x="178"/>
        <item x="278"/>
        <item x="856"/>
        <item x="218"/>
        <item m="1" x="1599"/>
        <item x="1436"/>
        <item x="74"/>
        <item x="36"/>
        <item x="656"/>
        <item x="639"/>
        <item x="810"/>
        <item x="572"/>
        <item x="359"/>
        <item x="983"/>
        <item x="811"/>
        <item x="1022"/>
        <item x="25"/>
        <item x="1110"/>
        <item x="1487"/>
        <item x="1526"/>
        <item x="812"/>
        <item x="502"/>
        <item x="466"/>
        <item x="1186"/>
        <item x="1301"/>
        <item m="1" x="1655"/>
        <item x="1437"/>
        <item x="1122"/>
        <item x="1074"/>
        <item x="1335"/>
        <item x="1081"/>
        <item m="1" x="1637"/>
        <item x="267"/>
        <item x="672"/>
        <item x="288"/>
        <item x="1438"/>
        <item m="1" x="1693"/>
        <item m="1" x="1586"/>
        <item x="116"/>
        <item x="907"/>
        <item x="1505"/>
        <item x="1488"/>
        <item x="1238"/>
        <item m="1" x="1548"/>
        <item m="1" x="1660"/>
        <item x="84"/>
        <item m="1" x="1656"/>
        <item x="104"/>
        <item x="467"/>
        <item x="279"/>
        <item x="673"/>
        <item x="851"/>
        <item x="1226"/>
        <item x="963"/>
        <item x="1093"/>
        <item x="429"/>
        <item m="1" x="1604"/>
        <item x="1457"/>
        <item x="414"/>
        <item x="409"/>
        <item x="204"/>
        <item m="1" x="1547"/>
        <item m="1" x="1556"/>
        <item x="923"/>
        <item x="315"/>
        <item x="153"/>
        <item m="1" x="1622"/>
        <item x="724"/>
        <item x="37"/>
        <item x="1316"/>
        <item x="289"/>
        <item x="1067"/>
        <item x="952"/>
        <item x="38"/>
        <item x="674"/>
        <item x="1503"/>
        <item x="135"/>
        <item x="1099"/>
        <item x="1100"/>
        <item x="1101"/>
        <item x="857"/>
        <item x="1367"/>
        <item x="567"/>
        <item x="614"/>
        <item x="39"/>
        <item x="720"/>
        <item x="111"/>
        <item x="529"/>
        <item x="179"/>
        <item x="1277"/>
        <item x="112"/>
        <item x="551"/>
        <item x="154"/>
        <item x="647"/>
        <item x="40"/>
        <item x="1089"/>
        <item x="1458"/>
        <item x="629"/>
        <item x="1053"/>
        <item x="155"/>
        <item x="1102"/>
        <item x="1359"/>
        <item x="1360"/>
        <item x="1361"/>
        <item x="343"/>
        <item x="1379"/>
        <item x="344"/>
        <item x="1380"/>
        <item x="345"/>
        <item x="1381"/>
        <item x="1382"/>
        <item x="938"/>
        <item x="1123"/>
        <item x="776"/>
        <item x="1507"/>
        <item m="1" x="1580"/>
        <item x="630"/>
        <item x="530"/>
        <item x="227"/>
        <item x="1317"/>
        <item x="268"/>
        <item x="991"/>
        <item x="822"/>
        <item x="657"/>
        <item x="324"/>
        <item x="1439"/>
        <item x="231"/>
        <item x="1532"/>
        <item x="1143"/>
        <item x="1144"/>
        <item x="908"/>
        <item x="219"/>
        <item x="1318"/>
        <item x="648"/>
        <item m="1" x="1563"/>
        <item x="1135"/>
        <item x="316"/>
        <item x="650"/>
        <item x="734"/>
        <item x="394"/>
        <item x="909"/>
        <item x="1155"/>
        <item x="1227"/>
        <item x="1187"/>
        <item x="1156"/>
        <item x="132"/>
        <item x="346"/>
        <item x="1518"/>
        <item x="1538"/>
        <item x="1094"/>
        <item x="823"/>
        <item x="541"/>
        <item x="1095"/>
        <item x="269"/>
        <item x="832"/>
        <item x="1426"/>
        <item x="317"/>
        <item x="468"/>
        <item x="592"/>
        <item x="1124"/>
        <item x="747"/>
        <item x="290"/>
        <item x="1023"/>
        <item x="1278"/>
        <item x="999"/>
        <item m="1" x="1689"/>
        <item x="685"/>
        <item x="1440"/>
        <item x="418"/>
        <item x="675"/>
        <item x="128"/>
        <item x="41"/>
        <item x="122"/>
        <item x="1261"/>
        <item x="1349"/>
        <item x="1350"/>
        <item x="1068"/>
        <item x="1033"/>
        <item x="205"/>
        <item x="1504"/>
        <item x="1427"/>
        <item x="1157"/>
        <item x="503"/>
        <item x="1096"/>
        <item x="195"/>
        <item x="833"/>
        <item x="1000"/>
        <item x="1512"/>
        <item x="515"/>
        <item x="1136"/>
        <item x="1169"/>
        <item x="369"/>
        <item x="1372"/>
        <item x="881"/>
        <item x="63"/>
        <item x="1362"/>
        <item m="1" x="1587"/>
        <item x="300"/>
        <item x="46"/>
        <item x="1025"/>
        <item x="1467"/>
        <item x="206"/>
        <item x="1392"/>
        <item x="1393"/>
        <item x="1170"/>
        <item x="5"/>
        <item x="924"/>
        <item x="858"/>
        <item m="1" x="1560"/>
        <item x="615"/>
        <item x="1279"/>
        <item x="280"/>
        <item x="910"/>
        <item x="824"/>
        <item x="1513"/>
        <item x="1319"/>
        <item x="1034"/>
        <item x="846"/>
        <item x="270"/>
        <item x="676"/>
        <item x="834"/>
        <item x="1320"/>
        <item x="243"/>
        <item x="882"/>
        <item x="835"/>
        <item x="6"/>
        <item x="395"/>
        <item m="1" x="1605"/>
        <item x="386"/>
        <item x="244"/>
        <item x="1346"/>
        <item x="75"/>
        <item x="1321"/>
        <item x="836"/>
        <item x="1514"/>
        <item x="1020"/>
        <item x="964"/>
        <item x="1308"/>
        <item x="1533"/>
        <item x="1035"/>
        <item x="1336"/>
        <item x="631"/>
        <item x="1322"/>
        <item x="1111"/>
        <item x="460"/>
        <item x="1183"/>
        <item x="748"/>
        <item x="1158"/>
        <item x="347"/>
        <item x="1171"/>
        <item x="348"/>
        <item x="1483"/>
        <item m="1" x="1639"/>
        <item x="143"/>
        <item x="744"/>
        <item x="1036"/>
        <item x="837"/>
        <item x="1373"/>
        <item x="1188"/>
        <item x="349"/>
        <item x="1069"/>
        <item x="757"/>
        <item x="1172"/>
        <item x="1394"/>
        <item x="156"/>
        <item x="329"/>
        <item x="1428"/>
        <item x="301"/>
        <item m="1" x="1545"/>
        <item x="895"/>
        <item x="755"/>
        <item x="504"/>
        <item x="331"/>
        <item x="1159"/>
        <item x="125"/>
        <item m="1" x="1631"/>
        <item x="383"/>
        <item x="1145"/>
        <item x="228"/>
        <item x="525"/>
        <item x="1137"/>
        <item x="419"/>
        <item x="505"/>
        <item x="157"/>
        <item x="85"/>
        <item x="939"/>
        <item x="7"/>
        <item x="8"/>
        <item x="552"/>
        <item x="838"/>
        <item x="9"/>
        <item x="10"/>
        <item x="839"/>
        <item x="840"/>
        <item x="291"/>
        <item x="42"/>
        <item x="932"/>
        <item x="1351"/>
        <item x="180"/>
        <item x="181"/>
        <item x="1262"/>
        <item x="1374"/>
        <item x="955"/>
        <item x="1280"/>
        <item x="1189"/>
        <item x="1459"/>
        <item x="350"/>
        <item x="351"/>
        <item x="1146"/>
        <item x="1147"/>
        <item x="1037"/>
        <item x="375"/>
        <item x="777"/>
        <item x="1527"/>
        <item x="1281"/>
        <item x="658"/>
        <item x="43"/>
        <item x="26"/>
        <item x="281"/>
        <item x="1508"/>
        <item x="756"/>
        <item x="1239"/>
        <item x="158"/>
        <item x="1429"/>
        <item x="607"/>
        <item x="1409"/>
        <item x="749"/>
        <item x="1103"/>
        <item x="1054"/>
        <item x="1460"/>
        <item x="49"/>
        <item x="1200"/>
        <item x="159"/>
        <item x="535"/>
        <item x="770"/>
        <item x="327"/>
        <item x="1001"/>
        <item x="271"/>
        <item x="1282"/>
        <item x="160"/>
        <item x="469"/>
        <item x="272"/>
        <item x="1013"/>
        <item x="396"/>
        <item x="1215"/>
        <item x="1410"/>
        <item x="553"/>
        <item x="182"/>
        <item x="282"/>
        <item x="944"/>
        <item x="1411"/>
        <item x="1412"/>
        <item x="50"/>
        <item x="1038"/>
        <item x="86"/>
        <item x="196"/>
        <item x="1216"/>
        <item x="105"/>
        <item m="1" x="1597"/>
        <item x="1472"/>
        <item x="1082"/>
        <item x="11"/>
        <item x="1160"/>
        <item x="1441"/>
        <item x="1173"/>
        <item x="245"/>
        <item x="1341"/>
        <item x="161"/>
        <item x="542"/>
        <item x="1125"/>
        <item x="27"/>
        <item x="1217"/>
        <item x="162"/>
        <item x="210"/>
        <item x="771"/>
        <item x="1395"/>
        <item x="283"/>
        <item x="66"/>
        <item x="397"/>
        <item x="536"/>
        <item x="677"/>
        <item x="945"/>
        <item x="1240"/>
        <item x="506"/>
        <item m="1" x="1608"/>
        <item x="735"/>
        <item x="721"/>
        <item x="211"/>
        <item x="352"/>
        <item x="1528"/>
        <item x="259"/>
        <item m="1" x="1644"/>
        <item x="470"/>
        <item x="1499"/>
        <item x="616"/>
        <item x="813"/>
        <item x="1218"/>
        <item x="659"/>
        <item x="1283"/>
        <item x="951"/>
        <item x="1138"/>
        <item x="686"/>
        <item m="1" x="1578"/>
        <item m="1" x="1678"/>
        <item m="1" x="1596"/>
        <item x="1161"/>
        <item x="543"/>
        <item x="398"/>
        <item x="645"/>
        <item x="554"/>
        <item x="1529"/>
        <item x="555"/>
        <item x="220"/>
        <item x="632"/>
        <item x="260"/>
        <item x="273"/>
        <item x="883"/>
        <item x="884"/>
        <item x="420"/>
        <item x="1162"/>
        <item x="1219"/>
        <item x="507"/>
        <item x="1530"/>
        <item x="44"/>
        <item x="45"/>
        <item x="232"/>
        <item x="233"/>
        <item x="130"/>
        <item x="360"/>
        <item x="740"/>
        <item x="113"/>
        <item x="841"/>
        <item x="1039"/>
        <item x="197"/>
        <item x="885"/>
        <item x="1040"/>
        <item x="332"/>
        <item x="183"/>
        <item x="640"/>
        <item x="1461"/>
        <item x="1263"/>
        <item x="384"/>
        <item x="307"/>
        <item x="28"/>
        <item x="212"/>
        <item x="144"/>
        <item x="911"/>
        <item x="29"/>
        <item x="646"/>
        <item x="1306"/>
        <item x="556"/>
        <item x="745"/>
        <item x="746"/>
        <item m="1" x="1577"/>
        <item x="1126"/>
        <item x="87"/>
        <item x="1500"/>
        <item x="1264"/>
        <item x="655"/>
        <item m="1" x="1643"/>
        <item x="1104"/>
        <item x="1241"/>
        <item x="641"/>
        <item x="184"/>
        <item x="651"/>
        <item x="320"/>
        <item x="114"/>
        <item x="979"/>
        <item x="1430"/>
        <item x="399"/>
        <item x="662"/>
        <item x="642"/>
        <item x="1501"/>
        <item x="1515"/>
        <item x="985"/>
        <item m="1" x="1634"/>
        <item x="1174"/>
        <item x="568"/>
        <item x="1148"/>
        <item x="1413"/>
        <item x="587"/>
        <item x="284"/>
        <item x="678"/>
        <item x="1190"/>
        <item x="965"/>
        <item x="440"/>
        <item x="848"/>
        <item x="652"/>
        <item m="1" x="1674"/>
        <item x="1010"/>
        <item x="207"/>
        <item x="814"/>
        <item x="1531"/>
        <item x="371"/>
        <item m="1" x="1688"/>
        <item x="966"/>
        <item x="1204"/>
        <item x="415"/>
        <item x="1175"/>
        <item x="30"/>
        <item x="617"/>
        <item x="842"/>
        <item m="1" x="1574"/>
        <item x="1163"/>
        <item x="1127"/>
        <item x="537"/>
        <item x="302"/>
        <item m="1" x="1695"/>
        <item x="1128"/>
        <item x="303"/>
        <item x="173"/>
        <item m="1" x="1682"/>
        <item x="1375"/>
        <item x="750"/>
        <item x="163"/>
        <item x="1112"/>
        <item x="1323"/>
        <item x="1324"/>
        <item x="1041"/>
        <item x="304"/>
        <item x="12"/>
        <item x="313"/>
        <item x="123"/>
        <item x="1396"/>
        <item x="318"/>
        <item x="1489"/>
        <item x="274"/>
        <item x="1097"/>
        <item x="261"/>
        <item x="1014"/>
        <item x="88"/>
        <item x="1462"/>
        <item x="925"/>
        <item x="1026"/>
        <item m="1" x="1647"/>
        <item x="996"/>
        <item m="1" x="1566"/>
        <item m="1" x="1679"/>
        <item x="741"/>
        <item x="335"/>
        <item x="912"/>
        <item x="815"/>
        <item m="1" x="1613"/>
        <item m="1" x="1551"/>
        <item m="1" x="1657"/>
        <item m="1" x="1668"/>
        <item x="1129"/>
        <item m="1" x="1692"/>
        <item x="1195"/>
        <item x="1191"/>
        <item x="606"/>
        <item x="1468"/>
        <item x="526"/>
        <item x="1184"/>
        <item x="1522"/>
        <item x="185"/>
        <item x="353"/>
        <item x="1397"/>
        <item x="593"/>
        <item x="825"/>
        <item m="1" x="1648"/>
        <item x="1398"/>
        <item x="275"/>
        <item x="1534"/>
        <item x="13"/>
        <item x="1139"/>
        <item x="722"/>
        <item x="926"/>
        <item x="544"/>
        <item x="508"/>
        <item x="1352"/>
        <item x="950"/>
        <item x="1490"/>
        <item x="766"/>
        <item x="633"/>
        <item x="1176"/>
        <item x="1073"/>
        <item x="715"/>
        <item x="1177"/>
        <item x="1205"/>
        <item x="1387"/>
        <item x="1098"/>
        <item x="76"/>
        <item x="509"/>
        <item x="186"/>
        <item m="1" x="1557"/>
        <item m="1" x="1685"/>
        <item m="1" x="1686"/>
        <item x="545"/>
        <item x="336"/>
        <item x="337"/>
        <item x="321"/>
        <item x="208"/>
        <item x="1185"/>
        <item x="448"/>
        <item x="997"/>
        <item x="1470"/>
        <item x="643"/>
        <item x="1042"/>
        <item x="400"/>
        <item x="594"/>
        <item x="1414"/>
        <item x="89"/>
        <item x="77"/>
        <item m="1" x="1627"/>
        <item m="1" x="1629"/>
        <item x="1305"/>
        <item x="1496"/>
        <item x="90"/>
        <item x="1442"/>
        <item x="1443"/>
        <item m="1" x="1672"/>
        <item x="798"/>
        <item x="816"/>
        <item x="557"/>
        <item x="538"/>
        <item x="843"/>
        <item m="1" x="1620"/>
        <item x="1164"/>
        <item x="510"/>
        <item x="546"/>
        <item x="246"/>
        <item x="314"/>
        <item x="1337"/>
        <item x="558"/>
        <item x="221"/>
        <item x="1130"/>
        <item x="67"/>
        <item x="354"/>
        <item x="754"/>
        <item x="213"/>
        <item x="1131"/>
        <item x="569"/>
        <item x="338"/>
        <item x="339"/>
        <item x="262"/>
        <item x="1431"/>
        <item m="1" x="1658"/>
        <item x="1242"/>
        <item x="660"/>
        <item x="1452"/>
        <item x="401"/>
        <item x="1342"/>
        <item x="559"/>
        <item m="1" x="1549"/>
        <item x="644"/>
        <item x="859"/>
        <item x="68"/>
        <item x="913"/>
        <item m="1" x="1607"/>
        <item x="927"/>
        <item x="1463"/>
        <item x="1415"/>
        <item x="355"/>
        <item x="1228"/>
        <item x="1535"/>
        <item x="14"/>
        <item x="1343"/>
        <item x="285"/>
        <item x="736"/>
        <item x="136"/>
        <item x="977"/>
        <item m="1" x="1558"/>
        <item x="430"/>
        <item x="31"/>
        <item x="1243"/>
        <item x="1309"/>
        <item x="886"/>
        <item x="585"/>
        <item m="1" x="1621"/>
        <item x="1376"/>
        <item m="1" x="1619"/>
        <item x="402"/>
        <item x="547"/>
        <item x="372"/>
        <item x="1083"/>
        <item x="1140"/>
        <item x="1244"/>
        <item x="1245"/>
        <item x="1246"/>
        <item x="51"/>
        <item x="511"/>
        <item x="356"/>
        <item x="292"/>
        <item m="1" x="1575"/>
        <item x="247"/>
        <item x="115"/>
        <item x="340"/>
        <item m="1" x="1684"/>
        <item x="992"/>
        <item m="1" x="1564"/>
        <item m="1" x="1611"/>
        <item m="1" x="1642"/>
        <item m="1" x="1675"/>
        <item x="1325"/>
        <item x="1326"/>
        <item x="1327"/>
        <item x="1328"/>
        <item x="1329"/>
        <item x="946"/>
        <item x="947"/>
        <item x="948"/>
        <item x="949"/>
        <item x="940"/>
        <item x="941"/>
        <item x="942"/>
        <item x="943"/>
        <item x="986"/>
        <item x="767"/>
        <item x="1018"/>
        <item x="768"/>
        <item x="987"/>
        <item x="139"/>
        <item x="1019"/>
        <item x="164"/>
        <item x="1265"/>
        <item x="988"/>
        <item x="595"/>
        <item m="1" x="1636"/>
        <item x="1480"/>
        <item x="783"/>
        <item x="596"/>
        <item x="597"/>
        <item m="1" x="1615"/>
        <item m="1" x="1640"/>
        <item x="598"/>
        <item x="599"/>
        <item m="1" x="1618"/>
        <item x="784"/>
        <item x="165"/>
        <item x="687"/>
        <item x="688"/>
        <item x="689"/>
        <item m="1" x="1625"/>
        <item x="1105"/>
        <item x="91"/>
        <item x="1444"/>
        <item x="1330"/>
        <item x="69"/>
        <item x="931"/>
        <item x="248"/>
        <item x="799"/>
        <item x="229"/>
        <item x="1002"/>
        <item m="1" x="1661"/>
        <item x="56"/>
        <item x="1247"/>
        <item x="1248"/>
        <item x="849"/>
        <item x="1141"/>
        <item x="1284"/>
        <item x="1432"/>
        <item x="1433"/>
        <item m="1" x="1554"/>
        <item x="166"/>
        <item x="778"/>
        <item x="167"/>
        <item x="519"/>
        <item x="15"/>
        <item x="361"/>
        <item x="967"/>
        <item x="1445"/>
        <item x="914"/>
        <item x="915"/>
        <item x="325"/>
        <item x="1196"/>
        <item x="653"/>
        <item x="263"/>
        <item m="1" x="1583"/>
        <item x="1229"/>
        <item x="1294"/>
        <item x="679"/>
        <item x="512"/>
        <item x="1523"/>
        <item x="198"/>
        <item m="1" x="1676"/>
        <item x="1449"/>
        <item x="828"/>
        <item x="1249"/>
        <item x="680"/>
        <item x="1084"/>
        <item m="1" x="1646"/>
        <item x="1331"/>
        <item x="513"/>
        <item x="187"/>
        <item x="52"/>
        <item x="1285"/>
        <item x="276"/>
        <item x="1519"/>
        <item m="1" x="1651"/>
        <item x="779"/>
        <item x="780"/>
        <item m="1" x="1694"/>
        <item x="1416"/>
        <item x="829"/>
        <item x="1201"/>
        <item x="1015"/>
        <item x="1464"/>
        <item x="140"/>
        <item x="1011"/>
        <item x="916"/>
        <item x="600"/>
        <item x="78"/>
        <item x="1417"/>
        <item x="1043"/>
        <item x="1012"/>
        <item x="1516"/>
        <item x="1055"/>
        <item x="1056"/>
        <item x="560"/>
        <item x="1070"/>
        <item x="127"/>
        <item x="890"/>
        <item x="1057"/>
        <item m="1" x="1667"/>
        <item x="1058"/>
        <item x="1491"/>
        <item x="61"/>
        <item x="188"/>
        <item x="1492"/>
        <item x="471"/>
        <item x="1075"/>
        <item x="968"/>
        <item x="1192"/>
        <item x="53"/>
        <item x="431"/>
        <item x="975"/>
        <item x="472"/>
        <item x="473"/>
        <item x="1044"/>
        <item x="1059"/>
        <item x="1045"/>
        <item x="785"/>
        <item x="1524"/>
        <item x="998"/>
        <item x="575"/>
        <item x="293"/>
        <item x="1493"/>
        <item x="1046"/>
        <item x="305"/>
        <item x="449"/>
        <item x="604"/>
        <item x="189"/>
        <item x="190"/>
        <item x="817"/>
        <item x="580"/>
        <item x="1060"/>
        <item x="1494"/>
        <item x="450"/>
        <item x="1388"/>
        <item x="887"/>
        <item m="1" x="1630"/>
        <item m="1" x="1568"/>
        <item m="1" x="1650"/>
        <item x="214"/>
        <item x="362"/>
        <item x="561"/>
        <item x="1297"/>
        <item x="451"/>
        <item x="993"/>
        <item x="1113"/>
        <item x="888"/>
        <item x="54"/>
        <item x="1353"/>
        <item m="1" x="1673"/>
        <item x="452"/>
        <item x="376"/>
        <item x="1085"/>
        <item x="1017"/>
        <item x="363"/>
        <item x="1332"/>
        <item x="1310"/>
        <item x="1197"/>
        <item m="1" x="1594"/>
        <item m="1" x="1666"/>
        <item m="1" x="1606"/>
        <item x="453"/>
        <item x="969"/>
        <item x="1086"/>
        <item x="581"/>
        <item m="1" x="1690"/>
        <item m="1" x="1680"/>
        <item x="970"/>
        <item x="222"/>
        <item x="601"/>
        <item x="562"/>
        <item x="634"/>
        <item x="1517"/>
        <item x="70"/>
        <item x="818"/>
        <item x="681"/>
        <item x="954"/>
        <item x="234"/>
        <item x="514"/>
        <item x="365"/>
        <item x="1477"/>
        <item x="124"/>
        <item x="928"/>
        <item x="92"/>
        <item x="1539"/>
        <item x="1250"/>
        <item x="1114"/>
        <item x="582"/>
        <item x="649"/>
        <item x="516"/>
        <item x="1506"/>
        <item x="191"/>
        <item x="1061"/>
        <item m="1" x="1670"/>
        <item m="1" x="1602"/>
        <item m="1" x="1623"/>
        <item x="570"/>
        <item x="1363"/>
        <item x="956"/>
        <item x="761"/>
        <item x="1016"/>
        <item m="1" x="1632"/>
        <item m="1" x="1633"/>
        <item m="1" x="1552"/>
        <item x="1062"/>
        <item x="929"/>
        <item x="16"/>
        <item x="199"/>
        <item x="1076"/>
        <item x="192"/>
        <item x="1077"/>
        <item x="17"/>
        <item x="1540"/>
        <item x="1536"/>
        <item x="800"/>
        <item x="576"/>
        <item x="18"/>
        <item x="573"/>
        <item x="781"/>
        <item x="618"/>
        <item x="725"/>
        <item x="264"/>
        <item x="1149"/>
        <item x="726"/>
        <item m="1" x="1654"/>
        <item x="1469"/>
        <item x="1502"/>
        <item x="682"/>
        <item x="215"/>
        <item x="1047"/>
        <item x="1484"/>
        <item x="141"/>
        <item x="142"/>
        <item x="1434"/>
        <item x="759"/>
        <item x="782"/>
        <item x="896"/>
        <item x="145"/>
        <item x="377"/>
        <item x="1453"/>
        <item m="1" x="1555"/>
        <item x="819"/>
        <item x="1286"/>
        <item m="1" x="1591"/>
        <item x="1465"/>
        <item x="830"/>
        <item x="1399"/>
        <item x="820"/>
        <item x="1048"/>
        <item x="249"/>
        <item x="1368"/>
        <item x="619"/>
        <item x="1251"/>
        <item x="1252"/>
        <item x="441"/>
        <item x="1003"/>
        <item x="1132"/>
        <item x="821"/>
        <item x="521"/>
        <item x="1133"/>
        <item x="1435"/>
        <item x="1063"/>
        <item x="32"/>
        <item x="223"/>
        <item x="889"/>
        <item x="168"/>
        <item x="224"/>
        <item x="308"/>
        <item x="1400"/>
        <item x="1287"/>
        <item x="193"/>
        <item x="1049"/>
        <item x="583"/>
        <item x="917"/>
        <item x="55"/>
        <item x="1253"/>
        <item x="718"/>
        <item x="380"/>
        <item x="169"/>
        <item x="170"/>
        <item m="1" x="1610"/>
        <item x="137"/>
        <item x="106"/>
        <item x="107"/>
        <item x="918"/>
        <item x="584"/>
        <item x="133"/>
        <item x="1268"/>
        <item x="265"/>
        <item x="209"/>
        <item x="1115"/>
        <item x="602"/>
        <item m="1" x="1683"/>
        <item x="719"/>
        <item x="474"/>
        <item x="930"/>
        <item x="1401"/>
        <item x="492"/>
        <item x="19"/>
        <item x="108"/>
        <item x="494"/>
        <item x="1193"/>
        <item x="403"/>
        <item x="517"/>
        <item x="1478"/>
        <item x="194"/>
        <item x="620"/>
        <item x="1202"/>
        <item x="1087"/>
        <item x="235"/>
        <item x="1369"/>
        <item x="404"/>
        <item x="410"/>
        <item x="1479"/>
        <item x="79"/>
        <item x="1078"/>
        <item x="1106"/>
        <item x="1446"/>
        <item x="1230"/>
        <item x="661"/>
        <item x="635"/>
        <item x="1266"/>
        <item x="758"/>
        <item x="33"/>
        <item x="1254"/>
        <item x="171"/>
        <item x="1004"/>
        <item x="971"/>
        <item x="34"/>
        <item x="1288"/>
        <item x="727"/>
        <item x="341"/>
        <item x="563"/>
        <item x="225"/>
        <item x="972"/>
        <item x="1255"/>
        <item x="752"/>
        <item x="97"/>
        <item x="1295"/>
        <item x="897"/>
        <item x="1064"/>
        <item x="117"/>
        <item x="1333"/>
        <item x="80"/>
        <item x="1447"/>
        <item m="1" x="1681"/>
        <item x="728"/>
        <item x="411"/>
        <item x="826"/>
        <item x="577"/>
        <item x="71"/>
        <item x="405"/>
        <item x="831"/>
        <item x="328"/>
        <item x="93"/>
        <item x="1509"/>
        <item x="772"/>
        <item x="683"/>
        <item x="980"/>
        <item x="994"/>
        <item m="1" x="1616"/>
        <item x="1338"/>
        <item x="1347"/>
        <item x="1354"/>
        <item m="1" x="1652"/>
        <item x="564"/>
        <item x="1050"/>
        <item x="844"/>
        <item x="357"/>
        <item x="565"/>
        <item x="358"/>
        <item x="1005"/>
        <item x="769"/>
        <item x="146"/>
        <item x="385"/>
        <item x="527"/>
        <item x="690"/>
        <item x="131"/>
        <item x="1364"/>
        <item x="1165"/>
        <item x="1495"/>
        <item x="200"/>
        <item m="1" x="1617"/>
        <item x="1267"/>
        <item x="1466"/>
        <item x="1377"/>
        <item x="1402"/>
        <item x="1403"/>
        <item x="1378"/>
        <item x="81"/>
        <item t="default"/>
      </items>
    </pivotField>
    <pivotField showAll="0"/>
    <pivotField showAll="0">
      <items count="7">
        <item x="0"/>
        <item x="2"/>
        <item x="4"/>
        <item x="1"/>
        <item x="3"/>
        <item x="5"/>
        <item t="default"/>
      </items>
    </pivotField>
    <pivotField showAll="0"/>
    <pivotField showAll="0"/>
    <pivotField showAll="0"/>
    <pivotField axis="axisCol" showAll="0">
      <items count="13">
        <item m="1" x="7"/>
        <item x="2"/>
        <item x="0"/>
        <item m="1" x="11"/>
        <item x="1"/>
        <item x="5"/>
        <item h="1" m="1" x="10"/>
        <item x="6"/>
        <item x="3"/>
        <item h="1" x="4"/>
        <item h="1" m="1" x="9"/>
        <item h="1" m="1" x="8"/>
        <item t="default"/>
      </items>
    </pivotField>
    <pivotField showAll="0">
      <items count="16">
        <item m="1" x="12"/>
        <item x="3"/>
        <item x="5"/>
        <item x="7"/>
        <item m="1" x="13"/>
        <item x="6"/>
        <item x="2"/>
        <item m="1" x="11"/>
        <item x="0"/>
        <item m="1" x="8"/>
        <item m="1" x="10"/>
        <item x="1"/>
        <item m="1" x="14"/>
        <item x="4"/>
        <item m="1" x="9"/>
        <item t="default"/>
      </items>
    </pivotField>
    <pivotField dataField="1" showAll="0"/>
    <pivotField dataField="1"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axis="axisRow" showAll="0" sortType="ascending" defaultSubtotal="0">
      <items count="127">
        <item x="0"/>
        <item x="1"/>
        <item x="2"/>
        <item x="3"/>
        <item m="1" x="108"/>
        <item x="4"/>
        <item x="5"/>
        <item x="6"/>
        <item x="7"/>
        <item x="8"/>
        <item x="9"/>
        <item x="10"/>
        <item x="11"/>
        <item x="12"/>
        <item x="13"/>
        <item x="14"/>
        <item x="15"/>
        <item x="16"/>
        <item m="1" x="124"/>
        <item x="17"/>
        <item x="18"/>
        <item x="19"/>
        <item x="20"/>
        <item x="21"/>
        <item x="22"/>
        <item x="23"/>
        <item x="24"/>
        <item x="25"/>
        <item x="26"/>
        <item m="1" x="103"/>
        <item x="27"/>
        <item x="28"/>
        <item x="29"/>
        <item x="30"/>
        <item x="31"/>
        <item x="32"/>
        <item x="33"/>
        <item x="34"/>
        <item x="35"/>
        <item x="36"/>
        <item x="37"/>
        <item x="38"/>
        <item x="39"/>
        <item x="40"/>
        <item x="41"/>
        <item x="42"/>
        <item x="43"/>
        <item x="44"/>
        <item x="97"/>
        <item m="1" x="119"/>
        <item x="45"/>
        <item x="46"/>
        <item x="47"/>
        <item x="48"/>
        <item x="49"/>
        <item x="50"/>
        <item x="51"/>
        <item x="52"/>
        <item x="53"/>
        <item x="54"/>
        <item x="59"/>
        <item x="71"/>
        <item x="74"/>
        <item x="73"/>
        <item x="55"/>
        <item x="64"/>
        <item x="75"/>
        <item x="65"/>
        <item x="60"/>
        <item x="67"/>
        <item x="61"/>
        <item x="62"/>
        <item x="63"/>
        <item x="70"/>
        <item x="58"/>
        <item x="66"/>
        <item x="72"/>
        <item x="69"/>
        <item x="76"/>
        <item x="57"/>
        <item x="56"/>
        <item x="68"/>
        <item m="1" x="109"/>
        <item m="1" x="125"/>
        <item m="1" x="102"/>
        <item m="1" x="110"/>
        <item m="1" x="112"/>
        <item m="1" x="113"/>
        <item m="1" x="126"/>
        <item m="1" x="111"/>
        <item m="1" x="114"/>
        <item m="1" x="104"/>
        <item m="1" x="105"/>
        <item m="1" x="121"/>
        <item m="1" x="100"/>
        <item m="1" x="107"/>
        <item m="1" x="120"/>
        <item m="1" x="117"/>
        <item m="1" x="116"/>
        <item m="1" x="122"/>
        <item m="1" x="101"/>
        <item m="1" x="115"/>
        <item m="1" x="123"/>
        <item m="1" x="106"/>
        <item x="77"/>
        <item x="78"/>
        <item x="79"/>
        <item x="80"/>
        <item x="81"/>
        <item x="82"/>
        <item x="83"/>
        <item x="84"/>
        <item x="85"/>
        <item x="86"/>
        <item x="87"/>
        <item x="88"/>
        <item x="89"/>
        <item m="1" x="99"/>
        <item x="90"/>
        <item x="91"/>
        <item x="92"/>
        <item x="93"/>
        <item m="1" x="118"/>
        <item x="94"/>
        <item x="95"/>
        <item x="96"/>
        <item x="98"/>
      </items>
    </pivotField>
    <pivotField showAll="0" defaultSubtotal="0">
      <items count="13">
        <item x="12"/>
        <item x="11"/>
        <item x="6"/>
        <item x="5"/>
        <item x="10"/>
        <item x="0"/>
        <item x="3"/>
        <item x="4"/>
        <item x="7"/>
        <item x="1"/>
        <item x="2"/>
        <item x="8"/>
        <item x="9"/>
      </items>
    </pivotField>
    <pivotField showAll="0" defaultSubtotal="0">
      <items count="13">
        <item x="7"/>
        <item x="6"/>
        <item x="10"/>
        <item x="12"/>
        <item x="11"/>
        <item x="0"/>
        <item x="4"/>
        <item x="2"/>
        <item x="5"/>
        <item x="1"/>
        <item x="3"/>
        <item x="8"/>
        <item x="9"/>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4">
    <field x="4"/>
    <field x="5"/>
    <field x="6"/>
    <field x="23"/>
  </rowFields>
  <rowItems count="1638">
    <i>
      <x/>
    </i>
    <i r="1">
      <x v="3"/>
    </i>
    <i r="2">
      <x v="439"/>
    </i>
    <i r="3">
      <x v="20"/>
    </i>
    <i r="2">
      <x v="623"/>
    </i>
    <i r="3">
      <x v="19"/>
    </i>
    <i r="2">
      <x v="676"/>
    </i>
    <i r="3">
      <x v="37"/>
    </i>
    <i r="2">
      <x v="977"/>
    </i>
    <i r="3">
      <x v="37"/>
    </i>
    <i r="2">
      <x v="1157"/>
    </i>
    <i r="3">
      <x v="37"/>
    </i>
    <i r="2">
      <x v="1603"/>
    </i>
    <i r="3">
      <x v="19"/>
    </i>
    <i r="1">
      <x v="9"/>
    </i>
    <i r="2">
      <x v="84"/>
    </i>
    <i r="3">
      <x v="79"/>
    </i>
    <i r="2">
      <x v="87"/>
    </i>
    <i r="3">
      <x v="79"/>
    </i>
    <i r="2">
      <x v="506"/>
    </i>
    <i r="3">
      <x v="79"/>
    </i>
    <i r="2">
      <x v="645"/>
    </i>
    <i r="3">
      <x v="79"/>
    </i>
    <i r="2">
      <x v="740"/>
    </i>
    <i r="3">
      <x v="79"/>
    </i>
    <i r="2">
      <x v="743"/>
    </i>
    <i r="3">
      <x v="79"/>
    </i>
    <i r="2">
      <x v="774"/>
    </i>
    <i r="3">
      <x v="79"/>
    </i>
    <i r="2">
      <x v="1118"/>
    </i>
    <i r="3">
      <x v="79"/>
    </i>
    <i r="2">
      <x v="1172"/>
    </i>
    <i r="3">
      <x v="79"/>
    </i>
    <i r="2">
      <x v="1277"/>
    </i>
    <i r="3">
      <x v="79"/>
    </i>
    <i r="1">
      <x v="10"/>
    </i>
    <i r="2">
      <x v="16"/>
    </i>
    <i r="3">
      <x v="3"/>
    </i>
    <i r="3">
      <x v="74"/>
    </i>
    <i r="2">
      <x v="100"/>
    </i>
    <i r="3">
      <x v="37"/>
    </i>
    <i r="3">
      <x v="74"/>
    </i>
    <i r="2">
      <x v="109"/>
    </i>
    <i r="3">
      <x v="3"/>
    </i>
    <i r="3">
      <x v="74"/>
    </i>
    <i r="2">
      <x v="636"/>
    </i>
    <i r="3">
      <x v="3"/>
    </i>
    <i r="3">
      <x v="74"/>
    </i>
    <i r="2">
      <x v="658"/>
    </i>
    <i r="3">
      <x v="37"/>
    </i>
    <i r="3">
      <x v="74"/>
    </i>
    <i r="2">
      <x v="668"/>
    </i>
    <i r="3">
      <x v="74"/>
    </i>
    <i r="2">
      <x v="669"/>
    </i>
    <i r="3">
      <x v="74"/>
    </i>
    <i r="2">
      <x v="670"/>
    </i>
    <i r="3">
      <x v="74"/>
    </i>
    <i r="2">
      <x v="691"/>
    </i>
    <i r="3">
      <x v="74"/>
    </i>
    <i r="2">
      <x v="875"/>
    </i>
    <i r="3">
      <x v="3"/>
    </i>
    <i r="3">
      <x v="74"/>
    </i>
    <i r="2">
      <x v="918"/>
    </i>
    <i r="3">
      <x v="74"/>
    </i>
    <i r="2">
      <x v="930"/>
    </i>
    <i r="3">
      <x v="37"/>
    </i>
    <i r="3">
      <x v="74"/>
    </i>
    <i r="2">
      <x v="945"/>
    </i>
    <i r="3">
      <x v="3"/>
    </i>
    <i r="3">
      <x v="123"/>
    </i>
    <i r="2">
      <x v="1046"/>
    </i>
    <i r="3">
      <x v="3"/>
    </i>
    <i r="3">
      <x v="74"/>
    </i>
    <i r="2">
      <x v="1051"/>
    </i>
    <i r="3">
      <x v="74"/>
    </i>
    <i r="3">
      <x v="123"/>
    </i>
    <i r="2">
      <x v="1121"/>
    </i>
    <i r="3">
      <x v="3"/>
    </i>
    <i r="3">
      <x v="74"/>
    </i>
    <i r="2">
      <x v="1193"/>
    </i>
    <i r="3">
      <x v="3"/>
    </i>
    <i r="3">
      <x v="74"/>
    </i>
    <i r="3">
      <x v="123"/>
    </i>
    <i r="2">
      <x v="1199"/>
    </i>
    <i r="3">
      <x v="3"/>
    </i>
    <i r="3">
      <x v="74"/>
    </i>
    <i r="2">
      <x v="1325"/>
    </i>
    <i r="3">
      <x v="74"/>
    </i>
    <i r="2">
      <x v="1326"/>
    </i>
    <i r="3">
      <x v="3"/>
    </i>
    <i r="3">
      <x v="74"/>
    </i>
    <i r="2">
      <x v="1415"/>
    </i>
    <i r="3">
      <x v="3"/>
    </i>
    <i r="3">
      <x v="74"/>
    </i>
    <i r="2">
      <x v="1484"/>
    </i>
    <i r="3">
      <x v="74"/>
    </i>
    <i r="2">
      <x v="1489"/>
    </i>
    <i r="3">
      <x v="3"/>
    </i>
    <i r="3">
      <x v="74"/>
    </i>
    <i r="2">
      <x v="1526"/>
    </i>
    <i r="3">
      <x v="37"/>
    </i>
    <i r="3">
      <x v="74"/>
    </i>
    <i r="2">
      <x v="1529"/>
    </i>
    <i r="3">
      <x v="37"/>
    </i>
    <i r="3">
      <x v="74"/>
    </i>
    <i r="3">
      <x v="123"/>
    </i>
    <i r="2">
      <x v="1622"/>
    </i>
    <i r="3">
      <x v="74"/>
    </i>
    <i r="2">
      <x v="1636"/>
    </i>
    <i r="3">
      <x v="37"/>
    </i>
    <i r="3">
      <x v="74"/>
    </i>
    <i r="2">
      <x v="1652"/>
    </i>
    <i r="3">
      <x v="37"/>
    </i>
    <i r="3">
      <x v="74"/>
    </i>
    <i r="2">
      <x v="1660"/>
    </i>
    <i r="3">
      <x v="3"/>
    </i>
    <i r="3">
      <x v="74"/>
    </i>
    <i r="1">
      <x v="16"/>
    </i>
    <i r="2">
      <x v="67"/>
    </i>
    <i r="3">
      <x v="19"/>
    </i>
    <i r="2">
      <x v="517"/>
    </i>
    <i r="3">
      <x v="121"/>
    </i>
    <i r="2">
      <x v="856"/>
    </i>
    <i r="3">
      <x v="16"/>
    </i>
    <i r="2">
      <x v="984"/>
    </i>
    <i r="3">
      <x v="121"/>
    </i>
    <i r="2">
      <x v="1047"/>
    </i>
    <i r="3">
      <x v="121"/>
    </i>
    <i r="2">
      <x v="1063"/>
    </i>
    <i r="3">
      <x v="121"/>
    </i>
    <i r="2">
      <x v="1532"/>
    </i>
    <i r="3">
      <x v="121"/>
    </i>
    <i r="1">
      <x v="58"/>
    </i>
    <i r="2">
      <x v="101"/>
    </i>
    <i r="3">
      <x v="16"/>
    </i>
    <i r="2">
      <x v="1277"/>
    </i>
    <i r="3">
      <x v="16"/>
    </i>
    <i r="3">
      <x v="19"/>
    </i>
    <i r="2">
      <x v="1606"/>
    </i>
    <i r="3">
      <x v="19"/>
    </i>
    <i r="1">
      <x v="64"/>
    </i>
    <i r="2">
      <x v="21"/>
    </i>
    <i r="3">
      <x v="60"/>
    </i>
    <i r="2">
      <x v="127"/>
    </i>
    <i r="3">
      <x v="60"/>
    </i>
    <i r="2">
      <x v="398"/>
    </i>
    <i r="3">
      <x v="60"/>
    </i>
    <i r="2">
      <x v="608"/>
    </i>
    <i r="3">
      <x v="60"/>
    </i>
    <i r="2">
      <x v="638"/>
    </i>
    <i r="3">
      <x v="60"/>
    </i>
    <i r="2">
      <x v="834"/>
    </i>
    <i r="3">
      <x v="60"/>
    </i>
    <i r="2">
      <x v="1106"/>
    </i>
    <i r="3">
      <x v="60"/>
    </i>
    <i r="2">
      <x v="1277"/>
    </i>
    <i r="3">
      <x v="60"/>
    </i>
    <i r="2">
      <x v="1451"/>
    </i>
    <i r="3">
      <x v="60"/>
    </i>
    <i r="2">
      <x v="1492"/>
    </i>
    <i r="3">
      <x v="60"/>
    </i>
    <i r="2">
      <x v="1596"/>
    </i>
    <i r="3">
      <x v="60"/>
    </i>
    <i r="1">
      <x v="65"/>
    </i>
    <i r="2">
      <x v="31"/>
    </i>
    <i r="3">
      <x v="19"/>
    </i>
    <i r="3">
      <x v="68"/>
    </i>
    <i r="2">
      <x v="54"/>
    </i>
    <i r="3">
      <x v="19"/>
    </i>
    <i r="3">
      <x v="68"/>
    </i>
    <i r="2">
      <x v="326"/>
    </i>
    <i r="3">
      <x v="19"/>
    </i>
    <i r="3">
      <x v="68"/>
    </i>
    <i r="2">
      <x v="384"/>
    </i>
    <i r="3">
      <x v="19"/>
    </i>
    <i r="3">
      <x v="68"/>
    </i>
    <i r="2">
      <x v="490"/>
    </i>
    <i r="3">
      <x v="19"/>
    </i>
    <i r="3">
      <x v="68"/>
    </i>
    <i r="2">
      <x v="494"/>
    </i>
    <i r="3">
      <x v="19"/>
    </i>
    <i r="3">
      <x v="68"/>
    </i>
    <i r="2">
      <x v="550"/>
    </i>
    <i r="3">
      <x v="19"/>
    </i>
    <i r="3">
      <x v="68"/>
    </i>
    <i r="2">
      <x v="612"/>
    </i>
    <i r="3">
      <x v="19"/>
    </i>
    <i r="3">
      <x v="68"/>
    </i>
    <i r="2">
      <x v="673"/>
    </i>
    <i r="3">
      <x v="24"/>
    </i>
    <i r="3">
      <x v="37"/>
    </i>
    <i r="2">
      <x v="773"/>
    </i>
    <i r="3">
      <x v="19"/>
    </i>
    <i r="3">
      <x v="60"/>
    </i>
    <i r="3">
      <x v="68"/>
    </i>
    <i r="2">
      <x v="862"/>
    </i>
    <i r="3">
      <x v="19"/>
    </i>
    <i r="3">
      <x v="60"/>
    </i>
    <i r="3">
      <x v="68"/>
    </i>
    <i r="2">
      <x v="873"/>
    </i>
    <i r="3">
      <x v="19"/>
    </i>
    <i r="3">
      <x v="60"/>
    </i>
    <i r="3">
      <x v="68"/>
    </i>
    <i r="2">
      <x v="974"/>
    </i>
    <i r="3">
      <x v="19"/>
    </i>
    <i r="3">
      <x v="37"/>
    </i>
    <i r="3">
      <x v="68"/>
    </i>
    <i r="2">
      <x v="1012"/>
    </i>
    <i r="3">
      <x v="19"/>
    </i>
    <i r="3">
      <x v="68"/>
    </i>
    <i r="2">
      <x v="1056"/>
    </i>
    <i r="3">
      <x v="14"/>
    </i>
    <i r="3">
      <x v="19"/>
    </i>
    <i r="3">
      <x v="24"/>
    </i>
    <i r="3">
      <x v="37"/>
    </i>
    <i r="3">
      <x v="68"/>
    </i>
    <i r="2">
      <x v="1160"/>
    </i>
    <i r="3">
      <x v="19"/>
    </i>
    <i r="3">
      <x v="68"/>
    </i>
    <i r="2">
      <x v="1174"/>
    </i>
    <i r="3">
      <x v="19"/>
    </i>
    <i r="3">
      <x v="68"/>
    </i>
    <i r="2">
      <x v="1182"/>
    </i>
    <i r="3">
      <x v="14"/>
    </i>
    <i r="3">
      <x v="37"/>
    </i>
    <i r="3">
      <x v="68"/>
    </i>
    <i r="2">
      <x v="1210"/>
    </i>
    <i r="3">
      <x v="19"/>
    </i>
    <i r="3">
      <x v="68"/>
    </i>
    <i r="2">
      <x v="1272"/>
    </i>
    <i r="3">
      <x v="19"/>
    </i>
    <i r="3">
      <x v="37"/>
    </i>
    <i r="3">
      <x v="68"/>
    </i>
    <i r="2">
      <x v="1277"/>
    </i>
    <i r="3">
      <x v="19"/>
    </i>
    <i r="3">
      <x v="37"/>
    </i>
    <i r="2">
      <x v="1363"/>
    </i>
    <i r="3">
      <x v="19"/>
    </i>
    <i r="3">
      <x v="68"/>
    </i>
    <i r="2">
      <x v="1374"/>
    </i>
    <i r="3">
      <x v="19"/>
    </i>
    <i r="3">
      <x v="68"/>
    </i>
    <i r="2">
      <x v="1484"/>
    </i>
    <i r="3">
      <x v="19"/>
    </i>
    <i r="3">
      <x v="68"/>
    </i>
    <i r="1">
      <x v="69"/>
    </i>
    <i r="2">
      <x v="44"/>
    </i>
    <i r="3">
      <x v="79"/>
    </i>
    <i r="2">
      <x v="50"/>
    </i>
    <i r="3">
      <x v="79"/>
    </i>
    <i r="2">
      <x v="108"/>
    </i>
    <i r="3">
      <x v="79"/>
    </i>
    <i r="2">
      <x v="136"/>
    </i>
    <i r="3">
      <x v="79"/>
    </i>
    <i r="2">
      <x v="438"/>
    </i>
    <i r="3">
      <x v="79"/>
    </i>
    <i r="2">
      <x v="453"/>
    </i>
    <i r="3">
      <x v="79"/>
    </i>
    <i r="2">
      <x v="618"/>
    </i>
    <i r="3">
      <x v="79"/>
    </i>
    <i r="2">
      <x v="703"/>
    </i>
    <i r="3">
      <x v="79"/>
    </i>
    <i r="2">
      <x v="750"/>
    </i>
    <i r="3">
      <x v="79"/>
    </i>
    <i r="2">
      <x v="779"/>
    </i>
    <i r="3">
      <x v="19"/>
    </i>
    <i r="3">
      <x v="79"/>
    </i>
    <i r="2">
      <x v="960"/>
    </i>
    <i r="3">
      <x v="79"/>
    </i>
    <i r="2">
      <x v="1045"/>
    </i>
    <i r="3">
      <x v="79"/>
    </i>
    <i r="2">
      <x v="1068"/>
    </i>
    <i r="3">
      <x v="24"/>
    </i>
    <i r="3">
      <x v="79"/>
    </i>
    <i r="2">
      <x v="1095"/>
    </i>
    <i r="3">
      <x v="79"/>
    </i>
    <i r="2">
      <x v="1099"/>
    </i>
    <i r="3">
      <x v="79"/>
    </i>
    <i r="2">
      <x v="1137"/>
    </i>
    <i r="3">
      <x v="79"/>
    </i>
    <i r="2">
      <x v="1217"/>
    </i>
    <i r="3">
      <x v="79"/>
    </i>
    <i r="2">
      <x v="1222"/>
    </i>
    <i r="3">
      <x v="79"/>
    </i>
    <i r="2">
      <x v="1223"/>
    </i>
    <i r="3">
      <x v="24"/>
    </i>
    <i r="3">
      <x v="79"/>
    </i>
    <i r="2">
      <x v="1277"/>
    </i>
    <i r="3">
      <x v="19"/>
    </i>
    <i r="3">
      <x v="79"/>
    </i>
    <i r="2">
      <x v="1419"/>
    </i>
    <i r="3">
      <x v="79"/>
    </i>
    <i r="2">
      <x v="1495"/>
    </i>
    <i r="3">
      <x v="19"/>
    </i>
    <i r="3">
      <x v="79"/>
    </i>
    <i r="2">
      <x v="1562"/>
    </i>
    <i r="3">
      <x v="79"/>
    </i>
    <i r="2">
      <x v="1565"/>
    </i>
    <i r="3">
      <x v="79"/>
    </i>
    <i r="2">
      <x v="1609"/>
    </i>
    <i r="3">
      <x v="19"/>
    </i>
    <i r="3">
      <x v="79"/>
    </i>
    <i r="2">
      <x v="1695"/>
    </i>
    <i r="3">
      <x v="19"/>
    </i>
    <i r="1">
      <x v="71"/>
    </i>
    <i r="2">
      <x v="55"/>
    </i>
    <i r="3">
      <x v="3"/>
    </i>
    <i r="2">
      <x v="122"/>
    </i>
    <i r="3">
      <x v="19"/>
    </i>
    <i r="2">
      <x v="332"/>
    </i>
    <i r="3">
      <x v="3"/>
    </i>
    <i r="2">
      <x v="501"/>
    </i>
    <i r="3">
      <x v="3"/>
    </i>
    <i r="2">
      <x v="1643"/>
    </i>
    <i r="3">
      <x v="3"/>
    </i>
    <i r="3">
      <x v="19"/>
    </i>
    <i r="1">
      <x v="72"/>
    </i>
    <i r="2">
      <x v="160"/>
    </i>
    <i r="3">
      <x v="10"/>
    </i>
    <i r="3">
      <x v="60"/>
    </i>
    <i r="2">
      <x v="345"/>
    </i>
    <i r="3">
      <x v="10"/>
    </i>
    <i r="3">
      <x v="60"/>
    </i>
    <i r="2">
      <x v="402"/>
    </i>
    <i r="3">
      <x v="10"/>
    </i>
    <i r="3">
      <x v="60"/>
    </i>
    <i r="2">
      <x v="449"/>
    </i>
    <i r="3">
      <x v="10"/>
    </i>
    <i r="3">
      <x v="60"/>
    </i>
    <i r="2">
      <x v="591"/>
    </i>
    <i r="3">
      <x v="10"/>
    </i>
    <i r="3">
      <x v="60"/>
    </i>
    <i r="2">
      <x v="638"/>
    </i>
    <i r="3">
      <x v="10"/>
    </i>
    <i r="3">
      <x v="60"/>
    </i>
    <i r="2">
      <x v="679"/>
    </i>
    <i r="3">
      <x v="10"/>
    </i>
    <i r="3">
      <x v="60"/>
    </i>
    <i r="2">
      <x v="889"/>
    </i>
    <i r="3">
      <x v="10"/>
    </i>
    <i r="3">
      <x v="60"/>
    </i>
    <i r="2">
      <x v="890"/>
    </i>
    <i r="3">
      <x v="10"/>
    </i>
    <i r="3">
      <x v="60"/>
    </i>
    <i r="2">
      <x v="938"/>
    </i>
    <i r="3">
      <x v="10"/>
    </i>
    <i r="2">
      <x v="1028"/>
    </i>
    <i r="3">
      <x v="10"/>
    </i>
    <i r="2">
      <x v="1054"/>
    </i>
    <i r="3">
      <x v="10"/>
    </i>
    <i r="3">
      <x v="60"/>
    </i>
    <i r="2">
      <x v="1146"/>
    </i>
    <i r="3">
      <x v="10"/>
    </i>
    <i r="2">
      <x v="1175"/>
    </i>
    <i r="3">
      <x v="10"/>
    </i>
    <i r="2">
      <x v="1277"/>
    </i>
    <i r="3">
      <x v="10"/>
    </i>
    <i r="2">
      <x v="1375"/>
    </i>
    <i r="3">
      <x v="10"/>
    </i>
    <i r="3">
      <x v="60"/>
    </i>
    <i r="2">
      <x v="1409"/>
    </i>
    <i r="3">
      <x v="10"/>
    </i>
    <i r="2">
      <x v="1433"/>
    </i>
    <i r="3">
      <x v="10"/>
    </i>
    <i r="3">
      <x v="60"/>
    </i>
    <i r="2">
      <x v="1434"/>
    </i>
    <i r="3">
      <x v="10"/>
    </i>
    <i r="3">
      <x v="60"/>
    </i>
    <i r="2">
      <x v="1497"/>
    </i>
    <i r="3">
      <x v="10"/>
    </i>
    <i r="3">
      <x v="60"/>
    </i>
    <i r="2">
      <x v="1515"/>
    </i>
    <i r="3">
      <x v="10"/>
    </i>
    <i r="3">
      <x v="60"/>
    </i>
    <i r="2">
      <x v="1576"/>
    </i>
    <i r="3">
      <x v="10"/>
    </i>
    <i r="3">
      <x v="60"/>
    </i>
    <i r="2">
      <x v="1611"/>
    </i>
    <i r="3">
      <x v="10"/>
    </i>
    <i r="1">
      <x v="83"/>
    </i>
    <i r="2">
      <x v="560"/>
    </i>
    <i r="3">
      <x v="74"/>
    </i>
    <i r="2">
      <x v="629"/>
    </i>
    <i r="3">
      <x v="16"/>
    </i>
    <i r="3">
      <x v="74"/>
    </i>
    <i r="2">
      <x v="726"/>
    </i>
    <i r="3">
      <x v="74"/>
    </i>
    <i r="2">
      <x v="780"/>
    </i>
    <i r="3">
      <x v="74"/>
    </i>
    <i r="2">
      <x v="860"/>
    </i>
    <i r="3">
      <x v="74"/>
    </i>
    <i r="2">
      <x v="871"/>
    </i>
    <i r="3">
      <x v="74"/>
    </i>
    <i r="2">
      <x v="923"/>
    </i>
    <i r="3">
      <x v="74"/>
    </i>
    <i r="2">
      <x v="991"/>
    </i>
    <i r="3">
      <x v="74"/>
    </i>
    <i r="2">
      <x v="1156"/>
    </i>
    <i r="3">
      <x v="74"/>
    </i>
    <i r="2">
      <x v="1267"/>
    </i>
    <i r="3">
      <x v="74"/>
    </i>
    <i r="2">
      <x v="1325"/>
    </i>
    <i r="3">
      <x v="74"/>
    </i>
    <i r="2">
      <x v="1340"/>
    </i>
    <i r="3">
      <x v="74"/>
    </i>
    <i r="2">
      <x v="1573"/>
    </i>
    <i r="3">
      <x v="12"/>
    </i>
    <i r="3">
      <x v="16"/>
    </i>
    <i r="3">
      <x v="19"/>
    </i>
    <i r="3">
      <x v="74"/>
    </i>
    <i r="1">
      <x v="84"/>
    </i>
    <i r="2">
      <x v="51"/>
    </i>
    <i r="3">
      <x v="37"/>
    </i>
    <i r="3">
      <x v="60"/>
    </i>
    <i r="2">
      <x v="112"/>
    </i>
    <i r="3">
      <x v="37"/>
    </i>
    <i r="3">
      <x v="60"/>
    </i>
    <i r="2">
      <x v="391"/>
    </i>
    <i r="3">
      <x v="37"/>
    </i>
    <i r="2">
      <x v="409"/>
    </i>
    <i r="3">
      <x v="37"/>
    </i>
    <i r="2">
      <x v="518"/>
    </i>
    <i r="3">
      <x v="60"/>
    </i>
    <i r="2">
      <x v="519"/>
    </i>
    <i r="3">
      <x v="37"/>
    </i>
    <i r="3">
      <x v="60"/>
    </i>
    <i r="2">
      <x v="719"/>
    </i>
    <i r="3">
      <x v="60"/>
    </i>
    <i r="2">
      <x v="720"/>
    </i>
    <i r="3">
      <x v="60"/>
    </i>
    <i r="2">
      <x v="868"/>
    </i>
    <i r="3">
      <x v="60"/>
    </i>
    <i r="2">
      <x v="899"/>
    </i>
    <i r="3">
      <x v="60"/>
    </i>
    <i r="2">
      <x v="900"/>
    </i>
    <i r="3">
      <x v="60"/>
    </i>
    <i r="2">
      <x v="1069"/>
    </i>
    <i r="3">
      <x v="60"/>
    </i>
    <i r="2">
      <x v="1146"/>
    </i>
    <i r="3">
      <x v="19"/>
    </i>
    <i r="3">
      <x v="37"/>
    </i>
    <i r="2">
      <x v="1348"/>
    </i>
    <i r="3">
      <x v="19"/>
    </i>
    <i r="3">
      <x v="37"/>
    </i>
    <i r="2">
      <x v="1528"/>
    </i>
    <i r="3">
      <x v="60"/>
    </i>
    <i r="1">
      <x v="121"/>
    </i>
    <i r="2">
      <x v="332"/>
    </i>
    <i r="3">
      <x v="16"/>
    </i>
    <i r="2">
      <x v="863"/>
    </i>
    <i r="3">
      <x v="16"/>
    </i>
    <i r="1">
      <x v="128"/>
    </i>
    <i r="2">
      <x v="1695"/>
    </i>
    <i r="3">
      <x v="19"/>
    </i>
    <i r="3">
      <x v="74"/>
    </i>
    <i>
      <x v="1"/>
    </i>
    <i r="1">
      <x v="12"/>
    </i>
    <i r="2">
      <x v="117"/>
    </i>
    <i r="3">
      <x v="74"/>
    </i>
    <i r="2">
      <x v="132"/>
    </i>
    <i r="3">
      <x v="74"/>
    </i>
    <i r="2">
      <x v="339"/>
    </i>
    <i r="3">
      <x v="74"/>
    </i>
    <i r="2">
      <x v="345"/>
    </i>
    <i r="3">
      <x v="74"/>
    </i>
    <i r="2">
      <x v="349"/>
    </i>
    <i r="3">
      <x v="74"/>
    </i>
    <i r="2">
      <x v="352"/>
    </i>
    <i r="3">
      <x v="74"/>
    </i>
    <i r="2">
      <x v="651"/>
    </i>
    <i r="3">
      <x v="74"/>
    </i>
    <i r="2">
      <x v="732"/>
    </i>
    <i r="3">
      <x v="74"/>
    </i>
    <i r="2">
      <x v="735"/>
    </i>
    <i r="3">
      <x v="74"/>
    </i>
    <i r="2">
      <x v="772"/>
    </i>
    <i r="3">
      <x v="74"/>
    </i>
    <i r="2">
      <x v="838"/>
    </i>
    <i r="3">
      <x v="74"/>
    </i>
    <i r="2">
      <x v="856"/>
    </i>
    <i r="3">
      <x v="74"/>
    </i>
    <i r="2">
      <x v="864"/>
    </i>
    <i r="3">
      <x v="74"/>
    </i>
    <i r="2">
      <x v="953"/>
    </i>
    <i r="3">
      <x v="74"/>
    </i>
    <i r="2">
      <x v="996"/>
    </i>
    <i r="3">
      <x v="74"/>
    </i>
    <i r="2">
      <x v="1010"/>
    </i>
    <i r="3">
      <x v="74"/>
    </i>
    <i r="2">
      <x v="1094"/>
    </i>
    <i r="3">
      <x v="74"/>
    </i>
    <i r="2">
      <x v="1209"/>
    </i>
    <i r="3">
      <x v="74"/>
    </i>
    <i r="2">
      <x v="1277"/>
    </i>
    <i r="3">
      <x v="74"/>
    </i>
    <i r="2">
      <x v="1402"/>
    </i>
    <i r="3">
      <x v="74"/>
    </i>
    <i r="2">
      <x v="1685"/>
    </i>
    <i r="3">
      <x v="74"/>
    </i>
    <i r="1">
      <x v="37"/>
    </i>
    <i r="2">
      <x v="322"/>
    </i>
    <i r="3">
      <x v="70"/>
    </i>
    <i r="2">
      <x v="1027"/>
    </i>
    <i r="3">
      <x v="16"/>
    </i>
    <i r="3">
      <x v="70"/>
    </i>
    <i r="1">
      <x v="61"/>
    </i>
    <i r="2">
      <x v="124"/>
    </i>
    <i r="3">
      <x v="74"/>
    </i>
    <i r="2">
      <x v="162"/>
    </i>
    <i r="3">
      <x v="74"/>
    </i>
    <i r="2">
      <x v="445"/>
    </i>
    <i r="3">
      <x v="74"/>
    </i>
    <i r="2">
      <x v="781"/>
    </i>
    <i r="3">
      <x v="74"/>
    </i>
    <i r="2">
      <x v="795"/>
    </i>
    <i r="3">
      <x v="74"/>
    </i>
    <i r="2">
      <x v="840"/>
    </i>
    <i r="3">
      <x v="74"/>
    </i>
    <i r="2">
      <x v="853"/>
    </i>
    <i r="3">
      <x v="74"/>
    </i>
    <i r="2">
      <x v="955"/>
    </i>
    <i r="3">
      <x v="74"/>
    </i>
    <i r="2">
      <x v="1067"/>
    </i>
    <i r="3">
      <x v="74"/>
    </i>
    <i r="2">
      <x v="1089"/>
    </i>
    <i r="3">
      <x v="74"/>
    </i>
    <i r="2">
      <x v="1166"/>
    </i>
    <i r="3">
      <x v="74"/>
    </i>
    <i r="2">
      <x v="1169"/>
    </i>
    <i r="3">
      <x v="74"/>
    </i>
    <i r="1">
      <x v="89"/>
    </i>
    <i r="2">
      <x v="729"/>
    </i>
    <i r="3">
      <x v="37"/>
    </i>
    <i r="2">
      <x v="976"/>
    </i>
    <i r="3">
      <x v="37"/>
    </i>
    <i r="2">
      <x v="1250"/>
    </i>
    <i r="3">
      <x v="37"/>
    </i>
    <i r="1">
      <x v="107"/>
    </i>
    <i r="2">
      <x v="33"/>
    </i>
    <i r="3">
      <x v="16"/>
    </i>
    <i r="2">
      <x v="400"/>
    </i>
    <i r="3">
      <x v="16"/>
    </i>
    <i r="2">
      <x v="464"/>
    </i>
    <i r="3">
      <x v="16"/>
    </i>
    <i r="2">
      <x v="1130"/>
    </i>
    <i r="3">
      <x v="16"/>
    </i>
    <i r="2">
      <x v="1180"/>
    </i>
    <i r="3">
      <x v="16"/>
    </i>
    <i r="2">
      <x v="1181"/>
    </i>
    <i r="3">
      <x v="16"/>
    </i>
    <i r="2">
      <x v="1224"/>
    </i>
    <i r="3">
      <x v="16"/>
    </i>
    <i r="2">
      <x v="1225"/>
    </i>
    <i r="3">
      <x v="16"/>
    </i>
    <i r="2">
      <x v="1278"/>
    </i>
    <i r="3">
      <x v="16"/>
    </i>
    <i r="2">
      <x v="1637"/>
    </i>
    <i r="3">
      <x v="16"/>
    </i>
    <i r="1">
      <x v="111"/>
    </i>
    <i r="2">
      <x v="5"/>
    </i>
    <i r="3">
      <x v="74"/>
    </i>
    <i r="2">
      <x v="39"/>
    </i>
    <i r="3">
      <x v="74"/>
    </i>
    <i r="2">
      <x v="52"/>
    </i>
    <i r="3">
      <x v="74"/>
    </i>
    <i r="2">
      <x v="86"/>
    </i>
    <i r="3">
      <x v="74"/>
    </i>
    <i r="2">
      <x v="99"/>
    </i>
    <i r="3">
      <x v="74"/>
    </i>
    <i r="2">
      <x v="507"/>
    </i>
    <i r="3">
      <x v="74"/>
    </i>
    <i r="2">
      <x v="836"/>
    </i>
    <i r="3">
      <x v="74"/>
    </i>
    <i r="2">
      <x v="1144"/>
    </i>
    <i r="3">
      <x v="74"/>
    </i>
    <i r="2">
      <x v="1184"/>
    </i>
    <i r="3">
      <x v="74"/>
    </i>
    <i r="2">
      <x v="1277"/>
    </i>
    <i r="3">
      <x v="74"/>
    </i>
    <i r="1">
      <x v="112"/>
    </i>
    <i r="2">
      <x v="345"/>
    </i>
    <i r="3">
      <x v="16"/>
    </i>
    <i r="2">
      <x v="437"/>
    </i>
    <i r="3">
      <x v="16"/>
    </i>
    <i r="2">
      <x v="695"/>
    </i>
    <i r="3">
      <x v="16"/>
    </i>
    <i r="2">
      <x v="697"/>
    </i>
    <i r="3">
      <x v="16"/>
    </i>
    <i r="2">
      <x v="699"/>
    </i>
    <i r="3">
      <x v="16"/>
    </i>
    <i r="2">
      <x v="737"/>
    </i>
    <i r="3">
      <x v="16"/>
    </i>
    <i r="2">
      <x v="839"/>
    </i>
    <i r="3">
      <x v="16"/>
    </i>
    <i r="2">
      <x v="841"/>
    </i>
    <i r="3">
      <x v="16"/>
    </i>
    <i r="2">
      <x v="850"/>
    </i>
    <i r="3">
      <x v="16"/>
    </i>
    <i r="2">
      <x v="897"/>
    </i>
    <i r="3">
      <x v="16"/>
    </i>
    <i r="2">
      <x v="898"/>
    </i>
    <i r="3">
      <x v="16"/>
    </i>
    <i r="2">
      <x v="979"/>
    </i>
    <i r="3">
      <x v="16"/>
    </i>
    <i r="2">
      <x v="1147"/>
    </i>
    <i r="3">
      <x v="16"/>
    </i>
    <i r="2">
      <x v="1219"/>
    </i>
    <i r="3">
      <x v="16"/>
    </i>
    <i r="2">
      <x v="1244"/>
    </i>
    <i r="3">
      <x v="16"/>
    </i>
    <i r="2">
      <x v="1273"/>
    </i>
    <i r="3">
      <x v="16"/>
    </i>
    <i r="2">
      <x v="1674"/>
    </i>
    <i r="3">
      <x v="16"/>
    </i>
    <i r="2">
      <x v="1676"/>
    </i>
    <i r="3">
      <x v="16"/>
    </i>
    <i r="1">
      <x v="123"/>
    </i>
    <i r="2">
      <x v="52"/>
    </i>
    <i r="3">
      <x v="70"/>
    </i>
    <i r="2">
      <x v="614"/>
    </i>
    <i r="3">
      <x v="70"/>
    </i>
    <i r="2">
      <x v="734"/>
    </i>
    <i r="3">
      <x v="70"/>
    </i>
    <i r="2">
      <x v="849"/>
    </i>
    <i r="3">
      <x v="70"/>
    </i>
    <i r="2">
      <x v="895"/>
    </i>
    <i r="3">
      <x v="70"/>
    </i>
    <i r="2">
      <x v="1074"/>
    </i>
    <i r="3">
      <x v="70"/>
    </i>
    <i r="2">
      <x v="1140"/>
    </i>
    <i r="3">
      <x v="70"/>
    </i>
    <i r="2">
      <x v="1414"/>
    </i>
    <i r="3">
      <x v="70"/>
    </i>
    <i r="2">
      <x v="1415"/>
    </i>
    <i r="3">
      <x v="70"/>
    </i>
    <i r="2">
      <x v="1445"/>
    </i>
    <i r="3">
      <x v="70"/>
    </i>
    <i r="2">
      <x v="1607"/>
    </i>
    <i r="3">
      <x v="70"/>
    </i>
    <i>
      <x v="3"/>
    </i>
    <i r="1">
      <x v="36"/>
    </i>
    <i r="2">
      <x v="19"/>
    </i>
    <i r="3">
      <x v="37"/>
    </i>
    <i r="2">
      <x v="22"/>
    </i>
    <i r="3">
      <x v="37"/>
    </i>
    <i r="2">
      <x v="367"/>
    </i>
    <i r="3">
      <x v="37"/>
    </i>
    <i r="2">
      <x v="368"/>
    </i>
    <i r="3">
      <x v="9"/>
    </i>
    <i r="2">
      <x v="603"/>
    </i>
    <i r="3">
      <x v="16"/>
    </i>
    <i r="2">
      <x v="1019"/>
    </i>
    <i r="3">
      <x v="16"/>
    </i>
    <i r="2">
      <x v="1020"/>
    </i>
    <i r="3">
      <x v="37"/>
    </i>
    <i r="2">
      <x v="1129"/>
    </i>
    <i r="3">
      <x v="37"/>
    </i>
    <i r="2">
      <x v="1350"/>
    </i>
    <i r="3">
      <x v="16"/>
    </i>
    <i r="2">
      <x v="1402"/>
    </i>
    <i r="3">
      <x v="9"/>
    </i>
    <i r="3">
      <x v="16"/>
    </i>
    <i r="1">
      <x v="40"/>
    </i>
    <i r="2">
      <x v="36"/>
    </i>
    <i r="3">
      <x v="74"/>
    </i>
    <i r="2">
      <x v="728"/>
    </i>
    <i r="3">
      <x v="30"/>
    </i>
    <i r="2">
      <x v="897"/>
    </i>
    <i r="3">
      <x v="59"/>
    </i>
    <i r="3">
      <x v="74"/>
    </i>
    <i r="2">
      <x v="1055"/>
    </i>
    <i r="3">
      <x v="30"/>
    </i>
    <i r="2">
      <x v="1078"/>
    </i>
    <i r="3">
      <x v="30"/>
    </i>
    <i r="2">
      <x v="1139"/>
    </i>
    <i r="3">
      <x v="74"/>
    </i>
    <i r="2">
      <x v="1356"/>
    </i>
    <i r="3">
      <x v="74"/>
    </i>
    <i r="2">
      <x v="1357"/>
    </i>
    <i r="3">
      <x v="30"/>
    </i>
    <i r="1">
      <x v="42"/>
    </i>
    <i r="2">
      <x v="1434"/>
    </i>
    <i r="3">
      <x v="37"/>
    </i>
    <i r="2">
      <x v="1446"/>
    </i>
    <i r="3">
      <x v="16"/>
    </i>
    <i r="2">
      <x v="1447"/>
    </i>
    <i r="3">
      <x v="37"/>
    </i>
    <i r="2">
      <x v="1460"/>
    </i>
    <i r="3">
      <x v="16"/>
    </i>
    <i r="2">
      <x v="1463"/>
    </i>
    <i r="3">
      <x v="70"/>
    </i>
    <i r="2">
      <x v="1467"/>
    </i>
    <i r="3">
      <x v="37"/>
    </i>
    <i r="1">
      <x v="44"/>
    </i>
    <i r="2">
      <x v="25"/>
    </i>
    <i r="3">
      <x v="70"/>
    </i>
    <i r="2">
      <x v="35"/>
    </i>
    <i r="3">
      <x v="70"/>
    </i>
    <i r="2">
      <x v="412"/>
    </i>
    <i r="3">
      <x v="16"/>
    </i>
    <i r="2">
      <x v="761"/>
    </i>
    <i r="3">
      <x v="9"/>
    </i>
    <i r="3">
      <x v="16"/>
    </i>
    <i r="2">
      <x v="922"/>
    </i>
    <i r="3">
      <x v="70"/>
    </i>
    <i r="2">
      <x v="1386"/>
    </i>
    <i r="3">
      <x v="70"/>
    </i>
    <i r="2">
      <x v="1485"/>
    </i>
    <i r="3">
      <x v="16"/>
    </i>
    <i r="2">
      <x v="1613"/>
    </i>
    <i r="3">
      <x v="70"/>
    </i>
    <i r="1">
      <x v="53"/>
    </i>
    <i r="2">
      <x v="32"/>
    </i>
    <i r="3">
      <x v="37"/>
    </i>
    <i r="2">
      <x v="42"/>
    </i>
    <i r="3">
      <x v="37"/>
    </i>
    <i r="2">
      <x v="317"/>
    </i>
    <i r="3">
      <x v="9"/>
    </i>
    <i r="2">
      <x v="457"/>
    </i>
    <i r="3">
      <x v="71"/>
    </i>
    <i r="2">
      <x v="845"/>
    </i>
    <i r="3">
      <x v="37"/>
    </i>
    <i r="2">
      <x v="1018"/>
    </i>
    <i r="3">
      <x v="9"/>
    </i>
    <i r="2">
      <x v="1042"/>
    </i>
    <i r="3">
      <x v="37"/>
    </i>
    <i r="2">
      <x v="1043"/>
    </i>
    <i r="3">
      <x v="37"/>
    </i>
    <i r="2">
      <x v="1087"/>
    </i>
    <i r="3">
      <x v="71"/>
    </i>
    <i r="2">
      <x v="1101"/>
    </i>
    <i r="3">
      <x v="71"/>
    </i>
    <i r="2">
      <x v="1170"/>
    </i>
    <i r="3">
      <x v="71"/>
    </i>
    <i r="2">
      <x v="1447"/>
    </i>
    <i r="3">
      <x v="71"/>
    </i>
    <i r="2">
      <x v="1683"/>
    </i>
    <i r="3">
      <x v="9"/>
    </i>
    <i r="1">
      <x v="54"/>
    </i>
    <i r="2">
      <x v="14"/>
    </i>
    <i r="3">
      <x v="12"/>
    </i>
    <i r="2">
      <x v="20"/>
    </i>
    <i r="3">
      <x v="12"/>
    </i>
    <i r="2">
      <x v="26"/>
    </i>
    <i r="3">
      <x v="12"/>
    </i>
    <i r="2">
      <x v="334"/>
    </i>
    <i r="3">
      <x v="12"/>
    </i>
    <i r="2">
      <x v="736"/>
    </i>
    <i r="3">
      <x v="9"/>
    </i>
    <i r="2">
      <x v="751"/>
    </i>
    <i r="3">
      <x v="37"/>
    </i>
    <i r="2">
      <x v="837"/>
    </i>
    <i r="3">
      <x v="37"/>
    </i>
    <i r="2">
      <x v="917"/>
    </i>
    <i r="3">
      <x v="37"/>
    </i>
    <i r="2">
      <x v="1104"/>
    </i>
    <i r="3">
      <x v="37"/>
    </i>
    <i r="2">
      <x v="1112"/>
    </i>
    <i r="3">
      <x v="12"/>
    </i>
    <i r="2">
      <x v="1213"/>
    </i>
    <i r="3">
      <x v="12"/>
    </i>
    <i r="1">
      <x v="67"/>
    </i>
    <i r="2">
      <x v="27"/>
    </i>
    <i r="3">
      <x v="16"/>
    </i>
    <i r="2">
      <x v="49"/>
    </i>
    <i r="3">
      <x v="37"/>
    </i>
    <i r="2">
      <x v="379"/>
    </i>
    <i r="3">
      <x v="16"/>
    </i>
    <i r="2">
      <x v="548"/>
    </i>
    <i r="3">
      <x v="16"/>
    </i>
    <i r="2">
      <x v="782"/>
    </i>
    <i r="3">
      <x v="16"/>
    </i>
    <i r="2">
      <x v="990"/>
    </i>
    <i r="3">
      <x v="45"/>
    </i>
    <i r="2">
      <x v="1198"/>
    </i>
    <i r="3">
      <x v="119"/>
    </i>
    <i r="2">
      <x v="1592"/>
    </i>
    <i r="3">
      <x v="9"/>
    </i>
    <i r="2">
      <x v="1642"/>
    </i>
    <i r="3">
      <x v="37"/>
    </i>
    <i r="1">
      <x v="73"/>
    </i>
    <i r="2">
      <x v="421"/>
    </i>
    <i r="3">
      <x v="37"/>
    </i>
    <i r="2">
      <x v="486"/>
    </i>
    <i r="3">
      <x v="16"/>
    </i>
    <i r="2">
      <x v="1220"/>
    </i>
    <i r="3">
      <x v="37"/>
    </i>
    <i r="1">
      <x v="88"/>
    </i>
    <i r="2">
      <x v="15"/>
    </i>
    <i r="3">
      <x v="74"/>
    </i>
    <i r="2">
      <x v="17"/>
    </i>
    <i r="3">
      <x v="3"/>
    </i>
    <i r="2">
      <x v="71"/>
    </i>
    <i r="3">
      <x v="74"/>
    </i>
    <i r="2">
      <x v="114"/>
    </i>
    <i r="3">
      <x v="3"/>
    </i>
    <i r="2">
      <x v="119"/>
    </i>
    <i r="3">
      <x v="74"/>
    </i>
    <i r="2">
      <x v="120"/>
    </i>
    <i r="3">
      <x v="74"/>
    </i>
    <i r="2">
      <x v="131"/>
    </i>
    <i r="3">
      <x v="74"/>
    </i>
    <i r="2">
      <x v="173"/>
    </i>
    <i r="3">
      <x v="9"/>
    </i>
    <i r="3">
      <x v="30"/>
    </i>
    <i r="2">
      <x v="324"/>
    </i>
    <i r="3">
      <x v="3"/>
    </i>
    <i r="2">
      <x v="350"/>
    </i>
    <i r="3">
      <x v="74"/>
    </i>
    <i r="2">
      <x v="351"/>
    </i>
    <i r="3">
      <x v="74"/>
    </i>
    <i r="2">
      <x v="426"/>
    </i>
    <i r="3">
      <x v="30"/>
    </i>
    <i r="3">
      <x v="37"/>
    </i>
    <i r="2">
      <x v="458"/>
    </i>
    <i r="3">
      <x v="3"/>
    </i>
    <i r="2">
      <x v="459"/>
    </i>
    <i r="3">
      <x v="74"/>
    </i>
    <i r="2">
      <x v="496"/>
    </i>
    <i r="3">
      <x v="3"/>
    </i>
    <i r="2">
      <x v="505"/>
    </i>
    <i r="3">
      <x v="3"/>
    </i>
    <i r="2">
      <x v="562"/>
    </i>
    <i r="3">
      <x v="74"/>
    </i>
    <i r="2">
      <x v="638"/>
    </i>
    <i r="3">
      <x v="3"/>
    </i>
    <i r="2">
      <x v="667"/>
    </i>
    <i r="3">
      <x v="9"/>
    </i>
    <i r="3">
      <x v="74"/>
    </i>
    <i r="2">
      <x v="861"/>
    </i>
    <i r="3">
      <x v="37"/>
    </i>
    <i r="2">
      <x v="911"/>
    </i>
    <i r="3">
      <x v="37"/>
    </i>
    <i r="2">
      <x v="935"/>
    </i>
    <i r="3">
      <x v="74"/>
    </i>
    <i r="2">
      <x v="947"/>
    </i>
    <i r="3">
      <x v="74"/>
    </i>
    <i r="2">
      <x v="948"/>
    </i>
    <i r="3">
      <x v="3"/>
    </i>
    <i r="2">
      <x v="962"/>
    </i>
    <i r="3">
      <x v="74"/>
    </i>
    <i r="2">
      <x v="987"/>
    </i>
    <i r="3">
      <x v="74"/>
    </i>
    <i r="2">
      <x v="1011"/>
    </i>
    <i r="3">
      <x v="74"/>
    </i>
    <i r="2">
      <x v="1251"/>
    </i>
    <i r="3">
      <x v="9"/>
    </i>
    <i r="3">
      <x v="16"/>
    </i>
    <i r="2">
      <x v="1259"/>
    </i>
    <i r="3">
      <x v="74"/>
    </i>
    <i r="2">
      <x v="1587"/>
    </i>
    <i r="3">
      <x v="9"/>
    </i>
    <i r="2">
      <x v="1588"/>
    </i>
    <i r="3">
      <x v="3"/>
    </i>
    <i r="3">
      <x v="116"/>
    </i>
    <i r="2">
      <x v="1589"/>
    </i>
    <i r="3">
      <x v="3"/>
    </i>
    <i r="2">
      <x v="1605"/>
    </i>
    <i r="3">
      <x v="3"/>
    </i>
    <i r="1">
      <x v="90"/>
    </i>
    <i r="2">
      <x v="30"/>
    </i>
    <i r="3">
      <x v="74"/>
    </i>
    <i r="2">
      <x v="66"/>
    </i>
    <i r="3">
      <x v="74"/>
    </i>
    <i r="2">
      <x v="131"/>
    </i>
    <i r="3">
      <x v="74"/>
    </i>
    <i r="2">
      <x v="143"/>
    </i>
    <i r="3">
      <x v="74"/>
    </i>
    <i r="2">
      <x v="165"/>
    </i>
    <i r="3">
      <x v="9"/>
    </i>
    <i r="2">
      <x v="438"/>
    </i>
    <i r="3">
      <x v="74"/>
    </i>
    <i r="2">
      <x v="457"/>
    </i>
    <i r="3">
      <x v="74"/>
    </i>
    <i r="2">
      <x v="472"/>
    </i>
    <i r="3">
      <x v="74"/>
    </i>
    <i r="2">
      <x v="487"/>
    </i>
    <i r="3">
      <x v="74"/>
    </i>
    <i r="2">
      <x v="588"/>
    </i>
    <i r="3">
      <x v="74"/>
    </i>
    <i r="2">
      <x v="638"/>
    </i>
    <i r="3">
      <x v="37"/>
    </i>
    <i r="2">
      <x v="643"/>
    </i>
    <i r="3">
      <x v="74"/>
    </i>
    <i r="2">
      <x v="733"/>
    </i>
    <i r="3">
      <x v="74"/>
    </i>
    <i r="2">
      <x v="852"/>
    </i>
    <i r="3">
      <x v="37"/>
    </i>
    <i r="2">
      <x v="1245"/>
    </i>
    <i r="3">
      <x v="74"/>
    </i>
    <i r="2">
      <x v="1303"/>
    </i>
    <i r="3">
      <x v="9"/>
    </i>
    <i r="2">
      <x v="1360"/>
    </i>
    <i r="3">
      <x v="74"/>
    </i>
    <i r="2">
      <x v="1389"/>
    </i>
    <i r="3">
      <x v="9"/>
    </i>
    <i r="2">
      <x v="1537"/>
    </i>
    <i r="3">
      <x v="9"/>
    </i>
    <i r="2">
      <x v="1538"/>
    </i>
    <i r="3">
      <x v="9"/>
    </i>
    <i r="2">
      <x v="1624"/>
    </i>
    <i r="3">
      <x v="74"/>
    </i>
    <i r="2">
      <x v="1628"/>
    </i>
    <i r="3">
      <x v="37"/>
    </i>
    <i r="1">
      <x v="93"/>
    </i>
    <i r="2">
      <x v="150"/>
    </i>
    <i r="3">
      <x v="118"/>
    </i>
    <i r="2">
      <x v="369"/>
    </i>
    <i r="3">
      <x v="118"/>
    </i>
    <i r="2">
      <x v="609"/>
    </i>
    <i r="3">
      <x v="118"/>
    </i>
    <i r="2">
      <x v="632"/>
    </i>
    <i r="3">
      <x v="118"/>
    </i>
    <i r="2">
      <x v="684"/>
    </i>
    <i r="3">
      <x v="30"/>
    </i>
    <i r="2">
      <x v="724"/>
    </i>
    <i r="3">
      <x v="30"/>
    </i>
    <i r="2">
      <x v="1116"/>
    </i>
    <i r="3">
      <x v="118"/>
    </i>
    <i r="2">
      <x v="1140"/>
    </i>
    <i r="3">
      <x v="118"/>
    </i>
    <i r="2">
      <x v="1163"/>
    </i>
    <i r="3">
      <x v="118"/>
    </i>
    <i r="2">
      <x v="1277"/>
    </i>
    <i r="3">
      <x v="118"/>
    </i>
    <i r="2">
      <x v="1375"/>
    </i>
    <i r="3">
      <x v="30"/>
    </i>
    <i r="2">
      <x v="1402"/>
    </i>
    <i r="3">
      <x v="118"/>
    </i>
    <i r="2">
      <x v="1407"/>
    </i>
    <i r="3">
      <x v="118"/>
    </i>
    <i r="2">
      <x v="1410"/>
    </i>
    <i r="3">
      <x v="118"/>
    </i>
    <i r="2">
      <x v="1411"/>
    </i>
    <i r="3">
      <x v="118"/>
    </i>
    <i r="2">
      <x v="1428"/>
    </i>
    <i r="3">
      <x v="118"/>
    </i>
    <i r="2">
      <x v="1431"/>
    </i>
    <i r="3">
      <x v="118"/>
    </i>
    <i r="2">
      <x v="1433"/>
    </i>
    <i r="3">
      <x v="118"/>
    </i>
    <i r="2">
      <x v="1438"/>
    </i>
    <i r="3">
      <x v="118"/>
    </i>
    <i r="2">
      <x v="1453"/>
    </i>
    <i r="3">
      <x v="30"/>
    </i>
    <i r="2">
      <x v="1494"/>
    </i>
    <i r="3">
      <x v="30"/>
    </i>
    <i r="2">
      <x v="1540"/>
    </i>
    <i r="3">
      <x v="37"/>
    </i>
    <i r="2">
      <x v="1686"/>
    </i>
    <i r="3">
      <x v="118"/>
    </i>
    <i r="1">
      <x v="94"/>
    </i>
    <i r="2">
      <x v="134"/>
    </i>
    <i r="3">
      <x v="37"/>
    </i>
    <i r="2">
      <x v="775"/>
    </i>
    <i r="3">
      <x v="10"/>
    </i>
    <i r="3">
      <x v="116"/>
    </i>
    <i r="2">
      <x v="842"/>
    </i>
    <i r="3">
      <x v="116"/>
    </i>
    <i r="2">
      <x v="844"/>
    </i>
    <i r="3">
      <x v="9"/>
    </i>
    <i r="3">
      <x v="10"/>
    </i>
    <i r="2">
      <x v="946"/>
    </i>
    <i r="3">
      <x v="10"/>
    </i>
    <i r="3">
      <x v="37"/>
    </i>
    <i r="2">
      <x v="1024"/>
    </i>
    <i r="3">
      <x v="10"/>
    </i>
    <i r="2">
      <x v="1036"/>
    </i>
    <i r="3">
      <x v="9"/>
    </i>
    <i r="2">
      <x v="1049"/>
    </i>
    <i r="3">
      <x v="30"/>
    </i>
    <i r="2">
      <x v="1365"/>
    </i>
    <i r="3">
      <x v="10"/>
    </i>
    <i r="2">
      <x v="1431"/>
    </i>
    <i r="3">
      <x v="37"/>
    </i>
    <i r="2">
      <x v="1505"/>
    </i>
    <i r="3">
      <x v="37"/>
    </i>
    <i r="2">
      <x v="1513"/>
    </i>
    <i r="3">
      <x v="10"/>
    </i>
    <i r="2">
      <x v="1536"/>
    </i>
    <i r="3">
      <x v="116"/>
    </i>
    <i r="2">
      <x v="1543"/>
    </i>
    <i r="3">
      <x v="9"/>
    </i>
    <i r="3">
      <x v="116"/>
    </i>
    <i r="2">
      <x v="1687"/>
    </i>
    <i r="3">
      <x v="10"/>
    </i>
    <i r="1">
      <x v="96"/>
    </i>
    <i r="2">
      <x v="111"/>
    </i>
    <i r="3">
      <x v="10"/>
    </i>
    <i r="2">
      <x v="335"/>
    </i>
    <i r="3">
      <x v="10"/>
    </i>
    <i r="2">
      <x v="460"/>
    </i>
    <i r="3">
      <x v="10"/>
    </i>
    <i r="2">
      <x v="651"/>
    </i>
    <i r="3">
      <x v="10"/>
    </i>
    <i r="2">
      <x v="769"/>
    </i>
    <i r="3">
      <x v="10"/>
    </i>
    <i r="2">
      <x v="1679"/>
    </i>
    <i r="3">
      <x v="9"/>
    </i>
    <i r="1">
      <x v="99"/>
    </i>
    <i r="2">
      <x v="13"/>
    </i>
    <i r="3">
      <x v="37"/>
    </i>
    <i r="2">
      <x v="118"/>
    </i>
    <i r="3">
      <x v="9"/>
    </i>
    <i r="3">
      <x v="37"/>
    </i>
    <i r="2">
      <x v="145"/>
    </i>
    <i r="3">
      <x v="114"/>
    </i>
    <i r="2">
      <x v="168"/>
    </i>
    <i r="3">
      <x v="9"/>
    </i>
    <i r="3">
      <x v="36"/>
    </i>
    <i r="2">
      <x v="312"/>
    </i>
    <i r="3">
      <x v="9"/>
    </i>
    <i r="3">
      <x v="16"/>
    </i>
    <i r="2">
      <x v="324"/>
    </i>
    <i r="3">
      <x v="116"/>
    </i>
    <i r="2">
      <x v="332"/>
    </i>
    <i r="3">
      <x v="9"/>
    </i>
    <i r="3">
      <x v="16"/>
    </i>
    <i r="3">
      <x v="36"/>
    </i>
    <i r="3">
      <x v="114"/>
    </i>
    <i r="3">
      <x v="116"/>
    </i>
    <i r="2">
      <x v="375"/>
    </i>
    <i r="3">
      <x v="9"/>
    </i>
    <i r="3">
      <x v="37"/>
    </i>
    <i r="2">
      <x v="388"/>
    </i>
    <i r="3">
      <x v="9"/>
    </i>
    <i r="2">
      <x v="476"/>
    </i>
    <i r="3">
      <x v="9"/>
    </i>
    <i r="3">
      <x v="16"/>
    </i>
    <i r="3">
      <x v="37"/>
    </i>
    <i r="2">
      <x v="638"/>
    </i>
    <i r="3">
      <x v="12"/>
    </i>
    <i r="3">
      <x v="16"/>
    </i>
    <i r="3">
      <x v="37"/>
    </i>
    <i r="2">
      <x v="655"/>
    </i>
    <i r="3">
      <x v="12"/>
    </i>
    <i r="3">
      <x v="16"/>
    </i>
    <i r="3">
      <x v="36"/>
    </i>
    <i r="2">
      <x v="656"/>
    </i>
    <i r="3">
      <x v="9"/>
    </i>
    <i r="3">
      <x v="16"/>
    </i>
    <i r="3">
      <x v="37"/>
    </i>
    <i r="3">
      <x v="114"/>
    </i>
    <i r="2">
      <x v="683"/>
    </i>
    <i r="3">
      <x v="9"/>
    </i>
    <i r="2">
      <x v="690"/>
    </i>
    <i r="3">
      <x v="9"/>
    </i>
    <i r="3">
      <x v="16"/>
    </i>
    <i r="3">
      <x v="36"/>
    </i>
    <i r="3">
      <x v="37"/>
    </i>
    <i r="2">
      <x v="727"/>
    </i>
    <i r="3">
      <x v="12"/>
    </i>
    <i r="3">
      <x v="16"/>
    </i>
    <i r="3">
      <x v="114"/>
    </i>
    <i r="2">
      <x v="747"/>
    </i>
    <i r="3">
      <x v="12"/>
    </i>
    <i r="2">
      <x v="855"/>
    </i>
    <i r="3">
      <x v="9"/>
    </i>
    <i r="2">
      <x v="874"/>
    </i>
    <i r="3">
      <x v="9"/>
    </i>
    <i r="3">
      <x v="114"/>
    </i>
    <i r="2">
      <x v="913"/>
    </i>
    <i r="3">
      <x v="9"/>
    </i>
    <i r="3">
      <x v="36"/>
    </i>
    <i r="3">
      <x v="37"/>
    </i>
    <i r="2">
      <x v="923"/>
    </i>
    <i r="3">
      <x v="9"/>
    </i>
    <i r="2">
      <x v="930"/>
    </i>
    <i r="3">
      <x v="9"/>
    </i>
    <i r="3">
      <x v="16"/>
    </i>
    <i r="2">
      <x v="950"/>
    </i>
    <i r="3">
      <x v="114"/>
    </i>
    <i r="2">
      <x v="958"/>
    </i>
    <i r="3">
      <x v="9"/>
    </i>
    <i r="3">
      <x v="114"/>
    </i>
    <i r="2">
      <x v="963"/>
    </i>
    <i r="3">
      <x v="9"/>
    </i>
    <i r="2">
      <x v="1105"/>
    </i>
    <i r="3">
      <x v="9"/>
    </i>
    <i r="3">
      <x v="116"/>
    </i>
    <i r="2">
      <x v="1115"/>
    </i>
    <i r="3">
      <x v="12"/>
    </i>
    <i r="2">
      <x v="1168"/>
    </i>
    <i r="3">
      <x v="34"/>
    </i>
    <i r="3">
      <x v="37"/>
    </i>
    <i r="2">
      <x v="1305"/>
    </i>
    <i r="3">
      <x v="9"/>
    </i>
    <i r="2">
      <x v="1320"/>
    </i>
    <i r="3">
      <x v="9"/>
    </i>
    <i r="2">
      <x v="1345"/>
    </i>
    <i r="3">
      <x v="9"/>
    </i>
    <i r="3">
      <x v="12"/>
    </i>
    <i r="3">
      <x v="16"/>
    </i>
    <i r="3">
      <x v="114"/>
    </i>
    <i r="2">
      <x v="1347"/>
    </i>
    <i r="3">
      <x v="9"/>
    </i>
    <i r="3">
      <x v="36"/>
    </i>
    <i r="3">
      <x v="116"/>
    </i>
    <i r="2">
      <x v="1419"/>
    </i>
    <i r="3">
      <x v="114"/>
    </i>
    <i r="2">
      <x v="1571"/>
    </i>
    <i r="3">
      <x v="9"/>
    </i>
    <i r="3">
      <x v="114"/>
    </i>
    <i r="2">
      <x v="1584"/>
    </i>
    <i r="3">
      <x v="9"/>
    </i>
    <i r="2">
      <x v="1585"/>
    </i>
    <i r="3">
      <x v="9"/>
    </i>
    <i r="2">
      <x v="1631"/>
    </i>
    <i r="3">
      <x v="9"/>
    </i>
    <i r="3">
      <x v="36"/>
    </i>
    <i r="3">
      <x v="116"/>
    </i>
    <i r="1">
      <x v="109"/>
    </i>
    <i r="2">
      <x v="34"/>
    </i>
    <i r="3">
      <x v="3"/>
    </i>
    <i r="2">
      <x v="37"/>
    </i>
    <i r="3">
      <x v="3"/>
    </i>
    <i r="2">
      <x v="677"/>
    </i>
    <i r="3">
      <x v="3"/>
    </i>
    <i r="2">
      <x v="681"/>
    </i>
    <i r="3">
      <x v="3"/>
    </i>
    <i r="2">
      <x v="1021"/>
    </i>
    <i r="3">
      <x v="3"/>
    </i>
    <i r="2">
      <x v="1057"/>
    </i>
    <i r="3">
      <x v="3"/>
    </i>
    <i r="2">
      <x v="1277"/>
    </i>
    <i r="3">
      <x v="3"/>
    </i>
    <i r="1">
      <x v="113"/>
    </i>
    <i r="2">
      <x v="9"/>
    </i>
    <i r="3">
      <x v="28"/>
    </i>
    <i r="2">
      <x v="59"/>
    </i>
    <i r="3">
      <x v="28"/>
    </i>
    <i r="2">
      <x v="153"/>
    </i>
    <i r="3">
      <x v="28"/>
    </i>
    <i r="2">
      <x v="167"/>
    </i>
    <i r="3">
      <x v="9"/>
    </i>
    <i r="3">
      <x v="28"/>
    </i>
    <i r="2">
      <x v="600"/>
    </i>
    <i r="3">
      <x v="28"/>
    </i>
    <i r="2">
      <x v="638"/>
    </i>
    <i r="3">
      <x v="28"/>
    </i>
    <i r="2">
      <x v="685"/>
    </i>
    <i r="3">
      <x v="28"/>
    </i>
    <i r="2">
      <x v="792"/>
    </i>
    <i r="3">
      <x v="10"/>
    </i>
    <i r="2">
      <x v="1029"/>
    </i>
    <i r="3">
      <x v="28"/>
    </i>
    <i r="2">
      <x v="1053"/>
    </i>
    <i r="3">
      <x v="28"/>
    </i>
    <i r="2">
      <x v="1062"/>
    </i>
    <i r="3">
      <x v="28"/>
    </i>
    <i r="2">
      <x v="1081"/>
    </i>
    <i r="3">
      <x v="10"/>
    </i>
    <i r="2">
      <x v="1084"/>
    </i>
    <i r="3">
      <x v="16"/>
    </i>
    <i r="3">
      <x v="28"/>
    </i>
    <i r="2">
      <x v="1101"/>
    </i>
    <i r="3">
      <x v="9"/>
    </i>
    <i r="3">
      <x v="28"/>
    </i>
    <i r="2">
      <x v="1183"/>
    </i>
    <i r="3">
      <x v="10"/>
    </i>
    <i r="2">
      <x v="1188"/>
    </i>
    <i r="3">
      <x v="28"/>
    </i>
    <i r="2">
      <x v="1236"/>
    </i>
    <i r="3">
      <x v="28"/>
    </i>
    <i r="2">
      <x v="1265"/>
    </i>
    <i r="3">
      <x v="16"/>
    </i>
    <i r="3">
      <x v="28"/>
    </i>
    <i r="2">
      <x v="1595"/>
    </i>
    <i r="3">
      <x v="10"/>
    </i>
    <i r="1">
      <x v="122"/>
    </i>
    <i r="2">
      <x v="10"/>
    </i>
    <i r="3">
      <x v="16"/>
    </i>
    <i r="2">
      <x v="28"/>
    </i>
    <i r="3">
      <x v="16"/>
    </i>
    <i r="2">
      <x v="91"/>
    </i>
    <i r="3">
      <x v="70"/>
    </i>
    <i r="2">
      <x v="902"/>
    </i>
    <i r="3">
      <x v="16"/>
    </i>
    <i r="2">
      <x v="1376"/>
    </i>
    <i r="3">
      <x v="70"/>
    </i>
    <i r="2">
      <x v="1457"/>
    </i>
    <i r="3">
      <x v="16"/>
    </i>
    <i r="2">
      <x v="1502"/>
    </i>
    <i r="3">
      <x v="24"/>
    </i>
    <i r="2">
      <x v="1544"/>
    </i>
    <i r="3">
      <x v="16"/>
    </i>
    <i r="1">
      <x v="128"/>
    </i>
    <i r="2">
      <x v="1695"/>
    </i>
    <i r="3">
      <x v="70"/>
    </i>
    <i r="3">
      <x v="72"/>
    </i>
    <i r="3">
      <x v="74"/>
    </i>
    <i>
      <x v="6"/>
    </i>
    <i r="1">
      <x/>
    </i>
    <i r="2">
      <x v="12"/>
    </i>
    <i r="3">
      <x v="65"/>
    </i>
    <i r="2">
      <x v="18"/>
    </i>
    <i r="3">
      <x v="65"/>
    </i>
    <i r="2">
      <x v="109"/>
    </i>
    <i r="3">
      <x v="65"/>
    </i>
    <i r="2">
      <x v="313"/>
    </i>
    <i r="3">
      <x v="65"/>
    </i>
    <i r="2">
      <x v="325"/>
    </i>
    <i r="3">
      <x v="65"/>
    </i>
    <i r="2">
      <x v="331"/>
    </i>
    <i r="3">
      <x v="65"/>
    </i>
    <i r="2">
      <x v="392"/>
    </i>
    <i r="3">
      <x v="65"/>
    </i>
    <i r="2">
      <x v="633"/>
    </i>
    <i r="3">
      <x v="65"/>
    </i>
    <i r="2">
      <x v="656"/>
    </i>
    <i r="3">
      <x v="65"/>
    </i>
    <i r="2">
      <x v="912"/>
    </i>
    <i r="3">
      <x v="65"/>
    </i>
    <i r="2">
      <x v="973"/>
    </i>
    <i r="3">
      <x v="65"/>
    </i>
    <i r="2">
      <x v="1033"/>
    </i>
    <i r="3">
      <x v="11"/>
    </i>
    <i r="3">
      <x v="65"/>
    </i>
    <i r="2">
      <x v="1052"/>
    </i>
    <i r="3">
      <x v="65"/>
    </i>
    <i r="2">
      <x v="1229"/>
    </i>
    <i r="3">
      <x v="65"/>
    </i>
    <i r="2">
      <x v="1256"/>
    </i>
    <i r="3">
      <x v="65"/>
    </i>
    <i r="2">
      <x v="1259"/>
    </i>
    <i r="3">
      <x v="65"/>
    </i>
    <i r="2">
      <x v="1268"/>
    </i>
    <i r="3">
      <x v="65"/>
    </i>
    <i r="2">
      <x v="1269"/>
    </i>
    <i r="3">
      <x v="65"/>
    </i>
    <i r="2">
      <x v="1270"/>
    </i>
    <i r="3">
      <x v="65"/>
    </i>
    <i r="2">
      <x v="1277"/>
    </i>
    <i r="3">
      <x v="65"/>
    </i>
    <i r="2">
      <x v="1337"/>
    </i>
    <i r="3">
      <x v="65"/>
    </i>
    <i r="2">
      <x v="1338"/>
    </i>
    <i r="3">
      <x v="65"/>
    </i>
    <i r="2">
      <x v="1369"/>
    </i>
    <i r="3">
      <x v="65"/>
    </i>
    <i r="2">
      <x v="1402"/>
    </i>
    <i r="3">
      <x v="65"/>
    </i>
    <i r="2">
      <x v="1491"/>
    </i>
    <i r="3">
      <x v="65"/>
    </i>
    <i r="2">
      <x v="1558"/>
    </i>
    <i r="3">
      <x v="65"/>
    </i>
    <i r="2">
      <x v="1559"/>
    </i>
    <i r="3">
      <x v="65"/>
    </i>
    <i r="2">
      <x v="1581"/>
    </i>
    <i r="3">
      <x v="65"/>
    </i>
    <i r="2">
      <x v="1630"/>
    </i>
    <i r="3">
      <x v="65"/>
    </i>
    <i r="2">
      <x v="1641"/>
    </i>
    <i r="3">
      <x v="65"/>
    </i>
    <i r="1">
      <x v="8"/>
    </i>
    <i r="2">
      <x v="85"/>
    </i>
    <i r="3">
      <x v="65"/>
    </i>
    <i r="2">
      <x v="104"/>
    </i>
    <i r="3">
      <x v="65"/>
    </i>
    <i r="2">
      <x v="139"/>
    </i>
    <i r="3">
      <x v="65"/>
    </i>
    <i r="2">
      <x v="327"/>
    </i>
    <i r="3">
      <x v="65"/>
    </i>
    <i r="2">
      <x v="436"/>
    </i>
    <i r="3">
      <x v="65"/>
    </i>
    <i r="2">
      <x v="516"/>
    </i>
    <i r="3">
      <x v="65"/>
    </i>
    <i r="2">
      <x v="708"/>
    </i>
    <i r="3">
      <x v="65"/>
    </i>
    <i r="2">
      <x v="764"/>
    </i>
    <i r="3">
      <x v="65"/>
    </i>
    <i r="2">
      <x v="856"/>
    </i>
    <i r="3">
      <x v="65"/>
    </i>
    <i r="2">
      <x v="891"/>
    </i>
    <i r="3">
      <x v="65"/>
    </i>
    <i r="2">
      <x v="925"/>
    </i>
    <i r="3">
      <x v="65"/>
    </i>
    <i r="2">
      <x v="1031"/>
    </i>
    <i r="3">
      <x v="65"/>
    </i>
    <i r="2">
      <x v="1048"/>
    </i>
    <i r="3">
      <x v="65"/>
    </i>
    <i r="2">
      <x v="1090"/>
    </i>
    <i r="3">
      <x v="65"/>
    </i>
    <i r="2">
      <x v="1221"/>
    </i>
    <i r="3">
      <x v="65"/>
    </i>
    <i r="2">
      <x v="1306"/>
    </i>
    <i r="3">
      <x v="65"/>
    </i>
    <i r="2">
      <x v="1391"/>
    </i>
    <i r="3">
      <x v="65"/>
    </i>
    <i r="2">
      <x v="1393"/>
    </i>
    <i r="3">
      <x v="65"/>
    </i>
    <i r="2">
      <x v="1627"/>
    </i>
    <i r="3">
      <x v="65"/>
    </i>
    <i r="2">
      <x v="1689"/>
    </i>
    <i r="3">
      <x v="65"/>
    </i>
    <i r="1">
      <x v="15"/>
    </i>
    <i r="2">
      <x v="48"/>
    </i>
    <i r="3">
      <x v="38"/>
    </i>
    <i r="2">
      <x v="57"/>
    </i>
    <i r="3">
      <x v="38"/>
    </i>
    <i r="2">
      <x v="162"/>
    </i>
    <i r="3">
      <x v="38"/>
    </i>
    <i r="2">
      <x v="320"/>
    </i>
    <i r="3">
      <x v="111"/>
    </i>
    <i r="2">
      <x v="357"/>
    </i>
    <i r="3">
      <x v="38"/>
    </i>
    <i r="3">
      <x v="105"/>
    </i>
    <i r="3">
      <x v="111"/>
    </i>
    <i r="2">
      <x v="373"/>
    </i>
    <i r="3">
      <x v="38"/>
    </i>
    <i r="2">
      <x v="403"/>
    </i>
    <i r="3">
      <x v="38"/>
    </i>
    <i r="2">
      <x v="404"/>
    </i>
    <i r="3">
      <x v="38"/>
    </i>
    <i r="2">
      <x v="433"/>
    </i>
    <i r="3">
      <x v="38"/>
    </i>
    <i r="2">
      <x v="495"/>
    </i>
    <i r="3">
      <x v="38"/>
    </i>
    <i r="2">
      <x v="630"/>
    </i>
    <i r="3">
      <x v="38"/>
    </i>
    <i r="2">
      <x v="721"/>
    </i>
    <i r="3">
      <x v="38"/>
    </i>
    <i r="2">
      <x v="731"/>
    </i>
    <i r="3">
      <x v="38"/>
    </i>
    <i r="3">
      <x v="111"/>
    </i>
    <i r="2">
      <x v="803"/>
    </i>
    <i r="3">
      <x v="38"/>
    </i>
    <i r="2">
      <x v="1037"/>
    </i>
    <i r="3">
      <x v="38"/>
    </i>
    <i r="2">
      <x v="1131"/>
    </i>
    <i r="3">
      <x v="38"/>
    </i>
    <i r="2">
      <x v="1239"/>
    </i>
    <i r="3">
      <x v="38"/>
    </i>
    <i r="2">
      <x v="1277"/>
    </i>
    <i r="3">
      <x v="111"/>
    </i>
    <i r="2">
      <x v="1353"/>
    </i>
    <i r="3">
      <x v="38"/>
    </i>
    <i r="2">
      <x v="1354"/>
    </i>
    <i r="3">
      <x v="38"/>
    </i>
    <i r="2">
      <x v="1391"/>
    </i>
    <i r="3">
      <x v="38"/>
    </i>
    <i r="2">
      <x v="1445"/>
    </i>
    <i r="3">
      <x v="38"/>
    </i>
    <i r="2">
      <x v="1579"/>
    </i>
    <i r="3">
      <x v="38"/>
    </i>
    <i r="3">
      <x v="111"/>
    </i>
    <i r="2">
      <x v="1590"/>
    </i>
    <i r="3">
      <x v="38"/>
    </i>
    <i r="1">
      <x v="24"/>
    </i>
    <i r="2">
      <x v="29"/>
    </i>
    <i r="3">
      <x v="24"/>
    </i>
    <i r="2">
      <x v="542"/>
    </i>
    <i r="3">
      <x v="119"/>
    </i>
    <i r="2">
      <x v="602"/>
    </i>
    <i r="3">
      <x v="24"/>
    </i>
    <i r="2">
      <x v="1523"/>
    </i>
    <i r="3">
      <x v="24"/>
    </i>
    <i r="1">
      <x v="28"/>
    </i>
    <i r="2">
      <x v="7"/>
    </i>
    <i r="3">
      <x v="107"/>
    </i>
    <i r="2">
      <x v="94"/>
    </i>
    <i r="3">
      <x v="107"/>
    </i>
    <i r="2">
      <x v="163"/>
    </i>
    <i r="3">
      <x v="107"/>
    </i>
    <i r="2">
      <x v="307"/>
    </i>
    <i r="3">
      <x v="107"/>
    </i>
    <i r="2">
      <x v="365"/>
    </i>
    <i r="3">
      <x v="107"/>
    </i>
    <i r="2">
      <x v="395"/>
    </i>
    <i r="3">
      <x v="107"/>
    </i>
    <i r="2">
      <x v="451"/>
    </i>
    <i r="3">
      <x v="107"/>
    </i>
    <i r="2">
      <x v="452"/>
    </i>
    <i r="3">
      <x v="107"/>
    </i>
    <i r="2">
      <x v="461"/>
    </i>
    <i r="3">
      <x v="107"/>
    </i>
    <i r="2">
      <x v="629"/>
    </i>
    <i r="3">
      <x v="3"/>
    </i>
    <i r="2">
      <x v="684"/>
    </i>
    <i r="3">
      <x v="107"/>
    </i>
    <i r="2">
      <x v="746"/>
    </i>
    <i r="3">
      <x v="107"/>
    </i>
    <i r="2">
      <x v="771"/>
    </i>
    <i r="3">
      <x v="107"/>
    </i>
    <i r="2">
      <x v="857"/>
    </i>
    <i r="3">
      <x v="107"/>
    </i>
    <i r="2">
      <x v="914"/>
    </i>
    <i r="3">
      <x v="107"/>
    </i>
    <i r="2">
      <x v="1059"/>
    </i>
    <i r="3">
      <x v="107"/>
    </i>
    <i r="2">
      <x v="1227"/>
    </i>
    <i r="3">
      <x v="107"/>
    </i>
    <i r="2">
      <x v="1277"/>
    </i>
    <i r="3">
      <x v="107"/>
    </i>
    <i r="2">
      <x v="1342"/>
    </i>
    <i r="3">
      <x v="107"/>
    </i>
    <i r="2">
      <x v="1343"/>
    </i>
    <i r="3">
      <x v="107"/>
    </i>
    <i r="2">
      <x v="1487"/>
    </i>
    <i r="3">
      <x v="8"/>
    </i>
    <i r="2">
      <x v="1539"/>
    </i>
    <i r="3">
      <x v="107"/>
    </i>
    <i r="2">
      <x v="1566"/>
    </i>
    <i r="3">
      <x v="107"/>
    </i>
    <i r="2">
      <x v="1593"/>
    </i>
    <i r="3">
      <x v="107"/>
    </i>
    <i r="2">
      <x v="1628"/>
    </i>
    <i r="3">
      <x v="107"/>
    </i>
    <i r="2">
      <x v="1647"/>
    </i>
    <i r="3">
      <x v="3"/>
    </i>
    <i r="2">
      <x v="1695"/>
    </i>
    <i r="3">
      <x v="8"/>
    </i>
    <i r="1">
      <x v="33"/>
    </i>
    <i r="2">
      <x v="24"/>
    </i>
    <i r="3">
      <x v="37"/>
    </i>
    <i r="2">
      <x v="1695"/>
    </i>
    <i r="3">
      <x v="37"/>
    </i>
    <i r="1">
      <x v="34"/>
    </i>
    <i r="2">
      <x v="1574"/>
    </i>
    <i r="3">
      <x v="105"/>
    </i>
    <i r="1">
      <x v="43"/>
    </i>
    <i r="2">
      <x v="1695"/>
    </i>
    <i r="3">
      <x v="26"/>
    </i>
    <i r="1">
      <x v="46"/>
    </i>
    <i r="2">
      <x v="387"/>
    </i>
    <i r="3">
      <x v="16"/>
    </i>
    <i r="3">
      <x v="121"/>
    </i>
    <i r="2">
      <x v="407"/>
    </i>
    <i r="3">
      <x v="37"/>
    </i>
    <i r="2">
      <x v="497"/>
    </i>
    <i r="3">
      <x v="111"/>
    </i>
    <i r="2">
      <x v="663"/>
    </i>
    <i r="3">
      <x v="45"/>
    </i>
    <i r="3">
      <x v="111"/>
    </i>
    <i r="2">
      <x v="666"/>
    </i>
    <i r="3">
      <x v="121"/>
    </i>
    <i r="2">
      <x v="770"/>
    </i>
    <i r="3">
      <x v="121"/>
    </i>
    <i r="2">
      <x v="865"/>
    </i>
    <i r="3">
      <x v="8"/>
    </i>
    <i r="2">
      <x v="964"/>
    </i>
    <i r="3">
      <x v="10"/>
    </i>
    <i r="2">
      <x v="978"/>
    </i>
    <i r="3">
      <x v="10"/>
    </i>
    <i r="2">
      <x v="1035"/>
    </i>
    <i r="3">
      <x v="10"/>
    </i>
    <i r="2">
      <x v="1221"/>
    </i>
    <i r="3">
      <x v="10"/>
    </i>
    <i r="2">
      <x v="1231"/>
    </i>
    <i r="3">
      <x v="111"/>
    </i>
    <i r="3">
      <x v="119"/>
    </i>
    <i r="3">
      <x v="121"/>
    </i>
    <i r="2">
      <x v="1321"/>
    </i>
    <i r="3">
      <x v="36"/>
    </i>
    <i r="3">
      <x v="116"/>
    </i>
    <i r="2">
      <x v="1434"/>
    </i>
    <i r="3">
      <x v="37"/>
    </i>
    <i r="3">
      <x v="45"/>
    </i>
    <i r="3">
      <x v="112"/>
    </i>
    <i r="2">
      <x v="1445"/>
    </i>
    <i r="3">
      <x v="10"/>
    </i>
    <i r="2">
      <x v="1534"/>
    </i>
    <i r="3">
      <x v="10"/>
    </i>
    <i r="2">
      <x v="1545"/>
    </i>
    <i r="3">
      <x v="111"/>
    </i>
    <i r="2">
      <x v="1585"/>
    </i>
    <i r="3">
      <x v="45"/>
    </i>
    <i r="3">
      <x v="111"/>
    </i>
    <i r="1">
      <x v="102"/>
    </i>
    <i r="2">
      <x v="23"/>
    </i>
    <i r="3">
      <x v="38"/>
    </i>
    <i r="2">
      <x v="65"/>
    </i>
    <i r="3">
      <x v="10"/>
    </i>
    <i r="2">
      <x v="114"/>
    </i>
    <i r="3">
      <x v="38"/>
    </i>
    <i r="2">
      <x v="327"/>
    </i>
    <i r="3">
      <x v="10"/>
    </i>
    <i r="2">
      <x v="378"/>
    </i>
    <i r="3">
      <x v="38"/>
    </i>
    <i r="2">
      <x v="385"/>
    </i>
    <i r="3">
      <x v="38"/>
    </i>
    <i r="2">
      <x v="549"/>
    </i>
    <i r="3">
      <x v="38"/>
    </i>
    <i r="2">
      <x v="594"/>
    </i>
    <i r="3">
      <x v="10"/>
    </i>
    <i r="2">
      <x v="651"/>
    </i>
    <i r="3">
      <x v="38"/>
    </i>
    <i r="2">
      <x v="654"/>
    </i>
    <i r="3">
      <x v="38"/>
    </i>
    <i r="2">
      <x v="722"/>
    </i>
    <i r="3">
      <x v="10"/>
    </i>
    <i r="2">
      <x v="797"/>
    </i>
    <i r="3">
      <x v="38"/>
    </i>
    <i r="2">
      <x v="1003"/>
    </i>
    <i r="3">
      <x v="10"/>
    </i>
    <i r="2">
      <x v="1123"/>
    </i>
    <i r="3">
      <x v="38"/>
    </i>
    <i r="2">
      <x v="1150"/>
    </i>
    <i r="3">
      <x v="38"/>
    </i>
    <i r="2">
      <x v="1158"/>
    </i>
    <i r="3">
      <x v="38"/>
    </i>
    <i r="2">
      <x v="1216"/>
    </i>
    <i r="3">
      <x v="10"/>
    </i>
    <i r="2">
      <x v="1241"/>
    </i>
    <i r="3">
      <x v="38"/>
    </i>
    <i r="2">
      <x v="1474"/>
    </i>
    <i r="3">
      <x v="10"/>
    </i>
    <i r="2">
      <x v="1488"/>
    </i>
    <i r="3">
      <x v="38"/>
    </i>
    <i r="2">
      <x v="1511"/>
    </i>
    <i r="3">
      <x v="38"/>
    </i>
    <i r="2">
      <x v="1569"/>
    </i>
    <i r="3">
      <x v="10"/>
    </i>
    <i r="2">
      <x v="1572"/>
    </i>
    <i r="3">
      <x v="10"/>
    </i>
    <i r="2">
      <x v="1601"/>
    </i>
    <i r="3">
      <x v="38"/>
    </i>
    <i r="2">
      <x v="1639"/>
    </i>
    <i r="3">
      <x v="10"/>
    </i>
    <i r="1">
      <x v="106"/>
    </i>
    <i r="2">
      <x v="1695"/>
    </i>
    <i r="3">
      <x v="45"/>
    </i>
    <i r="1">
      <x v="110"/>
    </i>
    <i r="2">
      <x v="76"/>
    </i>
    <i r="3">
      <x v="111"/>
    </i>
    <i r="2">
      <x v="81"/>
    </i>
    <i r="3">
      <x v="10"/>
    </i>
    <i r="2">
      <x v="88"/>
    </i>
    <i r="3">
      <x v="111"/>
    </i>
    <i r="2">
      <x v="95"/>
    </i>
    <i r="3">
      <x v="111"/>
    </i>
    <i r="2">
      <x v="324"/>
    </i>
    <i r="3">
      <x v="10"/>
    </i>
    <i r="2">
      <x v="648"/>
    </i>
    <i r="3">
      <x v="111"/>
    </i>
    <i r="2">
      <x v="687"/>
    </i>
    <i r="3">
      <x v="111"/>
    </i>
    <i r="2">
      <x v="709"/>
    </i>
    <i r="3">
      <x v="10"/>
    </i>
    <i r="2">
      <x v="869"/>
    </i>
    <i r="3">
      <x v="10"/>
    </i>
    <i r="2">
      <x v="896"/>
    </i>
    <i r="3">
      <x v="111"/>
    </i>
    <i r="2">
      <x v="920"/>
    </i>
    <i r="3">
      <x v="111"/>
    </i>
    <i r="2">
      <x v="1030"/>
    </i>
    <i r="3">
      <x v="111"/>
    </i>
    <i r="2">
      <x v="1122"/>
    </i>
    <i r="3">
      <x v="111"/>
    </i>
    <i r="2">
      <x v="1242"/>
    </i>
    <i r="3">
      <x v="111"/>
    </i>
    <i r="2">
      <x v="1333"/>
    </i>
    <i r="3">
      <x v="10"/>
    </i>
    <i r="2">
      <x v="1388"/>
    </i>
    <i r="3">
      <x v="111"/>
    </i>
    <i r="2">
      <x v="1550"/>
    </i>
    <i r="3">
      <x v="111"/>
    </i>
    <i r="2">
      <x v="1690"/>
    </i>
    <i r="3">
      <x v="111"/>
    </i>
    <i r="1">
      <x v="128"/>
    </i>
    <i r="2">
      <x v="1695"/>
    </i>
    <i r="3">
      <x v="65"/>
    </i>
    <i r="3">
      <x v="67"/>
    </i>
    <i>
      <x v="8"/>
    </i>
    <i r="1">
      <x v="5"/>
    </i>
    <i r="2">
      <x v="156"/>
    </i>
    <i r="3">
      <x v="16"/>
    </i>
    <i r="2">
      <x v="1583"/>
    </i>
    <i r="3">
      <x v="16"/>
    </i>
    <i r="2">
      <x v="1695"/>
    </i>
    <i r="3">
      <x v="7"/>
    </i>
    <i r="1">
      <x v="22"/>
    </i>
    <i r="2">
      <x v="169"/>
    </i>
    <i r="3">
      <x v="16"/>
    </i>
    <i r="3">
      <x v="114"/>
    </i>
    <i r="2">
      <x v="229"/>
    </i>
    <i r="3">
      <x v="114"/>
    </i>
    <i r="2">
      <x v="258"/>
    </i>
    <i r="3">
      <x v="114"/>
    </i>
    <i r="2">
      <x v="419"/>
    </i>
    <i r="3">
      <x v="16"/>
    </i>
    <i r="2">
      <x v="434"/>
    </i>
    <i r="3">
      <x v="114"/>
    </i>
    <i r="2">
      <x v="473"/>
    </i>
    <i r="3">
      <x v="114"/>
    </i>
    <i r="2">
      <x v="667"/>
    </i>
    <i r="3">
      <x v="16"/>
    </i>
    <i r="3">
      <x v="114"/>
    </i>
    <i r="2">
      <x v="979"/>
    </i>
    <i r="3">
      <x v="16"/>
    </i>
    <i r="3">
      <x v="37"/>
    </i>
    <i r="3">
      <x v="114"/>
    </i>
    <i r="2">
      <x v="1486"/>
    </i>
    <i r="3">
      <x v="114"/>
    </i>
    <i r="2">
      <x v="1610"/>
    </i>
    <i r="3">
      <x v="114"/>
    </i>
    <i r="2">
      <x v="1619"/>
    </i>
    <i r="3">
      <x v="114"/>
    </i>
    <i r="2">
      <x v="1695"/>
    </i>
    <i r="3">
      <x v="7"/>
    </i>
    <i r="1">
      <x v="32"/>
    </i>
    <i r="2">
      <x v="867"/>
    </i>
    <i r="3">
      <x v="16"/>
    </i>
    <i r="2">
      <x v="1032"/>
    </i>
    <i r="3">
      <x v="16"/>
    </i>
    <i r="2">
      <x v="1680"/>
    </i>
    <i r="3">
      <x v="16"/>
    </i>
    <i r="2">
      <x v="1695"/>
    </i>
    <i r="3">
      <x v="7"/>
    </i>
    <i r="3">
      <x v="20"/>
    </i>
    <i r="1">
      <x v="45"/>
    </i>
    <i r="2">
      <x v="1695"/>
    </i>
    <i r="3">
      <x v="7"/>
    </i>
    <i r="1">
      <x v="74"/>
    </i>
    <i r="2">
      <x v="1695"/>
    </i>
    <i r="3">
      <x v="7"/>
    </i>
    <i r="3">
      <x v="20"/>
    </i>
    <i r="1">
      <x v="100"/>
    </i>
    <i r="2">
      <x v="405"/>
    </i>
    <i r="3">
      <x v="37"/>
    </i>
    <i r="2">
      <x v="819"/>
    </i>
    <i r="3">
      <x v="16"/>
    </i>
    <i r="3">
      <x v="37"/>
    </i>
    <i r="2">
      <x v="1113"/>
    </i>
    <i r="3">
      <x v="7"/>
    </i>
    <i r="2">
      <x v="1164"/>
    </i>
    <i r="3">
      <x v="37"/>
    </i>
    <i r="2">
      <x v="1299"/>
    </i>
    <i r="3">
      <x v="37"/>
    </i>
    <i r="2">
      <x v="1301"/>
    </i>
    <i r="3">
      <x v="37"/>
    </i>
    <i r="2">
      <x v="1526"/>
    </i>
    <i r="3">
      <x v="37"/>
    </i>
    <i r="2">
      <x v="1678"/>
    </i>
    <i r="3">
      <x v="37"/>
    </i>
    <i r="2">
      <x v="1695"/>
    </i>
    <i r="3">
      <x v="7"/>
    </i>
    <i t="grand">
      <x/>
    </i>
  </rowItems>
  <colFields count="2">
    <field x="12"/>
    <field x="-2"/>
  </colFields>
  <colItems count="12">
    <i>
      <x v="1"/>
      <x/>
    </i>
    <i r="1" i="1">
      <x v="1"/>
    </i>
    <i>
      <x v="2"/>
      <x/>
    </i>
    <i r="1" i="1">
      <x v="1"/>
    </i>
    <i>
      <x v="4"/>
      <x/>
    </i>
    <i r="1" i="1">
      <x v="1"/>
    </i>
    <i>
      <x v="5"/>
      <x/>
    </i>
    <i r="1" i="1">
      <x v="1"/>
    </i>
    <i>
      <x v="8"/>
      <x/>
    </i>
    <i r="1" i="1">
      <x v="1"/>
    </i>
    <i t="grand">
      <x/>
    </i>
    <i t="grand" i="1">
      <x/>
    </i>
  </colItems>
  <pageFields count="1">
    <pageField fld="3" item="3" hier="-1"/>
  </pageFields>
  <dataFields count="2">
    <dataField name="HH targeted" fld="14" baseField="5" baseItem="0"/>
    <dataField name="HH Reached" fld="15" baseField="5" baseItem="0"/>
  </dataFields>
  <formats count="63">
    <format dxfId="62">
      <pivotArea outline="0" collapsedLevelsAreSubtotals="1" fieldPosition="0"/>
    </format>
    <format dxfId="61">
      <pivotArea dataOnly="0" labelOnly="1" fieldPosition="0">
        <references count="1">
          <reference field="4" count="3">
            <x v="5"/>
            <x v="7"/>
            <x v="10"/>
          </reference>
        </references>
      </pivotArea>
    </format>
    <format dxfId="60">
      <pivotArea dataOnly="0" labelOnly="1" grandRow="1" outline="0" fieldPosition="0"/>
    </format>
    <format dxfId="59">
      <pivotArea dataOnly="0" labelOnly="1" fieldPosition="0">
        <references count="2">
          <reference field="4" count="1" selected="0">
            <x v="5"/>
          </reference>
          <reference field="5" count="37">
            <x v="1"/>
            <x v="4"/>
            <x v="6"/>
            <x v="7"/>
            <x v="14"/>
            <x v="26"/>
            <x v="27"/>
            <x v="31"/>
            <x v="39"/>
            <x v="41"/>
            <x v="48"/>
            <x v="49"/>
            <x v="50"/>
            <x v="51"/>
            <x v="55"/>
            <x v="56"/>
            <x v="57"/>
            <x v="60"/>
            <x v="62"/>
            <x v="66"/>
            <x v="75"/>
            <x v="76"/>
            <x v="79"/>
            <x v="80"/>
            <x v="85"/>
            <x v="86"/>
            <x v="92"/>
            <x v="97"/>
            <x v="101"/>
            <x v="104"/>
            <x v="108"/>
            <x v="119"/>
            <x v="120"/>
            <x v="124"/>
            <x v="126"/>
            <x v="127"/>
            <x v="128"/>
          </reference>
        </references>
      </pivotArea>
    </format>
    <format dxfId="58">
      <pivotArea field="4" type="button" dataOnly="0" labelOnly="1" outline="0" axis="axisRow" fieldPosition="0"/>
    </format>
    <format dxfId="57">
      <pivotArea field="12" dataOnly="0" labelOnly="1" grandCol="1" outline="0" axis="axisCol" fieldPosition="0">
        <references count="1">
          <reference field="4294967294" count="1" selected="0">
            <x v="0"/>
          </reference>
        </references>
      </pivotArea>
    </format>
    <format dxfId="56">
      <pivotArea field="12" dataOnly="0" labelOnly="1" grandCol="1" outline="0" axis="axisCol" fieldPosition="0">
        <references count="1">
          <reference field="4294967294" count="1" selected="0">
            <x v="1"/>
          </reference>
        </references>
      </pivotArea>
    </format>
    <format dxfId="55">
      <pivotArea dataOnly="0" labelOnly="1" outline="0" fieldPosition="0">
        <references count="2">
          <reference field="4294967294" count="2">
            <x v="0"/>
            <x v="1"/>
          </reference>
          <reference field="12" count="1" selected="0">
            <x v="1"/>
          </reference>
        </references>
      </pivotArea>
    </format>
    <format dxfId="54">
      <pivotArea dataOnly="0" labelOnly="1" outline="0" fieldPosition="0">
        <references count="2">
          <reference field="4294967294" count="2">
            <x v="0"/>
            <x v="1"/>
          </reference>
          <reference field="12" count="1" selected="0">
            <x v="2"/>
          </reference>
        </references>
      </pivotArea>
    </format>
    <format dxfId="53">
      <pivotArea dataOnly="0" labelOnly="1" outline="0" fieldPosition="0">
        <references count="2">
          <reference field="4294967294" count="2">
            <x v="0"/>
            <x v="1"/>
          </reference>
          <reference field="12" count="1" selected="0">
            <x v="4"/>
          </reference>
        </references>
      </pivotArea>
    </format>
    <format dxfId="52">
      <pivotArea dataOnly="0" labelOnly="1" outline="0" fieldPosition="0">
        <references count="2">
          <reference field="4294967294" count="2">
            <x v="0"/>
            <x v="1"/>
          </reference>
          <reference field="12" count="1" selected="0">
            <x v="5"/>
          </reference>
        </references>
      </pivotArea>
    </format>
    <format dxfId="51">
      <pivotArea field="4" type="button" dataOnly="0" labelOnly="1" outline="0" axis="axisRow" fieldPosition="0"/>
    </format>
    <format dxfId="50">
      <pivotArea field="12" dataOnly="0" labelOnly="1" grandCol="1" outline="0" axis="axisCol" fieldPosition="0">
        <references count="1">
          <reference field="4294967294" count="1" selected="0">
            <x v="0"/>
          </reference>
        </references>
      </pivotArea>
    </format>
    <format dxfId="49">
      <pivotArea field="12" dataOnly="0" labelOnly="1" grandCol="1" outline="0" axis="axisCol" fieldPosition="0">
        <references count="1">
          <reference field="4294967294" count="1" selected="0">
            <x v="1"/>
          </reference>
        </references>
      </pivotArea>
    </format>
    <format dxfId="48">
      <pivotArea dataOnly="0" labelOnly="1" outline="0" fieldPosition="0">
        <references count="2">
          <reference field="4294967294" count="2">
            <x v="0"/>
            <x v="1"/>
          </reference>
          <reference field="12" count="1" selected="0">
            <x v="1"/>
          </reference>
        </references>
      </pivotArea>
    </format>
    <format dxfId="47">
      <pivotArea dataOnly="0" labelOnly="1" outline="0" fieldPosition="0">
        <references count="2">
          <reference field="4294967294" count="2">
            <x v="0"/>
            <x v="1"/>
          </reference>
          <reference field="12" count="1" selected="0">
            <x v="2"/>
          </reference>
        </references>
      </pivotArea>
    </format>
    <format dxfId="46">
      <pivotArea dataOnly="0" labelOnly="1" outline="0" fieldPosition="0">
        <references count="2">
          <reference field="4294967294" count="2">
            <x v="0"/>
            <x v="1"/>
          </reference>
          <reference field="12" count="1" selected="0">
            <x v="4"/>
          </reference>
        </references>
      </pivotArea>
    </format>
    <format dxfId="45">
      <pivotArea dataOnly="0" labelOnly="1" outline="0" fieldPosition="0">
        <references count="2">
          <reference field="4294967294" count="2">
            <x v="0"/>
            <x v="1"/>
          </reference>
          <reference field="12" count="1" selected="0">
            <x v="5"/>
          </reference>
        </references>
      </pivotArea>
    </format>
    <format dxfId="44">
      <pivotArea field="4" type="button" dataOnly="0" labelOnly="1" outline="0" axis="axisRow" fieldPosition="0"/>
    </format>
    <format dxfId="43">
      <pivotArea field="12" dataOnly="0" labelOnly="1" grandCol="1" outline="0" axis="axisCol" fieldPosition="0">
        <references count="1">
          <reference field="4294967294" count="1" selected="0">
            <x v="0"/>
          </reference>
        </references>
      </pivotArea>
    </format>
    <format dxfId="42">
      <pivotArea field="12" dataOnly="0" labelOnly="1" grandCol="1" outline="0" axis="axisCol" fieldPosition="0">
        <references count="1">
          <reference field="4294967294" count="1" selected="0">
            <x v="1"/>
          </reference>
        </references>
      </pivotArea>
    </format>
    <format dxfId="41">
      <pivotArea dataOnly="0" labelOnly="1" outline="0" fieldPosition="0">
        <references count="2">
          <reference field="4294967294" count="2">
            <x v="0"/>
            <x v="1"/>
          </reference>
          <reference field="12" count="1" selected="0">
            <x v="1"/>
          </reference>
        </references>
      </pivotArea>
    </format>
    <format dxfId="40">
      <pivotArea dataOnly="0" labelOnly="1" outline="0" fieldPosition="0">
        <references count="2">
          <reference field="4294967294" count="2">
            <x v="0"/>
            <x v="1"/>
          </reference>
          <reference field="12" count="1" selected="0">
            <x v="2"/>
          </reference>
        </references>
      </pivotArea>
    </format>
    <format dxfId="39">
      <pivotArea dataOnly="0" labelOnly="1" outline="0" fieldPosition="0">
        <references count="2">
          <reference field="4294967294" count="2">
            <x v="0"/>
            <x v="1"/>
          </reference>
          <reference field="12" count="1" selected="0">
            <x v="4"/>
          </reference>
        </references>
      </pivotArea>
    </format>
    <format dxfId="38">
      <pivotArea dataOnly="0" labelOnly="1" outline="0" fieldPosition="0">
        <references count="2">
          <reference field="4294967294" count="2">
            <x v="0"/>
            <x v="1"/>
          </reference>
          <reference field="12" count="1" selected="0">
            <x v="5"/>
          </reference>
        </references>
      </pivotArea>
    </format>
    <format dxfId="37">
      <pivotArea dataOnly="0" labelOnly="1" fieldPosition="0">
        <references count="1">
          <reference field="12" count="4">
            <x v="1"/>
            <x v="2"/>
            <x v="4"/>
            <x v="5"/>
          </reference>
        </references>
      </pivotArea>
    </format>
    <format dxfId="36">
      <pivotArea field="12" dataOnly="0" labelOnly="1" grandCol="1" outline="0" axis="axisCol" fieldPosition="0">
        <references count="1">
          <reference field="4294967294" count="1" selected="0">
            <x v="0"/>
          </reference>
        </references>
      </pivotArea>
    </format>
    <format dxfId="35">
      <pivotArea field="12" dataOnly="0" labelOnly="1" grandCol="1" outline="0" axis="axisCol" fieldPosition="0">
        <references count="1">
          <reference field="4294967294" count="1" selected="0">
            <x v="1"/>
          </reference>
        </references>
      </pivotArea>
    </format>
    <format dxfId="34">
      <pivotArea dataOnly="0" labelOnly="1" outline="0" fieldPosition="0">
        <references count="2">
          <reference field="4294967294" count="2">
            <x v="0"/>
            <x v="1"/>
          </reference>
          <reference field="12" count="1" selected="0">
            <x v="1"/>
          </reference>
        </references>
      </pivotArea>
    </format>
    <format dxfId="33">
      <pivotArea dataOnly="0" labelOnly="1" outline="0" fieldPosition="0">
        <references count="2">
          <reference field="4294967294" count="2">
            <x v="0"/>
            <x v="1"/>
          </reference>
          <reference field="12" count="1" selected="0">
            <x v="2"/>
          </reference>
        </references>
      </pivotArea>
    </format>
    <format dxfId="32">
      <pivotArea dataOnly="0" labelOnly="1" outline="0" fieldPosition="0">
        <references count="2">
          <reference field="4294967294" count="2">
            <x v="0"/>
            <x v="1"/>
          </reference>
          <reference field="12" count="1" selected="0">
            <x v="4"/>
          </reference>
        </references>
      </pivotArea>
    </format>
    <format dxfId="31">
      <pivotArea dataOnly="0" labelOnly="1" outline="0" fieldPosition="0">
        <references count="2">
          <reference field="4294967294" count="2">
            <x v="0"/>
            <x v="1"/>
          </reference>
          <reference field="12" count="1" selected="0">
            <x v="5"/>
          </reference>
        </references>
      </pivotArea>
    </format>
    <format dxfId="30">
      <pivotArea dataOnly="0" labelOnly="1" fieldPosition="0">
        <references count="1">
          <reference field="12" count="4">
            <x v="1"/>
            <x v="2"/>
            <x v="4"/>
            <x v="5"/>
          </reference>
        </references>
      </pivotArea>
    </format>
    <format dxfId="29">
      <pivotArea field="12" dataOnly="0" labelOnly="1" grandCol="1" outline="0" axis="axisCol" fieldPosition="0">
        <references count="1">
          <reference field="4294967294" count="1" selected="0">
            <x v="0"/>
          </reference>
        </references>
      </pivotArea>
    </format>
    <format dxfId="28">
      <pivotArea field="12" dataOnly="0" labelOnly="1" grandCol="1" outline="0" axis="axisCol" fieldPosition="0">
        <references count="1">
          <reference field="4294967294" count="1" selected="0">
            <x v="1"/>
          </reference>
        </references>
      </pivotArea>
    </format>
    <format dxfId="27">
      <pivotArea dataOnly="0" labelOnly="1" outline="0" fieldPosition="0">
        <references count="2">
          <reference field="4294967294" count="2">
            <x v="0"/>
            <x v="1"/>
          </reference>
          <reference field="12" count="1" selected="0">
            <x v="1"/>
          </reference>
        </references>
      </pivotArea>
    </format>
    <format dxfId="26">
      <pivotArea dataOnly="0" labelOnly="1" outline="0" fieldPosition="0">
        <references count="2">
          <reference field="4294967294" count="2">
            <x v="0"/>
            <x v="1"/>
          </reference>
          <reference field="12" count="1" selected="0">
            <x v="2"/>
          </reference>
        </references>
      </pivotArea>
    </format>
    <format dxfId="25">
      <pivotArea dataOnly="0" labelOnly="1" outline="0" fieldPosition="0">
        <references count="2">
          <reference field="4294967294" count="2">
            <x v="0"/>
            <x v="1"/>
          </reference>
          <reference field="12" count="1" selected="0">
            <x v="4"/>
          </reference>
        </references>
      </pivotArea>
    </format>
    <format dxfId="24">
      <pivotArea dataOnly="0" labelOnly="1" outline="0" fieldPosition="0">
        <references count="2">
          <reference field="4294967294" count="2">
            <x v="0"/>
            <x v="1"/>
          </reference>
          <reference field="12" count="1" selected="0">
            <x v="5"/>
          </reference>
        </references>
      </pivotArea>
    </format>
    <format dxfId="23">
      <pivotArea field="12" dataOnly="0" labelOnly="1" grandCol="1" outline="0" axis="axisCol" fieldPosition="0">
        <references count="1">
          <reference field="4294967294" count="1" selected="0">
            <x v="0"/>
          </reference>
        </references>
      </pivotArea>
    </format>
    <format dxfId="22">
      <pivotArea field="12" dataOnly="0" labelOnly="1" grandCol="1" outline="0" axis="axisCol" fieldPosition="0">
        <references count="1">
          <reference field="4294967294" count="1" selected="0">
            <x v="1"/>
          </reference>
        </references>
      </pivotArea>
    </format>
    <format dxfId="21">
      <pivotArea dataOnly="0" labelOnly="1" fieldPosition="0">
        <references count="1">
          <reference field="12" count="4">
            <x v="1"/>
            <x v="2"/>
            <x v="4"/>
            <x v="5"/>
          </reference>
        </references>
      </pivotArea>
    </format>
    <format dxfId="20">
      <pivotArea field="12" dataOnly="0" labelOnly="1" grandCol="1" outline="0" axis="axisCol" fieldPosition="0">
        <references count="1">
          <reference field="4294967294" count="1" selected="0">
            <x v="0"/>
          </reference>
        </references>
      </pivotArea>
    </format>
    <format dxfId="19">
      <pivotArea field="12" dataOnly="0" labelOnly="1" grandCol="1" outline="0" axis="axisCol" fieldPosition="0">
        <references count="1">
          <reference field="4294967294" count="1" selected="0">
            <x v="1"/>
          </reference>
        </references>
      </pivotArea>
    </format>
    <format dxfId="18">
      <pivotArea dataOnly="0" labelOnly="1" outline="0" fieldPosition="0">
        <references count="2">
          <reference field="4294967294" count="2">
            <x v="0"/>
            <x v="1"/>
          </reference>
          <reference field="12" count="1" selected="0">
            <x v="1"/>
          </reference>
        </references>
      </pivotArea>
    </format>
    <format dxfId="17">
      <pivotArea dataOnly="0" labelOnly="1" outline="0" fieldPosition="0">
        <references count="2">
          <reference field="4294967294" count="2">
            <x v="0"/>
            <x v="1"/>
          </reference>
          <reference field="12" count="1" selected="0">
            <x v="2"/>
          </reference>
        </references>
      </pivotArea>
    </format>
    <format dxfId="16">
      <pivotArea dataOnly="0" labelOnly="1" outline="0" fieldPosition="0">
        <references count="2">
          <reference field="4294967294" count="2">
            <x v="0"/>
            <x v="1"/>
          </reference>
          <reference field="12" count="1" selected="0">
            <x v="4"/>
          </reference>
        </references>
      </pivotArea>
    </format>
    <format dxfId="15">
      <pivotArea dataOnly="0" labelOnly="1" outline="0" fieldPosition="0">
        <references count="2">
          <reference field="4294967294" count="2">
            <x v="0"/>
            <x v="1"/>
          </reference>
          <reference field="12" count="1" selected="0">
            <x v="5"/>
          </reference>
        </references>
      </pivotArea>
    </format>
    <format dxfId="14">
      <pivotArea dataOnly="0" labelOnly="1" fieldPosition="0">
        <references count="1">
          <reference field="12" count="4">
            <x v="1"/>
            <x v="2"/>
            <x v="4"/>
            <x v="5"/>
          </reference>
        </references>
      </pivotArea>
    </format>
    <format dxfId="13">
      <pivotArea field="12" dataOnly="0" labelOnly="1" grandCol="1" outline="0" axis="axisCol" fieldPosition="0">
        <references count="1">
          <reference field="4294967294" count="1" selected="0">
            <x v="0"/>
          </reference>
        </references>
      </pivotArea>
    </format>
    <format dxfId="12">
      <pivotArea field="12" dataOnly="0" labelOnly="1" grandCol="1" outline="0" axis="axisCol" fieldPosition="0">
        <references count="1">
          <reference field="4294967294" count="1" selected="0">
            <x v="1"/>
          </reference>
        </references>
      </pivotArea>
    </format>
    <format dxfId="11">
      <pivotArea dataOnly="0" labelOnly="1" outline="0" fieldPosition="0">
        <references count="2">
          <reference field="4294967294" count="2">
            <x v="0"/>
            <x v="1"/>
          </reference>
          <reference field="12" count="1" selected="0">
            <x v="1"/>
          </reference>
        </references>
      </pivotArea>
    </format>
    <format dxfId="10">
      <pivotArea dataOnly="0" labelOnly="1" outline="0" fieldPosition="0">
        <references count="2">
          <reference field="4294967294" count="2">
            <x v="0"/>
            <x v="1"/>
          </reference>
          <reference field="12" count="1" selected="0">
            <x v="2"/>
          </reference>
        </references>
      </pivotArea>
    </format>
    <format dxfId="9">
      <pivotArea dataOnly="0" labelOnly="1" outline="0" fieldPosition="0">
        <references count="2">
          <reference field="4294967294" count="2">
            <x v="0"/>
            <x v="1"/>
          </reference>
          <reference field="12" count="1" selected="0">
            <x v="4"/>
          </reference>
        </references>
      </pivotArea>
    </format>
    <format dxfId="8">
      <pivotArea dataOnly="0" labelOnly="1" outline="0" fieldPosition="0">
        <references count="2">
          <reference field="4294967294" count="2">
            <x v="0"/>
            <x v="1"/>
          </reference>
          <reference field="12" count="1" selected="0">
            <x v="5"/>
          </reference>
        </references>
      </pivotArea>
    </format>
    <format dxfId="7">
      <pivotArea dataOnly="0" labelOnly="1" fieldPosition="0">
        <references count="1">
          <reference field="12" count="1">
            <x v="8"/>
          </reference>
        </references>
      </pivotArea>
    </format>
    <format dxfId="6">
      <pivotArea dataOnly="0" labelOnly="1" outline="0" fieldPosition="0">
        <references count="2">
          <reference field="4294967294" count="2">
            <x v="0"/>
            <x v="1"/>
          </reference>
          <reference field="12" count="1" selected="0">
            <x v="8"/>
          </reference>
        </references>
      </pivotArea>
    </format>
    <format dxfId="5">
      <pivotArea dataOnly="0" labelOnly="1" outline="0" fieldPosition="0">
        <references count="2">
          <reference field="4294967294" count="2">
            <x v="0"/>
            <x v="1"/>
          </reference>
          <reference field="12" count="1" selected="0">
            <x v="8"/>
          </reference>
        </references>
      </pivotArea>
    </format>
    <format dxfId="4">
      <pivotArea dataOnly="0" labelOnly="1" outline="0" fieldPosition="0">
        <references count="2">
          <reference field="4294967294" count="2">
            <x v="0"/>
            <x v="1"/>
          </reference>
          <reference field="12" count="1" selected="0">
            <x v="8"/>
          </reference>
        </references>
      </pivotArea>
    </format>
    <format dxfId="3">
      <pivotArea dataOnly="0" labelOnly="1" fieldPosition="0">
        <references count="1">
          <reference field="12" count="1">
            <x v="8"/>
          </reference>
        </references>
      </pivotArea>
    </format>
    <format dxfId="2">
      <pivotArea dataOnly="0" labelOnly="1" outline="0" fieldPosition="0">
        <references count="2">
          <reference field="4294967294" count="2">
            <x v="0"/>
            <x v="1"/>
          </reference>
          <reference field="12" count="1" selected="0">
            <x v="8"/>
          </reference>
        </references>
      </pivotArea>
    </format>
    <format dxfId="1">
      <pivotArea dataOnly="0" labelOnly="1" fieldPosition="0">
        <references count="1">
          <reference field="12" count="5">
            <x v="1"/>
            <x v="2"/>
            <x v="4"/>
            <x v="5"/>
            <x v="8"/>
          </reference>
        </references>
      </pivotArea>
    </format>
    <format dxfId="0">
      <pivotArea dataOnly="0" labelOnly="1" fieldPosition="0">
        <references count="1">
          <reference field="12" count="5">
            <x v="1"/>
            <x v="2"/>
            <x v="4"/>
            <x v="5"/>
            <x v="8"/>
          </reference>
        </references>
      </pivotArea>
    </format>
  </formats>
  <pivotTableStyleInfo name="PivotStyleLight8"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7.xml><?xml version="1.0" encoding="utf-8"?>
<pivotTableDefinition xmlns="http://schemas.openxmlformats.org/spreadsheetml/2006/main" name="PivotTable7" cacheId="0" applyNumberFormats="0" applyBorderFormats="0" applyFontFormats="0" applyPatternFormats="0" applyAlignmentFormats="0" applyWidthHeightFormats="1" dataCaption="Values" updatedVersion="5" minRefreshableVersion="3" colGrandTotals="0" itemPrintTitles="1" createdVersion="5" indent="0" outline="1" outlineData="1" multipleFieldFilters="0" chartFormat="37">
  <location ref="B58:E65"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showAll="0"/>
    <pivotField showAll="0"/>
    <pivotField showAll="0"/>
    <pivotField showAll="0"/>
    <pivotField showAll="0">
      <items count="7">
        <item x="0"/>
        <item x="2"/>
        <item x="4"/>
        <item x="1"/>
        <item x="3"/>
        <item x="5"/>
        <item t="default"/>
      </items>
    </pivotField>
    <pivotField showAll="0"/>
    <pivotField showAll="0"/>
    <pivotField showAll="0"/>
    <pivotField axis="axisRow" showAll="0">
      <items count="13">
        <item m="1" x="7"/>
        <item x="2"/>
        <item x="0"/>
        <item m="1" x="11"/>
        <item x="1"/>
        <item x="5"/>
        <item m="1" x="10"/>
        <item x="6"/>
        <item x="3"/>
        <item h="1" x="4"/>
        <item m="1" x="9"/>
        <item m="1" x="8"/>
        <item t="default"/>
      </items>
    </pivotField>
    <pivotField showAll="0">
      <items count="16">
        <item x="3"/>
        <item m="1" x="13"/>
        <item x="6"/>
        <item x="2"/>
        <item x="0"/>
        <item x="1"/>
        <item m="1" x="8"/>
        <item m="1" x="10"/>
        <item m="1" x="11"/>
        <item x="5"/>
        <item m="1" x="12"/>
        <item x="7"/>
        <item m="1" x="14"/>
        <item x="4"/>
        <item m="1" x="9"/>
        <item t="default"/>
      </items>
    </pivotField>
    <pivotField dataField="1" showAll="0"/>
    <pivotField showAll="0"/>
    <pivotField showAll="0"/>
    <pivotField axis="axisCol"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items count="14">
        <item sd="0" x="6"/>
        <item sd="0" x="5"/>
        <item x="0"/>
        <item sd="0" x="3"/>
        <item sd="0" x="7"/>
        <item x="10"/>
        <item x="12"/>
        <item x="11"/>
        <item x="1"/>
        <item x="2"/>
        <item x="4"/>
        <item x="8"/>
        <item x="9"/>
        <item t="default"/>
      </items>
    </pivotField>
    <pivotField showAll="0" defaultSubtotal="0">
      <items count="13">
        <item sd="0" x="7"/>
        <item x="0"/>
        <item sd="0" x="4"/>
        <item sd="0" x="2"/>
        <item x="10"/>
        <item x="12"/>
        <item x="11"/>
        <item x="1"/>
        <item x="3"/>
        <item x="5"/>
        <item x="6"/>
        <item x="8"/>
        <item x="9"/>
      </items>
    </pivotField>
    <pivotField axis="axisCol" showAll="0" defaultSubtotal="0">
      <items count="5">
        <item n="Communal facilities available/provided" sd="0" x="1"/>
        <item n="HH level facilities available / provided" sd="0" x="2"/>
        <item n="WASH partner needed" sd="0" x="0"/>
        <item h="1" sd="0" x="3"/>
        <item h="1" x="4"/>
      </items>
    </pivotField>
    <pivotField showAll="0" defaultSubtotal="0">
      <items count="5">
        <item x="0"/>
        <item x="1"/>
        <item x="2"/>
        <item x="4"/>
        <item x="3"/>
      </items>
    </pivotField>
    <pivotField dragToRow="0" dragToCol="0" dragToPage="0" showAll="0" defaultSubtotal="0"/>
  </pivotFields>
  <rowFields count="1">
    <field x="12"/>
  </rowFields>
  <rowItems count="5">
    <i>
      <x v="1"/>
    </i>
    <i>
      <x v="2"/>
    </i>
    <i>
      <x v="4"/>
    </i>
    <i>
      <x v="8"/>
    </i>
    <i t="grand">
      <x/>
    </i>
  </rowItems>
  <colFields count="2">
    <field x="26"/>
    <field x="17"/>
  </colFields>
  <colItems count="3">
    <i>
      <x/>
    </i>
    <i>
      <x v="1"/>
    </i>
    <i>
      <x v="2"/>
    </i>
  </colItems>
  <pageFields count="1">
    <pageField fld="3" item="3" hier="-1"/>
  </pageFields>
  <dataFields count="1">
    <dataField name="Sum of HH_target" fld="14" baseField="17" baseItem="4"/>
  </dataFields>
  <chartFormats count="19">
    <chartFormat chart="23" format="0" series="1">
      <pivotArea type="data" outline="0" fieldPosition="0">
        <references count="2">
          <reference field="4294967294" count="1" selected="0">
            <x v="0"/>
          </reference>
          <reference field="12" count="1" selected="0">
            <x v="2"/>
          </reference>
        </references>
      </pivotArea>
    </chartFormat>
    <chartFormat chart="23" format="1" series="1">
      <pivotArea type="data" outline="0" fieldPosition="0">
        <references count="2">
          <reference field="4294967294" count="1" selected="0">
            <x v="0"/>
          </reference>
          <reference field="12" count="1" selected="0">
            <x v="4"/>
          </reference>
        </references>
      </pivotArea>
    </chartFormat>
    <chartFormat chart="23" format="2" series="1">
      <pivotArea type="data" outline="0" fieldPosition="0">
        <references count="2">
          <reference field="4294967294" count="1" selected="0">
            <x v="0"/>
          </reference>
          <reference field="12" count="1" selected="0">
            <x v="5"/>
          </reference>
        </references>
      </pivotArea>
    </chartFormat>
    <chartFormat chart="23" format="3" series="1">
      <pivotArea type="data" outline="0" fieldPosition="0">
        <references count="2">
          <reference field="4294967294" count="1" selected="0">
            <x v="0"/>
          </reference>
          <reference field="12" count="1" selected="0">
            <x v="1"/>
          </reference>
        </references>
      </pivotArea>
    </chartFormat>
    <chartFormat chart="23" format="5" series="1">
      <pivotArea type="data" outline="0" fieldPosition="0">
        <references count="2">
          <reference field="4294967294" count="1" selected="0">
            <x v="0"/>
          </reference>
          <reference field="26" count="1" selected="0">
            <x v="0"/>
          </reference>
        </references>
      </pivotArea>
    </chartFormat>
    <chartFormat chart="23" format="7" series="1">
      <pivotArea type="data" outline="0" fieldPosition="0">
        <references count="2">
          <reference field="4294967294" count="1" selected="0">
            <x v="0"/>
          </reference>
          <reference field="26" count="1" selected="0">
            <x v="1"/>
          </reference>
        </references>
      </pivotArea>
    </chartFormat>
    <chartFormat chart="23" format="8" series="1">
      <pivotArea type="data" outline="0" fieldPosition="0">
        <references count="2">
          <reference field="4294967294" count="1" selected="0">
            <x v="0"/>
          </reference>
          <reference field="26" count="1" selected="0">
            <x v="2"/>
          </reference>
        </references>
      </pivotArea>
    </chartFormat>
    <chartFormat chart="25" format="14" series="1">
      <pivotArea type="data" outline="0" fieldPosition="0">
        <references count="2">
          <reference field="4294967294" count="1" selected="0">
            <x v="0"/>
          </reference>
          <reference field="26" count="1" selected="0">
            <x v="0"/>
          </reference>
        </references>
      </pivotArea>
    </chartFormat>
    <chartFormat chart="25" format="15" series="1">
      <pivotArea type="data" outline="0" fieldPosition="0">
        <references count="2">
          <reference field="4294967294" count="1" selected="0">
            <x v="0"/>
          </reference>
          <reference field="26" count="1" selected="0">
            <x v="1"/>
          </reference>
        </references>
      </pivotArea>
    </chartFormat>
    <chartFormat chart="25" format="16" series="1">
      <pivotArea type="data" outline="0" fieldPosition="0">
        <references count="2">
          <reference field="4294967294" count="1" selected="0">
            <x v="0"/>
          </reference>
          <reference field="26" count="1" selected="0">
            <x v="2"/>
          </reference>
        </references>
      </pivotArea>
    </chartFormat>
    <chartFormat chart="33" format="4" series="1">
      <pivotArea type="data" outline="0" fieldPosition="0">
        <references count="2">
          <reference field="4294967294" count="1" selected="0">
            <x v="0"/>
          </reference>
          <reference field="26" count="1" selected="0">
            <x v="0"/>
          </reference>
        </references>
      </pivotArea>
    </chartFormat>
    <chartFormat chart="33" format="5" series="1">
      <pivotArea type="data" outline="0" fieldPosition="0">
        <references count="2">
          <reference field="4294967294" count="1" selected="0">
            <x v="0"/>
          </reference>
          <reference field="26" count="1" selected="0">
            <x v="1"/>
          </reference>
        </references>
      </pivotArea>
    </chartFormat>
    <chartFormat chart="33" format="6" series="1">
      <pivotArea type="data" outline="0" fieldPosition="0">
        <references count="2">
          <reference field="4294967294" count="1" selected="0">
            <x v="0"/>
          </reference>
          <reference field="26" count="1" selected="0">
            <x v="2"/>
          </reference>
        </references>
      </pivotArea>
    </chartFormat>
    <chartFormat chart="34" format="7" series="1">
      <pivotArea type="data" outline="0" fieldPosition="0">
        <references count="2">
          <reference field="4294967294" count="1" selected="0">
            <x v="0"/>
          </reference>
          <reference field="26" count="1" selected="0">
            <x v="0"/>
          </reference>
        </references>
      </pivotArea>
    </chartFormat>
    <chartFormat chart="34" format="8" series="1">
      <pivotArea type="data" outline="0" fieldPosition="0">
        <references count="2">
          <reference field="4294967294" count="1" selected="0">
            <x v="0"/>
          </reference>
          <reference field="26" count="1" selected="0">
            <x v="1"/>
          </reference>
        </references>
      </pivotArea>
    </chartFormat>
    <chartFormat chart="34" format="9" series="1">
      <pivotArea type="data" outline="0" fieldPosition="0">
        <references count="2">
          <reference field="4294967294" count="1" selected="0">
            <x v="0"/>
          </reference>
          <reference field="26" count="1" selected="0">
            <x v="2"/>
          </reference>
        </references>
      </pivotArea>
    </chartFormat>
    <chartFormat chart="35" format="7" series="1">
      <pivotArea type="data" outline="0" fieldPosition="0">
        <references count="2">
          <reference field="4294967294" count="1" selected="0">
            <x v="0"/>
          </reference>
          <reference field="26" count="1" selected="0">
            <x v="0"/>
          </reference>
        </references>
      </pivotArea>
    </chartFormat>
    <chartFormat chart="35" format="8" series="1">
      <pivotArea type="data" outline="0" fieldPosition="0">
        <references count="2">
          <reference field="4294967294" count="1" selected="0">
            <x v="0"/>
          </reference>
          <reference field="26" count="1" selected="0">
            <x v="1"/>
          </reference>
        </references>
      </pivotArea>
    </chartFormat>
    <chartFormat chart="35" format="9" series="1">
      <pivotArea type="data" outline="0" fieldPosition="0">
        <references count="2">
          <reference field="4294967294" count="1" selected="0">
            <x v="0"/>
          </reference>
          <reference field="26" count="1" selected="0">
            <x v="2"/>
          </reference>
        </references>
      </pivotArea>
    </chartFormat>
  </chartFormat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8.xml><?xml version="1.0" encoding="utf-8"?>
<pivotTableDefinition xmlns="http://schemas.openxmlformats.org/spreadsheetml/2006/main" name="PivotTable8" cacheId="0" applyNumberFormats="0" applyBorderFormats="0" applyFontFormats="0" applyPatternFormats="0" applyAlignmentFormats="0" applyWidthHeightFormats="1" dataCaption="Values" updatedVersion="5" minRefreshableVersion="3" colGrandTotals="0" itemPrintTitles="1" createdVersion="5" indent="0" outline="1" outlineData="1" multipleFieldFilters="0" chartFormat="6">
  <location ref="B71:F83" firstHeaderRow="1" firstDataRow="3" firstDataCol="1" rowPageCount="1" colPageCount="1"/>
  <pivotFields count="29">
    <pivotField showAll="0"/>
    <pivotField showAll="0"/>
    <pivotField showAll="0"/>
    <pivotField axis="axisPage" showAll="0">
      <items count="6">
        <item x="3"/>
        <item x="2"/>
        <item x="0"/>
        <item x="1"/>
        <item x="4"/>
        <item t="default"/>
      </items>
    </pivotField>
    <pivotField showAll="0"/>
    <pivotField showAll="0"/>
    <pivotField showAll="0"/>
    <pivotField showAll="0"/>
    <pivotField axis="axisCol" showAll="0">
      <items count="7">
        <item x="0"/>
        <item x="2"/>
        <item x="4"/>
        <item x="1"/>
        <item x="3"/>
        <item x="5"/>
        <item t="default"/>
      </items>
    </pivotField>
    <pivotField showAll="0"/>
    <pivotField showAll="0"/>
    <pivotField showAll="0"/>
    <pivotField axis="axisRow" showAll="0">
      <items count="13">
        <item m="1" x="7"/>
        <item sd="0" x="2"/>
        <item x="0"/>
        <item m="1" x="11"/>
        <item sd="0" x="1"/>
        <item sd="0" x="5"/>
        <item sd="0" x="3"/>
        <item m="1" x="9"/>
        <item m="1" x="10"/>
        <item m="1" x="8"/>
        <item h="1" x="4"/>
        <item x="6"/>
        <item t="default"/>
      </items>
    </pivotField>
    <pivotField axis="axisRow" showAll="0">
      <items count="16">
        <item m="1" x="12"/>
        <item x="3"/>
        <item x="5"/>
        <item x="7"/>
        <item m="1" x="13"/>
        <item x="6"/>
        <item x="2"/>
        <item m="1" x="11"/>
        <item n="SSRS Shelter kit " x="0"/>
        <item m="1" x="8"/>
        <item m="1" x="10"/>
        <item n="Not specified" x="1"/>
        <item m="1" x="14"/>
        <item x="4"/>
        <item m="1" x="9"/>
        <item t="default"/>
      </items>
    </pivotField>
    <pivotField dataField="1" showAll="0"/>
    <pivotField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defaultSubtotal="0">
      <items count="13">
        <item x="0"/>
        <item x="1"/>
        <item x="2"/>
        <item x="3"/>
        <item x="4"/>
        <item sd="0" x="5"/>
        <item sd="0" x="6"/>
        <item x="12"/>
        <item x="11"/>
        <item n="SSRS shelter kit" sd="0" x="7"/>
        <item x="10"/>
        <item n="SSRS Shelter kit2" x="8"/>
        <item x="9"/>
      </items>
    </pivotField>
    <pivotField showAll="0" defaultSubtotal="0">
      <items count="13">
        <item x="0"/>
        <item x="1"/>
        <item x="2"/>
        <item x="3"/>
        <item x="4"/>
        <item x="5"/>
        <item x="6"/>
        <item x="7"/>
        <item x="10"/>
        <item x="12"/>
        <item x="11"/>
        <item x="8"/>
        <item x="9"/>
      </items>
    </pivotField>
    <pivotField showAll="0" defaultSubtotal="0">
      <items count="5">
        <item x="0"/>
        <item x="1"/>
        <item x="2"/>
        <item x="3"/>
        <item x="4"/>
      </items>
    </pivotField>
    <pivotField axis="axisCol" showAll="0" defaultSubtotal="0">
      <items count="5">
        <item sd="0" x="0"/>
        <item sd="0" x="2"/>
        <item sd="0" x="1"/>
        <item n="Planned" sd="0" x="4"/>
        <item h="1" x="3"/>
      </items>
    </pivotField>
    <pivotField dragToRow="0" dragToCol="0" dragToPage="0" showAll="0" defaultSubtotal="0"/>
  </pivotFields>
  <rowFields count="2">
    <field x="12"/>
    <field x="13"/>
  </rowFields>
  <rowItems count="10">
    <i>
      <x v="1"/>
    </i>
    <i>
      <x v="2"/>
    </i>
    <i r="1">
      <x v="1"/>
    </i>
    <i r="1">
      <x v="2"/>
    </i>
    <i r="1">
      <x v="8"/>
    </i>
    <i r="1">
      <x v="11"/>
    </i>
    <i>
      <x v="4"/>
    </i>
    <i>
      <x v="5"/>
    </i>
    <i>
      <x v="6"/>
    </i>
    <i t="grand">
      <x/>
    </i>
  </rowItems>
  <colFields count="2">
    <field x="27"/>
    <field x="8"/>
  </colFields>
  <colItems count="4">
    <i>
      <x/>
    </i>
    <i>
      <x v="1"/>
    </i>
    <i>
      <x v="2"/>
    </i>
    <i>
      <x v="3"/>
    </i>
  </colItems>
  <pageFields count="1">
    <pageField fld="3" item="1" hier="-1"/>
  </pageFields>
  <dataFields count="1">
    <dataField name="Sum of HH_target" fld="14" baseField="8" baseItem="3"/>
  </dataFields>
  <chartFormats count="5">
    <chartFormat chart="5" format="12" series="1">
      <pivotArea type="data" outline="0" fieldPosition="0">
        <references count="2">
          <reference field="4294967294" count="1" selected="0">
            <x v="0"/>
          </reference>
          <reference field="27" count="1" selected="0">
            <x v="0"/>
          </reference>
        </references>
      </pivotArea>
    </chartFormat>
    <chartFormat chart="5" format="13" series="1">
      <pivotArea type="data" outline="0" fieldPosition="0">
        <references count="2">
          <reference field="4294967294" count="1" selected="0">
            <x v="0"/>
          </reference>
          <reference field="27" count="1" selected="0">
            <x v="1"/>
          </reference>
        </references>
      </pivotArea>
    </chartFormat>
    <chartFormat chart="5" format="14" series="1">
      <pivotArea type="data" outline="0" fieldPosition="0">
        <references count="2">
          <reference field="4294967294" count="1" selected="0">
            <x v="0"/>
          </reference>
          <reference field="27" count="1" selected="0">
            <x v="2"/>
          </reference>
        </references>
      </pivotArea>
    </chartFormat>
    <chartFormat chart="5" format="15" series="1">
      <pivotArea type="data" outline="0" fieldPosition="0">
        <references count="2">
          <reference field="4294967294" count="1" selected="0">
            <x v="0"/>
          </reference>
          <reference field="27" count="1" selected="0">
            <x v="3"/>
          </reference>
        </references>
      </pivotArea>
    </chartFormat>
    <chartFormat chart="5" format="16" series="1">
      <pivotArea type="data" outline="0" fieldPosition="0">
        <references count="2">
          <reference field="4294967294" count="1" selected="0">
            <x v="0"/>
          </reference>
          <reference field="27" count="1" selected="0">
            <x v="4"/>
          </reference>
        </references>
      </pivotArea>
    </chartFormat>
  </chartFormat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9.xml><?xml version="1.0" encoding="utf-8"?>
<pivotTableDefinition xmlns="http://schemas.openxmlformats.org/spreadsheetml/2006/main" name="PivotTable1" cacheId="0" applyNumberFormats="0" applyBorderFormats="0" applyFontFormats="0" applyPatternFormats="0" applyAlignmentFormats="0" applyWidthHeightFormats="1" dataCaption="Values" updatedVersion="5" minRefreshableVersion="3" colGrandTotals="0" itemPrintTitles="1" createdVersion="5" indent="0" outline="1" outlineData="1" multipleFieldFilters="0" chartFormat="17">
  <location ref="B15:C20" firstHeaderRow="1" firstDataRow="2" firstDataCol="1" rowPageCount="1" colPageCount="1"/>
  <pivotFields count="29">
    <pivotField showAll="0"/>
    <pivotField showAll="0"/>
    <pivotField showAll="0"/>
    <pivotField axis="axisPage" showAll="0">
      <items count="6">
        <item x="1"/>
        <item x="4"/>
        <item x="0"/>
        <item x="2"/>
        <item x="3"/>
        <item t="default"/>
      </items>
    </pivotField>
    <pivotField showAll="0"/>
    <pivotField showAll="0"/>
    <pivotField showAll="0"/>
    <pivotField showAll="0"/>
    <pivotField showAll="0">
      <items count="7">
        <item x="0"/>
        <item x="2"/>
        <item x="4"/>
        <item x="1"/>
        <item x="3"/>
        <item x="5"/>
        <item t="default"/>
      </items>
    </pivotField>
    <pivotField showAll="0"/>
    <pivotField showAll="0"/>
    <pivotField showAll="0"/>
    <pivotField axis="axisCol" showAll="0">
      <items count="13">
        <item h="1" m="1" x="7"/>
        <item h="1" x="0"/>
        <item h="1" m="1" x="11"/>
        <item x="1"/>
        <item h="1" x="5"/>
        <item h="1" m="1" x="10"/>
        <item h="1" x="6"/>
        <item h="1" x="3"/>
        <item h="1" x="4"/>
        <item h="1" m="1" x="9"/>
        <item h="1" m="1" x="8"/>
        <item h="1" x="2"/>
        <item t="default"/>
      </items>
    </pivotField>
    <pivotField axis="axisRow" showAll="0">
      <items count="16">
        <item x="3"/>
        <item m="1" x="13"/>
        <item x="6"/>
        <item x="2"/>
        <item x="0"/>
        <item m="1" x="8"/>
        <item m="1" x="10"/>
        <item m="1" x="11"/>
        <item x="5"/>
        <item m="1" x="12"/>
        <item n="Mixed program" x="7"/>
        <item m="1" x="14"/>
        <item x="4"/>
        <item m="1" x="9"/>
        <item n="Not specified" x="1"/>
        <item t="default"/>
      </items>
    </pivotField>
    <pivotField dataField="1" showAll="0"/>
    <pivotField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items count="14">
        <item x="6"/>
        <item x="0"/>
        <item sd="0" x="3"/>
        <item x="10"/>
        <item x="12"/>
        <item x="11"/>
        <item x="7"/>
        <item x="1"/>
        <item x="2"/>
        <item x="4"/>
        <item x="5"/>
        <item x="8"/>
        <item x="9"/>
        <item t="default"/>
      </items>
    </pivotField>
    <pivotField showAll="0" defaultSubtotal="0">
      <items count="13">
        <item x="7"/>
        <item x="0"/>
        <item sd="0" x="4"/>
        <item sd="0" x="2"/>
        <item x="10"/>
        <item x="12"/>
        <item x="11"/>
        <item x="1"/>
        <item x="3"/>
        <item x="5"/>
        <item x="6"/>
        <item x="8"/>
        <item x="9"/>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1">
    <field x="13"/>
  </rowFields>
  <rowItems count="4">
    <i>
      <x v="3"/>
    </i>
    <i>
      <x v="10"/>
    </i>
    <i>
      <x v="14"/>
    </i>
    <i t="grand">
      <x/>
    </i>
  </rowItems>
  <colFields count="1">
    <field x="12"/>
  </colFields>
  <colItems count="1">
    <i>
      <x v="3"/>
    </i>
  </colItems>
  <pageFields count="1">
    <pageField fld="3" item="3" hier="-1"/>
  </pageFields>
  <dataFields count="1">
    <dataField name="Sum of HH_target" fld="14" baseField="12" baseItem="1"/>
  </dataFields>
  <chartFormats count="7">
    <chartFormat chart="3" format="0" series="1">
      <pivotArea type="data" outline="0" fieldPosition="0">
        <references count="2">
          <reference field="4294967294" count="1" selected="0">
            <x v="0"/>
          </reference>
          <reference field="12" count="1" selected="0">
            <x v="0"/>
          </reference>
        </references>
      </pivotArea>
    </chartFormat>
    <chartFormat chart="12" format="16" series="1">
      <pivotArea type="data" outline="0" fieldPosition="0">
        <references count="2">
          <reference field="4294967294" count="1" selected="0">
            <x v="0"/>
          </reference>
          <reference field="12" count="1" selected="0">
            <x v="3"/>
          </reference>
        </references>
      </pivotArea>
    </chartFormat>
    <chartFormat chart="15" format="24" series="1">
      <pivotArea type="data" outline="0" fieldPosition="0">
        <references count="2">
          <reference field="4294967294" count="1" selected="0">
            <x v="0"/>
          </reference>
          <reference field="12" count="1" selected="0">
            <x v="3"/>
          </reference>
        </references>
      </pivotArea>
    </chartFormat>
    <chartFormat chart="12" format="24" series="1">
      <pivotArea type="data" outline="0" fieldPosition="0">
        <references count="1">
          <reference field="4294967294" count="1" selected="0">
            <x v="0"/>
          </reference>
        </references>
      </pivotArea>
    </chartFormat>
    <chartFormat chart="12" format="29">
      <pivotArea type="data" outline="0" fieldPosition="0">
        <references count="2">
          <reference field="4294967294" count="1" selected="0">
            <x v="0"/>
          </reference>
          <reference field="13" count="1" selected="0">
            <x v="14"/>
          </reference>
        </references>
      </pivotArea>
    </chartFormat>
    <chartFormat chart="12" format="30">
      <pivotArea type="data" outline="0" fieldPosition="0">
        <references count="2">
          <reference field="4294967294" count="1" selected="0">
            <x v="0"/>
          </reference>
          <reference field="13" count="1" selected="0">
            <x v="10"/>
          </reference>
        </references>
      </pivotArea>
    </chartFormat>
    <chartFormat chart="12" format="31">
      <pivotArea type="data" outline="0" fieldPosition="0">
        <references count="2">
          <reference field="4294967294" count="1" selected="0">
            <x v="0"/>
          </reference>
          <reference field="13" count="1" selected="0">
            <x v="3"/>
          </reference>
        </references>
      </pivotArea>
    </chartFormat>
  </chartFormat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0.xml><?xml version="1.0" encoding="utf-8"?>
<pivotTableDefinition xmlns="http://schemas.openxmlformats.org/spreadsheetml/2006/main" name="PivotTable2" cacheId="0" applyNumberFormats="0" applyBorderFormats="0" applyFontFormats="0" applyPatternFormats="0" applyAlignmentFormats="0" applyWidthHeightFormats="1" dataCaption="Values" updatedVersion="5" minRefreshableVersion="3" colGrandTotals="0" itemPrintTitles="1" createdVersion="5" indent="0" outline="1" outlineData="1" multipleFieldFilters="0" chartFormat="21">
  <location ref="B29:C35" firstHeaderRow="1" firstDataRow="2" firstDataCol="1" rowPageCount="1" colPageCount="1"/>
  <pivotFields count="29">
    <pivotField showAll="0"/>
    <pivotField showAll="0"/>
    <pivotField showAll="0"/>
    <pivotField axis="axisPage" showAll="0">
      <items count="6">
        <item x="1"/>
        <item x="4"/>
        <item x="0"/>
        <item x="2"/>
        <item x="3"/>
        <item t="default"/>
      </items>
    </pivotField>
    <pivotField showAll="0"/>
    <pivotField showAll="0"/>
    <pivotField showAll="0"/>
    <pivotField showAll="0"/>
    <pivotField showAll="0">
      <items count="7">
        <item x="0"/>
        <item x="2"/>
        <item x="4"/>
        <item x="1"/>
        <item x="3"/>
        <item x="5"/>
        <item t="default"/>
      </items>
    </pivotField>
    <pivotField showAll="0"/>
    <pivotField showAll="0"/>
    <pivotField showAll="0"/>
    <pivotField axis="axisCol" showAll="0">
      <items count="13">
        <item h="1" m="1" x="7"/>
        <item x="0"/>
        <item h="1" m="1" x="11"/>
        <item h="1" x="1"/>
        <item h="1" x="5"/>
        <item h="1" m="1" x="10"/>
        <item h="1" x="6"/>
        <item h="1" x="3"/>
        <item h="1" x="4"/>
        <item h="1" m="1" x="9"/>
        <item h="1" m="1" x="8"/>
        <item h="1" x="2"/>
        <item t="default"/>
      </items>
    </pivotField>
    <pivotField axis="axisRow" showAll="0">
      <items count="16">
        <item x="3"/>
        <item m="1" x="13"/>
        <item x="6"/>
        <item x="2"/>
        <item n="Minor repairs  " x="5"/>
        <item n="SSRS Shelter kit   " x="0"/>
        <item m="1" x="8"/>
        <item m="1" x="10"/>
        <item m="1" x="11"/>
        <item m="1" x="12"/>
        <item x="7"/>
        <item m="1" x="14"/>
        <item x="4"/>
        <item m="1" x="9"/>
        <item n="Not specified" x="1"/>
        <item t="default"/>
      </items>
    </pivotField>
    <pivotField dataField="1" showAll="0"/>
    <pivotField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items count="14">
        <item sd="0" x="6"/>
        <item sd="0" x="5"/>
        <item x="0"/>
        <item sd="0" x="3"/>
        <item n="SSRS Shelter kit*" sd="0" x="7"/>
        <item x="10"/>
        <item x="12"/>
        <item x="11"/>
        <item x="1"/>
        <item x="2"/>
        <item x="4"/>
        <item x="8"/>
        <item x="9"/>
        <item t="default"/>
      </items>
    </pivotField>
    <pivotField showAll="0" defaultSubtotal="0">
      <items count="13">
        <item x="7"/>
        <item x="0"/>
        <item sd="0" x="4"/>
        <item sd="0" x="2"/>
        <item x="10"/>
        <item x="12"/>
        <item x="11"/>
        <item x="1"/>
        <item x="3"/>
        <item x="5"/>
        <item x="6"/>
        <item x="8"/>
        <item x="9"/>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1">
    <field x="13"/>
  </rowFields>
  <rowItems count="5">
    <i>
      <x/>
    </i>
    <i>
      <x v="4"/>
    </i>
    <i>
      <x v="5"/>
    </i>
    <i>
      <x v="14"/>
    </i>
    <i t="grand">
      <x/>
    </i>
  </rowItems>
  <colFields count="1">
    <field x="12"/>
  </colFields>
  <colItems count="1">
    <i>
      <x v="1"/>
    </i>
  </colItems>
  <pageFields count="1">
    <pageField fld="3" item="3" hier="-1"/>
  </pageFields>
  <dataFields count="1">
    <dataField name="Sum of HH_target" fld="14" baseField="12" baseItem="1"/>
  </dataFields>
  <chartFormats count="9">
    <chartFormat chart="3" format="0" series="1">
      <pivotArea type="data" outline="0" fieldPosition="0">
        <references count="2">
          <reference field="4294967294" count="1" selected="0">
            <x v="0"/>
          </reference>
          <reference field="12" count="1" selected="0">
            <x v="0"/>
          </reference>
        </references>
      </pivotArea>
    </chartFormat>
    <chartFormat chart="8" format="0" series="1">
      <pivotArea type="data" outline="0" fieldPosition="0">
        <references count="2">
          <reference field="4294967294" count="1" selected="0">
            <x v="0"/>
          </reference>
          <reference field="12" count="1" selected="0">
            <x v="3"/>
          </reference>
        </references>
      </pivotArea>
    </chartFormat>
    <chartFormat chart="12" format="16" series="1">
      <pivotArea type="data" outline="0" fieldPosition="0">
        <references count="2">
          <reference field="4294967294" count="1" selected="0">
            <x v="0"/>
          </reference>
          <reference field="12" count="1" selected="0">
            <x v="3"/>
          </reference>
        </references>
      </pivotArea>
    </chartFormat>
    <chartFormat chart="20" format="12" series="1">
      <pivotArea type="data" outline="0" fieldPosition="0">
        <references count="2">
          <reference field="4294967294" count="1" selected="0">
            <x v="0"/>
          </reference>
          <reference field="12" count="1" selected="0">
            <x v="1"/>
          </reference>
        </references>
      </pivotArea>
    </chartFormat>
    <chartFormat chart="20" format="22" series="1">
      <pivotArea type="data" outline="0" fieldPosition="0">
        <references count="1">
          <reference field="4294967294" count="1" selected="0">
            <x v="0"/>
          </reference>
        </references>
      </pivotArea>
    </chartFormat>
    <chartFormat chart="20" format="29">
      <pivotArea type="data" outline="0" fieldPosition="0">
        <references count="2">
          <reference field="4294967294" count="1" selected="0">
            <x v="0"/>
          </reference>
          <reference field="13" count="1" selected="0">
            <x v="0"/>
          </reference>
        </references>
      </pivotArea>
    </chartFormat>
    <chartFormat chart="20" format="30">
      <pivotArea type="data" outline="0" fieldPosition="0">
        <references count="2">
          <reference field="4294967294" count="1" selected="0">
            <x v="0"/>
          </reference>
          <reference field="13" count="1" selected="0">
            <x v="4"/>
          </reference>
        </references>
      </pivotArea>
    </chartFormat>
    <chartFormat chart="20" format="31">
      <pivotArea type="data" outline="0" fieldPosition="0">
        <references count="2">
          <reference field="4294967294" count="1" selected="0">
            <x v="0"/>
          </reference>
          <reference field="13" count="1" selected="0">
            <x v="14"/>
          </reference>
        </references>
      </pivotArea>
    </chartFormat>
    <chartFormat chart="20" format="32">
      <pivotArea type="data" outline="0" fieldPosition="0">
        <references count="2">
          <reference field="4294967294" count="1" selected="0">
            <x v="0"/>
          </reference>
          <reference field="13" count="1" selected="0">
            <x v="5"/>
          </reference>
        </references>
      </pivotArea>
    </chartFormat>
  </chartFormat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1.xml><?xml version="1.0" encoding="utf-8"?>
<pivotTableDefinition xmlns="http://schemas.openxmlformats.org/spreadsheetml/2006/main" name="PivotTable3" cacheId="0" applyNumberFormats="0" applyBorderFormats="0" applyFontFormats="0" applyPatternFormats="0" applyAlignmentFormats="0" applyWidthHeightFormats="1" dataCaption="Values" updatedVersion="5" minRefreshableVersion="3" colGrandTotals="0" itemPrintTitles="1" createdVersion="5" indent="0" outline="1" outlineData="1" multipleFieldFilters="0" chartFormat="17">
  <location ref="B3:C7" firstHeaderRow="1" firstDataRow="2" firstDataCol="1" rowPageCount="1" colPageCount="1"/>
  <pivotFields count="29">
    <pivotField showAll="0"/>
    <pivotField showAll="0"/>
    <pivotField showAll="0"/>
    <pivotField axis="axisPage" showAll="0">
      <items count="6">
        <item x="1"/>
        <item x="4"/>
        <item x="0"/>
        <item x="2"/>
        <item x="3"/>
        <item t="default"/>
      </items>
    </pivotField>
    <pivotField showAll="0"/>
    <pivotField showAll="0"/>
    <pivotField showAll="0"/>
    <pivotField showAll="0"/>
    <pivotField showAll="0">
      <items count="7">
        <item x="0"/>
        <item x="2"/>
        <item x="4"/>
        <item x="1"/>
        <item x="3"/>
        <item x="5"/>
        <item t="default"/>
      </items>
    </pivotField>
    <pivotField showAll="0"/>
    <pivotField showAll="0"/>
    <pivotField showAll="0"/>
    <pivotField axis="axisCol" showAll="0">
      <items count="13">
        <item h="1" m="1" x="7"/>
        <item h="1" x="0"/>
        <item h="1" m="1" x="11"/>
        <item h="1" x="1"/>
        <item h="1" x="5"/>
        <item h="1" m="1" x="10"/>
        <item h="1" x="6"/>
        <item h="1" x="3"/>
        <item h="1" x="4"/>
        <item h="1" m="1" x="9"/>
        <item h="1" m="1" x="8"/>
        <item x="2"/>
        <item t="default"/>
      </items>
    </pivotField>
    <pivotField axis="axisRow" showAll="0">
      <items count="16">
        <item x="3"/>
        <item m="1" x="13"/>
        <item x="6"/>
        <item x="2"/>
        <item x="0"/>
        <item n="Not specified" x="1"/>
        <item m="1" x="8"/>
        <item m="1" x="10"/>
        <item m="1" x="11"/>
        <item x="5"/>
        <item m="1" x="12"/>
        <item x="7"/>
        <item m="1" x="14"/>
        <item x="4"/>
        <item m="1" x="9"/>
        <item t="default"/>
      </items>
    </pivotField>
    <pivotField dataField="1" showAll="0"/>
    <pivotField showAll="0"/>
    <pivotField showAll="0"/>
    <pivotField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items count="14">
        <item x="6"/>
        <item x="0"/>
        <item sd="0" x="3"/>
        <item x="10"/>
        <item n="Not specified" x="12"/>
        <item x="11"/>
        <item x="7"/>
        <item x="1"/>
        <item x="2"/>
        <item x="4"/>
        <item x="5"/>
        <item x="8"/>
        <item x="9"/>
        <item t="default"/>
      </items>
    </pivotField>
    <pivotField showAll="0" defaultSubtotal="0">
      <items count="13">
        <item x="7"/>
        <item x="0"/>
        <item sd="0" x="4"/>
        <item sd="0" x="2"/>
        <item x="10"/>
        <item x="12"/>
        <item x="11"/>
        <item x="1"/>
        <item x="3"/>
        <item x="5"/>
        <item x="6"/>
        <item x="8"/>
        <item x="9"/>
      </items>
    </pivotField>
    <pivotField showAll="0" defaultSubtotal="0">
      <items count="5">
        <item x="1"/>
        <item x="3"/>
        <item x="2"/>
        <item x="0"/>
        <item x="4"/>
      </items>
    </pivotField>
    <pivotField showAll="0" defaultSubtotal="0">
      <items count="5">
        <item x="0"/>
        <item x="1"/>
        <item x="2"/>
        <item x="4"/>
        <item x="3"/>
      </items>
    </pivotField>
    <pivotField dragToRow="0" dragToCol="0" dragToPage="0" showAll="0" defaultSubtotal="0"/>
  </pivotFields>
  <rowFields count="1">
    <field x="13"/>
  </rowFields>
  <rowItems count="3">
    <i>
      <x v="3"/>
    </i>
    <i>
      <x v="5"/>
    </i>
    <i t="grand">
      <x/>
    </i>
  </rowItems>
  <colFields count="1">
    <field x="12"/>
  </colFields>
  <colItems count="1">
    <i>
      <x v="11"/>
    </i>
  </colItems>
  <pageFields count="1">
    <pageField fld="3" item="3" hier="-1"/>
  </pageFields>
  <dataFields count="1">
    <dataField name="Sum of HH_target" fld="14" baseField="12" baseItem="1"/>
  </dataFields>
  <chartFormats count="3">
    <chartFormat chart="6" format="19" series="1">
      <pivotArea type="data" outline="0" fieldPosition="0">
        <references count="2">
          <reference field="4294967294" count="1" selected="0">
            <x v="0"/>
          </reference>
          <reference field="12" count="1" selected="0">
            <x v="11"/>
          </reference>
        </references>
      </pivotArea>
    </chartFormat>
    <chartFormat chart="6" format="24" series="1">
      <pivotArea type="data" outline="0" fieldPosition="0">
        <references count="1">
          <reference field="4294967294" count="1" selected="0">
            <x v="0"/>
          </reference>
        </references>
      </pivotArea>
    </chartFormat>
    <chartFormat chart="6" format="26">
      <pivotArea type="data" outline="0" fieldPosition="0">
        <references count="2">
          <reference field="4294967294" count="1" selected="0">
            <x v="0"/>
          </reference>
          <reference field="13" count="1" selected="0">
            <x v="5"/>
          </reference>
        </references>
      </pivotArea>
    </chartFormat>
  </chartFormat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2.xml><?xml version="1.0" encoding="utf-8"?>
<pivotTableDefinition xmlns="http://schemas.openxmlformats.org/spreadsheetml/2006/main" name="PivotTable5" cacheId="2" applyNumberFormats="0" applyBorderFormats="0" applyFontFormats="0" applyPatternFormats="0" applyAlignmentFormats="0" applyWidthHeightFormats="1" dataCaption="Values" updatedVersion="5" minRefreshableVersion="3" useAutoFormatting="1" itemPrintTitles="1" createdVersion="5" indent="0" compact="0" compactData="0" multipleFieldFilters="0">
  <location ref="B117:D124" firstHeaderRow="1" firstDataRow="1" firstDataCol="2" rowPageCount="1" colPageCount="1"/>
  <pivotFields count="13">
    <pivotField axis="axisRow" compact="0" outline="0" showAll="0">
      <items count="5">
        <item x="0"/>
        <item x="1"/>
        <item x="2"/>
        <item x="3"/>
        <item t="default"/>
      </items>
    </pivotField>
    <pivotField compact="0" outline="0" showAll="0"/>
    <pivotField axis="axisPage" compact="0" outline="0" showAll="0">
      <items count="5">
        <item x="1"/>
        <item x="3"/>
        <item x="0"/>
        <item x="2"/>
        <item t="default"/>
      </items>
    </pivotField>
    <pivotField compact="0" outline="0" showAll="0"/>
    <pivotField compact="0" outline="0" showAll="0"/>
    <pivotField compact="0" outline="0" showAll="0"/>
    <pivotField compact="0" outline="0" showAll="0"/>
    <pivotField compact="0" outline="0" showAll="0"/>
    <pivotField axis="axisRow" compact="0" outline="0" showAll="0">
      <items count="9">
        <item x="3"/>
        <item x="2"/>
        <item x="0"/>
        <item x="4"/>
        <item x="1"/>
        <item x="5"/>
        <item x="6"/>
        <item x="7"/>
        <item t="default"/>
      </items>
    </pivotField>
    <pivotField compact="0" outline="0" showAll="0"/>
    <pivotField compact="0" outline="0" showAll="0"/>
    <pivotField dataField="1" compact="0" outline="0" showAll="0"/>
    <pivotField compact="0" outline="0" showAll="0"/>
  </pivotFields>
  <rowFields count="2">
    <field x="0"/>
    <field x="8"/>
  </rowFields>
  <rowItems count="7">
    <i>
      <x v="1"/>
      <x/>
    </i>
    <i r="1">
      <x v="2"/>
    </i>
    <i r="1">
      <x v="4"/>
    </i>
    <i t="default">
      <x v="1"/>
    </i>
    <i>
      <x v="2"/>
      <x v="7"/>
    </i>
    <i t="default">
      <x v="2"/>
    </i>
    <i t="grand">
      <x/>
    </i>
  </rowItems>
  <colItems count="1">
    <i/>
  </colItems>
  <pageFields count="1">
    <pageField fld="2" item="0" hier="-1"/>
  </pageFields>
  <dataFields count="1">
    <dataField name="Sum of Recepients" fld="11" baseField="0" baseItem="0"/>
  </dataField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3.xml><?xml version="1.0" encoding="utf-8"?>
<pivotTableDefinition xmlns="http://schemas.openxmlformats.org/spreadsheetml/2006/main" name="PivotTable4" cacheId="1" applyNumberFormats="0" applyBorderFormats="0" applyFontFormats="0" applyPatternFormats="0" applyAlignmentFormats="0" applyWidthHeightFormats="1" dataCaption="Values" updatedVersion="5" minRefreshableVersion="3" itemPrintTitles="1" createdVersion="5" indent="0" compact="0" compactData="0" multipleFieldFilters="0">
  <location ref="B87:H113" firstHeaderRow="1" firstDataRow="2" firstDataCol="2" rowPageCount="1" colPageCount="1"/>
  <pivotFields count="15">
    <pivotField axis="axisRow" compact="0" outline="0" showAll="0">
      <items count="13">
        <item x="3"/>
        <item x="2"/>
        <item x="9"/>
        <item x="4"/>
        <item x="5"/>
        <item x="8"/>
        <item x="6"/>
        <item x="7"/>
        <item x="1"/>
        <item x="0"/>
        <item x="10"/>
        <item x="11"/>
        <item t="default"/>
      </items>
    </pivotField>
    <pivotField compact="0" outline="0" showAll="0"/>
    <pivotField axis="axisPage" compact="0" outline="0" showAll="0">
      <items count="6">
        <item x="2"/>
        <item x="1"/>
        <item x="3"/>
        <item x="0"/>
        <item x="4"/>
        <item t="default"/>
      </items>
    </pivotField>
    <pivotField compact="0" outline="0" showAll="0"/>
    <pivotField compact="0" outline="0" showAll="0"/>
    <pivotField compact="0" outline="0" showAll="0"/>
    <pivotField compact="0" outline="0" showAll="0"/>
    <pivotField compact="0" outline="0" showAll="0"/>
    <pivotField axis="axisRow" compact="0" outline="0" showAll="0">
      <items count="33">
        <item x="17"/>
        <item x="5"/>
        <item x="23"/>
        <item x="22"/>
        <item x="1"/>
        <item x="28"/>
        <item x="6"/>
        <item x="7"/>
        <item x="11"/>
        <item x="18"/>
        <item x="0"/>
        <item x="9"/>
        <item x="10"/>
        <item x="16"/>
        <item x="13"/>
        <item x="4"/>
        <item x="15"/>
        <item x="2"/>
        <item x="19"/>
        <item x="14"/>
        <item x="12"/>
        <item x="8"/>
        <item x="24"/>
        <item x="3"/>
        <item x="25"/>
        <item x="27"/>
        <item x="20"/>
        <item x="29"/>
        <item x="21"/>
        <item x="26"/>
        <item x="30"/>
        <item x="31"/>
        <item t="default"/>
      </items>
    </pivotField>
    <pivotField compact="0" outline="0" showAll="0"/>
    <pivotField compact="0" outline="0" showAll="0"/>
    <pivotField dataField="1" compact="0" outline="0" showAll="0"/>
    <pivotField axis="axisCol" compact="0" outline="0" showAll="0">
      <items count="7">
        <item x="0"/>
        <item x="2"/>
        <item x="1"/>
        <item x="3"/>
        <item x="4"/>
        <item x="5"/>
        <item t="default"/>
      </items>
    </pivotField>
    <pivotField compact="0" outline="0" showAll="0"/>
    <pivotField compact="0" outline="0" showAll="0"/>
  </pivotFields>
  <rowFields count="2">
    <field x="0"/>
    <field x="8"/>
  </rowFields>
  <rowItems count="25">
    <i>
      <x v="1"/>
      <x v="29"/>
    </i>
    <i t="default">
      <x v="1"/>
    </i>
    <i>
      <x v="4"/>
      <x v="21"/>
    </i>
    <i t="default">
      <x v="4"/>
    </i>
    <i>
      <x v="5"/>
      <x v="13"/>
    </i>
    <i t="default">
      <x v="5"/>
    </i>
    <i>
      <x v="7"/>
      <x v="12"/>
    </i>
    <i t="default">
      <x v="7"/>
    </i>
    <i>
      <x v="8"/>
      <x/>
    </i>
    <i r="1">
      <x v="2"/>
    </i>
    <i r="1">
      <x v="3"/>
    </i>
    <i r="1">
      <x v="4"/>
    </i>
    <i r="1">
      <x v="9"/>
    </i>
    <i r="1">
      <x v="15"/>
    </i>
    <i r="1">
      <x v="17"/>
    </i>
    <i r="1">
      <x v="18"/>
    </i>
    <i r="1">
      <x v="22"/>
    </i>
    <i r="1">
      <x v="23"/>
    </i>
    <i r="1">
      <x v="24"/>
    </i>
    <i r="1">
      <x v="26"/>
    </i>
    <i r="1">
      <x v="28"/>
    </i>
    <i t="default">
      <x v="8"/>
    </i>
    <i>
      <x v="10"/>
      <x v="30"/>
    </i>
    <i t="default">
      <x v="10"/>
    </i>
    <i t="grand">
      <x/>
    </i>
  </rowItems>
  <colFields count="1">
    <field x="12"/>
  </colFields>
  <colItems count="5">
    <i>
      <x v="1"/>
    </i>
    <i>
      <x v="2"/>
    </i>
    <i>
      <x v="3"/>
    </i>
    <i>
      <x v="5"/>
    </i>
    <i t="grand">
      <x/>
    </i>
  </colItems>
  <pageFields count="1">
    <pageField fld="2" item="1" hier="-1"/>
  </pageFields>
  <dataFields count="1">
    <dataField name="Sum of Individuals" fld="11" baseField="0" baseItem="0"/>
  </dataField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pivotTables/pivotTable14.xml><?xml version="1.0" encoding="utf-8"?>
<pivotTableDefinition xmlns="http://schemas.openxmlformats.org/spreadsheetml/2006/main" name="PivotTable6" cacheId="0" applyNumberFormats="0" applyBorderFormats="0" applyFontFormats="0" applyPatternFormats="0" applyAlignmentFormats="0" applyWidthHeightFormats="1" dataCaption="Values" updatedVersion="5" minRefreshableVersion="3" colGrandTotals="0" itemPrintTitles="1" createdVersion="5" indent="0" outline="1" outlineData="1" multipleFieldFilters="0" chartFormat="32">
  <location ref="B43:F51" firstHeaderRow="1" firstDataRow="3" firstDataCol="1" rowPageCount="1" colPageCount="1"/>
  <pivotFields count="29">
    <pivotField showAll="0"/>
    <pivotField showAll="0"/>
    <pivotField showAll="0"/>
    <pivotField axis="axisPage" showAll="0">
      <items count="6">
        <item x="1"/>
        <item x="4"/>
        <item x="0"/>
        <item x="2"/>
        <item x="3"/>
        <item t="default"/>
      </items>
    </pivotField>
    <pivotField showAll="0"/>
    <pivotField showAll="0"/>
    <pivotField showAll="0"/>
    <pivotField showAll="0"/>
    <pivotField showAll="0">
      <items count="7">
        <item x="0"/>
        <item x="2"/>
        <item x="4"/>
        <item x="1"/>
        <item x="3"/>
        <item x="5"/>
        <item t="default"/>
      </items>
    </pivotField>
    <pivotField showAll="0"/>
    <pivotField showAll="0"/>
    <pivotField showAll="0"/>
    <pivotField axis="axisRow" showAll="0">
      <items count="13">
        <item m="1" x="7"/>
        <item x="2"/>
        <item x="0"/>
        <item m="1" x="11"/>
        <item x="1"/>
        <item x="5"/>
        <item m="1" x="10"/>
        <item x="6"/>
        <item x="3"/>
        <item h="1" x="4"/>
        <item m="1" x="9"/>
        <item m="1" x="8"/>
        <item t="default"/>
      </items>
    </pivotField>
    <pivotField showAll="0">
      <items count="16">
        <item x="3"/>
        <item m="1" x="13"/>
        <item x="6"/>
        <item x="2"/>
        <item x="0"/>
        <item x="1"/>
        <item m="1" x="8"/>
        <item m="1" x="10"/>
        <item m="1" x="11"/>
        <item x="5"/>
        <item m="1" x="12"/>
        <item x="7"/>
        <item m="1" x="14"/>
        <item x="4"/>
        <item m="1" x="9"/>
        <item t="default"/>
      </items>
    </pivotField>
    <pivotField dataField="1" showAll="0"/>
    <pivotField showAll="0"/>
    <pivotField showAll="0"/>
    <pivotField axis="axisCol" showAll="0">
      <items count="11">
        <item m="1" x="8"/>
        <item m="1" x="9"/>
        <item x="4"/>
        <item x="6"/>
        <item x="5"/>
        <item x="1"/>
        <item x="2"/>
        <item x="3"/>
        <item x="0"/>
        <item x="7"/>
        <item t="default"/>
      </items>
    </pivotField>
    <pivotField showAll="0"/>
    <pivotField showAll="0"/>
    <pivotField showAll="0"/>
    <pivotField showAll="0" defaultSubtotal="0"/>
    <pivotField showAll="0" defaultSubtotal="0"/>
    <pivotField showAll="0" defaultSubtotal="0"/>
    <pivotField showAll="0">
      <items count="14">
        <item sd="0" x="6"/>
        <item sd="0" x="5"/>
        <item x="0"/>
        <item sd="0" x="3"/>
        <item sd="0" x="7"/>
        <item x="10"/>
        <item x="12"/>
        <item x="11"/>
        <item x="1"/>
        <item x="2"/>
        <item x="4"/>
        <item x="8"/>
        <item x="9"/>
        <item t="default"/>
      </items>
    </pivotField>
    <pivotField showAll="0" defaultSubtotal="0">
      <items count="13">
        <item sd="0" x="7"/>
        <item x="0"/>
        <item sd="0" x="4"/>
        <item sd="0" x="2"/>
        <item x="10"/>
        <item x="12"/>
        <item x="11"/>
        <item x="1"/>
        <item x="3"/>
        <item x="5"/>
        <item x="6"/>
        <item x="8"/>
        <item x="9"/>
      </items>
    </pivotField>
    <pivotField axis="axisCol" showAll="0" defaultSubtotal="0">
      <items count="5">
        <item n="Communal facilities available/provided" sd="0" x="1"/>
        <item n="HH level facilities available / provided" sd="0" x="2"/>
        <item n="WASH partner needed" sd="0" x="0"/>
        <item n="Not specified" sd="0" x="3"/>
        <item x="4"/>
      </items>
    </pivotField>
    <pivotField showAll="0" defaultSubtotal="0">
      <items count="5">
        <item x="0"/>
        <item x="1"/>
        <item x="2"/>
        <item x="4"/>
        <item x="3"/>
      </items>
    </pivotField>
    <pivotField dragToRow="0" dragToCol="0" dragToPage="0" showAll="0" defaultSubtotal="0"/>
  </pivotFields>
  <rowFields count="1">
    <field x="12"/>
  </rowFields>
  <rowItems count="6">
    <i>
      <x v="1"/>
    </i>
    <i>
      <x v="2"/>
    </i>
    <i>
      <x v="4"/>
    </i>
    <i>
      <x v="5"/>
    </i>
    <i>
      <x v="8"/>
    </i>
    <i t="grand">
      <x/>
    </i>
  </rowItems>
  <colFields count="2">
    <field x="26"/>
    <field x="17"/>
  </colFields>
  <colItems count="4">
    <i>
      <x/>
    </i>
    <i>
      <x v="1"/>
    </i>
    <i>
      <x v="2"/>
    </i>
    <i>
      <x v="3"/>
    </i>
  </colItems>
  <pageFields count="1">
    <pageField fld="3" item="3" hier="-1"/>
  </pageFields>
  <dataFields count="1">
    <dataField name="Sum of HH_target" fld="14" baseField="17" baseItem="4"/>
  </dataFields>
  <chartFormats count="5">
    <chartFormat chart="30" format="10" series="1">
      <pivotArea type="data" outline="0" fieldPosition="0">
        <references count="2">
          <reference field="4294967294" count="1" selected="0">
            <x v="0"/>
          </reference>
          <reference field="26" count="1" selected="0">
            <x v="0"/>
          </reference>
        </references>
      </pivotArea>
    </chartFormat>
    <chartFormat chart="30" format="11" series="1">
      <pivotArea type="data" outline="0" fieldPosition="0">
        <references count="2">
          <reference field="4294967294" count="1" selected="0">
            <x v="0"/>
          </reference>
          <reference field="26" count="1" selected="0">
            <x v="1"/>
          </reference>
        </references>
      </pivotArea>
    </chartFormat>
    <chartFormat chart="30" format="12" series="1">
      <pivotArea type="data" outline="0" fieldPosition="0">
        <references count="2">
          <reference field="4294967294" count="1" selected="0">
            <x v="0"/>
          </reference>
          <reference field="26" count="1" selected="0">
            <x v="2"/>
          </reference>
        </references>
      </pivotArea>
    </chartFormat>
    <chartFormat chart="30" format="13" series="1">
      <pivotArea type="data" outline="0" fieldPosition="0">
        <references count="2">
          <reference field="4294967294" count="1" selected="0">
            <x v="0"/>
          </reference>
          <reference field="26" count="1" selected="0">
            <x v="3"/>
          </reference>
        </references>
      </pivotArea>
    </chartFormat>
    <chartFormat chart="30" format="14" series="1">
      <pivotArea type="data" outline="0" fieldPosition="0">
        <references count="2">
          <reference field="4294967294" count="1" selected="0">
            <x v="0"/>
          </reference>
          <reference field="26" count="1" selected="0">
            <x v="4"/>
          </reference>
        </references>
      </pivotArea>
    </chartFormat>
  </chartFormats>
  <pivotTableStyleInfo name="PivotStyleMedium4" showRowHeaders="1" showColHeaders="1" showRowStripes="0" showColStripes="0" showLastColumn="1"/>
  <extLst>
    <ext xmlns:x14="http://schemas.microsoft.com/office/spreadsheetml/2009/9/main" uri="{962EF5D1-5CA2-4c93-8EF4-DBF5C05439D2}">
      <x14:pivotTableDefinition xmlns:xm="http://schemas.microsoft.com/office/excel/2006/main" hideValuesRow="1"/>
    </ext>
  </extLst>
</pivotTableDefinition>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hyperlink" Target="https://www.sheltercluster.org/Asia/Philippines/Typhoon%20Haiyan%202013/Documents/20141003%20HSWG%20Database%20for%20website.xlsb" TargetMode="External"/><Relationship Id="rId2" Type="http://schemas.openxmlformats.org/officeDocument/2006/relationships/hyperlink" Target="https://public.tableausoftware.com/profile/farakh.saeed" TargetMode="External"/><Relationship Id="rId1" Type="http://schemas.openxmlformats.org/officeDocument/2006/relationships/hyperlink" Target="https://www.sheltercluster.org/Asia/Philippines/Typhoon%20Haiyan%202013/Documents/Recovery%20Shelter%20Guidelines.pdf" TargetMode="External"/><Relationship Id="rId5" Type="http://schemas.openxmlformats.org/officeDocument/2006/relationships/drawing" Target="../drawings/drawing1.xml"/><Relationship Id="rId4"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printerSettings" Target="../printerSettings/printerSettings2.bin"/><Relationship Id="rId1" Type="http://schemas.openxmlformats.org/officeDocument/2006/relationships/pivotTable" Target="../pivotTables/pivotTable1.xml"/></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3.bin"/><Relationship Id="rId1" Type="http://schemas.openxmlformats.org/officeDocument/2006/relationships/pivotTable" Target="../pivotTables/pivotTable2.xml"/></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printerSettings" Target="../printerSettings/printerSettings4.bin"/><Relationship Id="rId1" Type="http://schemas.openxmlformats.org/officeDocument/2006/relationships/pivotTable" Target="../pivotTables/pivotTable3.xml"/></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5.xml"/><Relationship Id="rId2" Type="http://schemas.openxmlformats.org/officeDocument/2006/relationships/printerSettings" Target="../printerSettings/printerSettings5.bin"/><Relationship Id="rId1" Type="http://schemas.openxmlformats.org/officeDocument/2006/relationships/pivotTable" Target="../pivotTables/pivotTable4.xml"/></Relationships>
</file>

<file path=xl/worksheets/_rels/sheet6.xml.rels><?xml version="1.0" encoding="UTF-8" standalone="yes"?>
<Relationships xmlns="http://schemas.openxmlformats.org/package/2006/relationships"><Relationship Id="rId3" Type="http://schemas.openxmlformats.org/officeDocument/2006/relationships/drawing" Target="../drawings/drawing6.xml"/><Relationship Id="rId2" Type="http://schemas.openxmlformats.org/officeDocument/2006/relationships/printerSettings" Target="../printerSettings/printerSettings6.bin"/><Relationship Id="rId1" Type="http://schemas.openxmlformats.org/officeDocument/2006/relationships/pivotTable" Target="../pivotTables/pivotTable5.xml"/></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2" Type="http://schemas.openxmlformats.org/officeDocument/2006/relationships/printerSettings" Target="../printerSettings/printerSettings7.bin"/><Relationship Id="rId1" Type="http://schemas.openxmlformats.org/officeDocument/2006/relationships/pivotTable" Target="../pivotTables/pivotTable6.xml"/></Relationships>
</file>

<file path=xl/worksheets/_rels/sheet8.xml.rels><?xml version="1.0" encoding="UTF-8" standalone="yes"?>
<Relationships xmlns="http://schemas.openxmlformats.org/package/2006/relationships"><Relationship Id="rId8" Type="http://schemas.openxmlformats.org/officeDocument/2006/relationships/pivotTable" Target="../pivotTables/pivotTable14.xml"/><Relationship Id="rId3" Type="http://schemas.openxmlformats.org/officeDocument/2006/relationships/pivotTable" Target="../pivotTables/pivotTable9.xml"/><Relationship Id="rId7" Type="http://schemas.openxmlformats.org/officeDocument/2006/relationships/pivotTable" Target="../pivotTables/pivotTable13.xml"/><Relationship Id="rId2" Type="http://schemas.openxmlformats.org/officeDocument/2006/relationships/pivotTable" Target="../pivotTables/pivotTable8.xml"/><Relationship Id="rId1" Type="http://schemas.openxmlformats.org/officeDocument/2006/relationships/pivotTable" Target="../pivotTables/pivotTable7.xml"/><Relationship Id="rId6" Type="http://schemas.openxmlformats.org/officeDocument/2006/relationships/pivotTable" Target="../pivotTables/pivotTable12.xml"/><Relationship Id="rId5" Type="http://schemas.openxmlformats.org/officeDocument/2006/relationships/pivotTable" Target="../pivotTables/pivotTable11.xml"/><Relationship Id="rId4" Type="http://schemas.openxmlformats.org/officeDocument/2006/relationships/pivotTable" Target="../pivotTables/pivotTable10.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V133"/>
  <sheetViews>
    <sheetView tabSelected="1" zoomScale="80" zoomScaleNormal="80" workbookViewId="0">
      <selection activeCell="N126" sqref="N126"/>
    </sheetView>
  </sheetViews>
  <sheetFormatPr defaultRowHeight="12.75" x14ac:dyDescent="0.2"/>
  <cols>
    <col min="1" max="1" width="1.7109375" style="12" customWidth="1"/>
    <col min="2" max="16384" width="9.140625" style="12"/>
  </cols>
  <sheetData>
    <row r="1" spans="2:22" ht="10.5" customHeight="1" thickBot="1" x14ac:dyDescent="0.25"/>
    <row r="2" spans="2:22" s="13" customFormat="1" ht="25.5" customHeight="1" x14ac:dyDescent="0.25">
      <c r="B2" s="14"/>
      <c r="C2" s="15"/>
      <c r="D2" s="15"/>
      <c r="E2" s="15"/>
      <c r="F2" s="15"/>
      <c r="G2" s="15"/>
      <c r="H2" s="16" t="s">
        <v>772</v>
      </c>
      <c r="I2" s="15"/>
      <c r="J2" s="15"/>
      <c r="K2" s="15"/>
      <c r="L2" s="15"/>
      <c r="M2" s="15"/>
      <c r="N2" s="15"/>
      <c r="O2" s="15"/>
      <c r="P2" s="15"/>
      <c r="Q2" s="15"/>
      <c r="R2" s="17"/>
    </row>
    <row r="3" spans="2:22" s="13" customFormat="1" ht="15" customHeight="1" x14ac:dyDescent="0.2">
      <c r="B3" s="18"/>
      <c r="C3" s="19"/>
      <c r="D3" s="19"/>
      <c r="E3" s="19"/>
      <c r="F3" s="19"/>
      <c r="G3" s="19"/>
      <c r="H3" s="19" t="s">
        <v>755</v>
      </c>
      <c r="I3" s="19"/>
      <c r="J3" s="19"/>
      <c r="K3" s="19"/>
      <c r="L3" s="19"/>
      <c r="M3" s="19"/>
      <c r="N3" s="19"/>
      <c r="O3" s="19"/>
      <c r="P3" s="19"/>
      <c r="Q3" s="19"/>
      <c r="R3" s="20"/>
    </row>
    <row r="4" spans="2:22" s="13" customFormat="1" x14ac:dyDescent="0.2">
      <c r="B4" s="18"/>
      <c r="C4" s="19"/>
      <c r="D4" s="19"/>
      <c r="E4" s="19"/>
      <c r="F4" s="19"/>
      <c r="G4" s="19"/>
      <c r="H4" s="30" t="s">
        <v>727</v>
      </c>
      <c r="I4" s="19"/>
      <c r="J4" s="19"/>
      <c r="K4" s="19"/>
      <c r="L4" s="19"/>
      <c r="M4" s="19"/>
      <c r="N4" s="19"/>
      <c r="O4" s="19"/>
      <c r="P4" s="19"/>
      <c r="Q4" s="19"/>
      <c r="R4" s="20"/>
    </row>
    <row r="5" spans="2:22" s="13" customFormat="1" x14ac:dyDescent="0.2">
      <c r="B5" s="18"/>
      <c r="C5" s="19"/>
      <c r="D5" s="19"/>
      <c r="E5" s="19"/>
      <c r="F5" s="19"/>
      <c r="G5" s="19"/>
      <c r="H5" s="30" t="s">
        <v>738</v>
      </c>
      <c r="I5" s="19"/>
      <c r="J5" s="19"/>
      <c r="K5" s="19"/>
      <c r="L5" s="19"/>
      <c r="M5" s="19"/>
      <c r="N5" s="19"/>
      <c r="O5" s="19"/>
      <c r="P5" s="19"/>
      <c r="Q5" s="19"/>
      <c r="R5" s="20"/>
    </row>
    <row r="6" spans="2:22" s="21" customFormat="1" ht="18" customHeight="1" thickBot="1" x14ac:dyDescent="0.25">
      <c r="B6" s="22"/>
      <c r="C6" s="23"/>
      <c r="D6" s="23"/>
      <c r="E6" s="23"/>
      <c r="F6" s="23"/>
      <c r="G6" s="23"/>
      <c r="H6" s="23" t="s">
        <v>736</v>
      </c>
      <c r="I6" s="23"/>
      <c r="J6" s="23"/>
      <c r="K6" s="23"/>
      <c r="L6" s="23"/>
      <c r="M6" s="23"/>
      <c r="N6" s="23"/>
      <c r="O6" s="23"/>
      <c r="P6" s="23"/>
      <c r="Q6" s="23"/>
      <c r="R6" s="24"/>
    </row>
    <row r="7" spans="2:22" s="13" customFormat="1" ht="16.5" customHeight="1" x14ac:dyDescent="0.2"/>
    <row r="8" spans="2:22" s="13" customFormat="1" ht="16.5" customHeight="1" x14ac:dyDescent="0.25">
      <c r="B8" s="25" t="s">
        <v>735</v>
      </c>
      <c r="C8" s="26"/>
      <c r="D8" s="26"/>
      <c r="E8" s="26"/>
      <c r="F8" s="26"/>
      <c r="G8" s="26"/>
      <c r="H8" s="26"/>
      <c r="I8" s="26"/>
      <c r="J8" s="26"/>
      <c r="K8" s="26"/>
      <c r="L8" s="26"/>
      <c r="M8" s="26"/>
      <c r="N8" s="26"/>
      <c r="O8" s="26"/>
      <c r="P8" s="26"/>
      <c r="Q8" s="26"/>
      <c r="R8" s="27"/>
    </row>
    <row r="9" spans="2:22" s="13" customFormat="1" ht="16.5" customHeight="1" x14ac:dyDescent="0.2">
      <c r="B9" s="48" t="s">
        <v>734</v>
      </c>
      <c r="C9" s="19"/>
      <c r="D9" s="19"/>
      <c r="E9" s="19"/>
      <c r="F9" s="19"/>
      <c r="G9" s="19"/>
      <c r="H9" s="19"/>
      <c r="I9" s="19"/>
      <c r="J9" s="19"/>
      <c r="K9" s="19"/>
      <c r="L9" s="19"/>
      <c r="M9" s="19"/>
      <c r="N9" s="19"/>
      <c r="O9" s="19"/>
      <c r="P9" s="19"/>
      <c r="Q9" s="19"/>
      <c r="R9" s="28"/>
    </row>
    <row r="10" spans="2:22" s="13" customFormat="1" ht="21" customHeight="1" x14ac:dyDescent="0.2">
      <c r="B10" s="29"/>
      <c r="C10" s="30" t="s">
        <v>728</v>
      </c>
      <c r="D10" s="19"/>
      <c r="E10" s="19"/>
      <c r="F10" s="30" t="s">
        <v>731</v>
      </c>
      <c r="G10" s="19"/>
      <c r="H10" s="19"/>
      <c r="I10" s="19"/>
      <c r="J10" s="30" t="s">
        <v>732</v>
      </c>
      <c r="K10" s="19"/>
      <c r="L10" s="19"/>
      <c r="M10" s="19"/>
      <c r="N10" s="19"/>
      <c r="O10" s="19"/>
      <c r="P10" s="19"/>
      <c r="Q10" s="19"/>
      <c r="R10" s="28"/>
    </row>
    <row r="11" spans="2:22" s="13" customFormat="1" ht="16.5" customHeight="1" x14ac:dyDescent="0.2">
      <c r="B11" s="29"/>
      <c r="C11" s="30" t="s">
        <v>729</v>
      </c>
      <c r="D11" s="19"/>
      <c r="E11" s="19"/>
      <c r="F11" s="30" t="s">
        <v>730</v>
      </c>
      <c r="G11" s="19"/>
      <c r="H11" s="19"/>
      <c r="I11" s="19"/>
      <c r="J11" s="30" t="s">
        <v>733</v>
      </c>
      <c r="K11" s="19"/>
      <c r="L11" s="19"/>
      <c r="M11" s="19"/>
      <c r="N11" s="19"/>
      <c r="O11" s="19"/>
      <c r="P11" s="19"/>
      <c r="Q11" s="19"/>
      <c r="R11" s="28"/>
    </row>
    <row r="12" spans="2:22" s="52" customFormat="1" ht="25.5" customHeight="1" x14ac:dyDescent="0.2">
      <c r="B12" s="66" t="s">
        <v>759</v>
      </c>
      <c r="C12" s="49"/>
      <c r="D12" s="50"/>
      <c r="E12" s="50"/>
      <c r="F12" s="49"/>
      <c r="G12" s="50"/>
      <c r="H12" s="50"/>
      <c r="I12" s="50"/>
      <c r="J12" s="49"/>
      <c r="K12" s="50"/>
      <c r="L12" s="50"/>
      <c r="M12" s="50"/>
      <c r="N12" s="50"/>
      <c r="O12" s="50"/>
      <c r="P12" s="50"/>
      <c r="Q12" s="50"/>
      <c r="R12" s="51"/>
    </row>
    <row r="13" spans="2:22" ht="16.5" customHeight="1" x14ac:dyDescent="0.2">
      <c r="B13" s="31"/>
    </row>
    <row r="14" spans="2:22" ht="16.5" customHeight="1" x14ac:dyDescent="0.25">
      <c r="B14" s="25" t="s">
        <v>737</v>
      </c>
      <c r="C14" s="32"/>
      <c r="D14" s="32"/>
      <c r="E14" s="32"/>
      <c r="F14" s="32"/>
      <c r="G14" s="26" t="s">
        <v>746</v>
      </c>
      <c r="H14" s="32"/>
      <c r="I14" s="32"/>
      <c r="J14" s="32"/>
      <c r="K14" s="32"/>
      <c r="L14" s="32"/>
      <c r="M14" s="32"/>
      <c r="N14" s="32"/>
      <c r="O14" s="32"/>
      <c r="P14" s="32"/>
      <c r="Q14" s="33"/>
      <c r="R14" s="35"/>
      <c r="S14" s="35"/>
      <c r="T14" s="35"/>
      <c r="U14" s="35"/>
      <c r="V14" s="35"/>
    </row>
    <row r="15" spans="2:22" x14ac:dyDescent="0.2">
      <c r="B15" s="34"/>
      <c r="C15" s="35"/>
      <c r="D15" s="35"/>
      <c r="E15" s="35"/>
      <c r="F15" s="35"/>
      <c r="G15" s="35"/>
      <c r="H15" s="35"/>
      <c r="I15" s="35"/>
      <c r="J15" s="35"/>
      <c r="K15" s="35"/>
      <c r="L15" s="35"/>
      <c r="M15" s="35"/>
      <c r="N15" s="35"/>
      <c r="O15" s="35"/>
      <c r="P15" s="35"/>
      <c r="Q15" s="36"/>
      <c r="R15" s="35"/>
      <c r="S15" s="35"/>
      <c r="T15" s="35"/>
      <c r="U15" s="35"/>
      <c r="V15" s="35"/>
    </row>
    <row r="16" spans="2:22" x14ac:dyDescent="0.2">
      <c r="B16" s="34"/>
      <c r="C16" s="35"/>
      <c r="D16" s="35"/>
      <c r="E16" s="35"/>
      <c r="F16" s="35"/>
      <c r="G16" s="35"/>
      <c r="H16" s="35"/>
      <c r="I16" s="35"/>
      <c r="J16" s="35"/>
      <c r="K16" s="35"/>
      <c r="L16" s="35"/>
      <c r="M16" s="35"/>
      <c r="N16" s="35"/>
      <c r="O16" s="35"/>
      <c r="P16" s="35"/>
      <c r="Q16" s="36"/>
      <c r="R16" s="35"/>
      <c r="S16" s="35"/>
      <c r="T16" s="35"/>
      <c r="U16" s="35"/>
      <c r="V16" s="35"/>
    </row>
    <row r="17" spans="2:22" x14ac:dyDescent="0.2">
      <c r="B17" s="34"/>
      <c r="C17" s="35"/>
      <c r="D17" s="35"/>
      <c r="E17" s="35"/>
      <c r="F17" s="35"/>
      <c r="G17" s="35"/>
      <c r="H17" s="35"/>
      <c r="I17" s="35"/>
      <c r="J17" s="35"/>
      <c r="K17" s="35"/>
      <c r="L17" s="35"/>
      <c r="M17" s="35"/>
      <c r="N17" s="35"/>
      <c r="O17" s="35"/>
      <c r="P17" s="35"/>
      <c r="Q17" s="36"/>
      <c r="R17" s="35"/>
      <c r="S17" s="35"/>
      <c r="T17" s="35"/>
      <c r="U17" s="35"/>
      <c r="V17" s="35"/>
    </row>
    <row r="18" spans="2:22" x14ac:dyDescent="0.2">
      <c r="B18" s="34"/>
      <c r="C18" s="35"/>
      <c r="D18" s="35"/>
      <c r="E18" s="35"/>
      <c r="F18" s="35"/>
      <c r="G18" s="35"/>
      <c r="H18" s="35"/>
      <c r="I18" s="35"/>
      <c r="J18" s="35"/>
      <c r="K18" s="35"/>
      <c r="L18" s="35"/>
      <c r="M18" s="35"/>
      <c r="N18" s="35"/>
      <c r="O18" s="35"/>
      <c r="P18" s="35"/>
      <c r="Q18" s="36"/>
      <c r="R18" s="35"/>
      <c r="S18" s="35"/>
      <c r="T18" s="35"/>
      <c r="U18" s="35"/>
      <c r="V18" s="35"/>
    </row>
    <row r="19" spans="2:22" x14ac:dyDescent="0.2">
      <c r="B19" s="34"/>
      <c r="C19" s="35"/>
      <c r="D19" s="35"/>
      <c r="E19" s="35"/>
      <c r="F19" s="35"/>
      <c r="G19" s="35"/>
      <c r="H19" s="35"/>
      <c r="I19" s="35"/>
      <c r="J19" s="35"/>
      <c r="K19" s="35"/>
      <c r="L19" s="35"/>
      <c r="M19" s="35"/>
      <c r="N19" s="35"/>
      <c r="O19" s="35"/>
      <c r="P19" s="35"/>
      <c r="Q19" s="36"/>
      <c r="R19" s="35"/>
      <c r="S19" s="35"/>
      <c r="T19" s="35"/>
      <c r="U19" s="35"/>
      <c r="V19" s="35"/>
    </row>
    <row r="20" spans="2:22" x14ac:dyDescent="0.2">
      <c r="B20" s="34"/>
      <c r="C20" s="35"/>
      <c r="D20" s="35"/>
      <c r="E20" s="35"/>
      <c r="F20" s="35"/>
      <c r="G20" s="35"/>
      <c r="H20" s="35"/>
      <c r="I20" s="35"/>
      <c r="J20" s="35"/>
      <c r="K20" s="35"/>
      <c r="L20" s="35"/>
      <c r="M20" s="35"/>
      <c r="N20" s="35"/>
      <c r="O20" s="35"/>
      <c r="P20" s="35"/>
      <c r="Q20" s="36"/>
      <c r="R20" s="35"/>
      <c r="S20" s="35"/>
      <c r="T20" s="35"/>
      <c r="U20" s="35"/>
      <c r="V20" s="35"/>
    </row>
    <row r="21" spans="2:22" x14ac:dyDescent="0.2">
      <c r="B21" s="34"/>
      <c r="C21" s="35"/>
      <c r="D21" s="35"/>
      <c r="E21" s="35"/>
      <c r="F21" s="35"/>
      <c r="G21" s="35"/>
      <c r="H21" s="35"/>
      <c r="I21" s="35"/>
      <c r="J21" s="35"/>
      <c r="K21" s="35"/>
      <c r="L21" s="35"/>
      <c r="M21" s="35"/>
      <c r="N21" s="35"/>
      <c r="O21" s="35"/>
      <c r="P21" s="35"/>
      <c r="Q21" s="36"/>
      <c r="R21" s="35"/>
      <c r="S21" s="35"/>
      <c r="T21" s="35"/>
      <c r="U21" s="35"/>
      <c r="V21" s="35"/>
    </row>
    <row r="22" spans="2:22" x14ac:dyDescent="0.2">
      <c r="B22" s="34"/>
      <c r="C22" s="35"/>
      <c r="D22" s="35"/>
      <c r="E22" s="35"/>
      <c r="F22" s="35"/>
      <c r="G22" s="35"/>
      <c r="H22" s="35"/>
      <c r="I22" s="35"/>
      <c r="J22" s="35"/>
      <c r="K22" s="35"/>
      <c r="L22" s="35"/>
      <c r="M22" s="35"/>
      <c r="N22" s="35"/>
      <c r="O22" s="35"/>
      <c r="P22" s="35"/>
      <c r="Q22" s="36"/>
      <c r="R22" s="35"/>
      <c r="S22" s="35"/>
      <c r="T22" s="35"/>
      <c r="U22" s="35"/>
      <c r="V22" s="35"/>
    </row>
    <row r="23" spans="2:22" x14ac:dyDescent="0.2">
      <c r="B23" s="34"/>
      <c r="C23" s="35"/>
      <c r="D23" s="35"/>
      <c r="E23" s="35"/>
      <c r="F23" s="35"/>
      <c r="G23" s="35"/>
      <c r="H23" s="35"/>
      <c r="I23" s="35"/>
      <c r="J23" s="35"/>
      <c r="K23" s="35"/>
      <c r="L23" s="35"/>
      <c r="M23" s="35"/>
      <c r="N23" s="35"/>
      <c r="O23" s="35"/>
      <c r="P23" s="35"/>
      <c r="Q23" s="36"/>
      <c r="R23" s="35"/>
      <c r="S23" s="35"/>
      <c r="T23" s="35"/>
      <c r="U23" s="35"/>
      <c r="V23" s="35"/>
    </row>
    <row r="24" spans="2:22" x14ac:dyDescent="0.2">
      <c r="B24" s="34"/>
      <c r="C24" s="35"/>
      <c r="D24" s="35"/>
      <c r="E24" s="35"/>
      <c r="F24" s="35"/>
      <c r="G24" s="35"/>
      <c r="H24" s="35"/>
      <c r="I24" s="35"/>
      <c r="J24" s="35"/>
      <c r="K24" s="35"/>
      <c r="L24" s="35"/>
      <c r="M24" s="35"/>
      <c r="N24" s="35"/>
      <c r="O24" s="35"/>
      <c r="P24" s="35"/>
      <c r="Q24" s="36"/>
      <c r="R24" s="35"/>
      <c r="S24" s="35"/>
      <c r="T24" s="35"/>
      <c r="U24" s="35"/>
      <c r="V24" s="35"/>
    </row>
    <row r="25" spans="2:22" x14ac:dyDescent="0.2">
      <c r="B25" s="34"/>
      <c r="C25" s="35"/>
      <c r="D25" s="35"/>
      <c r="E25" s="35"/>
      <c r="F25" s="35"/>
      <c r="G25" s="35"/>
      <c r="H25" s="35"/>
      <c r="I25" s="35"/>
      <c r="J25" s="35"/>
      <c r="K25" s="35"/>
      <c r="L25" s="35"/>
      <c r="M25" s="35"/>
      <c r="N25" s="35"/>
      <c r="O25" s="35"/>
      <c r="P25" s="35"/>
      <c r="Q25" s="36"/>
      <c r="R25" s="35"/>
      <c r="S25" s="35"/>
      <c r="T25" s="35"/>
      <c r="U25" s="35"/>
      <c r="V25" s="35"/>
    </row>
    <row r="26" spans="2:22" x14ac:dyDescent="0.2">
      <c r="B26" s="34"/>
      <c r="C26" s="35"/>
      <c r="D26" s="35"/>
      <c r="E26" s="35"/>
      <c r="F26" s="35"/>
      <c r="G26" s="35"/>
      <c r="H26" s="35"/>
      <c r="I26" s="35"/>
      <c r="J26" s="35"/>
      <c r="K26" s="35"/>
      <c r="L26" s="35"/>
      <c r="M26" s="35"/>
      <c r="N26" s="35"/>
      <c r="O26" s="35"/>
      <c r="P26" s="35"/>
      <c r="Q26" s="36"/>
      <c r="R26" s="35"/>
      <c r="S26" s="35"/>
      <c r="T26" s="35"/>
      <c r="U26" s="35"/>
      <c r="V26" s="35"/>
    </row>
    <row r="27" spans="2:22" x14ac:dyDescent="0.2">
      <c r="B27" s="34"/>
      <c r="C27" s="35"/>
      <c r="D27" s="35"/>
      <c r="E27" s="35"/>
      <c r="F27" s="35"/>
      <c r="G27" s="35"/>
      <c r="H27" s="35"/>
      <c r="I27" s="35"/>
      <c r="J27" s="35"/>
      <c r="K27" s="35"/>
      <c r="L27" s="35"/>
      <c r="M27" s="35"/>
      <c r="N27" s="35"/>
      <c r="O27" s="35"/>
      <c r="P27" s="35"/>
      <c r="Q27" s="36"/>
      <c r="R27" s="35"/>
      <c r="S27" s="35"/>
      <c r="T27" s="35"/>
      <c r="U27" s="35"/>
      <c r="V27" s="35"/>
    </row>
    <row r="28" spans="2:22" x14ac:dyDescent="0.2">
      <c r="B28" s="34"/>
      <c r="C28" s="35"/>
      <c r="D28" s="35"/>
      <c r="E28" s="35"/>
      <c r="F28" s="35"/>
      <c r="G28" s="35"/>
      <c r="H28" s="35"/>
      <c r="I28" s="35"/>
      <c r="J28" s="35"/>
      <c r="K28" s="35"/>
      <c r="L28" s="110" t="s">
        <v>740</v>
      </c>
      <c r="M28" s="110"/>
      <c r="N28" s="110"/>
      <c r="O28" s="110"/>
      <c r="P28" s="110"/>
      <c r="Q28" s="111"/>
      <c r="R28" s="35"/>
      <c r="S28" s="35"/>
      <c r="T28" s="35"/>
    </row>
    <row r="29" spans="2:22" ht="12.75" customHeight="1" x14ac:dyDescent="0.2">
      <c r="B29" s="34"/>
      <c r="C29" s="35"/>
      <c r="D29" s="35"/>
      <c r="E29" s="35"/>
      <c r="F29" s="35"/>
      <c r="G29" s="35"/>
      <c r="H29" s="35"/>
      <c r="I29" s="35"/>
      <c r="J29" s="35"/>
      <c r="K29" s="35"/>
      <c r="L29" s="110"/>
      <c r="M29" s="110"/>
      <c r="N29" s="110"/>
      <c r="O29" s="110"/>
      <c r="P29" s="110"/>
      <c r="Q29" s="111"/>
      <c r="R29" s="35"/>
      <c r="S29" s="35"/>
      <c r="T29" s="35"/>
    </row>
    <row r="30" spans="2:22" x14ac:dyDescent="0.2">
      <c r="B30" s="37"/>
      <c r="C30" s="38"/>
      <c r="D30" s="38"/>
      <c r="E30" s="38"/>
      <c r="F30" s="38"/>
      <c r="G30" s="38"/>
      <c r="H30" s="38"/>
      <c r="I30" s="38"/>
      <c r="J30" s="38"/>
      <c r="K30" s="38"/>
      <c r="L30" s="112"/>
      <c r="M30" s="112"/>
      <c r="N30" s="112"/>
      <c r="O30" s="112"/>
      <c r="P30" s="112"/>
      <c r="Q30" s="113"/>
    </row>
    <row r="31" spans="2:22" s="35" customFormat="1" x14ac:dyDescent="0.2">
      <c r="B31" s="19"/>
      <c r="Q31" s="39"/>
      <c r="R31" s="39"/>
      <c r="S31" s="39"/>
      <c r="T31" s="39"/>
      <c r="U31" s="39"/>
      <c r="V31" s="39"/>
    </row>
    <row r="32" spans="2:22" ht="15.75" x14ac:dyDescent="0.25">
      <c r="B32" s="25" t="s">
        <v>739</v>
      </c>
      <c r="C32" s="32"/>
      <c r="D32" s="32"/>
      <c r="E32" s="32"/>
      <c r="F32" s="32"/>
      <c r="G32" s="32"/>
      <c r="H32" s="32"/>
      <c r="I32" s="32"/>
      <c r="J32" s="32"/>
      <c r="K32" s="32"/>
      <c r="L32" s="32"/>
      <c r="M32" s="32"/>
      <c r="N32" s="32"/>
      <c r="O32" s="32"/>
      <c r="P32" s="32"/>
      <c r="Q32" s="32"/>
      <c r="R32" s="32"/>
      <c r="S32" s="32"/>
      <c r="T32" s="32"/>
      <c r="U32" s="33"/>
    </row>
    <row r="33" spans="2:21" x14ac:dyDescent="0.2">
      <c r="B33" s="29" t="s">
        <v>741</v>
      </c>
      <c r="C33" s="35"/>
      <c r="D33" s="35"/>
      <c r="E33" s="35"/>
      <c r="F33" s="35"/>
      <c r="G33" s="35"/>
      <c r="H33" s="35"/>
      <c r="I33" s="35"/>
      <c r="J33" s="35"/>
      <c r="K33" s="35"/>
      <c r="L33" s="35"/>
      <c r="M33" s="35"/>
      <c r="N33" s="35"/>
      <c r="O33" s="35"/>
      <c r="P33" s="35"/>
      <c r="Q33" s="35"/>
      <c r="R33" s="35"/>
      <c r="S33" s="35"/>
      <c r="T33" s="35"/>
      <c r="U33" s="36"/>
    </row>
    <row r="34" spans="2:21" x14ac:dyDescent="0.2">
      <c r="B34" s="29" t="s">
        <v>742</v>
      </c>
      <c r="C34" s="35"/>
      <c r="D34" s="35"/>
      <c r="E34" s="35"/>
      <c r="F34" s="35"/>
      <c r="G34" s="35"/>
      <c r="H34" s="35"/>
      <c r="I34" s="35"/>
      <c r="J34" s="35"/>
      <c r="K34" s="35"/>
      <c r="L34" s="35"/>
      <c r="M34" s="35"/>
      <c r="N34" s="35"/>
      <c r="O34" s="35"/>
      <c r="P34" s="35"/>
      <c r="Q34" s="35"/>
      <c r="R34" s="35"/>
      <c r="S34" s="35"/>
      <c r="T34" s="35"/>
      <c r="U34" s="36"/>
    </row>
    <row r="35" spans="2:21" x14ac:dyDescent="0.2">
      <c r="B35" s="34"/>
      <c r="C35" s="35"/>
      <c r="D35" s="35"/>
      <c r="E35" s="35"/>
      <c r="F35" s="35"/>
      <c r="G35" s="35"/>
      <c r="H35" s="35"/>
      <c r="I35" s="35"/>
      <c r="J35" s="35"/>
      <c r="K35" s="35"/>
      <c r="L35" s="35"/>
      <c r="M35" s="35"/>
      <c r="N35" s="35"/>
      <c r="O35" s="35"/>
      <c r="P35" s="35"/>
      <c r="Q35" s="35"/>
      <c r="R35" s="35"/>
      <c r="S35" s="35"/>
      <c r="T35" s="35"/>
      <c r="U35" s="36"/>
    </row>
    <row r="36" spans="2:21" x14ac:dyDescent="0.2">
      <c r="B36" s="34"/>
      <c r="C36" s="35"/>
      <c r="D36" s="35"/>
      <c r="E36" s="35"/>
      <c r="F36" s="35"/>
      <c r="G36" s="35"/>
      <c r="H36" s="35"/>
      <c r="I36" s="35"/>
      <c r="J36" s="35"/>
      <c r="K36" s="35"/>
      <c r="L36" s="35"/>
      <c r="M36" s="35"/>
      <c r="N36" s="35"/>
      <c r="O36" s="35"/>
      <c r="P36" s="35"/>
      <c r="Q36" s="35"/>
      <c r="R36" s="35"/>
      <c r="S36" s="35"/>
      <c r="T36" s="35"/>
      <c r="U36" s="36"/>
    </row>
    <row r="37" spans="2:21" x14ac:dyDescent="0.2">
      <c r="B37" s="34"/>
      <c r="C37" s="35"/>
      <c r="D37" s="35"/>
      <c r="E37" s="35"/>
      <c r="F37" s="35"/>
      <c r="G37" s="35"/>
      <c r="H37" s="35"/>
      <c r="I37" s="35"/>
      <c r="J37" s="35"/>
      <c r="K37" s="35"/>
      <c r="L37" s="35"/>
      <c r="M37" s="35"/>
      <c r="N37" s="35"/>
      <c r="O37" s="35"/>
      <c r="P37" s="35"/>
      <c r="Q37" s="35"/>
      <c r="R37" s="35"/>
      <c r="S37" s="35"/>
      <c r="T37" s="35"/>
      <c r="U37" s="36"/>
    </row>
    <row r="38" spans="2:21" x14ac:dyDescent="0.2">
      <c r="B38" s="34"/>
      <c r="C38" s="35"/>
      <c r="D38" s="35"/>
      <c r="E38" s="35"/>
      <c r="F38" s="35"/>
      <c r="G38" s="35"/>
      <c r="H38" s="35"/>
      <c r="I38" s="35"/>
      <c r="J38" s="35"/>
      <c r="K38" s="35"/>
      <c r="L38" s="35"/>
      <c r="M38" s="35"/>
      <c r="N38" s="35"/>
      <c r="O38" s="35"/>
      <c r="P38" s="35"/>
      <c r="Q38" s="35"/>
      <c r="R38" s="35"/>
      <c r="S38" s="35"/>
      <c r="T38" s="35"/>
      <c r="U38" s="36"/>
    </row>
    <row r="39" spans="2:21" x14ac:dyDescent="0.2">
      <c r="B39" s="34"/>
      <c r="C39" s="35"/>
      <c r="D39" s="35"/>
      <c r="E39" s="35"/>
      <c r="F39" s="35"/>
      <c r="G39" s="35"/>
      <c r="H39" s="35"/>
      <c r="I39" s="35"/>
      <c r="J39" s="35"/>
      <c r="K39" s="35"/>
      <c r="L39" s="35"/>
      <c r="M39" s="35"/>
      <c r="N39" s="35"/>
      <c r="O39" s="35"/>
      <c r="P39" s="35"/>
      <c r="Q39" s="35"/>
      <c r="R39" s="35"/>
      <c r="S39" s="35"/>
      <c r="T39" s="35"/>
      <c r="U39" s="36"/>
    </row>
    <row r="40" spans="2:21" x14ac:dyDescent="0.2">
      <c r="B40" s="34"/>
      <c r="C40" s="35"/>
      <c r="D40" s="35"/>
      <c r="E40" s="35"/>
      <c r="F40" s="35"/>
      <c r="G40" s="35"/>
      <c r="H40" s="35"/>
      <c r="I40" s="35"/>
      <c r="J40" s="35"/>
      <c r="K40" s="35"/>
      <c r="L40" s="35"/>
      <c r="M40" s="35"/>
      <c r="N40" s="35"/>
      <c r="O40" s="35"/>
      <c r="P40" s="35"/>
      <c r="Q40" s="35"/>
      <c r="R40" s="35"/>
      <c r="S40" s="35"/>
      <c r="T40" s="35"/>
      <c r="U40" s="36"/>
    </row>
    <row r="41" spans="2:21" x14ac:dyDescent="0.2">
      <c r="B41" s="34"/>
      <c r="C41" s="35"/>
      <c r="D41" s="35"/>
      <c r="E41" s="35"/>
      <c r="F41" s="35"/>
      <c r="G41" s="35"/>
      <c r="H41" s="35"/>
      <c r="I41" s="35"/>
      <c r="J41" s="35"/>
      <c r="K41" s="35"/>
      <c r="L41" s="35"/>
      <c r="M41" s="35"/>
      <c r="N41" s="35"/>
      <c r="O41" s="35"/>
      <c r="P41" s="35"/>
      <c r="Q41" s="35"/>
      <c r="R41" s="35"/>
      <c r="S41" s="35"/>
      <c r="T41" s="35"/>
      <c r="U41" s="36"/>
    </row>
    <row r="42" spans="2:21" x14ac:dyDescent="0.2">
      <c r="B42" s="34"/>
      <c r="C42" s="35"/>
      <c r="D42" s="35"/>
      <c r="E42" s="35"/>
      <c r="F42" s="35"/>
      <c r="G42" s="35"/>
      <c r="H42" s="35"/>
      <c r="I42" s="35"/>
      <c r="J42" s="35"/>
      <c r="K42" s="35"/>
      <c r="L42" s="35"/>
      <c r="M42" s="35"/>
      <c r="N42" s="35"/>
      <c r="O42" s="35"/>
      <c r="P42" s="35"/>
      <c r="Q42" s="35"/>
      <c r="R42" s="35"/>
      <c r="S42" s="35"/>
      <c r="T42" s="35"/>
      <c r="U42" s="36"/>
    </row>
    <row r="43" spans="2:21" x14ac:dyDescent="0.2">
      <c r="B43" s="34"/>
      <c r="C43" s="35"/>
      <c r="D43" s="35"/>
      <c r="E43" s="35"/>
      <c r="F43" s="35"/>
      <c r="G43" s="35"/>
      <c r="H43" s="35"/>
      <c r="I43" s="35"/>
      <c r="J43" s="35"/>
      <c r="K43" s="35"/>
      <c r="L43" s="35"/>
      <c r="M43" s="35"/>
      <c r="N43" s="35"/>
      <c r="O43" s="35"/>
      <c r="P43" s="35"/>
      <c r="Q43" s="35"/>
      <c r="R43" s="35"/>
      <c r="S43" s="35"/>
      <c r="T43" s="35"/>
      <c r="U43" s="36"/>
    </row>
    <row r="44" spans="2:21" x14ac:dyDescent="0.2">
      <c r="B44" s="34"/>
      <c r="C44" s="35"/>
      <c r="D44" s="35"/>
      <c r="E44" s="35"/>
      <c r="F44" s="35"/>
      <c r="G44" s="35"/>
      <c r="H44" s="35"/>
      <c r="I44" s="35"/>
      <c r="J44" s="35"/>
      <c r="K44" s="35"/>
      <c r="L44" s="35"/>
      <c r="M44" s="35"/>
      <c r="N44" s="35"/>
      <c r="O44" s="35"/>
      <c r="P44" s="35"/>
      <c r="Q44" s="35"/>
      <c r="R44" s="35"/>
      <c r="S44" s="35"/>
      <c r="T44" s="35"/>
      <c r="U44" s="36"/>
    </row>
    <row r="45" spans="2:21" x14ac:dyDescent="0.2">
      <c r="B45" s="34"/>
      <c r="C45" s="35"/>
      <c r="D45" s="35"/>
      <c r="E45" s="35"/>
      <c r="F45" s="35"/>
      <c r="G45" s="35"/>
      <c r="H45" s="35"/>
      <c r="I45" s="35"/>
      <c r="J45" s="35"/>
      <c r="K45" s="35"/>
      <c r="L45" s="35"/>
      <c r="M45" s="35"/>
      <c r="N45" s="35"/>
      <c r="O45" s="35"/>
      <c r="P45" s="35"/>
      <c r="Q45" s="35"/>
      <c r="R45" s="35"/>
      <c r="S45" s="35"/>
      <c r="T45" s="35"/>
      <c r="U45" s="36"/>
    </row>
    <row r="46" spans="2:21" x14ac:dyDescent="0.2">
      <c r="B46" s="34"/>
      <c r="C46" s="35"/>
      <c r="D46" s="35"/>
      <c r="E46" s="35"/>
      <c r="F46" s="35"/>
      <c r="G46" s="35"/>
      <c r="H46" s="35"/>
      <c r="I46" s="35"/>
      <c r="J46" s="35"/>
      <c r="K46" s="35"/>
      <c r="L46" s="35"/>
      <c r="M46" s="35"/>
      <c r="N46" s="35"/>
      <c r="O46" s="35"/>
      <c r="P46" s="35"/>
      <c r="Q46" s="35"/>
      <c r="R46" s="35"/>
      <c r="S46" s="35"/>
      <c r="T46" s="35"/>
      <c r="U46" s="36"/>
    </row>
    <row r="47" spans="2:21" x14ac:dyDescent="0.2">
      <c r="B47" s="34"/>
      <c r="C47" s="35"/>
      <c r="D47" s="35"/>
      <c r="E47" s="35"/>
      <c r="F47" s="35"/>
      <c r="G47" s="35"/>
      <c r="H47" s="35"/>
      <c r="I47" s="35"/>
      <c r="J47" s="35"/>
      <c r="K47" s="35"/>
      <c r="L47" s="35"/>
      <c r="M47" s="35"/>
      <c r="N47" s="35"/>
      <c r="O47" s="35"/>
      <c r="P47" s="35"/>
      <c r="Q47" s="35"/>
      <c r="R47" s="35"/>
      <c r="S47" s="35"/>
      <c r="T47" s="35"/>
      <c r="U47" s="36"/>
    </row>
    <row r="48" spans="2:21" x14ac:dyDescent="0.2">
      <c r="B48" s="34"/>
      <c r="C48" s="35"/>
      <c r="D48" s="35"/>
      <c r="E48" s="35"/>
      <c r="F48" s="35"/>
      <c r="G48" s="35"/>
      <c r="H48" s="35"/>
      <c r="I48" s="35"/>
      <c r="J48" s="35"/>
      <c r="K48" s="35"/>
      <c r="L48" s="35"/>
      <c r="M48" s="35"/>
      <c r="N48" s="35"/>
      <c r="O48" s="35"/>
      <c r="P48" s="35"/>
      <c r="Q48" s="35"/>
      <c r="R48" s="35"/>
      <c r="S48" s="35"/>
      <c r="T48" s="35"/>
      <c r="U48" s="36"/>
    </row>
    <row r="49" spans="2:21" x14ac:dyDescent="0.2">
      <c r="B49" s="34"/>
      <c r="C49" s="35"/>
      <c r="D49" s="35"/>
      <c r="E49" s="35"/>
      <c r="F49" s="35"/>
      <c r="G49" s="35"/>
      <c r="H49" s="35"/>
      <c r="I49" s="35"/>
      <c r="J49" s="35"/>
      <c r="K49" s="35"/>
      <c r="L49" s="35"/>
      <c r="M49" s="35"/>
      <c r="N49" s="35"/>
      <c r="O49" s="35"/>
      <c r="P49" s="35"/>
      <c r="Q49" s="35"/>
      <c r="R49" s="35"/>
      <c r="S49" s="35"/>
      <c r="T49" s="35"/>
      <c r="U49" s="36"/>
    </row>
    <row r="50" spans="2:21" x14ac:dyDescent="0.2">
      <c r="B50" s="34"/>
      <c r="C50" s="35"/>
      <c r="D50" s="35"/>
      <c r="E50" s="35"/>
      <c r="F50" s="35"/>
      <c r="G50" s="35"/>
      <c r="H50" s="35"/>
      <c r="I50" s="35"/>
      <c r="J50" s="35"/>
      <c r="K50" s="35"/>
      <c r="L50" s="35"/>
      <c r="M50" s="35"/>
      <c r="N50" s="35"/>
      <c r="O50" s="35"/>
      <c r="P50" s="35"/>
      <c r="Q50" s="35"/>
      <c r="R50" s="35"/>
      <c r="S50" s="35"/>
      <c r="T50" s="35"/>
      <c r="U50" s="36"/>
    </row>
    <row r="51" spans="2:21" x14ac:dyDescent="0.2">
      <c r="B51" s="34"/>
      <c r="C51" s="35"/>
      <c r="D51" s="35"/>
      <c r="E51" s="35"/>
      <c r="F51" s="35"/>
      <c r="G51" s="35"/>
      <c r="H51" s="35"/>
      <c r="I51" s="35"/>
      <c r="J51" s="35"/>
      <c r="K51" s="35"/>
      <c r="L51" s="35"/>
      <c r="M51" s="35"/>
      <c r="N51" s="35"/>
      <c r="O51" s="35"/>
      <c r="P51" s="35"/>
      <c r="Q51" s="35"/>
      <c r="R51" s="35"/>
      <c r="S51" s="35"/>
      <c r="T51" s="35"/>
      <c r="U51" s="36"/>
    </row>
    <row r="52" spans="2:21" x14ac:dyDescent="0.2">
      <c r="B52" s="34"/>
      <c r="C52" s="35"/>
      <c r="D52" s="35"/>
      <c r="E52" s="35"/>
      <c r="F52" s="35"/>
      <c r="G52" s="35"/>
      <c r="H52" s="35"/>
      <c r="I52" s="35"/>
      <c r="J52" s="35"/>
      <c r="K52" s="35"/>
      <c r="L52" s="35"/>
      <c r="M52" s="35"/>
      <c r="N52" s="35"/>
      <c r="O52" s="35"/>
      <c r="P52" s="35"/>
      <c r="Q52" s="35"/>
      <c r="R52" s="35"/>
      <c r="S52" s="35"/>
      <c r="T52" s="35"/>
      <c r="U52" s="36"/>
    </row>
    <row r="53" spans="2:21" x14ac:dyDescent="0.2">
      <c r="B53" s="34"/>
      <c r="C53" s="35"/>
      <c r="D53" s="35"/>
      <c r="E53" s="35"/>
      <c r="F53" s="35"/>
      <c r="G53" s="35"/>
      <c r="H53" s="35"/>
      <c r="I53" s="35"/>
      <c r="J53" s="35"/>
      <c r="K53" s="35"/>
      <c r="L53" s="35"/>
      <c r="M53" s="35"/>
      <c r="N53" s="35"/>
      <c r="O53" s="35"/>
      <c r="P53" s="35"/>
      <c r="Q53" s="35"/>
      <c r="R53" s="35"/>
      <c r="S53" s="35"/>
      <c r="T53" s="35"/>
      <c r="U53" s="36"/>
    </row>
    <row r="54" spans="2:21" x14ac:dyDescent="0.2">
      <c r="B54" s="34"/>
      <c r="C54" s="35"/>
      <c r="D54" s="35"/>
      <c r="E54" s="35"/>
      <c r="F54" s="35"/>
      <c r="G54" s="35"/>
      <c r="H54" s="35"/>
      <c r="I54" s="35"/>
      <c r="J54" s="35"/>
      <c r="K54" s="35"/>
      <c r="L54" s="35"/>
      <c r="M54" s="35"/>
      <c r="N54" s="35"/>
      <c r="O54" s="35"/>
      <c r="P54" s="35"/>
      <c r="Q54" s="35"/>
      <c r="R54" s="35"/>
      <c r="S54" s="35"/>
      <c r="T54" s="35"/>
      <c r="U54" s="36"/>
    </row>
    <row r="55" spans="2:21" x14ac:dyDescent="0.2">
      <c r="B55" s="37"/>
      <c r="C55" s="38"/>
      <c r="D55" s="38"/>
      <c r="E55" s="38"/>
      <c r="F55" s="38"/>
      <c r="G55" s="38"/>
      <c r="H55" s="38"/>
      <c r="I55" s="38"/>
      <c r="J55" s="38"/>
      <c r="K55" s="38"/>
      <c r="L55" s="38"/>
      <c r="M55" s="38"/>
      <c r="N55" s="38"/>
      <c r="O55" s="38"/>
      <c r="P55" s="38"/>
      <c r="Q55" s="38"/>
      <c r="R55" s="38"/>
      <c r="S55" s="38"/>
      <c r="T55" s="38"/>
      <c r="U55" s="40"/>
    </row>
    <row r="57" spans="2:21" ht="15.75" x14ac:dyDescent="0.25">
      <c r="B57" s="25" t="s">
        <v>743</v>
      </c>
      <c r="C57" s="32"/>
      <c r="D57" s="32"/>
      <c r="E57" s="32"/>
      <c r="F57" s="32"/>
      <c r="G57" s="32"/>
      <c r="H57" s="32"/>
      <c r="I57" s="32"/>
      <c r="J57" s="32"/>
      <c r="K57" s="32"/>
      <c r="L57" s="32"/>
      <c r="M57" s="32"/>
      <c r="N57" s="32"/>
      <c r="O57" s="32"/>
      <c r="P57" s="32"/>
      <c r="Q57" s="32"/>
      <c r="R57" s="33"/>
    </row>
    <row r="58" spans="2:21" x14ac:dyDescent="0.2">
      <c r="B58" s="29" t="s">
        <v>744</v>
      </c>
      <c r="C58" s="35"/>
      <c r="D58" s="35"/>
      <c r="E58" s="35"/>
      <c r="F58" s="35"/>
      <c r="G58" s="35"/>
      <c r="H58" s="35"/>
      <c r="I58" s="35"/>
      <c r="J58" s="35"/>
      <c r="K58" s="35"/>
      <c r="L58" s="35"/>
      <c r="M58" s="35"/>
      <c r="N58" s="35"/>
      <c r="O58" s="35"/>
      <c r="P58" s="35"/>
      <c r="Q58" s="35"/>
      <c r="R58" s="36"/>
    </row>
    <row r="59" spans="2:21" x14ac:dyDescent="0.2">
      <c r="B59" s="34"/>
      <c r="C59" s="35"/>
      <c r="D59" s="35"/>
      <c r="E59" s="35"/>
      <c r="F59" s="35"/>
      <c r="G59" s="35"/>
      <c r="H59" s="35"/>
      <c r="I59" s="35"/>
      <c r="J59" s="35"/>
      <c r="K59" s="35"/>
      <c r="L59" s="35"/>
      <c r="M59" s="35"/>
      <c r="N59" s="35"/>
      <c r="O59" s="35"/>
      <c r="P59" s="35"/>
      <c r="Q59" s="35"/>
      <c r="R59" s="36"/>
    </row>
    <row r="60" spans="2:21" x14ac:dyDescent="0.2">
      <c r="B60" s="34"/>
      <c r="C60" s="35"/>
      <c r="D60" s="35"/>
      <c r="E60" s="35"/>
      <c r="F60" s="35"/>
      <c r="G60" s="35"/>
      <c r="H60" s="35"/>
      <c r="I60" s="35"/>
      <c r="J60" s="35"/>
      <c r="K60" s="35"/>
      <c r="L60" s="35"/>
      <c r="M60" s="35"/>
      <c r="N60" s="35"/>
      <c r="O60" s="35"/>
      <c r="P60" s="35"/>
      <c r="Q60" s="35"/>
      <c r="R60" s="36"/>
    </row>
    <row r="61" spans="2:21" x14ac:dyDescent="0.2">
      <c r="B61" s="34"/>
      <c r="C61" s="35"/>
      <c r="D61" s="35"/>
      <c r="E61" s="35"/>
      <c r="F61" s="35"/>
      <c r="G61" s="35"/>
      <c r="H61" s="35"/>
      <c r="I61" s="35"/>
      <c r="J61" s="35"/>
      <c r="K61" s="35"/>
      <c r="L61" s="35"/>
      <c r="M61" s="35"/>
      <c r="N61" s="35"/>
      <c r="O61" s="35"/>
      <c r="P61" s="35"/>
      <c r="Q61" s="35"/>
      <c r="R61" s="36"/>
    </row>
    <row r="62" spans="2:21" x14ac:dyDescent="0.2">
      <c r="B62" s="34"/>
      <c r="C62" s="35"/>
      <c r="D62" s="35"/>
      <c r="E62" s="35"/>
      <c r="F62" s="35"/>
      <c r="G62" s="35"/>
      <c r="H62" s="35"/>
      <c r="I62" s="35"/>
      <c r="J62" s="35"/>
      <c r="K62" s="35"/>
      <c r="L62" s="35"/>
      <c r="M62" s="35"/>
      <c r="N62" s="35"/>
      <c r="O62" s="35"/>
      <c r="P62" s="35"/>
      <c r="Q62" s="35"/>
      <c r="R62" s="36"/>
    </row>
    <row r="63" spans="2:21" x14ac:dyDescent="0.2">
      <c r="B63" s="34"/>
      <c r="C63" s="35"/>
      <c r="D63" s="35"/>
      <c r="E63" s="35"/>
      <c r="F63" s="35"/>
      <c r="G63" s="35"/>
      <c r="H63" s="35"/>
      <c r="I63" s="35"/>
      <c r="J63" s="35"/>
      <c r="K63" s="35"/>
      <c r="L63" s="35"/>
      <c r="M63" s="35"/>
      <c r="N63" s="35"/>
      <c r="O63" s="35"/>
      <c r="P63" s="35"/>
      <c r="Q63" s="35"/>
      <c r="R63" s="36"/>
    </row>
    <row r="64" spans="2:21" x14ac:dyDescent="0.2">
      <c r="B64" s="34"/>
      <c r="C64" s="35"/>
      <c r="D64" s="35"/>
      <c r="E64" s="35"/>
      <c r="F64" s="35"/>
      <c r="G64" s="35"/>
      <c r="H64" s="35"/>
      <c r="I64" s="35"/>
      <c r="J64" s="35"/>
      <c r="K64" s="35"/>
      <c r="L64" s="35"/>
      <c r="M64" s="35"/>
      <c r="N64" s="35"/>
      <c r="O64" s="35"/>
      <c r="P64" s="35"/>
      <c r="Q64" s="35"/>
      <c r="R64" s="36"/>
    </row>
    <row r="65" spans="2:18" x14ac:dyDescent="0.2">
      <c r="B65" s="34"/>
      <c r="C65" s="35"/>
      <c r="D65" s="35"/>
      <c r="E65" s="35"/>
      <c r="F65" s="35"/>
      <c r="G65" s="35"/>
      <c r="H65" s="35"/>
      <c r="I65" s="35"/>
      <c r="J65" s="35"/>
      <c r="K65" s="35"/>
      <c r="L65" s="35"/>
      <c r="M65" s="35"/>
      <c r="N65" s="35"/>
      <c r="O65" s="35"/>
      <c r="P65" s="35"/>
      <c r="Q65" s="35"/>
      <c r="R65" s="36"/>
    </row>
    <row r="66" spans="2:18" x14ac:dyDescent="0.2">
      <c r="B66" s="34"/>
      <c r="C66" s="35"/>
      <c r="D66" s="35"/>
      <c r="E66" s="35"/>
      <c r="F66" s="35"/>
      <c r="G66" s="35"/>
      <c r="H66" s="35"/>
      <c r="I66" s="35"/>
      <c r="J66" s="35"/>
      <c r="K66" s="35"/>
      <c r="L66" s="35"/>
      <c r="M66" s="35"/>
      <c r="N66" s="35"/>
      <c r="O66" s="35"/>
      <c r="P66" s="35"/>
      <c r="Q66" s="35"/>
      <c r="R66" s="36"/>
    </row>
    <row r="67" spans="2:18" x14ac:dyDescent="0.2">
      <c r="B67" s="34"/>
      <c r="C67" s="35"/>
      <c r="D67" s="35"/>
      <c r="E67" s="35"/>
      <c r="F67" s="35"/>
      <c r="G67" s="35"/>
      <c r="H67" s="35"/>
      <c r="I67" s="35"/>
      <c r="J67" s="35"/>
      <c r="K67" s="35"/>
      <c r="L67" s="35"/>
      <c r="M67" s="35"/>
      <c r="N67" s="35"/>
      <c r="O67" s="35"/>
      <c r="P67" s="35"/>
      <c r="Q67" s="35"/>
      <c r="R67" s="36"/>
    </row>
    <row r="68" spans="2:18" x14ac:dyDescent="0.2">
      <c r="B68" s="34"/>
      <c r="C68" s="35"/>
      <c r="D68" s="35"/>
      <c r="E68" s="35"/>
      <c r="F68" s="35"/>
      <c r="G68" s="35"/>
      <c r="H68" s="35"/>
      <c r="I68" s="35"/>
      <c r="J68" s="35"/>
      <c r="K68" s="35"/>
      <c r="L68" s="35"/>
      <c r="M68" s="35"/>
      <c r="N68" s="35"/>
      <c r="O68" s="35"/>
      <c r="P68" s="35"/>
      <c r="Q68" s="35"/>
      <c r="R68" s="36"/>
    </row>
    <row r="69" spans="2:18" x14ac:dyDescent="0.2">
      <c r="B69" s="34"/>
      <c r="C69" s="35"/>
      <c r="D69" s="35"/>
      <c r="E69" s="35"/>
      <c r="F69" s="35"/>
      <c r="G69" s="35"/>
      <c r="H69" s="35"/>
      <c r="I69" s="35"/>
      <c r="J69" s="35"/>
      <c r="K69" s="35"/>
      <c r="L69" s="35"/>
      <c r="M69" s="35"/>
      <c r="N69" s="35"/>
      <c r="O69" s="35"/>
      <c r="P69" s="35"/>
      <c r="Q69" s="35"/>
      <c r="R69" s="36"/>
    </row>
    <row r="70" spans="2:18" x14ac:dyDescent="0.2">
      <c r="B70" s="34"/>
      <c r="C70" s="35"/>
      <c r="D70" s="35"/>
      <c r="E70" s="35"/>
      <c r="F70" s="35"/>
      <c r="G70" s="35"/>
      <c r="H70" s="35"/>
      <c r="I70" s="35"/>
      <c r="J70" s="35"/>
      <c r="K70" s="35"/>
      <c r="L70" s="35"/>
      <c r="M70" s="35"/>
      <c r="N70" s="35"/>
      <c r="O70" s="35"/>
      <c r="P70" s="35"/>
      <c r="Q70" s="35"/>
      <c r="R70" s="36"/>
    </row>
    <row r="71" spans="2:18" x14ac:dyDescent="0.2">
      <c r="B71" s="34"/>
      <c r="C71" s="35"/>
      <c r="D71" s="35"/>
      <c r="E71" s="35"/>
      <c r="F71" s="35"/>
      <c r="G71" s="35"/>
      <c r="H71" s="35"/>
      <c r="I71" s="35"/>
      <c r="J71" s="35"/>
      <c r="K71" s="35"/>
      <c r="L71" s="35"/>
      <c r="M71" s="35"/>
      <c r="N71" s="35"/>
      <c r="O71" s="35"/>
      <c r="P71" s="35"/>
      <c r="Q71" s="35"/>
      <c r="R71" s="36"/>
    </row>
    <row r="72" spans="2:18" x14ac:dyDescent="0.2">
      <c r="B72" s="34"/>
      <c r="C72" s="35"/>
      <c r="D72" s="35"/>
      <c r="E72" s="35"/>
      <c r="F72" s="35"/>
      <c r="G72" s="35"/>
      <c r="H72" s="35"/>
      <c r="I72" s="35"/>
      <c r="J72" s="35"/>
      <c r="K72" s="35"/>
      <c r="L72" s="35"/>
      <c r="M72" s="35"/>
      <c r="N72" s="35"/>
      <c r="O72" s="35"/>
      <c r="P72" s="35"/>
      <c r="Q72" s="35"/>
      <c r="R72" s="36"/>
    </row>
    <row r="73" spans="2:18" x14ac:dyDescent="0.2">
      <c r="B73" s="34"/>
      <c r="C73" s="35"/>
      <c r="D73" s="35"/>
      <c r="E73" s="35"/>
      <c r="F73" s="35"/>
      <c r="G73" s="35"/>
      <c r="H73" s="35"/>
      <c r="I73" s="35"/>
      <c r="J73" s="35"/>
      <c r="K73" s="35"/>
      <c r="L73" s="35"/>
      <c r="M73" s="35"/>
      <c r="N73" s="35"/>
      <c r="O73" s="35"/>
      <c r="P73" s="35"/>
      <c r="Q73" s="35"/>
      <c r="R73" s="36"/>
    </row>
    <row r="74" spans="2:18" x14ac:dyDescent="0.2">
      <c r="B74" s="34"/>
      <c r="C74" s="35"/>
      <c r="D74" s="35"/>
      <c r="E74" s="35"/>
      <c r="F74" s="35"/>
      <c r="G74" s="35"/>
      <c r="H74" s="35"/>
      <c r="I74" s="35"/>
      <c r="J74" s="35"/>
      <c r="K74" s="35"/>
      <c r="L74" s="35"/>
      <c r="M74" s="35"/>
      <c r="N74" s="35"/>
      <c r="O74" s="35"/>
      <c r="P74" s="35"/>
      <c r="Q74" s="35"/>
      <c r="R74" s="36"/>
    </row>
    <row r="75" spans="2:18" x14ac:dyDescent="0.2">
      <c r="B75" s="34"/>
      <c r="C75" s="35"/>
      <c r="D75" s="35"/>
      <c r="E75" s="35"/>
      <c r="F75" s="35"/>
      <c r="G75" s="35"/>
      <c r="H75" s="35"/>
      <c r="I75" s="35"/>
      <c r="J75" s="35"/>
      <c r="K75" s="35"/>
      <c r="L75" s="35"/>
      <c r="M75" s="35"/>
      <c r="N75" s="35"/>
      <c r="O75" s="35"/>
      <c r="P75" s="35"/>
      <c r="Q75" s="35"/>
      <c r="R75" s="36"/>
    </row>
    <row r="76" spans="2:18" x14ac:dyDescent="0.2">
      <c r="B76" s="34"/>
      <c r="C76" s="35"/>
      <c r="D76" s="35"/>
      <c r="E76" s="35"/>
      <c r="F76" s="35"/>
      <c r="G76" s="35"/>
      <c r="H76" s="35"/>
      <c r="I76" s="35"/>
      <c r="J76" s="35"/>
      <c r="K76" s="35"/>
      <c r="L76" s="35"/>
      <c r="M76" s="35"/>
      <c r="N76" s="35"/>
      <c r="O76" s="35"/>
      <c r="P76" s="35"/>
      <c r="Q76" s="35"/>
      <c r="R76" s="36"/>
    </row>
    <row r="77" spans="2:18" x14ac:dyDescent="0.2">
      <c r="B77" s="34"/>
      <c r="C77" s="35"/>
      <c r="D77" s="35"/>
      <c r="E77" s="35"/>
      <c r="F77" s="35"/>
      <c r="G77" s="35"/>
      <c r="H77" s="35"/>
      <c r="I77" s="35"/>
      <c r="J77" s="35"/>
      <c r="K77" s="35"/>
      <c r="L77" s="35"/>
      <c r="M77" s="35"/>
      <c r="N77" s="35"/>
      <c r="O77" s="35"/>
      <c r="P77" s="35"/>
      <c r="Q77" s="35"/>
      <c r="R77" s="36"/>
    </row>
    <row r="78" spans="2:18" x14ac:dyDescent="0.2">
      <c r="B78" s="34"/>
      <c r="C78" s="35"/>
      <c r="D78" s="35"/>
      <c r="E78" s="35"/>
      <c r="F78" s="35"/>
      <c r="G78" s="35"/>
      <c r="H78" s="35"/>
      <c r="I78" s="35"/>
      <c r="J78" s="35"/>
      <c r="K78" s="35"/>
      <c r="L78" s="35"/>
      <c r="M78" s="35"/>
      <c r="N78" s="35"/>
      <c r="O78" s="35"/>
      <c r="P78" s="35"/>
      <c r="Q78" s="35"/>
      <c r="R78" s="36"/>
    </row>
    <row r="79" spans="2:18" x14ac:dyDescent="0.2">
      <c r="B79" s="34"/>
      <c r="C79" s="35"/>
      <c r="D79" s="35"/>
      <c r="E79" s="35"/>
      <c r="F79" s="35"/>
      <c r="G79" s="35"/>
      <c r="H79" s="35"/>
      <c r="I79" s="35"/>
      <c r="J79" s="35"/>
      <c r="K79" s="35"/>
      <c r="L79" s="35"/>
      <c r="M79" s="35"/>
      <c r="N79" s="35"/>
      <c r="O79" s="35"/>
      <c r="P79" s="35"/>
      <c r="Q79" s="35"/>
      <c r="R79" s="36"/>
    </row>
    <row r="80" spans="2:18" x14ac:dyDescent="0.2">
      <c r="B80" s="37"/>
      <c r="C80" s="38"/>
      <c r="D80" s="38"/>
      <c r="E80" s="38"/>
      <c r="F80" s="38"/>
      <c r="G80" s="38"/>
      <c r="H80" s="38"/>
      <c r="I80" s="38"/>
      <c r="J80" s="38"/>
      <c r="K80" s="38"/>
      <c r="L80" s="38"/>
      <c r="M80" s="38"/>
      <c r="N80" s="38"/>
      <c r="O80" s="38"/>
      <c r="P80" s="38"/>
      <c r="Q80" s="38"/>
      <c r="R80" s="40"/>
    </row>
    <row r="82" spans="2:18" ht="15.75" x14ac:dyDescent="0.25">
      <c r="B82" s="25" t="s">
        <v>818</v>
      </c>
      <c r="C82" s="32"/>
      <c r="D82" s="32"/>
      <c r="E82" s="32"/>
      <c r="F82" s="32"/>
      <c r="G82" s="32"/>
      <c r="H82" s="32"/>
      <c r="I82" s="32"/>
      <c r="J82" s="32"/>
      <c r="K82" s="32"/>
      <c r="L82" s="32"/>
      <c r="M82" s="32"/>
      <c r="N82" s="32"/>
      <c r="O82" s="32"/>
      <c r="P82" s="32"/>
      <c r="Q82" s="32"/>
      <c r="R82" s="33"/>
    </row>
    <row r="83" spans="2:18" x14ac:dyDescent="0.2">
      <c r="B83" s="29" t="s">
        <v>836</v>
      </c>
      <c r="C83" s="35"/>
      <c r="D83" s="35"/>
      <c r="E83" s="35"/>
      <c r="F83" s="35"/>
      <c r="G83" s="35"/>
      <c r="H83" s="35"/>
      <c r="I83" s="35"/>
      <c r="J83" s="35"/>
      <c r="K83" s="35"/>
      <c r="L83" s="35"/>
      <c r="M83" s="35"/>
      <c r="N83" s="35"/>
      <c r="O83" s="35"/>
      <c r="P83" s="35"/>
      <c r="Q83" s="35"/>
      <c r="R83" s="36"/>
    </row>
    <row r="84" spans="2:18" x14ac:dyDescent="0.2">
      <c r="B84" s="29"/>
      <c r="C84" s="35"/>
      <c r="D84" s="35"/>
      <c r="E84" s="35"/>
      <c r="F84" s="35"/>
      <c r="G84" s="35"/>
      <c r="H84" s="35"/>
      <c r="I84" s="35"/>
      <c r="J84" s="35"/>
      <c r="K84" s="35"/>
      <c r="L84" s="35"/>
      <c r="M84" s="35"/>
      <c r="N84" s="35"/>
      <c r="O84" s="35"/>
      <c r="P84" s="35"/>
      <c r="Q84" s="35"/>
      <c r="R84" s="36"/>
    </row>
    <row r="85" spans="2:18" x14ac:dyDescent="0.2">
      <c r="B85" s="34"/>
      <c r="C85" s="35"/>
      <c r="D85" s="35"/>
      <c r="E85" s="35"/>
      <c r="F85" s="35"/>
      <c r="G85" s="35"/>
      <c r="H85" s="35"/>
      <c r="I85" s="35"/>
      <c r="J85" s="35"/>
      <c r="K85" s="35"/>
      <c r="L85" s="35"/>
      <c r="M85" s="35"/>
      <c r="N85" s="35"/>
      <c r="O85" s="35"/>
      <c r="P85" s="35"/>
      <c r="Q85" s="35"/>
      <c r="R85" s="36"/>
    </row>
    <row r="86" spans="2:18" ht="15.75" x14ac:dyDescent="0.25">
      <c r="B86" s="67" t="s">
        <v>819</v>
      </c>
      <c r="C86" s="35"/>
      <c r="D86" s="35"/>
      <c r="E86" s="35"/>
      <c r="F86" s="35"/>
      <c r="G86" s="35"/>
      <c r="H86" s="35"/>
      <c r="I86" s="35"/>
      <c r="J86" s="35"/>
      <c r="K86" s="35"/>
      <c r="L86" s="35"/>
      <c r="M86" s="35"/>
      <c r="N86" s="35"/>
      <c r="O86" s="35"/>
      <c r="P86" s="35"/>
      <c r="Q86" s="35"/>
      <c r="R86" s="36"/>
    </row>
    <row r="87" spans="2:18" x14ac:dyDescent="0.2">
      <c r="B87" s="29" t="s">
        <v>820</v>
      </c>
      <c r="C87" s="35"/>
      <c r="D87" s="35"/>
      <c r="E87" s="35"/>
      <c r="F87" s="35"/>
      <c r="G87" s="35"/>
      <c r="H87" s="35"/>
      <c r="I87" s="35"/>
      <c r="J87" s="35"/>
      <c r="K87" s="35"/>
      <c r="L87" s="35"/>
      <c r="M87" s="35"/>
      <c r="N87" s="35"/>
      <c r="O87" s="35"/>
      <c r="P87" s="35"/>
      <c r="Q87" s="35"/>
      <c r="R87" s="36"/>
    </row>
    <row r="88" spans="2:18" ht="15" x14ac:dyDescent="0.2">
      <c r="B88" s="68"/>
      <c r="C88" s="35"/>
      <c r="D88" s="35"/>
      <c r="E88" s="35"/>
      <c r="F88" s="35"/>
      <c r="G88" s="35"/>
      <c r="H88" s="35"/>
      <c r="I88" s="35"/>
      <c r="J88" s="35"/>
      <c r="K88" s="35"/>
      <c r="L88" s="35"/>
      <c r="M88" s="35"/>
      <c r="N88" s="35"/>
      <c r="O88" s="35"/>
      <c r="P88" s="35"/>
      <c r="Q88" s="35"/>
      <c r="R88" s="36"/>
    </row>
    <row r="89" spans="2:18" ht="12.75" customHeight="1" x14ac:dyDescent="0.2">
      <c r="B89" s="34"/>
      <c r="C89" s="35"/>
      <c r="D89" s="35"/>
      <c r="E89" s="35"/>
      <c r="F89" s="35"/>
      <c r="G89" s="35"/>
      <c r="H89" s="35"/>
      <c r="I89" s="35"/>
      <c r="J89" s="35"/>
      <c r="K89" s="35"/>
      <c r="L89" s="101" t="s">
        <v>821</v>
      </c>
      <c r="M89" s="102"/>
      <c r="N89" s="102"/>
      <c r="O89" s="103"/>
      <c r="P89" s="108" t="s">
        <v>661</v>
      </c>
      <c r="Q89" s="35"/>
      <c r="R89" s="36"/>
    </row>
    <row r="90" spans="2:18" ht="77.25" customHeight="1" x14ac:dyDescent="0.2">
      <c r="B90" s="34"/>
      <c r="C90" s="115" t="s">
        <v>822</v>
      </c>
      <c r="D90" s="115"/>
      <c r="E90" s="115"/>
      <c r="F90" s="98" t="s">
        <v>823</v>
      </c>
      <c r="G90" s="99"/>
      <c r="H90" s="99"/>
      <c r="I90" s="99"/>
      <c r="J90" s="99"/>
      <c r="K90" s="100"/>
      <c r="L90" s="79" t="s">
        <v>797</v>
      </c>
      <c r="M90" s="79" t="s">
        <v>793</v>
      </c>
      <c r="N90" s="79" t="s">
        <v>801</v>
      </c>
      <c r="O90" s="79" t="s">
        <v>127</v>
      </c>
      <c r="P90" s="114"/>
      <c r="Q90" s="35"/>
      <c r="R90" s="36"/>
    </row>
    <row r="91" spans="2:18" x14ac:dyDescent="0.2">
      <c r="B91" s="34"/>
      <c r="C91" s="69" t="s">
        <v>666</v>
      </c>
      <c r="D91" s="32"/>
      <c r="E91" s="32"/>
      <c r="F91" s="104" t="s">
        <v>812</v>
      </c>
      <c r="G91" s="104"/>
      <c r="H91" s="104"/>
      <c r="I91" s="104"/>
      <c r="J91" s="104"/>
      <c r="K91" s="104"/>
      <c r="L91" s="32"/>
      <c r="M91" s="32"/>
      <c r="N91" s="32"/>
      <c r="O91" s="32">
        <v>155</v>
      </c>
      <c r="P91" s="33">
        <v>155</v>
      </c>
      <c r="Q91" s="35"/>
      <c r="R91" s="36"/>
    </row>
    <row r="92" spans="2:18" x14ac:dyDescent="0.2">
      <c r="B92" s="34"/>
      <c r="C92" s="92" t="s">
        <v>824</v>
      </c>
      <c r="D92" s="93"/>
      <c r="E92" s="93"/>
      <c r="F92" s="71"/>
      <c r="G92" s="71"/>
      <c r="H92" s="71"/>
      <c r="I92" s="71"/>
      <c r="J92" s="71"/>
      <c r="K92" s="71"/>
      <c r="L92" s="70"/>
      <c r="M92" s="70"/>
      <c r="N92" s="70"/>
      <c r="O92" s="70">
        <v>155</v>
      </c>
      <c r="P92" s="72">
        <v>155</v>
      </c>
      <c r="Q92" s="35"/>
      <c r="R92" s="36"/>
    </row>
    <row r="93" spans="2:18" x14ac:dyDescent="0.2">
      <c r="B93" s="34"/>
      <c r="C93" s="34" t="s">
        <v>126</v>
      </c>
      <c r="D93" s="35"/>
      <c r="E93" s="35"/>
      <c r="F93" s="94" t="s">
        <v>798</v>
      </c>
      <c r="G93" s="94"/>
      <c r="H93" s="94"/>
      <c r="I93" s="94"/>
      <c r="J93" s="94"/>
      <c r="K93" s="94"/>
      <c r="L93" s="35">
        <v>110</v>
      </c>
      <c r="M93" s="35"/>
      <c r="N93" s="35">
        <v>206</v>
      </c>
      <c r="O93" s="35"/>
      <c r="P93" s="36">
        <v>316</v>
      </c>
      <c r="Q93" s="35"/>
      <c r="R93" s="36"/>
    </row>
    <row r="94" spans="2:18" x14ac:dyDescent="0.2">
      <c r="B94" s="34"/>
      <c r="C94" s="92" t="s">
        <v>834</v>
      </c>
      <c r="D94" s="93"/>
      <c r="E94" s="93"/>
      <c r="F94" s="71"/>
      <c r="G94" s="71"/>
      <c r="H94" s="71"/>
      <c r="I94" s="71"/>
      <c r="J94" s="71"/>
      <c r="K94" s="71"/>
      <c r="L94" s="70">
        <v>110</v>
      </c>
      <c r="M94" s="70"/>
      <c r="N94" s="70">
        <v>206</v>
      </c>
      <c r="O94" s="70"/>
      <c r="P94" s="72">
        <v>316</v>
      </c>
      <c r="Q94" s="35"/>
      <c r="R94" s="36"/>
    </row>
    <row r="95" spans="2:18" x14ac:dyDescent="0.2">
      <c r="B95" s="34"/>
      <c r="C95" s="34" t="s">
        <v>10</v>
      </c>
      <c r="D95" s="35"/>
      <c r="E95" s="35"/>
      <c r="F95" s="94" t="s">
        <v>802</v>
      </c>
      <c r="G95" s="94"/>
      <c r="H95" s="94"/>
      <c r="I95" s="94"/>
      <c r="J95" s="94"/>
      <c r="K95" s="94"/>
      <c r="L95" s="35"/>
      <c r="M95" s="35"/>
      <c r="N95" s="35"/>
      <c r="O95" s="35"/>
      <c r="P95" s="36"/>
      <c r="Q95" s="35"/>
      <c r="R95" s="36"/>
    </row>
    <row r="96" spans="2:18" x14ac:dyDescent="0.2">
      <c r="B96" s="34"/>
      <c r="C96" s="92" t="s">
        <v>825</v>
      </c>
      <c r="D96" s="93"/>
      <c r="E96" s="93"/>
      <c r="F96" s="71"/>
      <c r="G96" s="71"/>
      <c r="H96" s="71"/>
      <c r="I96" s="71"/>
      <c r="J96" s="71"/>
      <c r="K96" s="71"/>
      <c r="L96" s="70"/>
      <c r="M96" s="70"/>
      <c r="N96" s="70"/>
      <c r="O96" s="70"/>
      <c r="P96" s="72"/>
      <c r="Q96" s="35"/>
      <c r="R96" s="36"/>
    </row>
    <row r="97" spans="2:18" x14ac:dyDescent="0.2">
      <c r="B97" s="34"/>
      <c r="C97" s="34" t="s">
        <v>799</v>
      </c>
      <c r="D97" s="35"/>
      <c r="E97" s="35"/>
      <c r="F97" s="94" t="s">
        <v>800</v>
      </c>
      <c r="G97" s="94"/>
      <c r="H97" s="94"/>
      <c r="I97" s="94"/>
      <c r="J97" s="94"/>
      <c r="K97" s="94"/>
      <c r="L97" s="35">
        <v>404</v>
      </c>
      <c r="M97" s="35"/>
      <c r="N97" s="35">
        <v>4247</v>
      </c>
      <c r="O97" s="35"/>
      <c r="P97" s="36">
        <v>4651</v>
      </c>
      <c r="Q97" s="35"/>
      <c r="R97" s="36"/>
    </row>
    <row r="98" spans="2:18" x14ac:dyDescent="0.2">
      <c r="B98" s="34"/>
      <c r="C98" s="92" t="s">
        <v>826</v>
      </c>
      <c r="D98" s="93"/>
      <c r="E98" s="93"/>
      <c r="F98" s="71"/>
      <c r="G98" s="71"/>
      <c r="H98" s="71"/>
      <c r="I98" s="71"/>
      <c r="J98" s="71"/>
      <c r="K98" s="71"/>
      <c r="L98" s="70">
        <v>404</v>
      </c>
      <c r="M98" s="70"/>
      <c r="N98" s="70">
        <v>4247</v>
      </c>
      <c r="O98" s="70"/>
      <c r="P98" s="72">
        <v>4651</v>
      </c>
      <c r="Q98" s="35"/>
      <c r="R98" s="36"/>
    </row>
    <row r="99" spans="2:18" x14ac:dyDescent="0.2">
      <c r="B99" s="34"/>
      <c r="C99" s="34" t="s">
        <v>717</v>
      </c>
      <c r="D99" s="35"/>
      <c r="E99" s="35"/>
      <c r="F99" s="94" t="s">
        <v>803</v>
      </c>
      <c r="G99" s="94"/>
      <c r="H99" s="94"/>
      <c r="I99" s="94"/>
      <c r="J99" s="94"/>
      <c r="K99" s="94"/>
      <c r="L99" s="35"/>
      <c r="M99" s="35"/>
      <c r="N99" s="35">
        <v>150</v>
      </c>
      <c r="O99" s="35"/>
      <c r="P99" s="36">
        <v>150</v>
      </c>
      <c r="Q99" s="35"/>
      <c r="R99" s="36"/>
    </row>
    <row r="100" spans="2:18" x14ac:dyDescent="0.2">
      <c r="B100" s="34"/>
      <c r="C100" s="34"/>
      <c r="D100" s="35"/>
      <c r="E100" s="35"/>
      <c r="F100" s="94" t="s">
        <v>809</v>
      </c>
      <c r="G100" s="94"/>
      <c r="H100" s="94"/>
      <c r="I100" s="94"/>
      <c r="J100" s="94"/>
      <c r="K100" s="94"/>
      <c r="L100" s="35"/>
      <c r="M100" s="35"/>
      <c r="N100" s="35">
        <v>1000</v>
      </c>
      <c r="O100" s="35"/>
      <c r="P100" s="36">
        <v>1000</v>
      </c>
      <c r="Q100" s="35"/>
      <c r="R100" s="36"/>
    </row>
    <row r="101" spans="2:18" x14ac:dyDescent="0.2">
      <c r="B101" s="34"/>
      <c r="C101" s="34"/>
      <c r="D101" s="35"/>
      <c r="E101" s="35"/>
      <c r="F101" s="94" t="s">
        <v>808</v>
      </c>
      <c r="G101" s="94"/>
      <c r="H101" s="94"/>
      <c r="I101" s="94"/>
      <c r="J101" s="94"/>
      <c r="K101" s="94"/>
      <c r="L101" s="35"/>
      <c r="M101" s="35"/>
      <c r="N101" s="35">
        <v>1000</v>
      </c>
      <c r="O101" s="35"/>
      <c r="P101" s="36">
        <v>1000</v>
      </c>
      <c r="Q101" s="35"/>
      <c r="R101" s="36"/>
    </row>
    <row r="102" spans="2:18" x14ac:dyDescent="0.2">
      <c r="B102" s="34"/>
      <c r="C102" s="34"/>
      <c r="D102" s="35"/>
      <c r="E102" s="35"/>
      <c r="F102" s="94" t="s">
        <v>792</v>
      </c>
      <c r="G102" s="94"/>
      <c r="H102" s="94"/>
      <c r="I102" s="94"/>
      <c r="J102" s="94"/>
      <c r="K102" s="94"/>
      <c r="L102" s="35"/>
      <c r="M102" s="35">
        <v>30</v>
      </c>
      <c r="N102" s="35"/>
      <c r="O102" s="35"/>
      <c r="P102" s="36">
        <v>30</v>
      </c>
      <c r="Q102" s="35"/>
      <c r="R102" s="36"/>
    </row>
    <row r="103" spans="2:18" x14ac:dyDescent="0.2">
      <c r="B103" s="34"/>
      <c r="C103" s="34"/>
      <c r="D103" s="35"/>
      <c r="E103" s="35"/>
      <c r="F103" s="94" t="s">
        <v>804</v>
      </c>
      <c r="G103" s="94"/>
      <c r="H103" s="94"/>
      <c r="I103" s="94"/>
      <c r="J103" s="94"/>
      <c r="K103" s="94"/>
      <c r="L103" s="35"/>
      <c r="M103" s="35"/>
      <c r="N103" s="35">
        <v>270</v>
      </c>
      <c r="O103" s="35"/>
      <c r="P103" s="36">
        <v>270</v>
      </c>
      <c r="Q103" s="35"/>
      <c r="R103" s="36"/>
    </row>
    <row r="104" spans="2:18" x14ac:dyDescent="0.2">
      <c r="B104" s="34"/>
      <c r="C104" s="34"/>
      <c r="D104" s="35"/>
      <c r="E104" s="35"/>
      <c r="F104" s="94" t="s">
        <v>796</v>
      </c>
      <c r="G104" s="94"/>
      <c r="H104" s="94"/>
      <c r="I104" s="94"/>
      <c r="J104" s="94"/>
      <c r="K104" s="94"/>
      <c r="L104" s="35"/>
      <c r="M104" s="35">
        <v>30</v>
      </c>
      <c r="N104" s="35"/>
      <c r="O104" s="35"/>
      <c r="P104" s="36">
        <v>30</v>
      </c>
      <c r="Q104" s="35"/>
      <c r="R104" s="36"/>
    </row>
    <row r="105" spans="2:18" x14ac:dyDescent="0.2">
      <c r="B105" s="34"/>
      <c r="C105" s="34"/>
      <c r="D105" s="35"/>
      <c r="E105" s="35"/>
      <c r="F105" s="94" t="s">
        <v>794</v>
      </c>
      <c r="G105" s="94"/>
      <c r="H105" s="94"/>
      <c r="I105" s="94"/>
      <c r="J105" s="94"/>
      <c r="K105" s="94"/>
      <c r="L105" s="35"/>
      <c r="M105" s="35">
        <v>30</v>
      </c>
      <c r="N105" s="35"/>
      <c r="O105" s="35"/>
      <c r="P105" s="36">
        <v>30</v>
      </c>
      <c r="Q105" s="35"/>
      <c r="R105" s="36"/>
    </row>
    <row r="106" spans="2:18" x14ac:dyDescent="0.2">
      <c r="B106" s="34"/>
      <c r="C106" s="34"/>
      <c r="D106" s="35"/>
      <c r="E106" s="35"/>
      <c r="F106" s="94" t="s">
        <v>805</v>
      </c>
      <c r="G106" s="94"/>
      <c r="H106" s="94"/>
      <c r="I106" s="94"/>
      <c r="J106" s="94"/>
      <c r="K106" s="94"/>
      <c r="L106" s="35"/>
      <c r="M106" s="35"/>
      <c r="N106" s="35">
        <v>270</v>
      </c>
      <c r="O106" s="35"/>
      <c r="P106" s="36">
        <v>270</v>
      </c>
      <c r="Q106" s="35"/>
      <c r="R106" s="36"/>
    </row>
    <row r="107" spans="2:18" x14ac:dyDescent="0.2">
      <c r="B107" s="34"/>
      <c r="C107" s="34"/>
      <c r="D107" s="35"/>
      <c r="E107" s="35"/>
      <c r="F107" s="94" t="s">
        <v>810</v>
      </c>
      <c r="G107" s="94"/>
      <c r="H107" s="94"/>
      <c r="I107" s="94"/>
      <c r="J107" s="94"/>
      <c r="K107" s="94"/>
      <c r="L107" s="35"/>
      <c r="M107" s="35"/>
      <c r="N107" s="35">
        <v>270</v>
      </c>
      <c r="O107" s="35"/>
      <c r="P107" s="36">
        <v>270</v>
      </c>
      <c r="Q107" s="35"/>
      <c r="R107" s="36"/>
    </row>
    <row r="108" spans="2:18" x14ac:dyDescent="0.2">
      <c r="B108" s="34"/>
      <c r="C108" s="34"/>
      <c r="D108" s="35"/>
      <c r="E108" s="35"/>
      <c r="F108" s="94" t="s">
        <v>795</v>
      </c>
      <c r="G108" s="94"/>
      <c r="H108" s="94"/>
      <c r="I108" s="94"/>
      <c r="J108" s="94"/>
      <c r="K108" s="94"/>
      <c r="L108" s="35"/>
      <c r="M108" s="35">
        <v>30</v>
      </c>
      <c r="N108" s="35"/>
      <c r="O108" s="35"/>
      <c r="P108" s="36">
        <v>30</v>
      </c>
      <c r="Q108" s="35"/>
      <c r="R108" s="36"/>
    </row>
    <row r="109" spans="2:18" x14ac:dyDescent="0.2">
      <c r="B109" s="34"/>
      <c r="C109" s="34"/>
      <c r="D109" s="35"/>
      <c r="E109" s="35"/>
      <c r="F109" s="94" t="s">
        <v>811</v>
      </c>
      <c r="G109" s="94"/>
      <c r="H109" s="94"/>
      <c r="I109" s="94"/>
      <c r="J109" s="94"/>
      <c r="K109" s="94"/>
      <c r="L109" s="35"/>
      <c r="M109" s="35"/>
      <c r="N109" s="35">
        <v>270</v>
      </c>
      <c r="O109" s="35"/>
      <c r="P109" s="36">
        <v>270</v>
      </c>
      <c r="Q109" s="35"/>
      <c r="R109" s="36"/>
    </row>
    <row r="110" spans="2:18" x14ac:dyDescent="0.2">
      <c r="B110" s="34"/>
      <c r="C110" s="34"/>
      <c r="D110" s="35"/>
      <c r="E110" s="35"/>
      <c r="F110" s="94" t="s">
        <v>806</v>
      </c>
      <c r="G110" s="94"/>
      <c r="H110" s="94"/>
      <c r="I110" s="94"/>
      <c r="J110" s="94"/>
      <c r="K110" s="94"/>
      <c r="L110" s="35"/>
      <c r="M110" s="35"/>
      <c r="N110" s="35">
        <v>1000</v>
      </c>
      <c r="O110" s="35"/>
      <c r="P110" s="36">
        <v>1000</v>
      </c>
      <c r="Q110" s="35"/>
      <c r="R110" s="36"/>
    </row>
    <row r="111" spans="2:18" x14ac:dyDescent="0.2">
      <c r="B111" s="34"/>
      <c r="C111" s="34"/>
      <c r="D111" s="35"/>
      <c r="E111" s="35"/>
      <c r="F111" s="94" t="s">
        <v>807</v>
      </c>
      <c r="G111" s="94"/>
      <c r="H111" s="94"/>
      <c r="I111" s="94"/>
      <c r="J111" s="94"/>
      <c r="K111" s="94"/>
      <c r="L111" s="35"/>
      <c r="M111" s="35"/>
      <c r="N111" s="35">
        <v>1000</v>
      </c>
      <c r="O111" s="35"/>
      <c r="P111" s="36">
        <v>1000</v>
      </c>
      <c r="Q111" s="35"/>
      <c r="R111" s="36"/>
    </row>
    <row r="112" spans="2:18" x14ac:dyDescent="0.2">
      <c r="B112" s="34"/>
      <c r="C112" s="92" t="s">
        <v>835</v>
      </c>
      <c r="D112" s="93"/>
      <c r="E112" s="93"/>
      <c r="F112" s="70"/>
      <c r="G112" s="70"/>
      <c r="H112" s="70"/>
      <c r="I112" s="70"/>
      <c r="J112" s="70"/>
      <c r="K112" s="70"/>
      <c r="L112" s="70"/>
      <c r="M112" s="70">
        <v>120</v>
      </c>
      <c r="N112" s="70">
        <v>5230</v>
      </c>
      <c r="O112" s="70"/>
      <c r="P112" s="72">
        <v>5350</v>
      </c>
      <c r="Q112" s="35"/>
      <c r="R112" s="36"/>
    </row>
    <row r="113" spans="2:20" x14ac:dyDescent="0.2">
      <c r="B113" s="34"/>
      <c r="C113" s="34" t="s">
        <v>9</v>
      </c>
      <c r="D113" s="35"/>
      <c r="E113" s="35"/>
      <c r="F113" s="35" t="s">
        <v>813</v>
      </c>
      <c r="G113" s="35"/>
      <c r="H113" s="35"/>
      <c r="I113" s="35"/>
      <c r="J113" s="35"/>
      <c r="K113" s="35"/>
      <c r="L113" s="80" t="s">
        <v>827</v>
      </c>
      <c r="M113" s="81"/>
      <c r="N113" s="81"/>
      <c r="O113" s="81"/>
      <c r="P113" s="82"/>
      <c r="Q113" s="35"/>
      <c r="R113" s="36"/>
    </row>
    <row r="114" spans="2:20" x14ac:dyDescent="0.2">
      <c r="B114" s="34"/>
      <c r="C114" s="109" t="s">
        <v>661</v>
      </c>
      <c r="D114" s="109"/>
      <c r="E114" s="109"/>
      <c r="F114" s="109"/>
      <c r="G114" s="109"/>
      <c r="H114" s="109"/>
      <c r="I114" s="109"/>
      <c r="J114" s="109"/>
      <c r="K114" s="109"/>
      <c r="L114" s="78">
        <v>514</v>
      </c>
      <c r="M114" s="78">
        <v>120</v>
      </c>
      <c r="N114" s="78">
        <v>9683</v>
      </c>
      <c r="O114" s="78">
        <v>155</v>
      </c>
      <c r="P114" s="78">
        <v>10472</v>
      </c>
      <c r="Q114" s="35"/>
      <c r="R114" s="36"/>
    </row>
    <row r="115" spans="2:20" x14ac:dyDescent="0.2">
      <c r="B115" s="37"/>
      <c r="C115" s="38"/>
      <c r="D115" s="38"/>
      <c r="E115" s="38"/>
      <c r="F115" s="38"/>
      <c r="G115" s="38"/>
      <c r="H115" s="38"/>
      <c r="I115" s="38"/>
      <c r="J115" s="38"/>
      <c r="K115" s="38"/>
      <c r="L115" s="38"/>
      <c r="M115" s="38"/>
      <c r="N115" s="38"/>
      <c r="O115" s="38"/>
      <c r="P115" s="38"/>
      <c r="Q115" s="38"/>
      <c r="R115" s="40"/>
    </row>
    <row r="117" spans="2:20" ht="15.75" x14ac:dyDescent="0.25">
      <c r="B117" s="25" t="s">
        <v>829</v>
      </c>
      <c r="C117" s="32"/>
      <c r="D117" s="32"/>
      <c r="E117" s="32"/>
      <c r="F117" s="32"/>
      <c r="G117" s="32"/>
      <c r="H117" s="32"/>
      <c r="I117" s="32"/>
      <c r="J117" s="32"/>
      <c r="K117" s="32"/>
      <c r="L117" s="32"/>
      <c r="M117" s="32"/>
      <c r="N117" s="32"/>
      <c r="O117" s="32"/>
      <c r="P117" s="32"/>
      <c r="Q117" s="32"/>
      <c r="R117" s="33"/>
    </row>
    <row r="118" spans="2:20" x14ac:dyDescent="0.2">
      <c r="B118" s="105" t="s">
        <v>837</v>
      </c>
      <c r="C118" s="106"/>
      <c r="D118" s="106"/>
      <c r="E118" s="106"/>
      <c r="F118" s="106"/>
      <c r="G118" s="106"/>
      <c r="H118" s="106"/>
      <c r="I118" s="106"/>
      <c r="J118" s="106"/>
      <c r="K118" s="106"/>
      <c r="L118" s="106"/>
      <c r="M118" s="106"/>
      <c r="N118" s="106"/>
      <c r="O118" s="106"/>
      <c r="P118" s="106"/>
      <c r="Q118" s="106"/>
      <c r="R118" s="107"/>
    </row>
    <row r="119" spans="2:20" x14ac:dyDescent="0.2">
      <c r="B119" s="105"/>
      <c r="C119" s="106"/>
      <c r="D119" s="106"/>
      <c r="E119" s="106"/>
      <c r="F119" s="106"/>
      <c r="G119" s="106"/>
      <c r="H119" s="106"/>
      <c r="I119" s="106"/>
      <c r="J119" s="106"/>
      <c r="K119" s="106"/>
      <c r="L119" s="106"/>
      <c r="M119" s="106"/>
      <c r="N119" s="106"/>
      <c r="O119" s="106"/>
      <c r="P119" s="106"/>
      <c r="Q119" s="106"/>
      <c r="R119" s="107"/>
    </row>
    <row r="120" spans="2:20" x14ac:dyDescent="0.2">
      <c r="B120" s="73"/>
      <c r="C120" s="74"/>
      <c r="D120" s="74"/>
      <c r="E120" s="74"/>
      <c r="F120" s="74"/>
      <c r="G120" s="74"/>
      <c r="H120" s="74"/>
      <c r="I120" s="74"/>
      <c r="J120" s="74"/>
      <c r="K120" s="74"/>
      <c r="L120" s="74"/>
      <c r="M120" s="74"/>
      <c r="N120" s="74"/>
      <c r="O120" s="74"/>
      <c r="P120" s="74"/>
      <c r="Q120" s="74"/>
      <c r="R120" s="75"/>
    </row>
    <row r="121" spans="2:20" ht="15.75" x14ac:dyDescent="0.25">
      <c r="B121" s="67" t="s">
        <v>830</v>
      </c>
      <c r="C121" s="76"/>
      <c r="D121" s="76"/>
      <c r="E121" s="76"/>
      <c r="F121" s="76"/>
      <c r="G121" s="76"/>
      <c r="H121" s="76"/>
      <c r="I121" s="76"/>
      <c r="J121" s="76"/>
      <c r="K121" s="76"/>
      <c r="L121" s="76"/>
      <c r="M121" s="76"/>
      <c r="N121" s="76"/>
      <c r="O121" s="76"/>
      <c r="P121" s="76"/>
      <c r="Q121" s="76"/>
      <c r="R121" s="77"/>
    </row>
    <row r="122" spans="2:20" x14ac:dyDescent="0.2">
      <c r="B122" s="29" t="s">
        <v>831</v>
      </c>
      <c r="C122" s="76"/>
      <c r="D122" s="76"/>
      <c r="E122" s="76"/>
      <c r="F122" s="76"/>
      <c r="G122" s="76"/>
      <c r="H122" s="76"/>
      <c r="I122" s="76"/>
      <c r="J122" s="76"/>
      <c r="K122" s="76"/>
      <c r="L122" s="76"/>
      <c r="M122" s="76"/>
      <c r="N122" s="76"/>
      <c r="O122" s="76"/>
      <c r="P122" s="76"/>
      <c r="Q122" s="76"/>
      <c r="R122" s="77"/>
    </row>
    <row r="123" spans="2:20" x14ac:dyDescent="0.2">
      <c r="B123" s="34"/>
      <c r="C123" s="35"/>
      <c r="D123" s="35"/>
      <c r="E123" s="35"/>
      <c r="F123" s="35"/>
      <c r="G123" s="35"/>
      <c r="H123" s="35"/>
      <c r="I123" s="35"/>
      <c r="J123" s="35"/>
      <c r="K123" s="35"/>
      <c r="L123" s="35"/>
      <c r="M123" s="35"/>
      <c r="N123" s="35"/>
      <c r="O123" s="35"/>
      <c r="P123" s="35"/>
      <c r="Q123" s="35"/>
      <c r="R123" s="36"/>
    </row>
    <row r="124" spans="2:20" x14ac:dyDescent="0.2">
      <c r="B124" s="34"/>
      <c r="C124" s="89" t="s">
        <v>758</v>
      </c>
      <c r="D124" s="91"/>
      <c r="E124" s="89" t="s">
        <v>814</v>
      </c>
      <c r="F124" s="90"/>
      <c r="G124" s="90"/>
      <c r="H124" s="91"/>
      <c r="I124" s="108" t="s">
        <v>832</v>
      </c>
      <c r="J124" s="108"/>
      <c r="K124" s="35"/>
      <c r="L124" s="35"/>
      <c r="M124" s="35"/>
      <c r="N124" s="35"/>
      <c r="O124" s="35"/>
      <c r="P124" s="35"/>
      <c r="Q124" s="35"/>
      <c r="R124" s="36"/>
    </row>
    <row r="125" spans="2:20" x14ac:dyDescent="0.2">
      <c r="B125" s="34"/>
      <c r="C125" s="69" t="s">
        <v>10</v>
      </c>
      <c r="D125" s="32"/>
      <c r="E125" s="32" t="s">
        <v>817</v>
      </c>
      <c r="F125" s="32"/>
      <c r="G125" s="32"/>
      <c r="H125" s="32"/>
      <c r="I125" s="83">
        <v>454980</v>
      </c>
      <c r="J125" s="84"/>
      <c r="K125" s="35"/>
      <c r="L125" s="35"/>
      <c r="M125" s="35"/>
      <c r="N125" s="35"/>
      <c r="O125" s="35"/>
      <c r="P125" s="35"/>
      <c r="Q125" s="35"/>
      <c r="R125" s="36"/>
    </row>
    <row r="126" spans="2:20" x14ac:dyDescent="0.2">
      <c r="B126" s="34"/>
      <c r="C126" s="34"/>
      <c r="D126" s="35"/>
      <c r="E126" s="35" t="s">
        <v>815</v>
      </c>
      <c r="F126" s="35"/>
      <c r="G126" s="35"/>
      <c r="H126" s="35"/>
      <c r="I126" s="85">
        <v>227490</v>
      </c>
      <c r="J126" s="86"/>
      <c r="K126" s="35"/>
      <c r="L126" s="35"/>
      <c r="M126" s="35"/>
      <c r="N126" s="35"/>
      <c r="O126" s="35"/>
      <c r="P126" s="35"/>
      <c r="Q126" s="35"/>
      <c r="R126" s="36"/>
    </row>
    <row r="127" spans="2:20" x14ac:dyDescent="0.2">
      <c r="B127" s="34"/>
      <c r="C127" s="34"/>
      <c r="D127" s="35"/>
      <c r="E127" s="35" t="s">
        <v>816</v>
      </c>
      <c r="F127" s="35"/>
      <c r="G127" s="35"/>
      <c r="H127" s="35"/>
      <c r="I127" s="35"/>
      <c r="J127" s="36"/>
      <c r="K127" s="35"/>
      <c r="L127" s="35"/>
      <c r="M127" s="35"/>
      <c r="N127" s="35"/>
      <c r="O127" s="35"/>
      <c r="P127" s="35"/>
      <c r="Q127" s="35"/>
      <c r="R127" s="36"/>
      <c r="T127" s="13"/>
    </row>
    <row r="128" spans="2:20" x14ac:dyDescent="0.2">
      <c r="B128" s="34"/>
      <c r="C128" s="95" t="s">
        <v>825</v>
      </c>
      <c r="D128" s="93"/>
      <c r="E128" s="70"/>
      <c r="F128" s="70"/>
      <c r="G128" s="70"/>
      <c r="H128" s="70"/>
      <c r="I128" s="70"/>
      <c r="J128" s="72">
        <v>682470</v>
      </c>
      <c r="K128" s="35"/>
      <c r="L128" s="35"/>
      <c r="M128" s="35"/>
      <c r="N128" s="35"/>
      <c r="O128" s="35"/>
      <c r="P128" s="35"/>
      <c r="Q128" s="35"/>
      <c r="R128" s="36"/>
    </row>
    <row r="129" spans="2:18" x14ac:dyDescent="0.2">
      <c r="B129" s="34"/>
      <c r="C129" s="34" t="s">
        <v>9</v>
      </c>
      <c r="D129" s="35"/>
      <c r="E129" s="19" t="s">
        <v>839</v>
      </c>
      <c r="F129" s="35"/>
      <c r="G129" s="35"/>
      <c r="H129" s="35"/>
      <c r="I129" s="35"/>
      <c r="J129" s="36">
        <v>450</v>
      </c>
      <c r="K129" s="35"/>
      <c r="L129" s="35"/>
      <c r="M129" s="35"/>
      <c r="N129" s="35"/>
      <c r="O129" s="35"/>
      <c r="P129" s="35"/>
      <c r="Q129" s="35"/>
      <c r="R129" s="36"/>
    </row>
    <row r="130" spans="2:18" x14ac:dyDescent="0.2">
      <c r="B130" s="34"/>
      <c r="C130" s="96" t="s">
        <v>828</v>
      </c>
      <c r="D130" s="97"/>
      <c r="E130" s="70"/>
      <c r="F130" s="70"/>
      <c r="G130" s="70"/>
      <c r="H130" s="70"/>
      <c r="I130" s="70"/>
      <c r="J130" s="72">
        <v>450</v>
      </c>
      <c r="K130" s="35"/>
      <c r="L130" s="35"/>
      <c r="M130" s="35"/>
      <c r="N130" s="35"/>
      <c r="O130" s="35"/>
      <c r="P130" s="35"/>
      <c r="Q130" s="35"/>
      <c r="R130" s="36"/>
    </row>
    <row r="131" spans="2:18" x14ac:dyDescent="0.2">
      <c r="B131" s="34"/>
      <c r="C131" s="89" t="s">
        <v>661</v>
      </c>
      <c r="D131" s="90"/>
      <c r="E131" s="90"/>
      <c r="F131" s="90"/>
      <c r="G131" s="90"/>
      <c r="H131" s="91"/>
      <c r="I131" s="87">
        <v>682920</v>
      </c>
      <c r="J131" s="88"/>
      <c r="K131" s="35"/>
      <c r="L131" s="35"/>
      <c r="M131" s="35"/>
      <c r="N131" s="35"/>
      <c r="O131" s="35"/>
      <c r="P131" s="35"/>
      <c r="Q131" s="35"/>
      <c r="R131" s="36"/>
    </row>
    <row r="132" spans="2:18" x14ac:dyDescent="0.2">
      <c r="B132" s="34"/>
      <c r="C132" s="35"/>
      <c r="D132" s="35"/>
      <c r="E132" s="35"/>
      <c r="F132" s="35"/>
      <c r="G132" s="35"/>
      <c r="H132" s="35"/>
      <c r="I132" s="35"/>
      <c r="J132" s="35"/>
      <c r="K132" s="35"/>
      <c r="L132" s="35"/>
      <c r="M132" s="35"/>
      <c r="N132" s="35"/>
      <c r="O132" s="35"/>
      <c r="P132" s="35"/>
      <c r="Q132" s="35"/>
      <c r="R132" s="36"/>
    </row>
    <row r="133" spans="2:18" x14ac:dyDescent="0.2">
      <c r="B133" s="37"/>
      <c r="C133" s="38"/>
      <c r="D133" s="38"/>
      <c r="E133" s="38"/>
      <c r="F133" s="38"/>
      <c r="G133" s="38"/>
      <c r="H133" s="38"/>
      <c r="I133" s="38"/>
      <c r="J133" s="38"/>
      <c r="K133" s="38"/>
      <c r="L133" s="38"/>
      <c r="M133" s="38"/>
      <c r="N133" s="38"/>
      <c r="O133" s="38"/>
      <c r="P133" s="38"/>
      <c r="Q133" s="38"/>
      <c r="R133" s="40"/>
    </row>
  </sheetData>
  <mergeCells count="39">
    <mergeCell ref="L28:Q30"/>
    <mergeCell ref="P89:P90"/>
    <mergeCell ref="C90:E90"/>
    <mergeCell ref="F103:K103"/>
    <mergeCell ref="F104:K104"/>
    <mergeCell ref="F105:K105"/>
    <mergeCell ref="B118:R119"/>
    <mergeCell ref="C124:D124"/>
    <mergeCell ref="E124:H124"/>
    <mergeCell ref="I124:J124"/>
    <mergeCell ref="C114:K114"/>
    <mergeCell ref="F111:K111"/>
    <mergeCell ref="F97:K97"/>
    <mergeCell ref="F99:K99"/>
    <mergeCell ref="F100:K100"/>
    <mergeCell ref="F101:K101"/>
    <mergeCell ref="F102:K102"/>
    <mergeCell ref="F90:K90"/>
    <mergeCell ref="L89:O89"/>
    <mergeCell ref="F91:K91"/>
    <mergeCell ref="F93:K93"/>
    <mergeCell ref="F95:K95"/>
    <mergeCell ref="F106:K106"/>
    <mergeCell ref="F107:K107"/>
    <mergeCell ref="F108:K108"/>
    <mergeCell ref="F109:K109"/>
    <mergeCell ref="F110:K110"/>
    <mergeCell ref="C112:E112"/>
    <mergeCell ref="C92:E92"/>
    <mergeCell ref="C94:E94"/>
    <mergeCell ref="C96:E96"/>
    <mergeCell ref="C98:E98"/>
    <mergeCell ref="L113:P113"/>
    <mergeCell ref="I125:J125"/>
    <mergeCell ref="I126:J126"/>
    <mergeCell ref="I131:J131"/>
    <mergeCell ref="C131:H131"/>
    <mergeCell ref="C128:D128"/>
    <mergeCell ref="C130:D130"/>
  </mergeCells>
  <hyperlinks>
    <hyperlink ref="C10" location="'By Mun'!A1" display="By Municipality"/>
    <hyperlink ref="C11" location="'By Agency'!A1" display="By Agency"/>
    <hyperlink ref="F10" location="'By Mun, Agency'!A1" display="By Municipality and then by Agency"/>
    <hyperlink ref="F11" location="'By Agency, Mun'!A1" display="By Agency and then by Municipality"/>
    <hyperlink ref="J10" location="'By Mun, Bgy'!A1" display="By Municipality and Barangay"/>
    <hyperlink ref="J11" location="'By Mun, Bgy, Agency'!A1" display="By Municiipality, Barangay and Agency"/>
    <hyperlink ref="H5" r:id="rId1"/>
    <hyperlink ref="B12" r:id="rId2" location="!/vizhome/ReachedandGaps3-OCT-2014/Dashboard3-OCT-2014"/>
    <hyperlink ref="H4" r:id="rId3"/>
  </hyperlinks>
  <pageMargins left="0.7" right="0.7" top="0.75" bottom="0.75" header="0.3" footer="0.3"/>
  <pageSetup orientation="portrait" r:id="rId4"/>
  <drawing r:id="rId5"/>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N73"/>
  <sheetViews>
    <sheetView zoomScale="90" zoomScaleNormal="90" workbookViewId="0">
      <selection activeCell="B7" sqref="B7:B8"/>
    </sheetView>
  </sheetViews>
  <sheetFormatPr defaultRowHeight="12.75" x14ac:dyDescent="0.2"/>
  <cols>
    <col min="1" max="1" width="2.7109375" customWidth="1"/>
    <col min="2" max="2" width="33.85546875" bestFit="1" customWidth="1"/>
    <col min="3" max="12" width="10.7109375" customWidth="1"/>
    <col min="13" max="14" width="10.28515625" customWidth="1"/>
    <col min="15" max="16" width="7.5703125" customWidth="1"/>
  </cols>
  <sheetData>
    <row r="1" spans="2:14" s="2" customFormat="1" ht="18" customHeight="1" x14ac:dyDescent="0.2"/>
    <row r="2" spans="2:14" s="2" customFormat="1" ht="18" customHeight="1" x14ac:dyDescent="0.3">
      <c r="C2" s="8" t="s">
        <v>773</v>
      </c>
    </row>
    <row r="3" spans="2:14" s="2" customFormat="1" ht="18" customHeight="1" x14ac:dyDescent="0.2"/>
    <row r="4" spans="2:14" hidden="1" x14ac:dyDescent="0.2">
      <c r="B4" s="6" t="s">
        <v>30</v>
      </c>
      <c r="C4" s="2" t="s">
        <v>31</v>
      </c>
    </row>
    <row r="5" spans="2:14" hidden="1" x14ac:dyDescent="0.2"/>
    <row r="6" spans="2:14" hidden="1" x14ac:dyDescent="0.2">
      <c r="C6" s="6" t="s">
        <v>662</v>
      </c>
    </row>
    <row r="7" spans="2:14" ht="25.5" x14ac:dyDescent="0.2">
      <c r="B7" s="63"/>
      <c r="C7" s="53" t="s">
        <v>669</v>
      </c>
      <c r="D7" s="53"/>
      <c r="E7" s="53" t="s">
        <v>658</v>
      </c>
      <c r="F7" s="53"/>
      <c r="G7" s="53" t="s">
        <v>655</v>
      </c>
      <c r="H7" s="53"/>
      <c r="I7" s="53" t="s">
        <v>657</v>
      </c>
      <c r="J7" s="53"/>
      <c r="K7" s="53" t="s">
        <v>684</v>
      </c>
      <c r="L7" s="53"/>
      <c r="M7" s="46" t="s">
        <v>747</v>
      </c>
      <c r="N7" s="46" t="s">
        <v>664</v>
      </c>
    </row>
    <row r="8" spans="2:14" ht="25.5" x14ac:dyDescent="0.2">
      <c r="B8" s="65" t="s">
        <v>0</v>
      </c>
      <c r="C8" s="46" t="s">
        <v>748</v>
      </c>
      <c r="D8" s="46" t="s">
        <v>665</v>
      </c>
      <c r="E8" s="46" t="s">
        <v>748</v>
      </c>
      <c r="F8" s="46" t="s">
        <v>665</v>
      </c>
      <c r="G8" s="46" t="s">
        <v>748</v>
      </c>
      <c r="H8" s="46" t="s">
        <v>665</v>
      </c>
      <c r="I8" s="46" t="s">
        <v>748</v>
      </c>
      <c r="J8" s="46" t="s">
        <v>665</v>
      </c>
      <c r="K8" s="57" t="s">
        <v>748</v>
      </c>
      <c r="L8" s="57" t="s">
        <v>665</v>
      </c>
      <c r="M8" s="46"/>
      <c r="N8" s="46"/>
    </row>
    <row r="9" spans="2:14" x14ac:dyDescent="0.2">
      <c r="B9" s="1" t="s">
        <v>33</v>
      </c>
      <c r="C9" s="10">
        <v>793</v>
      </c>
      <c r="D9" s="10">
        <v>576</v>
      </c>
      <c r="E9" s="10">
        <v>11716</v>
      </c>
      <c r="F9" s="10">
        <v>4888</v>
      </c>
      <c r="G9" s="10">
        <v>3105</v>
      </c>
      <c r="H9" s="10">
        <v>176</v>
      </c>
      <c r="I9" s="10"/>
      <c r="J9" s="10"/>
      <c r="K9" s="10"/>
      <c r="L9" s="10"/>
      <c r="M9" s="10">
        <v>15614</v>
      </c>
      <c r="N9" s="10">
        <v>5640</v>
      </c>
    </row>
    <row r="10" spans="2:14" x14ac:dyDescent="0.2">
      <c r="B10" s="7" t="s">
        <v>37</v>
      </c>
      <c r="C10" s="10"/>
      <c r="D10" s="10"/>
      <c r="E10" s="10">
        <v>617</v>
      </c>
      <c r="F10" s="10">
        <v>617</v>
      </c>
      <c r="G10" s="10"/>
      <c r="H10" s="10"/>
      <c r="I10" s="10"/>
      <c r="J10" s="10"/>
      <c r="K10" s="10"/>
      <c r="L10" s="10"/>
      <c r="M10" s="10">
        <v>617</v>
      </c>
      <c r="N10" s="10">
        <v>617</v>
      </c>
    </row>
    <row r="11" spans="2:14" x14ac:dyDescent="0.2">
      <c r="B11" s="7" t="s">
        <v>39</v>
      </c>
      <c r="C11" s="10"/>
      <c r="D11" s="10"/>
      <c r="E11" s="10">
        <v>1671</v>
      </c>
      <c r="F11" s="10">
        <v>0</v>
      </c>
      <c r="G11" s="10">
        <v>749</v>
      </c>
      <c r="H11" s="10">
        <v>40</v>
      </c>
      <c r="I11" s="10"/>
      <c r="J11" s="10"/>
      <c r="K11" s="10"/>
      <c r="L11" s="10"/>
      <c r="M11" s="10">
        <v>2420</v>
      </c>
      <c r="N11" s="10">
        <v>40</v>
      </c>
    </row>
    <row r="12" spans="2:14" x14ac:dyDescent="0.2">
      <c r="B12" s="7" t="s">
        <v>40</v>
      </c>
      <c r="C12" s="10">
        <v>549</v>
      </c>
      <c r="D12" s="10">
        <v>549</v>
      </c>
      <c r="E12" s="10">
        <v>2330</v>
      </c>
      <c r="F12" s="10">
        <v>954</v>
      </c>
      <c r="G12" s="10">
        <v>164</v>
      </c>
      <c r="H12" s="10">
        <v>0</v>
      </c>
      <c r="I12" s="10"/>
      <c r="J12" s="10"/>
      <c r="K12" s="10"/>
      <c r="L12" s="10"/>
      <c r="M12" s="10">
        <v>3043</v>
      </c>
      <c r="N12" s="10">
        <v>1503</v>
      </c>
    </row>
    <row r="13" spans="2:14" x14ac:dyDescent="0.2">
      <c r="B13" s="7" t="s">
        <v>41</v>
      </c>
      <c r="C13" s="10">
        <v>74</v>
      </c>
      <c r="D13" s="10">
        <v>27</v>
      </c>
      <c r="E13" s="10">
        <v>105</v>
      </c>
      <c r="F13" s="10">
        <v>105</v>
      </c>
      <c r="G13" s="10"/>
      <c r="H13" s="10"/>
      <c r="I13" s="10"/>
      <c r="J13" s="10"/>
      <c r="K13" s="10"/>
      <c r="L13" s="10"/>
      <c r="M13" s="10">
        <v>179</v>
      </c>
      <c r="N13" s="10">
        <v>132</v>
      </c>
    </row>
    <row r="14" spans="2:14" x14ac:dyDescent="0.2">
      <c r="B14" s="7" t="s">
        <v>42</v>
      </c>
      <c r="C14" s="10"/>
      <c r="D14" s="10"/>
      <c r="E14" s="10">
        <v>406</v>
      </c>
      <c r="F14" s="10">
        <v>333</v>
      </c>
      <c r="G14" s="10"/>
      <c r="H14" s="10"/>
      <c r="I14" s="10"/>
      <c r="J14" s="10"/>
      <c r="K14" s="10"/>
      <c r="L14" s="10"/>
      <c r="M14" s="10">
        <v>406</v>
      </c>
      <c r="N14" s="10">
        <v>333</v>
      </c>
    </row>
    <row r="15" spans="2:14" x14ac:dyDescent="0.2">
      <c r="B15" s="7" t="s">
        <v>43</v>
      </c>
      <c r="C15" s="10"/>
      <c r="D15" s="10"/>
      <c r="E15" s="10"/>
      <c r="F15" s="10"/>
      <c r="G15" s="10">
        <v>159</v>
      </c>
      <c r="H15" s="10">
        <v>0</v>
      </c>
      <c r="I15" s="10"/>
      <c r="J15" s="10"/>
      <c r="K15" s="10"/>
      <c r="L15" s="10"/>
      <c r="M15" s="10">
        <v>159</v>
      </c>
      <c r="N15" s="10">
        <v>0</v>
      </c>
    </row>
    <row r="16" spans="2:14" x14ac:dyDescent="0.2">
      <c r="B16" s="7" t="s">
        <v>44</v>
      </c>
      <c r="C16" s="10"/>
      <c r="D16" s="10"/>
      <c r="E16" s="10">
        <v>2058</v>
      </c>
      <c r="F16" s="10">
        <v>566</v>
      </c>
      <c r="G16" s="10">
        <v>148</v>
      </c>
      <c r="H16" s="10">
        <v>47</v>
      </c>
      <c r="I16" s="10"/>
      <c r="J16" s="10"/>
      <c r="K16" s="10"/>
      <c r="L16" s="10"/>
      <c r="M16" s="10">
        <v>2206</v>
      </c>
      <c r="N16" s="10">
        <v>613</v>
      </c>
    </row>
    <row r="17" spans="2:14" x14ac:dyDescent="0.2">
      <c r="B17" s="7" t="s">
        <v>45</v>
      </c>
      <c r="C17" s="10"/>
      <c r="D17" s="10"/>
      <c r="E17" s="10">
        <v>1201</v>
      </c>
      <c r="F17" s="10">
        <v>99</v>
      </c>
      <c r="G17" s="10">
        <v>576</v>
      </c>
      <c r="H17" s="10">
        <v>11</v>
      </c>
      <c r="I17" s="10"/>
      <c r="J17" s="10"/>
      <c r="K17" s="10"/>
      <c r="L17" s="10"/>
      <c r="M17" s="10">
        <v>1777</v>
      </c>
      <c r="N17" s="10">
        <v>110</v>
      </c>
    </row>
    <row r="18" spans="2:14" x14ac:dyDescent="0.2">
      <c r="B18" s="7" t="s">
        <v>756</v>
      </c>
      <c r="C18" s="10">
        <v>170</v>
      </c>
      <c r="D18" s="10"/>
      <c r="E18" s="10">
        <v>116</v>
      </c>
      <c r="F18" s="10">
        <v>116</v>
      </c>
      <c r="G18" s="10"/>
      <c r="H18" s="10"/>
      <c r="I18" s="10"/>
      <c r="J18" s="10"/>
      <c r="K18" s="10"/>
      <c r="L18" s="10"/>
      <c r="M18" s="10">
        <v>286</v>
      </c>
      <c r="N18" s="10">
        <v>116</v>
      </c>
    </row>
    <row r="19" spans="2:14" x14ac:dyDescent="0.2">
      <c r="B19" s="7" t="s">
        <v>23</v>
      </c>
      <c r="C19" s="10"/>
      <c r="D19" s="10"/>
      <c r="E19" s="10">
        <v>859</v>
      </c>
      <c r="F19" s="10">
        <v>859</v>
      </c>
      <c r="G19" s="10">
        <v>56</v>
      </c>
      <c r="H19" s="10">
        <v>0</v>
      </c>
      <c r="I19" s="10"/>
      <c r="J19" s="10"/>
      <c r="K19" s="10"/>
      <c r="L19" s="10"/>
      <c r="M19" s="10">
        <v>915</v>
      </c>
      <c r="N19" s="10">
        <v>859</v>
      </c>
    </row>
    <row r="20" spans="2:14" x14ac:dyDescent="0.2">
      <c r="B20" s="7" t="s">
        <v>46</v>
      </c>
      <c r="C20" s="10"/>
      <c r="D20" s="10"/>
      <c r="E20" s="10">
        <v>1900</v>
      </c>
      <c r="F20" s="10">
        <v>786</v>
      </c>
      <c r="G20" s="10">
        <v>646</v>
      </c>
      <c r="H20" s="10">
        <v>78</v>
      </c>
      <c r="I20" s="10"/>
      <c r="J20" s="10"/>
      <c r="K20" s="10"/>
      <c r="L20" s="10"/>
      <c r="M20" s="10">
        <v>2546</v>
      </c>
      <c r="N20" s="10">
        <v>864</v>
      </c>
    </row>
    <row r="21" spans="2:14" x14ac:dyDescent="0.2">
      <c r="B21" s="7" t="s">
        <v>47</v>
      </c>
      <c r="C21" s="10"/>
      <c r="D21" s="10"/>
      <c r="E21" s="10">
        <v>384</v>
      </c>
      <c r="F21" s="10">
        <v>384</v>
      </c>
      <c r="G21" s="10">
        <v>87</v>
      </c>
      <c r="H21" s="10">
        <v>0</v>
      </c>
      <c r="I21" s="10"/>
      <c r="J21" s="10"/>
      <c r="K21" s="10"/>
      <c r="L21" s="10"/>
      <c r="M21" s="10">
        <v>471</v>
      </c>
      <c r="N21" s="10">
        <v>384</v>
      </c>
    </row>
    <row r="22" spans="2:14" x14ac:dyDescent="0.2">
      <c r="B22" s="7" t="s">
        <v>48</v>
      </c>
      <c r="C22" s="10"/>
      <c r="D22" s="10"/>
      <c r="E22" s="10">
        <v>69</v>
      </c>
      <c r="F22" s="10">
        <v>69</v>
      </c>
      <c r="G22" s="10"/>
      <c r="H22" s="10"/>
      <c r="I22" s="10"/>
      <c r="J22" s="10"/>
      <c r="K22" s="10"/>
      <c r="L22" s="10"/>
      <c r="M22" s="10">
        <v>69</v>
      </c>
      <c r="N22" s="10">
        <v>69</v>
      </c>
    </row>
    <row r="23" spans="2:14" x14ac:dyDescent="0.2">
      <c r="B23" s="7" t="s">
        <v>660</v>
      </c>
      <c r="C23" s="10"/>
      <c r="D23" s="10"/>
      <c r="E23" s="10"/>
      <c r="F23" s="10"/>
      <c r="G23" s="10">
        <v>520</v>
      </c>
      <c r="H23" s="10"/>
      <c r="I23" s="10"/>
      <c r="J23" s="10"/>
      <c r="K23" s="10"/>
      <c r="L23" s="10"/>
      <c r="M23" s="10">
        <v>520</v>
      </c>
      <c r="N23" s="10"/>
    </row>
    <row r="24" spans="2:14" x14ac:dyDescent="0.2">
      <c r="B24" s="1" t="s">
        <v>34</v>
      </c>
      <c r="C24" s="10"/>
      <c r="D24" s="10"/>
      <c r="E24" s="10">
        <v>6411</v>
      </c>
      <c r="F24" s="10">
        <v>1635</v>
      </c>
      <c r="G24" s="10">
        <v>1323</v>
      </c>
      <c r="H24" s="10">
        <v>4</v>
      </c>
      <c r="I24" s="10"/>
      <c r="J24" s="10"/>
      <c r="K24" s="10"/>
      <c r="L24" s="10"/>
      <c r="M24" s="10">
        <v>7734</v>
      </c>
      <c r="N24" s="10">
        <v>1639</v>
      </c>
    </row>
    <row r="25" spans="2:14" x14ac:dyDescent="0.2">
      <c r="B25" s="7" t="s">
        <v>50</v>
      </c>
      <c r="C25" s="10"/>
      <c r="D25" s="10"/>
      <c r="E25" s="10">
        <v>1385</v>
      </c>
      <c r="F25" s="10">
        <v>449</v>
      </c>
      <c r="G25" s="10">
        <v>534</v>
      </c>
      <c r="H25" s="10">
        <v>0</v>
      </c>
      <c r="I25" s="10"/>
      <c r="J25" s="10"/>
      <c r="K25" s="10"/>
      <c r="L25" s="10"/>
      <c r="M25" s="10">
        <v>1919</v>
      </c>
      <c r="N25" s="10">
        <v>449</v>
      </c>
    </row>
    <row r="26" spans="2:14" x14ac:dyDescent="0.2">
      <c r="B26" s="7" t="s">
        <v>51</v>
      </c>
      <c r="C26" s="10"/>
      <c r="D26" s="10"/>
      <c r="E26" s="10">
        <v>629</v>
      </c>
      <c r="F26" s="10">
        <v>526</v>
      </c>
      <c r="G26" s="10">
        <v>155</v>
      </c>
      <c r="H26" s="10">
        <v>0</v>
      </c>
      <c r="I26" s="10"/>
      <c r="J26" s="10"/>
      <c r="K26" s="10"/>
      <c r="L26" s="10"/>
      <c r="M26" s="10">
        <v>784</v>
      </c>
      <c r="N26" s="10">
        <v>526</v>
      </c>
    </row>
    <row r="27" spans="2:14" x14ac:dyDescent="0.2">
      <c r="B27" s="7" t="s">
        <v>52</v>
      </c>
      <c r="C27" s="10"/>
      <c r="D27" s="10"/>
      <c r="E27" s="10">
        <v>873</v>
      </c>
      <c r="F27" s="10">
        <v>0</v>
      </c>
      <c r="G27" s="10">
        <v>214</v>
      </c>
      <c r="H27" s="10">
        <v>0</v>
      </c>
      <c r="I27" s="10"/>
      <c r="J27" s="10"/>
      <c r="K27" s="10"/>
      <c r="L27" s="10"/>
      <c r="M27" s="10">
        <v>1087</v>
      </c>
      <c r="N27" s="10">
        <v>0</v>
      </c>
    </row>
    <row r="28" spans="2:14" x14ac:dyDescent="0.2">
      <c r="B28" s="7" t="s">
        <v>29</v>
      </c>
      <c r="C28" s="10"/>
      <c r="D28" s="10"/>
      <c r="E28" s="10">
        <v>450</v>
      </c>
      <c r="F28" s="10">
        <v>225</v>
      </c>
      <c r="G28" s="10"/>
      <c r="H28" s="10"/>
      <c r="I28" s="10"/>
      <c r="J28" s="10"/>
      <c r="K28" s="10"/>
      <c r="L28" s="10"/>
      <c r="M28" s="10">
        <v>450</v>
      </c>
      <c r="N28" s="10">
        <v>225</v>
      </c>
    </row>
    <row r="29" spans="2:14" x14ac:dyDescent="0.2">
      <c r="B29" s="7" t="s">
        <v>53</v>
      </c>
      <c r="C29" s="10"/>
      <c r="D29" s="10"/>
      <c r="E29" s="10">
        <v>290</v>
      </c>
      <c r="F29" s="10">
        <v>290</v>
      </c>
      <c r="G29" s="10"/>
      <c r="H29" s="10"/>
      <c r="I29" s="10"/>
      <c r="J29" s="10"/>
      <c r="K29" s="10"/>
      <c r="L29" s="10"/>
      <c r="M29" s="10">
        <v>290</v>
      </c>
      <c r="N29" s="10">
        <v>290</v>
      </c>
    </row>
    <row r="30" spans="2:14" x14ac:dyDescent="0.2">
      <c r="B30" s="7" t="s">
        <v>54</v>
      </c>
      <c r="C30" s="10"/>
      <c r="D30" s="10"/>
      <c r="E30" s="10">
        <v>1375</v>
      </c>
      <c r="F30" s="10">
        <v>75</v>
      </c>
      <c r="G30" s="10">
        <v>235</v>
      </c>
      <c r="H30" s="10">
        <v>4</v>
      </c>
      <c r="I30" s="10"/>
      <c r="J30" s="10"/>
      <c r="K30" s="10"/>
      <c r="L30" s="10"/>
      <c r="M30" s="10">
        <v>1610</v>
      </c>
      <c r="N30" s="10">
        <v>79</v>
      </c>
    </row>
    <row r="31" spans="2:14" x14ac:dyDescent="0.2">
      <c r="B31" s="7" t="s">
        <v>56</v>
      </c>
      <c r="C31" s="10"/>
      <c r="D31" s="10"/>
      <c r="E31" s="10">
        <v>1339</v>
      </c>
      <c r="F31" s="10">
        <v>0</v>
      </c>
      <c r="G31" s="10">
        <v>185</v>
      </c>
      <c r="H31" s="10">
        <v>0</v>
      </c>
      <c r="I31" s="10"/>
      <c r="J31" s="10"/>
      <c r="K31" s="10"/>
      <c r="L31" s="10"/>
      <c r="M31" s="10">
        <v>1524</v>
      </c>
      <c r="N31" s="10">
        <v>0</v>
      </c>
    </row>
    <row r="32" spans="2:14" x14ac:dyDescent="0.2">
      <c r="B32" s="7" t="s">
        <v>55</v>
      </c>
      <c r="C32" s="10"/>
      <c r="D32" s="10"/>
      <c r="E32" s="10">
        <v>70</v>
      </c>
      <c r="F32" s="10">
        <v>70</v>
      </c>
      <c r="G32" s="10"/>
      <c r="H32" s="10"/>
      <c r="I32" s="10"/>
      <c r="J32" s="10"/>
      <c r="K32" s="10"/>
      <c r="L32" s="10"/>
      <c r="M32" s="10">
        <v>70</v>
      </c>
      <c r="N32" s="10">
        <v>70</v>
      </c>
    </row>
    <row r="33" spans="2:14" x14ac:dyDescent="0.2">
      <c r="B33" s="1" t="s">
        <v>35</v>
      </c>
      <c r="C33" s="10">
        <v>3417</v>
      </c>
      <c r="D33" s="10">
        <v>380</v>
      </c>
      <c r="E33" s="10">
        <v>16696</v>
      </c>
      <c r="F33" s="10">
        <v>13051</v>
      </c>
      <c r="G33" s="10">
        <v>6797</v>
      </c>
      <c r="H33" s="10">
        <v>1074</v>
      </c>
      <c r="I33" s="10"/>
      <c r="J33" s="10"/>
      <c r="K33" s="10"/>
      <c r="L33" s="10"/>
      <c r="M33" s="10">
        <v>26910</v>
      </c>
      <c r="N33" s="10">
        <v>14505</v>
      </c>
    </row>
    <row r="34" spans="2:14" x14ac:dyDescent="0.2">
      <c r="B34" s="7" t="s">
        <v>63</v>
      </c>
      <c r="C34" s="10"/>
      <c r="D34" s="10"/>
      <c r="E34" s="10">
        <v>927</v>
      </c>
      <c r="F34" s="10">
        <v>881</v>
      </c>
      <c r="G34" s="10"/>
      <c r="H34" s="10"/>
      <c r="I34" s="10"/>
      <c r="J34" s="10"/>
      <c r="K34" s="10"/>
      <c r="L34" s="10"/>
      <c r="M34" s="10">
        <v>927</v>
      </c>
      <c r="N34" s="10">
        <v>881</v>
      </c>
    </row>
    <row r="35" spans="2:14" x14ac:dyDescent="0.2">
      <c r="B35" s="7" t="s">
        <v>21</v>
      </c>
      <c r="C35" s="10"/>
      <c r="D35" s="10"/>
      <c r="E35" s="10">
        <v>999</v>
      </c>
      <c r="F35" s="10">
        <v>300</v>
      </c>
      <c r="G35" s="10">
        <v>724</v>
      </c>
      <c r="H35" s="10">
        <v>0</v>
      </c>
      <c r="I35" s="10"/>
      <c r="J35" s="10"/>
      <c r="K35" s="10"/>
      <c r="L35" s="10"/>
      <c r="M35" s="10">
        <v>1723</v>
      </c>
      <c r="N35" s="10">
        <v>300</v>
      </c>
    </row>
    <row r="36" spans="2:14" x14ac:dyDescent="0.2">
      <c r="B36" s="7" t="s">
        <v>64</v>
      </c>
      <c r="C36" s="10"/>
      <c r="D36" s="10"/>
      <c r="E36" s="10">
        <v>632</v>
      </c>
      <c r="F36" s="10">
        <v>349</v>
      </c>
      <c r="G36" s="10"/>
      <c r="H36" s="10"/>
      <c r="I36" s="10"/>
      <c r="J36" s="10"/>
      <c r="K36" s="10"/>
      <c r="L36" s="10"/>
      <c r="M36" s="10">
        <v>632</v>
      </c>
      <c r="N36" s="10">
        <v>349</v>
      </c>
    </row>
    <row r="37" spans="2:14" x14ac:dyDescent="0.2">
      <c r="B37" s="7" t="s">
        <v>65</v>
      </c>
      <c r="C37" s="10"/>
      <c r="D37" s="10"/>
      <c r="E37" s="10">
        <v>1109</v>
      </c>
      <c r="F37" s="10">
        <v>854</v>
      </c>
      <c r="G37" s="10">
        <v>369</v>
      </c>
      <c r="H37" s="10">
        <v>20</v>
      </c>
      <c r="I37" s="10"/>
      <c r="J37" s="10"/>
      <c r="K37" s="10"/>
      <c r="L37" s="10"/>
      <c r="M37" s="10">
        <v>1478</v>
      </c>
      <c r="N37" s="10">
        <v>874</v>
      </c>
    </row>
    <row r="38" spans="2:14" x14ac:dyDescent="0.2">
      <c r="B38" s="7" t="s">
        <v>66</v>
      </c>
      <c r="C38" s="10"/>
      <c r="D38" s="10"/>
      <c r="E38" s="10">
        <v>446</v>
      </c>
      <c r="F38" s="10">
        <v>442</v>
      </c>
      <c r="G38" s="10">
        <v>160</v>
      </c>
      <c r="H38" s="10">
        <v>0</v>
      </c>
      <c r="I38" s="10"/>
      <c r="J38" s="10"/>
      <c r="K38" s="10"/>
      <c r="L38" s="10"/>
      <c r="M38" s="10">
        <v>606</v>
      </c>
      <c r="N38" s="10">
        <v>442</v>
      </c>
    </row>
    <row r="39" spans="2:14" x14ac:dyDescent="0.2">
      <c r="B39" s="7" t="s">
        <v>67</v>
      </c>
      <c r="C39" s="10"/>
      <c r="D39" s="10"/>
      <c r="E39" s="10">
        <v>490</v>
      </c>
      <c r="F39" s="10">
        <v>329</v>
      </c>
      <c r="G39" s="10">
        <v>90</v>
      </c>
      <c r="H39" s="10">
        <v>30</v>
      </c>
      <c r="I39" s="10"/>
      <c r="J39" s="10"/>
      <c r="K39" s="10"/>
      <c r="L39" s="10"/>
      <c r="M39" s="10">
        <v>580</v>
      </c>
      <c r="N39" s="10">
        <v>359</v>
      </c>
    </row>
    <row r="40" spans="2:14" x14ac:dyDescent="0.2">
      <c r="B40" s="7" t="s">
        <v>68</v>
      </c>
      <c r="C40" s="10">
        <v>65</v>
      </c>
      <c r="D40" s="10"/>
      <c r="E40" s="10">
        <v>726</v>
      </c>
      <c r="F40" s="10">
        <v>614</v>
      </c>
      <c r="G40" s="10">
        <v>106</v>
      </c>
      <c r="H40" s="10">
        <v>106</v>
      </c>
      <c r="I40" s="10"/>
      <c r="J40" s="10"/>
      <c r="K40" s="10"/>
      <c r="L40" s="10"/>
      <c r="M40" s="10">
        <v>897</v>
      </c>
      <c r="N40" s="10">
        <v>720</v>
      </c>
    </row>
    <row r="41" spans="2:14" x14ac:dyDescent="0.2">
      <c r="B41" s="7" t="s">
        <v>69</v>
      </c>
      <c r="C41" s="10"/>
      <c r="D41" s="10"/>
      <c r="E41" s="10">
        <v>479</v>
      </c>
      <c r="F41" s="10">
        <v>307</v>
      </c>
      <c r="G41" s="10"/>
      <c r="H41" s="10"/>
      <c r="I41" s="10"/>
      <c r="J41" s="10"/>
      <c r="K41" s="10"/>
      <c r="L41" s="10"/>
      <c r="M41" s="10">
        <v>479</v>
      </c>
      <c r="N41" s="10">
        <v>307</v>
      </c>
    </row>
    <row r="42" spans="2:14" x14ac:dyDescent="0.2">
      <c r="B42" s="7" t="s">
        <v>70</v>
      </c>
      <c r="C42" s="10">
        <v>1830</v>
      </c>
      <c r="D42" s="10">
        <v>380</v>
      </c>
      <c r="E42" s="10">
        <v>1543</v>
      </c>
      <c r="F42" s="10">
        <v>1441</v>
      </c>
      <c r="G42" s="10">
        <v>596</v>
      </c>
      <c r="H42" s="10">
        <v>2</v>
      </c>
      <c r="I42" s="10"/>
      <c r="J42" s="10"/>
      <c r="K42" s="10"/>
      <c r="L42" s="10"/>
      <c r="M42" s="10">
        <v>3969</v>
      </c>
      <c r="N42" s="10">
        <v>1823</v>
      </c>
    </row>
    <row r="43" spans="2:14" x14ac:dyDescent="0.2">
      <c r="B43" s="7" t="s">
        <v>71</v>
      </c>
      <c r="C43" s="10"/>
      <c r="D43" s="10"/>
      <c r="E43" s="10">
        <v>1791</v>
      </c>
      <c r="F43" s="10">
        <v>1679</v>
      </c>
      <c r="G43" s="10">
        <v>533</v>
      </c>
      <c r="H43" s="10">
        <v>8</v>
      </c>
      <c r="I43" s="10"/>
      <c r="J43" s="10"/>
      <c r="K43" s="10"/>
      <c r="L43" s="10"/>
      <c r="M43" s="10">
        <v>2324</v>
      </c>
      <c r="N43" s="10">
        <v>1687</v>
      </c>
    </row>
    <row r="44" spans="2:14" x14ac:dyDescent="0.2">
      <c r="B44" s="7" t="s">
        <v>1</v>
      </c>
      <c r="C44" s="10"/>
      <c r="D44" s="10"/>
      <c r="E44" s="10">
        <v>163</v>
      </c>
      <c r="F44" s="10">
        <v>163</v>
      </c>
      <c r="G44" s="10">
        <v>1587</v>
      </c>
      <c r="H44" s="10">
        <v>681</v>
      </c>
      <c r="I44" s="10"/>
      <c r="J44" s="10"/>
      <c r="K44" s="10"/>
      <c r="L44" s="10"/>
      <c r="M44" s="10">
        <v>1750</v>
      </c>
      <c r="N44" s="10">
        <v>844</v>
      </c>
    </row>
    <row r="45" spans="2:14" x14ac:dyDescent="0.2">
      <c r="B45" s="7" t="s">
        <v>72</v>
      </c>
      <c r="C45" s="10"/>
      <c r="D45" s="10"/>
      <c r="E45" s="10">
        <v>1756</v>
      </c>
      <c r="F45" s="10">
        <v>1692</v>
      </c>
      <c r="G45" s="10">
        <v>166</v>
      </c>
      <c r="H45" s="10"/>
      <c r="I45" s="10"/>
      <c r="J45" s="10"/>
      <c r="K45" s="10"/>
      <c r="L45" s="10"/>
      <c r="M45" s="10">
        <v>1922</v>
      </c>
      <c r="N45" s="10">
        <v>1692</v>
      </c>
    </row>
    <row r="46" spans="2:14" x14ac:dyDescent="0.2">
      <c r="B46" s="7" t="s">
        <v>73</v>
      </c>
      <c r="C46" s="10"/>
      <c r="D46" s="10"/>
      <c r="E46" s="10">
        <v>855</v>
      </c>
      <c r="F46" s="10">
        <v>854</v>
      </c>
      <c r="G46" s="10"/>
      <c r="H46" s="10"/>
      <c r="I46" s="10"/>
      <c r="J46" s="10"/>
      <c r="K46" s="10"/>
      <c r="L46" s="10"/>
      <c r="M46" s="10">
        <v>855</v>
      </c>
      <c r="N46" s="10">
        <v>854</v>
      </c>
    </row>
    <row r="47" spans="2:14" x14ac:dyDescent="0.2">
      <c r="B47" s="7" t="s">
        <v>74</v>
      </c>
      <c r="C47" s="10"/>
      <c r="D47" s="10"/>
      <c r="E47" s="10">
        <v>2401</v>
      </c>
      <c r="F47" s="10">
        <v>1765</v>
      </c>
      <c r="G47" s="10">
        <v>709</v>
      </c>
      <c r="H47" s="10">
        <v>87</v>
      </c>
      <c r="I47" s="10"/>
      <c r="J47" s="10"/>
      <c r="K47" s="10"/>
      <c r="L47" s="10"/>
      <c r="M47" s="10">
        <v>3110</v>
      </c>
      <c r="N47" s="10">
        <v>1852</v>
      </c>
    </row>
    <row r="48" spans="2:14" x14ac:dyDescent="0.2">
      <c r="B48" s="7" t="s">
        <v>75</v>
      </c>
      <c r="C48" s="10">
        <v>1522</v>
      </c>
      <c r="D48" s="10"/>
      <c r="E48" s="10"/>
      <c r="F48" s="10"/>
      <c r="G48" s="10"/>
      <c r="H48" s="10"/>
      <c r="I48" s="10"/>
      <c r="J48" s="10"/>
      <c r="K48" s="10"/>
      <c r="L48" s="10"/>
      <c r="M48" s="10">
        <v>1522</v>
      </c>
      <c r="N48" s="10"/>
    </row>
    <row r="49" spans="2:14" x14ac:dyDescent="0.2">
      <c r="B49" s="7" t="s">
        <v>76</v>
      </c>
      <c r="C49" s="10"/>
      <c r="D49" s="10"/>
      <c r="E49" s="10">
        <v>977</v>
      </c>
      <c r="F49" s="10">
        <v>670</v>
      </c>
      <c r="G49" s="10">
        <v>676</v>
      </c>
      <c r="H49" s="10">
        <v>136</v>
      </c>
      <c r="I49" s="10"/>
      <c r="J49" s="10"/>
      <c r="K49" s="10"/>
      <c r="L49" s="10"/>
      <c r="M49" s="10">
        <v>1653</v>
      </c>
      <c r="N49" s="10">
        <v>806</v>
      </c>
    </row>
    <row r="50" spans="2:14" x14ac:dyDescent="0.2">
      <c r="B50" s="7" t="s">
        <v>77</v>
      </c>
      <c r="C50" s="10"/>
      <c r="D50" s="10"/>
      <c r="E50" s="10">
        <v>786</v>
      </c>
      <c r="F50" s="10">
        <v>711</v>
      </c>
      <c r="G50" s="10">
        <v>181</v>
      </c>
      <c r="H50" s="10">
        <v>4</v>
      </c>
      <c r="I50" s="10"/>
      <c r="J50" s="10"/>
      <c r="K50" s="10"/>
      <c r="L50" s="10"/>
      <c r="M50" s="10">
        <v>967</v>
      </c>
      <c r="N50" s="10">
        <v>715</v>
      </c>
    </row>
    <row r="51" spans="2:14" x14ac:dyDescent="0.2">
      <c r="B51" s="7" t="s">
        <v>660</v>
      </c>
      <c r="C51" s="10"/>
      <c r="D51" s="10"/>
      <c r="E51" s="10">
        <v>616</v>
      </c>
      <c r="F51" s="10"/>
      <c r="G51" s="10">
        <v>900</v>
      </c>
      <c r="H51" s="10"/>
      <c r="I51" s="10"/>
      <c r="J51" s="10"/>
      <c r="K51" s="10"/>
      <c r="L51" s="10"/>
      <c r="M51" s="10">
        <v>1516</v>
      </c>
      <c r="N51" s="10"/>
    </row>
    <row r="52" spans="2:14" x14ac:dyDescent="0.2">
      <c r="B52" s="1" t="s">
        <v>36</v>
      </c>
      <c r="C52" s="10">
        <v>5203</v>
      </c>
      <c r="D52" s="10">
        <v>4233</v>
      </c>
      <c r="E52" s="10">
        <v>16875</v>
      </c>
      <c r="F52" s="10">
        <v>10287</v>
      </c>
      <c r="G52" s="10">
        <v>3700</v>
      </c>
      <c r="H52" s="10">
        <v>355</v>
      </c>
      <c r="I52" s="10"/>
      <c r="J52" s="10"/>
      <c r="K52" s="10">
        <v>132</v>
      </c>
      <c r="L52" s="10"/>
      <c r="M52" s="10">
        <v>25910</v>
      </c>
      <c r="N52" s="10">
        <v>14875</v>
      </c>
    </row>
    <row r="53" spans="2:14" x14ac:dyDescent="0.2">
      <c r="B53" s="7" t="s">
        <v>84</v>
      </c>
      <c r="C53" s="10"/>
      <c r="D53" s="10"/>
      <c r="E53" s="10">
        <v>1952</v>
      </c>
      <c r="F53" s="10">
        <v>0</v>
      </c>
      <c r="G53" s="10">
        <v>1067</v>
      </c>
      <c r="H53" s="10">
        <v>12</v>
      </c>
      <c r="I53" s="10"/>
      <c r="J53" s="10"/>
      <c r="K53" s="10">
        <v>132</v>
      </c>
      <c r="L53" s="10"/>
      <c r="M53" s="10">
        <v>3151</v>
      </c>
      <c r="N53" s="10">
        <v>12</v>
      </c>
    </row>
    <row r="54" spans="2:14" x14ac:dyDescent="0.2">
      <c r="B54" s="7" t="s">
        <v>86</v>
      </c>
      <c r="C54" s="10"/>
      <c r="D54" s="10"/>
      <c r="E54" s="10">
        <v>1559</v>
      </c>
      <c r="F54" s="10">
        <v>0</v>
      </c>
      <c r="G54" s="10">
        <v>882</v>
      </c>
      <c r="H54" s="10">
        <v>8</v>
      </c>
      <c r="I54" s="10"/>
      <c r="J54" s="10"/>
      <c r="K54" s="10"/>
      <c r="L54" s="10"/>
      <c r="M54" s="10">
        <v>2441</v>
      </c>
      <c r="N54" s="10">
        <v>8</v>
      </c>
    </row>
    <row r="55" spans="2:14" x14ac:dyDescent="0.2">
      <c r="B55" s="7" t="s">
        <v>87</v>
      </c>
      <c r="C55" s="10">
        <v>15</v>
      </c>
      <c r="D55" s="10"/>
      <c r="E55" s="10">
        <v>2621</v>
      </c>
      <c r="F55" s="10">
        <v>2010</v>
      </c>
      <c r="G55" s="10">
        <v>35</v>
      </c>
      <c r="H55" s="10"/>
      <c r="I55" s="10"/>
      <c r="J55" s="10"/>
      <c r="K55" s="10"/>
      <c r="L55" s="10"/>
      <c r="M55" s="10">
        <v>2671</v>
      </c>
      <c r="N55" s="10">
        <v>2010</v>
      </c>
    </row>
    <row r="56" spans="2:14" x14ac:dyDescent="0.2">
      <c r="B56" s="7" t="s">
        <v>88</v>
      </c>
      <c r="C56" s="10"/>
      <c r="D56" s="10"/>
      <c r="E56" s="10">
        <v>587</v>
      </c>
      <c r="F56" s="10">
        <v>361</v>
      </c>
      <c r="G56" s="10">
        <v>62</v>
      </c>
      <c r="H56" s="10">
        <v>62</v>
      </c>
      <c r="I56" s="10"/>
      <c r="J56" s="10"/>
      <c r="K56" s="10"/>
      <c r="L56" s="10"/>
      <c r="M56" s="10">
        <v>649</v>
      </c>
      <c r="N56" s="10">
        <v>423</v>
      </c>
    </row>
    <row r="57" spans="2:14" x14ac:dyDescent="0.2">
      <c r="B57" s="7" t="s">
        <v>89</v>
      </c>
      <c r="C57" s="10">
        <v>4495</v>
      </c>
      <c r="D57" s="10">
        <v>4169</v>
      </c>
      <c r="E57" s="10">
        <v>100</v>
      </c>
      <c r="F57" s="10">
        <v>100</v>
      </c>
      <c r="G57" s="10">
        <v>100</v>
      </c>
      <c r="H57" s="10">
        <v>100</v>
      </c>
      <c r="I57" s="10"/>
      <c r="J57" s="10"/>
      <c r="K57" s="10"/>
      <c r="L57" s="10"/>
      <c r="M57" s="10">
        <v>4695</v>
      </c>
      <c r="N57" s="10">
        <v>4369</v>
      </c>
    </row>
    <row r="58" spans="2:14" x14ac:dyDescent="0.2">
      <c r="B58" s="7" t="s">
        <v>94</v>
      </c>
      <c r="C58" s="10"/>
      <c r="D58" s="10"/>
      <c r="E58" s="10">
        <v>464</v>
      </c>
      <c r="F58" s="10">
        <v>232</v>
      </c>
      <c r="G58" s="10"/>
      <c r="H58" s="10"/>
      <c r="I58" s="10"/>
      <c r="J58" s="10"/>
      <c r="K58" s="10"/>
      <c r="L58" s="10"/>
      <c r="M58" s="10">
        <v>464</v>
      </c>
      <c r="N58" s="10">
        <v>232</v>
      </c>
    </row>
    <row r="59" spans="2:14" x14ac:dyDescent="0.2">
      <c r="B59" s="7" t="s">
        <v>20</v>
      </c>
      <c r="C59" s="10"/>
      <c r="D59" s="10"/>
      <c r="E59" s="10">
        <v>47</v>
      </c>
      <c r="F59" s="10"/>
      <c r="G59" s="10"/>
      <c r="H59" s="10"/>
      <c r="I59" s="10"/>
      <c r="J59" s="10"/>
      <c r="K59" s="10"/>
      <c r="L59" s="10"/>
      <c r="M59" s="10">
        <v>47</v>
      </c>
      <c r="N59" s="10"/>
    </row>
    <row r="60" spans="2:14" x14ac:dyDescent="0.2">
      <c r="B60" s="7" t="s">
        <v>91</v>
      </c>
      <c r="C60" s="10"/>
      <c r="D60" s="10"/>
      <c r="E60" s="10">
        <v>369</v>
      </c>
      <c r="F60" s="10">
        <v>369</v>
      </c>
      <c r="G60" s="10"/>
      <c r="H60" s="10"/>
      <c r="I60" s="10"/>
      <c r="J60" s="10"/>
      <c r="K60" s="10"/>
      <c r="L60" s="10"/>
      <c r="M60" s="10">
        <v>369</v>
      </c>
      <c r="N60" s="10">
        <v>369</v>
      </c>
    </row>
    <row r="61" spans="2:14" x14ac:dyDescent="0.2">
      <c r="B61" s="7" t="s">
        <v>92</v>
      </c>
      <c r="C61" s="10">
        <v>248</v>
      </c>
      <c r="D61" s="10">
        <v>64</v>
      </c>
      <c r="E61" s="10">
        <v>2703</v>
      </c>
      <c r="F61" s="10">
        <v>2097</v>
      </c>
      <c r="G61" s="10">
        <v>583</v>
      </c>
      <c r="H61" s="10">
        <v>111</v>
      </c>
      <c r="I61" s="10"/>
      <c r="J61" s="10"/>
      <c r="K61" s="10"/>
      <c r="L61" s="10"/>
      <c r="M61" s="10">
        <v>3534</v>
      </c>
      <c r="N61" s="10">
        <v>2272</v>
      </c>
    </row>
    <row r="62" spans="2:14" x14ac:dyDescent="0.2">
      <c r="B62" s="7" t="s">
        <v>95</v>
      </c>
      <c r="C62" s="10"/>
      <c r="D62" s="10"/>
      <c r="E62" s="10">
        <v>3592</v>
      </c>
      <c r="F62" s="10">
        <v>3592</v>
      </c>
      <c r="G62" s="10"/>
      <c r="H62" s="10"/>
      <c r="I62" s="10"/>
      <c r="J62" s="10"/>
      <c r="K62" s="10"/>
      <c r="L62" s="10"/>
      <c r="M62" s="10">
        <v>3592</v>
      </c>
      <c r="N62" s="10">
        <v>3592</v>
      </c>
    </row>
    <row r="63" spans="2:14" x14ac:dyDescent="0.2">
      <c r="B63" s="7" t="s">
        <v>26</v>
      </c>
      <c r="C63" s="10">
        <v>180</v>
      </c>
      <c r="D63" s="10"/>
      <c r="E63" s="10"/>
      <c r="F63" s="10"/>
      <c r="G63" s="10"/>
      <c r="H63" s="10"/>
      <c r="I63" s="10"/>
      <c r="J63" s="10"/>
      <c r="K63" s="10"/>
      <c r="L63" s="10"/>
      <c r="M63" s="10">
        <v>180</v>
      </c>
      <c r="N63" s="10"/>
    </row>
    <row r="64" spans="2:14" x14ac:dyDescent="0.2">
      <c r="B64" s="7" t="s">
        <v>96</v>
      </c>
      <c r="C64" s="10">
        <v>265</v>
      </c>
      <c r="D64" s="10"/>
      <c r="E64" s="10">
        <v>2681</v>
      </c>
      <c r="F64" s="10">
        <v>1526</v>
      </c>
      <c r="G64" s="10">
        <v>320</v>
      </c>
      <c r="H64" s="10">
        <v>62</v>
      </c>
      <c r="I64" s="10"/>
      <c r="J64" s="10"/>
      <c r="K64" s="10"/>
      <c r="L64" s="10"/>
      <c r="M64" s="10">
        <v>3266</v>
      </c>
      <c r="N64" s="10">
        <v>1588</v>
      </c>
    </row>
    <row r="65" spans="2:14" x14ac:dyDescent="0.2">
      <c r="B65" s="7" t="s">
        <v>660</v>
      </c>
      <c r="C65" s="10"/>
      <c r="D65" s="10"/>
      <c r="E65" s="10">
        <v>200</v>
      </c>
      <c r="F65" s="10"/>
      <c r="G65" s="10">
        <v>651</v>
      </c>
      <c r="H65" s="10"/>
      <c r="I65" s="10"/>
      <c r="J65" s="10"/>
      <c r="K65" s="10"/>
      <c r="L65" s="10"/>
      <c r="M65" s="10">
        <v>851</v>
      </c>
      <c r="N65" s="10"/>
    </row>
    <row r="66" spans="2:14" x14ac:dyDescent="0.2">
      <c r="B66" s="1" t="s">
        <v>38</v>
      </c>
      <c r="C66" s="10"/>
      <c r="D66" s="10"/>
      <c r="E66" s="10">
        <v>3491</v>
      </c>
      <c r="F66" s="10">
        <v>2170</v>
      </c>
      <c r="G66" s="10">
        <v>886</v>
      </c>
      <c r="H66" s="10">
        <v>1</v>
      </c>
      <c r="I66" s="10"/>
      <c r="J66" s="10"/>
      <c r="K66" s="10"/>
      <c r="L66" s="10"/>
      <c r="M66" s="10">
        <v>4377</v>
      </c>
      <c r="N66" s="10">
        <v>2171</v>
      </c>
    </row>
    <row r="67" spans="2:14" x14ac:dyDescent="0.2">
      <c r="B67" s="7" t="s">
        <v>102</v>
      </c>
      <c r="C67" s="10"/>
      <c r="D67" s="10"/>
      <c r="E67" s="10">
        <v>285</v>
      </c>
      <c r="F67" s="10">
        <v>285</v>
      </c>
      <c r="G67" s="10"/>
      <c r="H67" s="10"/>
      <c r="I67" s="10"/>
      <c r="J67" s="10"/>
      <c r="K67" s="10"/>
      <c r="L67" s="10"/>
      <c r="M67" s="10">
        <v>285</v>
      </c>
      <c r="N67" s="10">
        <v>285</v>
      </c>
    </row>
    <row r="68" spans="2:14" x14ac:dyDescent="0.2">
      <c r="B68" s="7" t="s">
        <v>103</v>
      </c>
      <c r="C68" s="10"/>
      <c r="D68" s="10"/>
      <c r="E68" s="10">
        <v>1243</v>
      </c>
      <c r="F68" s="10">
        <v>422</v>
      </c>
      <c r="G68" s="10">
        <v>886</v>
      </c>
      <c r="H68" s="10">
        <v>1</v>
      </c>
      <c r="I68" s="10"/>
      <c r="J68" s="10"/>
      <c r="K68" s="10"/>
      <c r="L68" s="10"/>
      <c r="M68" s="10">
        <v>2129</v>
      </c>
      <c r="N68" s="10">
        <v>423</v>
      </c>
    </row>
    <row r="69" spans="2:14" x14ac:dyDescent="0.2">
      <c r="B69" s="7" t="s">
        <v>105</v>
      </c>
      <c r="C69" s="10"/>
      <c r="D69" s="10"/>
      <c r="E69" s="10">
        <v>430</v>
      </c>
      <c r="F69" s="10">
        <v>430</v>
      </c>
      <c r="G69" s="10"/>
      <c r="H69" s="10"/>
      <c r="I69" s="10"/>
      <c r="J69" s="10"/>
      <c r="K69" s="10"/>
      <c r="L69" s="10"/>
      <c r="M69" s="10">
        <v>430</v>
      </c>
      <c r="N69" s="10">
        <v>430</v>
      </c>
    </row>
    <row r="70" spans="2:14" x14ac:dyDescent="0.2">
      <c r="B70" s="7" t="s">
        <v>104</v>
      </c>
      <c r="C70" s="10"/>
      <c r="D70" s="10"/>
      <c r="E70" s="10">
        <v>42</v>
      </c>
      <c r="F70" s="10">
        <v>42</v>
      </c>
      <c r="G70" s="10"/>
      <c r="H70" s="10"/>
      <c r="I70" s="10"/>
      <c r="J70" s="10"/>
      <c r="K70" s="10"/>
      <c r="L70" s="10"/>
      <c r="M70" s="10">
        <v>42</v>
      </c>
      <c r="N70" s="10">
        <v>42</v>
      </c>
    </row>
    <row r="71" spans="2:14" x14ac:dyDescent="0.2">
      <c r="B71" s="7" t="s">
        <v>106</v>
      </c>
      <c r="C71" s="10"/>
      <c r="D71" s="10"/>
      <c r="E71" s="10">
        <v>171</v>
      </c>
      <c r="F71" s="10">
        <v>171</v>
      </c>
      <c r="G71" s="10"/>
      <c r="H71" s="10"/>
      <c r="I71" s="10"/>
      <c r="J71" s="10"/>
      <c r="K71" s="10"/>
      <c r="L71" s="10"/>
      <c r="M71" s="10">
        <v>171</v>
      </c>
      <c r="N71" s="10">
        <v>171</v>
      </c>
    </row>
    <row r="72" spans="2:14" x14ac:dyDescent="0.2">
      <c r="B72" s="7" t="s">
        <v>107</v>
      </c>
      <c r="C72" s="10"/>
      <c r="D72" s="10"/>
      <c r="E72" s="10">
        <v>1320</v>
      </c>
      <c r="F72" s="10">
        <v>820</v>
      </c>
      <c r="G72" s="10"/>
      <c r="H72" s="10"/>
      <c r="I72" s="10"/>
      <c r="J72" s="10"/>
      <c r="K72" s="10"/>
      <c r="L72" s="10"/>
      <c r="M72" s="10">
        <v>1320</v>
      </c>
      <c r="N72" s="10">
        <v>820</v>
      </c>
    </row>
    <row r="73" spans="2:14" x14ac:dyDescent="0.2">
      <c r="B73" s="9" t="s">
        <v>661</v>
      </c>
      <c r="C73" s="10">
        <v>9413</v>
      </c>
      <c r="D73" s="10">
        <v>5189</v>
      </c>
      <c r="E73" s="10">
        <v>55189</v>
      </c>
      <c r="F73" s="10">
        <v>32031</v>
      </c>
      <c r="G73" s="10">
        <v>15811</v>
      </c>
      <c r="H73" s="10">
        <v>1610</v>
      </c>
      <c r="I73" s="10"/>
      <c r="J73" s="10"/>
      <c r="K73" s="10">
        <v>132</v>
      </c>
      <c r="L73" s="10"/>
      <c r="M73" s="10">
        <v>80545</v>
      </c>
      <c r="N73" s="10">
        <v>38830</v>
      </c>
    </row>
  </sheetData>
  <pageMargins left="0.7" right="0.7" top="0.75" bottom="0.75" header="0.3" footer="0.3"/>
  <pageSetup orientation="portrait" r:id="rId2"/>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P119"/>
  <sheetViews>
    <sheetView topLeftCell="A13" zoomScale="90" zoomScaleNormal="90" workbookViewId="0">
      <selection activeCell="B13" sqref="B12:B13"/>
    </sheetView>
  </sheetViews>
  <sheetFormatPr defaultRowHeight="12.75" x14ac:dyDescent="0.2"/>
  <cols>
    <col min="1" max="1" width="2.7109375" style="2" customWidth="1"/>
    <col min="2" max="2" width="44" style="2" bestFit="1" customWidth="1"/>
    <col min="3" max="12" width="10.7109375" style="2" customWidth="1"/>
    <col min="13" max="14" width="10" style="2" customWidth="1"/>
    <col min="15" max="16" width="7.5703125" style="2" customWidth="1"/>
    <col min="17" max="16384" width="9.140625" style="2"/>
  </cols>
  <sheetData>
    <row r="1" spans="2:16" ht="18" customHeight="1" x14ac:dyDescent="0.2"/>
    <row r="2" spans="2:16" ht="18" customHeight="1" x14ac:dyDescent="0.3">
      <c r="C2" s="8" t="s">
        <v>774</v>
      </c>
    </row>
    <row r="3" spans="2:16" ht="18" customHeight="1" x14ac:dyDescent="0.2"/>
    <row r="4" spans="2:16" ht="12.75" hidden="1" customHeight="1" x14ac:dyDescent="0.2">
      <c r="B4" s="6" t="s">
        <v>30</v>
      </c>
      <c r="C4" s="2" t="s">
        <v>31</v>
      </c>
    </row>
    <row r="5" spans="2:16" ht="12.75" hidden="1" customHeight="1" x14ac:dyDescent="0.2"/>
    <row r="6" spans="2:16" ht="12.75" hidden="1" customHeight="1" x14ac:dyDescent="0.2">
      <c r="B6"/>
      <c r="C6" s="6" t="s">
        <v>662</v>
      </c>
      <c r="D6"/>
      <c r="E6"/>
      <c r="F6"/>
      <c r="G6"/>
      <c r="H6"/>
      <c r="I6"/>
      <c r="J6"/>
      <c r="K6"/>
      <c r="L6"/>
      <c r="M6"/>
      <c r="N6"/>
      <c r="O6"/>
      <c r="P6"/>
    </row>
    <row r="7" spans="2:16" ht="25.5" x14ac:dyDescent="0.2">
      <c r="B7" s="63"/>
      <c r="C7" s="44" t="s">
        <v>669</v>
      </c>
      <c r="D7" s="44"/>
      <c r="E7" s="44" t="s">
        <v>658</v>
      </c>
      <c r="F7" s="44"/>
      <c r="G7" s="44" t="s">
        <v>655</v>
      </c>
      <c r="H7" s="44"/>
      <c r="I7" s="44" t="s">
        <v>657</v>
      </c>
      <c r="J7" s="44"/>
      <c r="K7" s="60" t="s">
        <v>684</v>
      </c>
      <c r="L7" s="61"/>
      <c r="M7" s="45" t="s">
        <v>750</v>
      </c>
      <c r="N7" s="45" t="s">
        <v>664</v>
      </c>
      <c r="O7"/>
      <c r="P7"/>
    </row>
    <row r="8" spans="2:16" ht="25.5" x14ac:dyDescent="0.2">
      <c r="B8" s="65" t="s">
        <v>758</v>
      </c>
      <c r="C8" s="46" t="s">
        <v>751</v>
      </c>
      <c r="D8" s="46" t="s">
        <v>665</v>
      </c>
      <c r="E8" s="46" t="s">
        <v>751</v>
      </c>
      <c r="F8" s="46" t="s">
        <v>665</v>
      </c>
      <c r="G8" s="46" t="s">
        <v>751</v>
      </c>
      <c r="H8" s="46" t="s">
        <v>665</v>
      </c>
      <c r="I8" s="46" t="s">
        <v>751</v>
      </c>
      <c r="J8" s="46" t="s">
        <v>665</v>
      </c>
      <c r="K8" s="58" t="s">
        <v>751</v>
      </c>
      <c r="L8" s="59" t="s">
        <v>665</v>
      </c>
      <c r="M8" s="45"/>
      <c r="N8" s="45"/>
      <c r="O8"/>
      <c r="P8"/>
    </row>
    <row r="9" spans="2:16" x14ac:dyDescent="0.2">
      <c r="B9" s="1" t="s">
        <v>666</v>
      </c>
      <c r="C9" s="10">
        <v>4393</v>
      </c>
      <c r="D9" s="10">
        <v>929</v>
      </c>
      <c r="E9" s="10">
        <v>549</v>
      </c>
      <c r="F9" s="10">
        <v>549</v>
      </c>
      <c r="G9" s="10"/>
      <c r="H9" s="10"/>
      <c r="I9" s="10"/>
      <c r="J9" s="10"/>
      <c r="K9" s="10"/>
      <c r="L9" s="10"/>
      <c r="M9" s="10">
        <v>4942</v>
      </c>
      <c r="N9" s="10">
        <v>1478</v>
      </c>
      <c r="O9"/>
      <c r="P9"/>
    </row>
    <row r="10" spans="2:16" x14ac:dyDescent="0.2">
      <c r="B10" s="1" t="s">
        <v>674</v>
      </c>
      <c r="C10" s="10"/>
      <c r="D10" s="10"/>
      <c r="E10" s="10">
        <v>492</v>
      </c>
      <c r="F10" s="10">
        <v>492</v>
      </c>
      <c r="G10" s="10"/>
      <c r="H10" s="10"/>
      <c r="I10" s="10"/>
      <c r="J10" s="10"/>
      <c r="K10" s="10"/>
      <c r="L10" s="10"/>
      <c r="M10" s="10">
        <v>492</v>
      </c>
      <c r="N10" s="10">
        <v>492</v>
      </c>
      <c r="O10"/>
      <c r="P10"/>
    </row>
    <row r="11" spans="2:16" x14ac:dyDescent="0.2">
      <c r="B11" s="1" t="s">
        <v>675</v>
      </c>
      <c r="C11" s="10"/>
      <c r="D11" s="10"/>
      <c r="E11" s="10">
        <v>100</v>
      </c>
      <c r="F11" s="10">
        <v>100</v>
      </c>
      <c r="G11" s="10">
        <v>500</v>
      </c>
      <c r="H11" s="10">
        <v>100</v>
      </c>
      <c r="I11" s="10"/>
      <c r="J11" s="10"/>
      <c r="K11" s="10"/>
      <c r="L11" s="10"/>
      <c r="M11" s="10">
        <v>600</v>
      </c>
      <c r="N11" s="10">
        <v>200</v>
      </c>
      <c r="O11"/>
      <c r="P11"/>
    </row>
    <row r="12" spans="2:16" x14ac:dyDescent="0.2">
      <c r="B12" s="1" t="s">
        <v>677</v>
      </c>
      <c r="C12" s="10"/>
      <c r="D12" s="10"/>
      <c r="E12" s="10">
        <v>1361</v>
      </c>
      <c r="F12" s="10">
        <v>575</v>
      </c>
      <c r="G12" s="10">
        <v>50</v>
      </c>
      <c r="H12" s="10">
        <v>50</v>
      </c>
      <c r="I12" s="10"/>
      <c r="J12" s="10"/>
      <c r="K12" s="10"/>
      <c r="L12" s="10"/>
      <c r="M12" s="10">
        <v>1411</v>
      </c>
      <c r="N12" s="10">
        <v>625</v>
      </c>
      <c r="O12"/>
      <c r="P12"/>
    </row>
    <row r="13" spans="2:16" x14ac:dyDescent="0.2">
      <c r="B13" s="1" t="s">
        <v>116</v>
      </c>
      <c r="C13" s="10"/>
      <c r="D13" s="10"/>
      <c r="E13" s="10">
        <v>6769</v>
      </c>
      <c r="F13" s="10">
        <v>6769</v>
      </c>
      <c r="G13" s="10"/>
      <c r="H13" s="10"/>
      <c r="I13" s="10"/>
      <c r="J13" s="10"/>
      <c r="K13" s="10"/>
      <c r="L13" s="10"/>
      <c r="M13" s="10">
        <v>6769</v>
      </c>
      <c r="N13" s="10">
        <v>6769</v>
      </c>
      <c r="O13"/>
      <c r="P13"/>
    </row>
    <row r="14" spans="2:16" x14ac:dyDescent="0.2">
      <c r="B14" s="1" t="s">
        <v>667</v>
      </c>
      <c r="C14" s="10"/>
      <c r="D14" s="10"/>
      <c r="E14" s="10"/>
      <c r="F14" s="10"/>
      <c r="G14" s="10"/>
      <c r="H14" s="10"/>
      <c r="I14" s="10"/>
      <c r="J14" s="10"/>
      <c r="K14" s="10">
        <v>132</v>
      </c>
      <c r="L14" s="10"/>
      <c r="M14" s="10">
        <v>132</v>
      </c>
      <c r="N14" s="10"/>
      <c r="O14"/>
      <c r="P14"/>
    </row>
    <row r="15" spans="2:16" x14ac:dyDescent="0.2">
      <c r="B15" s="1" t="s">
        <v>685</v>
      </c>
      <c r="C15" s="10"/>
      <c r="D15" s="10"/>
      <c r="E15" s="10"/>
      <c r="F15" s="10"/>
      <c r="G15" s="10">
        <v>260</v>
      </c>
      <c r="H15" s="10">
        <v>75</v>
      </c>
      <c r="I15" s="10"/>
      <c r="J15" s="10"/>
      <c r="K15" s="10"/>
      <c r="L15" s="10"/>
      <c r="M15" s="10">
        <v>260</v>
      </c>
      <c r="N15" s="10">
        <v>75</v>
      </c>
      <c r="O15"/>
      <c r="P15"/>
    </row>
    <row r="16" spans="2:16" x14ac:dyDescent="0.2">
      <c r="B16" s="1" t="s">
        <v>686</v>
      </c>
      <c r="C16" s="10"/>
      <c r="D16" s="10"/>
      <c r="E16" s="10"/>
      <c r="F16" s="10"/>
      <c r="G16" s="10"/>
      <c r="H16" s="10"/>
      <c r="I16" s="10"/>
      <c r="J16" s="10"/>
      <c r="K16" s="10"/>
      <c r="L16" s="10"/>
      <c r="M16" s="10"/>
      <c r="N16" s="10"/>
      <c r="O16"/>
      <c r="P16"/>
    </row>
    <row r="17" spans="2:16" x14ac:dyDescent="0.2">
      <c r="B17" s="1" t="s">
        <v>688</v>
      </c>
      <c r="C17" s="10"/>
      <c r="D17" s="10"/>
      <c r="E17" s="10">
        <v>5016</v>
      </c>
      <c r="F17" s="10">
        <v>4648</v>
      </c>
      <c r="G17" s="10"/>
      <c r="H17" s="10"/>
      <c r="I17" s="10"/>
      <c r="J17" s="10"/>
      <c r="K17" s="10"/>
      <c r="L17" s="10"/>
      <c r="M17" s="10">
        <v>5016</v>
      </c>
      <c r="N17" s="10">
        <v>4648</v>
      </c>
      <c r="O17"/>
      <c r="P17"/>
    </row>
    <row r="18" spans="2:16" x14ac:dyDescent="0.2">
      <c r="B18" s="1" t="s">
        <v>690</v>
      </c>
      <c r="C18" s="10"/>
      <c r="D18" s="10"/>
      <c r="E18" s="10">
        <v>588</v>
      </c>
      <c r="F18" s="10">
        <v>588</v>
      </c>
      <c r="G18" s="10">
        <v>248</v>
      </c>
      <c r="H18" s="10">
        <v>47</v>
      </c>
      <c r="I18" s="10"/>
      <c r="J18" s="10"/>
      <c r="K18" s="10"/>
      <c r="L18" s="10"/>
      <c r="M18" s="10">
        <v>836</v>
      </c>
      <c r="N18" s="10">
        <v>635</v>
      </c>
      <c r="O18"/>
      <c r="P18"/>
    </row>
    <row r="19" spans="2:16" x14ac:dyDescent="0.2">
      <c r="B19" s="1" t="s">
        <v>117</v>
      </c>
      <c r="C19" s="10"/>
      <c r="D19" s="10"/>
      <c r="E19" s="10">
        <v>299</v>
      </c>
      <c r="F19" s="10">
        <v>299</v>
      </c>
      <c r="G19" s="10"/>
      <c r="H19" s="10"/>
      <c r="I19" s="10"/>
      <c r="J19" s="10"/>
      <c r="K19" s="10"/>
      <c r="L19" s="10"/>
      <c r="M19" s="10">
        <v>299</v>
      </c>
      <c r="N19" s="10">
        <v>299</v>
      </c>
      <c r="O19"/>
      <c r="P19"/>
    </row>
    <row r="20" spans="2:16" x14ac:dyDescent="0.2">
      <c r="B20" s="1" t="s">
        <v>691</v>
      </c>
      <c r="C20" s="10"/>
      <c r="D20" s="10"/>
      <c r="E20" s="10">
        <v>385</v>
      </c>
      <c r="F20" s="10"/>
      <c r="G20" s="10"/>
      <c r="H20" s="10"/>
      <c r="I20" s="10"/>
      <c r="J20" s="10"/>
      <c r="K20" s="10"/>
      <c r="L20" s="10"/>
      <c r="M20" s="10">
        <v>385</v>
      </c>
      <c r="N20" s="10"/>
      <c r="O20"/>
      <c r="P20"/>
    </row>
    <row r="21" spans="2:16" x14ac:dyDescent="0.2">
      <c r="B21" s="1" t="s">
        <v>11</v>
      </c>
      <c r="C21" s="10"/>
      <c r="D21" s="10"/>
      <c r="E21" s="10">
        <v>369</v>
      </c>
      <c r="F21" s="10">
        <v>369</v>
      </c>
      <c r="G21" s="10"/>
      <c r="H21" s="10"/>
      <c r="I21" s="10"/>
      <c r="J21" s="10"/>
      <c r="K21" s="10"/>
      <c r="L21" s="10"/>
      <c r="M21" s="10">
        <v>369</v>
      </c>
      <c r="N21" s="10">
        <v>369</v>
      </c>
      <c r="O21"/>
      <c r="P21"/>
    </row>
    <row r="22" spans="2:16" x14ac:dyDescent="0.2">
      <c r="B22" s="1" t="s">
        <v>126</v>
      </c>
      <c r="C22" s="10"/>
      <c r="D22" s="10"/>
      <c r="E22" s="10">
        <v>334</v>
      </c>
      <c r="F22" s="10">
        <v>70</v>
      </c>
      <c r="G22" s="10">
        <v>676</v>
      </c>
      <c r="H22" s="10">
        <v>136</v>
      </c>
      <c r="I22" s="10"/>
      <c r="J22" s="10"/>
      <c r="K22" s="10"/>
      <c r="L22" s="10"/>
      <c r="M22" s="10">
        <v>1010</v>
      </c>
      <c r="N22" s="10">
        <v>206</v>
      </c>
      <c r="O22"/>
      <c r="P22"/>
    </row>
    <row r="23" spans="2:16" x14ac:dyDescent="0.2">
      <c r="B23" s="1" t="s">
        <v>692</v>
      </c>
      <c r="C23" s="10"/>
      <c r="D23" s="10"/>
      <c r="E23" s="10"/>
      <c r="F23" s="10"/>
      <c r="G23" s="10">
        <v>1477</v>
      </c>
      <c r="H23" s="10">
        <v>646</v>
      </c>
      <c r="I23" s="10"/>
      <c r="J23" s="10"/>
      <c r="K23" s="10"/>
      <c r="L23" s="10"/>
      <c r="M23" s="10">
        <v>1477</v>
      </c>
      <c r="N23" s="10">
        <v>646</v>
      </c>
      <c r="O23"/>
      <c r="P23"/>
    </row>
    <row r="24" spans="2:16" x14ac:dyDescent="0.2">
      <c r="B24" s="1" t="s">
        <v>693</v>
      </c>
      <c r="C24" s="10"/>
      <c r="D24" s="10"/>
      <c r="E24" s="10"/>
      <c r="F24" s="10"/>
      <c r="G24" s="10">
        <v>165</v>
      </c>
      <c r="H24" s="10"/>
      <c r="I24" s="10"/>
      <c r="J24" s="10"/>
      <c r="K24" s="10"/>
      <c r="L24" s="10"/>
      <c r="M24" s="10">
        <v>165</v>
      </c>
      <c r="N24" s="10"/>
      <c r="O24"/>
      <c r="P24"/>
    </row>
    <row r="25" spans="2:16" x14ac:dyDescent="0.2">
      <c r="B25" s="1" t="s">
        <v>694</v>
      </c>
      <c r="C25" s="10"/>
      <c r="D25" s="10"/>
      <c r="E25" s="10"/>
      <c r="F25" s="10"/>
      <c r="G25" s="10"/>
      <c r="H25" s="10"/>
      <c r="I25" s="10"/>
      <c r="J25" s="10"/>
      <c r="K25" s="10"/>
      <c r="L25" s="10"/>
      <c r="M25" s="10"/>
      <c r="N25" s="10"/>
      <c r="O25"/>
      <c r="P25"/>
    </row>
    <row r="26" spans="2:16" x14ac:dyDescent="0.2">
      <c r="B26" s="1" t="s">
        <v>10</v>
      </c>
      <c r="C26" s="10"/>
      <c r="D26" s="10"/>
      <c r="E26" s="10">
        <v>8354</v>
      </c>
      <c r="F26" s="10">
        <v>6923</v>
      </c>
      <c r="G26" s="10">
        <v>31</v>
      </c>
      <c r="H26" s="10">
        <v>31</v>
      </c>
      <c r="I26" s="10"/>
      <c r="J26" s="10"/>
      <c r="K26" s="10"/>
      <c r="L26" s="10"/>
      <c r="M26" s="10">
        <v>8385</v>
      </c>
      <c r="N26" s="10">
        <v>6954</v>
      </c>
      <c r="O26"/>
      <c r="P26"/>
    </row>
    <row r="27" spans="2:16" x14ac:dyDescent="0.2">
      <c r="B27" s="1" t="s">
        <v>695</v>
      </c>
      <c r="C27" s="10"/>
      <c r="D27" s="10"/>
      <c r="E27" s="10">
        <v>4295</v>
      </c>
      <c r="F27" s="10">
        <v>4231</v>
      </c>
      <c r="G27" s="10"/>
      <c r="H27" s="10"/>
      <c r="I27" s="10"/>
      <c r="J27" s="10"/>
      <c r="K27" s="10"/>
      <c r="L27" s="10"/>
      <c r="M27" s="10">
        <v>4295</v>
      </c>
      <c r="N27" s="10">
        <v>4231</v>
      </c>
      <c r="O27"/>
      <c r="P27"/>
    </row>
    <row r="28" spans="2:16" x14ac:dyDescent="0.2">
      <c r="B28" s="1" t="s">
        <v>668</v>
      </c>
      <c r="C28" s="10">
        <v>406</v>
      </c>
      <c r="D28" s="10">
        <v>32</v>
      </c>
      <c r="E28" s="10"/>
      <c r="F28" s="10"/>
      <c r="G28" s="10"/>
      <c r="H28" s="10"/>
      <c r="I28" s="10"/>
      <c r="J28" s="10"/>
      <c r="K28" s="10"/>
      <c r="L28" s="10"/>
      <c r="M28" s="10">
        <v>406</v>
      </c>
      <c r="N28" s="10">
        <v>32</v>
      </c>
      <c r="O28"/>
      <c r="P28"/>
    </row>
    <row r="29" spans="2:16" x14ac:dyDescent="0.2">
      <c r="B29" s="1" t="s">
        <v>712</v>
      </c>
      <c r="C29" s="10"/>
      <c r="D29" s="10"/>
      <c r="E29" s="10">
        <v>300</v>
      </c>
      <c r="F29" s="10">
        <v>300</v>
      </c>
      <c r="G29" s="10"/>
      <c r="H29" s="10"/>
      <c r="I29" s="10"/>
      <c r="J29" s="10"/>
      <c r="K29" s="10"/>
      <c r="L29" s="10"/>
      <c r="M29" s="10">
        <v>300</v>
      </c>
      <c r="N29" s="10">
        <v>300</v>
      </c>
      <c r="O29"/>
      <c r="P29"/>
    </row>
    <row r="30" spans="2:16" x14ac:dyDescent="0.2">
      <c r="B30" s="1" t="s">
        <v>779</v>
      </c>
      <c r="C30" s="10"/>
      <c r="D30" s="10"/>
      <c r="E30" s="10"/>
      <c r="F30" s="10"/>
      <c r="G30" s="10">
        <v>337</v>
      </c>
      <c r="H30" s="10">
        <v>0</v>
      </c>
      <c r="I30" s="10"/>
      <c r="J30" s="10"/>
      <c r="K30" s="10"/>
      <c r="L30" s="10"/>
      <c r="M30" s="10">
        <v>337</v>
      </c>
      <c r="N30" s="10">
        <v>0</v>
      </c>
      <c r="O30"/>
      <c r="P30"/>
    </row>
    <row r="31" spans="2:16" x14ac:dyDescent="0.2">
      <c r="B31" s="1" t="s">
        <v>780</v>
      </c>
      <c r="C31" s="10"/>
      <c r="D31" s="10"/>
      <c r="E31" s="10">
        <v>3511</v>
      </c>
      <c r="F31" s="10">
        <v>0</v>
      </c>
      <c r="G31" s="10">
        <v>2500</v>
      </c>
      <c r="H31" s="10">
        <v>20</v>
      </c>
      <c r="I31" s="10"/>
      <c r="J31" s="10"/>
      <c r="K31" s="10"/>
      <c r="L31" s="10"/>
      <c r="M31" s="10">
        <v>6011</v>
      </c>
      <c r="N31" s="10">
        <v>20</v>
      </c>
      <c r="O31"/>
      <c r="P31"/>
    </row>
    <row r="32" spans="2:16" x14ac:dyDescent="0.2">
      <c r="B32" s="1" t="s">
        <v>781</v>
      </c>
      <c r="C32" s="10"/>
      <c r="D32" s="10"/>
      <c r="E32" s="10">
        <v>200</v>
      </c>
      <c r="F32" s="10"/>
      <c r="G32" s="10">
        <v>100</v>
      </c>
      <c r="H32" s="10"/>
      <c r="I32" s="10"/>
      <c r="J32" s="10"/>
      <c r="K32" s="10"/>
      <c r="L32" s="10"/>
      <c r="M32" s="10">
        <v>300</v>
      </c>
      <c r="N32" s="10"/>
      <c r="O32"/>
      <c r="P32"/>
    </row>
    <row r="33" spans="2:16" x14ac:dyDescent="0.2">
      <c r="B33" s="1" t="s">
        <v>782</v>
      </c>
      <c r="C33" s="10"/>
      <c r="D33" s="10"/>
      <c r="E33" s="10">
        <v>1250</v>
      </c>
      <c r="F33" s="10">
        <v>0</v>
      </c>
      <c r="G33" s="10"/>
      <c r="H33" s="10"/>
      <c r="I33" s="10"/>
      <c r="J33" s="10"/>
      <c r="K33" s="10"/>
      <c r="L33" s="10"/>
      <c r="M33" s="10">
        <v>1250</v>
      </c>
      <c r="N33" s="10">
        <v>0</v>
      </c>
      <c r="O33"/>
      <c r="P33"/>
    </row>
    <row r="34" spans="2:16" x14ac:dyDescent="0.2">
      <c r="B34" s="1" t="s">
        <v>771</v>
      </c>
      <c r="C34" s="10"/>
      <c r="D34" s="10"/>
      <c r="E34" s="10">
        <v>3442</v>
      </c>
      <c r="F34" s="10">
        <v>1000</v>
      </c>
      <c r="G34" s="10">
        <v>1640</v>
      </c>
      <c r="H34" s="10">
        <v>24</v>
      </c>
      <c r="I34" s="10"/>
      <c r="J34" s="10"/>
      <c r="K34" s="10"/>
      <c r="L34" s="10"/>
      <c r="M34" s="10">
        <v>5082</v>
      </c>
      <c r="N34" s="10">
        <v>1024</v>
      </c>
      <c r="O34"/>
      <c r="P34"/>
    </row>
    <row r="35" spans="2:16" x14ac:dyDescent="0.2">
      <c r="B35" s="1" t="s">
        <v>783</v>
      </c>
      <c r="C35" s="10"/>
      <c r="D35" s="10"/>
      <c r="E35" s="10"/>
      <c r="F35" s="10"/>
      <c r="G35" s="10">
        <v>160</v>
      </c>
      <c r="H35" s="10">
        <v>0</v>
      </c>
      <c r="I35" s="10"/>
      <c r="J35" s="10"/>
      <c r="K35" s="10"/>
      <c r="L35" s="10"/>
      <c r="M35" s="10">
        <v>160</v>
      </c>
      <c r="N35" s="10">
        <v>0</v>
      </c>
      <c r="O35"/>
      <c r="P35"/>
    </row>
    <row r="36" spans="2:16" x14ac:dyDescent="0.2">
      <c r="B36" s="1" t="s">
        <v>784</v>
      </c>
      <c r="C36" s="10"/>
      <c r="D36" s="10"/>
      <c r="E36" s="10"/>
      <c r="F36" s="10"/>
      <c r="G36" s="10">
        <v>150</v>
      </c>
      <c r="H36" s="10"/>
      <c r="I36" s="10"/>
      <c r="J36" s="10"/>
      <c r="K36" s="10"/>
      <c r="L36" s="10"/>
      <c r="M36" s="10">
        <v>150</v>
      </c>
      <c r="N36" s="10"/>
      <c r="O36"/>
      <c r="P36"/>
    </row>
    <row r="37" spans="2:16" x14ac:dyDescent="0.2">
      <c r="B37" s="1" t="s">
        <v>770</v>
      </c>
      <c r="C37" s="10"/>
      <c r="D37" s="10"/>
      <c r="E37" s="10">
        <v>9740</v>
      </c>
      <c r="F37" s="10">
        <v>3413</v>
      </c>
      <c r="G37" s="10">
        <v>3219</v>
      </c>
      <c r="H37" s="10">
        <v>52</v>
      </c>
      <c r="I37" s="10"/>
      <c r="J37" s="10"/>
      <c r="K37" s="10"/>
      <c r="L37" s="10"/>
      <c r="M37" s="10">
        <v>12959</v>
      </c>
      <c r="N37" s="10">
        <v>3465</v>
      </c>
      <c r="O37"/>
      <c r="P37"/>
    </row>
    <row r="38" spans="2:16" x14ac:dyDescent="0.2">
      <c r="B38" s="1" t="s">
        <v>769</v>
      </c>
      <c r="C38" s="10"/>
      <c r="D38" s="10"/>
      <c r="E38" s="10">
        <v>2648</v>
      </c>
      <c r="F38" s="10">
        <v>0</v>
      </c>
      <c r="G38" s="10">
        <v>1240</v>
      </c>
      <c r="H38" s="10">
        <v>51</v>
      </c>
      <c r="I38" s="10"/>
      <c r="J38" s="10"/>
      <c r="K38" s="10"/>
      <c r="L38" s="10"/>
      <c r="M38" s="10">
        <v>3888</v>
      </c>
      <c r="N38" s="10">
        <v>51</v>
      </c>
      <c r="O38"/>
      <c r="P38"/>
    </row>
    <row r="39" spans="2:16" x14ac:dyDescent="0.2">
      <c r="B39" s="1" t="s">
        <v>713</v>
      </c>
      <c r="C39" s="10"/>
      <c r="D39" s="10"/>
      <c r="E39" s="10">
        <v>94</v>
      </c>
      <c r="F39" s="10"/>
      <c r="G39" s="10"/>
      <c r="H39" s="10"/>
      <c r="I39" s="10"/>
      <c r="J39" s="10"/>
      <c r="K39" s="10"/>
      <c r="L39" s="10"/>
      <c r="M39" s="10">
        <v>94</v>
      </c>
      <c r="N39" s="10"/>
      <c r="O39"/>
      <c r="P39"/>
    </row>
    <row r="40" spans="2:16" x14ac:dyDescent="0.2">
      <c r="B40" s="1" t="s">
        <v>714</v>
      </c>
      <c r="C40" s="10">
        <v>4173</v>
      </c>
      <c r="D40" s="10">
        <v>4169</v>
      </c>
      <c r="E40" s="10"/>
      <c r="F40" s="10"/>
      <c r="G40" s="10"/>
      <c r="H40" s="10"/>
      <c r="I40" s="10"/>
      <c r="J40" s="10"/>
      <c r="K40" s="10"/>
      <c r="L40" s="10"/>
      <c r="M40" s="10">
        <v>4173</v>
      </c>
      <c r="N40" s="10">
        <v>4169</v>
      </c>
      <c r="O40"/>
      <c r="P40"/>
    </row>
    <row r="41" spans="2:16" x14ac:dyDescent="0.2">
      <c r="B41" s="1" t="s">
        <v>715</v>
      </c>
      <c r="C41" s="10">
        <v>300</v>
      </c>
      <c r="D41" s="10"/>
      <c r="E41" s="10">
        <v>2400</v>
      </c>
      <c r="F41" s="10">
        <v>295</v>
      </c>
      <c r="G41" s="10">
        <v>400</v>
      </c>
      <c r="H41" s="10">
        <v>62</v>
      </c>
      <c r="I41" s="10"/>
      <c r="J41" s="10"/>
      <c r="K41" s="10"/>
      <c r="L41" s="10"/>
      <c r="M41" s="10">
        <v>3100</v>
      </c>
      <c r="N41" s="10">
        <v>357</v>
      </c>
      <c r="O41"/>
      <c r="P41"/>
    </row>
    <row r="42" spans="2:16" x14ac:dyDescent="0.2">
      <c r="B42" s="1" t="s">
        <v>716</v>
      </c>
      <c r="C42" s="10"/>
      <c r="D42" s="10"/>
      <c r="E42" s="10"/>
      <c r="F42" s="10"/>
      <c r="G42" s="10"/>
      <c r="H42" s="10"/>
      <c r="I42" s="10"/>
      <c r="J42" s="10"/>
      <c r="K42" s="10"/>
      <c r="L42" s="10"/>
      <c r="M42" s="10"/>
      <c r="N42" s="10"/>
      <c r="O42"/>
      <c r="P42"/>
    </row>
    <row r="43" spans="2:16" x14ac:dyDescent="0.2">
      <c r="B43" s="1" t="s">
        <v>717</v>
      </c>
      <c r="C43" s="10"/>
      <c r="D43" s="10"/>
      <c r="E43" s="10">
        <v>900</v>
      </c>
      <c r="F43" s="10">
        <v>0</v>
      </c>
      <c r="G43" s="10">
        <v>1156</v>
      </c>
      <c r="H43" s="10">
        <v>2</v>
      </c>
      <c r="I43" s="10"/>
      <c r="J43" s="10"/>
      <c r="K43" s="10"/>
      <c r="L43" s="10"/>
      <c r="M43" s="10">
        <v>2056</v>
      </c>
      <c r="N43" s="10">
        <v>2</v>
      </c>
      <c r="O43"/>
      <c r="P43"/>
    </row>
    <row r="44" spans="2:16" x14ac:dyDescent="0.2">
      <c r="B44" s="1" t="s">
        <v>757</v>
      </c>
      <c r="C44" s="10"/>
      <c r="D44" s="10"/>
      <c r="E44" s="10"/>
      <c r="F44" s="10"/>
      <c r="G44" s="10">
        <v>282</v>
      </c>
      <c r="H44" s="10"/>
      <c r="I44" s="10"/>
      <c r="J44" s="10"/>
      <c r="K44" s="10"/>
      <c r="L44" s="10"/>
      <c r="M44" s="10">
        <v>282</v>
      </c>
      <c r="N44" s="10"/>
      <c r="O44"/>
      <c r="P44"/>
    </row>
    <row r="45" spans="2:16" x14ac:dyDescent="0.2">
      <c r="B45" s="1" t="s">
        <v>761</v>
      </c>
      <c r="C45" s="10"/>
      <c r="D45" s="10"/>
      <c r="E45" s="10"/>
      <c r="F45" s="10"/>
      <c r="G45" s="10">
        <v>941</v>
      </c>
      <c r="H45" s="10">
        <v>35</v>
      </c>
      <c r="I45" s="10"/>
      <c r="J45" s="10"/>
      <c r="K45" s="10"/>
      <c r="L45" s="10"/>
      <c r="M45" s="10">
        <v>941</v>
      </c>
      <c r="N45" s="10">
        <v>35</v>
      </c>
      <c r="O45"/>
      <c r="P45"/>
    </row>
    <row r="46" spans="2:16" x14ac:dyDescent="0.2">
      <c r="B46" s="1" t="s">
        <v>718</v>
      </c>
      <c r="C46" s="10"/>
      <c r="D46" s="10"/>
      <c r="E46" s="10">
        <v>1793</v>
      </c>
      <c r="F46" s="10">
        <v>1410</v>
      </c>
      <c r="G46" s="10">
        <v>279</v>
      </c>
      <c r="H46" s="10">
        <v>279</v>
      </c>
      <c r="I46" s="10"/>
      <c r="J46" s="10"/>
      <c r="K46" s="10"/>
      <c r="L46" s="10"/>
      <c r="M46" s="10">
        <v>2072</v>
      </c>
      <c r="N46" s="10">
        <v>1689</v>
      </c>
      <c r="O46"/>
      <c r="P46"/>
    </row>
    <row r="47" spans="2:16" x14ac:dyDescent="0.2">
      <c r="B47" s="1" t="s">
        <v>9</v>
      </c>
      <c r="C47" s="10">
        <v>141</v>
      </c>
      <c r="D47" s="10">
        <v>59</v>
      </c>
      <c r="E47" s="10"/>
      <c r="F47" s="10"/>
      <c r="G47" s="10"/>
      <c r="H47" s="10"/>
      <c r="I47" s="10"/>
      <c r="J47" s="10"/>
      <c r="K47" s="10"/>
      <c r="L47" s="10"/>
      <c r="M47" s="10">
        <v>141</v>
      </c>
      <c r="N47" s="10">
        <v>59</v>
      </c>
      <c r="O47"/>
      <c r="P47"/>
    </row>
    <row r="48" spans="2:16" x14ac:dyDescent="0.2">
      <c r="B48" s="1" t="s">
        <v>719</v>
      </c>
      <c r="C48" s="10"/>
      <c r="D48" s="10"/>
      <c r="E48" s="10"/>
      <c r="F48" s="10"/>
      <c r="G48" s="10"/>
      <c r="H48" s="10"/>
      <c r="I48" s="10"/>
      <c r="J48" s="10"/>
      <c r="K48" s="10"/>
      <c r="L48" s="10"/>
      <c r="M48" s="10"/>
      <c r="N48" s="10"/>
      <c r="O48"/>
      <c r="P48"/>
    </row>
    <row r="49" spans="2:16" x14ac:dyDescent="0.2">
      <c r="B49" s="9" t="s">
        <v>661</v>
      </c>
      <c r="C49" s="10">
        <v>9413</v>
      </c>
      <c r="D49" s="10">
        <v>5189</v>
      </c>
      <c r="E49" s="10">
        <v>55189</v>
      </c>
      <c r="F49" s="10">
        <v>32031</v>
      </c>
      <c r="G49" s="10">
        <v>15811</v>
      </c>
      <c r="H49" s="10">
        <v>1610</v>
      </c>
      <c r="I49" s="10"/>
      <c r="J49" s="10"/>
      <c r="K49" s="10">
        <v>132</v>
      </c>
      <c r="L49" s="10"/>
      <c r="M49" s="10">
        <v>80545</v>
      </c>
      <c r="N49" s="10">
        <v>38830</v>
      </c>
      <c r="O49"/>
      <c r="P49"/>
    </row>
    <row r="50" spans="2:16" x14ac:dyDescent="0.2">
      <c r="B50"/>
      <c r="C50"/>
      <c r="D50"/>
      <c r="E50"/>
      <c r="F50"/>
      <c r="G50"/>
      <c r="H50"/>
      <c r="I50"/>
      <c r="J50"/>
      <c r="K50"/>
      <c r="L50"/>
    </row>
    <row r="51" spans="2:16" x14ac:dyDescent="0.2">
      <c r="B51"/>
      <c r="C51"/>
      <c r="D51"/>
      <c r="E51"/>
      <c r="F51"/>
      <c r="G51"/>
      <c r="H51"/>
      <c r="I51"/>
      <c r="J51"/>
      <c r="K51"/>
      <c r="L51"/>
    </row>
    <row r="52" spans="2:16" x14ac:dyDescent="0.2">
      <c r="B52"/>
      <c r="C52"/>
      <c r="D52"/>
      <c r="E52"/>
      <c r="F52"/>
      <c r="G52"/>
      <c r="H52"/>
      <c r="I52"/>
      <c r="J52"/>
      <c r="K52"/>
      <c r="L52"/>
    </row>
    <row r="53" spans="2:16" x14ac:dyDescent="0.2">
      <c r="B53"/>
      <c r="C53"/>
      <c r="D53"/>
      <c r="E53"/>
      <c r="F53"/>
      <c r="G53"/>
      <c r="H53"/>
      <c r="I53"/>
      <c r="J53"/>
      <c r="K53"/>
      <c r="L53"/>
    </row>
    <row r="54" spans="2:16" x14ac:dyDescent="0.2">
      <c r="B54"/>
      <c r="C54"/>
      <c r="D54"/>
      <c r="E54"/>
      <c r="F54"/>
      <c r="G54"/>
      <c r="H54"/>
      <c r="I54"/>
      <c r="J54"/>
      <c r="K54"/>
      <c r="L54"/>
    </row>
    <row r="55" spans="2:16" x14ac:dyDescent="0.2">
      <c r="B55"/>
      <c r="C55"/>
      <c r="D55"/>
      <c r="E55"/>
      <c r="F55"/>
      <c r="G55"/>
      <c r="H55"/>
      <c r="I55"/>
      <c r="J55"/>
      <c r="K55"/>
      <c r="L55"/>
    </row>
    <row r="56" spans="2:16" x14ac:dyDescent="0.2">
      <c r="B56"/>
      <c r="C56"/>
      <c r="D56"/>
      <c r="E56"/>
      <c r="F56"/>
      <c r="G56"/>
      <c r="H56"/>
      <c r="I56"/>
      <c r="J56"/>
      <c r="K56"/>
      <c r="L56"/>
    </row>
    <row r="57" spans="2:16" x14ac:dyDescent="0.2">
      <c r="B57"/>
      <c r="C57"/>
      <c r="D57"/>
      <c r="E57"/>
      <c r="F57"/>
      <c r="G57"/>
      <c r="H57"/>
      <c r="I57"/>
      <c r="J57"/>
      <c r="K57"/>
      <c r="L57"/>
    </row>
    <row r="58" spans="2:16" x14ac:dyDescent="0.2">
      <c r="B58"/>
      <c r="C58"/>
      <c r="D58"/>
      <c r="E58"/>
      <c r="F58"/>
      <c r="G58"/>
      <c r="H58"/>
      <c r="I58"/>
      <c r="J58"/>
      <c r="K58"/>
      <c r="L58"/>
    </row>
    <row r="59" spans="2:16" x14ac:dyDescent="0.2">
      <c r="B59"/>
      <c r="C59"/>
      <c r="D59"/>
      <c r="E59"/>
      <c r="F59"/>
      <c r="G59"/>
      <c r="H59"/>
      <c r="I59"/>
      <c r="J59"/>
      <c r="K59"/>
      <c r="L59"/>
    </row>
    <row r="60" spans="2:16" x14ac:dyDescent="0.2">
      <c r="B60"/>
      <c r="C60"/>
      <c r="D60"/>
      <c r="E60"/>
      <c r="F60"/>
      <c r="G60"/>
      <c r="H60"/>
      <c r="I60"/>
      <c r="J60"/>
      <c r="K60"/>
      <c r="L60"/>
    </row>
    <row r="61" spans="2:16" x14ac:dyDescent="0.2">
      <c r="B61"/>
      <c r="C61"/>
      <c r="D61"/>
      <c r="E61"/>
      <c r="F61"/>
      <c r="G61"/>
      <c r="H61"/>
      <c r="I61"/>
      <c r="J61"/>
      <c r="K61"/>
      <c r="L61"/>
    </row>
    <row r="62" spans="2:16" x14ac:dyDescent="0.2">
      <c r="B62"/>
      <c r="C62"/>
      <c r="D62"/>
      <c r="E62"/>
      <c r="F62"/>
      <c r="G62"/>
      <c r="H62"/>
      <c r="I62"/>
      <c r="J62"/>
      <c r="K62"/>
      <c r="L62"/>
    </row>
    <row r="63" spans="2:16" x14ac:dyDescent="0.2">
      <c r="B63"/>
      <c r="C63"/>
      <c r="D63"/>
      <c r="E63"/>
      <c r="F63"/>
      <c r="G63"/>
      <c r="H63"/>
      <c r="I63"/>
      <c r="J63"/>
      <c r="K63"/>
      <c r="L63"/>
    </row>
    <row r="64" spans="2:16" x14ac:dyDescent="0.2">
      <c r="B64"/>
      <c r="C64"/>
      <c r="D64"/>
      <c r="E64"/>
      <c r="F64"/>
      <c r="G64"/>
      <c r="H64"/>
      <c r="I64"/>
      <c r="J64"/>
      <c r="K64"/>
      <c r="L64"/>
    </row>
    <row r="65" spans="2:12" x14ac:dyDescent="0.2">
      <c r="B65"/>
      <c r="C65"/>
      <c r="D65"/>
      <c r="E65"/>
      <c r="F65"/>
      <c r="G65"/>
      <c r="H65"/>
      <c r="I65"/>
      <c r="J65"/>
      <c r="K65"/>
      <c r="L65"/>
    </row>
    <row r="66" spans="2:12" x14ac:dyDescent="0.2">
      <c r="B66"/>
      <c r="C66"/>
      <c r="D66"/>
      <c r="E66"/>
      <c r="F66"/>
      <c r="G66"/>
      <c r="H66"/>
      <c r="I66"/>
      <c r="J66"/>
      <c r="K66"/>
      <c r="L66"/>
    </row>
    <row r="67" spans="2:12" x14ac:dyDescent="0.2">
      <c r="B67"/>
      <c r="C67"/>
      <c r="D67"/>
      <c r="E67"/>
      <c r="F67"/>
      <c r="G67"/>
      <c r="H67"/>
      <c r="I67"/>
      <c r="J67"/>
      <c r="K67"/>
      <c r="L67"/>
    </row>
    <row r="68" spans="2:12" x14ac:dyDescent="0.2">
      <c r="B68"/>
      <c r="C68"/>
      <c r="D68"/>
      <c r="E68"/>
      <c r="F68"/>
      <c r="G68"/>
      <c r="H68"/>
      <c r="I68"/>
      <c r="J68"/>
      <c r="K68"/>
      <c r="L68"/>
    </row>
    <row r="69" spans="2:12" x14ac:dyDescent="0.2">
      <c r="B69"/>
      <c r="C69"/>
      <c r="D69"/>
      <c r="E69"/>
      <c r="F69"/>
      <c r="G69"/>
      <c r="H69"/>
      <c r="I69"/>
      <c r="J69"/>
      <c r="K69"/>
      <c r="L69"/>
    </row>
    <row r="70" spans="2:12" x14ac:dyDescent="0.2">
      <c r="B70"/>
      <c r="C70"/>
      <c r="D70"/>
      <c r="E70"/>
      <c r="F70"/>
      <c r="G70"/>
      <c r="H70"/>
      <c r="I70"/>
      <c r="J70"/>
      <c r="K70"/>
      <c r="L70"/>
    </row>
    <row r="71" spans="2:12" x14ac:dyDescent="0.2">
      <c r="B71"/>
      <c r="C71"/>
      <c r="D71"/>
      <c r="E71"/>
      <c r="F71"/>
      <c r="G71"/>
      <c r="H71"/>
      <c r="I71"/>
      <c r="J71"/>
      <c r="K71"/>
      <c r="L71"/>
    </row>
    <row r="72" spans="2:12" x14ac:dyDescent="0.2">
      <c r="B72"/>
      <c r="C72"/>
      <c r="D72"/>
      <c r="E72"/>
      <c r="F72"/>
      <c r="G72"/>
      <c r="H72"/>
      <c r="I72"/>
      <c r="J72"/>
      <c r="K72"/>
      <c r="L72"/>
    </row>
    <row r="73" spans="2:12" x14ac:dyDescent="0.2">
      <c r="B73"/>
      <c r="C73"/>
      <c r="D73"/>
      <c r="E73"/>
      <c r="F73"/>
      <c r="G73"/>
      <c r="H73"/>
      <c r="I73"/>
      <c r="J73"/>
      <c r="K73"/>
      <c r="L73"/>
    </row>
    <row r="74" spans="2:12" x14ac:dyDescent="0.2">
      <c r="B74"/>
      <c r="C74"/>
      <c r="D74"/>
      <c r="E74"/>
      <c r="F74"/>
      <c r="G74"/>
      <c r="H74"/>
      <c r="I74"/>
      <c r="J74"/>
      <c r="K74"/>
      <c r="L74"/>
    </row>
    <row r="75" spans="2:12" x14ac:dyDescent="0.2">
      <c r="B75"/>
      <c r="C75"/>
      <c r="D75"/>
      <c r="E75"/>
      <c r="F75"/>
      <c r="G75"/>
      <c r="H75"/>
      <c r="I75"/>
      <c r="J75"/>
      <c r="K75"/>
      <c r="L75"/>
    </row>
    <row r="76" spans="2:12" x14ac:dyDescent="0.2">
      <c r="B76"/>
      <c r="C76"/>
      <c r="D76"/>
      <c r="E76"/>
      <c r="F76"/>
      <c r="G76"/>
      <c r="H76"/>
      <c r="I76"/>
      <c r="J76"/>
      <c r="K76"/>
      <c r="L76"/>
    </row>
    <row r="77" spans="2:12" x14ac:dyDescent="0.2">
      <c r="B77"/>
      <c r="C77"/>
      <c r="D77"/>
      <c r="E77"/>
      <c r="F77"/>
      <c r="G77"/>
      <c r="H77"/>
      <c r="I77"/>
      <c r="J77"/>
      <c r="K77"/>
      <c r="L77"/>
    </row>
    <row r="78" spans="2:12" x14ac:dyDescent="0.2">
      <c r="B78"/>
      <c r="C78"/>
      <c r="D78"/>
      <c r="E78"/>
      <c r="F78"/>
      <c r="G78"/>
      <c r="H78"/>
      <c r="I78"/>
      <c r="J78"/>
      <c r="K78"/>
      <c r="L78"/>
    </row>
    <row r="79" spans="2:12" x14ac:dyDescent="0.2">
      <c r="B79"/>
      <c r="C79"/>
      <c r="D79"/>
      <c r="E79"/>
      <c r="F79"/>
      <c r="G79"/>
      <c r="H79"/>
      <c r="I79"/>
      <c r="J79"/>
      <c r="K79"/>
      <c r="L79"/>
    </row>
    <row r="80" spans="2:12" x14ac:dyDescent="0.2">
      <c r="B80"/>
      <c r="C80"/>
      <c r="D80"/>
      <c r="E80"/>
      <c r="F80"/>
      <c r="G80"/>
      <c r="H80"/>
      <c r="I80"/>
      <c r="J80"/>
      <c r="K80"/>
      <c r="L80"/>
    </row>
    <row r="81" spans="2:12" x14ac:dyDescent="0.2">
      <c r="B81"/>
      <c r="C81"/>
      <c r="D81"/>
      <c r="E81"/>
      <c r="F81"/>
      <c r="G81"/>
      <c r="H81"/>
      <c r="I81"/>
      <c r="J81"/>
      <c r="K81"/>
      <c r="L81"/>
    </row>
    <row r="82" spans="2:12" x14ac:dyDescent="0.2">
      <c r="B82"/>
      <c r="C82"/>
      <c r="D82"/>
      <c r="E82"/>
      <c r="F82"/>
      <c r="G82"/>
      <c r="H82"/>
      <c r="I82"/>
      <c r="J82"/>
      <c r="K82"/>
      <c r="L82"/>
    </row>
    <row r="83" spans="2:12" x14ac:dyDescent="0.2">
      <c r="B83"/>
      <c r="C83"/>
      <c r="D83"/>
      <c r="E83"/>
      <c r="F83"/>
      <c r="G83"/>
      <c r="H83"/>
      <c r="I83"/>
      <c r="J83"/>
      <c r="K83"/>
      <c r="L83"/>
    </row>
    <row r="84" spans="2:12" x14ac:dyDescent="0.2">
      <c r="B84"/>
      <c r="C84"/>
      <c r="D84"/>
      <c r="E84"/>
      <c r="F84"/>
      <c r="G84"/>
      <c r="H84"/>
      <c r="I84"/>
      <c r="J84"/>
      <c r="K84"/>
      <c r="L84"/>
    </row>
    <row r="85" spans="2:12" x14ac:dyDescent="0.2">
      <c r="B85"/>
      <c r="C85"/>
      <c r="D85"/>
      <c r="E85"/>
      <c r="F85"/>
      <c r="G85"/>
      <c r="H85"/>
      <c r="I85"/>
      <c r="J85"/>
      <c r="K85"/>
      <c r="L85"/>
    </row>
    <row r="86" spans="2:12" x14ac:dyDescent="0.2">
      <c r="B86"/>
      <c r="C86"/>
      <c r="D86"/>
      <c r="E86"/>
      <c r="F86"/>
      <c r="G86"/>
      <c r="H86"/>
      <c r="I86"/>
      <c r="J86"/>
      <c r="K86"/>
      <c r="L86"/>
    </row>
    <row r="87" spans="2:12" x14ac:dyDescent="0.2">
      <c r="B87"/>
      <c r="C87"/>
      <c r="D87"/>
      <c r="E87"/>
      <c r="F87"/>
      <c r="G87"/>
      <c r="H87"/>
      <c r="I87"/>
      <c r="J87"/>
      <c r="K87"/>
      <c r="L87"/>
    </row>
    <row r="88" spans="2:12" x14ac:dyDescent="0.2">
      <c r="B88"/>
      <c r="C88"/>
      <c r="D88"/>
      <c r="E88"/>
      <c r="F88"/>
      <c r="G88"/>
      <c r="H88"/>
      <c r="I88"/>
      <c r="J88"/>
      <c r="K88"/>
      <c r="L88"/>
    </row>
    <row r="89" spans="2:12" x14ac:dyDescent="0.2">
      <c r="B89"/>
      <c r="C89"/>
      <c r="D89"/>
      <c r="E89"/>
      <c r="F89"/>
      <c r="G89"/>
      <c r="H89"/>
      <c r="I89"/>
      <c r="J89"/>
      <c r="K89"/>
      <c r="L89"/>
    </row>
    <row r="90" spans="2:12" x14ac:dyDescent="0.2">
      <c r="B90"/>
      <c r="C90"/>
      <c r="D90"/>
      <c r="E90"/>
      <c r="F90"/>
      <c r="G90"/>
      <c r="H90"/>
      <c r="I90"/>
      <c r="J90"/>
      <c r="K90"/>
      <c r="L90"/>
    </row>
    <row r="91" spans="2:12" x14ac:dyDescent="0.2">
      <c r="B91"/>
      <c r="C91"/>
      <c r="D91"/>
      <c r="E91"/>
      <c r="F91"/>
      <c r="G91"/>
      <c r="H91"/>
      <c r="I91"/>
      <c r="J91"/>
      <c r="K91"/>
      <c r="L91"/>
    </row>
    <row r="92" spans="2:12" x14ac:dyDescent="0.2">
      <c r="B92"/>
      <c r="C92"/>
      <c r="D92"/>
      <c r="E92"/>
      <c r="F92"/>
      <c r="G92"/>
      <c r="H92"/>
      <c r="I92"/>
      <c r="J92"/>
      <c r="K92"/>
      <c r="L92"/>
    </row>
    <row r="93" spans="2:12" x14ac:dyDescent="0.2">
      <c r="B93"/>
      <c r="C93"/>
      <c r="D93"/>
      <c r="E93"/>
      <c r="F93"/>
      <c r="G93"/>
      <c r="H93"/>
      <c r="I93"/>
      <c r="J93"/>
      <c r="K93"/>
      <c r="L93"/>
    </row>
    <row r="94" spans="2:12" x14ac:dyDescent="0.2">
      <c r="B94"/>
      <c r="C94"/>
      <c r="D94"/>
      <c r="E94"/>
      <c r="F94"/>
      <c r="G94"/>
      <c r="H94"/>
      <c r="I94"/>
      <c r="J94"/>
      <c r="K94"/>
      <c r="L94"/>
    </row>
    <row r="95" spans="2:12" x14ac:dyDescent="0.2">
      <c r="B95"/>
      <c r="C95"/>
      <c r="D95"/>
      <c r="E95"/>
      <c r="F95"/>
      <c r="G95"/>
      <c r="H95"/>
      <c r="I95"/>
      <c r="J95"/>
      <c r="K95"/>
      <c r="L95"/>
    </row>
    <row r="96" spans="2:12" x14ac:dyDescent="0.2">
      <c r="B96"/>
      <c r="C96"/>
      <c r="D96"/>
      <c r="E96"/>
      <c r="F96"/>
      <c r="G96"/>
      <c r="H96"/>
      <c r="I96"/>
      <c r="J96"/>
      <c r="K96"/>
      <c r="L96"/>
    </row>
    <row r="97" spans="2:12" x14ac:dyDescent="0.2">
      <c r="B97"/>
      <c r="C97"/>
      <c r="D97"/>
      <c r="E97"/>
      <c r="F97"/>
      <c r="G97"/>
      <c r="H97"/>
      <c r="I97"/>
      <c r="J97"/>
      <c r="K97"/>
      <c r="L97"/>
    </row>
    <row r="98" spans="2:12" x14ac:dyDescent="0.2">
      <c r="B98"/>
      <c r="C98"/>
      <c r="D98"/>
      <c r="E98"/>
      <c r="F98"/>
      <c r="G98"/>
      <c r="H98"/>
      <c r="I98"/>
      <c r="J98"/>
      <c r="K98"/>
      <c r="L98"/>
    </row>
    <row r="99" spans="2:12" x14ac:dyDescent="0.2">
      <c r="B99"/>
      <c r="C99"/>
      <c r="D99"/>
      <c r="E99"/>
      <c r="F99"/>
      <c r="G99"/>
      <c r="H99"/>
      <c r="I99"/>
      <c r="J99"/>
      <c r="K99"/>
      <c r="L99"/>
    </row>
    <row r="100" spans="2:12" x14ac:dyDescent="0.2">
      <c r="B100"/>
      <c r="C100"/>
      <c r="D100"/>
      <c r="E100"/>
      <c r="F100"/>
      <c r="G100"/>
      <c r="H100"/>
      <c r="I100"/>
      <c r="J100"/>
      <c r="K100"/>
      <c r="L100"/>
    </row>
    <row r="101" spans="2:12" x14ac:dyDescent="0.2">
      <c r="B101"/>
      <c r="C101"/>
      <c r="D101"/>
      <c r="E101"/>
      <c r="F101"/>
      <c r="G101"/>
      <c r="H101"/>
      <c r="I101"/>
      <c r="J101"/>
      <c r="K101"/>
      <c r="L101"/>
    </row>
    <row r="102" spans="2:12" x14ac:dyDescent="0.2">
      <c r="B102"/>
      <c r="C102"/>
      <c r="D102"/>
      <c r="E102"/>
      <c r="F102"/>
      <c r="G102"/>
      <c r="H102"/>
      <c r="I102"/>
      <c r="J102"/>
      <c r="K102"/>
      <c r="L102"/>
    </row>
    <row r="103" spans="2:12" x14ac:dyDescent="0.2">
      <c r="B103"/>
      <c r="C103"/>
      <c r="D103"/>
      <c r="E103"/>
      <c r="F103"/>
      <c r="G103"/>
      <c r="H103"/>
      <c r="I103"/>
      <c r="J103"/>
      <c r="K103"/>
      <c r="L103"/>
    </row>
    <row r="104" spans="2:12" x14ac:dyDescent="0.2">
      <c r="B104"/>
      <c r="C104"/>
      <c r="D104"/>
      <c r="E104"/>
      <c r="F104"/>
      <c r="G104"/>
      <c r="H104"/>
      <c r="I104"/>
      <c r="J104"/>
      <c r="K104"/>
      <c r="L104"/>
    </row>
    <row r="105" spans="2:12" x14ac:dyDescent="0.2">
      <c r="B105"/>
      <c r="C105"/>
      <c r="D105"/>
      <c r="E105"/>
      <c r="F105"/>
      <c r="G105"/>
      <c r="H105"/>
      <c r="I105"/>
      <c r="J105"/>
      <c r="K105"/>
      <c r="L105"/>
    </row>
    <row r="106" spans="2:12" x14ac:dyDescent="0.2">
      <c r="B106"/>
      <c r="C106"/>
      <c r="D106"/>
      <c r="E106"/>
      <c r="F106"/>
      <c r="G106"/>
      <c r="H106"/>
      <c r="I106"/>
      <c r="J106"/>
      <c r="K106"/>
      <c r="L106"/>
    </row>
    <row r="107" spans="2:12" x14ac:dyDescent="0.2">
      <c r="B107"/>
      <c r="C107"/>
      <c r="D107"/>
      <c r="E107"/>
      <c r="F107"/>
      <c r="G107"/>
      <c r="H107"/>
      <c r="I107"/>
      <c r="J107"/>
      <c r="K107"/>
      <c r="L107"/>
    </row>
    <row r="108" spans="2:12" x14ac:dyDescent="0.2">
      <c r="B108"/>
      <c r="C108"/>
      <c r="D108"/>
      <c r="E108"/>
      <c r="F108"/>
      <c r="G108"/>
      <c r="H108"/>
      <c r="I108"/>
      <c r="J108"/>
      <c r="K108"/>
      <c r="L108"/>
    </row>
    <row r="109" spans="2:12" x14ac:dyDescent="0.2">
      <c r="B109"/>
      <c r="C109"/>
      <c r="D109"/>
      <c r="E109"/>
      <c r="F109"/>
      <c r="G109"/>
      <c r="H109"/>
      <c r="I109"/>
      <c r="J109"/>
      <c r="K109"/>
      <c r="L109"/>
    </row>
    <row r="110" spans="2:12" x14ac:dyDescent="0.2">
      <c r="B110"/>
      <c r="C110"/>
      <c r="D110"/>
      <c r="E110"/>
      <c r="F110"/>
      <c r="G110"/>
      <c r="H110"/>
      <c r="I110"/>
      <c r="J110"/>
      <c r="K110"/>
      <c r="L110"/>
    </row>
    <row r="111" spans="2:12" x14ac:dyDescent="0.2">
      <c r="B111"/>
      <c r="C111"/>
      <c r="D111"/>
      <c r="E111"/>
      <c r="F111"/>
      <c r="G111"/>
      <c r="H111"/>
      <c r="I111"/>
      <c r="J111"/>
      <c r="K111"/>
      <c r="L111"/>
    </row>
    <row r="112" spans="2:12" x14ac:dyDescent="0.2">
      <c r="B112"/>
      <c r="C112"/>
      <c r="D112"/>
      <c r="E112"/>
      <c r="F112"/>
      <c r="G112"/>
      <c r="H112"/>
      <c r="I112"/>
      <c r="J112"/>
      <c r="K112"/>
      <c r="L112"/>
    </row>
    <row r="113" spans="2:12" x14ac:dyDescent="0.2">
      <c r="B113"/>
      <c r="C113"/>
      <c r="D113"/>
      <c r="E113"/>
      <c r="F113"/>
      <c r="G113"/>
      <c r="H113"/>
      <c r="I113"/>
      <c r="J113"/>
      <c r="K113"/>
      <c r="L113"/>
    </row>
    <row r="114" spans="2:12" x14ac:dyDescent="0.2">
      <c r="B114"/>
      <c r="C114"/>
      <c r="D114"/>
      <c r="E114"/>
      <c r="F114"/>
      <c r="G114"/>
      <c r="H114"/>
      <c r="I114"/>
      <c r="J114"/>
      <c r="K114"/>
      <c r="L114"/>
    </row>
    <row r="115" spans="2:12" x14ac:dyDescent="0.2">
      <c r="B115"/>
      <c r="C115"/>
      <c r="D115"/>
      <c r="E115"/>
      <c r="F115"/>
      <c r="G115"/>
      <c r="H115"/>
      <c r="I115"/>
      <c r="J115"/>
      <c r="K115"/>
      <c r="L115"/>
    </row>
    <row r="116" spans="2:12" x14ac:dyDescent="0.2">
      <c r="B116"/>
      <c r="C116"/>
      <c r="D116"/>
      <c r="E116"/>
      <c r="F116"/>
      <c r="G116"/>
      <c r="H116"/>
      <c r="I116"/>
      <c r="J116"/>
      <c r="K116"/>
      <c r="L116"/>
    </row>
    <row r="117" spans="2:12" x14ac:dyDescent="0.2">
      <c r="B117"/>
      <c r="C117"/>
      <c r="D117"/>
      <c r="E117"/>
      <c r="F117"/>
      <c r="G117"/>
      <c r="H117"/>
      <c r="I117"/>
      <c r="J117"/>
      <c r="K117"/>
      <c r="L117"/>
    </row>
    <row r="118" spans="2:12" x14ac:dyDescent="0.2">
      <c r="B118"/>
      <c r="C118"/>
      <c r="D118"/>
      <c r="E118"/>
      <c r="F118"/>
      <c r="G118"/>
      <c r="H118"/>
      <c r="I118"/>
      <c r="J118"/>
      <c r="K118"/>
      <c r="L118"/>
    </row>
    <row r="119" spans="2:12" x14ac:dyDescent="0.2">
      <c r="B119"/>
      <c r="C119"/>
      <c r="D119"/>
      <c r="E119"/>
      <c r="F119"/>
      <c r="G119"/>
      <c r="H119"/>
      <c r="I119"/>
      <c r="J119"/>
      <c r="K119"/>
      <c r="L119"/>
    </row>
  </sheetData>
  <pageMargins left="0.7" right="0.7" top="0.75" bottom="0.75" header="0.3" footer="0.3"/>
  <pageSetup orientation="portrait" r:id="rId2"/>
  <drawing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N285"/>
  <sheetViews>
    <sheetView zoomScale="90" zoomScaleNormal="90" workbookViewId="0">
      <selection activeCell="C12" sqref="C12:C13"/>
    </sheetView>
  </sheetViews>
  <sheetFormatPr defaultRowHeight="12.75" x14ac:dyDescent="0.2"/>
  <cols>
    <col min="1" max="1" width="2.7109375" style="2" customWidth="1"/>
    <col min="2" max="2" width="33.85546875" style="2" bestFit="1" customWidth="1"/>
    <col min="3" max="12" width="10" style="2" customWidth="1"/>
    <col min="13" max="14" width="10.28515625" style="2" customWidth="1"/>
    <col min="15" max="16" width="7.5703125" style="2" customWidth="1"/>
    <col min="17" max="16384" width="9.140625" style="2"/>
  </cols>
  <sheetData>
    <row r="1" spans="2:14" ht="18" customHeight="1" x14ac:dyDescent="0.2"/>
    <row r="2" spans="2:14" ht="18" customHeight="1" x14ac:dyDescent="0.3">
      <c r="C2" s="8" t="s">
        <v>775</v>
      </c>
    </row>
    <row r="3" spans="2:14" ht="18" customHeight="1" x14ac:dyDescent="0.2"/>
    <row r="4" spans="2:14" hidden="1" x14ac:dyDescent="0.2">
      <c r="B4" s="6" t="s">
        <v>30</v>
      </c>
      <c r="C4" s="2" t="s">
        <v>31</v>
      </c>
    </row>
    <row r="5" spans="2:14" hidden="1" x14ac:dyDescent="0.2"/>
    <row r="6" spans="2:14" hidden="1" x14ac:dyDescent="0.2">
      <c r="B6"/>
      <c r="C6" s="6" t="s">
        <v>662</v>
      </c>
      <c r="D6"/>
      <c r="E6"/>
      <c r="F6"/>
      <c r="G6"/>
      <c r="H6"/>
      <c r="I6"/>
      <c r="J6"/>
      <c r="K6"/>
      <c r="L6"/>
      <c r="M6"/>
      <c r="N6"/>
    </row>
    <row r="7" spans="2:14" ht="25.5" x14ac:dyDescent="0.2">
      <c r="B7" s="63"/>
      <c r="C7" s="44" t="s">
        <v>669</v>
      </c>
      <c r="D7" s="44"/>
      <c r="E7" s="44" t="s">
        <v>658</v>
      </c>
      <c r="F7" s="44"/>
      <c r="G7" s="44" t="s">
        <v>655</v>
      </c>
      <c r="H7" s="44"/>
      <c r="I7" s="44" t="s">
        <v>657</v>
      </c>
      <c r="J7" s="44"/>
      <c r="K7" s="60" t="s">
        <v>684</v>
      </c>
      <c r="L7" s="61"/>
      <c r="M7" s="46" t="s">
        <v>750</v>
      </c>
      <c r="N7" s="46" t="s">
        <v>664</v>
      </c>
    </row>
    <row r="8" spans="2:14" ht="25.5" x14ac:dyDescent="0.2">
      <c r="B8" s="65" t="s">
        <v>752</v>
      </c>
      <c r="C8" s="46" t="s">
        <v>751</v>
      </c>
      <c r="D8" s="46" t="s">
        <v>665</v>
      </c>
      <c r="E8" s="46" t="s">
        <v>751</v>
      </c>
      <c r="F8" s="46" t="s">
        <v>665</v>
      </c>
      <c r="G8" s="46" t="s">
        <v>751</v>
      </c>
      <c r="H8" s="46" t="s">
        <v>665</v>
      </c>
      <c r="I8" s="46" t="s">
        <v>751</v>
      </c>
      <c r="J8" s="46" t="s">
        <v>665</v>
      </c>
      <c r="K8" s="58" t="s">
        <v>751</v>
      </c>
      <c r="L8" s="59" t="s">
        <v>665</v>
      </c>
      <c r="M8" s="46"/>
      <c r="N8" s="46"/>
    </row>
    <row r="9" spans="2:14" x14ac:dyDescent="0.2">
      <c r="B9" s="1" t="s">
        <v>33</v>
      </c>
      <c r="C9" s="10">
        <v>793</v>
      </c>
      <c r="D9" s="10">
        <v>576</v>
      </c>
      <c r="E9" s="10">
        <v>11716</v>
      </c>
      <c r="F9" s="10">
        <v>4888</v>
      </c>
      <c r="G9" s="10">
        <v>3105</v>
      </c>
      <c r="H9" s="10">
        <v>176</v>
      </c>
      <c r="I9" s="10"/>
      <c r="J9" s="10"/>
      <c r="K9" s="10"/>
      <c r="L9" s="10"/>
      <c r="M9" s="10">
        <v>15614</v>
      </c>
      <c r="N9" s="10">
        <v>5640</v>
      </c>
    </row>
    <row r="10" spans="2:14" x14ac:dyDescent="0.2">
      <c r="B10" s="7" t="s">
        <v>37</v>
      </c>
      <c r="C10" s="10"/>
      <c r="D10" s="10"/>
      <c r="E10" s="10">
        <v>617</v>
      </c>
      <c r="F10" s="10">
        <v>617</v>
      </c>
      <c r="G10" s="10"/>
      <c r="H10" s="10"/>
      <c r="I10" s="10"/>
      <c r="J10" s="10"/>
      <c r="K10" s="10"/>
      <c r="L10" s="10"/>
      <c r="M10" s="10">
        <v>617</v>
      </c>
      <c r="N10" s="10">
        <v>617</v>
      </c>
    </row>
    <row r="11" spans="2:14" x14ac:dyDescent="0.2">
      <c r="B11" s="11" t="s">
        <v>690</v>
      </c>
      <c r="C11" s="10"/>
      <c r="D11" s="10"/>
      <c r="E11" s="10">
        <v>80</v>
      </c>
      <c r="F11" s="10">
        <v>80</v>
      </c>
      <c r="G11" s="10"/>
      <c r="H11" s="10"/>
      <c r="I11" s="10"/>
      <c r="J11" s="10"/>
      <c r="K11" s="10"/>
      <c r="L11" s="10"/>
      <c r="M11" s="10">
        <v>80</v>
      </c>
      <c r="N11" s="10">
        <v>80</v>
      </c>
    </row>
    <row r="12" spans="2:14" x14ac:dyDescent="0.2">
      <c r="B12" s="11" t="s">
        <v>117</v>
      </c>
      <c r="C12" s="10"/>
      <c r="D12" s="10"/>
      <c r="E12" s="10">
        <v>150</v>
      </c>
      <c r="F12" s="10">
        <v>150</v>
      </c>
      <c r="G12" s="10"/>
      <c r="H12" s="10"/>
      <c r="I12" s="10"/>
      <c r="J12" s="10"/>
      <c r="K12" s="10"/>
      <c r="L12" s="10"/>
      <c r="M12" s="10">
        <v>150</v>
      </c>
      <c r="N12" s="10">
        <v>150</v>
      </c>
    </row>
    <row r="13" spans="2:14" x14ac:dyDescent="0.2">
      <c r="B13" s="11" t="s">
        <v>10</v>
      </c>
      <c r="C13" s="10"/>
      <c r="D13" s="10"/>
      <c r="E13" s="10">
        <v>387</v>
      </c>
      <c r="F13" s="10">
        <v>387</v>
      </c>
      <c r="G13" s="10"/>
      <c r="H13" s="10"/>
      <c r="I13" s="10"/>
      <c r="J13" s="10"/>
      <c r="K13" s="10"/>
      <c r="L13" s="10"/>
      <c r="M13" s="10">
        <v>387</v>
      </c>
      <c r="N13" s="10">
        <v>387</v>
      </c>
    </row>
    <row r="14" spans="2:14" x14ac:dyDescent="0.2">
      <c r="B14" s="7" t="s">
        <v>39</v>
      </c>
      <c r="C14" s="10"/>
      <c r="D14" s="10"/>
      <c r="E14" s="10">
        <v>1671</v>
      </c>
      <c r="F14" s="10">
        <v>0</v>
      </c>
      <c r="G14" s="10">
        <v>749</v>
      </c>
      <c r="H14" s="10">
        <v>40</v>
      </c>
      <c r="I14" s="10"/>
      <c r="J14" s="10"/>
      <c r="K14" s="10"/>
      <c r="L14" s="10"/>
      <c r="M14" s="10">
        <v>2420</v>
      </c>
      <c r="N14" s="10">
        <v>40</v>
      </c>
    </row>
    <row r="15" spans="2:14" x14ac:dyDescent="0.2">
      <c r="B15" s="11" t="s">
        <v>769</v>
      </c>
      <c r="C15" s="10"/>
      <c r="D15" s="10"/>
      <c r="E15" s="10">
        <v>1671</v>
      </c>
      <c r="F15" s="10">
        <v>0</v>
      </c>
      <c r="G15" s="10">
        <v>749</v>
      </c>
      <c r="H15" s="10">
        <v>40</v>
      </c>
      <c r="I15" s="10"/>
      <c r="J15" s="10"/>
      <c r="K15" s="10"/>
      <c r="L15" s="10"/>
      <c r="M15" s="10">
        <v>2420</v>
      </c>
      <c r="N15" s="10">
        <v>40</v>
      </c>
    </row>
    <row r="16" spans="2:14" x14ac:dyDescent="0.2">
      <c r="B16" s="7" t="s">
        <v>40</v>
      </c>
      <c r="C16" s="10">
        <v>549</v>
      </c>
      <c r="D16" s="10">
        <v>549</v>
      </c>
      <c r="E16" s="10">
        <v>2330</v>
      </c>
      <c r="F16" s="10">
        <v>954</v>
      </c>
      <c r="G16" s="10">
        <v>164</v>
      </c>
      <c r="H16" s="10">
        <v>0</v>
      </c>
      <c r="I16" s="10"/>
      <c r="J16" s="10"/>
      <c r="K16" s="10"/>
      <c r="L16" s="10"/>
      <c r="M16" s="10">
        <v>3043</v>
      </c>
      <c r="N16" s="10">
        <v>1503</v>
      </c>
    </row>
    <row r="17" spans="2:14" x14ac:dyDescent="0.2">
      <c r="B17" s="11" t="s">
        <v>666</v>
      </c>
      <c r="C17" s="10">
        <v>549</v>
      </c>
      <c r="D17" s="10">
        <v>549</v>
      </c>
      <c r="E17" s="10">
        <v>549</v>
      </c>
      <c r="F17" s="10">
        <v>549</v>
      </c>
      <c r="G17" s="10"/>
      <c r="H17" s="10"/>
      <c r="I17" s="10"/>
      <c r="J17" s="10"/>
      <c r="K17" s="10"/>
      <c r="L17" s="10"/>
      <c r="M17" s="10">
        <v>1098</v>
      </c>
      <c r="N17" s="10">
        <v>1098</v>
      </c>
    </row>
    <row r="18" spans="2:14" x14ac:dyDescent="0.2">
      <c r="B18" s="11" t="s">
        <v>10</v>
      </c>
      <c r="C18" s="10"/>
      <c r="D18" s="10"/>
      <c r="E18" s="10">
        <v>405</v>
      </c>
      <c r="F18" s="10">
        <v>405</v>
      </c>
      <c r="G18" s="10"/>
      <c r="H18" s="10"/>
      <c r="I18" s="10"/>
      <c r="J18" s="10"/>
      <c r="K18" s="10"/>
      <c r="L18" s="10"/>
      <c r="M18" s="10">
        <v>405</v>
      </c>
      <c r="N18" s="10">
        <v>405</v>
      </c>
    </row>
    <row r="19" spans="2:14" x14ac:dyDescent="0.2">
      <c r="B19" s="11" t="s">
        <v>770</v>
      </c>
      <c r="C19" s="10"/>
      <c r="D19" s="10"/>
      <c r="E19" s="10">
        <v>1376</v>
      </c>
      <c r="F19" s="10">
        <v>0</v>
      </c>
      <c r="G19" s="10">
        <v>164</v>
      </c>
      <c r="H19" s="10">
        <v>0</v>
      </c>
      <c r="I19" s="10"/>
      <c r="J19" s="10"/>
      <c r="K19" s="10"/>
      <c r="L19" s="10"/>
      <c r="M19" s="10">
        <v>1540</v>
      </c>
      <c r="N19" s="10">
        <v>0</v>
      </c>
    </row>
    <row r="20" spans="2:14" x14ac:dyDescent="0.2">
      <c r="B20" s="11" t="s">
        <v>719</v>
      </c>
      <c r="C20" s="10"/>
      <c r="D20" s="10"/>
      <c r="E20" s="10"/>
      <c r="F20" s="10"/>
      <c r="G20" s="10"/>
      <c r="H20" s="10"/>
      <c r="I20" s="10"/>
      <c r="J20" s="10"/>
      <c r="K20" s="10"/>
      <c r="L20" s="10"/>
      <c r="M20" s="10"/>
      <c r="N20" s="10"/>
    </row>
    <row r="21" spans="2:14" x14ac:dyDescent="0.2">
      <c r="B21" s="7" t="s">
        <v>41</v>
      </c>
      <c r="C21" s="10">
        <v>74</v>
      </c>
      <c r="D21" s="10">
        <v>27</v>
      </c>
      <c r="E21" s="10">
        <v>105</v>
      </c>
      <c r="F21" s="10">
        <v>105</v>
      </c>
      <c r="G21" s="10"/>
      <c r="H21" s="10"/>
      <c r="I21" s="10"/>
      <c r="J21" s="10"/>
      <c r="K21" s="10"/>
      <c r="L21" s="10"/>
      <c r="M21" s="10">
        <v>179</v>
      </c>
      <c r="N21" s="10">
        <v>132</v>
      </c>
    </row>
    <row r="22" spans="2:14" x14ac:dyDescent="0.2">
      <c r="B22" s="11" t="s">
        <v>688</v>
      </c>
      <c r="C22" s="10"/>
      <c r="D22" s="10"/>
      <c r="E22" s="10">
        <v>70</v>
      </c>
      <c r="F22" s="10">
        <v>70</v>
      </c>
      <c r="G22" s="10"/>
      <c r="H22" s="10"/>
      <c r="I22" s="10"/>
      <c r="J22" s="10"/>
      <c r="K22" s="10"/>
      <c r="L22" s="10"/>
      <c r="M22" s="10">
        <v>70</v>
      </c>
      <c r="N22" s="10">
        <v>70</v>
      </c>
    </row>
    <row r="23" spans="2:14" x14ac:dyDescent="0.2">
      <c r="B23" s="11" t="s">
        <v>690</v>
      </c>
      <c r="C23" s="10"/>
      <c r="D23" s="10"/>
      <c r="E23" s="10">
        <v>35</v>
      </c>
      <c r="F23" s="10">
        <v>35</v>
      </c>
      <c r="G23" s="10"/>
      <c r="H23" s="10"/>
      <c r="I23" s="10"/>
      <c r="J23" s="10"/>
      <c r="K23" s="10"/>
      <c r="L23" s="10"/>
      <c r="M23" s="10">
        <v>35</v>
      </c>
      <c r="N23" s="10">
        <v>35</v>
      </c>
    </row>
    <row r="24" spans="2:14" x14ac:dyDescent="0.2">
      <c r="B24" s="11" t="s">
        <v>9</v>
      </c>
      <c r="C24" s="10">
        <v>74</v>
      </c>
      <c r="D24" s="10">
        <v>27</v>
      </c>
      <c r="E24" s="10"/>
      <c r="F24" s="10"/>
      <c r="G24" s="10"/>
      <c r="H24" s="10"/>
      <c r="I24" s="10"/>
      <c r="J24" s="10"/>
      <c r="K24" s="10"/>
      <c r="L24" s="10"/>
      <c r="M24" s="10">
        <v>74</v>
      </c>
      <c r="N24" s="10">
        <v>27</v>
      </c>
    </row>
    <row r="25" spans="2:14" x14ac:dyDescent="0.2">
      <c r="B25" s="7" t="s">
        <v>42</v>
      </c>
      <c r="C25" s="10"/>
      <c r="D25" s="10"/>
      <c r="E25" s="10">
        <v>406</v>
      </c>
      <c r="F25" s="10">
        <v>333</v>
      </c>
      <c r="G25" s="10"/>
      <c r="H25" s="10"/>
      <c r="I25" s="10"/>
      <c r="J25" s="10"/>
      <c r="K25" s="10"/>
      <c r="L25" s="10"/>
      <c r="M25" s="10">
        <v>406</v>
      </c>
      <c r="N25" s="10">
        <v>333</v>
      </c>
    </row>
    <row r="26" spans="2:14" x14ac:dyDescent="0.2">
      <c r="B26" s="11" t="s">
        <v>688</v>
      </c>
      <c r="C26" s="10"/>
      <c r="D26" s="10"/>
      <c r="E26" s="10">
        <v>377</v>
      </c>
      <c r="F26" s="10">
        <v>304</v>
      </c>
      <c r="G26" s="10"/>
      <c r="H26" s="10"/>
      <c r="I26" s="10"/>
      <c r="J26" s="10"/>
      <c r="K26" s="10"/>
      <c r="L26" s="10"/>
      <c r="M26" s="10">
        <v>377</v>
      </c>
      <c r="N26" s="10">
        <v>304</v>
      </c>
    </row>
    <row r="27" spans="2:14" x14ac:dyDescent="0.2">
      <c r="B27" s="11" t="s">
        <v>690</v>
      </c>
      <c r="C27" s="10"/>
      <c r="D27" s="10"/>
      <c r="E27" s="10">
        <v>29</v>
      </c>
      <c r="F27" s="10">
        <v>29</v>
      </c>
      <c r="G27" s="10"/>
      <c r="H27" s="10"/>
      <c r="I27" s="10"/>
      <c r="J27" s="10"/>
      <c r="K27" s="10"/>
      <c r="L27" s="10"/>
      <c r="M27" s="10">
        <v>29</v>
      </c>
      <c r="N27" s="10">
        <v>29</v>
      </c>
    </row>
    <row r="28" spans="2:14" x14ac:dyDescent="0.2">
      <c r="B28" s="7" t="s">
        <v>43</v>
      </c>
      <c r="C28" s="10"/>
      <c r="D28" s="10"/>
      <c r="E28" s="10"/>
      <c r="F28" s="10"/>
      <c r="G28" s="10">
        <v>159</v>
      </c>
      <c r="H28" s="10">
        <v>0</v>
      </c>
      <c r="I28" s="10"/>
      <c r="J28" s="10"/>
      <c r="K28" s="10"/>
      <c r="L28" s="10"/>
      <c r="M28" s="10">
        <v>159</v>
      </c>
      <c r="N28" s="10">
        <v>0</v>
      </c>
    </row>
    <row r="29" spans="2:14" x14ac:dyDescent="0.2">
      <c r="B29" s="11" t="s">
        <v>779</v>
      </c>
      <c r="C29" s="10"/>
      <c r="D29" s="10"/>
      <c r="E29" s="10"/>
      <c r="F29" s="10"/>
      <c r="G29" s="10">
        <v>159</v>
      </c>
      <c r="H29" s="10">
        <v>0</v>
      </c>
      <c r="I29" s="10"/>
      <c r="J29" s="10"/>
      <c r="K29" s="10"/>
      <c r="L29" s="10"/>
      <c r="M29" s="10">
        <v>159</v>
      </c>
      <c r="N29" s="10">
        <v>0</v>
      </c>
    </row>
    <row r="30" spans="2:14" x14ac:dyDescent="0.2">
      <c r="B30" s="7" t="s">
        <v>44</v>
      </c>
      <c r="C30" s="10"/>
      <c r="D30" s="10"/>
      <c r="E30" s="10">
        <v>2058</v>
      </c>
      <c r="F30" s="10">
        <v>566</v>
      </c>
      <c r="G30" s="10">
        <v>148</v>
      </c>
      <c r="H30" s="10">
        <v>47</v>
      </c>
      <c r="I30" s="10"/>
      <c r="J30" s="10"/>
      <c r="K30" s="10"/>
      <c r="L30" s="10"/>
      <c r="M30" s="10">
        <v>2206</v>
      </c>
      <c r="N30" s="10">
        <v>613</v>
      </c>
    </row>
    <row r="31" spans="2:14" x14ac:dyDescent="0.2">
      <c r="B31" s="11" t="s">
        <v>686</v>
      </c>
      <c r="C31" s="10"/>
      <c r="D31" s="10"/>
      <c r="E31" s="10"/>
      <c r="F31" s="10"/>
      <c r="G31" s="10"/>
      <c r="H31" s="10"/>
      <c r="I31" s="10"/>
      <c r="J31" s="10"/>
      <c r="K31" s="10"/>
      <c r="L31" s="10"/>
      <c r="M31" s="10"/>
      <c r="N31" s="10"/>
    </row>
    <row r="32" spans="2:14" x14ac:dyDescent="0.2">
      <c r="B32" s="11" t="s">
        <v>690</v>
      </c>
      <c r="C32" s="10"/>
      <c r="D32" s="10"/>
      <c r="E32" s="10">
        <v>109</v>
      </c>
      <c r="F32" s="10">
        <v>109</v>
      </c>
      <c r="G32" s="10">
        <v>113</v>
      </c>
      <c r="H32" s="10">
        <v>47</v>
      </c>
      <c r="I32" s="10"/>
      <c r="J32" s="10"/>
      <c r="K32" s="10"/>
      <c r="L32" s="10"/>
      <c r="M32" s="10">
        <v>222</v>
      </c>
      <c r="N32" s="10">
        <v>156</v>
      </c>
    </row>
    <row r="33" spans="2:14" x14ac:dyDescent="0.2">
      <c r="B33" s="11" t="s">
        <v>691</v>
      </c>
      <c r="C33" s="10"/>
      <c r="D33" s="10"/>
      <c r="E33" s="10">
        <v>100</v>
      </c>
      <c r="F33" s="10"/>
      <c r="G33" s="10"/>
      <c r="H33" s="10"/>
      <c r="I33" s="10"/>
      <c r="J33" s="10"/>
      <c r="K33" s="10"/>
      <c r="L33" s="10"/>
      <c r="M33" s="10">
        <v>100</v>
      </c>
      <c r="N33" s="10"/>
    </row>
    <row r="34" spans="2:14" x14ac:dyDescent="0.2">
      <c r="B34" s="11" t="s">
        <v>10</v>
      </c>
      <c r="C34" s="10"/>
      <c r="D34" s="10"/>
      <c r="E34" s="10">
        <v>599</v>
      </c>
      <c r="F34" s="10">
        <v>457</v>
      </c>
      <c r="G34" s="10"/>
      <c r="H34" s="10"/>
      <c r="I34" s="10"/>
      <c r="J34" s="10"/>
      <c r="K34" s="10"/>
      <c r="L34" s="10"/>
      <c r="M34" s="10">
        <v>599</v>
      </c>
      <c r="N34" s="10">
        <v>457</v>
      </c>
    </row>
    <row r="35" spans="2:14" x14ac:dyDescent="0.2">
      <c r="B35" s="11" t="s">
        <v>779</v>
      </c>
      <c r="C35" s="10"/>
      <c r="D35" s="10"/>
      <c r="E35" s="10"/>
      <c r="F35" s="10"/>
      <c r="G35" s="10">
        <v>35</v>
      </c>
      <c r="H35" s="10">
        <v>0</v>
      </c>
      <c r="I35" s="10"/>
      <c r="J35" s="10"/>
      <c r="K35" s="10"/>
      <c r="L35" s="10"/>
      <c r="M35" s="10">
        <v>35</v>
      </c>
      <c r="N35" s="10">
        <v>0</v>
      </c>
    </row>
    <row r="36" spans="2:14" x14ac:dyDescent="0.2">
      <c r="B36" s="11" t="s">
        <v>782</v>
      </c>
      <c r="C36" s="10"/>
      <c r="D36" s="10"/>
      <c r="E36" s="10">
        <v>1250</v>
      </c>
      <c r="F36" s="10">
        <v>0</v>
      </c>
      <c r="G36" s="10"/>
      <c r="H36" s="10"/>
      <c r="I36" s="10"/>
      <c r="J36" s="10"/>
      <c r="K36" s="10"/>
      <c r="L36" s="10"/>
      <c r="M36" s="10">
        <v>1250</v>
      </c>
      <c r="N36" s="10">
        <v>0</v>
      </c>
    </row>
    <row r="37" spans="2:14" x14ac:dyDescent="0.2">
      <c r="B37" s="7" t="s">
        <v>45</v>
      </c>
      <c r="C37" s="10"/>
      <c r="D37" s="10"/>
      <c r="E37" s="10">
        <v>1201</v>
      </c>
      <c r="F37" s="10">
        <v>99</v>
      </c>
      <c r="G37" s="10">
        <v>576</v>
      </c>
      <c r="H37" s="10">
        <v>11</v>
      </c>
      <c r="I37" s="10"/>
      <c r="J37" s="10"/>
      <c r="K37" s="10"/>
      <c r="L37" s="10"/>
      <c r="M37" s="10">
        <v>1777</v>
      </c>
      <c r="N37" s="10">
        <v>110</v>
      </c>
    </row>
    <row r="38" spans="2:14" x14ac:dyDescent="0.2">
      <c r="B38" s="11" t="s">
        <v>690</v>
      </c>
      <c r="C38" s="10"/>
      <c r="D38" s="10"/>
      <c r="E38" s="10">
        <v>99</v>
      </c>
      <c r="F38" s="10">
        <v>99</v>
      </c>
      <c r="G38" s="10">
        <v>85</v>
      </c>
      <c r="H38" s="10"/>
      <c r="I38" s="10"/>
      <c r="J38" s="10"/>
      <c r="K38" s="10"/>
      <c r="L38" s="10"/>
      <c r="M38" s="10">
        <v>184</v>
      </c>
      <c r="N38" s="10">
        <v>99</v>
      </c>
    </row>
    <row r="39" spans="2:14" x14ac:dyDescent="0.2">
      <c r="B39" s="11" t="s">
        <v>691</v>
      </c>
      <c r="C39" s="10"/>
      <c r="D39" s="10"/>
      <c r="E39" s="10">
        <v>125</v>
      </c>
      <c r="F39" s="10"/>
      <c r="G39" s="10"/>
      <c r="H39" s="10"/>
      <c r="I39" s="10"/>
      <c r="J39" s="10"/>
      <c r="K39" s="10"/>
      <c r="L39" s="10"/>
      <c r="M39" s="10">
        <v>125</v>
      </c>
      <c r="N39" s="10"/>
    </row>
    <row r="40" spans="2:14" x14ac:dyDescent="0.2">
      <c r="B40" s="11" t="s">
        <v>769</v>
      </c>
      <c r="C40" s="10"/>
      <c r="D40" s="10"/>
      <c r="E40" s="10">
        <v>977</v>
      </c>
      <c r="F40" s="10">
        <v>0</v>
      </c>
      <c r="G40" s="10">
        <v>491</v>
      </c>
      <c r="H40" s="10">
        <v>11</v>
      </c>
      <c r="I40" s="10"/>
      <c r="J40" s="10"/>
      <c r="K40" s="10"/>
      <c r="L40" s="10"/>
      <c r="M40" s="10">
        <v>1468</v>
      </c>
      <c r="N40" s="10">
        <v>11</v>
      </c>
    </row>
    <row r="41" spans="2:14" x14ac:dyDescent="0.2">
      <c r="B41" s="7" t="s">
        <v>756</v>
      </c>
      <c r="C41" s="10">
        <v>170</v>
      </c>
      <c r="D41" s="10"/>
      <c r="E41" s="10">
        <v>116</v>
      </c>
      <c r="F41" s="10">
        <v>116</v>
      </c>
      <c r="G41" s="10"/>
      <c r="H41" s="10"/>
      <c r="I41" s="10"/>
      <c r="J41" s="10"/>
      <c r="K41" s="10"/>
      <c r="L41" s="10"/>
      <c r="M41" s="10">
        <v>286</v>
      </c>
      <c r="N41" s="10">
        <v>116</v>
      </c>
    </row>
    <row r="42" spans="2:14" x14ac:dyDescent="0.2">
      <c r="B42" s="11" t="s">
        <v>666</v>
      </c>
      <c r="C42" s="10">
        <v>170</v>
      </c>
      <c r="D42" s="10"/>
      <c r="E42" s="10"/>
      <c r="F42" s="10"/>
      <c r="G42" s="10"/>
      <c r="H42" s="10"/>
      <c r="I42" s="10"/>
      <c r="J42" s="10"/>
      <c r="K42" s="10"/>
      <c r="L42" s="10"/>
      <c r="M42" s="10">
        <v>170</v>
      </c>
      <c r="N42" s="10"/>
    </row>
    <row r="43" spans="2:14" x14ac:dyDescent="0.2">
      <c r="B43" s="11" t="s">
        <v>690</v>
      </c>
      <c r="C43" s="10"/>
      <c r="D43" s="10"/>
      <c r="E43" s="10">
        <v>116</v>
      </c>
      <c r="F43" s="10">
        <v>116</v>
      </c>
      <c r="G43" s="10"/>
      <c r="H43" s="10"/>
      <c r="I43" s="10"/>
      <c r="J43" s="10"/>
      <c r="K43" s="10"/>
      <c r="L43" s="10"/>
      <c r="M43" s="10">
        <v>116</v>
      </c>
      <c r="N43" s="10">
        <v>116</v>
      </c>
    </row>
    <row r="44" spans="2:14" x14ac:dyDescent="0.2">
      <c r="B44" s="7" t="s">
        <v>23</v>
      </c>
      <c r="C44" s="10"/>
      <c r="D44" s="10"/>
      <c r="E44" s="10">
        <v>859</v>
      </c>
      <c r="F44" s="10">
        <v>859</v>
      </c>
      <c r="G44" s="10">
        <v>56</v>
      </c>
      <c r="H44" s="10">
        <v>0</v>
      </c>
      <c r="I44" s="10"/>
      <c r="J44" s="10"/>
      <c r="K44" s="10"/>
      <c r="L44" s="10"/>
      <c r="M44" s="10">
        <v>915</v>
      </c>
      <c r="N44" s="10">
        <v>859</v>
      </c>
    </row>
    <row r="45" spans="2:14" x14ac:dyDescent="0.2">
      <c r="B45" s="11" t="s">
        <v>116</v>
      </c>
      <c r="C45" s="10"/>
      <c r="D45" s="10"/>
      <c r="E45" s="10">
        <v>859</v>
      </c>
      <c r="F45" s="10">
        <v>859</v>
      </c>
      <c r="G45" s="10"/>
      <c r="H45" s="10"/>
      <c r="I45" s="10"/>
      <c r="J45" s="10"/>
      <c r="K45" s="10"/>
      <c r="L45" s="10"/>
      <c r="M45" s="10">
        <v>859</v>
      </c>
      <c r="N45" s="10">
        <v>859</v>
      </c>
    </row>
    <row r="46" spans="2:14" x14ac:dyDescent="0.2">
      <c r="B46" s="11" t="s">
        <v>779</v>
      </c>
      <c r="C46" s="10"/>
      <c r="D46" s="10"/>
      <c r="E46" s="10"/>
      <c r="F46" s="10"/>
      <c r="G46" s="10">
        <v>56</v>
      </c>
      <c r="H46" s="10">
        <v>0</v>
      </c>
      <c r="I46" s="10"/>
      <c r="J46" s="10"/>
      <c r="K46" s="10"/>
      <c r="L46" s="10"/>
      <c r="M46" s="10">
        <v>56</v>
      </c>
      <c r="N46" s="10">
        <v>0</v>
      </c>
    </row>
    <row r="47" spans="2:14" x14ac:dyDescent="0.2">
      <c r="B47" s="7" t="s">
        <v>46</v>
      </c>
      <c r="C47" s="10"/>
      <c r="D47" s="10"/>
      <c r="E47" s="10">
        <v>1900</v>
      </c>
      <c r="F47" s="10">
        <v>786</v>
      </c>
      <c r="G47" s="10">
        <v>646</v>
      </c>
      <c r="H47" s="10">
        <v>78</v>
      </c>
      <c r="I47" s="10"/>
      <c r="J47" s="10"/>
      <c r="K47" s="10"/>
      <c r="L47" s="10"/>
      <c r="M47" s="10">
        <v>2546</v>
      </c>
      <c r="N47" s="10">
        <v>864</v>
      </c>
    </row>
    <row r="48" spans="2:14" x14ac:dyDescent="0.2">
      <c r="B48" s="11" t="s">
        <v>685</v>
      </c>
      <c r="C48" s="10"/>
      <c r="D48" s="10"/>
      <c r="E48" s="10"/>
      <c r="F48" s="10"/>
      <c r="G48" s="10">
        <v>80</v>
      </c>
      <c r="H48" s="10">
        <v>40</v>
      </c>
      <c r="I48" s="10"/>
      <c r="J48" s="10"/>
      <c r="K48" s="10"/>
      <c r="L48" s="10"/>
      <c r="M48" s="10">
        <v>80</v>
      </c>
      <c r="N48" s="10">
        <v>40</v>
      </c>
    </row>
    <row r="49" spans="2:14" x14ac:dyDescent="0.2">
      <c r="B49" s="11" t="s">
        <v>688</v>
      </c>
      <c r="C49" s="10"/>
      <c r="D49" s="10"/>
      <c r="E49" s="10">
        <v>100</v>
      </c>
      <c r="F49" s="10">
        <v>39</v>
      </c>
      <c r="G49" s="10"/>
      <c r="H49" s="10"/>
      <c r="I49" s="10"/>
      <c r="J49" s="10"/>
      <c r="K49" s="10"/>
      <c r="L49" s="10"/>
      <c r="M49" s="10">
        <v>100</v>
      </c>
      <c r="N49" s="10">
        <v>39</v>
      </c>
    </row>
    <row r="50" spans="2:14" x14ac:dyDescent="0.2">
      <c r="B50" s="11" t="s">
        <v>690</v>
      </c>
      <c r="C50" s="10"/>
      <c r="D50" s="10"/>
      <c r="E50" s="10">
        <v>69</v>
      </c>
      <c r="F50" s="10">
        <v>69</v>
      </c>
      <c r="G50" s="10"/>
      <c r="H50" s="10"/>
      <c r="I50" s="10"/>
      <c r="J50" s="10"/>
      <c r="K50" s="10"/>
      <c r="L50" s="10"/>
      <c r="M50" s="10">
        <v>69</v>
      </c>
      <c r="N50" s="10">
        <v>69</v>
      </c>
    </row>
    <row r="51" spans="2:14" x14ac:dyDescent="0.2">
      <c r="B51" s="11" t="s">
        <v>770</v>
      </c>
      <c r="C51" s="10"/>
      <c r="D51" s="10"/>
      <c r="E51" s="10">
        <v>1731</v>
      </c>
      <c r="F51" s="10">
        <v>678</v>
      </c>
      <c r="G51" s="10">
        <v>566</v>
      </c>
      <c r="H51" s="10">
        <v>38</v>
      </c>
      <c r="I51" s="10"/>
      <c r="J51" s="10"/>
      <c r="K51" s="10"/>
      <c r="L51" s="10"/>
      <c r="M51" s="10">
        <v>2297</v>
      </c>
      <c r="N51" s="10">
        <v>716</v>
      </c>
    </row>
    <row r="52" spans="2:14" x14ac:dyDescent="0.2">
      <c r="B52" s="7" t="s">
        <v>47</v>
      </c>
      <c r="C52" s="10"/>
      <c r="D52" s="10"/>
      <c r="E52" s="10">
        <v>384</v>
      </c>
      <c r="F52" s="10">
        <v>384</v>
      </c>
      <c r="G52" s="10">
        <v>87</v>
      </c>
      <c r="H52" s="10">
        <v>0</v>
      </c>
      <c r="I52" s="10"/>
      <c r="J52" s="10"/>
      <c r="K52" s="10"/>
      <c r="L52" s="10"/>
      <c r="M52" s="10">
        <v>471</v>
      </c>
      <c r="N52" s="10">
        <v>384</v>
      </c>
    </row>
    <row r="53" spans="2:14" x14ac:dyDescent="0.2">
      <c r="B53" s="11" t="s">
        <v>690</v>
      </c>
      <c r="C53" s="10"/>
      <c r="D53" s="10"/>
      <c r="E53" s="10">
        <v>51</v>
      </c>
      <c r="F53" s="10">
        <v>51</v>
      </c>
      <c r="G53" s="10"/>
      <c r="H53" s="10"/>
      <c r="I53" s="10"/>
      <c r="J53" s="10"/>
      <c r="K53" s="10"/>
      <c r="L53" s="10"/>
      <c r="M53" s="10">
        <v>51</v>
      </c>
      <c r="N53" s="10">
        <v>51</v>
      </c>
    </row>
    <row r="54" spans="2:14" x14ac:dyDescent="0.2">
      <c r="B54" s="11" t="s">
        <v>10</v>
      </c>
      <c r="C54" s="10"/>
      <c r="D54" s="10"/>
      <c r="E54" s="10">
        <v>333</v>
      </c>
      <c r="F54" s="10">
        <v>333</v>
      </c>
      <c r="G54" s="10"/>
      <c r="H54" s="10"/>
      <c r="I54" s="10"/>
      <c r="J54" s="10"/>
      <c r="K54" s="10"/>
      <c r="L54" s="10"/>
      <c r="M54" s="10">
        <v>333</v>
      </c>
      <c r="N54" s="10">
        <v>333</v>
      </c>
    </row>
    <row r="55" spans="2:14" x14ac:dyDescent="0.2">
      <c r="B55" s="11" t="s">
        <v>779</v>
      </c>
      <c r="C55" s="10"/>
      <c r="D55" s="10"/>
      <c r="E55" s="10"/>
      <c r="F55" s="10"/>
      <c r="G55" s="10">
        <v>87</v>
      </c>
      <c r="H55" s="10">
        <v>0</v>
      </c>
      <c r="I55" s="10"/>
      <c r="J55" s="10"/>
      <c r="K55" s="10"/>
      <c r="L55" s="10"/>
      <c r="M55" s="10">
        <v>87</v>
      </c>
      <c r="N55" s="10">
        <v>0</v>
      </c>
    </row>
    <row r="56" spans="2:14" x14ac:dyDescent="0.2">
      <c r="B56" s="7" t="s">
        <v>48</v>
      </c>
      <c r="C56" s="10"/>
      <c r="D56" s="10"/>
      <c r="E56" s="10">
        <v>69</v>
      </c>
      <c r="F56" s="10">
        <v>69</v>
      </c>
      <c r="G56" s="10"/>
      <c r="H56" s="10"/>
      <c r="I56" s="10"/>
      <c r="J56" s="10"/>
      <c r="K56" s="10"/>
      <c r="L56" s="10"/>
      <c r="M56" s="10">
        <v>69</v>
      </c>
      <c r="N56" s="10">
        <v>69</v>
      </c>
    </row>
    <row r="57" spans="2:14" x14ac:dyDescent="0.2">
      <c r="B57" s="11" t="s">
        <v>688</v>
      </c>
      <c r="C57" s="10"/>
      <c r="D57" s="10"/>
      <c r="E57" s="10">
        <v>69</v>
      </c>
      <c r="F57" s="10">
        <v>69</v>
      </c>
      <c r="G57" s="10"/>
      <c r="H57" s="10"/>
      <c r="I57" s="10"/>
      <c r="J57" s="10"/>
      <c r="K57" s="10"/>
      <c r="L57" s="10"/>
      <c r="M57" s="10">
        <v>69</v>
      </c>
      <c r="N57" s="10">
        <v>69</v>
      </c>
    </row>
    <row r="58" spans="2:14" x14ac:dyDescent="0.2">
      <c r="B58" s="7" t="s">
        <v>660</v>
      </c>
      <c r="C58" s="10"/>
      <c r="D58" s="10"/>
      <c r="E58" s="10"/>
      <c r="F58" s="10"/>
      <c r="G58" s="10">
        <v>520</v>
      </c>
      <c r="H58" s="10"/>
      <c r="I58" s="10"/>
      <c r="J58" s="10"/>
      <c r="K58" s="10"/>
      <c r="L58" s="10"/>
      <c r="M58" s="10">
        <v>520</v>
      </c>
      <c r="N58" s="10"/>
    </row>
    <row r="59" spans="2:14" x14ac:dyDescent="0.2">
      <c r="B59" s="11" t="s">
        <v>690</v>
      </c>
      <c r="C59" s="10"/>
      <c r="D59" s="10"/>
      <c r="E59" s="10"/>
      <c r="F59" s="10"/>
      <c r="G59" s="10">
        <v>50</v>
      </c>
      <c r="H59" s="10"/>
      <c r="I59" s="10"/>
      <c r="J59" s="10"/>
      <c r="K59" s="10"/>
      <c r="L59" s="10"/>
      <c r="M59" s="10">
        <v>50</v>
      </c>
      <c r="N59" s="10"/>
    </row>
    <row r="60" spans="2:14" x14ac:dyDescent="0.2">
      <c r="B60" s="11" t="s">
        <v>770</v>
      </c>
      <c r="C60" s="10"/>
      <c r="D60" s="10"/>
      <c r="E60" s="10"/>
      <c r="F60" s="10"/>
      <c r="G60" s="10">
        <v>470</v>
      </c>
      <c r="H60" s="10"/>
      <c r="I60" s="10"/>
      <c r="J60" s="10"/>
      <c r="K60" s="10"/>
      <c r="L60" s="10"/>
      <c r="M60" s="10">
        <v>470</v>
      </c>
      <c r="N60" s="10"/>
    </row>
    <row r="61" spans="2:14" x14ac:dyDescent="0.2">
      <c r="B61" s="1" t="s">
        <v>34</v>
      </c>
      <c r="C61" s="10"/>
      <c r="D61" s="10"/>
      <c r="E61" s="10">
        <v>6411</v>
      </c>
      <c r="F61" s="10">
        <v>1635</v>
      </c>
      <c r="G61" s="10">
        <v>1323</v>
      </c>
      <c r="H61" s="10">
        <v>4</v>
      </c>
      <c r="I61" s="10"/>
      <c r="J61" s="10"/>
      <c r="K61" s="10"/>
      <c r="L61" s="10"/>
      <c r="M61" s="10">
        <v>7734</v>
      </c>
      <c r="N61" s="10">
        <v>1639</v>
      </c>
    </row>
    <row r="62" spans="2:14" x14ac:dyDescent="0.2">
      <c r="B62" s="7" t="s">
        <v>50</v>
      </c>
      <c r="C62" s="10"/>
      <c r="D62" s="10"/>
      <c r="E62" s="10">
        <v>1385</v>
      </c>
      <c r="F62" s="10">
        <v>449</v>
      </c>
      <c r="G62" s="10">
        <v>534</v>
      </c>
      <c r="H62" s="10">
        <v>0</v>
      </c>
      <c r="I62" s="10"/>
      <c r="J62" s="10"/>
      <c r="K62" s="10"/>
      <c r="L62" s="10"/>
      <c r="M62" s="10">
        <v>1919</v>
      </c>
      <c r="N62" s="10">
        <v>449</v>
      </c>
    </row>
    <row r="63" spans="2:14" x14ac:dyDescent="0.2">
      <c r="B63" s="11" t="s">
        <v>770</v>
      </c>
      <c r="C63" s="10"/>
      <c r="D63" s="10"/>
      <c r="E63" s="10">
        <v>1385</v>
      </c>
      <c r="F63" s="10">
        <v>449</v>
      </c>
      <c r="G63" s="10">
        <v>534</v>
      </c>
      <c r="H63" s="10">
        <v>0</v>
      </c>
      <c r="I63" s="10"/>
      <c r="J63" s="10"/>
      <c r="K63" s="10"/>
      <c r="L63" s="10"/>
      <c r="M63" s="10">
        <v>1919</v>
      </c>
      <c r="N63" s="10">
        <v>449</v>
      </c>
    </row>
    <row r="64" spans="2:14" x14ac:dyDescent="0.2">
      <c r="B64" s="7" t="s">
        <v>51</v>
      </c>
      <c r="C64" s="10"/>
      <c r="D64" s="10"/>
      <c r="E64" s="10">
        <v>629</v>
      </c>
      <c r="F64" s="10">
        <v>526</v>
      </c>
      <c r="G64" s="10">
        <v>155</v>
      </c>
      <c r="H64" s="10">
        <v>0</v>
      </c>
      <c r="I64" s="10"/>
      <c r="J64" s="10"/>
      <c r="K64" s="10"/>
      <c r="L64" s="10"/>
      <c r="M64" s="10">
        <v>784</v>
      </c>
      <c r="N64" s="10">
        <v>526</v>
      </c>
    </row>
    <row r="65" spans="2:14" x14ac:dyDescent="0.2">
      <c r="B65" s="11" t="s">
        <v>688</v>
      </c>
      <c r="C65" s="10"/>
      <c r="D65" s="10"/>
      <c r="E65" s="10">
        <v>276</v>
      </c>
      <c r="F65" s="10">
        <v>276</v>
      </c>
      <c r="G65" s="10"/>
      <c r="H65" s="10"/>
      <c r="I65" s="10"/>
      <c r="J65" s="10"/>
      <c r="K65" s="10"/>
      <c r="L65" s="10"/>
      <c r="M65" s="10">
        <v>276</v>
      </c>
      <c r="N65" s="10">
        <v>276</v>
      </c>
    </row>
    <row r="66" spans="2:14" x14ac:dyDescent="0.2">
      <c r="B66" s="11" t="s">
        <v>771</v>
      </c>
      <c r="C66" s="10"/>
      <c r="D66" s="10"/>
      <c r="E66" s="10">
        <v>353</v>
      </c>
      <c r="F66" s="10">
        <v>250</v>
      </c>
      <c r="G66" s="10">
        <v>155</v>
      </c>
      <c r="H66" s="10">
        <v>0</v>
      </c>
      <c r="I66" s="10"/>
      <c r="J66" s="10"/>
      <c r="K66" s="10"/>
      <c r="L66" s="10"/>
      <c r="M66" s="10">
        <v>508</v>
      </c>
      <c r="N66" s="10">
        <v>250</v>
      </c>
    </row>
    <row r="67" spans="2:14" x14ac:dyDescent="0.2">
      <c r="B67" s="7" t="s">
        <v>52</v>
      </c>
      <c r="C67" s="10"/>
      <c r="D67" s="10"/>
      <c r="E67" s="10">
        <v>873</v>
      </c>
      <c r="F67" s="10">
        <v>0</v>
      </c>
      <c r="G67" s="10">
        <v>214</v>
      </c>
      <c r="H67" s="10">
        <v>0</v>
      </c>
      <c r="I67" s="10"/>
      <c r="J67" s="10"/>
      <c r="K67" s="10"/>
      <c r="L67" s="10"/>
      <c r="M67" s="10">
        <v>1087</v>
      </c>
      <c r="N67" s="10">
        <v>0</v>
      </c>
    </row>
    <row r="68" spans="2:14" x14ac:dyDescent="0.2">
      <c r="B68" s="11" t="s">
        <v>770</v>
      </c>
      <c r="C68" s="10"/>
      <c r="D68" s="10"/>
      <c r="E68" s="10">
        <v>873</v>
      </c>
      <c r="F68" s="10">
        <v>0</v>
      </c>
      <c r="G68" s="10">
        <v>214</v>
      </c>
      <c r="H68" s="10">
        <v>0</v>
      </c>
      <c r="I68" s="10"/>
      <c r="J68" s="10"/>
      <c r="K68" s="10"/>
      <c r="L68" s="10"/>
      <c r="M68" s="10">
        <v>1087</v>
      </c>
      <c r="N68" s="10">
        <v>0</v>
      </c>
    </row>
    <row r="69" spans="2:14" x14ac:dyDescent="0.2">
      <c r="B69" s="7" t="s">
        <v>29</v>
      </c>
      <c r="C69" s="10"/>
      <c r="D69" s="10"/>
      <c r="E69" s="10">
        <v>450</v>
      </c>
      <c r="F69" s="10">
        <v>225</v>
      </c>
      <c r="G69" s="10"/>
      <c r="H69" s="10"/>
      <c r="I69" s="10"/>
      <c r="J69" s="10"/>
      <c r="K69" s="10"/>
      <c r="L69" s="10"/>
      <c r="M69" s="10">
        <v>450</v>
      </c>
      <c r="N69" s="10">
        <v>225</v>
      </c>
    </row>
    <row r="70" spans="2:14" x14ac:dyDescent="0.2">
      <c r="B70" s="11" t="s">
        <v>10</v>
      </c>
      <c r="C70" s="10"/>
      <c r="D70" s="10"/>
      <c r="E70" s="10">
        <v>450</v>
      </c>
      <c r="F70" s="10">
        <v>225</v>
      </c>
      <c r="G70" s="10"/>
      <c r="H70" s="10"/>
      <c r="I70" s="10"/>
      <c r="J70" s="10"/>
      <c r="K70" s="10"/>
      <c r="L70" s="10"/>
      <c r="M70" s="10">
        <v>450</v>
      </c>
      <c r="N70" s="10">
        <v>225</v>
      </c>
    </row>
    <row r="71" spans="2:14" x14ac:dyDescent="0.2">
      <c r="B71" s="7" t="s">
        <v>53</v>
      </c>
      <c r="C71" s="10"/>
      <c r="D71" s="10"/>
      <c r="E71" s="10">
        <v>290</v>
      </c>
      <c r="F71" s="10">
        <v>290</v>
      </c>
      <c r="G71" s="10"/>
      <c r="H71" s="10"/>
      <c r="I71" s="10"/>
      <c r="J71" s="10"/>
      <c r="K71" s="10"/>
      <c r="L71" s="10"/>
      <c r="M71" s="10">
        <v>290</v>
      </c>
      <c r="N71" s="10">
        <v>290</v>
      </c>
    </row>
    <row r="72" spans="2:14" x14ac:dyDescent="0.2">
      <c r="B72" s="11" t="s">
        <v>688</v>
      </c>
      <c r="C72" s="10"/>
      <c r="D72" s="10"/>
      <c r="E72" s="10">
        <v>290</v>
      </c>
      <c r="F72" s="10">
        <v>290</v>
      </c>
      <c r="G72" s="10"/>
      <c r="H72" s="10"/>
      <c r="I72" s="10"/>
      <c r="J72" s="10"/>
      <c r="K72" s="10"/>
      <c r="L72" s="10"/>
      <c r="M72" s="10">
        <v>290</v>
      </c>
      <c r="N72" s="10">
        <v>290</v>
      </c>
    </row>
    <row r="73" spans="2:14" x14ac:dyDescent="0.2">
      <c r="B73" s="7" t="s">
        <v>54</v>
      </c>
      <c r="C73" s="10"/>
      <c r="D73" s="10"/>
      <c r="E73" s="10">
        <v>1375</v>
      </c>
      <c r="F73" s="10">
        <v>75</v>
      </c>
      <c r="G73" s="10">
        <v>235</v>
      </c>
      <c r="H73" s="10">
        <v>4</v>
      </c>
      <c r="I73" s="10"/>
      <c r="J73" s="10"/>
      <c r="K73" s="10"/>
      <c r="L73" s="10"/>
      <c r="M73" s="10">
        <v>1610</v>
      </c>
      <c r="N73" s="10">
        <v>79</v>
      </c>
    </row>
    <row r="74" spans="2:14" x14ac:dyDescent="0.2">
      <c r="B74" s="11" t="s">
        <v>770</v>
      </c>
      <c r="C74" s="10"/>
      <c r="D74" s="10"/>
      <c r="E74" s="10">
        <v>1375</v>
      </c>
      <c r="F74" s="10">
        <v>75</v>
      </c>
      <c r="G74" s="10">
        <v>235</v>
      </c>
      <c r="H74" s="10">
        <v>4</v>
      </c>
      <c r="I74" s="10"/>
      <c r="J74" s="10"/>
      <c r="K74" s="10"/>
      <c r="L74" s="10"/>
      <c r="M74" s="10">
        <v>1610</v>
      </c>
      <c r="N74" s="10">
        <v>79</v>
      </c>
    </row>
    <row r="75" spans="2:14" x14ac:dyDescent="0.2">
      <c r="B75" s="7" t="s">
        <v>55</v>
      </c>
      <c r="C75" s="10"/>
      <c r="D75" s="10"/>
      <c r="E75" s="10">
        <v>70</v>
      </c>
      <c r="F75" s="10">
        <v>70</v>
      </c>
      <c r="G75" s="10"/>
      <c r="H75" s="10"/>
      <c r="I75" s="10"/>
      <c r="J75" s="10"/>
      <c r="K75" s="10"/>
      <c r="L75" s="10"/>
      <c r="M75" s="10">
        <v>70</v>
      </c>
      <c r="N75" s="10">
        <v>70</v>
      </c>
    </row>
    <row r="76" spans="2:14" x14ac:dyDescent="0.2">
      <c r="B76" s="11" t="s">
        <v>688</v>
      </c>
      <c r="C76" s="10"/>
      <c r="D76" s="10"/>
      <c r="E76" s="10">
        <v>70</v>
      </c>
      <c r="F76" s="10">
        <v>70</v>
      </c>
      <c r="G76" s="10"/>
      <c r="H76" s="10"/>
      <c r="I76" s="10"/>
      <c r="J76" s="10"/>
      <c r="K76" s="10"/>
      <c r="L76" s="10"/>
      <c r="M76" s="10">
        <v>70</v>
      </c>
      <c r="N76" s="10">
        <v>70</v>
      </c>
    </row>
    <row r="77" spans="2:14" x14ac:dyDescent="0.2">
      <c r="B77" s="7" t="s">
        <v>56</v>
      </c>
      <c r="C77" s="10"/>
      <c r="D77" s="10"/>
      <c r="E77" s="10">
        <v>1339</v>
      </c>
      <c r="F77" s="10">
        <v>0</v>
      </c>
      <c r="G77" s="10">
        <v>185</v>
      </c>
      <c r="H77" s="10">
        <v>0</v>
      </c>
      <c r="I77" s="10"/>
      <c r="J77" s="10"/>
      <c r="K77" s="10"/>
      <c r="L77" s="10"/>
      <c r="M77" s="10">
        <v>1524</v>
      </c>
      <c r="N77" s="10">
        <v>0</v>
      </c>
    </row>
    <row r="78" spans="2:14" x14ac:dyDescent="0.2">
      <c r="B78" s="11" t="s">
        <v>771</v>
      </c>
      <c r="C78" s="10"/>
      <c r="D78" s="10"/>
      <c r="E78" s="10">
        <v>1339</v>
      </c>
      <c r="F78" s="10">
        <v>0</v>
      </c>
      <c r="G78" s="10">
        <v>185</v>
      </c>
      <c r="H78" s="10">
        <v>0</v>
      </c>
      <c r="I78" s="10"/>
      <c r="J78" s="10"/>
      <c r="K78" s="10"/>
      <c r="L78" s="10"/>
      <c r="M78" s="10">
        <v>1524</v>
      </c>
      <c r="N78" s="10">
        <v>0</v>
      </c>
    </row>
    <row r="79" spans="2:14" x14ac:dyDescent="0.2">
      <c r="B79" s="1" t="s">
        <v>35</v>
      </c>
      <c r="C79" s="10">
        <v>3417</v>
      </c>
      <c r="D79" s="10">
        <v>380</v>
      </c>
      <c r="E79" s="10">
        <v>16696</v>
      </c>
      <c r="F79" s="10">
        <v>13051</v>
      </c>
      <c r="G79" s="10">
        <v>6797</v>
      </c>
      <c r="H79" s="10">
        <v>1074</v>
      </c>
      <c r="I79" s="10"/>
      <c r="J79" s="10"/>
      <c r="K79" s="10"/>
      <c r="L79" s="10"/>
      <c r="M79" s="10">
        <v>26910</v>
      </c>
      <c r="N79" s="10">
        <v>14505</v>
      </c>
    </row>
    <row r="80" spans="2:14" x14ac:dyDescent="0.2">
      <c r="B80" s="7" t="s">
        <v>63</v>
      </c>
      <c r="C80" s="10"/>
      <c r="D80" s="10"/>
      <c r="E80" s="10">
        <v>927</v>
      </c>
      <c r="F80" s="10">
        <v>881</v>
      </c>
      <c r="G80" s="10"/>
      <c r="H80" s="10"/>
      <c r="I80" s="10"/>
      <c r="J80" s="10"/>
      <c r="K80" s="10"/>
      <c r="L80" s="10"/>
      <c r="M80" s="10">
        <v>927</v>
      </c>
      <c r="N80" s="10">
        <v>881</v>
      </c>
    </row>
    <row r="81" spans="2:14" x14ac:dyDescent="0.2">
      <c r="B81" s="11" t="s">
        <v>677</v>
      </c>
      <c r="C81" s="10"/>
      <c r="D81" s="10"/>
      <c r="E81" s="10">
        <v>34</v>
      </c>
      <c r="F81" s="10">
        <v>28</v>
      </c>
      <c r="G81" s="10"/>
      <c r="H81" s="10"/>
      <c r="I81" s="10"/>
      <c r="J81" s="10"/>
      <c r="K81" s="10"/>
      <c r="L81" s="10"/>
      <c r="M81" s="10">
        <v>34</v>
      </c>
      <c r="N81" s="10">
        <v>28</v>
      </c>
    </row>
    <row r="82" spans="2:14" x14ac:dyDescent="0.2">
      <c r="B82" s="11" t="s">
        <v>688</v>
      </c>
      <c r="C82" s="10"/>
      <c r="D82" s="10"/>
      <c r="E82" s="10">
        <v>540</v>
      </c>
      <c r="F82" s="10">
        <v>500</v>
      </c>
      <c r="G82" s="10"/>
      <c r="H82" s="10"/>
      <c r="I82" s="10"/>
      <c r="J82" s="10"/>
      <c r="K82" s="10"/>
      <c r="L82" s="10"/>
      <c r="M82" s="10">
        <v>540</v>
      </c>
      <c r="N82" s="10">
        <v>500</v>
      </c>
    </row>
    <row r="83" spans="2:14" x14ac:dyDescent="0.2">
      <c r="B83" s="11" t="s">
        <v>10</v>
      </c>
      <c r="C83" s="10"/>
      <c r="D83" s="10"/>
      <c r="E83" s="10">
        <v>353</v>
      </c>
      <c r="F83" s="10">
        <v>353</v>
      </c>
      <c r="G83" s="10"/>
      <c r="H83" s="10"/>
      <c r="I83" s="10"/>
      <c r="J83" s="10"/>
      <c r="K83" s="10"/>
      <c r="L83" s="10"/>
      <c r="M83" s="10">
        <v>353</v>
      </c>
      <c r="N83" s="10">
        <v>353</v>
      </c>
    </row>
    <row r="84" spans="2:14" x14ac:dyDescent="0.2">
      <c r="B84" s="7" t="s">
        <v>21</v>
      </c>
      <c r="C84" s="10"/>
      <c r="D84" s="10"/>
      <c r="E84" s="10">
        <v>999</v>
      </c>
      <c r="F84" s="10">
        <v>300</v>
      </c>
      <c r="G84" s="10">
        <v>724</v>
      </c>
      <c r="H84" s="10">
        <v>0</v>
      </c>
      <c r="I84" s="10"/>
      <c r="J84" s="10"/>
      <c r="K84" s="10"/>
      <c r="L84" s="10"/>
      <c r="M84" s="10">
        <v>1723</v>
      </c>
      <c r="N84" s="10">
        <v>300</v>
      </c>
    </row>
    <row r="85" spans="2:14" x14ac:dyDescent="0.2">
      <c r="B85" s="11" t="s">
        <v>692</v>
      </c>
      <c r="C85" s="10"/>
      <c r="D85" s="10"/>
      <c r="E85" s="10"/>
      <c r="F85" s="10"/>
      <c r="G85" s="10">
        <v>594</v>
      </c>
      <c r="H85" s="10"/>
      <c r="I85" s="10"/>
      <c r="J85" s="10"/>
      <c r="K85" s="10"/>
      <c r="L85" s="10"/>
      <c r="M85" s="10">
        <v>594</v>
      </c>
      <c r="N85" s="10"/>
    </row>
    <row r="86" spans="2:14" x14ac:dyDescent="0.2">
      <c r="B86" s="11" t="s">
        <v>712</v>
      </c>
      <c r="C86" s="10"/>
      <c r="D86" s="10"/>
      <c r="E86" s="10">
        <v>300</v>
      </c>
      <c r="F86" s="10">
        <v>300</v>
      </c>
      <c r="G86" s="10"/>
      <c r="H86" s="10"/>
      <c r="I86" s="10"/>
      <c r="J86" s="10"/>
      <c r="K86" s="10"/>
      <c r="L86" s="10"/>
      <c r="M86" s="10">
        <v>300</v>
      </c>
      <c r="N86" s="10">
        <v>300</v>
      </c>
    </row>
    <row r="87" spans="2:14" x14ac:dyDescent="0.2">
      <c r="B87" s="11" t="s">
        <v>770</v>
      </c>
      <c r="C87" s="10"/>
      <c r="D87" s="10"/>
      <c r="E87" s="10">
        <v>699</v>
      </c>
      <c r="F87" s="10">
        <v>0</v>
      </c>
      <c r="G87" s="10">
        <v>130</v>
      </c>
      <c r="H87" s="10">
        <v>0</v>
      </c>
      <c r="I87" s="10"/>
      <c r="J87" s="10"/>
      <c r="K87" s="10"/>
      <c r="L87" s="10"/>
      <c r="M87" s="10">
        <v>829</v>
      </c>
      <c r="N87" s="10">
        <v>0</v>
      </c>
    </row>
    <row r="88" spans="2:14" x14ac:dyDescent="0.2">
      <c r="B88" s="7" t="s">
        <v>64</v>
      </c>
      <c r="C88" s="10"/>
      <c r="D88" s="10"/>
      <c r="E88" s="10">
        <v>632</v>
      </c>
      <c r="F88" s="10">
        <v>349</v>
      </c>
      <c r="G88" s="10"/>
      <c r="H88" s="10"/>
      <c r="I88" s="10"/>
      <c r="J88" s="10"/>
      <c r="K88" s="10"/>
      <c r="L88" s="10"/>
      <c r="M88" s="10">
        <v>632</v>
      </c>
      <c r="N88" s="10">
        <v>349</v>
      </c>
    </row>
    <row r="89" spans="2:14" x14ac:dyDescent="0.2">
      <c r="B89" s="11" t="s">
        <v>688</v>
      </c>
      <c r="C89" s="10"/>
      <c r="D89" s="10"/>
      <c r="E89" s="10">
        <v>120</v>
      </c>
      <c r="F89" s="10">
        <v>120</v>
      </c>
      <c r="G89" s="10"/>
      <c r="H89" s="10"/>
      <c r="I89" s="10"/>
      <c r="J89" s="10"/>
      <c r="K89" s="10"/>
      <c r="L89" s="10"/>
      <c r="M89" s="10">
        <v>120</v>
      </c>
      <c r="N89" s="10">
        <v>120</v>
      </c>
    </row>
    <row r="90" spans="2:14" x14ac:dyDescent="0.2">
      <c r="B90" s="11" t="s">
        <v>10</v>
      </c>
      <c r="C90" s="10"/>
      <c r="D90" s="10"/>
      <c r="E90" s="10">
        <v>229</v>
      </c>
      <c r="F90" s="10">
        <v>229</v>
      </c>
      <c r="G90" s="10"/>
      <c r="H90" s="10"/>
      <c r="I90" s="10"/>
      <c r="J90" s="10"/>
      <c r="K90" s="10"/>
      <c r="L90" s="10"/>
      <c r="M90" s="10">
        <v>229</v>
      </c>
      <c r="N90" s="10">
        <v>229</v>
      </c>
    </row>
    <row r="91" spans="2:14" x14ac:dyDescent="0.2">
      <c r="B91" s="11" t="s">
        <v>771</v>
      </c>
      <c r="C91" s="10"/>
      <c r="D91" s="10"/>
      <c r="E91" s="10">
        <v>283</v>
      </c>
      <c r="F91" s="10">
        <v>0</v>
      </c>
      <c r="G91" s="10"/>
      <c r="H91" s="10"/>
      <c r="I91" s="10"/>
      <c r="J91" s="10"/>
      <c r="K91" s="10"/>
      <c r="L91" s="10"/>
      <c r="M91" s="10">
        <v>283</v>
      </c>
      <c r="N91" s="10">
        <v>0</v>
      </c>
    </row>
    <row r="92" spans="2:14" x14ac:dyDescent="0.2">
      <c r="B92" s="7" t="s">
        <v>65</v>
      </c>
      <c r="C92" s="10"/>
      <c r="D92" s="10"/>
      <c r="E92" s="10">
        <v>1109</v>
      </c>
      <c r="F92" s="10">
        <v>854</v>
      </c>
      <c r="G92" s="10">
        <v>369</v>
      </c>
      <c r="H92" s="10">
        <v>20</v>
      </c>
      <c r="I92" s="10"/>
      <c r="J92" s="10"/>
      <c r="K92" s="10"/>
      <c r="L92" s="10"/>
      <c r="M92" s="10">
        <v>1478</v>
      </c>
      <c r="N92" s="10">
        <v>874</v>
      </c>
    </row>
    <row r="93" spans="2:14" x14ac:dyDescent="0.2">
      <c r="B93" s="11" t="s">
        <v>677</v>
      </c>
      <c r="C93" s="10"/>
      <c r="D93" s="10"/>
      <c r="E93" s="10">
        <v>65</v>
      </c>
      <c r="F93" s="10"/>
      <c r="G93" s="10"/>
      <c r="H93" s="10"/>
      <c r="I93" s="10"/>
      <c r="J93" s="10"/>
      <c r="K93" s="10"/>
      <c r="L93" s="10"/>
      <c r="M93" s="10">
        <v>65</v>
      </c>
      <c r="N93" s="10"/>
    </row>
    <row r="94" spans="2:14" x14ac:dyDescent="0.2">
      <c r="B94" s="11" t="s">
        <v>688</v>
      </c>
      <c r="C94" s="10"/>
      <c r="D94" s="10"/>
      <c r="E94" s="10">
        <v>354</v>
      </c>
      <c r="F94" s="10">
        <v>354</v>
      </c>
      <c r="G94" s="10"/>
      <c r="H94" s="10"/>
      <c r="I94" s="10"/>
      <c r="J94" s="10"/>
      <c r="K94" s="10"/>
      <c r="L94" s="10"/>
      <c r="M94" s="10">
        <v>354</v>
      </c>
      <c r="N94" s="10">
        <v>354</v>
      </c>
    </row>
    <row r="95" spans="2:14" x14ac:dyDescent="0.2">
      <c r="B95" s="11" t="s">
        <v>771</v>
      </c>
      <c r="C95" s="10"/>
      <c r="D95" s="10"/>
      <c r="E95" s="10">
        <v>690</v>
      </c>
      <c r="F95" s="10">
        <v>500</v>
      </c>
      <c r="G95" s="10">
        <v>369</v>
      </c>
      <c r="H95" s="10">
        <v>20</v>
      </c>
      <c r="I95" s="10"/>
      <c r="J95" s="10"/>
      <c r="K95" s="10"/>
      <c r="L95" s="10"/>
      <c r="M95" s="10">
        <v>1059</v>
      </c>
      <c r="N95" s="10">
        <v>520</v>
      </c>
    </row>
    <row r="96" spans="2:14" x14ac:dyDescent="0.2">
      <c r="B96" s="7" t="s">
        <v>66</v>
      </c>
      <c r="C96" s="10"/>
      <c r="D96" s="10"/>
      <c r="E96" s="10">
        <v>446</v>
      </c>
      <c r="F96" s="10">
        <v>442</v>
      </c>
      <c r="G96" s="10">
        <v>160</v>
      </c>
      <c r="H96" s="10">
        <v>0</v>
      </c>
      <c r="I96" s="10"/>
      <c r="J96" s="10"/>
      <c r="K96" s="10"/>
      <c r="L96" s="10"/>
      <c r="M96" s="10">
        <v>606</v>
      </c>
      <c r="N96" s="10">
        <v>442</v>
      </c>
    </row>
    <row r="97" spans="2:14" x14ac:dyDescent="0.2">
      <c r="B97" s="11" t="s">
        <v>677</v>
      </c>
      <c r="C97" s="10"/>
      <c r="D97" s="10"/>
      <c r="E97" s="10">
        <v>9</v>
      </c>
      <c r="F97" s="10">
        <v>5</v>
      </c>
      <c r="G97" s="10"/>
      <c r="H97" s="10"/>
      <c r="I97" s="10"/>
      <c r="J97" s="10"/>
      <c r="K97" s="10"/>
      <c r="L97" s="10"/>
      <c r="M97" s="10">
        <v>9</v>
      </c>
      <c r="N97" s="10">
        <v>5</v>
      </c>
    </row>
    <row r="98" spans="2:14" x14ac:dyDescent="0.2">
      <c r="B98" s="11" t="s">
        <v>10</v>
      </c>
      <c r="C98" s="10"/>
      <c r="D98" s="10"/>
      <c r="E98" s="10">
        <v>437</v>
      </c>
      <c r="F98" s="10">
        <v>437</v>
      </c>
      <c r="G98" s="10"/>
      <c r="H98" s="10"/>
      <c r="I98" s="10"/>
      <c r="J98" s="10"/>
      <c r="K98" s="10"/>
      <c r="L98" s="10"/>
      <c r="M98" s="10">
        <v>437</v>
      </c>
      <c r="N98" s="10">
        <v>437</v>
      </c>
    </row>
    <row r="99" spans="2:14" x14ac:dyDescent="0.2">
      <c r="B99" s="11" t="s">
        <v>783</v>
      </c>
      <c r="C99" s="10"/>
      <c r="D99" s="10"/>
      <c r="E99" s="10"/>
      <c r="F99" s="10"/>
      <c r="G99" s="10">
        <v>160</v>
      </c>
      <c r="H99" s="10">
        <v>0</v>
      </c>
      <c r="I99" s="10"/>
      <c r="J99" s="10"/>
      <c r="K99" s="10"/>
      <c r="L99" s="10"/>
      <c r="M99" s="10">
        <v>160</v>
      </c>
      <c r="N99" s="10">
        <v>0</v>
      </c>
    </row>
    <row r="100" spans="2:14" x14ac:dyDescent="0.2">
      <c r="B100" s="7" t="s">
        <v>67</v>
      </c>
      <c r="C100" s="10"/>
      <c r="D100" s="10"/>
      <c r="E100" s="10">
        <v>490</v>
      </c>
      <c r="F100" s="10">
        <v>329</v>
      </c>
      <c r="G100" s="10">
        <v>90</v>
      </c>
      <c r="H100" s="10">
        <v>30</v>
      </c>
      <c r="I100" s="10"/>
      <c r="J100" s="10"/>
      <c r="K100" s="10"/>
      <c r="L100" s="10"/>
      <c r="M100" s="10">
        <v>580</v>
      </c>
      <c r="N100" s="10">
        <v>359</v>
      </c>
    </row>
    <row r="101" spans="2:14" x14ac:dyDescent="0.2">
      <c r="B101" s="11" t="s">
        <v>677</v>
      </c>
      <c r="C101" s="10"/>
      <c r="D101" s="10"/>
      <c r="E101" s="10">
        <v>1</v>
      </c>
      <c r="F101" s="10"/>
      <c r="G101" s="10"/>
      <c r="H101" s="10"/>
      <c r="I101" s="10"/>
      <c r="J101" s="10"/>
      <c r="K101" s="10"/>
      <c r="L101" s="10"/>
      <c r="M101" s="10">
        <v>1</v>
      </c>
      <c r="N101" s="10"/>
    </row>
    <row r="102" spans="2:14" x14ac:dyDescent="0.2">
      <c r="B102" s="11" t="s">
        <v>685</v>
      </c>
      <c r="C102" s="10"/>
      <c r="D102" s="10"/>
      <c r="E102" s="10"/>
      <c r="F102" s="10"/>
      <c r="G102" s="10">
        <v>90</v>
      </c>
      <c r="H102" s="10">
        <v>30</v>
      </c>
      <c r="I102" s="10"/>
      <c r="J102" s="10"/>
      <c r="K102" s="10"/>
      <c r="L102" s="10"/>
      <c r="M102" s="10">
        <v>90</v>
      </c>
      <c r="N102" s="10">
        <v>30</v>
      </c>
    </row>
    <row r="103" spans="2:14" x14ac:dyDescent="0.2">
      <c r="B103" s="11" t="s">
        <v>10</v>
      </c>
      <c r="C103" s="10"/>
      <c r="D103" s="10"/>
      <c r="E103" s="10">
        <v>489</v>
      </c>
      <c r="F103" s="10">
        <v>329</v>
      </c>
      <c r="G103" s="10"/>
      <c r="H103" s="10"/>
      <c r="I103" s="10"/>
      <c r="J103" s="10"/>
      <c r="K103" s="10"/>
      <c r="L103" s="10"/>
      <c r="M103" s="10">
        <v>489</v>
      </c>
      <c r="N103" s="10">
        <v>329</v>
      </c>
    </row>
    <row r="104" spans="2:14" x14ac:dyDescent="0.2">
      <c r="B104" s="7" t="s">
        <v>68</v>
      </c>
      <c r="C104" s="10">
        <v>65</v>
      </c>
      <c r="D104" s="10"/>
      <c r="E104" s="10">
        <v>726</v>
      </c>
      <c r="F104" s="10">
        <v>614</v>
      </c>
      <c r="G104" s="10">
        <v>106</v>
      </c>
      <c r="H104" s="10">
        <v>106</v>
      </c>
      <c r="I104" s="10"/>
      <c r="J104" s="10"/>
      <c r="K104" s="10"/>
      <c r="L104" s="10"/>
      <c r="M104" s="10">
        <v>897</v>
      </c>
      <c r="N104" s="10">
        <v>720</v>
      </c>
    </row>
    <row r="105" spans="2:14" x14ac:dyDescent="0.2">
      <c r="B105" s="11" t="s">
        <v>677</v>
      </c>
      <c r="C105" s="10"/>
      <c r="D105" s="10"/>
      <c r="E105" s="10">
        <v>68</v>
      </c>
      <c r="F105" s="10">
        <v>42</v>
      </c>
      <c r="G105" s="10"/>
      <c r="H105" s="10"/>
      <c r="I105" s="10"/>
      <c r="J105" s="10"/>
      <c r="K105" s="10"/>
      <c r="L105" s="10"/>
      <c r="M105" s="10">
        <v>68</v>
      </c>
      <c r="N105" s="10">
        <v>42</v>
      </c>
    </row>
    <row r="106" spans="2:14" x14ac:dyDescent="0.2">
      <c r="B106" s="11" t="s">
        <v>688</v>
      </c>
      <c r="C106" s="10"/>
      <c r="D106" s="10"/>
      <c r="E106" s="10">
        <v>136</v>
      </c>
      <c r="F106" s="10">
        <v>136</v>
      </c>
      <c r="G106" s="10"/>
      <c r="H106" s="10"/>
      <c r="I106" s="10"/>
      <c r="J106" s="10"/>
      <c r="K106" s="10"/>
      <c r="L106" s="10"/>
      <c r="M106" s="10">
        <v>136</v>
      </c>
      <c r="N106" s="10">
        <v>136</v>
      </c>
    </row>
    <row r="107" spans="2:14" x14ac:dyDescent="0.2">
      <c r="B107" s="11" t="s">
        <v>10</v>
      </c>
      <c r="C107" s="10"/>
      <c r="D107" s="10"/>
      <c r="E107" s="10">
        <v>150</v>
      </c>
      <c r="F107" s="10">
        <v>150</v>
      </c>
      <c r="G107" s="10"/>
      <c r="H107" s="10"/>
      <c r="I107" s="10"/>
      <c r="J107" s="10"/>
      <c r="K107" s="10"/>
      <c r="L107" s="10"/>
      <c r="M107" s="10">
        <v>150</v>
      </c>
      <c r="N107" s="10">
        <v>150</v>
      </c>
    </row>
    <row r="108" spans="2:14" x14ac:dyDescent="0.2">
      <c r="B108" s="11" t="s">
        <v>668</v>
      </c>
      <c r="C108" s="10">
        <v>65</v>
      </c>
      <c r="D108" s="10"/>
      <c r="E108" s="10"/>
      <c r="F108" s="10"/>
      <c r="G108" s="10"/>
      <c r="H108" s="10"/>
      <c r="I108" s="10"/>
      <c r="J108" s="10"/>
      <c r="K108" s="10"/>
      <c r="L108" s="10"/>
      <c r="M108" s="10">
        <v>65</v>
      </c>
      <c r="N108" s="10"/>
    </row>
    <row r="109" spans="2:14" x14ac:dyDescent="0.2">
      <c r="B109" s="11" t="s">
        <v>718</v>
      </c>
      <c r="C109" s="10"/>
      <c r="D109" s="10"/>
      <c r="E109" s="10">
        <v>372</v>
      </c>
      <c r="F109" s="10">
        <v>286</v>
      </c>
      <c r="G109" s="10">
        <v>106</v>
      </c>
      <c r="H109" s="10">
        <v>106</v>
      </c>
      <c r="I109" s="10"/>
      <c r="J109" s="10"/>
      <c r="K109" s="10"/>
      <c r="L109" s="10"/>
      <c r="M109" s="10">
        <v>478</v>
      </c>
      <c r="N109" s="10">
        <v>392</v>
      </c>
    </row>
    <row r="110" spans="2:14" x14ac:dyDescent="0.2">
      <c r="B110" s="7" t="s">
        <v>69</v>
      </c>
      <c r="C110" s="10"/>
      <c r="D110" s="10"/>
      <c r="E110" s="10">
        <v>479</v>
      </c>
      <c r="F110" s="10">
        <v>307</v>
      </c>
      <c r="G110" s="10"/>
      <c r="H110" s="10"/>
      <c r="I110" s="10"/>
      <c r="J110" s="10"/>
      <c r="K110" s="10"/>
      <c r="L110" s="10"/>
      <c r="M110" s="10">
        <v>479</v>
      </c>
      <c r="N110" s="10">
        <v>307</v>
      </c>
    </row>
    <row r="111" spans="2:14" x14ac:dyDescent="0.2">
      <c r="B111" s="11" t="s">
        <v>688</v>
      </c>
      <c r="C111" s="10"/>
      <c r="D111" s="10"/>
      <c r="E111" s="10">
        <v>85</v>
      </c>
      <c r="F111" s="10">
        <v>85</v>
      </c>
      <c r="G111" s="10"/>
      <c r="H111" s="10"/>
      <c r="I111" s="10"/>
      <c r="J111" s="10"/>
      <c r="K111" s="10"/>
      <c r="L111" s="10"/>
      <c r="M111" s="10">
        <v>85</v>
      </c>
      <c r="N111" s="10">
        <v>85</v>
      </c>
    </row>
    <row r="112" spans="2:14" x14ac:dyDescent="0.2">
      <c r="B112" s="11" t="s">
        <v>10</v>
      </c>
      <c r="C112" s="10"/>
      <c r="D112" s="10"/>
      <c r="E112" s="10">
        <v>394</v>
      </c>
      <c r="F112" s="10">
        <v>222</v>
      </c>
      <c r="G112" s="10"/>
      <c r="H112" s="10"/>
      <c r="I112" s="10"/>
      <c r="J112" s="10"/>
      <c r="K112" s="10"/>
      <c r="L112" s="10"/>
      <c r="M112" s="10">
        <v>394</v>
      </c>
      <c r="N112" s="10">
        <v>222</v>
      </c>
    </row>
    <row r="113" spans="2:14" x14ac:dyDescent="0.2">
      <c r="B113" s="7" t="s">
        <v>70</v>
      </c>
      <c r="C113" s="10">
        <v>1830</v>
      </c>
      <c r="D113" s="10">
        <v>380</v>
      </c>
      <c r="E113" s="10">
        <v>1543</v>
      </c>
      <c r="F113" s="10">
        <v>1441</v>
      </c>
      <c r="G113" s="10">
        <v>596</v>
      </c>
      <c r="H113" s="10">
        <v>2</v>
      </c>
      <c r="I113" s="10"/>
      <c r="J113" s="10"/>
      <c r="K113" s="10"/>
      <c r="L113" s="10"/>
      <c r="M113" s="10">
        <v>3969</v>
      </c>
      <c r="N113" s="10">
        <v>1823</v>
      </c>
    </row>
    <row r="114" spans="2:14" x14ac:dyDescent="0.2">
      <c r="B114" s="11" t="s">
        <v>666</v>
      </c>
      <c r="C114" s="10">
        <v>1830</v>
      </c>
      <c r="D114" s="10">
        <v>380</v>
      </c>
      <c r="E114" s="10"/>
      <c r="F114" s="10"/>
      <c r="G114" s="10"/>
      <c r="H114" s="10"/>
      <c r="I114" s="10"/>
      <c r="J114" s="10"/>
      <c r="K114" s="10"/>
      <c r="L114" s="10"/>
      <c r="M114" s="10">
        <v>1830</v>
      </c>
      <c r="N114" s="10">
        <v>380</v>
      </c>
    </row>
    <row r="115" spans="2:14" x14ac:dyDescent="0.2">
      <c r="B115" s="11" t="s">
        <v>677</v>
      </c>
      <c r="C115" s="10"/>
      <c r="D115" s="10"/>
      <c r="E115" s="10">
        <v>65</v>
      </c>
      <c r="F115" s="10">
        <v>16</v>
      </c>
      <c r="G115" s="10"/>
      <c r="H115" s="10"/>
      <c r="I115" s="10"/>
      <c r="J115" s="10"/>
      <c r="K115" s="10"/>
      <c r="L115" s="10"/>
      <c r="M115" s="10">
        <v>65</v>
      </c>
      <c r="N115" s="10">
        <v>16</v>
      </c>
    </row>
    <row r="116" spans="2:14" x14ac:dyDescent="0.2">
      <c r="B116" s="11" t="s">
        <v>688</v>
      </c>
      <c r="C116" s="10"/>
      <c r="D116" s="10"/>
      <c r="E116" s="10">
        <v>160</v>
      </c>
      <c r="F116" s="10">
        <v>107</v>
      </c>
      <c r="G116" s="10"/>
      <c r="H116" s="10"/>
      <c r="I116" s="10"/>
      <c r="J116" s="10"/>
      <c r="K116" s="10"/>
      <c r="L116" s="10"/>
      <c r="M116" s="10">
        <v>160</v>
      </c>
      <c r="N116" s="10">
        <v>107</v>
      </c>
    </row>
    <row r="117" spans="2:14" x14ac:dyDescent="0.2">
      <c r="B117" s="11" t="s">
        <v>692</v>
      </c>
      <c r="C117" s="10"/>
      <c r="D117" s="10"/>
      <c r="E117" s="10"/>
      <c r="F117" s="10"/>
      <c r="G117" s="10">
        <v>153</v>
      </c>
      <c r="H117" s="10"/>
      <c r="I117" s="10"/>
      <c r="J117" s="10"/>
      <c r="K117" s="10"/>
      <c r="L117" s="10"/>
      <c r="M117" s="10">
        <v>153</v>
      </c>
      <c r="N117" s="10"/>
    </row>
    <row r="118" spans="2:14" x14ac:dyDescent="0.2">
      <c r="B118" s="11" t="s">
        <v>10</v>
      </c>
      <c r="C118" s="10"/>
      <c r="D118" s="10"/>
      <c r="E118" s="10">
        <v>380</v>
      </c>
      <c r="F118" s="10">
        <v>380</v>
      </c>
      <c r="G118" s="10"/>
      <c r="H118" s="10"/>
      <c r="I118" s="10"/>
      <c r="J118" s="10"/>
      <c r="K118" s="10"/>
      <c r="L118" s="10"/>
      <c r="M118" s="10">
        <v>380</v>
      </c>
      <c r="N118" s="10">
        <v>380</v>
      </c>
    </row>
    <row r="119" spans="2:14" x14ac:dyDescent="0.2">
      <c r="B119" s="11" t="s">
        <v>770</v>
      </c>
      <c r="C119" s="10"/>
      <c r="D119" s="10"/>
      <c r="E119" s="10">
        <v>938</v>
      </c>
      <c r="F119" s="10">
        <v>938</v>
      </c>
      <c r="G119" s="10">
        <v>373</v>
      </c>
      <c r="H119" s="10">
        <v>2</v>
      </c>
      <c r="I119" s="10"/>
      <c r="J119" s="10"/>
      <c r="K119" s="10"/>
      <c r="L119" s="10"/>
      <c r="M119" s="10">
        <v>1311</v>
      </c>
      <c r="N119" s="10">
        <v>940</v>
      </c>
    </row>
    <row r="120" spans="2:14" x14ac:dyDescent="0.2">
      <c r="B120" s="11" t="s">
        <v>757</v>
      </c>
      <c r="C120" s="10"/>
      <c r="D120" s="10"/>
      <c r="E120" s="10"/>
      <c r="F120" s="10"/>
      <c r="G120" s="10">
        <v>70</v>
      </c>
      <c r="H120" s="10"/>
      <c r="I120" s="10"/>
      <c r="J120" s="10"/>
      <c r="K120" s="10"/>
      <c r="L120" s="10"/>
      <c r="M120" s="10">
        <v>70</v>
      </c>
      <c r="N120" s="10"/>
    </row>
    <row r="121" spans="2:14" x14ac:dyDescent="0.2">
      <c r="B121" s="7" t="s">
        <v>71</v>
      </c>
      <c r="C121" s="10"/>
      <c r="D121" s="10"/>
      <c r="E121" s="10">
        <v>1791</v>
      </c>
      <c r="F121" s="10">
        <v>1679</v>
      </c>
      <c r="G121" s="10">
        <v>533</v>
      </c>
      <c r="H121" s="10">
        <v>8</v>
      </c>
      <c r="I121" s="10"/>
      <c r="J121" s="10"/>
      <c r="K121" s="10"/>
      <c r="L121" s="10"/>
      <c r="M121" s="10">
        <v>2324</v>
      </c>
      <c r="N121" s="10">
        <v>1687</v>
      </c>
    </row>
    <row r="122" spans="2:14" x14ac:dyDescent="0.2">
      <c r="B122" s="11" t="s">
        <v>677</v>
      </c>
      <c r="C122" s="10"/>
      <c r="D122" s="10"/>
      <c r="E122" s="10">
        <v>117</v>
      </c>
      <c r="F122" s="10">
        <v>6</v>
      </c>
      <c r="G122" s="10"/>
      <c r="H122" s="10"/>
      <c r="I122" s="10"/>
      <c r="J122" s="10"/>
      <c r="K122" s="10"/>
      <c r="L122" s="10"/>
      <c r="M122" s="10">
        <v>117</v>
      </c>
      <c r="N122" s="10">
        <v>6</v>
      </c>
    </row>
    <row r="123" spans="2:14" x14ac:dyDescent="0.2">
      <c r="B123" s="11" t="s">
        <v>10</v>
      </c>
      <c r="C123" s="10"/>
      <c r="D123" s="10"/>
      <c r="E123" s="10">
        <v>400</v>
      </c>
      <c r="F123" s="10">
        <v>400</v>
      </c>
      <c r="G123" s="10"/>
      <c r="H123" s="10"/>
      <c r="I123" s="10"/>
      <c r="J123" s="10"/>
      <c r="K123" s="10"/>
      <c r="L123" s="10"/>
      <c r="M123" s="10">
        <v>400</v>
      </c>
      <c r="N123" s="10">
        <v>400</v>
      </c>
    </row>
    <row r="124" spans="2:14" x14ac:dyDescent="0.2">
      <c r="B124" s="11" t="s">
        <v>770</v>
      </c>
      <c r="C124" s="10"/>
      <c r="D124" s="10"/>
      <c r="E124" s="10">
        <v>1274</v>
      </c>
      <c r="F124" s="10">
        <v>1273</v>
      </c>
      <c r="G124" s="10">
        <v>533</v>
      </c>
      <c r="H124" s="10">
        <v>8</v>
      </c>
      <c r="I124" s="10"/>
      <c r="J124" s="10"/>
      <c r="K124" s="10"/>
      <c r="L124" s="10"/>
      <c r="M124" s="10">
        <v>1807</v>
      </c>
      <c r="N124" s="10">
        <v>1281</v>
      </c>
    </row>
    <row r="125" spans="2:14" x14ac:dyDescent="0.2">
      <c r="B125" s="7" t="s">
        <v>1</v>
      </c>
      <c r="C125" s="10"/>
      <c r="D125" s="10"/>
      <c r="E125" s="10">
        <v>163</v>
      </c>
      <c r="F125" s="10">
        <v>163</v>
      </c>
      <c r="G125" s="10">
        <v>1587</v>
      </c>
      <c r="H125" s="10">
        <v>681</v>
      </c>
      <c r="I125" s="10"/>
      <c r="J125" s="10"/>
      <c r="K125" s="10"/>
      <c r="L125" s="10"/>
      <c r="M125" s="10">
        <v>1750</v>
      </c>
      <c r="N125" s="10">
        <v>844</v>
      </c>
    </row>
    <row r="126" spans="2:14" x14ac:dyDescent="0.2">
      <c r="B126" s="11" t="s">
        <v>692</v>
      </c>
      <c r="C126" s="10"/>
      <c r="D126" s="10"/>
      <c r="E126" s="10"/>
      <c r="F126" s="10"/>
      <c r="G126" s="10">
        <v>646</v>
      </c>
      <c r="H126" s="10">
        <v>646</v>
      </c>
      <c r="I126" s="10"/>
      <c r="J126" s="10"/>
      <c r="K126" s="10"/>
      <c r="L126" s="10"/>
      <c r="M126" s="10">
        <v>646</v>
      </c>
      <c r="N126" s="10">
        <v>646</v>
      </c>
    </row>
    <row r="127" spans="2:14" x14ac:dyDescent="0.2">
      <c r="B127" s="11" t="s">
        <v>10</v>
      </c>
      <c r="C127" s="10"/>
      <c r="D127" s="10"/>
      <c r="E127" s="10">
        <v>163</v>
      </c>
      <c r="F127" s="10">
        <v>163</v>
      </c>
      <c r="G127" s="10"/>
      <c r="H127" s="10"/>
      <c r="I127" s="10"/>
      <c r="J127" s="10"/>
      <c r="K127" s="10"/>
      <c r="L127" s="10"/>
      <c r="M127" s="10">
        <v>163</v>
      </c>
      <c r="N127" s="10">
        <v>163</v>
      </c>
    </row>
    <row r="128" spans="2:14" x14ac:dyDescent="0.2">
      <c r="B128" s="11" t="s">
        <v>761</v>
      </c>
      <c r="C128" s="10"/>
      <c r="D128" s="10"/>
      <c r="E128" s="10"/>
      <c r="F128" s="10"/>
      <c r="G128" s="10">
        <v>941</v>
      </c>
      <c r="H128" s="10">
        <v>35</v>
      </c>
      <c r="I128" s="10"/>
      <c r="J128" s="10"/>
      <c r="K128" s="10"/>
      <c r="L128" s="10"/>
      <c r="M128" s="10">
        <v>941</v>
      </c>
      <c r="N128" s="10">
        <v>35</v>
      </c>
    </row>
    <row r="129" spans="2:14" x14ac:dyDescent="0.2">
      <c r="B129" s="7" t="s">
        <v>72</v>
      </c>
      <c r="C129" s="10"/>
      <c r="D129" s="10"/>
      <c r="E129" s="10">
        <v>1756</v>
      </c>
      <c r="F129" s="10">
        <v>1692</v>
      </c>
      <c r="G129" s="10">
        <v>166</v>
      </c>
      <c r="H129" s="10"/>
      <c r="I129" s="10"/>
      <c r="J129" s="10"/>
      <c r="K129" s="10"/>
      <c r="L129" s="10"/>
      <c r="M129" s="10">
        <v>1922</v>
      </c>
      <c r="N129" s="10">
        <v>1692</v>
      </c>
    </row>
    <row r="130" spans="2:14" x14ac:dyDescent="0.2">
      <c r="B130" s="11" t="s">
        <v>677</v>
      </c>
      <c r="C130" s="10"/>
      <c r="D130" s="10"/>
      <c r="E130" s="10">
        <v>76</v>
      </c>
      <c r="F130" s="10">
        <v>12</v>
      </c>
      <c r="G130" s="10"/>
      <c r="H130" s="10"/>
      <c r="I130" s="10"/>
      <c r="J130" s="10"/>
      <c r="K130" s="10"/>
      <c r="L130" s="10"/>
      <c r="M130" s="10">
        <v>76</v>
      </c>
      <c r="N130" s="10">
        <v>12</v>
      </c>
    </row>
    <row r="131" spans="2:14" x14ac:dyDescent="0.2">
      <c r="B131" s="11" t="s">
        <v>116</v>
      </c>
      <c r="C131" s="10"/>
      <c r="D131" s="10"/>
      <c r="E131" s="10">
        <v>1155</v>
      </c>
      <c r="F131" s="10">
        <v>1155</v>
      </c>
      <c r="G131" s="10"/>
      <c r="H131" s="10"/>
      <c r="I131" s="10"/>
      <c r="J131" s="10"/>
      <c r="K131" s="10"/>
      <c r="L131" s="10"/>
      <c r="M131" s="10">
        <v>1155</v>
      </c>
      <c r="N131" s="10">
        <v>1155</v>
      </c>
    </row>
    <row r="132" spans="2:14" x14ac:dyDescent="0.2">
      <c r="B132" s="11" t="s">
        <v>692</v>
      </c>
      <c r="C132" s="10"/>
      <c r="D132" s="10"/>
      <c r="E132" s="10"/>
      <c r="F132" s="10"/>
      <c r="G132" s="10">
        <v>84</v>
      </c>
      <c r="H132" s="10"/>
      <c r="I132" s="10"/>
      <c r="J132" s="10"/>
      <c r="K132" s="10"/>
      <c r="L132" s="10"/>
      <c r="M132" s="10">
        <v>84</v>
      </c>
      <c r="N132" s="10"/>
    </row>
    <row r="133" spans="2:14" x14ac:dyDescent="0.2">
      <c r="B133" s="11" t="s">
        <v>10</v>
      </c>
      <c r="C133" s="10"/>
      <c r="D133" s="10"/>
      <c r="E133" s="10">
        <v>525</v>
      </c>
      <c r="F133" s="10">
        <v>525</v>
      </c>
      <c r="G133" s="10"/>
      <c r="H133" s="10"/>
      <c r="I133" s="10"/>
      <c r="J133" s="10"/>
      <c r="K133" s="10"/>
      <c r="L133" s="10"/>
      <c r="M133" s="10">
        <v>525</v>
      </c>
      <c r="N133" s="10">
        <v>525</v>
      </c>
    </row>
    <row r="134" spans="2:14" x14ac:dyDescent="0.2">
      <c r="B134" s="11" t="s">
        <v>757</v>
      </c>
      <c r="C134" s="10"/>
      <c r="D134" s="10"/>
      <c r="E134" s="10"/>
      <c r="F134" s="10"/>
      <c r="G134" s="10">
        <v>82</v>
      </c>
      <c r="H134" s="10"/>
      <c r="I134" s="10"/>
      <c r="J134" s="10"/>
      <c r="K134" s="10"/>
      <c r="L134" s="10"/>
      <c r="M134" s="10">
        <v>82</v>
      </c>
      <c r="N134" s="10"/>
    </row>
    <row r="135" spans="2:14" x14ac:dyDescent="0.2">
      <c r="B135" s="7" t="s">
        <v>73</v>
      </c>
      <c r="C135" s="10"/>
      <c r="D135" s="10"/>
      <c r="E135" s="10">
        <v>855</v>
      </c>
      <c r="F135" s="10">
        <v>854</v>
      </c>
      <c r="G135" s="10"/>
      <c r="H135" s="10"/>
      <c r="I135" s="10"/>
      <c r="J135" s="10"/>
      <c r="K135" s="10"/>
      <c r="L135" s="10"/>
      <c r="M135" s="10">
        <v>855</v>
      </c>
      <c r="N135" s="10">
        <v>854</v>
      </c>
    </row>
    <row r="136" spans="2:14" x14ac:dyDescent="0.2">
      <c r="B136" s="11" t="s">
        <v>677</v>
      </c>
      <c r="C136" s="10"/>
      <c r="D136" s="10"/>
      <c r="E136" s="10">
        <v>1</v>
      </c>
      <c r="F136" s="10"/>
      <c r="G136" s="10"/>
      <c r="H136" s="10"/>
      <c r="I136" s="10"/>
      <c r="J136" s="10"/>
      <c r="K136" s="10"/>
      <c r="L136" s="10"/>
      <c r="M136" s="10">
        <v>1</v>
      </c>
      <c r="N136" s="10"/>
    </row>
    <row r="137" spans="2:14" x14ac:dyDescent="0.2">
      <c r="B137" s="11" t="s">
        <v>116</v>
      </c>
      <c r="C137" s="10"/>
      <c r="D137" s="10"/>
      <c r="E137" s="10">
        <v>854</v>
      </c>
      <c r="F137" s="10">
        <v>854</v>
      </c>
      <c r="G137" s="10"/>
      <c r="H137" s="10"/>
      <c r="I137" s="10"/>
      <c r="J137" s="10"/>
      <c r="K137" s="10"/>
      <c r="L137" s="10"/>
      <c r="M137" s="10">
        <v>854</v>
      </c>
      <c r="N137" s="10">
        <v>854</v>
      </c>
    </row>
    <row r="138" spans="2:14" x14ac:dyDescent="0.2">
      <c r="B138" s="7" t="s">
        <v>74</v>
      </c>
      <c r="C138" s="10"/>
      <c r="D138" s="10"/>
      <c r="E138" s="10">
        <v>2401</v>
      </c>
      <c r="F138" s="10">
        <v>1765</v>
      </c>
      <c r="G138" s="10">
        <v>709</v>
      </c>
      <c r="H138" s="10">
        <v>87</v>
      </c>
      <c r="I138" s="10"/>
      <c r="J138" s="10"/>
      <c r="K138" s="10"/>
      <c r="L138" s="10"/>
      <c r="M138" s="10">
        <v>3110</v>
      </c>
      <c r="N138" s="10">
        <v>1852</v>
      </c>
    </row>
    <row r="139" spans="2:14" x14ac:dyDescent="0.2">
      <c r="B139" s="11" t="s">
        <v>677</v>
      </c>
      <c r="C139" s="10"/>
      <c r="D139" s="10"/>
      <c r="E139" s="10">
        <v>866</v>
      </c>
      <c r="F139" s="10">
        <v>450</v>
      </c>
      <c r="G139" s="10">
        <v>50</v>
      </c>
      <c r="H139" s="10">
        <v>50</v>
      </c>
      <c r="I139" s="10"/>
      <c r="J139" s="10"/>
      <c r="K139" s="10"/>
      <c r="L139" s="10"/>
      <c r="M139" s="10">
        <v>916</v>
      </c>
      <c r="N139" s="10">
        <v>500</v>
      </c>
    </row>
    <row r="140" spans="2:14" x14ac:dyDescent="0.2">
      <c r="B140" s="11" t="s">
        <v>685</v>
      </c>
      <c r="C140" s="10"/>
      <c r="D140" s="10"/>
      <c r="E140" s="10"/>
      <c r="F140" s="10"/>
      <c r="G140" s="10">
        <v>90</v>
      </c>
      <c r="H140" s="10">
        <v>5</v>
      </c>
      <c r="I140" s="10"/>
      <c r="J140" s="10"/>
      <c r="K140" s="10"/>
      <c r="L140" s="10"/>
      <c r="M140" s="10">
        <v>90</v>
      </c>
      <c r="N140" s="10">
        <v>5</v>
      </c>
    </row>
    <row r="141" spans="2:14" x14ac:dyDescent="0.2">
      <c r="B141" s="11" t="s">
        <v>688</v>
      </c>
      <c r="C141" s="10"/>
      <c r="D141" s="10"/>
      <c r="E141" s="10">
        <v>595</v>
      </c>
      <c r="F141" s="10">
        <v>525</v>
      </c>
      <c r="G141" s="10"/>
      <c r="H141" s="10"/>
      <c r="I141" s="10"/>
      <c r="J141" s="10"/>
      <c r="K141" s="10"/>
      <c r="L141" s="10"/>
      <c r="M141" s="10">
        <v>595</v>
      </c>
      <c r="N141" s="10">
        <v>525</v>
      </c>
    </row>
    <row r="142" spans="2:14" x14ac:dyDescent="0.2">
      <c r="B142" s="11" t="s">
        <v>693</v>
      </c>
      <c r="C142" s="10"/>
      <c r="D142" s="10"/>
      <c r="E142" s="10"/>
      <c r="F142" s="10"/>
      <c r="G142" s="10">
        <v>165</v>
      </c>
      <c r="H142" s="10"/>
      <c r="I142" s="10"/>
      <c r="J142" s="10"/>
      <c r="K142" s="10"/>
      <c r="L142" s="10"/>
      <c r="M142" s="10">
        <v>165</v>
      </c>
      <c r="N142" s="10"/>
    </row>
    <row r="143" spans="2:14" x14ac:dyDescent="0.2">
      <c r="B143" s="11" t="s">
        <v>694</v>
      </c>
      <c r="C143" s="10"/>
      <c r="D143" s="10"/>
      <c r="E143" s="10"/>
      <c r="F143" s="10"/>
      <c r="G143" s="10"/>
      <c r="H143" s="10"/>
      <c r="I143" s="10"/>
      <c r="J143" s="10"/>
      <c r="K143" s="10"/>
      <c r="L143" s="10"/>
      <c r="M143" s="10"/>
      <c r="N143" s="10"/>
    </row>
    <row r="144" spans="2:14" x14ac:dyDescent="0.2">
      <c r="B144" s="11" t="s">
        <v>10</v>
      </c>
      <c r="C144" s="10"/>
      <c r="D144" s="10"/>
      <c r="E144" s="10">
        <v>790</v>
      </c>
      <c r="F144" s="10">
        <v>790</v>
      </c>
      <c r="G144" s="10">
        <v>31</v>
      </c>
      <c r="H144" s="10">
        <v>31</v>
      </c>
      <c r="I144" s="10"/>
      <c r="J144" s="10"/>
      <c r="K144" s="10"/>
      <c r="L144" s="10"/>
      <c r="M144" s="10">
        <v>821</v>
      </c>
      <c r="N144" s="10">
        <v>821</v>
      </c>
    </row>
    <row r="145" spans="2:14" x14ac:dyDescent="0.2">
      <c r="B145" s="11" t="s">
        <v>717</v>
      </c>
      <c r="C145" s="10"/>
      <c r="D145" s="10"/>
      <c r="E145" s="10">
        <v>150</v>
      </c>
      <c r="F145" s="10">
        <v>0</v>
      </c>
      <c r="G145" s="10">
        <v>270</v>
      </c>
      <c r="H145" s="10">
        <v>1</v>
      </c>
      <c r="I145" s="10"/>
      <c r="J145" s="10"/>
      <c r="K145" s="10"/>
      <c r="L145" s="10"/>
      <c r="M145" s="10">
        <v>420</v>
      </c>
      <c r="N145" s="10">
        <v>1</v>
      </c>
    </row>
    <row r="146" spans="2:14" x14ac:dyDescent="0.2">
      <c r="B146" s="11" t="s">
        <v>757</v>
      </c>
      <c r="C146" s="10"/>
      <c r="D146" s="10"/>
      <c r="E146" s="10"/>
      <c r="F146" s="10"/>
      <c r="G146" s="10">
        <v>103</v>
      </c>
      <c r="H146" s="10"/>
      <c r="I146" s="10"/>
      <c r="J146" s="10"/>
      <c r="K146" s="10"/>
      <c r="L146" s="10"/>
      <c r="M146" s="10">
        <v>103</v>
      </c>
      <c r="N146" s="10"/>
    </row>
    <row r="147" spans="2:14" x14ac:dyDescent="0.2">
      <c r="B147" s="7" t="s">
        <v>75</v>
      </c>
      <c r="C147" s="10">
        <v>1522</v>
      </c>
      <c r="D147" s="10"/>
      <c r="E147" s="10"/>
      <c r="F147" s="10"/>
      <c r="G147" s="10"/>
      <c r="H147" s="10"/>
      <c r="I147" s="10"/>
      <c r="J147" s="10"/>
      <c r="K147" s="10"/>
      <c r="L147" s="10"/>
      <c r="M147" s="10">
        <v>1522</v>
      </c>
      <c r="N147" s="10"/>
    </row>
    <row r="148" spans="2:14" x14ac:dyDescent="0.2">
      <c r="B148" s="11" t="s">
        <v>666</v>
      </c>
      <c r="C148" s="10">
        <v>1522</v>
      </c>
      <c r="D148" s="10"/>
      <c r="E148" s="10"/>
      <c r="F148" s="10"/>
      <c r="G148" s="10"/>
      <c r="H148" s="10"/>
      <c r="I148" s="10"/>
      <c r="J148" s="10"/>
      <c r="K148" s="10"/>
      <c r="L148" s="10"/>
      <c r="M148" s="10">
        <v>1522</v>
      </c>
      <c r="N148" s="10"/>
    </row>
    <row r="149" spans="2:14" x14ac:dyDescent="0.2">
      <c r="B149" s="7" t="s">
        <v>76</v>
      </c>
      <c r="C149" s="10"/>
      <c r="D149" s="10"/>
      <c r="E149" s="10">
        <v>977</v>
      </c>
      <c r="F149" s="10">
        <v>670</v>
      </c>
      <c r="G149" s="10">
        <v>676</v>
      </c>
      <c r="H149" s="10">
        <v>136</v>
      </c>
      <c r="I149" s="10"/>
      <c r="J149" s="10"/>
      <c r="K149" s="10"/>
      <c r="L149" s="10"/>
      <c r="M149" s="10">
        <v>1653</v>
      </c>
      <c r="N149" s="10">
        <v>806</v>
      </c>
    </row>
    <row r="150" spans="2:14" x14ac:dyDescent="0.2">
      <c r="B150" s="11" t="s">
        <v>677</v>
      </c>
      <c r="C150" s="10"/>
      <c r="D150" s="10"/>
      <c r="E150" s="10">
        <v>59</v>
      </c>
      <c r="F150" s="10">
        <v>16</v>
      </c>
      <c r="G150" s="10"/>
      <c r="H150" s="10"/>
      <c r="I150" s="10"/>
      <c r="J150" s="10"/>
      <c r="K150" s="10"/>
      <c r="L150" s="10"/>
      <c r="M150" s="10">
        <v>59</v>
      </c>
      <c r="N150" s="10">
        <v>16</v>
      </c>
    </row>
    <row r="151" spans="2:14" x14ac:dyDescent="0.2">
      <c r="B151" s="11" t="s">
        <v>116</v>
      </c>
      <c r="C151" s="10"/>
      <c r="D151" s="10"/>
      <c r="E151" s="10">
        <v>421</v>
      </c>
      <c r="F151" s="10">
        <v>421</v>
      </c>
      <c r="G151" s="10"/>
      <c r="H151" s="10"/>
      <c r="I151" s="10"/>
      <c r="J151" s="10"/>
      <c r="K151" s="10"/>
      <c r="L151" s="10"/>
      <c r="M151" s="10">
        <v>421</v>
      </c>
      <c r="N151" s="10">
        <v>421</v>
      </c>
    </row>
    <row r="152" spans="2:14" x14ac:dyDescent="0.2">
      <c r="B152" s="11" t="s">
        <v>688</v>
      </c>
      <c r="C152" s="10"/>
      <c r="D152" s="10"/>
      <c r="E152" s="10">
        <v>163</v>
      </c>
      <c r="F152" s="10">
        <v>163</v>
      </c>
      <c r="G152" s="10"/>
      <c r="H152" s="10"/>
      <c r="I152" s="10"/>
      <c r="J152" s="10"/>
      <c r="K152" s="10"/>
      <c r="L152" s="10"/>
      <c r="M152" s="10">
        <v>163</v>
      </c>
      <c r="N152" s="10">
        <v>163</v>
      </c>
    </row>
    <row r="153" spans="2:14" x14ac:dyDescent="0.2">
      <c r="B153" s="11" t="s">
        <v>126</v>
      </c>
      <c r="C153" s="10"/>
      <c r="D153" s="10"/>
      <c r="E153" s="10">
        <v>334</v>
      </c>
      <c r="F153" s="10">
        <v>70</v>
      </c>
      <c r="G153" s="10">
        <v>676</v>
      </c>
      <c r="H153" s="10">
        <v>136</v>
      </c>
      <c r="I153" s="10"/>
      <c r="J153" s="10"/>
      <c r="K153" s="10"/>
      <c r="L153" s="10"/>
      <c r="M153" s="10">
        <v>1010</v>
      </c>
      <c r="N153" s="10">
        <v>206</v>
      </c>
    </row>
    <row r="154" spans="2:14" x14ac:dyDescent="0.2">
      <c r="B154" s="7" t="s">
        <v>77</v>
      </c>
      <c r="C154" s="10"/>
      <c r="D154" s="10"/>
      <c r="E154" s="10">
        <v>786</v>
      </c>
      <c r="F154" s="10">
        <v>711</v>
      </c>
      <c r="G154" s="10">
        <v>181</v>
      </c>
      <c r="H154" s="10">
        <v>4</v>
      </c>
      <c r="I154" s="10"/>
      <c r="J154" s="10"/>
      <c r="K154" s="10"/>
      <c r="L154" s="10"/>
      <c r="M154" s="10">
        <v>967</v>
      </c>
      <c r="N154" s="10">
        <v>715</v>
      </c>
    </row>
    <row r="155" spans="2:14" x14ac:dyDescent="0.2">
      <c r="B155" s="11" t="s">
        <v>688</v>
      </c>
      <c r="C155" s="10"/>
      <c r="D155" s="10"/>
      <c r="E155" s="10">
        <v>461</v>
      </c>
      <c r="F155" s="10">
        <v>461</v>
      </c>
      <c r="G155" s="10"/>
      <c r="H155" s="10"/>
      <c r="I155" s="10"/>
      <c r="J155" s="10"/>
      <c r="K155" s="10"/>
      <c r="L155" s="10"/>
      <c r="M155" s="10">
        <v>461</v>
      </c>
      <c r="N155" s="10">
        <v>461</v>
      </c>
    </row>
    <row r="156" spans="2:14" x14ac:dyDescent="0.2">
      <c r="B156" s="11" t="s">
        <v>691</v>
      </c>
      <c r="C156" s="10"/>
      <c r="D156" s="10"/>
      <c r="E156" s="10">
        <v>75</v>
      </c>
      <c r="F156" s="10"/>
      <c r="G156" s="10"/>
      <c r="H156" s="10"/>
      <c r="I156" s="10"/>
      <c r="J156" s="10"/>
      <c r="K156" s="10"/>
      <c r="L156" s="10"/>
      <c r="M156" s="10">
        <v>75</v>
      </c>
      <c r="N156" s="10"/>
    </row>
    <row r="157" spans="2:14" x14ac:dyDescent="0.2">
      <c r="B157" s="11" t="s">
        <v>771</v>
      </c>
      <c r="C157" s="10"/>
      <c r="D157" s="10"/>
      <c r="E157" s="10">
        <v>250</v>
      </c>
      <c r="F157" s="10">
        <v>250</v>
      </c>
      <c r="G157" s="10">
        <v>181</v>
      </c>
      <c r="H157" s="10">
        <v>4</v>
      </c>
      <c r="I157" s="10"/>
      <c r="J157" s="10"/>
      <c r="K157" s="10"/>
      <c r="L157" s="10"/>
      <c r="M157" s="10">
        <v>431</v>
      </c>
      <c r="N157" s="10">
        <v>254</v>
      </c>
    </row>
    <row r="158" spans="2:14" x14ac:dyDescent="0.2">
      <c r="B158" s="7" t="s">
        <v>660</v>
      </c>
      <c r="C158" s="10"/>
      <c r="D158" s="10"/>
      <c r="E158" s="10">
        <v>616</v>
      </c>
      <c r="F158" s="10"/>
      <c r="G158" s="10">
        <v>900</v>
      </c>
      <c r="H158" s="10"/>
      <c r="I158" s="10"/>
      <c r="J158" s="10"/>
      <c r="K158" s="10"/>
      <c r="L158" s="10"/>
      <c r="M158" s="10">
        <v>1516</v>
      </c>
      <c r="N158" s="10"/>
    </row>
    <row r="159" spans="2:14" x14ac:dyDescent="0.2">
      <c r="B159" s="11" t="s">
        <v>771</v>
      </c>
      <c r="C159" s="10"/>
      <c r="D159" s="10"/>
      <c r="E159" s="10">
        <v>527</v>
      </c>
      <c r="F159" s="10"/>
      <c r="G159" s="10">
        <v>750</v>
      </c>
      <c r="H159" s="10"/>
      <c r="I159" s="10"/>
      <c r="J159" s="10"/>
      <c r="K159" s="10"/>
      <c r="L159" s="10"/>
      <c r="M159" s="10">
        <v>1277</v>
      </c>
      <c r="N159" s="10"/>
    </row>
    <row r="160" spans="2:14" x14ac:dyDescent="0.2">
      <c r="B160" s="11" t="s">
        <v>784</v>
      </c>
      <c r="C160" s="10"/>
      <c r="D160" s="10"/>
      <c r="E160" s="10"/>
      <c r="F160" s="10"/>
      <c r="G160" s="10">
        <v>150</v>
      </c>
      <c r="H160" s="10"/>
      <c r="I160" s="10"/>
      <c r="J160" s="10"/>
      <c r="K160" s="10"/>
      <c r="L160" s="10"/>
      <c r="M160" s="10">
        <v>150</v>
      </c>
      <c r="N160" s="10"/>
    </row>
    <row r="161" spans="2:14" x14ac:dyDescent="0.2">
      <c r="B161" s="11" t="s">
        <v>770</v>
      </c>
      <c r="C161" s="10"/>
      <c r="D161" s="10"/>
      <c r="E161" s="10">
        <v>89</v>
      </c>
      <c r="F161" s="10"/>
      <c r="G161" s="10"/>
      <c r="H161" s="10"/>
      <c r="I161" s="10"/>
      <c r="J161" s="10"/>
      <c r="K161" s="10"/>
      <c r="L161" s="10"/>
      <c r="M161" s="10">
        <v>89</v>
      </c>
      <c r="N161" s="10"/>
    </row>
    <row r="162" spans="2:14" x14ac:dyDescent="0.2">
      <c r="B162" s="1" t="s">
        <v>36</v>
      </c>
      <c r="C162" s="10">
        <v>5203</v>
      </c>
      <c r="D162" s="10">
        <v>4233</v>
      </c>
      <c r="E162" s="10">
        <v>16875</v>
      </c>
      <c r="F162" s="10">
        <v>10287</v>
      </c>
      <c r="G162" s="10">
        <v>3700</v>
      </c>
      <c r="H162" s="10">
        <v>355</v>
      </c>
      <c r="I162" s="10"/>
      <c r="J162" s="10"/>
      <c r="K162" s="10">
        <v>132</v>
      </c>
      <c r="L162" s="10"/>
      <c r="M162" s="10">
        <v>25910</v>
      </c>
      <c r="N162" s="10">
        <v>14875</v>
      </c>
    </row>
    <row r="163" spans="2:14" x14ac:dyDescent="0.2">
      <c r="B163" s="7" t="s">
        <v>84</v>
      </c>
      <c r="C163" s="10"/>
      <c r="D163" s="10"/>
      <c r="E163" s="10">
        <v>1952</v>
      </c>
      <c r="F163" s="10">
        <v>0</v>
      </c>
      <c r="G163" s="10">
        <v>1067</v>
      </c>
      <c r="H163" s="10">
        <v>12</v>
      </c>
      <c r="I163" s="10"/>
      <c r="J163" s="10"/>
      <c r="K163" s="10">
        <v>132</v>
      </c>
      <c r="L163" s="10"/>
      <c r="M163" s="10">
        <v>3151</v>
      </c>
      <c r="N163" s="10">
        <v>12</v>
      </c>
    </row>
    <row r="164" spans="2:14" x14ac:dyDescent="0.2">
      <c r="B164" s="11" t="s">
        <v>667</v>
      </c>
      <c r="C164" s="10"/>
      <c r="D164" s="10"/>
      <c r="E164" s="10"/>
      <c r="F164" s="10"/>
      <c r="G164" s="10"/>
      <c r="H164" s="10"/>
      <c r="I164" s="10"/>
      <c r="J164" s="10"/>
      <c r="K164" s="10">
        <v>132</v>
      </c>
      <c r="L164" s="10"/>
      <c r="M164" s="10">
        <v>132</v>
      </c>
      <c r="N164" s="10"/>
    </row>
    <row r="165" spans="2:14" x14ac:dyDescent="0.2">
      <c r="B165" s="11" t="s">
        <v>780</v>
      </c>
      <c r="C165" s="10"/>
      <c r="D165" s="10"/>
      <c r="E165" s="10">
        <v>1952</v>
      </c>
      <c r="F165" s="10">
        <v>0</v>
      </c>
      <c r="G165" s="10">
        <v>1067</v>
      </c>
      <c r="H165" s="10">
        <v>12</v>
      </c>
      <c r="I165" s="10"/>
      <c r="J165" s="10"/>
      <c r="K165" s="10"/>
      <c r="L165" s="10"/>
      <c r="M165" s="10">
        <v>3019</v>
      </c>
      <c r="N165" s="10">
        <v>12</v>
      </c>
    </row>
    <row r="166" spans="2:14" x14ac:dyDescent="0.2">
      <c r="B166" s="7" t="s">
        <v>86</v>
      </c>
      <c r="C166" s="10"/>
      <c r="D166" s="10"/>
      <c r="E166" s="10">
        <v>1559</v>
      </c>
      <c r="F166" s="10">
        <v>0</v>
      </c>
      <c r="G166" s="10">
        <v>882</v>
      </c>
      <c r="H166" s="10">
        <v>8</v>
      </c>
      <c r="I166" s="10"/>
      <c r="J166" s="10"/>
      <c r="K166" s="10"/>
      <c r="L166" s="10"/>
      <c r="M166" s="10">
        <v>2441</v>
      </c>
      <c r="N166" s="10">
        <v>8</v>
      </c>
    </row>
    <row r="167" spans="2:14" x14ac:dyDescent="0.2">
      <c r="B167" s="11" t="s">
        <v>780</v>
      </c>
      <c r="C167" s="10"/>
      <c r="D167" s="10"/>
      <c r="E167" s="10">
        <v>1559</v>
      </c>
      <c r="F167" s="10">
        <v>0</v>
      </c>
      <c r="G167" s="10">
        <v>882</v>
      </c>
      <c r="H167" s="10">
        <v>8</v>
      </c>
      <c r="I167" s="10"/>
      <c r="J167" s="10"/>
      <c r="K167" s="10"/>
      <c r="L167" s="10"/>
      <c r="M167" s="10">
        <v>2441</v>
      </c>
      <c r="N167" s="10">
        <v>8</v>
      </c>
    </row>
    <row r="168" spans="2:14" x14ac:dyDescent="0.2">
      <c r="B168" s="7" t="s">
        <v>87</v>
      </c>
      <c r="C168" s="10">
        <v>15</v>
      </c>
      <c r="D168" s="10"/>
      <c r="E168" s="10">
        <v>2621</v>
      </c>
      <c r="F168" s="10">
        <v>2010</v>
      </c>
      <c r="G168" s="10">
        <v>35</v>
      </c>
      <c r="H168" s="10"/>
      <c r="I168" s="10"/>
      <c r="J168" s="10"/>
      <c r="K168" s="10"/>
      <c r="L168" s="10"/>
      <c r="M168" s="10">
        <v>2671</v>
      </c>
      <c r="N168" s="10">
        <v>2010</v>
      </c>
    </row>
    <row r="169" spans="2:14" x14ac:dyDescent="0.2">
      <c r="B169" s="11" t="s">
        <v>695</v>
      </c>
      <c r="C169" s="10"/>
      <c r="D169" s="10"/>
      <c r="E169" s="10">
        <v>2074</v>
      </c>
      <c r="F169" s="10">
        <v>2010</v>
      </c>
      <c r="G169" s="10"/>
      <c r="H169" s="10"/>
      <c r="I169" s="10"/>
      <c r="J169" s="10"/>
      <c r="K169" s="10"/>
      <c r="L169" s="10"/>
      <c r="M169" s="10">
        <v>2074</v>
      </c>
      <c r="N169" s="10">
        <v>2010</v>
      </c>
    </row>
    <row r="170" spans="2:14" x14ac:dyDescent="0.2">
      <c r="B170" s="11" t="s">
        <v>713</v>
      </c>
      <c r="C170" s="10"/>
      <c r="D170" s="10"/>
      <c r="E170" s="10">
        <v>47</v>
      </c>
      <c r="F170" s="10"/>
      <c r="G170" s="10"/>
      <c r="H170" s="10"/>
      <c r="I170" s="10"/>
      <c r="J170" s="10"/>
      <c r="K170" s="10"/>
      <c r="L170" s="10"/>
      <c r="M170" s="10">
        <v>47</v>
      </c>
      <c r="N170" s="10"/>
    </row>
    <row r="171" spans="2:14" x14ac:dyDescent="0.2">
      <c r="B171" s="11" t="s">
        <v>715</v>
      </c>
      <c r="C171" s="10">
        <v>15</v>
      </c>
      <c r="D171" s="10"/>
      <c r="E171" s="10">
        <v>500</v>
      </c>
      <c r="F171" s="10"/>
      <c r="G171" s="10">
        <v>35</v>
      </c>
      <c r="H171" s="10"/>
      <c r="I171" s="10"/>
      <c r="J171" s="10"/>
      <c r="K171" s="10"/>
      <c r="L171" s="10"/>
      <c r="M171" s="10">
        <v>550</v>
      </c>
      <c r="N171" s="10"/>
    </row>
    <row r="172" spans="2:14" x14ac:dyDescent="0.2">
      <c r="B172" s="7" t="s">
        <v>88</v>
      </c>
      <c r="C172" s="10"/>
      <c r="D172" s="10"/>
      <c r="E172" s="10">
        <v>587</v>
      </c>
      <c r="F172" s="10">
        <v>361</v>
      </c>
      <c r="G172" s="10">
        <v>62</v>
      </c>
      <c r="H172" s="10">
        <v>62</v>
      </c>
      <c r="I172" s="10"/>
      <c r="J172" s="10"/>
      <c r="K172" s="10"/>
      <c r="L172" s="10"/>
      <c r="M172" s="10">
        <v>649</v>
      </c>
      <c r="N172" s="10">
        <v>423</v>
      </c>
    </row>
    <row r="173" spans="2:14" x14ac:dyDescent="0.2">
      <c r="B173" s="11" t="s">
        <v>691</v>
      </c>
      <c r="C173" s="10"/>
      <c r="D173" s="10"/>
      <c r="E173" s="10">
        <v>85</v>
      </c>
      <c r="F173" s="10"/>
      <c r="G173" s="10"/>
      <c r="H173" s="10"/>
      <c r="I173" s="10"/>
      <c r="J173" s="10"/>
      <c r="K173" s="10"/>
      <c r="L173" s="10"/>
      <c r="M173" s="10">
        <v>85</v>
      </c>
      <c r="N173" s="10"/>
    </row>
    <row r="174" spans="2:14" x14ac:dyDescent="0.2">
      <c r="B174" s="11" t="s">
        <v>718</v>
      </c>
      <c r="C174" s="10"/>
      <c r="D174" s="10"/>
      <c r="E174" s="10">
        <v>502</v>
      </c>
      <c r="F174" s="10">
        <v>361</v>
      </c>
      <c r="G174" s="10">
        <v>62</v>
      </c>
      <c r="H174" s="10">
        <v>62</v>
      </c>
      <c r="I174" s="10"/>
      <c r="J174" s="10"/>
      <c r="K174" s="10"/>
      <c r="L174" s="10"/>
      <c r="M174" s="10">
        <v>564</v>
      </c>
      <c r="N174" s="10">
        <v>423</v>
      </c>
    </row>
    <row r="175" spans="2:14" x14ac:dyDescent="0.2">
      <c r="B175" s="7" t="s">
        <v>89</v>
      </c>
      <c r="C175" s="10">
        <v>4495</v>
      </c>
      <c r="D175" s="10">
        <v>4169</v>
      </c>
      <c r="E175" s="10">
        <v>100</v>
      </c>
      <c r="F175" s="10">
        <v>100</v>
      </c>
      <c r="G175" s="10">
        <v>100</v>
      </c>
      <c r="H175" s="10">
        <v>100</v>
      </c>
      <c r="I175" s="10"/>
      <c r="J175" s="10"/>
      <c r="K175" s="10"/>
      <c r="L175" s="10"/>
      <c r="M175" s="10">
        <v>4695</v>
      </c>
      <c r="N175" s="10">
        <v>4369</v>
      </c>
    </row>
    <row r="176" spans="2:14" x14ac:dyDescent="0.2">
      <c r="B176" s="11" t="s">
        <v>666</v>
      </c>
      <c r="C176" s="10">
        <v>322</v>
      </c>
      <c r="D176" s="10"/>
      <c r="E176" s="10"/>
      <c r="F176" s="10"/>
      <c r="G176" s="10"/>
      <c r="H176" s="10"/>
      <c r="I176" s="10"/>
      <c r="J176" s="10"/>
      <c r="K176" s="10"/>
      <c r="L176" s="10"/>
      <c r="M176" s="10">
        <v>322</v>
      </c>
      <c r="N176" s="10"/>
    </row>
    <row r="177" spans="2:14" x14ac:dyDescent="0.2">
      <c r="B177" s="11" t="s">
        <v>675</v>
      </c>
      <c r="C177" s="10"/>
      <c r="D177" s="10"/>
      <c r="E177" s="10">
        <v>100</v>
      </c>
      <c r="F177" s="10">
        <v>100</v>
      </c>
      <c r="G177" s="10">
        <v>100</v>
      </c>
      <c r="H177" s="10">
        <v>100</v>
      </c>
      <c r="I177" s="10"/>
      <c r="J177" s="10"/>
      <c r="K177" s="10"/>
      <c r="L177" s="10"/>
      <c r="M177" s="10">
        <v>200</v>
      </c>
      <c r="N177" s="10">
        <v>200</v>
      </c>
    </row>
    <row r="178" spans="2:14" x14ac:dyDescent="0.2">
      <c r="B178" s="11" t="s">
        <v>714</v>
      </c>
      <c r="C178" s="10">
        <v>4173</v>
      </c>
      <c r="D178" s="10">
        <v>4169</v>
      </c>
      <c r="E178" s="10"/>
      <c r="F178" s="10"/>
      <c r="G178" s="10"/>
      <c r="H178" s="10"/>
      <c r="I178" s="10"/>
      <c r="J178" s="10"/>
      <c r="K178" s="10"/>
      <c r="L178" s="10"/>
      <c r="M178" s="10">
        <v>4173</v>
      </c>
      <c r="N178" s="10">
        <v>4169</v>
      </c>
    </row>
    <row r="179" spans="2:14" x14ac:dyDescent="0.2">
      <c r="B179" s="7" t="s">
        <v>94</v>
      </c>
      <c r="C179" s="10"/>
      <c r="D179" s="10"/>
      <c r="E179" s="10">
        <v>464</v>
      </c>
      <c r="F179" s="10">
        <v>232</v>
      </c>
      <c r="G179" s="10"/>
      <c r="H179" s="10"/>
      <c r="I179" s="10"/>
      <c r="J179" s="10"/>
      <c r="K179" s="10"/>
      <c r="L179" s="10"/>
      <c r="M179" s="10">
        <v>464</v>
      </c>
      <c r="N179" s="10">
        <v>232</v>
      </c>
    </row>
    <row r="180" spans="2:14" x14ac:dyDescent="0.2">
      <c r="B180" s="11" t="s">
        <v>10</v>
      </c>
      <c r="C180" s="10"/>
      <c r="D180" s="10"/>
      <c r="E180" s="10">
        <v>464</v>
      </c>
      <c r="F180" s="10">
        <v>232</v>
      </c>
      <c r="G180" s="10"/>
      <c r="H180" s="10"/>
      <c r="I180" s="10"/>
      <c r="J180" s="10"/>
      <c r="K180" s="10"/>
      <c r="L180" s="10"/>
      <c r="M180" s="10">
        <v>464</v>
      </c>
      <c r="N180" s="10">
        <v>232</v>
      </c>
    </row>
    <row r="181" spans="2:14" x14ac:dyDescent="0.2">
      <c r="B181" s="7" t="s">
        <v>20</v>
      </c>
      <c r="C181" s="10"/>
      <c r="D181" s="10"/>
      <c r="E181" s="10">
        <v>47</v>
      </c>
      <c r="F181" s="10"/>
      <c r="G181" s="10"/>
      <c r="H181" s="10"/>
      <c r="I181" s="10"/>
      <c r="J181" s="10"/>
      <c r="K181" s="10"/>
      <c r="L181" s="10"/>
      <c r="M181" s="10">
        <v>47</v>
      </c>
      <c r="N181" s="10"/>
    </row>
    <row r="182" spans="2:14" x14ac:dyDescent="0.2">
      <c r="B182" s="11" t="s">
        <v>713</v>
      </c>
      <c r="C182" s="10"/>
      <c r="D182" s="10"/>
      <c r="E182" s="10">
        <v>47</v>
      </c>
      <c r="F182" s="10"/>
      <c r="G182" s="10"/>
      <c r="H182" s="10"/>
      <c r="I182" s="10"/>
      <c r="J182" s="10"/>
      <c r="K182" s="10"/>
      <c r="L182" s="10"/>
      <c r="M182" s="10">
        <v>47</v>
      </c>
      <c r="N182" s="10"/>
    </row>
    <row r="183" spans="2:14" x14ac:dyDescent="0.2">
      <c r="B183" s="7" t="s">
        <v>91</v>
      </c>
      <c r="C183" s="10"/>
      <c r="D183" s="10"/>
      <c r="E183" s="10">
        <v>369</v>
      </c>
      <c r="F183" s="10">
        <v>369</v>
      </c>
      <c r="G183" s="10"/>
      <c r="H183" s="10"/>
      <c r="I183" s="10"/>
      <c r="J183" s="10"/>
      <c r="K183" s="10"/>
      <c r="L183" s="10"/>
      <c r="M183" s="10">
        <v>369</v>
      </c>
      <c r="N183" s="10">
        <v>369</v>
      </c>
    </row>
    <row r="184" spans="2:14" x14ac:dyDescent="0.2">
      <c r="B184" s="11" t="s">
        <v>11</v>
      </c>
      <c r="C184" s="10"/>
      <c r="D184" s="10"/>
      <c r="E184" s="10">
        <v>369</v>
      </c>
      <c r="F184" s="10">
        <v>369</v>
      </c>
      <c r="G184" s="10"/>
      <c r="H184" s="10"/>
      <c r="I184" s="10"/>
      <c r="J184" s="10"/>
      <c r="K184" s="10"/>
      <c r="L184" s="10"/>
      <c r="M184" s="10">
        <v>369</v>
      </c>
      <c r="N184" s="10">
        <v>369</v>
      </c>
    </row>
    <row r="185" spans="2:14" x14ac:dyDescent="0.2">
      <c r="B185" s="7" t="s">
        <v>92</v>
      </c>
      <c r="C185" s="10">
        <v>248</v>
      </c>
      <c r="D185" s="10">
        <v>64</v>
      </c>
      <c r="E185" s="10">
        <v>2703</v>
      </c>
      <c r="F185" s="10">
        <v>2097</v>
      </c>
      <c r="G185" s="10">
        <v>583</v>
      </c>
      <c r="H185" s="10">
        <v>111</v>
      </c>
      <c r="I185" s="10"/>
      <c r="J185" s="10"/>
      <c r="K185" s="10"/>
      <c r="L185" s="10"/>
      <c r="M185" s="10">
        <v>3534</v>
      </c>
      <c r="N185" s="10">
        <v>2272</v>
      </c>
    </row>
    <row r="186" spans="2:14" x14ac:dyDescent="0.2">
      <c r="B186" s="11" t="s">
        <v>675</v>
      </c>
      <c r="C186" s="10"/>
      <c r="D186" s="10"/>
      <c r="E186" s="10"/>
      <c r="F186" s="10"/>
      <c r="G186" s="10">
        <v>400</v>
      </c>
      <c r="H186" s="10"/>
      <c r="I186" s="10"/>
      <c r="J186" s="10"/>
      <c r="K186" s="10"/>
      <c r="L186" s="10"/>
      <c r="M186" s="10">
        <v>400</v>
      </c>
      <c r="N186" s="10"/>
    </row>
    <row r="187" spans="2:14" x14ac:dyDescent="0.2">
      <c r="B187" s="11" t="s">
        <v>116</v>
      </c>
      <c r="C187" s="10"/>
      <c r="D187" s="10"/>
      <c r="E187" s="10">
        <v>878</v>
      </c>
      <c r="F187" s="10">
        <v>878</v>
      </c>
      <c r="G187" s="10"/>
      <c r="H187" s="10"/>
      <c r="I187" s="10"/>
      <c r="J187" s="10"/>
      <c r="K187" s="10"/>
      <c r="L187" s="10"/>
      <c r="M187" s="10">
        <v>878</v>
      </c>
      <c r="N187" s="10">
        <v>878</v>
      </c>
    </row>
    <row r="188" spans="2:14" x14ac:dyDescent="0.2">
      <c r="B188" s="11" t="s">
        <v>688</v>
      </c>
      <c r="C188" s="10"/>
      <c r="D188" s="10"/>
      <c r="E188" s="10">
        <v>50</v>
      </c>
      <c r="F188" s="10">
        <v>50</v>
      </c>
      <c r="G188" s="10"/>
      <c r="H188" s="10"/>
      <c r="I188" s="10"/>
      <c r="J188" s="10"/>
      <c r="K188" s="10"/>
      <c r="L188" s="10"/>
      <c r="M188" s="10">
        <v>50</v>
      </c>
      <c r="N188" s="10">
        <v>50</v>
      </c>
    </row>
    <row r="189" spans="2:14" x14ac:dyDescent="0.2">
      <c r="B189" s="11" t="s">
        <v>694</v>
      </c>
      <c r="C189" s="10"/>
      <c r="D189" s="10"/>
      <c r="E189" s="10"/>
      <c r="F189" s="10"/>
      <c r="G189" s="10"/>
      <c r="H189" s="10"/>
      <c r="I189" s="10"/>
      <c r="J189" s="10"/>
      <c r="K189" s="10"/>
      <c r="L189" s="10"/>
      <c r="M189" s="10"/>
      <c r="N189" s="10"/>
    </row>
    <row r="190" spans="2:14" x14ac:dyDescent="0.2">
      <c r="B190" s="11" t="s">
        <v>10</v>
      </c>
      <c r="C190" s="10"/>
      <c r="D190" s="10"/>
      <c r="E190" s="10">
        <v>406</v>
      </c>
      <c r="F190" s="10">
        <v>406</v>
      </c>
      <c r="G190" s="10"/>
      <c r="H190" s="10"/>
      <c r="I190" s="10"/>
      <c r="J190" s="10"/>
      <c r="K190" s="10"/>
      <c r="L190" s="10"/>
      <c r="M190" s="10">
        <v>406</v>
      </c>
      <c r="N190" s="10">
        <v>406</v>
      </c>
    </row>
    <row r="191" spans="2:14" x14ac:dyDescent="0.2">
      <c r="B191" s="11" t="s">
        <v>668</v>
      </c>
      <c r="C191" s="10">
        <v>161</v>
      </c>
      <c r="D191" s="10">
        <v>32</v>
      </c>
      <c r="E191" s="10"/>
      <c r="F191" s="10"/>
      <c r="G191" s="10"/>
      <c r="H191" s="10"/>
      <c r="I191" s="10"/>
      <c r="J191" s="10"/>
      <c r="K191" s="10"/>
      <c r="L191" s="10"/>
      <c r="M191" s="10">
        <v>161</v>
      </c>
      <c r="N191" s="10">
        <v>32</v>
      </c>
    </row>
    <row r="192" spans="2:14" x14ac:dyDescent="0.2">
      <c r="B192" s="11" t="s">
        <v>715</v>
      </c>
      <c r="C192" s="10">
        <v>20</v>
      </c>
      <c r="D192" s="10"/>
      <c r="E192" s="10">
        <v>450</v>
      </c>
      <c r="F192" s="10"/>
      <c r="G192" s="10">
        <v>45</v>
      </c>
      <c r="H192" s="10"/>
      <c r="I192" s="10"/>
      <c r="J192" s="10"/>
      <c r="K192" s="10"/>
      <c r="L192" s="10"/>
      <c r="M192" s="10">
        <v>515</v>
      </c>
      <c r="N192" s="10"/>
    </row>
    <row r="193" spans="2:14" x14ac:dyDescent="0.2">
      <c r="B193" s="11" t="s">
        <v>716</v>
      </c>
      <c r="C193" s="10"/>
      <c r="D193" s="10"/>
      <c r="E193" s="10"/>
      <c r="F193" s="10"/>
      <c r="G193" s="10"/>
      <c r="H193" s="10"/>
      <c r="I193" s="10"/>
      <c r="J193" s="10"/>
      <c r="K193" s="10"/>
      <c r="L193" s="10"/>
      <c r="M193" s="10"/>
      <c r="N193" s="10"/>
    </row>
    <row r="194" spans="2:14" x14ac:dyDescent="0.2">
      <c r="B194" s="11" t="s">
        <v>757</v>
      </c>
      <c r="C194" s="10"/>
      <c r="D194" s="10"/>
      <c r="E194" s="10"/>
      <c r="F194" s="10"/>
      <c r="G194" s="10">
        <v>27</v>
      </c>
      <c r="H194" s="10"/>
      <c r="I194" s="10"/>
      <c r="J194" s="10"/>
      <c r="K194" s="10"/>
      <c r="L194" s="10"/>
      <c r="M194" s="10">
        <v>27</v>
      </c>
      <c r="N194" s="10"/>
    </row>
    <row r="195" spans="2:14" x14ac:dyDescent="0.2">
      <c r="B195" s="11" t="s">
        <v>718</v>
      </c>
      <c r="C195" s="10"/>
      <c r="D195" s="10"/>
      <c r="E195" s="10">
        <v>919</v>
      </c>
      <c r="F195" s="10">
        <v>763</v>
      </c>
      <c r="G195" s="10">
        <v>111</v>
      </c>
      <c r="H195" s="10">
        <v>111</v>
      </c>
      <c r="I195" s="10"/>
      <c r="J195" s="10"/>
      <c r="K195" s="10"/>
      <c r="L195" s="10"/>
      <c r="M195" s="10">
        <v>1030</v>
      </c>
      <c r="N195" s="10">
        <v>874</v>
      </c>
    </row>
    <row r="196" spans="2:14" x14ac:dyDescent="0.2">
      <c r="B196" s="11" t="s">
        <v>9</v>
      </c>
      <c r="C196" s="10">
        <v>67</v>
      </c>
      <c r="D196" s="10">
        <v>32</v>
      </c>
      <c r="E196" s="10"/>
      <c r="F196" s="10"/>
      <c r="G196" s="10"/>
      <c r="H196" s="10"/>
      <c r="I196" s="10"/>
      <c r="J196" s="10"/>
      <c r="K196" s="10"/>
      <c r="L196" s="10"/>
      <c r="M196" s="10">
        <v>67</v>
      </c>
      <c r="N196" s="10">
        <v>32</v>
      </c>
    </row>
    <row r="197" spans="2:14" x14ac:dyDescent="0.2">
      <c r="B197" s="7" t="s">
        <v>95</v>
      </c>
      <c r="C197" s="10"/>
      <c r="D197" s="10"/>
      <c r="E197" s="10">
        <v>3592</v>
      </c>
      <c r="F197" s="10">
        <v>3592</v>
      </c>
      <c r="G197" s="10"/>
      <c r="H197" s="10"/>
      <c r="I197" s="10"/>
      <c r="J197" s="10"/>
      <c r="K197" s="10"/>
      <c r="L197" s="10"/>
      <c r="M197" s="10">
        <v>3592</v>
      </c>
      <c r="N197" s="10">
        <v>3592</v>
      </c>
    </row>
    <row r="198" spans="2:14" x14ac:dyDescent="0.2">
      <c r="B198" s="11" t="s">
        <v>116</v>
      </c>
      <c r="C198" s="10"/>
      <c r="D198" s="10"/>
      <c r="E198" s="10">
        <v>1371</v>
      </c>
      <c r="F198" s="10">
        <v>1371</v>
      </c>
      <c r="G198" s="10"/>
      <c r="H198" s="10"/>
      <c r="I198" s="10"/>
      <c r="J198" s="10"/>
      <c r="K198" s="10"/>
      <c r="L198" s="10"/>
      <c r="M198" s="10">
        <v>1371</v>
      </c>
      <c r="N198" s="10">
        <v>1371</v>
      </c>
    </row>
    <row r="199" spans="2:14" x14ac:dyDescent="0.2">
      <c r="B199" s="11" t="s">
        <v>695</v>
      </c>
      <c r="C199" s="10"/>
      <c r="D199" s="10"/>
      <c r="E199" s="10">
        <v>2221</v>
      </c>
      <c r="F199" s="10">
        <v>2221</v>
      </c>
      <c r="G199" s="10"/>
      <c r="H199" s="10"/>
      <c r="I199" s="10"/>
      <c r="J199" s="10"/>
      <c r="K199" s="10"/>
      <c r="L199" s="10"/>
      <c r="M199" s="10">
        <v>2221</v>
      </c>
      <c r="N199" s="10">
        <v>2221</v>
      </c>
    </row>
    <row r="200" spans="2:14" x14ac:dyDescent="0.2">
      <c r="B200" s="7" t="s">
        <v>26</v>
      </c>
      <c r="C200" s="10">
        <v>180</v>
      </c>
      <c r="D200" s="10"/>
      <c r="E200" s="10"/>
      <c r="F200" s="10"/>
      <c r="G200" s="10"/>
      <c r="H200" s="10"/>
      <c r="I200" s="10"/>
      <c r="J200" s="10"/>
      <c r="K200" s="10"/>
      <c r="L200" s="10"/>
      <c r="M200" s="10">
        <v>180</v>
      </c>
      <c r="N200" s="10"/>
    </row>
    <row r="201" spans="2:14" x14ac:dyDescent="0.2">
      <c r="B201" s="11" t="s">
        <v>668</v>
      </c>
      <c r="C201" s="10">
        <v>180</v>
      </c>
      <c r="D201" s="10"/>
      <c r="E201" s="10"/>
      <c r="F201" s="10"/>
      <c r="G201" s="10"/>
      <c r="H201" s="10"/>
      <c r="I201" s="10"/>
      <c r="J201" s="10"/>
      <c r="K201" s="10"/>
      <c r="L201" s="10"/>
      <c r="M201" s="10">
        <v>180</v>
      </c>
      <c r="N201" s="10"/>
    </row>
    <row r="202" spans="2:14" x14ac:dyDescent="0.2">
      <c r="B202" s="7" t="s">
        <v>96</v>
      </c>
      <c r="C202" s="10">
        <v>265</v>
      </c>
      <c r="D202" s="10"/>
      <c r="E202" s="10">
        <v>2681</v>
      </c>
      <c r="F202" s="10">
        <v>1526</v>
      </c>
      <c r="G202" s="10">
        <v>320</v>
      </c>
      <c r="H202" s="10">
        <v>62</v>
      </c>
      <c r="I202" s="10"/>
      <c r="J202" s="10"/>
      <c r="K202" s="10"/>
      <c r="L202" s="10"/>
      <c r="M202" s="10">
        <v>3266</v>
      </c>
      <c r="N202" s="10">
        <v>1588</v>
      </c>
    </row>
    <row r="203" spans="2:14" x14ac:dyDescent="0.2">
      <c r="B203" s="11" t="s">
        <v>116</v>
      </c>
      <c r="C203" s="10"/>
      <c r="D203" s="10"/>
      <c r="E203" s="10">
        <v>1231</v>
      </c>
      <c r="F203" s="10">
        <v>1231</v>
      </c>
      <c r="G203" s="10"/>
      <c r="H203" s="10"/>
      <c r="I203" s="10"/>
      <c r="J203" s="10"/>
      <c r="K203" s="10"/>
      <c r="L203" s="10"/>
      <c r="M203" s="10">
        <v>1231</v>
      </c>
      <c r="N203" s="10">
        <v>1231</v>
      </c>
    </row>
    <row r="204" spans="2:14" x14ac:dyDescent="0.2">
      <c r="B204" s="11" t="s">
        <v>715</v>
      </c>
      <c r="C204" s="10">
        <v>265</v>
      </c>
      <c r="D204" s="10"/>
      <c r="E204" s="10">
        <v>1450</v>
      </c>
      <c r="F204" s="10">
        <v>295</v>
      </c>
      <c r="G204" s="10">
        <v>320</v>
      </c>
      <c r="H204" s="10">
        <v>62</v>
      </c>
      <c r="I204" s="10"/>
      <c r="J204" s="10"/>
      <c r="K204" s="10"/>
      <c r="L204" s="10"/>
      <c r="M204" s="10">
        <v>2035</v>
      </c>
      <c r="N204" s="10">
        <v>357</v>
      </c>
    </row>
    <row r="205" spans="2:14" x14ac:dyDescent="0.2">
      <c r="B205" s="7" t="s">
        <v>660</v>
      </c>
      <c r="C205" s="10"/>
      <c r="D205" s="10"/>
      <c r="E205" s="10">
        <v>200</v>
      </c>
      <c r="F205" s="10"/>
      <c r="G205" s="10">
        <v>651</v>
      </c>
      <c r="H205" s="10"/>
      <c r="I205" s="10"/>
      <c r="J205" s="10"/>
      <c r="K205" s="10"/>
      <c r="L205" s="10"/>
      <c r="M205" s="10">
        <v>851</v>
      </c>
      <c r="N205" s="10"/>
    </row>
    <row r="206" spans="2:14" x14ac:dyDescent="0.2">
      <c r="B206" s="11" t="s">
        <v>780</v>
      </c>
      <c r="C206" s="10"/>
      <c r="D206" s="10"/>
      <c r="E206" s="10"/>
      <c r="F206" s="10"/>
      <c r="G206" s="10">
        <v>551</v>
      </c>
      <c r="H206" s="10"/>
      <c r="I206" s="10"/>
      <c r="J206" s="10"/>
      <c r="K206" s="10"/>
      <c r="L206" s="10"/>
      <c r="M206" s="10">
        <v>551</v>
      </c>
      <c r="N206" s="10"/>
    </row>
    <row r="207" spans="2:14" x14ac:dyDescent="0.2">
      <c r="B207" s="11" t="s">
        <v>781</v>
      </c>
      <c r="C207" s="10"/>
      <c r="D207" s="10"/>
      <c r="E207" s="10">
        <v>200</v>
      </c>
      <c r="F207" s="10"/>
      <c r="G207" s="10">
        <v>100</v>
      </c>
      <c r="H207" s="10"/>
      <c r="I207" s="10"/>
      <c r="J207" s="10"/>
      <c r="K207" s="10"/>
      <c r="L207" s="10"/>
      <c r="M207" s="10">
        <v>300</v>
      </c>
      <c r="N207" s="10"/>
    </row>
    <row r="208" spans="2:14" x14ac:dyDescent="0.2">
      <c r="B208" s="1" t="s">
        <v>38</v>
      </c>
      <c r="C208" s="10"/>
      <c r="D208" s="10"/>
      <c r="E208" s="10">
        <v>3491</v>
      </c>
      <c r="F208" s="10">
        <v>2170</v>
      </c>
      <c r="G208" s="10">
        <v>886</v>
      </c>
      <c r="H208" s="10">
        <v>1</v>
      </c>
      <c r="I208" s="10"/>
      <c r="J208" s="10"/>
      <c r="K208" s="10"/>
      <c r="L208" s="10"/>
      <c r="M208" s="10">
        <v>4377</v>
      </c>
      <c r="N208" s="10">
        <v>2171</v>
      </c>
    </row>
    <row r="209" spans="2:14" x14ac:dyDescent="0.2">
      <c r="B209" s="7" t="s">
        <v>102</v>
      </c>
      <c r="C209" s="10"/>
      <c r="D209" s="10"/>
      <c r="E209" s="10">
        <v>285</v>
      </c>
      <c r="F209" s="10">
        <v>285</v>
      </c>
      <c r="G209" s="10"/>
      <c r="H209" s="10"/>
      <c r="I209" s="10"/>
      <c r="J209" s="10"/>
      <c r="K209" s="10"/>
      <c r="L209" s="10"/>
      <c r="M209" s="10">
        <v>285</v>
      </c>
      <c r="N209" s="10">
        <v>285</v>
      </c>
    </row>
    <row r="210" spans="2:14" x14ac:dyDescent="0.2">
      <c r="B210" s="11" t="s">
        <v>674</v>
      </c>
      <c r="C210" s="10"/>
      <c r="D210" s="10"/>
      <c r="E210" s="10">
        <v>83</v>
      </c>
      <c r="F210" s="10">
        <v>83</v>
      </c>
      <c r="G210" s="10"/>
      <c r="H210" s="10"/>
      <c r="I210" s="10"/>
      <c r="J210" s="10"/>
      <c r="K210" s="10"/>
      <c r="L210" s="10"/>
      <c r="M210" s="10">
        <v>83</v>
      </c>
      <c r="N210" s="10">
        <v>83</v>
      </c>
    </row>
    <row r="211" spans="2:14" x14ac:dyDescent="0.2">
      <c r="B211" s="11" t="s">
        <v>688</v>
      </c>
      <c r="C211" s="10"/>
      <c r="D211" s="10"/>
      <c r="E211" s="10">
        <v>202</v>
      </c>
      <c r="F211" s="10">
        <v>202</v>
      </c>
      <c r="G211" s="10"/>
      <c r="H211" s="10"/>
      <c r="I211" s="10"/>
      <c r="J211" s="10"/>
      <c r="K211" s="10"/>
      <c r="L211" s="10"/>
      <c r="M211" s="10">
        <v>202</v>
      </c>
      <c r="N211" s="10">
        <v>202</v>
      </c>
    </row>
    <row r="212" spans="2:14" x14ac:dyDescent="0.2">
      <c r="B212" s="7" t="s">
        <v>103</v>
      </c>
      <c r="C212" s="10"/>
      <c r="D212" s="10"/>
      <c r="E212" s="10">
        <v>1243</v>
      </c>
      <c r="F212" s="10">
        <v>422</v>
      </c>
      <c r="G212" s="10">
        <v>886</v>
      </c>
      <c r="H212" s="10">
        <v>1</v>
      </c>
      <c r="I212" s="10"/>
      <c r="J212" s="10"/>
      <c r="K212" s="10"/>
      <c r="L212" s="10"/>
      <c r="M212" s="10">
        <v>2129</v>
      </c>
      <c r="N212" s="10">
        <v>423</v>
      </c>
    </row>
    <row r="213" spans="2:14" x14ac:dyDescent="0.2">
      <c r="B213" s="11" t="s">
        <v>674</v>
      </c>
      <c r="C213" s="10"/>
      <c r="D213" s="10"/>
      <c r="E213" s="10">
        <v>100</v>
      </c>
      <c r="F213" s="10">
        <v>100</v>
      </c>
      <c r="G213" s="10"/>
      <c r="H213" s="10"/>
      <c r="I213" s="10"/>
      <c r="J213" s="10"/>
      <c r="K213" s="10"/>
      <c r="L213" s="10"/>
      <c r="M213" s="10">
        <v>100</v>
      </c>
      <c r="N213" s="10">
        <v>100</v>
      </c>
    </row>
    <row r="214" spans="2:14" x14ac:dyDescent="0.2">
      <c r="B214" s="11" t="s">
        <v>688</v>
      </c>
      <c r="C214" s="10"/>
      <c r="D214" s="10"/>
      <c r="E214" s="10">
        <v>393</v>
      </c>
      <c r="F214" s="10">
        <v>322</v>
      </c>
      <c r="G214" s="10"/>
      <c r="H214" s="10"/>
      <c r="I214" s="10"/>
      <c r="J214" s="10"/>
      <c r="K214" s="10"/>
      <c r="L214" s="10"/>
      <c r="M214" s="10">
        <v>393</v>
      </c>
      <c r="N214" s="10">
        <v>322</v>
      </c>
    </row>
    <row r="215" spans="2:14" x14ac:dyDescent="0.2">
      <c r="B215" s="11" t="s">
        <v>10</v>
      </c>
      <c r="C215" s="10"/>
      <c r="D215" s="10"/>
      <c r="E215" s="10"/>
      <c r="F215" s="10"/>
      <c r="G215" s="10"/>
      <c r="H215" s="10"/>
      <c r="I215" s="10"/>
      <c r="J215" s="10"/>
      <c r="K215" s="10"/>
      <c r="L215" s="10"/>
      <c r="M215" s="10"/>
      <c r="N215" s="10"/>
    </row>
    <row r="216" spans="2:14" x14ac:dyDescent="0.2">
      <c r="B216" s="11" t="s">
        <v>717</v>
      </c>
      <c r="C216" s="10"/>
      <c r="D216" s="10"/>
      <c r="E216" s="10">
        <v>750</v>
      </c>
      <c r="F216" s="10">
        <v>0</v>
      </c>
      <c r="G216" s="10">
        <v>886</v>
      </c>
      <c r="H216" s="10">
        <v>1</v>
      </c>
      <c r="I216" s="10"/>
      <c r="J216" s="10"/>
      <c r="K216" s="10"/>
      <c r="L216" s="10"/>
      <c r="M216" s="10">
        <v>1636</v>
      </c>
      <c r="N216" s="10">
        <v>1</v>
      </c>
    </row>
    <row r="217" spans="2:14" x14ac:dyDescent="0.2">
      <c r="B217" s="7" t="s">
        <v>105</v>
      </c>
      <c r="C217" s="10"/>
      <c r="D217" s="10"/>
      <c r="E217" s="10">
        <v>430</v>
      </c>
      <c r="F217" s="10">
        <v>430</v>
      </c>
      <c r="G217" s="10"/>
      <c r="H217" s="10"/>
      <c r="I217" s="10"/>
      <c r="J217" s="10"/>
      <c r="K217" s="10"/>
      <c r="L217" s="10"/>
      <c r="M217" s="10">
        <v>430</v>
      </c>
      <c r="N217" s="10">
        <v>430</v>
      </c>
    </row>
    <row r="218" spans="2:14" x14ac:dyDescent="0.2">
      <c r="B218" s="11" t="s">
        <v>674</v>
      </c>
      <c r="C218" s="10"/>
      <c r="D218" s="10"/>
      <c r="E218" s="10">
        <v>100</v>
      </c>
      <c r="F218" s="10">
        <v>100</v>
      </c>
      <c r="G218" s="10"/>
      <c r="H218" s="10"/>
      <c r="I218" s="10"/>
      <c r="J218" s="10"/>
      <c r="K218" s="10"/>
      <c r="L218" s="10"/>
      <c r="M218" s="10">
        <v>100</v>
      </c>
      <c r="N218" s="10">
        <v>100</v>
      </c>
    </row>
    <row r="219" spans="2:14" x14ac:dyDescent="0.2">
      <c r="B219" s="11" t="s">
        <v>688</v>
      </c>
      <c r="C219" s="10"/>
      <c r="D219" s="10"/>
      <c r="E219" s="10">
        <v>305</v>
      </c>
      <c r="F219" s="10">
        <v>305</v>
      </c>
      <c r="G219" s="10"/>
      <c r="H219" s="10"/>
      <c r="I219" s="10"/>
      <c r="J219" s="10"/>
      <c r="K219" s="10"/>
      <c r="L219" s="10"/>
      <c r="M219" s="10">
        <v>305</v>
      </c>
      <c r="N219" s="10">
        <v>305</v>
      </c>
    </row>
    <row r="220" spans="2:14" x14ac:dyDescent="0.2">
      <c r="B220" s="11" t="s">
        <v>117</v>
      </c>
      <c r="C220" s="10"/>
      <c r="D220" s="10"/>
      <c r="E220" s="10">
        <v>25</v>
      </c>
      <c r="F220" s="10">
        <v>25</v>
      </c>
      <c r="G220" s="10"/>
      <c r="H220" s="10"/>
      <c r="I220" s="10"/>
      <c r="J220" s="10"/>
      <c r="K220" s="10"/>
      <c r="L220" s="10"/>
      <c r="M220" s="10">
        <v>25</v>
      </c>
      <c r="N220" s="10">
        <v>25</v>
      </c>
    </row>
    <row r="221" spans="2:14" x14ac:dyDescent="0.2">
      <c r="B221" s="7" t="s">
        <v>104</v>
      </c>
      <c r="C221" s="10"/>
      <c r="D221" s="10"/>
      <c r="E221" s="10">
        <v>42</v>
      </c>
      <c r="F221" s="10">
        <v>42</v>
      </c>
      <c r="G221" s="10"/>
      <c r="H221" s="10"/>
      <c r="I221" s="10"/>
      <c r="J221" s="10"/>
      <c r="K221" s="10"/>
      <c r="L221" s="10"/>
      <c r="M221" s="10">
        <v>42</v>
      </c>
      <c r="N221" s="10">
        <v>42</v>
      </c>
    </row>
    <row r="222" spans="2:14" x14ac:dyDescent="0.2">
      <c r="B222" s="11" t="s">
        <v>674</v>
      </c>
      <c r="C222" s="10"/>
      <c r="D222" s="10"/>
      <c r="E222" s="10">
        <v>42</v>
      </c>
      <c r="F222" s="10">
        <v>42</v>
      </c>
      <c r="G222" s="10"/>
      <c r="H222" s="10"/>
      <c r="I222" s="10"/>
      <c r="J222" s="10"/>
      <c r="K222" s="10"/>
      <c r="L222" s="10"/>
      <c r="M222" s="10">
        <v>42</v>
      </c>
      <c r="N222" s="10">
        <v>42</v>
      </c>
    </row>
    <row r="223" spans="2:14" x14ac:dyDescent="0.2">
      <c r="B223" s="7" t="s">
        <v>106</v>
      </c>
      <c r="C223" s="10"/>
      <c r="D223" s="10"/>
      <c r="E223" s="10">
        <v>171</v>
      </c>
      <c r="F223" s="10">
        <v>171</v>
      </c>
      <c r="G223" s="10"/>
      <c r="H223" s="10"/>
      <c r="I223" s="10"/>
      <c r="J223" s="10"/>
      <c r="K223" s="10"/>
      <c r="L223" s="10"/>
      <c r="M223" s="10">
        <v>171</v>
      </c>
      <c r="N223" s="10">
        <v>171</v>
      </c>
    </row>
    <row r="224" spans="2:14" x14ac:dyDescent="0.2">
      <c r="B224" s="11" t="s">
        <v>674</v>
      </c>
      <c r="C224" s="10"/>
      <c r="D224" s="10"/>
      <c r="E224" s="10">
        <v>47</v>
      </c>
      <c r="F224" s="10">
        <v>47</v>
      </c>
      <c r="G224" s="10"/>
      <c r="H224" s="10"/>
      <c r="I224" s="10"/>
      <c r="J224" s="10"/>
      <c r="K224" s="10"/>
      <c r="L224" s="10"/>
      <c r="M224" s="10">
        <v>47</v>
      </c>
      <c r="N224" s="10">
        <v>47</v>
      </c>
    </row>
    <row r="225" spans="2:14" x14ac:dyDescent="0.2">
      <c r="B225" s="11" t="s">
        <v>117</v>
      </c>
      <c r="C225" s="10"/>
      <c r="D225" s="10"/>
      <c r="E225" s="10">
        <v>124</v>
      </c>
      <c r="F225" s="10">
        <v>124</v>
      </c>
      <c r="G225" s="10"/>
      <c r="H225" s="10"/>
      <c r="I225" s="10"/>
      <c r="J225" s="10"/>
      <c r="K225" s="10"/>
      <c r="L225" s="10"/>
      <c r="M225" s="10">
        <v>124</v>
      </c>
      <c r="N225" s="10">
        <v>124</v>
      </c>
    </row>
    <row r="226" spans="2:14" x14ac:dyDescent="0.2">
      <c r="B226" s="7" t="s">
        <v>107</v>
      </c>
      <c r="C226" s="10"/>
      <c r="D226" s="10"/>
      <c r="E226" s="10">
        <v>1320</v>
      </c>
      <c r="F226" s="10">
        <v>820</v>
      </c>
      <c r="G226" s="10"/>
      <c r="H226" s="10"/>
      <c r="I226" s="10"/>
      <c r="J226" s="10"/>
      <c r="K226" s="10"/>
      <c r="L226" s="10"/>
      <c r="M226" s="10">
        <v>1320</v>
      </c>
      <c r="N226" s="10">
        <v>820</v>
      </c>
    </row>
    <row r="227" spans="2:14" x14ac:dyDescent="0.2">
      <c r="B227" s="11" t="s">
        <v>674</v>
      </c>
      <c r="C227" s="10"/>
      <c r="D227" s="10"/>
      <c r="E227" s="10">
        <v>120</v>
      </c>
      <c r="F227" s="10">
        <v>120</v>
      </c>
      <c r="G227" s="10"/>
      <c r="H227" s="10"/>
      <c r="I227" s="10"/>
      <c r="J227" s="10"/>
      <c r="K227" s="10"/>
      <c r="L227" s="10"/>
      <c r="M227" s="10">
        <v>120</v>
      </c>
      <c r="N227" s="10">
        <v>120</v>
      </c>
    </row>
    <row r="228" spans="2:14" x14ac:dyDescent="0.2">
      <c r="B228" s="11" t="s">
        <v>688</v>
      </c>
      <c r="C228" s="10"/>
      <c r="D228" s="10"/>
      <c r="E228" s="10">
        <v>200</v>
      </c>
      <c r="F228" s="10">
        <v>200</v>
      </c>
      <c r="G228" s="10"/>
      <c r="H228" s="10"/>
      <c r="I228" s="10"/>
      <c r="J228" s="10"/>
      <c r="K228" s="10"/>
      <c r="L228" s="10"/>
      <c r="M228" s="10">
        <v>200</v>
      </c>
      <c r="N228" s="10">
        <v>200</v>
      </c>
    </row>
    <row r="229" spans="2:14" x14ac:dyDescent="0.2">
      <c r="B229" s="11" t="s">
        <v>10</v>
      </c>
      <c r="C229" s="10"/>
      <c r="D229" s="10"/>
      <c r="E229" s="10">
        <v>1000</v>
      </c>
      <c r="F229" s="10">
        <v>500</v>
      </c>
      <c r="G229" s="10"/>
      <c r="H229" s="10"/>
      <c r="I229" s="10"/>
      <c r="J229" s="10"/>
      <c r="K229" s="10"/>
      <c r="L229" s="10"/>
      <c r="M229" s="10">
        <v>1000</v>
      </c>
      <c r="N229" s="10">
        <v>500</v>
      </c>
    </row>
    <row r="230" spans="2:14" x14ac:dyDescent="0.2">
      <c r="B230" s="9" t="s">
        <v>661</v>
      </c>
      <c r="C230" s="10">
        <v>9413</v>
      </c>
      <c r="D230" s="10">
        <v>5189</v>
      </c>
      <c r="E230" s="10">
        <v>55189</v>
      </c>
      <c r="F230" s="10">
        <v>32031</v>
      </c>
      <c r="G230" s="10">
        <v>15811</v>
      </c>
      <c r="H230" s="10">
        <v>1610</v>
      </c>
      <c r="I230" s="10"/>
      <c r="J230" s="10"/>
      <c r="K230" s="10">
        <v>132</v>
      </c>
      <c r="L230" s="10"/>
      <c r="M230" s="10">
        <v>80545</v>
      </c>
      <c r="N230" s="10">
        <v>38830</v>
      </c>
    </row>
    <row r="231" spans="2:14" x14ac:dyDescent="0.2">
      <c r="B231"/>
      <c r="C231"/>
      <c r="D231"/>
      <c r="E231"/>
      <c r="F231"/>
      <c r="G231"/>
      <c r="H231"/>
      <c r="I231"/>
      <c r="J231"/>
      <c r="K231"/>
      <c r="L231"/>
    </row>
    <row r="232" spans="2:14" x14ac:dyDescent="0.2">
      <c r="B232"/>
      <c r="C232"/>
      <c r="D232"/>
      <c r="E232"/>
      <c r="F232"/>
      <c r="G232"/>
      <c r="H232"/>
      <c r="I232"/>
      <c r="J232"/>
      <c r="K232"/>
      <c r="L232"/>
    </row>
    <row r="233" spans="2:14" x14ac:dyDescent="0.2">
      <c r="B233"/>
      <c r="C233"/>
      <c r="D233"/>
      <c r="E233"/>
      <c r="F233"/>
      <c r="G233"/>
      <c r="H233"/>
      <c r="I233"/>
      <c r="J233"/>
      <c r="K233"/>
      <c r="L233"/>
    </row>
    <row r="234" spans="2:14" x14ac:dyDescent="0.2">
      <c r="B234"/>
      <c r="C234"/>
      <c r="D234"/>
      <c r="E234"/>
      <c r="F234"/>
      <c r="G234"/>
      <c r="H234"/>
      <c r="I234"/>
      <c r="J234"/>
      <c r="K234"/>
      <c r="L234"/>
    </row>
    <row r="235" spans="2:14" x14ac:dyDescent="0.2">
      <c r="B235"/>
      <c r="C235"/>
      <c r="D235"/>
      <c r="E235"/>
      <c r="F235"/>
      <c r="G235"/>
      <c r="H235"/>
      <c r="I235"/>
      <c r="J235"/>
      <c r="K235"/>
      <c r="L235"/>
    </row>
    <row r="236" spans="2:14" x14ac:dyDescent="0.2">
      <c r="B236"/>
      <c r="C236"/>
      <c r="D236"/>
      <c r="E236"/>
      <c r="F236"/>
      <c r="G236"/>
      <c r="H236"/>
      <c r="I236"/>
      <c r="J236"/>
      <c r="K236"/>
      <c r="L236"/>
    </row>
    <row r="237" spans="2:14" x14ac:dyDescent="0.2">
      <c r="B237"/>
      <c r="C237"/>
      <c r="D237"/>
      <c r="E237"/>
      <c r="F237"/>
      <c r="G237"/>
      <c r="H237"/>
      <c r="I237"/>
      <c r="J237"/>
      <c r="K237"/>
      <c r="L237"/>
    </row>
    <row r="238" spans="2:14" x14ac:dyDescent="0.2">
      <c r="B238"/>
      <c r="C238"/>
      <c r="D238"/>
      <c r="E238"/>
      <c r="F238"/>
      <c r="G238"/>
      <c r="H238"/>
      <c r="I238"/>
      <c r="J238"/>
      <c r="K238"/>
      <c r="L238"/>
    </row>
    <row r="239" spans="2:14" x14ac:dyDescent="0.2">
      <c r="B239"/>
      <c r="C239"/>
      <c r="D239"/>
      <c r="E239"/>
      <c r="F239"/>
      <c r="G239"/>
      <c r="H239"/>
      <c r="I239"/>
      <c r="J239"/>
      <c r="K239"/>
      <c r="L239"/>
    </row>
    <row r="240" spans="2:14" x14ac:dyDescent="0.2">
      <c r="B240"/>
      <c r="C240"/>
      <c r="D240"/>
      <c r="E240"/>
      <c r="F240"/>
      <c r="G240"/>
      <c r="H240"/>
      <c r="I240"/>
      <c r="J240"/>
      <c r="K240"/>
      <c r="L240"/>
    </row>
    <row r="241" spans="2:12" x14ac:dyDescent="0.2">
      <c r="B241"/>
      <c r="C241"/>
      <c r="D241"/>
      <c r="E241"/>
      <c r="F241"/>
      <c r="G241"/>
      <c r="H241"/>
      <c r="I241"/>
      <c r="J241"/>
      <c r="K241"/>
      <c r="L241"/>
    </row>
    <row r="242" spans="2:12" x14ac:dyDescent="0.2">
      <c r="B242"/>
      <c r="C242"/>
      <c r="D242"/>
      <c r="E242"/>
      <c r="F242"/>
      <c r="G242"/>
      <c r="H242"/>
      <c r="I242"/>
      <c r="J242"/>
      <c r="K242"/>
      <c r="L242"/>
    </row>
    <row r="243" spans="2:12" x14ac:dyDescent="0.2">
      <c r="B243"/>
      <c r="C243"/>
      <c r="D243"/>
      <c r="E243"/>
      <c r="F243"/>
      <c r="G243"/>
      <c r="H243"/>
      <c r="I243"/>
      <c r="J243"/>
      <c r="K243"/>
      <c r="L243"/>
    </row>
    <row r="244" spans="2:12" x14ac:dyDescent="0.2">
      <c r="B244"/>
      <c r="C244"/>
      <c r="D244"/>
      <c r="E244"/>
      <c r="F244"/>
      <c r="G244"/>
      <c r="H244"/>
      <c r="I244"/>
      <c r="J244"/>
      <c r="K244"/>
      <c r="L244"/>
    </row>
    <row r="245" spans="2:12" x14ac:dyDescent="0.2">
      <c r="B245"/>
      <c r="C245"/>
      <c r="D245"/>
      <c r="E245"/>
      <c r="F245"/>
      <c r="G245"/>
      <c r="H245"/>
      <c r="I245"/>
      <c r="J245"/>
      <c r="K245"/>
      <c r="L245"/>
    </row>
    <row r="246" spans="2:12" x14ac:dyDescent="0.2">
      <c r="B246"/>
      <c r="C246"/>
      <c r="D246"/>
      <c r="E246"/>
      <c r="F246"/>
      <c r="G246"/>
      <c r="H246"/>
      <c r="I246"/>
      <c r="J246"/>
      <c r="K246"/>
      <c r="L246"/>
    </row>
    <row r="247" spans="2:12" x14ac:dyDescent="0.2">
      <c r="B247"/>
      <c r="C247"/>
      <c r="D247"/>
      <c r="E247"/>
      <c r="F247"/>
      <c r="G247"/>
      <c r="H247"/>
      <c r="I247"/>
      <c r="J247"/>
      <c r="K247"/>
      <c r="L247"/>
    </row>
    <row r="248" spans="2:12" x14ac:dyDescent="0.2">
      <c r="B248"/>
      <c r="C248"/>
      <c r="D248"/>
      <c r="E248"/>
      <c r="F248"/>
      <c r="G248"/>
      <c r="H248"/>
      <c r="I248"/>
      <c r="J248"/>
      <c r="K248"/>
      <c r="L248"/>
    </row>
    <row r="249" spans="2:12" x14ac:dyDescent="0.2">
      <c r="B249"/>
      <c r="C249"/>
      <c r="D249"/>
      <c r="E249"/>
      <c r="F249"/>
      <c r="G249"/>
      <c r="H249"/>
      <c r="I249"/>
      <c r="J249"/>
      <c r="K249"/>
      <c r="L249"/>
    </row>
    <row r="250" spans="2:12" x14ac:dyDescent="0.2">
      <c r="B250"/>
      <c r="C250"/>
      <c r="D250"/>
      <c r="E250"/>
      <c r="F250"/>
      <c r="G250"/>
      <c r="H250"/>
      <c r="I250"/>
      <c r="J250"/>
      <c r="K250"/>
      <c r="L250"/>
    </row>
    <row r="251" spans="2:12" x14ac:dyDescent="0.2">
      <c r="B251"/>
      <c r="C251"/>
      <c r="D251"/>
      <c r="E251"/>
      <c r="F251"/>
      <c r="G251"/>
      <c r="H251"/>
      <c r="I251"/>
      <c r="J251"/>
      <c r="K251"/>
      <c r="L251"/>
    </row>
    <row r="252" spans="2:12" x14ac:dyDescent="0.2">
      <c r="B252"/>
      <c r="C252"/>
      <c r="D252"/>
      <c r="E252"/>
      <c r="F252"/>
      <c r="G252"/>
      <c r="H252"/>
      <c r="I252"/>
      <c r="J252"/>
      <c r="K252"/>
      <c r="L252"/>
    </row>
    <row r="253" spans="2:12" x14ac:dyDescent="0.2">
      <c r="B253"/>
      <c r="C253"/>
      <c r="D253"/>
      <c r="E253"/>
      <c r="F253"/>
      <c r="G253"/>
      <c r="H253"/>
      <c r="I253"/>
      <c r="J253"/>
      <c r="K253"/>
      <c r="L253"/>
    </row>
    <row r="254" spans="2:12" x14ac:dyDescent="0.2">
      <c r="B254"/>
      <c r="C254"/>
      <c r="D254"/>
      <c r="E254"/>
      <c r="F254"/>
      <c r="G254"/>
      <c r="H254"/>
      <c r="I254"/>
      <c r="J254"/>
      <c r="K254"/>
      <c r="L254"/>
    </row>
    <row r="255" spans="2:12" x14ac:dyDescent="0.2">
      <c r="B255"/>
      <c r="C255"/>
      <c r="D255"/>
      <c r="E255"/>
      <c r="F255"/>
      <c r="G255"/>
      <c r="H255"/>
      <c r="I255"/>
      <c r="J255"/>
      <c r="K255"/>
      <c r="L255"/>
    </row>
    <row r="256" spans="2:12" x14ac:dyDescent="0.2">
      <c r="B256"/>
      <c r="C256"/>
      <c r="D256"/>
      <c r="E256"/>
      <c r="F256"/>
      <c r="G256"/>
      <c r="H256"/>
      <c r="I256"/>
      <c r="J256"/>
      <c r="K256"/>
      <c r="L256"/>
    </row>
    <row r="257" spans="2:12" x14ac:dyDescent="0.2">
      <c r="B257"/>
      <c r="C257"/>
      <c r="D257"/>
      <c r="E257"/>
      <c r="F257"/>
      <c r="G257"/>
      <c r="H257"/>
      <c r="I257"/>
      <c r="J257"/>
      <c r="K257"/>
      <c r="L257"/>
    </row>
    <row r="258" spans="2:12" x14ac:dyDescent="0.2">
      <c r="B258"/>
      <c r="C258"/>
      <c r="D258"/>
      <c r="E258"/>
      <c r="F258"/>
      <c r="G258"/>
      <c r="H258"/>
      <c r="I258"/>
      <c r="J258"/>
      <c r="K258"/>
      <c r="L258"/>
    </row>
    <row r="259" spans="2:12" x14ac:dyDescent="0.2">
      <c r="B259"/>
      <c r="C259"/>
      <c r="D259"/>
      <c r="E259"/>
      <c r="F259"/>
      <c r="G259"/>
      <c r="H259"/>
      <c r="I259"/>
      <c r="J259"/>
      <c r="K259"/>
      <c r="L259"/>
    </row>
    <row r="260" spans="2:12" x14ac:dyDescent="0.2">
      <c r="B260"/>
      <c r="C260"/>
      <c r="D260"/>
      <c r="E260"/>
      <c r="F260"/>
      <c r="G260"/>
      <c r="H260"/>
      <c r="I260"/>
      <c r="J260"/>
      <c r="K260"/>
      <c r="L260"/>
    </row>
    <row r="261" spans="2:12" x14ac:dyDescent="0.2">
      <c r="B261"/>
      <c r="C261"/>
      <c r="D261"/>
      <c r="E261"/>
      <c r="F261"/>
      <c r="G261"/>
      <c r="H261"/>
      <c r="I261"/>
      <c r="J261"/>
      <c r="K261"/>
      <c r="L261"/>
    </row>
    <row r="262" spans="2:12" x14ac:dyDescent="0.2">
      <c r="B262"/>
      <c r="C262"/>
      <c r="D262"/>
      <c r="E262"/>
      <c r="F262"/>
      <c r="G262"/>
      <c r="H262"/>
      <c r="I262"/>
      <c r="J262"/>
      <c r="K262"/>
      <c r="L262"/>
    </row>
    <row r="263" spans="2:12" x14ac:dyDescent="0.2">
      <c r="B263"/>
      <c r="C263"/>
      <c r="D263"/>
      <c r="E263"/>
      <c r="F263"/>
      <c r="G263"/>
      <c r="H263"/>
      <c r="I263"/>
      <c r="J263"/>
      <c r="K263"/>
      <c r="L263"/>
    </row>
    <row r="264" spans="2:12" x14ac:dyDescent="0.2">
      <c r="B264"/>
      <c r="C264"/>
      <c r="D264"/>
      <c r="E264"/>
      <c r="F264"/>
      <c r="G264"/>
      <c r="H264"/>
      <c r="I264"/>
      <c r="J264"/>
      <c r="K264"/>
      <c r="L264"/>
    </row>
    <row r="265" spans="2:12" x14ac:dyDescent="0.2">
      <c r="B265"/>
      <c r="C265"/>
      <c r="D265"/>
      <c r="E265"/>
      <c r="F265"/>
      <c r="G265"/>
      <c r="H265"/>
      <c r="I265"/>
      <c r="J265"/>
      <c r="K265"/>
      <c r="L265"/>
    </row>
    <row r="266" spans="2:12" x14ac:dyDescent="0.2">
      <c r="B266"/>
      <c r="C266"/>
      <c r="D266"/>
      <c r="E266"/>
      <c r="F266"/>
      <c r="G266"/>
      <c r="H266"/>
      <c r="I266"/>
      <c r="J266"/>
      <c r="K266"/>
      <c r="L266"/>
    </row>
    <row r="267" spans="2:12" x14ac:dyDescent="0.2">
      <c r="B267"/>
      <c r="C267"/>
      <c r="D267"/>
      <c r="E267"/>
      <c r="F267"/>
      <c r="G267"/>
      <c r="H267"/>
      <c r="I267"/>
      <c r="J267"/>
      <c r="K267"/>
      <c r="L267"/>
    </row>
    <row r="268" spans="2:12" x14ac:dyDescent="0.2">
      <c r="B268"/>
      <c r="C268"/>
      <c r="D268"/>
      <c r="E268"/>
      <c r="F268"/>
      <c r="G268"/>
      <c r="H268"/>
      <c r="I268"/>
      <c r="J268"/>
      <c r="K268"/>
      <c r="L268"/>
    </row>
    <row r="269" spans="2:12" x14ac:dyDescent="0.2">
      <c r="B269"/>
      <c r="C269"/>
      <c r="D269"/>
      <c r="E269"/>
      <c r="F269"/>
      <c r="G269"/>
      <c r="H269"/>
      <c r="I269"/>
      <c r="J269"/>
      <c r="K269"/>
      <c r="L269"/>
    </row>
    <row r="270" spans="2:12" x14ac:dyDescent="0.2">
      <c r="B270"/>
      <c r="C270"/>
      <c r="D270"/>
      <c r="E270"/>
      <c r="F270"/>
      <c r="G270"/>
      <c r="H270"/>
      <c r="I270"/>
      <c r="J270"/>
      <c r="K270"/>
      <c r="L270"/>
    </row>
    <row r="271" spans="2:12" x14ac:dyDescent="0.2">
      <c r="B271"/>
      <c r="C271"/>
      <c r="D271"/>
      <c r="E271"/>
      <c r="F271"/>
      <c r="G271"/>
      <c r="H271"/>
      <c r="I271"/>
      <c r="J271"/>
      <c r="K271"/>
      <c r="L271"/>
    </row>
    <row r="272" spans="2:12" x14ac:dyDescent="0.2">
      <c r="B272"/>
      <c r="C272"/>
      <c r="D272"/>
      <c r="E272"/>
      <c r="F272"/>
      <c r="G272"/>
      <c r="H272"/>
      <c r="I272"/>
      <c r="J272"/>
      <c r="K272"/>
      <c r="L272"/>
    </row>
    <row r="273" spans="2:12" x14ac:dyDescent="0.2">
      <c r="B273"/>
      <c r="C273"/>
      <c r="D273"/>
      <c r="E273"/>
      <c r="F273"/>
      <c r="G273"/>
      <c r="H273"/>
      <c r="I273"/>
      <c r="J273"/>
      <c r="K273"/>
      <c r="L273"/>
    </row>
    <row r="274" spans="2:12" x14ac:dyDescent="0.2">
      <c r="B274"/>
      <c r="C274"/>
      <c r="D274"/>
      <c r="E274"/>
      <c r="F274"/>
      <c r="G274"/>
      <c r="H274"/>
      <c r="I274"/>
      <c r="J274"/>
      <c r="K274"/>
      <c r="L274"/>
    </row>
    <row r="275" spans="2:12" x14ac:dyDescent="0.2">
      <c r="B275"/>
      <c r="C275"/>
      <c r="D275"/>
      <c r="E275"/>
      <c r="F275"/>
      <c r="G275"/>
      <c r="H275"/>
      <c r="I275"/>
      <c r="J275"/>
      <c r="K275"/>
      <c r="L275"/>
    </row>
    <row r="276" spans="2:12" x14ac:dyDescent="0.2">
      <c r="B276"/>
      <c r="C276"/>
      <c r="D276"/>
      <c r="E276"/>
      <c r="F276"/>
      <c r="G276"/>
      <c r="H276"/>
      <c r="I276"/>
      <c r="J276"/>
      <c r="K276"/>
      <c r="L276"/>
    </row>
    <row r="277" spans="2:12" x14ac:dyDescent="0.2">
      <c r="B277"/>
      <c r="C277"/>
      <c r="D277"/>
      <c r="E277"/>
      <c r="F277"/>
      <c r="G277"/>
      <c r="H277"/>
      <c r="I277"/>
      <c r="J277"/>
      <c r="K277"/>
      <c r="L277"/>
    </row>
    <row r="278" spans="2:12" x14ac:dyDescent="0.2">
      <c r="B278"/>
      <c r="C278"/>
      <c r="D278"/>
      <c r="E278"/>
      <c r="F278"/>
      <c r="G278"/>
      <c r="H278"/>
      <c r="I278"/>
      <c r="J278"/>
      <c r="K278"/>
      <c r="L278"/>
    </row>
    <row r="279" spans="2:12" x14ac:dyDescent="0.2">
      <c r="B279"/>
      <c r="C279"/>
      <c r="D279"/>
      <c r="E279"/>
      <c r="F279"/>
      <c r="G279"/>
      <c r="H279"/>
      <c r="I279"/>
      <c r="J279"/>
      <c r="K279"/>
      <c r="L279"/>
    </row>
    <row r="280" spans="2:12" x14ac:dyDescent="0.2">
      <c r="B280"/>
      <c r="C280"/>
      <c r="D280"/>
      <c r="E280"/>
      <c r="F280"/>
      <c r="G280"/>
      <c r="H280"/>
      <c r="I280"/>
      <c r="J280"/>
      <c r="K280"/>
      <c r="L280"/>
    </row>
    <row r="281" spans="2:12" x14ac:dyDescent="0.2">
      <c r="B281"/>
      <c r="C281"/>
      <c r="D281"/>
      <c r="E281"/>
      <c r="F281"/>
      <c r="G281"/>
      <c r="H281"/>
      <c r="I281"/>
      <c r="J281"/>
      <c r="K281"/>
      <c r="L281"/>
    </row>
    <row r="282" spans="2:12" x14ac:dyDescent="0.2">
      <c r="B282"/>
      <c r="C282"/>
      <c r="D282"/>
      <c r="E282"/>
      <c r="F282"/>
      <c r="G282"/>
      <c r="H282"/>
      <c r="I282"/>
      <c r="J282"/>
      <c r="K282"/>
      <c r="L282"/>
    </row>
    <row r="283" spans="2:12" x14ac:dyDescent="0.2">
      <c r="B283"/>
      <c r="C283"/>
      <c r="D283"/>
      <c r="E283"/>
      <c r="F283"/>
      <c r="G283"/>
      <c r="H283"/>
      <c r="I283"/>
      <c r="J283"/>
      <c r="K283"/>
      <c r="L283"/>
    </row>
    <row r="284" spans="2:12" x14ac:dyDescent="0.2">
      <c r="B284"/>
      <c r="C284"/>
      <c r="D284"/>
      <c r="E284"/>
      <c r="F284"/>
      <c r="G284"/>
      <c r="H284"/>
      <c r="I284"/>
      <c r="J284"/>
      <c r="K284"/>
      <c r="L284"/>
    </row>
    <row r="285" spans="2:12" x14ac:dyDescent="0.2">
      <c r="B285"/>
      <c r="C285"/>
      <c r="D285"/>
      <c r="E285"/>
      <c r="F285"/>
      <c r="G285"/>
      <c r="H285"/>
      <c r="I285"/>
      <c r="J285"/>
      <c r="K285"/>
      <c r="L285"/>
    </row>
  </sheetData>
  <pageMargins left="0.7" right="0.7" top="0.75" bottom="0.75" header="0.3" footer="0.3"/>
  <pageSetup orientation="portrait" r:id="rId2"/>
  <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N280"/>
  <sheetViews>
    <sheetView zoomScale="90" zoomScaleNormal="90" workbookViewId="0">
      <selection activeCell="B8" sqref="B7:B8"/>
    </sheetView>
  </sheetViews>
  <sheetFormatPr defaultRowHeight="12.75" x14ac:dyDescent="0.2"/>
  <cols>
    <col min="1" max="1" width="2.7109375" style="2" customWidth="1"/>
    <col min="2" max="2" width="33.85546875" style="2" bestFit="1" customWidth="1"/>
    <col min="3" max="12" width="10.5703125" style="2" customWidth="1"/>
    <col min="13" max="13" width="11.140625" style="2" customWidth="1"/>
    <col min="14" max="14" width="11" style="2" customWidth="1"/>
    <col min="15" max="16" width="7.5703125" style="2" customWidth="1"/>
    <col min="17" max="16384" width="9.140625" style="2"/>
  </cols>
  <sheetData>
    <row r="1" spans="2:14" ht="18" customHeight="1" x14ac:dyDescent="0.2"/>
    <row r="2" spans="2:14" ht="18" customHeight="1" x14ac:dyDescent="0.3">
      <c r="C2" s="8" t="s">
        <v>776</v>
      </c>
    </row>
    <row r="3" spans="2:14" ht="18" customHeight="1" x14ac:dyDescent="0.2"/>
    <row r="4" spans="2:14" hidden="1" x14ac:dyDescent="0.2">
      <c r="B4" s="6" t="s">
        <v>30</v>
      </c>
      <c r="C4" s="2" t="s">
        <v>31</v>
      </c>
    </row>
    <row r="5" spans="2:14" hidden="1" x14ac:dyDescent="0.2"/>
    <row r="6" spans="2:14" hidden="1" x14ac:dyDescent="0.2">
      <c r="B6"/>
      <c r="C6" s="6" t="s">
        <v>662</v>
      </c>
      <c r="D6"/>
      <c r="E6"/>
      <c r="F6"/>
      <c r="G6"/>
      <c r="H6"/>
      <c r="I6"/>
      <c r="J6"/>
      <c r="K6"/>
      <c r="L6"/>
      <c r="M6"/>
      <c r="N6"/>
    </row>
    <row r="7" spans="2:14" ht="25.5" x14ac:dyDescent="0.2">
      <c r="B7" s="63"/>
      <c r="C7" s="44" t="s">
        <v>669</v>
      </c>
      <c r="D7" s="44"/>
      <c r="E7" s="44" t="s">
        <v>658</v>
      </c>
      <c r="F7" s="44"/>
      <c r="G7" s="44" t="s">
        <v>655</v>
      </c>
      <c r="H7" s="44"/>
      <c r="I7" s="44" t="s">
        <v>657</v>
      </c>
      <c r="J7" s="44"/>
      <c r="K7" s="60" t="s">
        <v>684</v>
      </c>
      <c r="L7" s="61"/>
      <c r="M7" s="45" t="s">
        <v>750</v>
      </c>
      <c r="N7" s="45" t="s">
        <v>664</v>
      </c>
    </row>
    <row r="8" spans="2:14" ht="25.5" x14ac:dyDescent="0.2">
      <c r="B8" s="65" t="s">
        <v>753</v>
      </c>
      <c r="C8" s="46" t="s">
        <v>751</v>
      </c>
      <c r="D8" s="46" t="s">
        <v>665</v>
      </c>
      <c r="E8" s="46" t="s">
        <v>751</v>
      </c>
      <c r="F8" s="46" t="s">
        <v>665</v>
      </c>
      <c r="G8" s="46" t="s">
        <v>751</v>
      </c>
      <c r="H8" s="46" t="s">
        <v>665</v>
      </c>
      <c r="I8" s="46" t="s">
        <v>751</v>
      </c>
      <c r="J8" s="46" t="s">
        <v>665</v>
      </c>
      <c r="K8" s="58" t="s">
        <v>751</v>
      </c>
      <c r="L8" s="59" t="s">
        <v>665</v>
      </c>
      <c r="M8" s="45"/>
      <c r="N8" s="45"/>
    </row>
    <row r="9" spans="2:14" x14ac:dyDescent="0.2">
      <c r="B9" s="1" t="s">
        <v>666</v>
      </c>
      <c r="C9" s="10"/>
      <c r="D9" s="10"/>
      <c r="E9" s="10"/>
      <c r="F9" s="10"/>
      <c r="G9" s="10"/>
      <c r="H9" s="10"/>
      <c r="I9" s="10"/>
      <c r="J9" s="10"/>
      <c r="K9" s="10"/>
      <c r="L9" s="10"/>
      <c r="M9" s="10"/>
      <c r="N9" s="10"/>
    </row>
    <row r="10" spans="2:14" x14ac:dyDescent="0.2">
      <c r="B10" s="7" t="s">
        <v>40</v>
      </c>
      <c r="C10" s="10">
        <v>549</v>
      </c>
      <c r="D10" s="10">
        <v>549</v>
      </c>
      <c r="E10" s="10">
        <v>549</v>
      </c>
      <c r="F10" s="10">
        <v>549</v>
      </c>
      <c r="G10" s="10"/>
      <c r="H10" s="10"/>
      <c r="I10" s="10"/>
      <c r="J10" s="10"/>
      <c r="K10" s="10"/>
      <c r="L10" s="10"/>
      <c r="M10" s="10">
        <v>1098</v>
      </c>
      <c r="N10" s="10">
        <v>1098</v>
      </c>
    </row>
    <row r="11" spans="2:14" x14ac:dyDescent="0.2">
      <c r="B11" s="7" t="s">
        <v>89</v>
      </c>
      <c r="C11" s="10">
        <v>322</v>
      </c>
      <c r="D11" s="10"/>
      <c r="E11" s="10"/>
      <c r="F11" s="10"/>
      <c r="G11" s="10"/>
      <c r="H11" s="10"/>
      <c r="I11" s="10"/>
      <c r="J11" s="10"/>
      <c r="K11" s="10"/>
      <c r="L11" s="10"/>
      <c r="M11" s="10">
        <v>322</v>
      </c>
      <c r="N11" s="10"/>
    </row>
    <row r="12" spans="2:14" x14ac:dyDescent="0.2">
      <c r="B12" s="7" t="s">
        <v>756</v>
      </c>
      <c r="C12" s="10">
        <v>170</v>
      </c>
      <c r="D12" s="10"/>
      <c r="E12" s="10"/>
      <c r="F12" s="10"/>
      <c r="G12" s="10"/>
      <c r="H12" s="10"/>
      <c r="I12" s="10"/>
      <c r="J12" s="10"/>
      <c r="K12" s="10"/>
      <c r="L12" s="10"/>
      <c r="M12" s="10">
        <v>170</v>
      </c>
      <c r="N12" s="10"/>
    </row>
    <row r="13" spans="2:14" x14ac:dyDescent="0.2">
      <c r="B13" s="7" t="s">
        <v>70</v>
      </c>
      <c r="C13" s="10">
        <v>1830</v>
      </c>
      <c r="D13" s="10">
        <v>380</v>
      </c>
      <c r="E13" s="10"/>
      <c r="F13" s="10"/>
      <c r="G13" s="10"/>
      <c r="H13" s="10"/>
      <c r="I13" s="10"/>
      <c r="J13" s="10"/>
      <c r="K13" s="10"/>
      <c r="L13" s="10"/>
      <c r="M13" s="10">
        <v>1830</v>
      </c>
      <c r="N13" s="10">
        <v>380</v>
      </c>
    </row>
    <row r="14" spans="2:14" x14ac:dyDescent="0.2">
      <c r="B14" s="7" t="s">
        <v>75</v>
      </c>
      <c r="C14" s="10">
        <v>1522</v>
      </c>
      <c r="D14" s="10"/>
      <c r="E14" s="10"/>
      <c r="F14" s="10"/>
      <c r="G14" s="10"/>
      <c r="H14" s="10"/>
      <c r="I14" s="10"/>
      <c r="J14" s="10"/>
      <c r="K14" s="10"/>
      <c r="L14" s="10"/>
      <c r="M14" s="10">
        <v>1522</v>
      </c>
      <c r="N14" s="10"/>
    </row>
    <row r="15" spans="2:14" x14ac:dyDescent="0.2">
      <c r="B15" s="1" t="s">
        <v>674</v>
      </c>
      <c r="C15" s="10"/>
      <c r="D15" s="10"/>
      <c r="E15" s="10"/>
      <c r="F15" s="10"/>
      <c r="G15" s="10"/>
      <c r="H15" s="10"/>
      <c r="I15" s="10"/>
      <c r="J15" s="10"/>
      <c r="K15" s="10"/>
      <c r="L15" s="10"/>
      <c r="M15" s="10"/>
      <c r="N15" s="10"/>
    </row>
    <row r="16" spans="2:14" x14ac:dyDescent="0.2">
      <c r="B16" s="7" t="s">
        <v>102</v>
      </c>
      <c r="C16" s="10"/>
      <c r="D16" s="10"/>
      <c r="E16" s="10">
        <v>83</v>
      </c>
      <c r="F16" s="10">
        <v>83</v>
      </c>
      <c r="G16" s="10"/>
      <c r="H16" s="10"/>
      <c r="I16" s="10"/>
      <c r="J16" s="10"/>
      <c r="K16" s="10"/>
      <c r="L16" s="10"/>
      <c r="M16" s="10">
        <v>83</v>
      </c>
      <c r="N16" s="10">
        <v>83</v>
      </c>
    </row>
    <row r="17" spans="2:14" x14ac:dyDescent="0.2">
      <c r="B17" s="7" t="s">
        <v>103</v>
      </c>
      <c r="C17" s="10"/>
      <c r="D17" s="10"/>
      <c r="E17" s="10">
        <v>100</v>
      </c>
      <c r="F17" s="10">
        <v>100</v>
      </c>
      <c r="G17" s="10"/>
      <c r="H17" s="10"/>
      <c r="I17" s="10"/>
      <c r="J17" s="10"/>
      <c r="K17" s="10"/>
      <c r="L17" s="10"/>
      <c r="M17" s="10">
        <v>100</v>
      </c>
      <c r="N17" s="10">
        <v>100</v>
      </c>
    </row>
    <row r="18" spans="2:14" x14ac:dyDescent="0.2">
      <c r="B18" s="7" t="s">
        <v>105</v>
      </c>
      <c r="C18" s="10"/>
      <c r="D18" s="10"/>
      <c r="E18" s="10">
        <v>100</v>
      </c>
      <c r="F18" s="10">
        <v>100</v>
      </c>
      <c r="G18" s="10"/>
      <c r="H18" s="10"/>
      <c r="I18" s="10"/>
      <c r="J18" s="10"/>
      <c r="K18" s="10"/>
      <c r="L18" s="10"/>
      <c r="M18" s="10">
        <v>100</v>
      </c>
      <c r="N18" s="10">
        <v>100</v>
      </c>
    </row>
    <row r="19" spans="2:14" x14ac:dyDescent="0.2">
      <c r="B19" s="7" t="s">
        <v>104</v>
      </c>
      <c r="C19" s="10"/>
      <c r="D19" s="10"/>
      <c r="E19" s="10">
        <v>42</v>
      </c>
      <c r="F19" s="10">
        <v>42</v>
      </c>
      <c r="G19" s="10"/>
      <c r="H19" s="10"/>
      <c r="I19" s="10"/>
      <c r="J19" s="10"/>
      <c r="K19" s="10"/>
      <c r="L19" s="10"/>
      <c r="M19" s="10">
        <v>42</v>
      </c>
      <c r="N19" s="10">
        <v>42</v>
      </c>
    </row>
    <row r="20" spans="2:14" x14ac:dyDescent="0.2">
      <c r="B20" s="7" t="s">
        <v>106</v>
      </c>
      <c r="C20" s="10"/>
      <c r="D20" s="10"/>
      <c r="E20" s="10">
        <v>47</v>
      </c>
      <c r="F20" s="10">
        <v>47</v>
      </c>
      <c r="G20" s="10"/>
      <c r="H20" s="10"/>
      <c r="I20" s="10"/>
      <c r="J20" s="10"/>
      <c r="K20" s="10"/>
      <c r="L20" s="10"/>
      <c r="M20" s="10">
        <v>47</v>
      </c>
      <c r="N20" s="10">
        <v>47</v>
      </c>
    </row>
    <row r="21" spans="2:14" x14ac:dyDescent="0.2">
      <c r="B21" s="7" t="s">
        <v>107</v>
      </c>
      <c r="C21" s="10"/>
      <c r="D21" s="10"/>
      <c r="E21" s="10">
        <v>120</v>
      </c>
      <c r="F21" s="10">
        <v>120</v>
      </c>
      <c r="G21" s="10"/>
      <c r="H21" s="10"/>
      <c r="I21" s="10"/>
      <c r="J21" s="10"/>
      <c r="K21" s="10"/>
      <c r="L21" s="10"/>
      <c r="M21" s="10">
        <v>120</v>
      </c>
      <c r="N21" s="10">
        <v>120</v>
      </c>
    </row>
    <row r="22" spans="2:14" x14ac:dyDescent="0.2">
      <c r="B22" s="1" t="s">
        <v>675</v>
      </c>
      <c r="C22" s="10"/>
      <c r="D22" s="10"/>
      <c r="E22" s="10"/>
      <c r="F22" s="10"/>
      <c r="G22" s="10"/>
      <c r="H22" s="10"/>
      <c r="I22" s="10"/>
      <c r="J22" s="10"/>
      <c r="K22" s="10"/>
      <c r="L22" s="10"/>
      <c r="M22" s="10"/>
      <c r="N22" s="10"/>
    </row>
    <row r="23" spans="2:14" x14ac:dyDescent="0.2">
      <c r="B23" s="7" t="s">
        <v>89</v>
      </c>
      <c r="C23" s="10"/>
      <c r="D23" s="10"/>
      <c r="E23" s="10">
        <v>100</v>
      </c>
      <c r="F23" s="10">
        <v>100</v>
      </c>
      <c r="G23" s="10">
        <v>100</v>
      </c>
      <c r="H23" s="10">
        <v>100</v>
      </c>
      <c r="I23" s="10"/>
      <c r="J23" s="10"/>
      <c r="K23" s="10"/>
      <c r="L23" s="10"/>
      <c r="M23" s="10">
        <v>200</v>
      </c>
      <c r="N23" s="10">
        <v>200</v>
      </c>
    </row>
    <row r="24" spans="2:14" x14ac:dyDescent="0.2">
      <c r="B24" s="7" t="s">
        <v>92</v>
      </c>
      <c r="C24" s="10"/>
      <c r="D24" s="10"/>
      <c r="E24" s="10"/>
      <c r="F24" s="10"/>
      <c r="G24" s="10">
        <v>400</v>
      </c>
      <c r="H24" s="10"/>
      <c r="I24" s="10"/>
      <c r="J24" s="10"/>
      <c r="K24" s="10"/>
      <c r="L24" s="10"/>
      <c r="M24" s="10">
        <v>400</v>
      </c>
      <c r="N24" s="10"/>
    </row>
    <row r="25" spans="2:14" x14ac:dyDescent="0.2">
      <c r="B25" s="1" t="s">
        <v>677</v>
      </c>
      <c r="C25" s="10"/>
      <c r="D25" s="10"/>
      <c r="E25" s="10"/>
      <c r="F25" s="10"/>
      <c r="G25" s="10"/>
      <c r="H25" s="10"/>
      <c r="I25" s="10"/>
      <c r="J25" s="10"/>
      <c r="K25" s="10"/>
      <c r="L25" s="10"/>
      <c r="M25" s="10"/>
      <c r="N25" s="10"/>
    </row>
    <row r="26" spans="2:14" x14ac:dyDescent="0.2">
      <c r="B26" s="7" t="s">
        <v>63</v>
      </c>
      <c r="C26" s="10"/>
      <c r="D26" s="10"/>
      <c r="E26" s="10">
        <v>34</v>
      </c>
      <c r="F26" s="10">
        <v>28</v>
      </c>
      <c r="G26" s="10"/>
      <c r="H26" s="10"/>
      <c r="I26" s="10"/>
      <c r="J26" s="10"/>
      <c r="K26" s="10"/>
      <c r="L26" s="10"/>
      <c r="M26" s="10">
        <v>34</v>
      </c>
      <c r="N26" s="10">
        <v>28</v>
      </c>
    </row>
    <row r="27" spans="2:14" x14ac:dyDescent="0.2">
      <c r="B27" s="7" t="s">
        <v>65</v>
      </c>
      <c r="C27" s="10"/>
      <c r="D27" s="10"/>
      <c r="E27" s="10">
        <v>65</v>
      </c>
      <c r="F27" s="10"/>
      <c r="G27" s="10"/>
      <c r="H27" s="10"/>
      <c r="I27" s="10"/>
      <c r="J27" s="10"/>
      <c r="K27" s="10"/>
      <c r="L27" s="10"/>
      <c r="M27" s="10">
        <v>65</v>
      </c>
      <c r="N27" s="10"/>
    </row>
    <row r="28" spans="2:14" x14ac:dyDescent="0.2">
      <c r="B28" s="7" t="s">
        <v>66</v>
      </c>
      <c r="C28" s="10"/>
      <c r="D28" s="10"/>
      <c r="E28" s="10">
        <v>9</v>
      </c>
      <c r="F28" s="10">
        <v>5</v>
      </c>
      <c r="G28" s="10"/>
      <c r="H28" s="10"/>
      <c r="I28" s="10"/>
      <c r="J28" s="10"/>
      <c r="K28" s="10"/>
      <c r="L28" s="10"/>
      <c r="M28" s="10">
        <v>9</v>
      </c>
      <c r="N28" s="10">
        <v>5</v>
      </c>
    </row>
    <row r="29" spans="2:14" x14ac:dyDescent="0.2">
      <c r="B29" s="7" t="s">
        <v>67</v>
      </c>
      <c r="C29" s="10"/>
      <c r="D29" s="10"/>
      <c r="E29" s="10">
        <v>1</v>
      </c>
      <c r="F29" s="10"/>
      <c r="G29" s="10"/>
      <c r="H29" s="10"/>
      <c r="I29" s="10"/>
      <c r="J29" s="10"/>
      <c r="K29" s="10"/>
      <c r="L29" s="10"/>
      <c r="M29" s="10">
        <v>1</v>
      </c>
      <c r="N29" s="10"/>
    </row>
    <row r="30" spans="2:14" x14ac:dyDescent="0.2">
      <c r="B30" s="7" t="s">
        <v>68</v>
      </c>
      <c r="C30" s="10"/>
      <c r="D30" s="10"/>
      <c r="E30" s="10">
        <v>68</v>
      </c>
      <c r="F30" s="10">
        <v>42</v>
      </c>
      <c r="G30" s="10"/>
      <c r="H30" s="10"/>
      <c r="I30" s="10"/>
      <c r="J30" s="10"/>
      <c r="K30" s="10"/>
      <c r="L30" s="10"/>
      <c r="M30" s="10">
        <v>68</v>
      </c>
      <c r="N30" s="10">
        <v>42</v>
      </c>
    </row>
    <row r="31" spans="2:14" x14ac:dyDescent="0.2">
      <c r="B31" s="7" t="s">
        <v>70</v>
      </c>
      <c r="C31" s="10"/>
      <c r="D31" s="10"/>
      <c r="E31" s="10">
        <v>65</v>
      </c>
      <c r="F31" s="10">
        <v>16</v>
      </c>
      <c r="G31" s="10"/>
      <c r="H31" s="10"/>
      <c r="I31" s="10"/>
      <c r="J31" s="10"/>
      <c r="K31" s="10"/>
      <c r="L31" s="10"/>
      <c r="M31" s="10">
        <v>65</v>
      </c>
      <c r="N31" s="10">
        <v>16</v>
      </c>
    </row>
    <row r="32" spans="2:14" x14ac:dyDescent="0.2">
      <c r="B32" s="7" t="s">
        <v>71</v>
      </c>
      <c r="C32" s="10"/>
      <c r="D32" s="10"/>
      <c r="E32" s="10">
        <v>117</v>
      </c>
      <c r="F32" s="10">
        <v>6</v>
      </c>
      <c r="G32" s="10"/>
      <c r="H32" s="10"/>
      <c r="I32" s="10"/>
      <c r="J32" s="10"/>
      <c r="K32" s="10"/>
      <c r="L32" s="10"/>
      <c r="M32" s="10">
        <v>117</v>
      </c>
      <c r="N32" s="10">
        <v>6</v>
      </c>
    </row>
    <row r="33" spans="2:14" x14ac:dyDescent="0.2">
      <c r="B33" s="7" t="s">
        <v>72</v>
      </c>
      <c r="C33" s="10"/>
      <c r="D33" s="10"/>
      <c r="E33" s="10">
        <v>76</v>
      </c>
      <c r="F33" s="10">
        <v>12</v>
      </c>
      <c r="G33" s="10"/>
      <c r="H33" s="10"/>
      <c r="I33" s="10"/>
      <c r="J33" s="10"/>
      <c r="K33" s="10"/>
      <c r="L33" s="10"/>
      <c r="M33" s="10">
        <v>76</v>
      </c>
      <c r="N33" s="10">
        <v>12</v>
      </c>
    </row>
    <row r="34" spans="2:14" x14ac:dyDescent="0.2">
      <c r="B34" s="7" t="s">
        <v>73</v>
      </c>
      <c r="C34" s="10"/>
      <c r="D34" s="10"/>
      <c r="E34" s="10">
        <v>1</v>
      </c>
      <c r="F34" s="10"/>
      <c r="G34" s="10"/>
      <c r="H34" s="10"/>
      <c r="I34" s="10"/>
      <c r="J34" s="10"/>
      <c r="K34" s="10"/>
      <c r="L34" s="10"/>
      <c r="M34" s="10">
        <v>1</v>
      </c>
      <c r="N34" s="10"/>
    </row>
    <row r="35" spans="2:14" x14ac:dyDescent="0.2">
      <c r="B35" s="7" t="s">
        <v>74</v>
      </c>
      <c r="C35" s="10"/>
      <c r="D35" s="10"/>
      <c r="E35" s="10">
        <v>866</v>
      </c>
      <c r="F35" s="10">
        <v>450</v>
      </c>
      <c r="G35" s="10">
        <v>50</v>
      </c>
      <c r="H35" s="10">
        <v>50</v>
      </c>
      <c r="I35" s="10"/>
      <c r="J35" s="10"/>
      <c r="K35" s="10"/>
      <c r="L35" s="10"/>
      <c r="M35" s="10">
        <v>916</v>
      </c>
      <c r="N35" s="10">
        <v>500</v>
      </c>
    </row>
    <row r="36" spans="2:14" x14ac:dyDescent="0.2">
      <c r="B36" s="7" t="s">
        <v>76</v>
      </c>
      <c r="C36" s="10"/>
      <c r="D36" s="10"/>
      <c r="E36" s="10">
        <v>59</v>
      </c>
      <c r="F36" s="10">
        <v>16</v>
      </c>
      <c r="G36" s="10"/>
      <c r="H36" s="10"/>
      <c r="I36" s="10"/>
      <c r="J36" s="10"/>
      <c r="K36" s="10"/>
      <c r="L36" s="10"/>
      <c r="M36" s="10">
        <v>59</v>
      </c>
      <c r="N36" s="10">
        <v>16</v>
      </c>
    </row>
    <row r="37" spans="2:14" x14ac:dyDescent="0.2">
      <c r="B37" s="1" t="s">
        <v>116</v>
      </c>
      <c r="C37" s="10"/>
      <c r="D37" s="10"/>
      <c r="E37" s="10"/>
      <c r="F37" s="10"/>
      <c r="G37" s="10"/>
      <c r="H37" s="10"/>
      <c r="I37" s="10"/>
      <c r="J37" s="10"/>
      <c r="K37" s="10"/>
      <c r="L37" s="10"/>
      <c r="M37" s="10"/>
      <c r="N37" s="10"/>
    </row>
    <row r="38" spans="2:14" x14ac:dyDescent="0.2">
      <c r="B38" s="7" t="s">
        <v>92</v>
      </c>
      <c r="C38" s="10"/>
      <c r="D38" s="10"/>
      <c r="E38" s="10">
        <v>878</v>
      </c>
      <c r="F38" s="10">
        <v>878</v>
      </c>
      <c r="G38" s="10"/>
      <c r="H38" s="10"/>
      <c r="I38" s="10"/>
      <c r="J38" s="10"/>
      <c r="K38" s="10"/>
      <c r="L38" s="10"/>
      <c r="M38" s="10">
        <v>878</v>
      </c>
      <c r="N38" s="10">
        <v>878</v>
      </c>
    </row>
    <row r="39" spans="2:14" x14ac:dyDescent="0.2">
      <c r="B39" s="7" t="s">
        <v>23</v>
      </c>
      <c r="C39" s="10"/>
      <c r="D39" s="10"/>
      <c r="E39" s="10">
        <v>859</v>
      </c>
      <c r="F39" s="10">
        <v>859</v>
      </c>
      <c r="G39" s="10"/>
      <c r="H39" s="10"/>
      <c r="I39" s="10"/>
      <c r="J39" s="10"/>
      <c r="K39" s="10"/>
      <c r="L39" s="10"/>
      <c r="M39" s="10">
        <v>859</v>
      </c>
      <c r="N39" s="10">
        <v>859</v>
      </c>
    </row>
    <row r="40" spans="2:14" x14ac:dyDescent="0.2">
      <c r="B40" s="7" t="s">
        <v>72</v>
      </c>
      <c r="C40" s="10"/>
      <c r="D40" s="10"/>
      <c r="E40" s="10">
        <v>1155</v>
      </c>
      <c r="F40" s="10">
        <v>1155</v>
      </c>
      <c r="G40" s="10"/>
      <c r="H40" s="10"/>
      <c r="I40" s="10"/>
      <c r="J40" s="10"/>
      <c r="K40" s="10"/>
      <c r="L40" s="10"/>
      <c r="M40" s="10">
        <v>1155</v>
      </c>
      <c r="N40" s="10">
        <v>1155</v>
      </c>
    </row>
    <row r="41" spans="2:14" x14ac:dyDescent="0.2">
      <c r="B41" s="7" t="s">
        <v>73</v>
      </c>
      <c r="C41" s="10"/>
      <c r="D41" s="10"/>
      <c r="E41" s="10">
        <v>854</v>
      </c>
      <c r="F41" s="10">
        <v>854</v>
      </c>
      <c r="G41" s="10"/>
      <c r="H41" s="10"/>
      <c r="I41" s="10"/>
      <c r="J41" s="10"/>
      <c r="K41" s="10"/>
      <c r="L41" s="10"/>
      <c r="M41" s="10">
        <v>854</v>
      </c>
      <c r="N41" s="10">
        <v>854</v>
      </c>
    </row>
    <row r="42" spans="2:14" x14ac:dyDescent="0.2">
      <c r="B42" s="7" t="s">
        <v>95</v>
      </c>
      <c r="C42" s="10"/>
      <c r="D42" s="10"/>
      <c r="E42" s="10">
        <v>1371</v>
      </c>
      <c r="F42" s="10">
        <v>1371</v>
      </c>
      <c r="G42" s="10"/>
      <c r="H42" s="10"/>
      <c r="I42" s="10"/>
      <c r="J42" s="10"/>
      <c r="K42" s="10"/>
      <c r="L42" s="10"/>
      <c r="M42" s="10">
        <v>1371</v>
      </c>
      <c r="N42" s="10">
        <v>1371</v>
      </c>
    </row>
    <row r="43" spans="2:14" x14ac:dyDescent="0.2">
      <c r="B43" s="7" t="s">
        <v>96</v>
      </c>
      <c r="C43" s="10"/>
      <c r="D43" s="10"/>
      <c r="E43" s="10">
        <v>1231</v>
      </c>
      <c r="F43" s="10">
        <v>1231</v>
      </c>
      <c r="G43" s="10"/>
      <c r="H43" s="10"/>
      <c r="I43" s="10"/>
      <c r="J43" s="10"/>
      <c r="K43" s="10"/>
      <c r="L43" s="10"/>
      <c r="M43" s="10">
        <v>1231</v>
      </c>
      <c r="N43" s="10">
        <v>1231</v>
      </c>
    </row>
    <row r="44" spans="2:14" x14ac:dyDescent="0.2">
      <c r="B44" s="7" t="s">
        <v>76</v>
      </c>
      <c r="C44" s="10"/>
      <c r="D44" s="10"/>
      <c r="E44" s="10">
        <v>421</v>
      </c>
      <c r="F44" s="10">
        <v>421</v>
      </c>
      <c r="G44" s="10"/>
      <c r="H44" s="10"/>
      <c r="I44" s="10"/>
      <c r="J44" s="10"/>
      <c r="K44" s="10"/>
      <c r="L44" s="10"/>
      <c r="M44" s="10">
        <v>421</v>
      </c>
      <c r="N44" s="10">
        <v>421</v>
      </c>
    </row>
    <row r="45" spans="2:14" x14ac:dyDescent="0.2">
      <c r="B45" s="1" t="s">
        <v>667</v>
      </c>
      <c r="C45" s="10"/>
      <c r="D45" s="10"/>
      <c r="E45" s="10"/>
      <c r="F45" s="10"/>
      <c r="G45" s="10"/>
      <c r="H45" s="10"/>
      <c r="I45" s="10"/>
      <c r="J45" s="10"/>
      <c r="K45" s="10"/>
      <c r="L45" s="10"/>
      <c r="M45" s="10"/>
      <c r="N45" s="10"/>
    </row>
    <row r="46" spans="2:14" x14ac:dyDescent="0.2">
      <c r="B46" s="7" t="s">
        <v>84</v>
      </c>
      <c r="C46" s="10"/>
      <c r="D46" s="10"/>
      <c r="E46" s="10"/>
      <c r="F46" s="10"/>
      <c r="G46" s="10"/>
      <c r="H46" s="10"/>
      <c r="I46" s="10"/>
      <c r="J46" s="10"/>
      <c r="K46" s="10">
        <v>132</v>
      </c>
      <c r="L46" s="10"/>
      <c r="M46" s="10">
        <v>132</v>
      </c>
      <c r="N46" s="10"/>
    </row>
    <row r="47" spans="2:14" x14ac:dyDescent="0.2">
      <c r="B47" s="1" t="s">
        <v>685</v>
      </c>
      <c r="C47" s="10"/>
      <c r="D47" s="10"/>
      <c r="E47" s="10"/>
      <c r="F47" s="10"/>
      <c r="G47" s="10"/>
      <c r="H47" s="10"/>
      <c r="I47" s="10"/>
      <c r="J47" s="10"/>
      <c r="K47" s="10"/>
      <c r="L47" s="10"/>
      <c r="M47" s="10"/>
      <c r="N47" s="10"/>
    </row>
    <row r="48" spans="2:14" x14ac:dyDescent="0.2">
      <c r="B48" s="7" t="s">
        <v>67</v>
      </c>
      <c r="C48" s="10"/>
      <c r="D48" s="10"/>
      <c r="E48" s="10"/>
      <c r="F48" s="10"/>
      <c r="G48" s="10">
        <v>90</v>
      </c>
      <c r="H48" s="10">
        <v>30</v>
      </c>
      <c r="I48" s="10"/>
      <c r="J48" s="10"/>
      <c r="K48" s="10"/>
      <c r="L48" s="10"/>
      <c r="M48" s="10">
        <v>90</v>
      </c>
      <c r="N48" s="10">
        <v>30</v>
      </c>
    </row>
    <row r="49" spans="2:14" x14ac:dyDescent="0.2">
      <c r="B49" s="7" t="s">
        <v>46</v>
      </c>
      <c r="C49" s="10"/>
      <c r="D49" s="10"/>
      <c r="E49" s="10"/>
      <c r="F49" s="10"/>
      <c r="G49" s="10">
        <v>80</v>
      </c>
      <c r="H49" s="10">
        <v>40</v>
      </c>
      <c r="I49" s="10"/>
      <c r="J49" s="10"/>
      <c r="K49" s="10"/>
      <c r="L49" s="10"/>
      <c r="M49" s="10">
        <v>80</v>
      </c>
      <c r="N49" s="10">
        <v>40</v>
      </c>
    </row>
    <row r="50" spans="2:14" x14ac:dyDescent="0.2">
      <c r="B50" s="7" t="s">
        <v>74</v>
      </c>
      <c r="C50" s="10"/>
      <c r="D50" s="10"/>
      <c r="E50" s="10"/>
      <c r="F50" s="10"/>
      <c r="G50" s="10">
        <v>90</v>
      </c>
      <c r="H50" s="10">
        <v>5</v>
      </c>
      <c r="I50" s="10"/>
      <c r="J50" s="10"/>
      <c r="K50" s="10"/>
      <c r="L50" s="10"/>
      <c r="M50" s="10">
        <v>90</v>
      </c>
      <c r="N50" s="10">
        <v>5</v>
      </c>
    </row>
    <row r="51" spans="2:14" x14ac:dyDescent="0.2">
      <c r="B51" s="1" t="s">
        <v>686</v>
      </c>
      <c r="C51" s="10"/>
      <c r="D51" s="10"/>
      <c r="E51" s="10"/>
      <c r="F51" s="10"/>
      <c r="G51" s="10"/>
      <c r="H51" s="10"/>
      <c r="I51" s="10"/>
      <c r="J51" s="10"/>
      <c r="K51" s="10"/>
      <c r="L51" s="10"/>
      <c r="M51" s="10"/>
      <c r="N51" s="10"/>
    </row>
    <row r="52" spans="2:14" x14ac:dyDescent="0.2">
      <c r="B52" s="7" t="s">
        <v>44</v>
      </c>
      <c r="C52" s="10"/>
      <c r="D52" s="10"/>
      <c r="E52" s="10"/>
      <c r="F52" s="10"/>
      <c r="G52" s="10"/>
      <c r="H52" s="10"/>
      <c r="I52" s="10"/>
      <c r="J52" s="10"/>
      <c r="K52" s="10"/>
      <c r="L52" s="10"/>
      <c r="M52" s="10"/>
      <c r="N52" s="10"/>
    </row>
    <row r="53" spans="2:14" x14ac:dyDescent="0.2">
      <c r="B53" s="1" t="s">
        <v>688</v>
      </c>
      <c r="C53" s="10"/>
      <c r="D53" s="10"/>
      <c r="E53" s="10"/>
      <c r="F53" s="10"/>
      <c r="G53" s="10"/>
      <c r="H53" s="10"/>
      <c r="I53" s="10"/>
      <c r="J53" s="10"/>
      <c r="K53" s="10"/>
      <c r="L53" s="10"/>
      <c r="M53" s="10"/>
      <c r="N53" s="10"/>
    </row>
    <row r="54" spans="2:14" x14ac:dyDescent="0.2">
      <c r="B54" s="7" t="s">
        <v>102</v>
      </c>
      <c r="C54" s="10"/>
      <c r="D54" s="10"/>
      <c r="E54" s="10">
        <v>202</v>
      </c>
      <c r="F54" s="10">
        <v>202</v>
      </c>
      <c r="G54" s="10"/>
      <c r="H54" s="10"/>
      <c r="I54" s="10"/>
      <c r="J54" s="10"/>
      <c r="K54" s="10"/>
      <c r="L54" s="10"/>
      <c r="M54" s="10">
        <v>202</v>
      </c>
      <c r="N54" s="10">
        <v>202</v>
      </c>
    </row>
    <row r="55" spans="2:14" x14ac:dyDescent="0.2">
      <c r="B55" s="7" t="s">
        <v>41</v>
      </c>
      <c r="C55" s="10"/>
      <c r="D55" s="10"/>
      <c r="E55" s="10">
        <v>70</v>
      </c>
      <c r="F55" s="10">
        <v>70</v>
      </c>
      <c r="G55" s="10"/>
      <c r="H55" s="10"/>
      <c r="I55" s="10"/>
      <c r="J55" s="10"/>
      <c r="K55" s="10"/>
      <c r="L55" s="10"/>
      <c r="M55" s="10">
        <v>70</v>
      </c>
      <c r="N55" s="10">
        <v>70</v>
      </c>
    </row>
    <row r="56" spans="2:14" x14ac:dyDescent="0.2">
      <c r="B56" s="7" t="s">
        <v>103</v>
      </c>
      <c r="C56" s="10"/>
      <c r="D56" s="10"/>
      <c r="E56" s="10">
        <v>393</v>
      </c>
      <c r="F56" s="10">
        <v>322</v>
      </c>
      <c r="G56" s="10"/>
      <c r="H56" s="10"/>
      <c r="I56" s="10"/>
      <c r="J56" s="10"/>
      <c r="K56" s="10"/>
      <c r="L56" s="10"/>
      <c r="M56" s="10">
        <v>393</v>
      </c>
      <c r="N56" s="10">
        <v>322</v>
      </c>
    </row>
    <row r="57" spans="2:14" x14ac:dyDescent="0.2">
      <c r="B57" s="7" t="s">
        <v>105</v>
      </c>
      <c r="C57" s="10"/>
      <c r="D57" s="10"/>
      <c r="E57" s="10">
        <v>305</v>
      </c>
      <c r="F57" s="10">
        <v>305</v>
      </c>
      <c r="G57" s="10"/>
      <c r="H57" s="10"/>
      <c r="I57" s="10"/>
      <c r="J57" s="10"/>
      <c r="K57" s="10"/>
      <c r="L57" s="10"/>
      <c r="M57" s="10">
        <v>305</v>
      </c>
      <c r="N57" s="10">
        <v>305</v>
      </c>
    </row>
    <row r="58" spans="2:14" x14ac:dyDescent="0.2">
      <c r="B58" s="7" t="s">
        <v>63</v>
      </c>
      <c r="C58" s="10"/>
      <c r="D58" s="10"/>
      <c r="E58" s="10">
        <v>540</v>
      </c>
      <c r="F58" s="10">
        <v>500</v>
      </c>
      <c r="G58" s="10"/>
      <c r="H58" s="10"/>
      <c r="I58" s="10"/>
      <c r="J58" s="10"/>
      <c r="K58" s="10"/>
      <c r="L58" s="10"/>
      <c r="M58" s="10">
        <v>540</v>
      </c>
      <c r="N58" s="10">
        <v>500</v>
      </c>
    </row>
    <row r="59" spans="2:14" x14ac:dyDescent="0.2">
      <c r="B59" s="7" t="s">
        <v>51</v>
      </c>
      <c r="C59" s="10"/>
      <c r="D59" s="10"/>
      <c r="E59" s="10">
        <v>276</v>
      </c>
      <c r="F59" s="10">
        <v>276</v>
      </c>
      <c r="G59" s="10"/>
      <c r="H59" s="10"/>
      <c r="I59" s="10"/>
      <c r="J59" s="10"/>
      <c r="K59" s="10"/>
      <c r="L59" s="10"/>
      <c r="M59" s="10">
        <v>276</v>
      </c>
      <c r="N59" s="10">
        <v>276</v>
      </c>
    </row>
    <row r="60" spans="2:14" x14ac:dyDescent="0.2">
      <c r="B60" s="7" t="s">
        <v>64</v>
      </c>
      <c r="C60" s="10"/>
      <c r="D60" s="10"/>
      <c r="E60" s="10">
        <v>120</v>
      </c>
      <c r="F60" s="10">
        <v>120</v>
      </c>
      <c r="G60" s="10"/>
      <c r="H60" s="10"/>
      <c r="I60" s="10"/>
      <c r="J60" s="10"/>
      <c r="K60" s="10"/>
      <c r="L60" s="10"/>
      <c r="M60" s="10">
        <v>120</v>
      </c>
      <c r="N60" s="10">
        <v>120</v>
      </c>
    </row>
    <row r="61" spans="2:14" x14ac:dyDescent="0.2">
      <c r="B61" s="7" t="s">
        <v>65</v>
      </c>
      <c r="C61" s="10"/>
      <c r="D61" s="10"/>
      <c r="E61" s="10">
        <v>354</v>
      </c>
      <c r="F61" s="10">
        <v>354</v>
      </c>
      <c r="G61" s="10"/>
      <c r="H61" s="10"/>
      <c r="I61" s="10"/>
      <c r="J61" s="10"/>
      <c r="K61" s="10"/>
      <c r="L61" s="10"/>
      <c r="M61" s="10">
        <v>354</v>
      </c>
      <c r="N61" s="10">
        <v>354</v>
      </c>
    </row>
    <row r="62" spans="2:14" x14ac:dyDescent="0.2">
      <c r="B62" s="7" t="s">
        <v>92</v>
      </c>
      <c r="C62" s="10"/>
      <c r="D62" s="10"/>
      <c r="E62" s="10">
        <v>50</v>
      </c>
      <c r="F62" s="10">
        <v>50</v>
      </c>
      <c r="G62" s="10"/>
      <c r="H62" s="10"/>
      <c r="I62" s="10"/>
      <c r="J62" s="10"/>
      <c r="K62" s="10"/>
      <c r="L62" s="10"/>
      <c r="M62" s="10">
        <v>50</v>
      </c>
      <c r="N62" s="10">
        <v>50</v>
      </c>
    </row>
    <row r="63" spans="2:14" x14ac:dyDescent="0.2">
      <c r="B63" s="7" t="s">
        <v>42</v>
      </c>
      <c r="C63" s="10"/>
      <c r="D63" s="10"/>
      <c r="E63" s="10">
        <v>377</v>
      </c>
      <c r="F63" s="10">
        <v>304</v>
      </c>
      <c r="G63" s="10"/>
      <c r="H63" s="10"/>
      <c r="I63" s="10"/>
      <c r="J63" s="10"/>
      <c r="K63" s="10"/>
      <c r="L63" s="10"/>
      <c r="M63" s="10">
        <v>377</v>
      </c>
      <c r="N63" s="10">
        <v>304</v>
      </c>
    </row>
    <row r="64" spans="2:14" x14ac:dyDescent="0.2">
      <c r="B64" s="7" t="s">
        <v>68</v>
      </c>
      <c r="C64" s="10"/>
      <c r="D64" s="10"/>
      <c r="E64" s="10">
        <v>136</v>
      </c>
      <c r="F64" s="10">
        <v>136</v>
      </c>
      <c r="G64" s="10"/>
      <c r="H64" s="10"/>
      <c r="I64" s="10"/>
      <c r="J64" s="10"/>
      <c r="K64" s="10"/>
      <c r="L64" s="10"/>
      <c r="M64" s="10">
        <v>136</v>
      </c>
      <c r="N64" s="10">
        <v>136</v>
      </c>
    </row>
    <row r="65" spans="2:14" x14ac:dyDescent="0.2">
      <c r="B65" s="7" t="s">
        <v>69</v>
      </c>
      <c r="C65" s="10"/>
      <c r="D65" s="10"/>
      <c r="E65" s="10">
        <v>85</v>
      </c>
      <c r="F65" s="10">
        <v>85</v>
      </c>
      <c r="G65" s="10"/>
      <c r="H65" s="10"/>
      <c r="I65" s="10"/>
      <c r="J65" s="10"/>
      <c r="K65" s="10"/>
      <c r="L65" s="10"/>
      <c r="M65" s="10">
        <v>85</v>
      </c>
      <c r="N65" s="10">
        <v>85</v>
      </c>
    </row>
    <row r="66" spans="2:14" x14ac:dyDescent="0.2">
      <c r="B66" s="7" t="s">
        <v>46</v>
      </c>
      <c r="C66" s="10"/>
      <c r="D66" s="10"/>
      <c r="E66" s="10">
        <v>100</v>
      </c>
      <c r="F66" s="10">
        <v>39</v>
      </c>
      <c r="G66" s="10"/>
      <c r="H66" s="10"/>
      <c r="I66" s="10"/>
      <c r="J66" s="10"/>
      <c r="K66" s="10"/>
      <c r="L66" s="10"/>
      <c r="M66" s="10">
        <v>100</v>
      </c>
      <c r="N66" s="10">
        <v>39</v>
      </c>
    </row>
    <row r="67" spans="2:14" x14ac:dyDescent="0.2">
      <c r="B67" s="7" t="s">
        <v>70</v>
      </c>
      <c r="C67" s="10"/>
      <c r="D67" s="10"/>
      <c r="E67" s="10">
        <v>160</v>
      </c>
      <c r="F67" s="10">
        <v>107</v>
      </c>
      <c r="G67" s="10"/>
      <c r="H67" s="10"/>
      <c r="I67" s="10"/>
      <c r="J67" s="10"/>
      <c r="K67" s="10"/>
      <c r="L67" s="10"/>
      <c r="M67" s="10">
        <v>160</v>
      </c>
      <c r="N67" s="10">
        <v>107</v>
      </c>
    </row>
    <row r="68" spans="2:14" x14ac:dyDescent="0.2">
      <c r="B68" s="7" t="s">
        <v>74</v>
      </c>
      <c r="C68" s="10"/>
      <c r="D68" s="10"/>
      <c r="E68" s="10">
        <v>595</v>
      </c>
      <c r="F68" s="10">
        <v>525</v>
      </c>
      <c r="G68" s="10"/>
      <c r="H68" s="10"/>
      <c r="I68" s="10"/>
      <c r="J68" s="10"/>
      <c r="K68" s="10"/>
      <c r="L68" s="10"/>
      <c r="M68" s="10">
        <v>595</v>
      </c>
      <c r="N68" s="10">
        <v>525</v>
      </c>
    </row>
    <row r="69" spans="2:14" x14ac:dyDescent="0.2">
      <c r="B69" s="7" t="s">
        <v>107</v>
      </c>
      <c r="C69" s="10"/>
      <c r="D69" s="10"/>
      <c r="E69" s="10">
        <v>200</v>
      </c>
      <c r="F69" s="10">
        <v>200</v>
      </c>
      <c r="G69" s="10"/>
      <c r="H69" s="10"/>
      <c r="I69" s="10"/>
      <c r="J69" s="10"/>
      <c r="K69" s="10"/>
      <c r="L69" s="10"/>
      <c r="M69" s="10">
        <v>200</v>
      </c>
      <c r="N69" s="10">
        <v>200</v>
      </c>
    </row>
    <row r="70" spans="2:14" x14ac:dyDescent="0.2">
      <c r="B70" s="7" t="s">
        <v>53</v>
      </c>
      <c r="C70" s="10"/>
      <c r="D70" s="10"/>
      <c r="E70" s="10">
        <v>290</v>
      </c>
      <c r="F70" s="10">
        <v>290</v>
      </c>
      <c r="G70" s="10"/>
      <c r="H70" s="10"/>
      <c r="I70" s="10"/>
      <c r="J70" s="10"/>
      <c r="K70" s="10"/>
      <c r="L70" s="10"/>
      <c r="M70" s="10">
        <v>290</v>
      </c>
      <c r="N70" s="10">
        <v>290</v>
      </c>
    </row>
    <row r="71" spans="2:14" x14ac:dyDescent="0.2">
      <c r="B71" s="7" t="s">
        <v>55</v>
      </c>
      <c r="C71" s="10"/>
      <c r="D71" s="10"/>
      <c r="E71" s="10">
        <v>70</v>
      </c>
      <c r="F71" s="10">
        <v>70</v>
      </c>
      <c r="G71" s="10"/>
      <c r="H71" s="10"/>
      <c r="I71" s="10"/>
      <c r="J71" s="10"/>
      <c r="K71" s="10"/>
      <c r="L71" s="10"/>
      <c r="M71" s="10">
        <v>70</v>
      </c>
      <c r="N71" s="10">
        <v>70</v>
      </c>
    </row>
    <row r="72" spans="2:14" x14ac:dyDescent="0.2">
      <c r="B72" s="7" t="s">
        <v>76</v>
      </c>
      <c r="C72" s="10"/>
      <c r="D72" s="10"/>
      <c r="E72" s="10">
        <v>163</v>
      </c>
      <c r="F72" s="10">
        <v>163</v>
      </c>
      <c r="G72" s="10"/>
      <c r="H72" s="10"/>
      <c r="I72" s="10"/>
      <c r="J72" s="10"/>
      <c r="K72" s="10"/>
      <c r="L72" s="10"/>
      <c r="M72" s="10">
        <v>163</v>
      </c>
      <c r="N72" s="10">
        <v>163</v>
      </c>
    </row>
    <row r="73" spans="2:14" x14ac:dyDescent="0.2">
      <c r="B73" s="7" t="s">
        <v>48</v>
      </c>
      <c r="C73" s="10"/>
      <c r="D73" s="10"/>
      <c r="E73" s="10">
        <v>69</v>
      </c>
      <c r="F73" s="10">
        <v>69</v>
      </c>
      <c r="G73" s="10"/>
      <c r="H73" s="10"/>
      <c r="I73" s="10"/>
      <c r="J73" s="10"/>
      <c r="K73" s="10"/>
      <c r="L73" s="10"/>
      <c r="M73" s="10">
        <v>69</v>
      </c>
      <c r="N73" s="10">
        <v>69</v>
      </c>
    </row>
    <row r="74" spans="2:14" x14ac:dyDescent="0.2">
      <c r="B74" s="7" t="s">
        <v>77</v>
      </c>
      <c r="C74" s="10"/>
      <c r="D74" s="10"/>
      <c r="E74" s="10">
        <v>461</v>
      </c>
      <c r="F74" s="10">
        <v>461</v>
      </c>
      <c r="G74" s="10"/>
      <c r="H74" s="10"/>
      <c r="I74" s="10"/>
      <c r="J74" s="10"/>
      <c r="K74" s="10"/>
      <c r="L74" s="10"/>
      <c r="M74" s="10">
        <v>461</v>
      </c>
      <c r="N74" s="10">
        <v>461</v>
      </c>
    </row>
    <row r="75" spans="2:14" x14ac:dyDescent="0.2">
      <c r="B75" s="1" t="s">
        <v>690</v>
      </c>
      <c r="C75" s="10"/>
      <c r="D75" s="10"/>
      <c r="E75" s="10"/>
      <c r="F75" s="10"/>
      <c r="G75" s="10"/>
      <c r="H75" s="10"/>
      <c r="I75" s="10"/>
      <c r="J75" s="10"/>
      <c r="K75" s="10"/>
      <c r="L75" s="10"/>
      <c r="M75" s="10"/>
      <c r="N75" s="10"/>
    </row>
    <row r="76" spans="2:14" x14ac:dyDescent="0.2">
      <c r="B76" s="7" t="s">
        <v>37</v>
      </c>
      <c r="C76" s="10"/>
      <c r="D76" s="10"/>
      <c r="E76" s="10">
        <v>80</v>
      </c>
      <c r="F76" s="10">
        <v>80</v>
      </c>
      <c r="G76" s="10"/>
      <c r="H76" s="10"/>
      <c r="I76" s="10"/>
      <c r="J76" s="10"/>
      <c r="K76" s="10"/>
      <c r="L76" s="10"/>
      <c r="M76" s="10">
        <v>80</v>
      </c>
      <c r="N76" s="10">
        <v>80</v>
      </c>
    </row>
    <row r="77" spans="2:14" x14ac:dyDescent="0.2">
      <c r="B77" s="7" t="s">
        <v>41</v>
      </c>
      <c r="C77" s="10"/>
      <c r="D77" s="10"/>
      <c r="E77" s="10">
        <v>35</v>
      </c>
      <c r="F77" s="10">
        <v>35</v>
      </c>
      <c r="G77" s="10"/>
      <c r="H77" s="10"/>
      <c r="I77" s="10"/>
      <c r="J77" s="10"/>
      <c r="K77" s="10"/>
      <c r="L77" s="10"/>
      <c r="M77" s="10">
        <v>35</v>
      </c>
      <c r="N77" s="10">
        <v>35</v>
      </c>
    </row>
    <row r="78" spans="2:14" x14ac:dyDescent="0.2">
      <c r="B78" s="7" t="s">
        <v>42</v>
      </c>
      <c r="C78" s="10"/>
      <c r="D78" s="10"/>
      <c r="E78" s="10">
        <v>29</v>
      </c>
      <c r="F78" s="10">
        <v>29</v>
      </c>
      <c r="G78" s="10"/>
      <c r="H78" s="10"/>
      <c r="I78" s="10"/>
      <c r="J78" s="10"/>
      <c r="K78" s="10"/>
      <c r="L78" s="10"/>
      <c r="M78" s="10">
        <v>29</v>
      </c>
      <c r="N78" s="10">
        <v>29</v>
      </c>
    </row>
    <row r="79" spans="2:14" x14ac:dyDescent="0.2">
      <c r="B79" s="7" t="s">
        <v>44</v>
      </c>
      <c r="C79" s="10"/>
      <c r="D79" s="10"/>
      <c r="E79" s="10">
        <v>109</v>
      </c>
      <c r="F79" s="10">
        <v>109</v>
      </c>
      <c r="G79" s="10">
        <v>113</v>
      </c>
      <c r="H79" s="10">
        <v>47</v>
      </c>
      <c r="I79" s="10"/>
      <c r="J79" s="10"/>
      <c r="K79" s="10"/>
      <c r="L79" s="10"/>
      <c r="M79" s="10">
        <v>222</v>
      </c>
      <c r="N79" s="10">
        <v>156</v>
      </c>
    </row>
    <row r="80" spans="2:14" x14ac:dyDescent="0.2">
      <c r="B80" s="7" t="s">
        <v>45</v>
      </c>
      <c r="C80" s="10"/>
      <c r="D80" s="10"/>
      <c r="E80" s="10">
        <v>99</v>
      </c>
      <c r="F80" s="10">
        <v>99</v>
      </c>
      <c r="G80" s="10">
        <v>85</v>
      </c>
      <c r="H80" s="10"/>
      <c r="I80" s="10"/>
      <c r="J80" s="10"/>
      <c r="K80" s="10"/>
      <c r="L80" s="10"/>
      <c r="M80" s="10">
        <v>184</v>
      </c>
      <c r="N80" s="10">
        <v>99</v>
      </c>
    </row>
    <row r="81" spans="2:14" x14ac:dyDescent="0.2">
      <c r="B81" s="7" t="s">
        <v>756</v>
      </c>
      <c r="C81" s="10"/>
      <c r="D81" s="10"/>
      <c r="E81" s="10">
        <v>116</v>
      </c>
      <c r="F81" s="10">
        <v>116</v>
      </c>
      <c r="G81" s="10"/>
      <c r="H81" s="10"/>
      <c r="I81" s="10"/>
      <c r="J81" s="10"/>
      <c r="K81" s="10"/>
      <c r="L81" s="10"/>
      <c r="M81" s="10">
        <v>116</v>
      </c>
      <c r="N81" s="10">
        <v>116</v>
      </c>
    </row>
    <row r="82" spans="2:14" x14ac:dyDescent="0.2">
      <c r="B82" s="7" t="s">
        <v>46</v>
      </c>
      <c r="C82" s="10"/>
      <c r="D82" s="10"/>
      <c r="E82" s="10">
        <v>69</v>
      </c>
      <c r="F82" s="10">
        <v>69</v>
      </c>
      <c r="G82" s="10"/>
      <c r="H82" s="10"/>
      <c r="I82" s="10"/>
      <c r="J82" s="10"/>
      <c r="K82" s="10"/>
      <c r="L82" s="10"/>
      <c r="M82" s="10">
        <v>69</v>
      </c>
      <c r="N82" s="10">
        <v>69</v>
      </c>
    </row>
    <row r="83" spans="2:14" x14ac:dyDescent="0.2">
      <c r="B83" s="7" t="s">
        <v>47</v>
      </c>
      <c r="C83" s="10"/>
      <c r="D83" s="10"/>
      <c r="E83" s="10">
        <v>51</v>
      </c>
      <c r="F83" s="10">
        <v>51</v>
      </c>
      <c r="G83" s="10"/>
      <c r="H83" s="10"/>
      <c r="I83" s="10"/>
      <c r="J83" s="10"/>
      <c r="K83" s="10"/>
      <c r="L83" s="10"/>
      <c r="M83" s="10">
        <v>51</v>
      </c>
      <c r="N83" s="10">
        <v>51</v>
      </c>
    </row>
    <row r="84" spans="2:14" x14ac:dyDescent="0.2">
      <c r="B84" s="7" t="s">
        <v>660</v>
      </c>
      <c r="C84" s="10"/>
      <c r="D84" s="10"/>
      <c r="E84" s="10"/>
      <c r="F84" s="10"/>
      <c r="G84" s="10">
        <v>50</v>
      </c>
      <c r="H84" s="10"/>
      <c r="I84" s="10"/>
      <c r="J84" s="10"/>
      <c r="K84" s="10"/>
      <c r="L84" s="10"/>
      <c r="M84" s="10">
        <v>50</v>
      </c>
      <c r="N84" s="10"/>
    </row>
    <row r="85" spans="2:14" x14ac:dyDescent="0.2">
      <c r="B85" s="1" t="s">
        <v>117</v>
      </c>
      <c r="C85" s="10"/>
      <c r="D85" s="10"/>
      <c r="E85" s="10"/>
      <c r="F85" s="10"/>
      <c r="G85" s="10"/>
      <c r="H85" s="10"/>
      <c r="I85" s="10"/>
      <c r="J85" s="10"/>
      <c r="K85" s="10"/>
      <c r="L85" s="10"/>
      <c r="M85" s="10"/>
      <c r="N85" s="10"/>
    </row>
    <row r="86" spans="2:14" x14ac:dyDescent="0.2">
      <c r="B86" s="7" t="s">
        <v>37</v>
      </c>
      <c r="C86" s="10"/>
      <c r="D86" s="10"/>
      <c r="E86" s="10">
        <v>150</v>
      </c>
      <c r="F86" s="10">
        <v>150</v>
      </c>
      <c r="G86" s="10"/>
      <c r="H86" s="10"/>
      <c r="I86" s="10"/>
      <c r="J86" s="10"/>
      <c r="K86" s="10"/>
      <c r="L86" s="10"/>
      <c r="M86" s="10">
        <v>150</v>
      </c>
      <c r="N86" s="10">
        <v>150</v>
      </c>
    </row>
    <row r="87" spans="2:14" x14ac:dyDescent="0.2">
      <c r="B87" s="7" t="s">
        <v>105</v>
      </c>
      <c r="C87" s="10"/>
      <c r="D87" s="10"/>
      <c r="E87" s="10">
        <v>25</v>
      </c>
      <c r="F87" s="10">
        <v>25</v>
      </c>
      <c r="G87" s="10"/>
      <c r="H87" s="10"/>
      <c r="I87" s="10"/>
      <c r="J87" s="10"/>
      <c r="K87" s="10"/>
      <c r="L87" s="10"/>
      <c r="M87" s="10">
        <v>25</v>
      </c>
      <c r="N87" s="10">
        <v>25</v>
      </c>
    </row>
    <row r="88" spans="2:14" x14ac:dyDescent="0.2">
      <c r="B88" s="7" t="s">
        <v>106</v>
      </c>
      <c r="C88" s="10"/>
      <c r="D88" s="10"/>
      <c r="E88" s="10">
        <v>124</v>
      </c>
      <c r="F88" s="10">
        <v>124</v>
      </c>
      <c r="G88" s="10"/>
      <c r="H88" s="10"/>
      <c r="I88" s="10"/>
      <c r="J88" s="10"/>
      <c r="K88" s="10"/>
      <c r="L88" s="10"/>
      <c r="M88" s="10">
        <v>124</v>
      </c>
      <c r="N88" s="10">
        <v>124</v>
      </c>
    </row>
    <row r="89" spans="2:14" x14ac:dyDescent="0.2">
      <c r="B89" s="1" t="s">
        <v>691</v>
      </c>
      <c r="C89" s="10"/>
      <c r="D89" s="10"/>
      <c r="E89" s="10"/>
      <c r="F89" s="10"/>
      <c r="G89" s="10"/>
      <c r="H89" s="10"/>
      <c r="I89" s="10"/>
      <c r="J89" s="10"/>
      <c r="K89" s="10"/>
      <c r="L89" s="10"/>
      <c r="M89" s="10"/>
      <c r="N89" s="10"/>
    </row>
    <row r="90" spans="2:14" x14ac:dyDescent="0.2">
      <c r="B90" s="7" t="s">
        <v>88</v>
      </c>
      <c r="C90" s="10"/>
      <c r="D90" s="10"/>
      <c r="E90" s="10">
        <v>85</v>
      </c>
      <c r="F90" s="10"/>
      <c r="G90" s="10"/>
      <c r="H90" s="10"/>
      <c r="I90" s="10"/>
      <c r="J90" s="10"/>
      <c r="K90" s="10"/>
      <c r="L90" s="10"/>
      <c r="M90" s="10">
        <v>85</v>
      </c>
      <c r="N90" s="10"/>
    </row>
    <row r="91" spans="2:14" x14ac:dyDescent="0.2">
      <c r="B91" s="7" t="s">
        <v>44</v>
      </c>
      <c r="C91" s="10"/>
      <c r="D91" s="10"/>
      <c r="E91" s="10">
        <v>100</v>
      </c>
      <c r="F91" s="10"/>
      <c r="G91" s="10"/>
      <c r="H91" s="10"/>
      <c r="I91" s="10"/>
      <c r="J91" s="10"/>
      <c r="K91" s="10"/>
      <c r="L91" s="10"/>
      <c r="M91" s="10">
        <v>100</v>
      </c>
      <c r="N91" s="10"/>
    </row>
    <row r="92" spans="2:14" x14ac:dyDescent="0.2">
      <c r="B92" s="7" t="s">
        <v>45</v>
      </c>
      <c r="C92" s="10"/>
      <c r="D92" s="10"/>
      <c r="E92" s="10">
        <v>125</v>
      </c>
      <c r="F92" s="10"/>
      <c r="G92" s="10"/>
      <c r="H92" s="10"/>
      <c r="I92" s="10"/>
      <c r="J92" s="10"/>
      <c r="K92" s="10"/>
      <c r="L92" s="10"/>
      <c r="M92" s="10">
        <v>125</v>
      </c>
      <c r="N92" s="10"/>
    </row>
    <row r="93" spans="2:14" x14ac:dyDescent="0.2">
      <c r="B93" s="7" t="s">
        <v>77</v>
      </c>
      <c r="C93" s="10"/>
      <c r="D93" s="10"/>
      <c r="E93" s="10">
        <v>75</v>
      </c>
      <c r="F93" s="10"/>
      <c r="G93" s="10"/>
      <c r="H93" s="10"/>
      <c r="I93" s="10"/>
      <c r="J93" s="10"/>
      <c r="K93" s="10"/>
      <c r="L93" s="10"/>
      <c r="M93" s="10">
        <v>75</v>
      </c>
      <c r="N93" s="10"/>
    </row>
    <row r="94" spans="2:14" x14ac:dyDescent="0.2">
      <c r="B94" s="1" t="s">
        <v>11</v>
      </c>
      <c r="C94" s="10"/>
      <c r="D94" s="10"/>
      <c r="E94" s="10"/>
      <c r="F94" s="10"/>
      <c r="G94" s="10"/>
      <c r="H94" s="10"/>
      <c r="I94" s="10"/>
      <c r="J94" s="10"/>
      <c r="K94" s="10"/>
      <c r="L94" s="10"/>
      <c r="M94" s="10"/>
      <c r="N94" s="10"/>
    </row>
    <row r="95" spans="2:14" x14ac:dyDescent="0.2">
      <c r="B95" s="7" t="s">
        <v>91</v>
      </c>
      <c r="C95" s="10"/>
      <c r="D95" s="10"/>
      <c r="E95" s="10">
        <v>369</v>
      </c>
      <c r="F95" s="10">
        <v>369</v>
      </c>
      <c r="G95" s="10"/>
      <c r="H95" s="10"/>
      <c r="I95" s="10"/>
      <c r="J95" s="10"/>
      <c r="K95" s="10"/>
      <c r="L95" s="10"/>
      <c r="M95" s="10">
        <v>369</v>
      </c>
      <c r="N95" s="10">
        <v>369</v>
      </c>
    </row>
    <row r="96" spans="2:14" x14ac:dyDescent="0.2">
      <c r="B96" s="1" t="s">
        <v>126</v>
      </c>
      <c r="C96" s="10"/>
      <c r="D96" s="10"/>
      <c r="E96" s="10"/>
      <c r="F96" s="10"/>
      <c r="G96" s="10"/>
      <c r="H96" s="10"/>
      <c r="I96" s="10"/>
      <c r="J96" s="10"/>
      <c r="K96" s="10"/>
      <c r="L96" s="10"/>
      <c r="M96" s="10"/>
      <c r="N96" s="10"/>
    </row>
    <row r="97" spans="2:14" x14ac:dyDescent="0.2">
      <c r="B97" s="7" t="s">
        <v>76</v>
      </c>
      <c r="C97" s="10"/>
      <c r="D97" s="10"/>
      <c r="E97" s="10">
        <v>334</v>
      </c>
      <c r="F97" s="10">
        <v>70</v>
      </c>
      <c r="G97" s="10">
        <v>676</v>
      </c>
      <c r="H97" s="10">
        <v>136</v>
      </c>
      <c r="I97" s="10"/>
      <c r="J97" s="10"/>
      <c r="K97" s="10"/>
      <c r="L97" s="10"/>
      <c r="M97" s="10">
        <v>1010</v>
      </c>
      <c r="N97" s="10">
        <v>206</v>
      </c>
    </row>
    <row r="98" spans="2:14" x14ac:dyDescent="0.2">
      <c r="B98" s="1" t="s">
        <v>692</v>
      </c>
      <c r="C98" s="10"/>
      <c r="D98" s="10"/>
      <c r="E98" s="10"/>
      <c r="F98" s="10"/>
      <c r="G98" s="10"/>
      <c r="H98" s="10"/>
      <c r="I98" s="10"/>
      <c r="J98" s="10"/>
      <c r="K98" s="10"/>
      <c r="L98" s="10"/>
      <c r="M98" s="10"/>
      <c r="N98" s="10"/>
    </row>
    <row r="99" spans="2:14" x14ac:dyDescent="0.2">
      <c r="B99" s="7" t="s">
        <v>21</v>
      </c>
      <c r="C99" s="10"/>
      <c r="D99" s="10"/>
      <c r="E99" s="10"/>
      <c r="F99" s="10"/>
      <c r="G99" s="10">
        <v>594</v>
      </c>
      <c r="H99" s="10"/>
      <c r="I99" s="10"/>
      <c r="J99" s="10"/>
      <c r="K99" s="10"/>
      <c r="L99" s="10"/>
      <c r="M99" s="10">
        <v>594</v>
      </c>
      <c r="N99" s="10"/>
    </row>
    <row r="100" spans="2:14" x14ac:dyDescent="0.2">
      <c r="B100" s="7" t="s">
        <v>70</v>
      </c>
      <c r="C100" s="10"/>
      <c r="D100" s="10"/>
      <c r="E100" s="10"/>
      <c r="F100" s="10"/>
      <c r="G100" s="10">
        <v>153</v>
      </c>
      <c r="H100" s="10"/>
      <c r="I100" s="10"/>
      <c r="J100" s="10"/>
      <c r="K100" s="10"/>
      <c r="L100" s="10"/>
      <c r="M100" s="10">
        <v>153</v>
      </c>
      <c r="N100" s="10"/>
    </row>
    <row r="101" spans="2:14" x14ac:dyDescent="0.2">
      <c r="B101" s="7" t="s">
        <v>1</v>
      </c>
      <c r="C101" s="10"/>
      <c r="D101" s="10"/>
      <c r="E101" s="10"/>
      <c r="F101" s="10"/>
      <c r="G101" s="10">
        <v>646</v>
      </c>
      <c r="H101" s="10">
        <v>646</v>
      </c>
      <c r="I101" s="10"/>
      <c r="J101" s="10"/>
      <c r="K101" s="10"/>
      <c r="L101" s="10"/>
      <c r="M101" s="10">
        <v>646</v>
      </c>
      <c r="N101" s="10">
        <v>646</v>
      </c>
    </row>
    <row r="102" spans="2:14" x14ac:dyDescent="0.2">
      <c r="B102" s="7" t="s">
        <v>72</v>
      </c>
      <c r="C102" s="10"/>
      <c r="D102" s="10"/>
      <c r="E102" s="10"/>
      <c r="F102" s="10"/>
      <c r="G102" s="10">
        <v>84</v>
      </c>
      <c r="H102" s="10"/>
      <c r="I102" s="10"/>
      <c r="J102" s="10"/>
      <c r="K102" s="10"/>
      <c r="L102" s="10"/>
      <c r="M102" s="10">
        <v>84</v>
      </c>
      <c r="N102" s="10"/>
    </row>
    <row r="103" spans="2:14" x14ac:dyDescent="0.2">
      <c r="B103" s="1" t="s">
        <v>693</v>
      </c>
      <c r="C103" s="10"/>
      <c r="D103" s="10"/>
      <c r="E103" s="10"/>
      <c r="F103" s="10"/>
      <c r="G103" s="10"/>
      <c r="H103" s="10"/>
      <c r="I103" s="10"/>
      <c r="J103" s="10"/>
      <c r="K103" s="10"/>
      <c r="L103" s="10"/>
      <c r="M103" s="10"/>
      <c r="N103" s="10"/>
    </row>
    <row r="104" spans="2:14" x14ac:dyDescent="0.2">
      <c r="B104" s="7" t="s">
        <v>74</v>
      </c>
      <c r="C104" s="10"/>
      <c r="D104" s="10"/>
      <c r="E104" s="10"/>
      <c r="F104" s="10"/>
      <c r="G104" s="10">
        <v>165</v>
      </c>
      <c r="H104" s="10"/>
      <c r="I104" s="10"/>
      <c r="J104" s="10"/>
      <c r="K104" s="10"/>
      <c r="L104" s="10"/>
      <c r="M104" s="10">
        <v>165</v>
      </c>
      <c r="N104" s="10"/>
    </row>
    <row r="105" spans="2:14" x14ac:dyDescent="0.2">
      <c r="B105" s="1" t="s">
        <v>694</v>
      </c>
      <c r="C105" s="10"/>
      <c r="D105" s="10"/>
      <c r="E105" s="10"/>
      <c r="F105" s="10"/>
      <c r="G105" s="10"/>
      <c r="H105" s="10"/>
      <c r="I105" s="10"/>
      <c r="J105" s="10"/>
      <c r="K105" s="10"/>
      <c r="L105" s="10"/>
      <c r="M105" s="10"/>
      <c r="N105" s="10"/>
    </row>
    <row r="106" spans="2:14" x14ac:dyDescent="0.2">
      <c r="B106" s="7" t="s">
        <v>92</v>
      </c>
      <c r="C106" s="10"/>
      <c r="D106" s="10"/>
      <c r="E106" s="10"/>
      <c r="F106" s="10"/>
      <c r="G106" s="10"/>
      <c r="H106" s="10"/>
      <c r="I106" s="10"/>
      <c r="J106" s="10"/>
      <c r="K106" s="10"/>
      <c r="L106" s="10"/>
      <c r="M106" s="10"/>
      <c r="N106" s="10"/>
    </row>
    <row r="107" spans="2:14" x14ac:dyDescent="0.2">
      <c r="B107" s="7" t="s">
        <v>74</v>
      </c>
      <c r="C107" s="10"/>
      <c r="D107" s="10"/>
      <c r="E107" s="10"/>
      <c r="F107" s="10"/>
      <c r="G107" s="10"/>
      <c r="H107" s="10"/>
      <c r="I107" s="10"/>
      <c r="J107" s="10"/>
      <c r="K107" s="10"/>
      <c r="L107" s="10"/>
      <c r="M107" s="10"/>
      <c r="N107" s="10"/>
    </row>
    <row r="108" spans="2:14" x14ac:dyDescent="0.2">
      <c r="B108" s="1" t="s">
        <v>10</v>
      </c>
      <c r="C108" s="10"/>
      <c r="D108" s="10"/>
      <c r="E108" s="10"/>
      <c r="F108" s="10"/>
      <c r="G108" s="10"/>
      <c r="H108" s="10"/>
      <c r="I108" s="10"/>
      <c r="J108" s="10"/>
      <c r="K108" s="10"/>
      <c r="L108" s="10"/>
      <c r="M108" s="10"/>
      <c r="N108" s="10"/>
    </row>
    <row r="109" spans="2:14" x14ac:dyDescent="0.2">
      <c r="B109" s="7" t="s">
        <v>37</v>
      </c>
      <c r="C109" s="10"/>
      <c r="D109" s="10"/>
      <c r="E109" s="10">
        <v>387</v>
      </c>
      <c r="F109" s="10">
        <v>387</v>
      </c>
      <c r="G109" s="10"/>
      <c r="H109" s="10"/>
      <c r="I109" s="10"/>
      <c r="J109" s="10"/>
      <c r="K109" s="10"/>
      <c r="L109" s="10"/>
      <c r="M109" s="10">
        <v>387</v>
      </c>
      <c r="N109" s="10">
        <v>387</v>
      </c>
    </row>
    <row r="110" spans="2:14" x14ac:dyDescent="0.2">
      <c r="B110" s="7" t="s">
        <v>40</v>
      </c>
      <c r="C110" s="10"/>
      <c r="D110" s="10"/>
      <c r="E110" s="10">
        <v>405</v>
      </c>
      <c r="F110" s="10">
        <v>405</v>
      </c>
      <c r="G110" s="10"/>
      <c r="H110" s="10"/>
      <c r="I110" s="10"/>
      <c r="J110" s="10"/>
      <c r="K110" s="10"/>
      <c r="L110" s="10"/>
      <c r="M110" s="10">
        <v>405</v>
      </c>
      <c r="N110" s="10">
        <v>405</v>
      </c>
    </row>
    <row r="111" spans="2:14" x14ac:dyDescent="0.2">
      <c r="B111" s="7" t="s">
        <v>103</v>
      </c>
      <c r="C111" s="10"/>
      <c r="D111" s="10"/>
      <c r="E111" s="10"/>
      <c r="F111" s="10"/>
      <c r="G111" s="10"/>
      <c r="H111" s="10"/>
      <c r="I111" s="10"/>
      <c r="J111" s="10"/>
      <c r="K111" s="10"/>
      <c r="L111" s="10"/>
      <c r="M111" s="10"/>
      <c r="N111" s="10"/>
    </row>
    <row r="112" spans="2:14" x14ac:dyDescent="0.2">
      <c r="B112" s="7" t="s">
        <v>94</v>
      </c>
      <c r="C112" s="10"/>
      <c r="D112" s="10"/>
      <c r="E112" s="10">
        <v>464</v>
      </c>
      <c r="F112" s="10">
        <v>232</v>
      </c>
      <c r="G112" s="10"/>
      <c r="H112" s="10"/>
      <c r="I112" s="10"/>
      <c r="J112" s="10"/>
      <c r="K112" s="10"/>
      <c r="L112" s="10"/>
      <c r="M112" s="10">
        <v>464</v>
      </c>
      <c r="N112" s="10">
        <v>232</v>
      </c>
    </row>
    <row r="113" spans="2:14" x14ac:dyDescent="0.2">
      <c r="B113" s="7" t="s">
        <v>63</v>
      </c>
      <c r="C113" s="10"/>
      <c r="D113" s="10"/>
      <c r="E113" s="10">
        <v>353</v>
      </c>
      <c r="F113" s="10">
        <v>353</v>
      </c>
      <c r="G113" s="10"/>
      <c r="H113" s="10"/>
      <c r="I113" s="10"/>
      <c r="J113" s="10"/>
      <c r="K113" s="10"/>
      <c r="L113" s="10"/>
      <c r="M113" s="10">
        <v>353</v>
      </c>
      <c r="N113" s="10">
        <v>353</v>
      </c>
    </row>
    <row r="114" spans="2:14" x14ac:dyDescent="0.2">
      <c r="B114" s="7" t="s">
        <v>64</v>
      </c>
      <c r="C114" s="10"/>
      <c r="D114" s="10"/>
      <c r="E114" s="10">
        <v>229</v>
      </c>
      <c r="F114" s="10">
        <v>229</v>
      </c>
      <c r="G114" s="10"/>
      <c r="H114" s="10"/>
      <c r="I114" s="10"/>
      <c r="J114" s="10"/>
      <c r="K114" s="10"/>
      <c r="L114" s="10"/>
      <c r="M114" s="10">
        <v>229</v>
      </c>
      <c r="N114" s="10">
        <v>229</v>
      </c>
    </row>
    <row r="115" spans="2:14" x14ac:dyDescent="0.2">
      <c r="B115" s="7" t="s">
        <v>92</v>
      </c>
      <c r="C115" s="10"/>
      <c r="D115" s="10"/>
      <c r="E115" s="10">
        <v>406</v>
      </c>
      <c r="F115" s="10">
        <v>406</v>
      </c>
      <c r="G115" s="10"/>
      <c r="H115" s="10"/>
      <c r="I115" s="10"/>
      <c r="J115" s="10"/>
      <c r="K115" s="10"/>
      <c r="L115" s="10"/>
      <c r="M115" s="10">
        <v>406</v>
      </c>
      <c r="N115" s="10">
        <v>406</v>
      </c>
    </row>
    <row r="116" spans="2:14" x14ac:dyDescent="0.2">
      <c r="B116" s="7" t="s">
        <v>66</v>
      </c>
      <c r="C116" s="10"/>
      <c r="D116" s="10"/>
      <c r="E116" s="10">
        <v>437</v>
      </c>
      <c r="F116" s="10">
        <v>437</v>
      </c>
      <c r="G116" s="10"/>
      <c r="H116" s="10"/>
      <c r="I116" s="10"/>
      <c r="J116" s="10"/>
      <c r="K116" s="10"/>
      <c r="L116" s="10"/>
      <c r="M116" s="10">
        <v>437</v>
      </c>
      <c r="N116" s="10">
        <v>437</v>
      </c>
    </row>
    <row r="117" spans="2:14" x14ac:dyDescent="0.2">
      <c r="B117" s="7" t="s">
        <v>67</v>
      </c>
      <c r="C117" s="10"/>
      <c r="D117" s="10"/>
      <c r="E117" s="10">
        <v>489</v>
      </c>
      <c r="F117" s="10">
        <v>329</v>
      </c>
      <c r="G117" s="10"/>
      <c r="H117" s="10"/>
      <c r="I117" s="10"/>
      <c r="J117" s="10"/>
      <c r="K117" s="10"/>
      <c r="L117" s="10"/>
      <c r="M117" s="10">
        <v>489</v>
      </c>
      <c r="N117" s="10">
        <v>329</v>
      </c>
    </row>
    <row r="118" spans="2:14" x14ac:dyDescent="0.2">
      <c r="B118" s="7" t="s">
        <v>44</v>
      </c>
      <c r="C118" s="10"/>
      <c r="D118" s="10"/>
      <c r="E118" s="10">
        <v>599</v>
      </c>
      <c r="F118" s="10">
        <v>457</v>
      </c>
      <c r="G118" s="10"/>
      <c r="H118" s="10"/>
      <c r="I118" s="10"/>
      <c r="J118" s="10"/>
      <c r="K118" s="10"/>
      <c r="L118" s="10"/>
      <c r="M118" s="10">
        <v>599</v>
      </c>
      <c r="N118" s="10">
        <v>457</v>
      </c>
    </row>
    <row r="119" spans="2:14" x14ac:dyDescent="0.2">
      <c r="B119" s="7" t="s">
        <v>68</v>
      </c>
      <c r="C119" s="10"/>
      <c r="D119" s="10"/>
      <c r="E119" s="10">
        <v>150</v>
      </c>
      <c r="F119" s="10">
        <v>150</v>
      </c>
      <c r="G119" s="10"/>
      <c r="H119" s="10"/>
      <c r="I119" s="10"/>
      <c r="J119" s="10"/>
      <c r="K119" s="10"/>
      <c r="L119" s="10"/>
      <c r="M119" s="10">
        <v>150</v>
      </c>
      <c r="N119" s="10">
        <v>150</v>
      </c>
    </row>
    <row r="120" spans="2:14" x14ac:dyDescent="0.2">
      <c r="B120" s="7" t="s">
        <v>69</v>
      </c>
      <c r="C120" s="10"/>
      <c r="D120" s="10"/>
      <c r="E120" s="10">
        <v>394</v>
      </c>
      <c r="F120" s="10">
        <v>222</v>
      </c>
      <c r="G120" s="10"/>
      <c r="H120" s="10"/>
      <c r="I120" s="10"/>
      <c r="J120" s="10"/>
      <c r="K120" s="10"/>
      <c r="L120" s="10"/>
      <c r="M120" s="10">
        <v>394</v>
      </c>
      <c r="N120" s="10">
        <v>222</v>
      </c>
    </row>
    <row r="121" spans="2:14" x14ac:dyDescent="0.2">
      <c r="B121" s="7" t="s">
        <v>47</v>
      </c>
      <c r="C121" s="10"/>
      <c r="D121" s="10"/>
      <c r="E121" s="10">
        <v>333</v>
      </c>
      <c r="F121" s="10">
        <v>333</v>
      </c>
      <c r="G121" s="10"/>
      <c r="H121" s="10"/>
      <c r="I121" s="10"/>
      <c r="J121" s="10"/>
      <c r="K121" s="10"/>
      <c r="L121" s="10"/>
      <c r="M121" s="10">
        <v>333</v>
      </c>
      <c r="N121" s="10">
        <v>333</v>
      </c>
    </row>
    <row r="122" spans="2:14" x14ac:dyDescent="0.2">
      <c r="B122" s="7" t="s">
        <v>70</v>
      </c>
      <c r="C122" s="10"/>
      <c r="D122" s="10"/>
      <c r="E122" s="10">
        <v>380</v>
      </c>
      <c r="F122" s="10">
        <v>380</v>
      </c>
      <c r="G122" s="10"/>
      <c r="H122" s="10"/>
      <c r="I122" s="10"/>
      <c r="J122" s="10"/>
      <c r="K122" s="10"/>
      <c r="L122" s="10"/>
      <c r="M122" s="10">
        <v>380</v>
      </c>
      <c r="N122" s="10">
        <v>380</v>
      </c>
    </row>
    <row r="123" spans="2:14" x14ac:dyDescent="0.2">
      <c r="B123" s="7" t="s">
        <v>29</v>
      </c>
      <c r="C123" s="10"/>
      <c r="D123" s="10"/>
      <c r="E123" s="10">
        <v>450</v>
      </c>
      <c r="F123" s="10">
        <v>225</v>
      </c>
      <c r="G123" s="10"/>
      <c r="H123" s="10"/>
      <c r="I123" s="10"/>
      <c r="J123" s="10"/>
      <c r="K123" s="10"/>
      <c r="L123" s="10"/>
      <c r="M123" s="10">
        <v>450</v>
      </c>
      <c r="N123" s="10">
        <v>225</v>
      </c>
    </row>
    <row r="124" spans="2:14" x14ac:dyDescent="0.2">
      <c r="B124" s="7" t="s">
        <v>71</v>
      </c>
      <c r="C124" s="10"/>
      <c r="D124" s="10"/>
      <c r="E124" s="10">
        <v>400</v>
      </c>
      <c r="F124" s="10">
        <v>400</v>
      </c>
      <c r="G124" s="10"/>
      <c r="H124" s="10"/>
      <c r="I124" s="10"/>
      <c r="J124" s="10"/>
      <c r="K124" s="10"/>
      <c r="L124" s="10"/>
      <c r="M124" s="10">
        <v>400</v>
      </c>
      <c r="N124" s="10">
        <v>400</v>
      </c>
    </row>
    <row r="125" spans="2:14" x14ac:dyDescent="0.2">
      <c r="B125" s="7" t="s">
        <v>1</v>
      </c>
      <c r="C125" s="10"/>
      <c r="D125" s="10"/>
      <c r="E125" s="10">
        <v>163</v>
      </c>
      <c r="F125" s="10">
        <v>163</v>
      </c>
      <c r="G125" s="10"/>
      <c r="H125" s="10"/>
      <c r="I125" s="10"/>
      <c r="J125" s="10"/>
      <c r="K125" s="10"/>
      <c r="L125" s="10"/>
      <c r="M125" s="10">
        <v>163</v>
      </c>
      <c r="N125" s="10">
        <v>163</v>
      </c>
    </row>
    <row r="126" spans="2:14" x14ac:dyDescent="0.2">
      <c r="B126" s="7" t="s">
        <v>72</v>
      </c>
      <c r="C126" s="10"/>
      <c r="D126" s="10"/>
      <c r="E126" s="10">
        <v>525</v>
      </c>
      <c r="F126" s="10">
        <v>525</v>
      </c>
      <c r="G126" s="10"/>
      <c r="H126" s="10"/>
      <c r="I126" s="10"/>
      <c r="J126" s="10"/>
      <c r="K126" s="10"/>
      <c r="L126" s="10"/>
      <c r="M126" s="10">
        <v>525</v>
      </c>
      <c r="N126" s="10">
        <v>525</v>
      </c>
    </row>
    <row r="127" spans="2:14" x14ac:dyDescent="0.2">
      <c r="B127" s="7" t="s">
        <v>74</v>
      </c>
      <c r="C127" s="10"/>
      <c r="D127" s="10"/>
      <c r="E127" s="10">
        <v>790</v>
      </c>
      <c r="F127" s="10">
        <v>790</v>
      </c>
      <c r="G127" s="10">
        <v>31</v>
      </c>
      <c r="H127" s="10">
        <v>31</v>
      </c>
      <c r="I127" s="10"/>
      <c r="J127" s="10"/>
      <c r="K127" s="10"/>
      <c r="L127" s="10"/>
      <c r="M127" s="10">
        <v>821</v>
      </c>
      <c r="N127" s="10">
        <v>821</v>
      </c>
    </row>
    <row r="128" spans="2:14" x14ac:dyDescent="0.2">
      <c r="B128" s="7" t="s">
        <v>107</v>
      </c>
      <c r="C128" s="10"/>
      <c r="D128" s="10"/>
      <c r="E128" s="10">
        <v>1000</v>
      </c>
      <c r="F128" s="10">
        <v>500</v>
      </c>
      <c r="G128" s="10"/>
      <c r="H128" s="10"/>
      <c r="I128" s="10"/>
      <c r="J128" s="10"/>
      <c r="K128" s="10"/>
      <c r="L128" s="10"/>
      <c r="M128" s="10">
        <v>1000</v>
      </c>
      <c r="N128" s="10">
        <v>500</v>
      </c>
    </row>
    <row r="129" spans="2:14" x14ac:dyDescent="0.2">
      <c r="B129" s="1" t="s">
        <v>695</v>
      </c>
      <c r="C129" s="10"/>
      <c r="D129" s="10"/>
      <c r="E129" s="10"/>
      <c r="F129" s="10"/>
      <c r="G129" s="10"/>
      <c r="H129" s="10"/>
      <c r="I129" s="10"/>
      <c r="J129" s="10"/>
      <c r="K129" s="10"/>
      <c r="L129" s="10"/>
      <c r="M129" s="10"/>
      <c r="N129" s="10"/>
    </row>
    <row r="130" spans="2:14" x14ac:dyDescent="0.2">
      <c r="B130" s="7" t="s">
        <v>87</v>
      </c>
      <c r="C130" s="10"/>
      <c r="D130" s="10"/>
      <c r="E130" s="10">
        <v>2074</v>
      </c>
      <c r="F130" s="10">
        <v>2010</v>
      </c>
      <c r="G130" s="10"/>
      <c r="H130" s="10"/>
      <c r="I130" s="10"/>
      <c r="J130" s="10"/>
      <c r="K130" s="10"/>
      <c r="L130" s="10"/>
      <c r="M130" s="10">
        <v>2074</v>
      </c>
      <c r="N130" s="10">
        <v>2010</v>
      </c>
    </row>
    <row r="131" spans="2:14" x14ac:dyDescent="0.2">
      <c r="B131" s="7" t="s">
        <v>95</v>
      </c>
      <c r="C131" s="10"/>
      <c r="D131" s="10"/>
      <c r="E131" s="10">
        <v>2221</v>
      </c>
      <c r="F131" s="10">
        <v>2221</v>
      </c>
      <c r="G131" s="10"/>
      <c r="H131" s="10"/>
      <c r="I131" s="10"/>
      <c r="J131" s="10"/>
      <c r="K131" s="10"/>
      <c r="L131" s="10"/>
      <c r="M131" s="10">
        <v>2221</v>
      </c>
      <c r="N131" s="10">
        <v>2221</v>
      </c>
    </row>
    <row r="132" spans="2:14" x14ac:dyDescent="0.2">
      <c r="B132" s="1" t="s">
        <v>668</v>
      </c>
      <c r="C132" s="10"/>
      <c r="D132" s="10"/>
      <c r="E132" s="10"/>
      <c r="F132" s="10"/>
      <c r="G132" s="10"/>
      <c r="H132" s="10"/>
      <c r="I132" s="10"/>
      <c r="J132" s="10"/>
      <c r="K132" s="10"/>
      <c r="L132" s="10"/>
      <c r="M132" s="10"/>
      <c r="N132" s="10"/>
    </row>
    <row r="133" spans="2:14" x14ac:dyDescent="0.2">
      <c r="B133" s="7" t="s">
        <v>92</v>
      </c>
      <c r="C133" s="10">
        <v>161</v>
      </c>
      <c r="D133" s="10">
        <v>32</v>
      </c>
      <c r="E133" s="10"/>
      <c r="F133" s="10"/>
      <c r="G133" s="10"/>
      <c r="H133" s="10"/>
      <c r="I133" s="10"/>
      <c r="J133" s="10"/>
      <c r="K133" s="10"/>
      <c r="L133" s="10"/>
      <c r="M133" s="10">
        <v>161</v>
      </c>
      <c r="N133" s="10">
        <v>32</v>
      </c>
    </row>
    <row r="134" spans="2:14" x14ac:dyDescent="0.2">
      <c r="B134" s="7" t="s">
        <v>68</v>
      </c>
      <c r="C134" s="10">
        <v>65</v>
      </c>
      <c r="D134" s="10"/>
      <c r="E134" s="10"/>
      <c r="F134" s="10"/>
      <c r="G134" s="10"/>
      <c r="H134" s="10"/>
      <c r="I134" s="10"/>
      <c r="J134" s="10"/>
      <c r="K134" s="10"/>
      <c r="L134" s="10"/>
      <c r="M134" s="10">
        <v>65</v>
      </c>
      <c r="N134" s="10"/>
    </row>
    <row r="135" spans="2:14" x14ac:dyDescent="0.2">
      <c r="B135" s="7" t="s">
        <v>26</v>
      </c>
      <c r="C135" s="10">
        <v>180</v>
      </c>
      <c r="D135" s="10"/>
      <c r="E135" s="10"/>
      <c r="F135" s="10"/>
      <c r="G135" s="10"/>
      <c r="H135" s="10"/>
      <c r="I135" s="10"/>
      <c r="J135" s="10"/>
      <c r="K135" s="10"/>
      <c r="L135" s="10"/>
      <c r="M135" s="10">
        <v>180</v>
      </c>
      <c r="N135" s="10"/>
    </row>
    <row r="136" spans="2:14" x14ac:dyDescent="0.2">
      <c r="B136" s="1" t="s">
        <v>712</v>
      </c>
      <c r="C136" s="10"/>
      <c r="D136" s="10"/>
      <c r="E136" s="10"/>
      <c r="F136" s="10"/>
      <c r="G136" s="10"/>
      <c r="H136" s="10"/>
      <c r="I136" s="10"/>
      <c r="J136" s="10"/>
      <c r="K136" s="10"/>
      <c r="L136" s="10"/>
      <c r="M136" s="10"/>
      <c r="N136" s="10"/>
    </row>
    <row r="137" spans="2:14" x14ac:dyDescent="0.2">
      <c r="B137" s="7" t="s">
        <v>21</v>
      </c>
      <c r="C137" s="10"/>
      <c r="D137" s="10"/>
      <c r="E137" s="10">
        <v>300</v>
      </c>
      <c r="F137" s="10">
        <v>300</v>
      </c>
      <c r="G137" s="10"/>
      <c r="H137" s="10"/>
      <c r="I137" s="10"/>
      <c r="J137" s="10"/>
      <c r="K137" s="10"/>
      <c r="L137" s="10"/>
      <c r="M137" s="10">
        <v>300</v>
      </c>
      <c r="N137" s="10">
        <v>300</v>
      </c>
    </row>
    <row r="138" spans="2:14" x14ac:dyDescent="0.2">
      <c r="B138" s="1" t="s">
        <v>779</v>
      </c>
      <c r="C138" s="10"/>
      <c r="D138" s="10"/>
      <c r="E138" s="10"/>
      <c r="F138" s="10"/>
      <c r="G138" s="10"/>
      <c r="H138" s="10"/>
      <c r="I138" s="10"/>
      <c r="J138" s="10"/>
      <c r="K138" s="10"/>
      <c r="L138" s="10"/>
      <c r="M138" s="10"/>
      <c r="N138" s="10"/>
    </row>
    <row r="139" spans="2:14" x14ac:dyDescent="0.2">
      <c r="B139" s="7" t="s">
        <v>43</v>
      </c>
      <c r="C139" s="10"/>
      <c r="D139" s="10"/>
      <c r="E139" s="10"/>
      <c r="F139" s="10"/>
      <c r="G139" s="10">
        <v>159</v>
      </c>
      <c r="H139" s="10">
        <v>0</v>
      </c>
      <c r="I139" s="10"/>
      <c r="J139" s="10"/>
      <c r="K139" s="10"/>
      <c r="L139" s="10"/>
      <c r="M139" s="10">
        <v>159</v>
      </c>
      <c r="N139" s="10">
        <v>0</v>
      </c>
    </row>
    <row r="140" spans="2:14" x14ac:dyDescent="0.2">
      <c r="B140" s="7" t="s">
        <v>44</v>
      </c>
      <c r="C140" s="10"/>
      <c r="D140" s="10"/>
      <c r="E140" s="10"/>
      <c r="F140" s="10"/>
      <c r="G140" s="10">
        <v>35</v>
      </c>
      <c r="H140" s="10">
        <v>0</v>
      </c>
      <c r="I140" s="10"/>
      <c r="J140" s="10"/>
      <c r="K140" s="10"/>
      <c r="L140" s="10"/>
      <c r="M140" s="10">
        <v>35</v>
      </c>
      <c r="N140" s="10">
        <v>0</v>
      </c>
    </row>
    <row r="141" spans="2:14" x14ac:dyDescent="0.2">
      <c r="B141" s="7" t="s">
        <v>23</v>
      </c>
      <c r="C141" s="10"/>
      <c r="D141" s="10"/>
      <c r="E141" s="10"/>
      <c r="F141" s="10"/>
      <c r="G141" s="10">
        <v>56</v>
      </c>
      <c r="H141" s="10">
        <v>0</v>
      </c>
      <c r="I141" s="10"/>
      <c r="J141" s="10"/>
      <c r="K141" s="10"/>
      <c r="L141" s="10"/>
      <c r="M141" s="10">
        <v>56</v>
      </c>
      <c r="N141" s="10">
        <v>0</v>
      </c>
    </row>
    <row r="142" spans="2:14" x14ac:dyDescent="0.2">
      <c r="B142" s="7" t="s">
        <v>47</v>
      </c>
      <c r="C142" s="10"/>
      <c r="D142" s="10"/>
      <c r="E142" s="10"/>
      <c r="F142" s="10"/>
      <c r="G142" s="10">
        <v>87</v>
      </c>
      <c r="H142" s="10">
        <v>0</v>
      </c>
      <c r="I142" s="10"/>
      <c r="J142" s="10"/>
      <c r="K142" s="10"/>
      <c r="L142" s="10"/>
      <c r="M142" s="10">
        <v>87</v>
      </c>
      <c r="N142" s="10">
        <v>0</v>
      </c>
    </row>
    <row r="143" spans="2:14" x14ac:dyDescent="0.2">
      <c r="B143" s="1" t="s">
        <v>780</v>
      </c>
      <c r="C143" s="10"/>
      <c r="D143" s="10"/>
      <c r="E143" s="10"/>
      <c r="F143" s="10"/>
      <c r="G143" s="10"/>
      <c r="H143" s="10"/>
      <c r="I143" s="10"/>
      <c r="J143" s="10"/>
      <c r="K143" s="10"/>
      <c r="L143" s="10"/>
      <c r="M143" s="10"/>
      <c r="N143" s="10"/>
    </row>
    <row r="144" spans="2:14" x14ac:dyDescent="0.2">
      <c r="B144" s="7" t="s">
        <v>84</v>
      </c>
      <c r="C144" s="10"/>
      <c r="D144" s="10"/>
      <c r="E144" s="10">
        <v>1952</v>
      </c>
      <c r="F144" s="10">
        <v>0</v>
      </c>
      <c r="G144" s="10">
        <v>1067</v>
      </c>
      <c r="H144" s="10">
        <v>12</v>
      </c>
      <c r="I144" s="10"/>
      <c r="J144" s="10"/>
      <c r="K144" s="10"/>
      <c r="L144" s="10"/>
      <c r="M144" s="10">
        <v>3019</v>
      </c>
      <c r="N144" s="10">
        <v>12</v>
      </c>
    </row>
    <row r="145" spans="2:14" x14ac:dyDescent="0.2">
      <c r="B145" s="7" t="s">
        <v>86</v>
      </c>
      <c r="C145" s="10"/>
      <c r="D145" s="10"/>
      <c r="E145" s="10">
        <v>1559</v>
      </c>
      <c r="F145" s="10">
        <v>0</v>
      </c>
      <c r="G145" s="10">
        <v>882</v>
      </c>
      <c r="H145" s="10">
        <v>8</v>
      </c>
      <c r="I145" s="10"/>
      <c r="J145" s="10"/>
      <c r="K145" s="10"/>
      <c r="L145" s="10"/>
      <c r="M145" s="10">
        <v>2441</v>
      </c>
      <c r="N145" s="10">
        <v>8</v>
      </c>
    </row>
    <row r="146" spans="2:14" x14ac:dyDescent="0.2">
      <c r="B146" s="7" t="s">
        <v>660</v>
      </c>
      <c r="C146" s="10"/>
      <c r="D146" s="10"/>
      <c r="E146" s="10"/>
      <c r="F146" s="10"/>
      <c r="G146" s="10">
        <v>551</v>
      </c>
      <c r="H146" s="10"/>
      <c r="I146" s="10"/>
      <c r="J146" s="10"/>
      <c r="K146" s="10"/>
      <c r="L146" s="10"/>
      <c r="M146" s="10">
        <v>551</v>
      </c>
      <c r="N146" s="10"/>
    </row>
    <row r="147" spans="2:14" x14ac:dyDescent="0.2">
      <c r="B147" s="1" t="s">
        <v>781</v>
      </c>
      <c r="C147" s="10"/>
      <c r="D147" s="10"/>
      <c r="E147" s="10"/>
      <c r="F147" s="10"/>
      <c r="G147" s="10"/>
      <c r="H147" s="10"/>
      <c r="I147" s="10"/>
      <c r="J147" s="10"/>
      <c r="K147" s="10"/>
      <c r="L147" s="10"/>
      <c r="M147" s="10"/>
      <c r="N147" s="10"/>
    </row>
    <row r="148" spans="2:14" x14ac:dyDescent="0.2">
      <c r="B148" s="7" t="s">
        <v>660</v>
      </c>
      <c r="C148" s="10"/>
      <c r="D148" s="10"/>
      <c r="E148" s="10">
        <v>200</v>
      </c>
      <c r="F148" s="10"/>
      <c r="G148" s="10">
        <v>100</v>
      </c>
      <c r="H148" s="10"/>
      <c r="I148" s="10"/>
      <c r="J148" s="10"/>
      <c r="K148" s="10"/>
      <c r="L148" s="10"/>
      <c r="M148" s="10">
        <v>300</v>
      </c>
      <c r="N148" s="10"/>
    </row>
    <row r="149" spans="2:14" x14ac:dyDescent="0.2">
      <c r="B149" s="1" t="s">
        <v>782</v>
      </c>
      <c r="C149" s="10"/>
      <c r="D149" s="10"/>
      <c r="E149" s="10"/>
      <c r="F149" s="10"/>
      <c r="G149" s="10"/>
      <c r="H149" s="10"/>
      <c r="I149" s="10"/>
      <c r="J149" s="10"/>
      <c r="K149" s="10"/>
      <c r="L149" s="10"/>
      <c r="M149" s="10"/>
      <c r="N149" s="10"/>
    </row>
    <row r="150" spans="2:14" x14ac:dyDescent="0.2">
      <c r="B150" s="7" t="s">
        <v>44</v>
      </c>
      <c r="C150" s="10"/>
      <c r="D150" s="10"/>
      <c r="E150" s="10">
        <v>1250</v>
      </c>
      <c r="F150" s="10">
        <v>0</v>
      </c>
      <c r="G150" s="10"/>
      <c r="H150" s="10"/>
      <c r="I150" s="10"/>
      <c r="J150" s="10"/>
      <c r="K150" s="10"/>
      <c r="L150" s="10"/>
      <c r="M150" s="10">
        <v>1250</v>
      </c>
      <c r="N150" s="10">
        <v>0</v>
      </c>
    </row>
    <row r="151" spans="2:14" x14ac:dyDescent="0.2">
      <c r="B151" s="1" t="s">
        <v>771</v>
      </c>
      <c r="C151" s="10"/>
      <c r="D151" s="10"/>
      <c r="E151" s="10"/>
      <c r="F151" s="10"/>
      <c r="G151" s="10"/>
      <c r="H151" s="10"/>
      <c r="I151" s="10"/>
      <c r="J151" s="10"/>
      <c r="K151" s="10"/>
      <c r="L151" s="10"/>
      <c r="M151" s="10"/>
      <c r="N151" s="10"/>
    </row>
    <row r="152" spans="2:14" x14ac:dyDescent="0.2">
      <c r="B152" s="7" t="s">
        <v>51</v>
      </c>
      <c r="C152" s="10"/>
      <c r="D152" s="10"/>
      <c r="E152" s="10">
        <v>353</v>
      </c>
      <c r="F152" s="10">
        <v>250</v>
      </c>
      <c r="G152" s="10">
        <v>155</v>
      </c>
      <c r="H152" s="10">
        <v>0</v>
      </c>
      <c r="I152" s="10"/>
      <c r="J152" s="10"/>
      <c r="K152" s="10"/>
      <c r="L152" s="10"/>
      <c r="M152" s="10">
        <v>508</v>
      </c>
      <c r="N152" s="10">
        <v>250</v>
      </c>
    </row>
    <row r="153" spans="2:14" x14ac:dyDescent="0.2">
      <c r="B153" s="7" t="s">
        <v>64</v>
      </c>
      <c r="C153" s="10"/>
      <c r="D153" s="10"/>
      <c r="E153" s="10">
        <v>283</v>
      </c>
      <c r="F153" s="10">
        <v>0</v>
      </c>
      <c r="G153" s="10"/>
      <c r="H153" s="10"/>
      <c r="I153" s="10"/>
      <c r="J153" s="10"/>
      <c r="K153" s="10"/>
      <c r="L153" s="10"/>
      <c r="M153" s="10">
        <v>283</v>
      </c>
      <c r="N153" s="10">
        <v>0</v>
      </c>
    </row>
    <row r="154" spans="2:14" x14ac:dyDescent="0.2">
      <c r="B154" s="7" t="s">
        <v>65</v>
      </c>
      <c r="C154" s="10"/>
      <c r="D154" s="10"/>
      <c r="E154" s="10">
        <v>690</v>
      </c>
      <c r="F154" s="10">
        <v>500</v>
      </c>
      <c r="G154" s="10">
        <v>369</v>
      </c>
      <c r="H154" s="10">
        <v>20</v>
      </c>
      <c r="I154" s="10"/>
      <c r="J154" s="10"/>
      <c r="K154" s="10"/>
      <c r="L154" s="10"/>
      <c r="M154" s="10">
        <v>1059</v>
      </c>
      <c r="N154" s="10">
        <v>520</v>
      </c>
    </row>
    <row r="155" spans="2:14" x14ac:dyDescent="0.2">
      <c r="B155" s="7" t="s">
        <v>77</v>
      </c>
      <c r="C155" s="10"/>
      <c r="D155" s="10"/>
      <c r="E155" s="10">
        <v>250</v>
      </c>
      <c r="F155" s="10">
        <v>250</v>
      </c>
      <c r="G155" s="10">
        <v>181</v>
      </c>
      <c r="H155" s="10">
        <v>4</v>
      </c>
      <c r="I155" s="10"/>
      <c r="J155" s="10"/>
      <c r="K155" s="10"/>
      <c r="L155" s="10"/>
      <c r="M155" s="10">
        <v>431</v>
      </c>
      <c r="N155" s="10">
        <v>254</v>
      </c>
    </row>
    <row r="156" spans="2:14" x14ac:dyDescent="0.2">
      <c r="B156" s="7" t="s">
        <v>56</v>
      </c>
      <c r="C156" s="10"/>
      <c r="D156" s="10"/>
      <c r="E156" s="10">
        <v>1339</v>
      </c>
      <c r="F156" s="10">
        <v>0</v>
      </c>
      <c r="G156" s="10">
        <v>185</v>
      </c>
      <c r="H156" s="10">
        <v>0</v>
      </c>
      <c r="I156" s="10"/>
      <c r="J156" s="10"/>
      <c r="K156" s="10"/>
      <c r="L156" s="10"/>
      <c r="M156" s="10">
        <v>1524</v>
      </c>
      <c r="N156" s="10">
        <v>0</v>
      </c>
    </row>
    <row r="157" spans="2:14" x14ac:dyDescent="0.2">
      <c r="B157" s="7" t="s">
        <v>660</v>
      </c>
      <c r="C157" s="10"/>
      <c r="D157" s="10"/>
      <c r="E157" s="10">
        <v>527</v>
      </c>
      <c r="F157" s="10"/>
      <c r="G157" s="10">
        <v>750</v>
      </c>
      <c r="H157" s="10"/>
      <c r="I157" s="10"/>
      <c r="J157" s="10"/>
      <c r="K157" s="10"/>
      <c r="L157" s="10"/>
      <c r="M157" s="10">
        <v>1277</v>
      </c>
      <c r="N157" s="10"/>
    </row>
    <row r="158" spans="2:14" x14ac:dyDescent="0.2">
      <c r="B158" s="1" t="s">
        <v>783</v>
      </c>
      <c r="C158" s="10"/>
      <c r="D158" s="10"/>
      <c r="E158" s="10"/>
      <c r="F158" s="10"/>
      <c r="G158" s="10"/>
      <c r="H158" s="10"/>
      <c r="I158" s="10"/>
      <c r="J158" s="10"/>
      <c r="K158" s="10"/>
      <c r="L158" s="10"/>
      <c r="M158" s="10"/>
      <c r="N158" s="10"/>
    </row>
    <row r="159" spans="2:14" x14ac:dyDescent="0.2">
      <c r="B159" s="7" t="s">
        <v>66</v>
      </c>
      <c r="C159" s="10"/>
      <c r="D159" s="10"/>
      <c r="E159" s="10"/>
      <c r="F159" s="10"/>
      <c r="G159" s="10">
        <v>160</v>
      </c>
      <c r="H159" s="10">
        <v>0</v>
      </c>
      <c r="I159" s="10"/>
      <c r="J159" s="10"/>
      <c r="K159" s="10"/>
      <c r="L159" s="10"/>
      <c r="M159" s="10">
        <v>160</v>
      </c>
      <c r="N159" s="10">
        <v>0</v>
      </c>
    </row>
    <row r="160" spans="2:14" x14ac:dyDescent="0.2">
      <c r="B160" s="1" t="s">
        <v>784</v>
      </c>
      <c r="C160" s="10"/>
      <c r="D160" s="10"/>
      <c r="E160" s="10"/>
      <c r="F160" s="10"/>
      <c r="G160" s="10"/>
      <c r="H160" s="10"/>
      <c r="I160" s="10"/>
      <c r="J160" s="10"/>
      <c r="K160" s="10"/>
      <c r="L160" s="10"/>
      <c r="M160" s="10"/>
      <c r="N160" s="10"/>
    </row>
    <row r="161" spans="2:14" x14ac:dyDescent="0.2">
      <c r="B161" s="7" t="s">
        <v>660</v>
      </c>
      <c r="C161" s="10"/>
      <c r="D161" s="10"/>
      <c r="E161" s="10"/>
      <c r="F161" s="10"/>
      <c r="G161" s="10">
        <v>150</v>
      </c>
      <c r="H161" s="10"/>
      <c r="I161" s="10"/>
      <c r="J161" s="10"/>
      <c r="K161" s="10"/>
      <c r="L161" s="10"/>
      <c r="M161" s="10">
        <v>150</v>
      </c>
      <c r="N161" s="10"/>
    </row>
    <row r="162" spans="2:14" x14ac:dyDescent="0.2">
      <c r="B162" s="1" t="s">
        <v>770</v>
      </c>
      <c r="C162" s="10"/>
      <c r="D162" s="10"/>
      <c r="E162" s="10"/>
      <c r="F162" s="10"/>
      <c r="G162" s="10"/>
      <c r="H162" s="10"/>
      <c r="I162" s="10"/>
      <c r="J162" s="10"/>
      <c r="K162" s="10"/>
      <c r="L162" s="10"/>
      <c r="M162" s="10"/>
      <c r="N162" s="10"/>
    </row>
    <row r="163" spans="2:14" x14ac:dyDescent="0.2">
      <c r="B163" s="7" t="s">
        <v>40</v>
      </c>
      <c r="C163" s="10"/>
      <c r="D163" s="10"/>
      <c r="E163" s="10">
        <v>1376</v>
      </c>
      <c r="F163" s="10">
        <v>0</v>
      </c>
      <c r="G163" s="10">
        <v>164</v>
      </c>
      <c r="H163" s="10">
        <v>0</v>
      </c>
      <c r="I163" s="10"/>
      <c r="J163" s="10"/>
      <c r="K163" s="10"/>
      <c r="L163" s="10"/>
      <c r="M163" s="10">
        <v>1540</v>
      </c>
      <c r="N163" s="10">
        <v>0</v>
      </c>
    </row>
    <row r="164" spans="2:14" x14ac:dyDescent="0.2">
      <c r="B164" s="7" t="s">
        <v>50</v>
      </c>
      <c r="C164" s="10"/>
      <c r="D164" s="10"/>
      <c r="E164" s="10">
        <v>1385</v>
      </c>
      <c r="F164" s="10">
        <v>449</v>
      </c>
      <c r="G164" s="10">
        <v>534</v>
      </c>
      <c r="H164" s="10">
        <v>0</v>
      </c>
      <c r="I164" s="10"/>
      <c r="J164" s="10"/>
      <c r="K164" s="10"/>
      <c r="L164" s="10"/>
      <c r="M164" s="10">
        <v>1919</v>
      </c>
      <c r="N164" s="10">
        <v>449</v>
      </c>
    </row>
    <row r="165" spans="2:14" x14ac:dyDescent="0.2">
      <c r="B165" s="7" t="s">
        <v>21</v>
      </c>
      <c r="C165" s="10"/>
      <c r="D165" s="10"/>
      <c r="E165" s="10">
        <v>699</v>
      </c>
      <c r="F165" s="10">
        <v>0</v>
      </c>
      <c r="G165" s="10">
        <v>130</v>
      </c>
      <c r="H165" s="10">
        <v>0</v>
      </c>
      <c r="I165" s="10"/>
      <c r="J165" s="10"/>
      <c r="K165" s="10"/>
      <c r="L165" s="10"/>
      <c r="M165" s="10">
        <v>829</v>
      </c>
      <c r="N165" s="10">
        <v>0</v>
      </c>
    </row>
    <row r="166" spans="2:14" x14ac:dyDescent="0.2">
      <c r="B166" s="7" t="s">
        <v>52</v>
      </c>
      <c r="C166" s="10"/>
      <c r="D166" s="10"/>
      <c r="E166" s="10">
        <v>873</v>
      </c>
      <c r="F166" s="10">
        <v>0</v>
      </c>
      <c r="G166" s="10">
        <v>214</v>
      </c>
      <c r="H166" s="10">
        <v>0</v>
      </c>
      <c r="I166" s="10"/>
      <c r="J166" s="10"/>
      <c r="K166" s="10"/>
      <c r="L166" s="10"/>
      <c r="M166" s="10">
        <v>1087</v>
      </c>
      <c r="N166" s="10">
        <v>0</v>
      </c>
    </row>
    <row r="167" spans="2:14" x14ac:dyDescent="0.2">
      <c r="B167" s="7" t="s">
        <v>46</v>
      </c>
      <c r="C167" s="10"/>
      <c r="D167" s="10"/>
      <c r="E167" s="10">
        <v>1731</v>
      </c>
      <c r="F167" s="10">
        <v>678</v>
      </c>
      <c r="G167" s="10">
        <v>566</v>
      </c>
      <c r="H167" s="10">
        <v>38</v>
      </c>
      <c r="I167" s="10"/>
      <c r="J167" s="10"/>
      <c r="K167" s="10"/>
      <c r="L167" s="10"/>
      <c r="M167" s="10">
        <v>2297</v>
      </c>
      <c r="N167" s="10">
        <v>716</v>
      </c>
    </row>
    <row r="168" spans="2:14" x14ac:dyDescent="0.2">
      <c r="B168" s="7" t="s">
        <v>70</v>
      </c>
      <c r="C168" s="10"/>
      <c r="D168" s="10"/>
      <c r="E168" s="10">
        <v>938</v>
      </c>
      <c r="F168" s="10">
        <v>938</v>
      </c>
      <c r="G168" s="10">
        <v>373</v>
      </c>
      <c r="H168" s="10">
        <v>2</v>
      </c>
      <c r="I168" s="10"/>
      <c r="J168" s="10"/>
      <c r="K168" s="10"/>
      <c r="L168" s="10"/>
      <c r="M168" s="10">
        <v>1311</v>
      </c>
      <c r="N168" s="10">
        <v>940</v>
      </c>
    </row>
    <row r="169" spans="2:14" x14ac:dyDescent="0.2">
      <c r="B169" s="7" t="s">
        <v>71</v>
      </c>
      <c r="C169" s="10"/>
      <c r="D169" s="10"/>
      <c r="E169" s="10">
        <v>1274</v>
      </c>
      <c r="F169" s="10">
        <v>1273</v>
      </c>
      <c r="G169" s="10">
        <v>533</v>
      </c>
      <c r="H169" s="10">
        <v>8</v>
      </c>
      <c r="I169" s="10"/>
      <c r="J169" s="10"/>
      <c r="K169" s="10"/>
      <c r="L169" s="10"/>
      <c r="M169" s="10">
        <v>1807</v>
      </c>
      <c r="N169" s="10">
        <v>1281</v>
      </c>
    </row>
    <row r="170" spans="2:14" x14ac:dyDescent="0.2">
      <c r="B170" s="7" t="s">
        <v>54</v>
      </c>
      <c r="C170" s="10"/>
      <c r="D170" s="10"/>
      <c r="E170" s="10">
        <v>1375</v>
      </c>
      <c r="F170" s="10">
        <v>75</v>
      </c>
      <c r="G170" s="10">
        <v>235</v>
      </c>
      <c r="H170" s="10">
        <v>4</v>
      </c>
      <c r="I170" s="10"/>
      <c r="J170" s="10"/>
      <c r="K170" s="10"/>
      <c r="L170" s="10"/>
      <c r="M170" s="10">
        <v>1610</v>
      </c>
      <c r="N170" s="10">
        <v>79</v>
      </c>
    </row>
    <row r="171" spans="2:14" x14ac:dyDescent="0.2">
      <c r="B171" s="7" t="s">
        <v>660</v>
      </c>
      <c r="C171" s="10"/>
      <c r="D171" s="10"/>
      <c r="E171" s="10">
        <v>89</v>
      </c>
      <c r="F171" s="10"/>
      <c r="G171" s="10">
        <v>470</v>
      </c>
      <c r="H171" s="10"/>
      <c r="I171" s="10"/>
      <c r="J171" s="10"/>
      <c r="K171" s="10"/>
      <c r="L171" s="10"/>
      <c r="M171" s="10">
        <v>559</v>
      </c>
      <c r="N171" s="10"/>
    </row>
    <row r="172" spans="2:14" x14ac:dyDescent="0.2">
      <c r="B172" s="1" t="s">
        <v>769</v>
      </c>
      <c r="C172" s="10"/>
      <c r="D172" s="10"/>
      <c r="E172" s="10"/>
      <c r="F172" s="10"/>
      <c r="G172" s="10"/>
      <c r="H172" s="10"/>
      <c r="I172" s="10"/>
      <c r="J172" s="10"/>
      <c r="K172" s="10"/>
      <c r="L172" s="10"/>
      <c r="M172" s="10"/>
      <c r="N172" s="10"/>
    </row>
    <row r="173" spans="2:14" x14ac:dyDescent="0.2">
      <c r="B173" s="7" t="s">
        <v>39</v>
      </c>
      <c r="C173" s="10"/>
      <c r="D173" s="10"/>
      <c r="E173" s="10">
        <v>1671</v>
      </c>
      <c r="F173" s="10">
        <v>0</v>
      </c>
      <c r="G173" s="10">
        <v>749</v>
      </c>
      <c r="H173" s="10">
        <v>40</v>
      </c>
      <c r="I173" s="10"/>
      <c r="J173" s="10"/>
      <c r="K173" s="10"/>
      <c r="L173" s="10"/>
      <c r="M173" s="10">
        <v>2420</v>
      </c>
      <c r="N173" s="10">
        <v>40</v>
      </c>
    </row>
    <row r="174" spans="2:14" x14ac:dyDescent="0.2">
      <c r="B174" s="7" t="s">
        <v>45</v>
      </c>
      <c r="C174" s="10"/>
      <c r="D174" s="10"/>
      <c r="E174" s="10">
        <v>977</v>
      </c>
      <c r="F174" s="10">
        <v>0</v>
      </c>
      <c r="G174" s="10">
        <v>491</v>
      </c>
      <c r="H174" s="10">
        <v>11</v>
      </c>
      <c r="I174" s="10"/>
      <c r="J174" s="10"/>
      <c r="K174" s="10"/>
      <c r="L174" s="10"/>
      <c r="M174" s="10">
        <v>1468</v>
      </c>
      <c r="N174" s="10">
        <v>11</v>
      </c>
    </row>
    <row r="175" spans="2:14" x14ac:dyDescent="0.2">
      <c r="B175" s="1" t="s">
        <v>713</v>
      </c>
      <c r="C175" s="10"/>
      <c r="D175" s="10"/>
      <c r="E175" s="10"/>
      <c r="F175" s="10"/>
      <c r="G175" s="10"/>
      <c r="H175" s="10"/>
      <c r="I175" s="10"/>
      <c r="J175" s="10"/>
      <c r="K175" s="10"/>
      <c r="L175" s="10"/>
      <c r="M175" s="10"/>
      <c r="N175" s="10"/>
    </row>
    <row r="176" spans="2:14" x14ac:dyDescent="0.2">
      <c r="B176" s="7" t="s">
        <v>87</v>
      </c>
      <c r="C176" s="10"/>
      <c r="D176" s="10"/>
      <c r="E176" s="10">
        <v>47</v>
      </c>
      <c r="F176" s="10"/>
      <c r="G176" s="10"/>
      <c r="H176" s="10"/>
      <c r="I176" s="10"/>
      <c r="J176" s="10"/>
      <c r="K176" s="10"/>
      <c r="L176" s="10"/>
      <c r="M176" s="10">
        <v>47</v>
      </c>
      <c r="N176" s="10"/>
    </row>
    <row r="177" spans="2:14" x14ac:dyDescent="0.2">
      <c r="B177" s="7" t="s">
        <v>20</v>
      </c>
      <c r="C177" s="10"/>
      <c r="D177" s="10"/>
      <c r="E177" s="10">
        <v>47</v>
      </c>
      <c r="F177" s="10"/>
      <c r="G177" s="10"/>
      <c r="H177" s="10"/>
      <c r="I177" s="10"/>
      <c r="J177" s="10"/>
      <c r="K177" s="10"/>
      <c r="L177" s="10"/>
      <c r="M177" s="10">
        <v>47</v>
      </c>
      <c r="N177" s="10"/>
    </row>
    <row r="178" spans="2:14" x14ac:dyDescent="0.2">
      <c r="B178" s="1" t="s">
        <v>714</v>
      </c>
      <c r="C178" s="10"/>
      <c r="D178" s="10"/>
      <c r="E178" s="10"/>
      <c r="F178" s="10"/>
      <c r="G178" s="10"/>
      <c r="H178" s="10"/>
      <c r="I178" s="10"/>
      <c r="J178" s="10"/>
      <c r="K178" s="10"/>
      <c r="L178" s="10"/>
      <c r="M178" s="10"/>
      <c r="N178" s="10"/>
    </row>
    <row r="179" spans="2:14" x14ac:dyDescent="0.2">
      <c r="B179" s="7" t="s">
        <v>89</v>
      </c>
      <c r="C179" s="10">
        <v>4173</v>
      </c>
      <c r="D179" s="10">
        <v>4169</v>
      </c>
      <c r="E179" s="10"/>
      <c r="F179" s="10"/>
      <c r="G179" s="10"/>
      <c r="H179" s="10"/>
      <c r="I179" s="10"/>
      <c r="J179" s="10"/>
      <c r="K179" s="10"/>
      <c r="L179" s="10"/>
      <c r="M179" s="10">
        <v>4173</v>
      </c>
      <c r="N179" s="10">
        <v>4169</v>
      </c>
    </row>
    <row r="180" spans="2:14" x14ac:dyDescent="0.2">
      <c r="B180" s="1" t="s">
        <v>715</v>
      </c>
      <c r="C180" s="10"/>
      <c r="D180" s="10"/>
      <c r="E180" s="10"/>
      <c r="F180" s="10"/>
      <c r="G180" s="10"/>
      <c r="H180" s="10"/>
      <c r="I180" s="10"/>
      <c r="J180" s="10"/>
      <c r="K180" s="10"/>
      <c r="L180" s="10"/>
      <c r="M180" s="10"/>
      <c r="N180" s="10"/>
    </row>
    <row r="181" spans="2:14" x14ac:dyDescent="0.2">
      <c r="B181" s="7" t="s">
        <v>87</v>
      </c>
      <c r="C181" s="10">
        <v>15</v>
      </c>
      <c r="D181" s="10"/>
      <c r="E181" s="10">
        <v>500</v>
      </c>
      <c r="F181" s="10"/>
      <c r="G181" s="10">
        <v>35</v>
      </c>
      <c r="H181" s="10"/>
      <c r="I181" s="10"/>
      <c r="J181" s="10"/>
      <c r="K181" s="10"/>
      <c r="L181" s="10"/>
      <c r="M181" s="10">
        <v>550</v>
      </c>
      <c r="N181" s="10"/>
    </row>
    <row r="182" spans="2:14" x14ac:dyDescent="0.2">
      <c r="B182" s="7" t="s">
        <v>92</v>
      </c>
      <c r="C182" s="10">
        <v>20</v>
      </c>
      <c r="D182" s="10"/>
      <c r="E182" s="10">
        <v>450</v>
      </c>
      <c r="F182" s="10"/>
      <c r="G182" s="10">
        <v>45</v>
      </c>
      <c r="H182" s="10"/>
      <c r="I182" s="10"/>
      <c r="J182" s="10"/>
      <c r="K182" s="10"/>
      <c r="L182" s="10"/>
      <c r="M182" s="10">
        <v>515</v>
      </c>
      <c r="N182" s="10"/>
    </row>
    <row r="183" spans="2:14" x14ac:dyDescent="0.2">
      <c r="B183" s="7" t="s">
        <v>96</v>
      </c>
      <c r="C183" s="10">
        <v>265</v>
      </c>
      <c r="D183" s="10"/>
      <c r="E183" s="10">
        <v>1450</v>
      </c>
      <c r="F183" s="10">
        <v>295</v>
      </c>
      <c r="G183" s="10">
        <v>320</v>
      </c>
      <c r="H183" s="10">
        <v>62</v>
      </c>
      <c r="I183" s="10"/>
      <c r="J183" s="10"/>
      <c r="K183" s="10"/>
      <c r="L183" s="10"/>
      <c r="M183" s="10">
        <v>2035</v>
      </c>
      <c r="N183" s="10">
        <v>357</v>
      </c>
    </row>
    <row r="184" spans="2:14" x14ac:dyDescent="0.2">
      <c r="B184" s="1" t="s">
        <v>716</v>
      </c>
      <c r="C184" s="10"/>
      <c r="D184" s="10"/>
      <c r="E184" s="10"/>
      <c r="F184" s="10"/>
      <c r="G184" s="10"/>
      <c r="H184" s="10"/>
      <c r="I184" s="10"/>
      <c r="J184" s="10"/>
      <c r="K184" s="10"/>
      <c r="L184" s="10"/>
      <c r="M184" s="10"/>
      <c r="N184" s="10"/>
    </row>
    <row r="185" spans="2:14" x14ac:dyDescent="0.2">
      <c r="B185" s="7" t="s">
        <v>92</v>
      </c>
      <c r="C185" s="10"/>
      <c r="D185" s="10"/>
      <c r="E185" s="10"/>
      <c r="F185" s="10"/>
      <c r="G185" s="10"/>
      <c r="H185" s="10"/>
      <c r="I185" s="10"/>
      <c r="J185" s="10"/>
      <c r="K185" s="10"/>
      <c r="L185" s="10"/>
      <c r="M185" s="10"/>
      <c r="N185" s="10"/>
    </row>
    <row r="186" spans="2:14" x14ac:dyDescent="0.2">
      <c r="B186" s="1" t="s">
        <v>717</v>
      </c>
      <c r="C186" s="10"/>
      <c r="D186" s="10"/>
      <c r="E186" s="10"/>
      <c r="F186" s="10"/>
      <c r="G186" s="10"/>
      <c r="H186" s="10"/>
      <c r="I186" s="10"/>
      <c r="J186" s="10"/>
      <c r="K186" s="10"/>
      <c r="L186" s="10"/>
      <c r="M186" s="10"/>
      <c r="N186" s="10"/>
    </row>
    <row r="187" spans="2:14" x14ac:dyDescent="0.2">
      <c r="B187" s="7" t="s">
        <v>103</v>
      </c>
      <c r="C187" s="10"/>
      <c r="D187" s="10"/>
      <c r="E187" s="10">
        <v>750</v>
      </c>
      <c r="F187" s="10">
        <v>0</v>
      </c>
      <c r="G187" s="10">
        <v>886</v>
      </c>
      <c r="H187" s="10">
        <v>1</v>
      </c>
      <c r="I187" s="10"/>
      <c r="J187" s="10"/>
      <c r="K187" s="10"/>
      <c r="L187" s="10"/>
      <c r="M187" s="10">
        <v>1636</v>
      </c>
      <c r="N187" s="10">
        <v>1</v>
      </c>
    </row>
    <row r="188" spans="2:14" x14ac:dyDescent="0.2">
      <c r="B188" s="7" t="s">
        <v>74</v>
      </c>
      <c r="C188" s="10"/>
      <c r="D188" s="10"/>
      <c r="E188" s="10">
        <v>150</v>
      </c>
      <c r="F188" s="10">
        <v>0</v>
      </c>
      <c r="G188" s="10">
        <v>270</v>
      </c>
      <c r="H188" s="10">
        <v>1</v>
      </c>
      <c r="I188" s="10"/>
      <c r="J188" s="10"/>
      <c r="K188" s="10"/>
      <c r="L188" s="10"/>
      <c r="M188" s="10">
        <v>420</v>
      </c>
      <c r="N188" s="10">
        <v>1</v>
      </c>
    </row>
    <row r="189" spans="2:14" x14ac:dyDescent="0.2">
      <c r="B189" s="1" t="s">
        <v>757</v>
      </c>
      <c r="C189" s="10"/>
      <c r="D189" s="10"/>
      <c r="E189" s="10"/>
      <c r="F189" s="10"/>
      <c r="G189" s="10"/>
      <c r="H189" s="10"/>
      <c r="I189" s="10"/>
      <c r="J189" s="10"/>
      <c r="K189" s="10"/>
      <c r="L189" s="10"/>
      <c r="M189" s="10"/>
      <c r="N189" s="10"/>
    </row>
    <row r="190" spans="2:14" x14ac:dyDescent="0.2">
      <c r="B190" s="7" t="s">
        <v>92</v>
      </c>
      <c r="C190" s="10"/>
      <c r="D190" s="10"/>
      <c r="E190" s="10"/>
      <c r="F190" s="10"/>
      <c r="G190" s="10">
        <v>27</v>
      </c>
      <c r="H190" s="10"/>
      <c r="I190" s="10"/>
      <c r="J190" s="10"/>
      <c r="K190" s="10"/>
      <c r="L190" s="10"/>
      <c r="M190" s="10">
        <v>27</v>
      </c>
      <c r="N190" s="10"/>
    </row>
    <row r="191" spans="2:14" x14ac:dyDescent="0.2">
      <c r="B191" s="7" t="s">
        <v>70</v>
      </c>
      <c r="C191" s="10"/>
      <c r="D191" s="10"/>
      <c r="E191" s="10"/>
      <c r="F191" s="10"/>
      <c r="G191" s="10">
        <v>70</v>
      </c>
      <c r="H191" s="10"/>
      <c r="I191" s="10"/>
      <c r="J191" s="10"/>
      <c r="K191" s="10"/>
      <c r="L191" s="10"/>
      <c r="M191" s="10">
        <v>70</v>
      </c>
      <c r="N191" s="10"/>
    </row>
    <row r="192" spans="2:14" x14ac:dyDescent="0.2">
      <c r="B192" s="7" t="s">
        <v>72</v>
      </c>
      <c r="C192" s="10"/>
      <c r="D192" s="10"/>
      <c r="E192" s="10"/>
      <c r="F192" s="10"/>
      <c r="G192" s="10">
        <v>82</v>
      </c>
      <c r="H192" s="10"/>
      <c r="I192" s="10"/>
      <c r="J192" s="10"/>
      <c r="K192" s="10"/>
      <c r="L192" s="10"/>
      <c r="M192" s="10">
        <v>82</v>
      </c>
      <c r="N192" s="10"/>
    </row>
    <row r="193" spans="2:14" x14ac:dyDescent="0.2">
      <c r="B193" s="7" t="s">
        <v>74</v>
      </c>
      <c r="C193" s="10"/>
      <c r="D193" s="10"/>
      <c r="E193" s="10"/>
      <c r="F193" s="10"/>
      <c r="G193" s="10">
        <v>103</v>
      </c>
      <c r="H193" s="10"/>
      <c r="I193" s="10"/>
      <c r="J193" s="10"/>
      <c r="K193" s="10"/>
      <c r="L193" s="10"/>
      <c r="M193" s="10">
        <v>103</v>
      </c>
      <c r="N193" s="10"/>
    </row>
    <row r="194" spans="2:14" x14ac:dyDescent="0.2">
      <c r="B194" s="1" t="s">
        <v>761</v>
      </c>
      <c r="C194" s="10"/>
      <c r="D194" s="10"/>
      <c r="E194" s="10"/>
      <c r="F194" s="10"/>
      <c r="G194" s="10"/>
      <c r="H194" s="10"/>
      <c r="I194" s="10"/>
      <c r="J194" s="10"/>
      <c r="K194" s="10"/>
      <c r="L194" s="10"/>
      <c r="M194" s="10"/>
      <c r="N194" s="10"/>
    </row>
    <row r="195" spans="2:14" x14ac:dyDescent="0.2">
      <c r="B195" s="7" t="s">
        <v>1</v>
      </c>
      <c r="C195" s="10"/>
      <c r="D195" s="10"/>
      <c r="E195" s="10"/>
      <c r="F195" s="10"/>
      <c r="G195" s="10">
        <v>941</v>
      </c>
      <c r="H195" s="10">
        <v>35</v>
      </c>
      <c r="I195" s="10"/>
      <c r="J195" s="10"/>
      <c r="K195" s="10"/>
      <c r="L195" s="10"/>
      <c r="M195" s="10">
        <v>941</v>
      </c>
      <c r="N195" s="10">
        <v>35</v>
      </c>
    </row>
    <row r="196" spans="2:14" x14ac:dyDescent="0.2">
      <c r="B196" s="1" t="s">
        <v>718</v>
      </c>
      <c r="C196" s="10"/>
      <c r="D196" s="10"/>
      <c r="E196" s="10"/>
      <c r="F196" s="10"/>
      <c r="G196" s="10"/>
      <c r="H196" s="10"/>
      <c r="I196" s="10"/>
      <c r="J196" s="10"/>
      <c r="K196" s="10"/>
      <c r="L196" s="10"/>
      <c r="M196" s="10"/>
      <c r="N196" s="10"/>
    </row>
    <row r="197" spans="2:14" x14ac:dyDescent="0.2">
      <c r="B197" s="7" t="s">
        <v>88</v>
      </c>
      <c r="C197" s="10"/>
      <c r="D197" s="10"/>
      <c r="E197" s="10">
        <v>502</v>
      </c>
      <c r="F197" s="10">
        <v>361</v>
      </c>
      <c r="G197" s="10">
        <v>62</v>
      </c>
      <c r="H197" s="10">
        <v>62</v>
      </c>
      <c r="I197" s="10"/>
      <c r="J197" s="10"/>
      <c r="K197" s="10"/>
      <c r="L197" s="10"/>
      <c r="M197" s="10">
        <v>564</v>
      </c>
      <c r="N197" s="10">
        <v>423</v>
      </c>
    </row>
    <row r="198" spans="2:14" x14ac:dyDescent="0.2">
      <c r="B198" s="7" t="s">
        <v>92</v>
      </c>
      <c r="C198" s="10"/>
      <c r="D198" s="10"/>
      <c r="E198" s="10">
        <v>919</v>
      </c>
      <c r="F198" s="10">
        <v>763</v>
      </c>
      <c r="G198" s="10">
        <v>111</v>
      </c>
      <c r="H198" s="10">
        <v>111</v>
      </c>
      <c r="I198" s="10"/>
      <c r="J198" s="10"/>
      <c r="K198" s="10"/>
      <c r="L198" s="10"/>
      <c r="M198" s="10">
        <v>1030</v>
      </c>
      <c r="N198" s="10">
        <v>874</v>
      </c>
    </row>
    <row r="199" spans="2:14" x14ac:dyDescent="0.2">
      <c r="B199" s="7" t="s">
        <v>68</v>
      </c>
      <c r="C199" s="10"/>
      <c r="D199" s="10"/>
      <c r="E199" s="10">
        <v>372</v>
      </c>
      <c r="F199" s="10">
        <v>286</v>
      </c>
      <c r="G199" s="10">
        <v>106</v>
      </c>
      <c r="H199" s="10">
        <v>106</v>
      </c>
      <c r="I199" s="10"/>
      <c r="J199" s="10"/>
      <c r="K199" s="10"/>
      <c r="L199" s="10"/>
      <c r="M199" s="10">
        <v>478</v>
      </c>
      <c r="N199" s="10">
        <v>392</v>
      </c>
    </row>
    <row r="200" spans="2:14" x14ac:dyDescent="0.2">
      <c r="B200" s="1" t="s">
        <v>9</v>
      </c>
      <c r="C200" s="10"/>
      <c r="D200" s="10"/>
      <c r="E200" s="10"/>
      <c r="F200" s="10"/>
      <c r="G200" s="10"/>
      <c r="H200" s="10"/>
      <c r="I200" s="10"/>
      <c r="J200" s="10"/>
      <c r="K200" s="10"/>
      <c r="L200" s="10"/>
      <c r="M200" s="10"/>
      <c r="N200" s="10"/>
    </row>
    <row r="201" spans="2:14" x14ac:dyDescent="0.2">
      <c r="B201" s="7" t="s">
        <v>41</v>
      </c>
      <c r="C201" s="10">
        <v>74</v>
      </c>
      <c r="D201" s="10">
        <v>27</v>
      </c>
      <c r="E201" s="10"/>
      <c r="F201" s="10"/>
      <c r="G201" s="10"/>
      <c r="H201" s="10"/>
      <c r="I201" s="10"/>
      <c r="J201" s="10"/>
      <c r="K201" s="10"/>
      <c r="L201" s="10"/>
      <c r="M201" s="10">
        <v>74</v>
      </c>
      <c r="N201" s="10">
        <v>27</v>
      </c>
    </row>
    <row r="202" spans="2:14" x14ac:dyDescent="0.2">
      <c r="B202" s="7" t="s">
        <v>92</v>
      </c>
      <c r="C202" s="10">
        <v>67</v>
      </c>
      <c r="D202" s="10">
        <v>32</v>
      </c>
      <c r="E202" s="10"/>
      <c r="F202" s="10"/>
      <c r="G202" s="10"/>
      <c r="H202" s="10"/>
      <c r="I202" s="10"/>
      <c r="J202" s="10"/>
      <c r="K202" s="10"/>
      <c r="L202" s="10"/>
      <c r="M202" s="10">
        <v>67</v>
      </c>
      <c r="N202" s="10">
        <v>32</v>
      </c>
    </row>
    <row r="203" spans="2:14" x14ac:dyDescent="0.2">
      <c r="B203" s="1" t="s">
        <v>719</v>
      </c>
      <c r="C203" s="10"/>
      <c r="D203" s="10"/>
      <c r="E203" s="10"/>
      <c r="F203" s="10"/>
      <c r="G203" s="10"/>
      <c r="H203" s="10"/>
      <c r="I203" s="10"/>
      <c r="J203" s="10"/>
      <c r="K203" s="10"/>
      <c r="L203" s="10"/>
      <c r="M203" s="10"/>
      <c r="N203" s="10"/>
    </row>
    <row r="204" spans="2:14" x14ac:dyDescent="0.2">
      <c r="B204" s="7" t="s">
        <v>40</v>
      </c>
      <c r="C204" s="10"/>
      <c r="D204" s="10"/>
      <c r="E204" s="10"/>
      <c r="F204" s="10"/>
      <c r="G204" s="10"/>
      <c r="H204" s="10"/>
      <c r="I204" s="10"/>
      <c r="J204" s="10"/>
      <c r="K204" s="10"/>
      <c r="L204" s="10"/>
      <c r="M204" s="10"/>
      <c r="N204" s="10"/>
    </row>
    <row r="205" spans="2:14" x14ac:dyDescent="0.2">
      <c r="B205" s="9" t="s">
        <v>661</v>
      </c>
      <c r="C205" s="10">
        <v>9413</v>
      </c>
      <c r="D205" s="10">
        <v>5189</v>
      </c>
      <c r="E205" s="10">
        <v>55189</v>
      </c>
      <c r="F205" s="10">
        <v>32031</v>
      </c>
      <c r="G205" s="10">
        <v>15811</v>
      </c>
      <c r="H205" s="10">
        <v>1610</v>
      </c>
      <c r="I205" s="10"/>
      <c r="J205" s="10"/>
      <c r="K205" s="10">
        <v>132</v>
      </c>
      <c r="L205" s="10"/>
      <c r="M205" s="10">
        <v>80545</v>
      </c>
      <c r="N205" s="10">
        <v>38830</v>
      </c>
    </row>
    <row r="206" spans="2:14" x14ac:dyDescent="0.2">
      <c r="B206"/>
      <c r="C206"/>
      <c r="D206"/>
      <c r="E206"/>
      <c r="F206"/>
      <c r="G206"/>
      <c r="H206"/>
      <c r="I206"/>
      <c r="J206"/>
      <c r="K206"/>
      <c r="L206"/>
    </row>
    <row r="207" spans="2:14" x14ac:dyDescent="0.2">
      <c r="B207"/>
      <c r="C207"/>
      <c r="D207"/>
      <c r="E207"/>
      <c r="F207"/>
      <c r="G207"/>
      <c r="H207"/>
      <c r="I207"/>
      <c r="J207"/>
      <c r="K207"/>
      <c r="L207"/>
    </row>
    <row r="208" spans="2:14" x14ac:dyDescent="0.2">
      <c r="B208"/>
      <c r="C208"/>
      <c r="D208"/>
      <c r="E208"/>
      <c r="F208"/>
      <c r="G208"/>
      <c r="H208"/>
      <c r="I208"/>
      <c r="J208"/>
      <c r="K208"/>
      <c r="L208"/>
    </row>
    <row r="209" spans="2:12" x14ac:dyDescent="0.2">
      <c r="B209"/>
      <c r="C209"/>
      <c r="D209"/>
      <c r="E209"/>
      <c r="F209"/>
      <c r="G209"/>
      <c r="H209"/>
      <c r="I209"/>
      <c r="J209"/>
      <c r="K209"/>
      <c r="L209"/>
    </row>
    <row r="210" spans="2:12" x14ac:dyDescent="0.2">
      <c r="B210"/>
      <c r="C210"/>
      <c r="D210"/>
      <c r="E210"/>
      <c r="F210"/>
      <c r="G210"/>
      <c r="H210"/>
      <c r="I210"/>
      <c r="J210"/>
      <c r="K210"/>
      <c r="L210"/>
    </row>
    <row r="211" spans="2:12" x14ac:dyDescent="0.2">
      <c r="B211"/>
      <c r="C211"/>
      <c r="D211"/>
      <c r="E211"/>
      <c r="F211"/>
      <c r="G211"/>
      <c r="H211"/>
      <c r="I211"/>
      <c r="J211"/>
      <c r="K211"/>
      <c r="L211"/>
    </row>
    <row r="212" spans="2:12" x14ac:dyDescent="0.2">
      <c r="B212"/>
      <c r="C212"/>
      <c r="D212"/>
      <c r="E212"/>
      <c r="F212"/>
      <c r="G212"/>
      <c r="H212"/>
      <c r="I212"/>
      <c r="J212"/>
      <c r="K212"/>
      <c r="L212"/>
    </row>
    <row r="213" spans="2:12" x14ac:dyDescent="0.2">
      <c r="B213"/>
      <c r="C213"/>
      <c r="D213"/>
      <c r="E213"/>
      <c r="F213"/>
      <c r="G213"/>
      <c r="H213"/>
      <c r="I213"/>
      <c r="J213"/>
      <c r="K213"/>
      <c r="L213"/>
    </row>
    <row r="214" spans="2:12" x14ac:dyDescent="0.2">
      <c r="B214"/>
      <c r="C214"/>
      <c r="D214"/>
      <c r="E214"/>
      <c r="F214"/>
      <c r="G214"/>
      <c r="H214"/>
      <c r="I214"/>
      <c r="J214"/>
      <c r="K214"/>
      <c r="L214"/>
    </row>
    <row r="215" spans="2:12" x14ac:dyDescent="0.2">
      <c r="B215"/>
      <c r="C215"/>
      <c r="D215"/>
      <c r="E215"/>
      <c r="F215"/>
      <c r="G215"/>
      <c r="H215"/>
      <c r="I215"/>
      <c r="J215"/>
      <c r="K215"/>
      <c r="L215"/>
    </row>
    <row r="216" spans="2:12" x14ac:dyDescent="0.2">
      <c r="B216"/>
      <c r="C216"/>
      <c r="D216"/>
      <c r="E216"/>
      <c r="F216"/>
      <c r="G216"/>
      <c r="H216"/>
      <c r="I216"/>
      <c r="J216"/>
      <c r="K216"/>
      <c r="L216"/>
    </row>
    <row r="217" spans="2:12" x14ac:dyDescent="0.2">
      <c r="B217"/>
      <c r="C217"/>
      <c r="D217"/>
      <c r="E217"/>
      <c r="F217"/>
      <c r="G217"/>
      <c r="H217"/>
      <c r="I217"/>
      <c r="J217"/>
      <c r="K217"/>
      <c r="L217"/>
    </row>
    <row r="218" spans="2:12" x14ac:dyDescent="0.2">
      <c r="B218"/>
      <c r="C218"/>
      <c r="D218"/>
      <c r="E218"/>
      <c r="F218"/>
      <c r="G218"/>
      <c r="H218"/>
      <c r="I218"/>
      <c r="J218"/>
      <c r="K218"/>
      <c r="L218"/>
    </row>
    <row r="219" spans="2:12" x14ac:dyDescent="0.2">
      <c r="B219"/>
      <c r="C219"/>
      <c r="D219"/>
      <c r="E219"/>
      <c r="F219"/>
      <c r="G219"/>
      <c r="H219"/>
      <c r="I219"/>
      <c r="J219"/>
      <c r="K219"/>
      <c r="L219"/>
    </row>
    <row r="220" spans="2:12" x14ac:dyDescent="0.2">
      <c r="B220"/>
      <c r="C220"/>
      <c r="D220"/>
      <c r="E220"/>
      <c r="F220"/>
      <c r="G220"/>
      <c r="H220"/>
      <c r="I220"/>
      <c r="J220"/>
      <c r="K220"/>
      <c r="L220"/>
    </row>
    <row r="221" spans="2:12" x14ac:dyDescent="0.2">
      <c r="B221"/>
      <c r="C221"/>
      <c r="D221"/>
      <c r="E221"/>
      <c r="F221"/>
      <c r="G221"/>
      <c r="H221"/>
      <c r="I221"/>
      <c r="J221"/>
      <c r="K221"/>
      <c r="L221"/>
    </row>
    <row r="222" spans="2:12" x14ac:dyDescent="0.2">
      <c r="B222"/>
      <c r="C222"/>
      <c r="D222"/>
      <c r="E222"/>
      <c r="F222"/>
      <c r="G222"/>
      <c r="H222"/>
      <c r="I222"/>
      <c r="J222"/>
      <c r="K222"/>
      <c r="L222"/>
    </row>
    <row r="223" spans="2:12" x14ac:dyDescent="0.2">
      <c r="B223"/>
      <c r="C223"/>
      <c r="D223"/>
      <c r="E223"/>
      <c r="F223"/>
      <c r="G223"/>
      <c r="H223"/>
      <c r="I223"/>
      <c r="J223"/>
      <c r="K223"/>
      <c r="L223"/>
    </row>
    <row r="224" spans="2:12" x14ac:dyDescent="0.2">
      <c r="B224"/>
      <c r="C224"/>
      <c r="D224"/>
      <c r="E224"/>
      <c r="F224"/>
      <c r="G224"/>
      <c r="H224"/>
      <c r="I224"/>
      <c r="J224"/>
      <c r="K224"/>
      <c r="L224"/>
    </row>
    <row r="225" spans="2:12" x14ac:dyDescent="0.2">
      <c r="B225"/>
      <c r="C225"/>
      <c r="D225"/>
      <c r="E225"/>
      <c r="F225"/>
      <c r="G225"/>
      <c r="H225"/>
      <c r="I225"/>
      <c r="J225"/>
      <c r="K225"/>
      <c r="L225"/>
    </row>
    <row r="226" spans="2:12" x14ac:dyDescent="0.2">
      <c r="B226"/>
      <c r="C226"/>
      <c r="D226"/>
      <c r="E226"/>
      <c r="F226"/>
      <c r="G226"/>
      <c r="H226"/>
      <c r="I226"/>
      <c r="J226"/>
      <c r="K226"/>
      <c r="L226"/>
    </row>
    <row r="227" spans="2:12" x14ac:dyDescent="0.2">
      <c r="B227"/>
      <c r="C227"/>
      <c r="D227"/>
      <c r="E227"/>
      <c r="F227"/>
      <c r="G227"/>
      <c r="H227"/>
      <c r="I227"/>
      <c r="J227"/>
      <c r="K227"/>
      <c r="L227"/>
    </row>
    <row r="228" spans="2:12" x14ac:dyDescent="0.2">
      <c r="B228"/>
      <c r="C228"/>
      <c r="D228"/>
      <c r="E228"/>
      <c r="F228"/>
      <c r="G228"/>
      <c r="H228"/>
      <c r="I228"/>
      <c r="J228"/>
      <c r="K228"/>
      <c r="L228"/>
    </row>
    <row r="229" spans="2:12" x14ac:dyDescent="0.2">
      <c r="B229"/>
      <c r="C229"/>
      <c r="D229"/>
      <c r="E229"/>
      <c r="F229"/>
      <c r="G229"/>
      <c r="H229"/>
      <c r="I229"/>
      <c r="J229"/>
      <c r="K229"/>
      <c r="L229"/>
    </row>
    <row r="230" spans="2:12" x14ac:dyDescent="0.2">
      <c r="B230"/>
      <c r="C230"/>
      <c r="D230"/>
      <c r="E230"/>
      <c r="F230"/>
      <c r="G230"/>
      <c r="H230"/>
      <c r="I230"/>
      <c r="J230"/>
      <c r="K230"/>
      <c r="L230"/>
    </row>
    <row r="231" spans="2:12" x14ac:dyDescent="0.2">
      <c r="B231"/>
      <c r="C231"/>
      <c r="D231"/>
      <c r="E231"/>
      <c r="F231"/>
      <c r="G231"/>
      <c r="H231"/>
      <c r="I231"/>
      <c r="J231"/>
      <c r="K231"/>
      <c r="L231"/>
    </row>
    <row r="232" spans="2:12" x14ac:dyDescent="0.2">
      <c r="B232"/>
      <c r="C232"/>
      <c r="D232"/>
      <c r="E232"/>
      <c r="F232"/>
      <c r="G232"/>
      <c r="H232"/>
      <c r="I232"/>
      <c r="J232"/>
      <c r="K232"/>
      <c r="L232"/>
    </row>
    <row r="233" spans="2:12" x14ac:dyDescent="0.2">
      <c r="B233"/>
      <c r="C233"/>
      <c r="D233"/>
      <c r="E233"/>
      <c r="F233"/>
      <c r="G233"/>
      <c r="H233"/>
      <c r="I233"/>
      <c r="J233"/>
      <c r="K233"/>
      <c r="L233"/>
    </row>
    <row r="234" spans="2:12" x14ac:dyDescent="0.2">
      <c r="B234"/>
      <c r="C234"/>
      <c r="D234"/>
      <c r="E234"/>
      <c r="F234"/>
      <c r="G234"/>
      <c r="H234"/>
      <c r="I234"/>
      <c r="J234"/>
      <c r="K234"/>
      <c r="L234"/>
    </row>
    <row r="235" spans="2:12" x14ac:dyDescent="0.2">
      <c r="B235"/>
      <c r="C235"/>
      <c r="D235"/>
      <c r="E235"/>
      <c r="F235"/>
      <c r="G235"/>
      <c r="H235"/>
      <c r="I235"/>
      <c r="J235"/>
      <c r="K235"/>
      <c r="L235"/>
    </row>
    <row r="236" spans="2:12" x14ac:dyDescent="0.2">
      <c r="B236"/>
      <c r="C236"/>
      <c r="D236"/>
      <c r="E236"/>
      <c r="F236"/>
      <c r="G236"/>
      <c r="H236"/>
      <c r="I236"/>
      <c r="J236"/>
      <c r="K236"/>
      <c r="L236"/>
    </row>
    <row r="237" spans="2:12" x14ac:dyDescent="0.2">
      <c r="B237"/>
      <c r="C237"/>
      <c r="D237"/>
      <c r="E237"/>
      <c r="F237"/>
      <c r="G237"/>
      <c r="H237"/>
      <c r="I237"/>
      <c r="J237"/>
      <c r="K237"/>
      <c r="L237"/>
    </row>
    <row r="238" spans="2:12" x14ac:dyDescent="0.2">
      <c r="B238"/>
      <c r="C238"/>
      <c r="D238"/>
      <c r="E238"/>
      <c r="F238"/>
      <c r="G238"/>
      <c r="H238"/>
      <c r="I238"/>
      <c r="J238"/>
      <c r="K238"/>
      <c r="L238"/>
    </row>
    <row r="239" spans="2:12" x14ac:dyDescent="0.2">
      <c r="B239"/>
      <c r="C239"/>
      <c r="D239"/>
      <c r="E239"/>
      <c r="F239"/>
      <c r="G239"/>
      <c r="H239"/>
      <c r="I239"/>
      <c r="J239"/>
      <c r="K239"/>
      <c r="L239"/>
    </row>
    <row r="240" spans="2:12" x14ac:dyDescent="0.2">
      <c r="B240"/>
      <c r="C240"/>
      <c r="D240"/>
      <c r="E240"/>
      <c r="F240"/>
      <c r="G240"/>
      <c r="H240"/>
      <c r="I240"/>
      <c r="J240"/>
      <c r="K240"/>
      <c r="L240"/>
    </row>
    <row r="241" spans="2:12" x14ac:dyDescent="0.2">
      <c r="B241"/>
      <c r="C241"/>
      <c r="D241"/>
      <c r="E241"/>
      <c r="F241"/>
      <c r="G241"/>
      <c r="H241"/>
      <c r="I241"/>
      <c r="J241"/>
      <c r="K241"/>
      <c r="L241"/>
    </row>
    <row r="242" spans="2:12" x14ac:dyDescent="0.2">
      <c r="B242"/>
      <c r="C242"/>
      <c r="D242"/>
      <c r="E242"/>
      <c r="F242"/>
      <c r="G242"/>
      <c r="H242"/>
      <c r="I242"/>
      <c r="J242"/>
      <c r="K242"/>
      <c r="L242"/>
    </row>
    <row r="243" spans="2:12" x14ac:dyDescent="0.2">
      <c r="B243"/>
      <c r="C243"/>
      <c r="D243"/>
      <c r="E243"/>
      <c r="F243"/>
      <c r="G243"/>
      <c r="H243"/>
      <c r="I243"/>
      <c r="J243"/>
      <c r="K243"/>
      <c r="L243"/>
    </row>
    <row r="244" spans="2:12" x14ac:dyDescent="0.2">
      <c r="B244"/>
      <c r="C244"/>
      <c r="D244"/>
      <c r="E244"/>
      <c r="F244"/>
      <c r="G244"/>
      <c r="H244"/>
      <c r="I244"/>
      <c r="J244"/>
      <c r="K244"/>
      <c r="L244"/>
    </row>
    <row r="245" spans="2:12" x14ac:dyDescent="0.2">
      <c r="B245"/>
      <c r="C245"/>
      <c r="D245"/>
      <c r="E245"/>
      <c r="F245"/>
      <c r="G245"/>
      <c r="H245"/>
      <c r="I245"/>
      <c r="J245"/>
      <c r="K245"/>
      <c r="L245"/>
    </row>
    <row r="246" spans="2:12" x14ac:dyDescent="0.2">
      <c r="B246"/>
      <c r="C246"/>
      <c r="D246"/>
      <c r="E246"/>
      <c r="F246"/>
      <c r="G246"/>
      <c r="H246"/>
      <c r="I246"/>
      <c r="J246"/>
      <c r="K246"/>
      <c r="L246"/>
    </row>
    <row r="247" spans="2:12" x14ac:dyDescent="0.2">
      <c r="B247"/>
      <c r="C247"/>
      <c r="D247"/>
      <c r="E247"/>
      <c r="F247"/>
      <c r="G247"/>
      <c r="H247"/>
      <c r="I247"/>
      <c r="J247"/>
      <c r="K247"/>
      <c r="L247"/>
    </row>
    <row r="248" spans="2:12" x14ac:dyDescent="0.2">
      <c r="B248"/>
      <c r="C248"/>
      <c r="D248"/>
      <c r="E248"/>
      <c r="F248"/>
      <c r="G248"/>
      <c r="H248"/>
      <c r="I248"/>
      <c r="J248"/>
      <c r="K248"/>
      <c r="L248"/>
    </row>
    <row r="249" spans="2:12" x14ac:dyDescent="0.2">
      <c r="B249"/>
      <c r="C249"/>
      <c r="D249"/>
      <c r="E249"/>
      <c r="F249"/>
      <c r="G249"/>
      <c r="H249"/>
      <c r="I249"/>
      <c r="J249"/>
      <c r="K249"/>
      <c r="L249"/>
    </row>
    <row r="250" spans="2:12" x14ac:dyDescent="0.2">
      <c r="B250"/>
      <c r="C250"/>
      <c r="D250"/>
      <c r="E250"/>
      <c r="F250"/>
      <c r="G250"/>
      <c r="H250"/>
      <c r="I250"/>
      <c r="J250"/>
      <c r="K250"/>
      <c r="L250"/>
    </row>
    <row r="251" spans="2:12" x14ac:dyDescent="0.2">
      <c r="B251"/>
      <c r="C251"/>
      <c r="D251"/>
      <c r="E251"/>
      <c r="F251"/>
      <c r="G251"/>
      <c r="H251"/>
      <c r="I251"/>
      <c r="J251"/>
      <c r="K251"/>
      <c r="L251"/>
    </row>
    <row r="252" spans="2:12" x14ac:dyDescent="0.2">
      <c r="B252"/>
      <c r="C252"/>
      <c r="D252"/>
      <c r="E252"/>
      <c r="F252"/>
      <c r="G252"/>
      <c r="H252"/>
      <c r="I252"/>
      <c r="J252"/>
      <c r="K252"/>
      <c r="L252"/>
    </row>
    <row r="253" spans="2:12" x14ac:dyDescent="0.2">
      <c r="B253"/>
      <c r="C253"/>
      <c r="D253"/>
      <c r="E253"/>
      <c r="F253"/>
      <c r="G253"/>
      <c r="H253"/>
      <c r="I253"/>
      <c r="J253"/>
      <c r="K253"/>
      <c r="L253"/>
    </row>
    <row r="254" spans="2:12" x14ac:dyDescent="0.2">
      <c r="B254"/>
      <c r="C254"/>
      <c r="D254"/>
      <c r="E254"/>
      <c r="F254"/>
      <c r="G254"/>
      <c r="H254"/>
      <c r="I254"/>
      <c r="J254"/>
      <c r="K254"/>
      <c r="L254"/>
    </row>
    <row r="255" spans="2:12" x14ac:dyDescent="0.2">
      <c r="B255"/>
      <c r="C255"/>
      <c r="D255"/>
      <c r="E255"/>
      <c r="F255"/>
      <c r="G255"/>
      <c r="H255"/>
      <c r="I255"/>
      <c r="J255"/>
      <c r="K255"/>
      <c r="L255"/>
    </row>
    <row r="256" spans="2:12" x14ac:dyDescent="0.2">
      <c r="B256"/>
      <c r="C256"/>
      <c r="D256"/>
      <c r="E256"/>
      <c r="F256"/>
      <c r="G256"/>
      <c r="H256"/>
      <c r="I256"/>
      <c r="J256"/>
      <c r="K256"/>
      <c r="L256"/>
    </row>
    <row r="257" spans="2:12" x14ac:dyDescent="0.2">
      <c r="B257"/>
      <c r="C257"/>
      <c r="D257"/>
      <c r="E257"/>
      <c r="F257"/>
      <c r="G257"/>
      <c r="H257"/>
      <c r="I257"/>
      <c r="J257"/>
      <c r="K257"/>
      <c r="L257"/>
    </row>
    <row r="258" spans="2:12" x14ac:dyDescent="0.2">
      <c r="B258"/>
      <c r="C258"/>
      <c r="D258"/>
      <c r="E258"/>
      <c r="F258"/>
      <c r="G258"/>
      <c r="H258"/>
      <c r="I258"/>
      <c r="J258"/>
      <c r="K258"/>
      <c r="L258"/>
    </row>
    <row r="259" spans="2:12" x14ac:dyDescent="0.2">
      <c r="B259"/>
      <c r="C259"/>
      <c r="D259"/>
      <c r="E259"/>
      <c r="F259"/>
      <c r="G259"/>
      <c r="H259"/>
      <c r="I259"/>
      <c r="J259"/>
      <c r="K259"/>
      <c r="L259"/>
    </row>
    <row r="260" spans="2:12" x14ac:dyDescent="0.2">
      <c r="B260"/>
      <c r="C260"/>
      <c r="D260"/>
      <c r="E260"/>
      <c r="F260"/>
      <c r="G260"/>
      <c r="H260"/>
      <c r="I260"/>
      <c r="J260"/>
      <c r="K260"/>
      <c r="L260"/>
    </row>
    <row r="261" spans="2:12" x14ac:dyDescent="0.2">
      <c r="B261"/>
      <c r="C261"/>
      <c r="D261"/>
      <c r="E261"/>
      <c r="F261"/>
      <c r="G261"/>
      <c r="H261"/>
      <c r="I261"/>
      <c r="J261"/>
      <c r="K261"/>
      <c r="L261"/>
    </row>
    <row r="262" spans="2:12" x14ac:dyDescent="0.2">
      <c r="B262"/>
      <c r="C262"/>
      <c r="D262"/>
      <c r="E262"/>
      <c r="F262"/>
      <c r="G262"/>
      <c r="H262"/>
      <c r="I262"/>
      <c r="J262"/>
      <c r="K262"/>
      <c r="L262"/>
    </row>
    <row r="263" spans="2:12" x14ac:dyDescent="0.2">
      <c r="B263"/>
      <c r="C263"/>
      <c r="D263"/>
      <c r="E263"/>
      <c r="F263"/>
      <c r="G263"/>
      <c r="H263"/>
      <c r="I263"/>
      <c r="J263"/>
      <c r="K263"/>
      <c r="L263"/>
    </row>
    <row r="264" spans="2:12" x14ac:dyDescent="0.2">
      <c r="B264"/>
      <c r="C264"/>
      <c r="D264"/>
      <c r="E264"/>
      <c r="F264"/>
      <c r="G264"/>
      <c r="H264"/>
      <c r="I264"/>
      <c r="J264"/>
      <c r="K264"/>
      <c r="L264"/>
    </row>
    <row r="265" spans="2:12" x14ac:dyDescent="0.2">
      <c r="B265"/>
      <c r="C265"/>
      <c r="D265"/>
      <c r="E265"/>
      <c r="F265"/>
      <c r="G265"/>
      <c r="H265"/>
      <c r="I265"/>
      <c r="J265"/>
      <c r="K265"/>
      <c r="L265"/>
    </row>
    <row r="266" spans="2:12" x14ac:dyDescent="0.2">
      <c r="B266"/>
      <c r="C266"/>
      <c r="D266"/>
      <c r="E266"/>
      <c r="F266"/>
      <c r="G266"/>
      <c r="H266"/>
      <c r="I266"/>
      <c r="J266"/>
      <c r="K266"/>
      <c r="L266"/>
    </row>
    <row r="267" spans="2:12" x14ac:dyDescent="0.2">
      <c r="B267"/>
      <c r="C267"/>
      <c r="D267"/>
      <c r="E267"/>
      <c r="F267"/>
      <c r="G267"/>
      <c r="H267"/>
      <c r="I267"/>
      <c r="J267"/>
      <c r="K267"/>
      <c r="L267"/>
    </row>
    <row r="268" spans="2:12" x14ac:dyDescent="0.2">
      <c r="B268"/>
      <c r="C268"/>
      <c r="D268"/>
      <c r="E268"/>
      <c r="F268"/>
      <c r="G268"/>
      <c r="H268"/>
      <c r="I268"/>
      <c r="J268"/>
      <c r="K268"/>
      <c r="L268"/>
    </row>
    <row r="269" spans="2:12" x14ac:dyDescent="0.2">
      <c r="B269"/>
      <c r="C269"/>
      <c r="D269"/>
      <c r="E269"/>
      <c r="F269"/>
      <c r="G269"/>
      <c r="H269"/>
      <c r="I269"/>
      <c r="J269"/>
      <c r="K269"/>
      <c r="L269"/>
    </row>
    <row r="270" spans="2:12" x14ac:dyDescent="0.2">
      <c r="B270"/>
      <c r="C270"/>
      <c r="D270"/>
      <c r="E270"/>
      <c r="F270"/>
      <c r="G270"/>
      <c r="H270"/>
      <c r="I270"/>
      <c r="J270"/>
      <c r="K270"/>
      <c r="L270"/>
    </row>
    <row r="271" spans="2:12" x14ac:dyDescent="0.2">
      <c r="B271"/>
      <c r="C271"/>
      <c r="D271"/>
      <c r="E271"/>
      <c r="F271"/>
      <c r="G271"/>
      <c r="H271"/>
      <c r="I271"/>
      <c r="J271"/>
      <c r="K271"/>
      <c r="L271"/>
    </row>
    <row r="272" spans="2:12" x14ac:dyDescent="0.2">
      <c r="B272"/>
      <c r="C272"/>
      <c r="D272"/>
      <c r="E272"/>
      <c r="F272"/>
      <c r="G272"/>
      <c r="H272"/>
      <c r="I272"/>
      <c r="J272"/>
      <c r="K272"/>
      <c r="L272"/>
    </row>
    <row r="273" spans="2:12" x14ac:dyDescent="0.2">
      <c r="B273"/>
      <c r="C273"/>
      <c r="D273"/>
      <c r="E273"/>
      <c r="F273"/>
      <c r="G273"/>
      <c r="H273"/>
      <c r="I273"/>
      <c r="J273"/>
      <c r="K273"/>
      <c r="L273"/>
    </row>
    <row r="274" spans="2:12" x14ac:dyDescent="0.2">
      <c r="B274"/>
      <c r="C274"/>
      <c r="D274"/>
      <c r="E274"/>
      <c r="F274"/>
      <c r="G274"/>
      <c r="H274"/>
      <c r="I274"/>
      <c r="J274"/>
      <c r="K274"/>
      <c r="L274"/>
    </row>
    <row r="275" spans="2:12" x14ac:dyDescent="0.2">
      <c r="B275"/>
      <c r="C275"/>
      <c r="D275"/>
      <c r="E275"/>
      <c r="F275"/>
      <c r="G275"/>
      <c r="H275"/>
      <c r="I275"/>
      <c r="J275"/>
      <c r="K275"/>
      <c r="L275"/>
    </row>
    <row r="276" spans="2:12" x14ac:dyDescent="0.2">
      <c r="B276"/>
      <c r="C276"/>
      <c r="D276"/>
      <c r="E276"/>
      <c r="F276"/>
      <c r="G276"/>
      <c r="H276"/>
      <c r="I276"/>
      <c r="J276"/>
      <c r="K276"/>
      <c r="L276"/>
    </row>
    <row r="277" spans="2:12" x14ac:dyDescent="0.2">
      <c r="B277"/>
      <c r="C277"/>
      <c r="D277"/>
      <c r="E277"/>
      <c r="F277"/>
      <c r="G277"/>
      <c r="H277"/>
      <c r="I277"/>
      <c r="J277"/>
      <c r="K277"/>
      <c r="L277"/>
    </row>
    <row r="278" spans="2:12" x14ac:dyDescent="0.2">
      <c r="B278"/>
      <c r="C278"/>
      <c r="D278"/>
      <c r="E278"/>
      <c r="F278"/>
      <c r="G278"/>
      <c r="H278"/>
      <c r="I278"/>
      <c r="J278"/>
      <c r="K278"/>
      <c r="L278"/>
    </row>
    <row r="279" spans="2:12" x14ac:dyDescent="0.2">
      <c r="B279"/>
      <c r="C279"/>
      <c r="D279"/>
      <c r="E279"/>
      <c r="F279"/>
      <c r="G279"/>
      <c r="H279"/>
      <c r="I279"/>
      <c r="J279"/>
      <c r="K279"/>
      <c r="L279"/>
    </row>
    <row r="280" spans="2:12" x14ac:dyDescent="0.2">
      <c r="B280"/>
      <c r="C280"/>
      <c r="D280"/>
      <c r="E280"/>
      <c r="F280"/>
      <c r="G280"/>
      <c r="H280"/>
      <c r="I280"/>
      <c r="J280"/>
      <c r="K280"/>
      <c r="L280"/>
    </row>
  </sheetData>
  <pageMargins left="0.7" right="0.7" top="0.75" bottom="0.75" header="0.3" footer="0.3"/>
  <pageSetup orientation="portrait" r:id="rId2"/>
  <drawing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P1152"/>
  <sheetViews>
    <sheetView zoomScale="90" zoomScaleNormal="90" workbookViewId="0">
      <selection activeCell="B7" sqref="B7:B8"/>
    </sheetView>
  </sheetViews>
  <sheetFormatPr defaultRowHeight="12.75" x14ac:dyDescent="0.2"/>
  <cols>
    <col min="1" max="1" width="2.7109375" style="2" customWidth="1"/>
    <col min="2" max="2" width="33.85546875" style="2" bestFit="1" customWidth="1"/>
    <col min="3" max="12" width="10.5703125" style="2" customWidth="1"/>
    <col min="13" max="14" width="10.85546875" style="2" customWidth="1"/>
    <col min="15" max="16" width="7.5703125" style="2" customWidth="1"/>
    <col min="17" max="16384" width="9.140625" style="2"/>
  </cols>
  <sheetData>
    <row r="1" spans="2:16" ht="18" customHeight="1" x14ac:dyDescent="0.2"/>
    <row r="2" spans="2:16" ht="18" customHeight="1" x14ac:dyDescent="0.3">
      <c r="C2" s="8" t="s">
        <v>777</v>
      </c>
    </row>
    <row r="3" spans="2:16" ht="18" customHeight="1" x14ac:dyDescent="0.2"/>
    <row r="4" spans="2:16" hidden="1" x14ac:dyDescent="0.2">
      <c r="B4" s="6" t="s">
        <v>30</v>
      </c>
      <c r="C4" s="2" t="s">
        <v>31</v>
      </c>
    </row>
    <row r="5" spans="2:16" hidden="1" x14ac:dyDescent="0.2"/>
    <row r="6" spans="2:16" hidden="1" x14ac:dyDescent="0.2">
      <c r="B6"/>
      <c r="C6" s="6" t="s">
        <v>662</v>
      </c>
      <c r="D6"/>
      <c r="E6"/>
      <c r="F6"/>
      <c r="G6"/>
      <c r="H6"/>
      <c r="I6"/>
      <c r="J6"/>
      <c r="K6"/>
      <c r="L6"/>
      <c r="M6"/>
      <c r="N6"/>
    </row>
    <row r="7" spans="2:16" ht="25.5" x14ac:dyDescent="0.2">
      <c r="B7" s="63"/>
      <c r="C7" s="54" t="s">
        <v>669</v>
      </c>
      <c r="D7" s="62"/>
      <c r="E7" s="62" t="s">
        <v>658</v>
      </c>
      <c r="F7" s="62"/>
      <c r="G7" s="62" t="s">
        <v>655</v>
      </c>
      <c r="H7" s="62"/>
      <c r="I7" s="62" t="s">
        <v>657</v>
      </c>
      <c r="J7" s="62"/>
      <c r="K7" s="60" t="s">
        <v>684</v>
      </c>
      <c r="L7" s="44"/>
      <c r="M7" s="55" t="s">
        <v>750</v>
      </c>
      <c r="N7" s="55" t="s">
        <v>664</v>
      </c>
      <c r="P7" s="3"/>
    </row>
    <row r="8" spans="2:16" ht="25.5" x14ac:dyDescent="0.2">
      <c r="B8" s="4" t="s">
        <v>754</v>
      </c>
      <c r="C8" s="46" t="s">
        <v>751</v>
      </c>
      <c r="D8" s="46" t="s">
        <v>665</v>
      </c>
      <c r="E8" s="46" t="s">
        <v>751</v>
      </c>
      <c r="F8" s="46" t="s">
        <v>665</v>
      </c>
      <c r="G8" s="46" t="s">
        <v>751</v>
      </c>
      <c r="H8" s="46" t="s">
        <v>665</v>
      </c>
      <c r="I8" s="46" t="s">
        <v>751</v>
      </c>
      <c r="J8" s="46" t="s">
        <v>665</v>
      </c>
      <c r="K8" s="58" t="s">
        <v>751</v>
      </c>
      <c r="L8" s="56" t="s">
        <v>665</v>
      </c>
      <c r="M8" s="46"/>
      <c r="N8" s="46"/>
    </row>
    <row r="9" spans="2:16" x14ac:dyDescent="0.2">
      <c r="B9" s="1" t="s">
        <v>33</v>
      </c>
      <c r="C9" s="10">
        <v>793</v>
      </c>
      <c r="D9" s="10">
        <v>576</v>
      </c>
      <c r="E9" s="10">
        <v>11716</v>
      </c>
      <c r="F9" s="10">
        <v>4888</v>
      </c>
      <c r="G9" s="10">
        <v>3105</v>
      </c>
      <c r="H9" s="10">
        <v>176</v>
      </c>
      <c r="I9" s="10"/>
      <c r="J9" s="10"/>
      <c r="K9" s="10"/>
      <c r="L9" s="10"/>
      <c r="M9" s="10">
        <v>15614</v>
      </c>
      <c r="N9" s="10">
        <v>5640</v>
      </c>
    </row>
    <row r="10" spans="2:16" x14ac:dyDescent="0.2">
      <c r="B10" s="7" t="s">
        <v>37</v>
      </c>
      <c r="C10" s="10"/>
      <c r="D10" s="10"/>
      <c r="E10" s="10">
        <v>617</v>
      </c>
      <c r="F10" s="10">
        <v>617</v>
      </c>
      <c r="G10" s="10"/>
      <c r="H10" s="10"/>
      <c r="I10" s="10"/>
      <c r="J10" s="10"/>
      <c r="K10" s="10"/>
      <c r="L10" s="10"/>
      <c r="M10" s="10">
        <v>617</v>
      </c>
      <c r="N10" s="10">
        <v>617</v>
      </c>
    </row>
    <row r="11" spans="2:16" x14ac:dyDescent="0.2">
      <c r="B11" s="11" t="s">
        <v>160</v>
      </c>
      <c r="C11" s="10"/>
      <c r="D11" s="10"/>
      <c r="E11" s="10">
        <v>150</v>
      </c>
      <c r="F11" s="10">
        <v>150</v>
      </c>
      <c r="G11" s="10"/>
      <c r="H11" s="10"/>
      <c r="I11" s="10"/>
      <c r="J11" s="10"/>
      <c r="K11" s="10"/>
      <c r="L11" s="10"/>
      <c r="M11" s="10">
        <v>150</v>
      </c>
      <c r="N11" s="10">
        <v>150</v>
      </c>
    </row>
    <row r="12" spans="2:16" x14ac:dyDescent="0.2">
      <c r="B12" s="11" t="s">
        <v>7</v>
      </c>
      <c r="C12" s="10"/>
      <c r="D12" s="10"/>
      <c r="E12" s="10">
        <v>50</v>
      </c>
      <c r="F12" s="10">
        <v>50</v>
      </c>
      <c r="G12" s="10"/>
      <c r="H12" s="10"/>
      <c r="I12" s="10"/>
      <c r="J12" s="10"/>
      <c r="K12" s="10"/>
      <c r="L12" s="10"/>
      <c r="M12" s="10">
        <v>50</v>
      </c>
      <c r="N12" s="10">
        <v>50</v>
      </c>
    </row>
    <row r="13" spans="2:16" x14ac:dyDescent="0.2">
      <c r="B13" s="11" t="s">
        <v>264</v>
      </c>
      <c r="C13" s="10"/>
      <c r="D13" s="10"/>
      <c r="E13" s="10">
        <v>92</v>
      </c>
      <c r="F13" s="10">
        <v>92</v>
      </c>
      <c r="G13" s="10"/>
      <c r="H13" s="10"/>
      <c r="I13" s="10"/>
      <c r="J13" s="10"/>
      <c r="K13" s="10"/>
      <c r="L13" s="10"/>
      <c r="M13" s="10">
        <v>92</v>
      </c>
      <c r="N13" s="10">
        <v>92</v>
      </c>
    </row>
    <row r="14" spans="2:16" x14ac:dyDescent="0.2">
      <c r="B14" s="11" t="s">
        <v>397</v>
      </c>
      <c r="C14" s="10"/>
      <c r="D14" s="10"/>
      <c r="E14" s="10">
        <v>155</v>
      </c>
      <c r="F14" s="10">
        <v>155</v>
      </c>
      <c r="G14" s="10"/>
      <c r="H14" s="10"/>
      <c r="I14" s="10"/>
      <c r="J14" s="10"/>
      <c r="K14" s="10"/>
      <c r="L14" s="10"/>
      <c r="M14" s="10">
        <v>155</v>
      </c>
      <c r="N14" s="10">
        <v>155</v>
      </c>
    </row>
    <row r="15" spans="2:16" x14ac:dyDescent="0.2">
      <c r="B15" s="11" t="s">
        <v>399</v>
      </c>
      <c r="C15" s="10"/>
      <c r="D15" s="10"/>
      <c r="E15" s="10">
        <v>140</v>
      </c>
      <c r="F15" s="10">
        <v>140</v>
      </c>
      <c r="G15" s="10"/>
      <c r="H15" s="10"/>
      <c r="I15" s="10"/>
      <c r="J15" s="10"/>
      <c r="K15" s="10"/>
      <c r="L15" s="10"/>
      <c r="M15" s="10">
        <v>140</v>
      </c>
      <c r="N15" s="10">
        <v>140</v>
      </c>
    </row>
    <row r="16" spans="2:16" x14ac:dyDescent="0.2">
      <c r="B16" s="11" t="s">
        <v>56</v>
      </c>
      <c r="C16" s="10"/>
      <c r="D16" s="10"/>
      <c r="E16" s="10">
        <v>30</v>
      </c>
      <c r="F16" s="10">
        <v>30</v>
      </c>
      <c r="G16" s="10"/>
      <c r="H16" s="10"/>
      <c r="I16" s="10"/>
      <c r="J16" s="10"/>
      <c r="K16" s="10"/>
      <c r="L16" s="10"/>
      <c r="M16" s="10">
        <v>30</v>
      </c>
      <c r="N16" s="10">
        <v>30</v>
      </c>
    </row>
    <row r="17" spans="2:14" x14ac:dyDescent="0.2">
      <c r="B17" s="7" t="s">
        <v>39</v>
      </c>
      <c r="C17" s="10"/>
      <c r="D17" s="10"/>
      <c r="E17" s="10">
        <v>1671</v>
      </c>
      <c r="F17" s="10">
        <v>0</v>
      </c>
      <c r="G17" s="10">
        <v>749</v>
      </c>
      <c r="H17" s="10">
        <v>40</v>
      </c>
      <c r="I17" s="10"/>
      <c r="J17" s="10"/>
      <c r="K17" s="10"/>
      <c r="L17" s="10"/>
      <c r="M17" s="10">
        <v>2420</v>
      </c>
      <c r="N17" s="10">
        <v>40</v>
      </c>
    </row>
    <row r="18" spans="2:14" x14ac:dyDescent="0.2">
      <c r="B18" s="11" t="s">
        <v>270</v>
      </c>
      <c r="C18" s="10"/>
      <c r="D18" s="10"/>
      <c r="E18" s="10">
        <v>261</v>
      </c>
      <c r="F18" s="10">
        <v>0</v>
      </c>
      <c r="G18" s="10">
        <v>118</v>
      </c>
      <c r="H18" s="10">
        <v>7</v>
      </c>
      <c r="I18" s="10"/>
      <c r="J18" s="10"/>
      <c r="K18" s="10"/>
      <c r="L18" s="10"/>
      <c r="M18" s="10">
        <v>379</v>
      </c>
      <c r="N18" s="10">
        <v>7</v>
      </c>
    </row>
    <row r="19" spans="2:14" x14ac:dyDescent="0.2">
      <c r="B19" s="11" t="s">
        <v>334</v>
      </c>
      <c r="C19" s="10"/>
      <c r="D19" s="10"/>
      <c r="E19" s="10">
        <v>202</v>
      </c>
      <c r="F19" s="10">
        <v>0</v>
      </c>
      <c r="G19" s="10">
        <v>82</v>
      </c>
      <c r="H19" s="10">
        <v>0</v>
      </c>
      <c r="I19" s="10"/>
      <c r="J19" s="10"/>
      <c r="K19" s="10"/>
      <c r="L19" s="10"/>
      <c r="M19" s="10">
        <v>284</v>
      </c>
      <c r="N19" s="10">
        <v>0</v>
      </c>
    </row>
    <row r="20" spans="2:14" x14ac:dyDescent="0.2">
      <c r="B20" s="11" t="s">
        <v>271</v>
      </c>
      <c r="C20" s="10"/>
      <c r="D20" s="10"/>
      <c r="E20" s="10">
        <v>271</v>
      </c>
      <c r="F20" s="10">
        <v>0</v>
      </c>
      <c r="G20" s="10">
        <v>124</v>
      </c>
      <c r="H20" s="10">
        <v>0</v>
      </c>
      <c r="I20" s="10"/>
      <c r="J20" s="10"/>
      <c r="K20" s="10"/>
      <c r="L20" s="10"/>
      <c r="M20" s="10">
        <v>395</v>
      </c>
      <c r="N20" s="10">
        <v>0</v>
      </c>
    </row>
    <row r="21" spans="2:14" x14ac:dyDescent="0.2">
      <c r="B21" s="11" t="s">
        <v>2</v>
      </c>
      <c r="C21" s="10"/>
      <c r="D21" s="10"/>
      <c r="E21" s="10">
        <v>159</v>
      </c>
      <c r="F21" s="10">
        <v>0</v>
      </c>
      <c r="G21" s="10">
        <v>93</v>
      </c>
      <c r="H21" s="10">
        <v>0</v>
      </c>
      <c r="I21" s="10"/>
      <c r="J21" s="10"/>
      <c r="K21" s="10"/>
      <c r="L21" s="10"/>
      <c r="M21" s="10">
        <v>252</v>
      </c>
      <c r="N21" s="10">
        <v>0</v>
      </c>
    </row>
    <row r="22" spans="2:14" x14ac:dyDescent="0.2">
      <c r="B22" s="11" t="s">
        <v>272</v>
      </c>
      <c r="C22" s="10"/>
      <c r="D22" s="10"/>
      <c r="E22" s="10">
        <v>180</v>
      </c>
      <c r="F22" s="10">
        <v>0</v>
      </c>
      <c r="G22" s="10">
        <v>80</v>
      </c>
      <c r="H22" s="10">
        <v>0</v>
      </c>
      <c r="I22" s="10"/>
      <c r="J22" s="10"/>
      <c r="K22" s="10"/>
      <c r="L22" s="10"/>
      <c r="M22" s="10">
        <v>260</v>
      </c>
      <c r="N22" s="10">
        <v>0</v>
      </c>
    </row>
    <row r="23" spans="2:14" x14ac:dyDescent="0.2">
      <c r="B23" s="11" t="s">
        <v>273</v>
      </c>
      <c r="C23" s="10"/>
      <c r="D23" s="10"/>
      <c r="E23" s="10">
        <v>198</v>
      </c>
      <c r="F23" s="10">
        <v>0</v>
      </c>
      <c r="G23" s="10">
        <v>93</v>
      </c>
      <c r="H23" s="10">
        <v>0</v>
      </c>
      <c r="I23" s="10"/>
      <c r="J23" s="10"/>
      <c r="K23" s="10"/>
      <c r="L23" s="10"/>
      <c r="M23" s="10">
        <v>291</v>
      </c>
      <c r="N23" s="10">
        <v>0</v>
      </c>
    </row>
    <row r="24" spans="2:14" x14ac:dyDescent="0.2">
      <c r="B24" s="11" t="s">
        <v>335</v>
      </c>
      <c r="C24" s="10"/>
      <c r="D24" s="10"/>
      <c r="E24" s="10">
        <v>90</v>
      </c>
      <c r="F24" s="10">
        <v>0</v>
      </c>
      <c r="G24" s="10">
        <v>37</v>
      </c>
      <c r="H24" s="10">
        <v>17</v>
      </c>
      <c r="I24" s="10"/>
      <c r="J24" s="10"/>
      <c r="K24" s="10"/>
      <c r="L24" s="10"/>
      <c r="M24" s="10">
        <v>127</v>
      </c>
      <c r="N24" s="10">
        <v>17</v>
      </c>
    </row>
    <row r="25" spans="2:14" x14ac:dyDescent="0.2">
      <c r="B25" s="11" t="s">
        <v>274</v>
      </c>
      <c r="C25" s="10"/>
      <c r="D25" s="10"/>
      <c r="E25" s="10">
        <v>222</v>
      </c>
      <c r="F25" s="10">
        <v>0</v>
      </c>
      <c r="G25" s="10">
        <v>88</v>
      </c>
      <c r="H25" s="10">
        <v>0</v>
      </c>
      <c r="I25" s="10"/>
      <c r="J25" s="10"/>
      <c r="K25" s="10"/>
      <c r="L25" s="10"/>
      <c r="M25" s="10">
        <v>310</v>
      </c>
      <c r="N25" s="10">
        <v>0</v>
      </c>
    </row>
    <row r="26" spans="2:14" x14ac:dyDescent="0.2">
      <c r="B26" s="11" t="s">
        <v>336</v>
      </c>
      <c r="C26" s="10"/>
      <c r="D26" s="10"/>
      <c r="E26" s="10">
        <v>88</v>
      </c>
      <c r="F26" s="10">
        <v>0</v>
      </c>
      <c r="G26" s="10">
        <v>28</v>
      </c>
      <c r="H26" s="10">
        <v>16</v>
      </c>
      <c r="I26" s="10"/>
      <c r="J26" s="10"/>
      <c r="K26" s="10"/>
      <c r="L26" s="10"/>
      <c r="M26" s="10">
        <v>116</v>
      </c>
      <c r="N26" s="10">
        <v>16</v>
      </c>
    </row>
    <row r="27" spans="2:14" x14ac:dyDescent="0.2">
      <c r="B27" s="11" t="s">
        <v>129</v>
      </c>
      <c r="C27" s="10"/>
      <c r="D27" s="10"/>
      <c r="E27" s="10"/>
      <c r="F27" s="10"/>
      <c r="G27" s="10">
        <v>6</v>
      </c>
      <c r="H27" s="10">
        <v>0</v>
      </c>
      <c r="I27" s="10"/>
      <c r="J27" s="10"/>
      <c r="K27" s="10"/>
      <c r="L27" s="10"/>
      <c r="M27" s="10">
        <v>6</v>
      </c>
      <c r="N27" s="10">
        <v>0</v>
      </c>
    </row>
    <row r="28" spans="2:14" x14ac:dyDescent="0.2">
      <c r="B28" s="7" t="s">
        <v>40</v>
      </c>
      <c r="C28" s="10">
        <v>549</v>
      </c>
      <c r="D28" s="10">
        <v>549</v>
      </c>
      <c r="E28" s="10">
        <v>2330</v>
      </c>
      <c r="F28" s="10">
        <v>954</v>
      </c>
      <c r="G28" s="10">
        <v>164</v>
      </c>
      <c r="H28" s="10">
        <v>0</v>
      </c>
      <c r="I28" s="10"/>
      <c r="J28" s="10"/>
      <c r="K28" s="10"/>
      <c r="L28" s="10"/>
      <c r="M28" s="10">
        <v>3043</v>
      </c>
      <c r="N28" s="10">
        <v>1503</v>
      </c>
    </row>
    <row r="29" spans="2:14" x14ac:dyDescent="0.2">
      <c r="B29" s="11" t="s">
        <v>166</v>
      </c>
      <c r="C29" s="10">
        <v>59</v>
      </c>
      <c r="D29" s="10">
        <v>59</v>
      </c>
      <c r="E29" s="10">
        <v>121</v>
      </c>
      <c r="F29" s="10">
        <v>59</v>
      </c>
      <c r="G29" s="10"/>
      <c r="H29" s="10"/>
      <c r="I29" s="10"/>
      <c r="J29" s="10"/>
      <c r="K29" s="10"/>
      <c r="L29" s="10"/>
      <c r="M29" s="10">
        <v>180</v>
      </c>
      <c r="N29" s="10">
        <v>118</v>
      </c>
    </row>
    <row r="30" spans="2:14" x14ac:dyDescent="0.2">
      <c r="B30" s="11" t="s">
        <v>400</v>
      </c>
      <c r="C30" s="10"/>
      <c r="D30" s="10"/>
      <c r="E30" s="10">
        <v>64</v>
      </c>
      <c r="F30" s="10">
        <v>38</v>
      </c>
      <c r="G30" s="10">
        <v>3</v>
      </c>
      <c r="H30" s="10">
        <v>0</v>
      </c>
      <c r="I30" s="10"/>
      <c r="J30" s="10"/>
      <c r="K30" s="10"/>
      <c r="L30" s="10"/>
      <c r="M30" s="10">
        <v>67</v>
      </c>
      <c r="N30" s="10">
        <v>38</v>
      </c>
    </row>
    <row r="31" spans="2:14" x14ac:dyDescent="0.2">
      <c r="B31" s="11" t="s">
        <v>85</v>
      </c>
      <c r="C31" s="10">
        <v>83</v>
      </c>
      <c r="D31" s="10">
        <v>83</v>
      </c>
      <c r="E31" s="10">
        <v>178</v>
      </c>
      <c r="F31" s="10">
        <v>83</v>
      </c>
      <c r="G31" s="10">
        <v>5</v>
      </c>
      <c r="H31" s="10">
        <v>0</v>
      </c>
      <c r="I31" s="10"/>
      <c r="J31" s="10"/>
      <c r="K31" s="10"/>
      <c r="L31" s="10"/>
      <c r="M31" s="10">
        <v>266</v>
      </c>
      <c r="N31" s="10">
        <v>166</v>
      </c>
    </row>
    <row r="32" spans="2:14" x14ac:dyDescent="0.2">
      <c r="B32" s="11" t="s">
        <v>244</v>
      </c>
      <c r="C32" s="10">
        <v>39</v>
      </c>
      <c r="D32" s="10">
        <v>39</v>
      </c>
      <c r="E32" s="10">
        <v>88</v>
      </c>
      <c r="F32" s="10">
        <v>39</v>
      </c>
      <c r="G32" s="10">
        <v>11</v>
      </c>
      <c r="H32" s="10">
        <v>0</v>
      </c>
      <c r="I32" s="10"/>
      <c r="J32" s="10"/>
      <c r="K32" s="10"/>
      <c r="L32" s="10"/>
      <c r="M32" s="10">
        <v>138</v>
      </c>
      <c r="N32" s="10">
        <v>78</v>
      </c>
    </row>
    <row r="33" spans="2:14" x14ac:dyDescent="0.2">
      <c r="B33" s="11" t="s">
        <v>401</v>
      </c>
      <c r="C33" s="10"/>
      <c r="D33" s="10"/>
      <c r="E33" s="10">
        <v>54</v>
      </c>
      <c r="F33" s="10">
        <v>40</v>
      </c>
      <c r="G33" s="10"/>
      <c r="H33" s="10"/>
      <c r="I33" s="10"/>
      <c r="J33" s="10"/>
      <c r="K33" s="10"/>
      <c r="L33" s="10"/>
      <c r="M33" s="10">
        <v>54</v>
      </c>
      <c r="N33" s="10">
        <v>40</v>
      </c>
    </row>
    <row r="34" spans="2:14" x14ac:dyDescent="0.2">
      <c r="B34" s="11" t="s">
        <v>243</v>
      </c>
      <c r="C34" s="10"/>
      <c r="D34" s="10"/>
      <c r="E34" s="10">
        <v>31</v>
      </c>
      <c r="F34" s="10">
        <v>0</v>
      </c>
      <c r="G34" s="10">
        <v>2</v>
      </c>
      <c r="H34" s="10">
        <v>0</v>
      </c>
      <c r="I34" s="10"/>
      <c r="J34" s="10"/>
      <c r="K34" s="10"/>
      <c r="L34" s="10"/>
      <c r="M34" s="10">
        <v>33</v>
      </c>
      <c r="N34" s="10">
        <v>0</v>
      </c>
    </row>
    <row r="35" spans="2:14" x14ac:dyDescent="0.2">
      <c r="B35" s="11" t="s">
        <v>242</v>
      </c>
      <c r="C35" s="10"/>
      <c r="D35" s="10"/>
      <c r="E35" s="10">
        <v>71</v>
      </c>
      <c r="F35" s="10">
        <v>0</v>
      </c>
      <c r="G35" s="10"/>
      <c r="H35" s="10"/>
      <c r="I35" s="10"/>
      <c r="J35" s="10"/>
      <c r="K35" s="10"/>
      <c r="L35" s="10"/>
      <c r="M35" s="10">
        <v>71</v>
      </c>
      <c r="N35" s="10">
        <v>0</v>
      </c>
    </row>
    <row r="36" spans="2:14" x14ac:dyDescent="0.2">
      <c r="B36" s="11" t="s">
        <v>241</v>
      </c>
      <c r="C36" s="10"/>
      <c r="D36" s="10"/>
      <c r="E36" s="10">
        <v>84</v>
      </c>
      <c r="F36" s="10">
        <v>0</v>
      </c>
      <c r="G36" s="10"/>
      <c r="H36" s="10"/>
      <c r="I36" s="10"/>
      <c r="J36" s="10"/>
      <c r="K36" s="10"/>
      <c r="L36" s="10"/>
      <c r="M36" s="10">
        <v>84</v>
      </c>
      <c r="N36" s="10">
        <v>0</v>
      </c>
    </row>
    <row r="37" spans="2:14" x14ac:dyDescent="0.2">
      <c r="B37" s="11" t="s">
        <v>90</v>
      </c>
      <c r="C37" s="10"/>
      <c r="D37" s="10"/>
      <c r="E37" s="10">
        <v>41</v>
      </c>
      <c r="F37" s="10">
        <v>0</v>
      </c>
      <c r="G37" s="10">
        <v>31</v>
      </c>
      <c r="H37" s="10">
        <v>0</v>
      </c>
      <c r="I37" s="10"/>
      <c r="J37" s="10"/>
      <c r="K37" s="10"/>
      <c r="L37" s="10"/>
      <c r="M37" s="10">
        <v>72</v>
      </c>
      <c r="N37" s="10">
        <v>0</v>
      </c>
    </row>
    <row r="38" spans="2:14" x14ac:dyDescent="0.2">
      <c r="B38" s="11" t="s">
        <v>402</v>
      </c>
      <c r="C38" s="10">
        <v>75</v>
      </c>
      <c r="D38" s="10">
        <v>75</v>
      </c>
      <c r="E38" s="10">
        <v>119</v>
      </c>
      <c r="F38" s="10">
        <v>75</v>
      </c>
      <c r="G38" s="10">
        <v>15</v>
      </c>
      <c r="H38" s="10">
        <v>0</v>
      </c>
      <c r="I38" s="10"/>
      <c r="J38" s="10"/>
      <c r="K38" s="10"/>
      <c r="L38" s="10"/>
      <c r="M38" s="10">
        <v>209</v>
      </c>
      <c r="N38" s="10">
        <v>150</v>
      </c>
    </row>
    <row r="39" spans="2:14" x14ac:dyDescent="0.2">
      <c r="B39" s="11" t="s">
        <v>251</v>
      </c>
      <c r="C39" s="10"/>
      <c r="D39" s="10"/>
      <c r="E39" s="10">
        <v>29</v>
      </c>
      <c r="F39" s="10">
        <v>0</v>
      </c>
      <c r="G39" s="10">
        <v>2</v>
      </c>
      <c r="H39" s="10">
        <v>0</v>
      </c>
      <c r="I39" s="10"/>
      <c r="J39" s="10"/>
      <c r="K39" s="10"/>
      <c r="L39" s="10"/>
      <c r="M39" s="10">
        <v>31</v>
      </c>
      <c r="N39" s="10">
        <v>0</v>
      </c>
    </row>
    <row r="40" spans="2:14" x14ac:dyDescent="0.2">
      <c r="B40" s="11" t="s">
        <v>138</v>
      </c>
      <c r="C40" s="10"/>
      <c r="D40" s="10"/>
      <c r="E40" s="10">
        <v>111</v>
      </c>
      <c r="F40" s="10">
        <v>54</v>
      </c>
      <c r="G40" s="10">
        <v>11</v>
      </c>
      <c r="H40" s="10">
        <v>0</v>
      </c>
      <c r="I40" s="10"/>
      <c r="J40" s="10"/>
      <c r="K40" s="10"/>
      <c r="L40" s="10"/>
      <c r="M40" s="10">
        <v>122</v>
      </c>
      <c r="N40" s="10">
        <v>54</v>
      </c>
    </row>
    <row r="41" spans="2:14" x14ac:dyDescent="0.2">
      <c r="B41" s="11" t="s">
        <v>165</v>
      </c>
      <c r="C41" s="10">
        <v>53</v>
      </c>
      <c r="D41" s="10">
        <v>53</v>
      </c>
      <c r="E41" s="10">
        <v>53</v>
      </c>
      <c r="F41" s="10">
        <v>53</v>
      </c>
      <c r="G41" s="10"/>
      <c r="H41" s="10"/>
      <c r="I41" s="10"/>
      <c r="J41" s="10"/>
      <c r="K41" s="10"/>
      <c r="L41" s="10"/>
      <c r="M41" s="10">
        <v>106</v>
      </c>
      <c r="N41" s="10">
        <v>106</v>
      </c>
    </row>
    <row r="42" spans="2:14" x14ac:dyDescent="0.2">
      <c r="B42" s="11" t="s">
        <v>391</v>
      </c>
      <c r="C42" s="10">
        <v>19</v>
      </c>
      <c r="D42" s="10">
        <v>19</v>
      </c>
      <c r="E42" s="10">
        <v>93</v>
      </c>
      <c r="F42" s="10">
        <v>19</v>
      </c>
      <c r="G42" s="10">
        <v>23</v>
      </c>
      <c r="H42" s="10">
        <v>0</v>
      </c>
      <c r="I42" s="10"/>
      <c r="J42" s="10"/>
      <c r="K42" s="10"/>
      <c r="L42" s="10"/>
      <c r="M42" s="10">
        <v>135</v>
      </c>
      <c r="N42" s="10">
        <v>38</v>
      </c>
    </row>
    <row r="43" spans="2:14" x14ac:dyDescent="0.2">
      <c r="B43" s="11" t="s">
        <v>403</v>
      </c>
      <c r="C43" s="10"/>
      <c r="D43" s="10"/>
      <c r="E43" s="10">
        <v>17</v>
      </c>
      <c r="F43" s="10">
        <v>0</v>
      </c>
      <c r="G43" s="10">
        <v>8</v>
      </c>
      <c r="H43" s="10">
        <v>0</v>
      </c>
      <c r="I43" s="10"/>
      <c r="J43" s="10"/>
      <c r="K43" s="10"/>
      <c r="L43" s="10"/>
      <c r="M43" s="10">
        <v>25</v>
      </c>
      <c r="N43" s="10">
        <v>0</v>
      </c>
    </row>
    <row r="44" spans="2:14" x14ac:dyDescent="0.2">
      <c r="B44" s="11" t="s">
        <v>404</v>
      </c>
      <c r="C44" s="10">
        <v>36</v>
      </c>
      <c r="D44" s="10">
        <v>36</v>
      </c>
      <c r="E44" s="10">
        <v>61</v>
      </c>
      <c r="F44" s="10">
        <v>36</v>
      </c>
      <c r="G44" s="10">
        <v>6</v>
      </c>
      <c r="H44" s="10">
        <v>0</v>
      </c>
      <c r="I44" s="10"/>
      <c r="J44" s="10"/>
      <c r="K44" s="10"/>
      <c r="L44" s="10"/>
      <c r="M44" s="10">
        <v>103</v>
      </c>
      <c r="N44" s="10">
        <v>72</v>
      </c>
    </row>
    <row r="45" spans="2:14" x14ac:dyDescent="0.2">
      <c r="B45" s="11" t="s">
        <v>109</v>
      </c>
      <c r="C45" s="10">
        <v>23</v>
      </c>
      <c r="D45" s="10">
        <v>23</v>
      </c>
      <c r="E45" s="10">
        <v>40</v>
      </c>
      <c r="F45" s="10">
        <v>23</v>
      </c>
      <c r="G45" s="10">
        <v>4</v>
      </c>
      <c r="H45" s="10">
        <v>0</v>
      </c>
      <c r="I45" s="10"/>
      <c r="J45" s="10"/>
      <c r="K45" s="10"/>
      <c r="L45" s="10"/>
      <c r="M45" s="10">
        <v>67</v>
      </c>
      <c r="N45" s="10">
        <v>46</v>
      </c>
    </row>
    <row r="46" spans="2:14" x14ac:dyDescent="0.2">
      <c r="B46" s="11" t="s">
        <v>385</v>
      </c>
      <c r="C46" s="10">
        <v>26</v>
      </c>
      <c r="D46" s="10">
        <v>26</v>
      </c>
      <c r="E46" s="10">
        <v>49</v>
      </c>
      <c r="F46" s="10">
        <v>26</v>
      </c>
      <c r="G46" s="10"/>
      <c r="H46" s="10"/>
      <c r="I46" s="10"/>
      <c r="J46" s="10"/>
      <c r="K46" s="10"/>
      <c r="L46" s="10"/>
      <c r="M46" s="10">
        <v>75</v>
      </c>
      <c r="N46" s="10">
        <v>52</v>
      </c>
    </row>
    <row r="47" spans="2:14" x14ac:dyDescent="0.2">
      <c r="B47" s="11" t="s">
        <v>405</v>
      </c>
      <c r="C47" s="10"/>
      <c r="D47" s="10"/>
      <c r="E47" s="10">
        <v>77</v>
      </c>
      <c r="F47" s="10">
        <v>0</v>
      </c>
      <c r="G47" s="10">
        <v>6</v>
      </c>
      <c r="H47" s="10">
        <v>0</v>
      </c>
      <c r="I47" s="10"/>
      <c r="J47" s="10"/>
      <c r="K47" s="10"/>
      <c r="L47" s="10"/>
      <c r="M47" s="10">
        <v>83</v>
      </c>
      <c r="N47" s="10">
        <v>0</v>
      </c>
    </row>
    <row r="48" spans="2:14" x14ac:dyDescent="0.2">
      <c r="B48" s="11" t="s">
        <v>406</v>
      </c>
      <c r="C48" s="10">
        <v>68</v>
      </c>
      <c r="D48" s="10">
        <v>68</v>
      </c>
      <c r="E48" s="10">
        <v>183</v>
      </c>
      <c r="F48" s="10">
        <v>68</v>
      </c>
      <c r="G48" s="10">
        <v>8</v>
      </c>
      <c r="H48" s="10">
        <v>0</v>
      </c>
      <c r="I48" s="10"/>
      <c r="J48" s="10"/>
      <c r="K48" s="10"/>
      <c r="L48" s="10"/>
      <c r="M48" s="10">
        <v>259</v>
      </c>
      <c r="N48" s="10">
        <v>136</v>
      </c>
    </row>
    <row r="49" spans="2:14" x14ac:dyDescent="0.2">
      <c r="B49" s="11" t="s">
        <v>5</v>
      </c>
      <c r="C49" s="10">
        <v>20</v>
      </c>
      <c r="D49" s="10">
        <v>20</v>
      </c>
      <c r="E49" s="10">
        <v>32</v>
      </c>
      <c r="F49" s="10">
        <v>20</v>
      </c>
      <c r="G49" s="10"/>
      <c r="H49" s="10"/>
      <c r="I49" s="10"/>
      <c r="J49" s="10"/>
      <c r="K49" s="10"/>
      <c r="L49" s="10"/>
      <c r="M49" s="10">
        <v>52</v>
      </c>
      <c r="N49" s="10">
        <v>40</v>
      </c>
    </row>
    <row r="50" spans="2:14" x14ac:dyDescent="0.2">
      <c r="B50" s="11" t="s">
        <v>407</v>
      </c>
      <c r="C50" s="10"/>
      <c r="D50" s="10"/>
      <c r="E50" s="10">
        <v>117</v>
      </c>
      <c r="F50" s="10">
        <v>0</v>
      </c>
      <c r="G50" s="10"/>
      <c r="H50" s="10"/>
      <c r="I50" s="10"/>
      <c r="J50" s="10"/>
      <c r="K50" s="10"/>
      <c r="L50" s="10"/>
      <c r="M50" s="10">
        <v>117</v>
      </c>
      <c r="N50" s="10">
        <v>0</v>
      </c>
    </row>
    <row r="51" spans="2:14" x14ac:dyDescent="0.2">
      <c r="B51" s="11" t="s">
        <v>252</v>
      </c>
      <c r="C51" s="10">
        <v>26</v>
      </c>
      <c r="D51" s="10">
        <v>26</v>
      </c>
      <c r="E51" s="10">
        <v>83</v>
      </c>
      <c r="F51" s="10">
        <v>26</v>
      </c>
      <c r="G51" s="10">
        <v>3</v>
      </c>
      <c r="H51" s="10">
        <v>0</v>
      </c>
      <c r="I51" s="10"/>
      <c r="J51" s="10"/>
      <c r="K51" s="10"/>
      <c r="L51" s="10"/>
      <c r="M51" s="10">
        <v>112</v>
      </c>
      <c r="N51" s="10">
        <v>52</v>
      </c>
    </row>
    <row r="52" spans="2:14" x14ac:dyDescent="0.2">
      <c r="B52" s="11" t="s">
        <v>144</v>
      </c>
      <c r="C52" s="10"/>
      <c r="D52" s="10"/>
      <c r="E52" s="10">
        <v>71</v>
      </c>
      <c r="F52" s="10">
        <v>40</v>
      </c>
      <c r="G52" s="10">
        <v>5</v>
      </c>
      <c r="H52" s="10">
        <v>0</v>
      </c>
      <c r="I52" s="10"/>
      <c r="J52" s="10"/>
      <c r="K52" s="10"/>
      <c r="L52" s="10"/>
      <c r="M52" s="10">
        <v>76</v>
      </c>
      <c r="N52" s="10">
        <v>40</v>
      </c>
    </row>
    <row r="53" spans="2:14" x14ac:dyDescent="0.2">
      <c r="B53" s="11" t="s">
        <v>408</v>
      </c>
      <c r="C53" s="10"/>
      <c r="D53" s="10"/>
      <c r="E53" s="10">
        <v>88</v>
      </c>
      <c r="F53" s="10">
        <v>47</v>
      </c>
      <c r="G53" s="10">
        <v>6</v>
      </c>
      <c r="H53" s="10">
        <v>0</v>
      </c>
      <c r="I53" s="10"/>
      <c r="J53" s="10"/>
      <c r="K53" s="10"/>
      <c r="L53" s="10"/>
      <c r="M53" s="10">
        <v>94</v>
      </c>
      <c r="N53" s="10">
        <v>47</v>
      </c>
    </row>
    <row r="54" spans="2:14" x14ac:dyDescent="0.2">
      <c r="B54" s="11" t="s">
        <v>409</v>
      </c>
      <c r="C54" s="10"/>
      <c r="D54" s="10"/>
      <c r="E54" s="10">
        <v>36</v>
      </c>
      <c r="F54" s="10">
        <v>0</v>
      </c>
      <c r="G54" s="10"/>
      <c r="H54" s="10"/>
      <c r="I54" s="10"/>
      <c r="J54" s="10"/>
      <c r="K54" s="10"/>
      <c r="L54" s="10"/>
      <c r="M54" s="10">
        <v>36</v>
      </c>
      <c r="N54" s="10">
        <v>0</v>
      </c>
    </row>
    <row r="55" spans="2:14" x14ac:dyDescent="0.2">
      <c r="B55" s="11" t="s">
        <v>410</v>
      </c>
      <c r="C55" s="10"/>
      <c r="D55" s="10"/>
      <c r="E55" s="10">
        <v>158</v>
      </c>
      <c r="F55" s="10">
        <v>125</v>
      </c>
      <c r="G55" s="10"/>
      <c r="H55" s="10"/>
      <c r="I55" s="10"/>
      <c r="J55" s="10"/>
      <c r="K55" s="10"/>
      <c r="L55" s="10"/>
      <c r="M55" s="10">
        <v>158</v>
      </c>
      <c r="N55" s="10">
        <v>125</v>
      </c>
    </row>
    <row r="56" spans="2:14" x14ac:dyDescent="0.2">
      <c r="B56" s="11" t="s">
        <v>411</v>
      </c>
      <c r="C56" s="10"/>
      <c r="D56" s="10"/>
      <c r="E56" s="10">
        <v>116</v>
      </c>
      <c r="F56" s="10">
        <v>61</v>
      </c>
      <c r="G56" s="10"/>
      <c r="H56" s="10"/>
      <c r="I56" s="10"/>
      <c r="J56" s="10"/>
      <c r="K56" s="10"/>
      <c r="L56" s="10"/>
      <c r="M56" s="10">
        <v>116</v>
      </c>
      <c r="N56" s="10">
        <v>61</v>
      </c>
    </row>
    <row r="57" spans="2:14" x14ac:dyDescent="0.2">
      <c r="B57" s="11" t="s">
        <v>412</v>
      </c>
      <c r="C57" s="10">
        <v>22</v>
      </c>
      <c r="D57" s="10">
        <v>22</v>
      </c>
      <c r="E57" s="10">
        <v>65</v>
      </c>
      <c r="F57" s="10">
        <v>22</v>
      </c>
      <c r="G57" s="10">
        <v>15</v>
      </c>
      <c r="H57" s="10">
        <v>0</v>
      </c>
      <c r="I57" s="10"/>
      <c r="J57" s="10"/>
      <c r="K57" s="10"/>
      <c r="L57" s="10"/>
      <c r="M57" s="10">
        <v>102</v>
      </c>
      <c r="N57" s="10">
        <v>44</v>
      </c>
    </row>
    <row r="58" spans="2:14" x14ac:dyDescent="0.2">
      <c r="B58" s="7" t="s">
        <v>41</v>
      </c>
      <c r="C58" s="10">
        <v>74</v>
      </c>
      <c r="D58" s="10">
        <v>27</v>
      </c>
      <c r="E58" s="10">
        <v>105</v>
      </c>
      <c r="F58" s="10">
        <v>105</v>
      </c>
      <c r="G58" s="10"/>
      <c r="H58" s="10"/>
      <c r="I58" s="10"/>
      <c r="J58" s="10"/>
      <c r="K58" s="10"/>
      <c r="L58" s="10"/>
      <c r="M58" s="10">
        <v>179</v>
      </c>
      <c r="N58" s="10">
        <v>132</v>
      </c>
    </row>
    <row r="59" spans="2:14" x14ac:dyDescent="0.2">
      <c r="B59" s="11" t="s">
        <v>265</v>
      </c>
      <c r="C59" s="10"/>
      <c r="D59" s="10"/>
      <c r="E59" s="10">
        <v>35</v>
      </c>
      <c r="F59" s="10">
        <v>35</v>
      </c>
      <c r="G59" s="10"/>
      <c r="H59" s="10"/>
      <c r="I59" s="10"/>
      <c r="J59" s="10"/>
      <c r="K59" s="10"/>
      <c r="L59" s="10"/>
      <c r="M59" s="10">
        <v>35</v>
      </c>
      <c r="N59" s="10">
        <v>35</v>
      </c>
    </row>
    <row r="60" spans="2:14" x14ac:dyDescent="0.2">
      <c r="B60" s="11" t="s">
        <v>266</v>
      </c>
      <c r="C60" s="10">
        <v>19</v>
      </c>
      <c r="D60" s="10">
        <v>18</v>
      </c>
      <c r="E60" s="10"/>
      <c r="F60" s="10"/>
      <c r="G60" s="10"/>
      <c r="H60" s="10"/>
      <c r="I60" s="10"/>
      <c r="J60" s="10"/>
      <c r="K60" s="10"/>
      <c r="L60" s="10"/>
      <c r="M60" s="10">
        <v>19</v>
      </c>
      <c r="N60" s="10">
        <v>18</v>
      </c>
    </row>
    <row r="61" spans="2:14" x14ac:dyDescent="0.2">
      <c r="B61" s="11" t="s">
        <v>132</v>
      </c>
      <c r="C61" s="10"/>
      <c r="D61" s="10"/>
      <c r="E61" s="10">
        <v>70</v>
      </c>
      <c r="F61" s="10">
        <v>70</v>
      </c>
      <c r="G61" s="10"/>
      <c r="H61" s="10"/>
      <c r="I61" s="10"/>
      <c r="J61" s="10"/>
      <c r="K61" s="10"/>
      <c r="L61" s="10"/>
      <c r="M61" s="10">
        <v>70</v>
      </c>
      <c r="N61" s="10">
        <v>70</v>
      </c>
    </row>
    <row r="62" spans="2:14" x14ac:dyDescent="0.2">
      <c r="B62" s="11" t="s">
        <v>167</v>
      </c>
      <c r="C62" s="10">
        <v>10</v>
      </c>
      <c r="D62" s="10">
        <v>6</v>
      </c>
      <c r="E62" s="10"/>
      <c r="F62" s="10"/>
      <c r="G62" s="10"/>
      <c r="H62" s="10"/>
      <c r="I62" s="10"/>
      <c r="J62" s="10"/>
      <c r="K62" s="10"/>
      <c r="L62" s="10"/>
      <c r="M62" s="10">
        <v>10</v>
      </c>
      <c r="N62" s="10">
        <v>6</v>
      </c>
    </row>
    <row r="63" spans="2:14" x14ac:dyDescent="0.2">
      <c r="B63" s="11" t="s">
        <v>413</v>
      </c>
      <c r="C63" s="10">
        <v>16</v>
      </c>
      <c r="D63" s="10">
        <v>3</v>
      </c>
      <c r="E63" s="10"/>
      <c r="F63" s="10"/>
      <c r="G63" s="10"/>
      <c r="H63" s="10"/>
      <c r="I63" s="10"/>
      <c r="J63" s="10"/>
      <c r="K63" s="10"/>
      <c r="L63" s="10"/>
      <c r="M63" s="10">
        <v>16</v>
      </c>
      <c r="N63" s="10">
        <v>3</v>
      </c>
    </row>
    <row r="64" spans="2:14" x14ac:dyDescent="0.2">
      <c r="B64" s="11" t="s">
        <v>398</v>
      </c>
      <c r="C64" s="10">
        <v>29</v>
      </c>
      <c r="D64" s="10">
        <v>0</v>
      </c>
      <c r="E64" s="10"/>
      <c r="F64" s="10"/>
      <c r="G64" s="10"/>
      <c r="H64" s="10"/>
      <c r="I64" s="10"/>
      <c r="J64" s="10"/>
      <c r="K64" s="10"/>
      <c r="L64" s="10"/>
      <c r="M64" s="10">
        <v>29</v>
      </c>
      <c r="N64" s="10">
        <v>0</v>
      </c>
    </row>
    <row r="65" spans="2:14" x14ac:dyDescent="0.2">
      <c r="B65" s="11" t="s">
        <v>168</v>
      </c>
      <c r="C65" s="10">
        <v>0</v>
      </c>
      <c r="D65" s="10">
        <v>0</v>
      </c>
      <c r="E65" s="10"/>
      <c r="F65" s="10"/>
      <c r="G65" s="10"/>
      <c r="H65" s="10"/>
      <c r="I65" s="10"/>
      <c r="J65" s="10"/>
      <c r="K65" s="10"/>
      <c r="L65" s="10"/>
      <c r="M65" s="10">
        <v>0</v>
      </c>
      <c r="N65" s="10">
        <v>0</v>
      </c>
    </row>
    <row r="66" spans="2:14" x14ac:dyDescent="0.2">
      <c r="B66" s="7" t="s">
        <v>42</v>
      </c>
      <c r="C66" s="10"/>
      <c r="D66" s="10"/>
      <c r="E66" s="10">
        <v>406</v>
      </c>
      <c r="F66" s="10">
        <v>333</v>
      </c>
      <c r="G66" s="10"/>
      <c r="H66" s="10"/>
      <c r="I66" s="10"/>
      <c r="J66" s="10"/>
      <c r="K66" s="10"/>
      <c r="L66" s="10"/>
      <c r="M66" s="10">
        <v>406</v>
      </c>
      <c r="N66" s="10">
        <v>333</v>
      </c>
    </row>
    <row r="67" spans="2:14" x14ac:dyDescent="0.2">
      <c r="B67" s="11" t="s">
        <v>417</v>
      </c>
      <c r="C67" s="10"/>
      <c r="D67" s="10"/>
      <c r="E67" s="10">
        <v>75</v>
      </c>
      <c r="F67" s="10">
        <v>2</v>
      </c>
      <c r="G67" s="10"/>
      <c r="H67" s="10"/>
      <c r="I67" s="10"/>
      <c r="J67" s="10"/>
      <c r="K67" s="10"/>
      <c r="L67" s="10"/>
      <c r="M67" s="10">
        <v>75</v>
      </c>
      <c r="N67" s="10">
        <v>2</v>
      </c>
    </row>
    <row r="68" spans="2:14" x14ac:dyDescent="0.2">
      <c r="B68" s="11" t="s">
        <v>129</v>
      </c>
      <c r="C68" s="10"/>
      <c r="D68" s="10"/>
      <c r="E68" s="10">
        <v>308</v>
      </c>
      <c r="F68" s="10">
        <v>308</v>
      </c>
      <c r="G68" s="10"/>
      <c r="H68" s="10"/>
      <c r="I68" s="10"/>
      <c r="J68" s="10"/>
      <c r="K68" s="10"/>
      <c r="L68" s="10"/>
      <c r="M68" s="10">
        <v>308</v>
      </c>
      <c r="N68" s="10">
        <v>308</v>
      </c>
    </row>
    <row r="69" spans="2:14" x14ac:dyDescent="0.2">
      <c r="B69" s="11" t="s">
        <v>418</v>
      </c>
      <c r="C69" s="10"/>
      <c r="D69" s="10"/>
      <c r="E69" s="10">
        <v>23</v>
      </c>
      <c r="F69" s="10">
        <v>23</v>
      </c>
      <c r="G69" s="10"/>
      <c r="H69" s="10"/>
      <c r="I69" s="10"/>
      <c r="J69" s="10"/>
      <c r="K69" s="10"/>
      <c r="L69" s="10"/>
      <c r="M69" s="10">
        <v>23</v>
      </c>
      <c r="N69" s="10">
        <v>23</v>
      </c>
    </row>
    <row r="70" spans="2:14" x14ac:dyDescent="0.2">
      <c r="B70" s="7" t="s">
        <v>43</v>
      </c>
      <c r="C70" s="10"/>
      <c r="D70" s="10"/>
      <c r="E70" s="10"/>
      <c r="F70" s="10"/>
      <c r="G70" s="10">
        <v>159</v>
      </c>
      <c r="H70" s="10">
        <v>0</v>
      </c>
      <c r="I70" s="10"/>
      <c r="J70" s="10"/>
      <c r="K70" s="10"/>
      <c r="L70" s="10"/>
      <c r="M70" s="10">
        <v>159</v>
      </c>
      <c r="N70" s="10">
        <v>0</v>
      </c>
    </row>
    <row r="71" spans="2:14" x14ac:dyDescent="0.2">
      <c r="B71" s="11" t="s">
        <v>419</v>
      </c>
      <c r="C71" s="10"/>
      <c r="D71" s="10"/>
      <c r="E71" s="10"/>
      <c r="F71" s="10"/>
      <c r="G71" s="10">
        <v>29</v>
      </c>
      <c r="H71" s="10">
        <v>0</v>
      </c>
      <c r="I71" s="10"/>
      <c r="J71" s="10"/>
      <c r="K71" s="10"/>
      <c r="L71" s="10"/>
      <c r="M71" s="10">
        <v>29</v>
      </c>
      <c r="N71" s="10">
        <v>0</v>
      </c>
    </row>
    <row r="72" spans="2:14" x14ac:dyDescent="0.2">
      <c r="B72" s="11" t="s">
        <v>420</v>
      </c>
      <c r="C72" s="10"/>
      <c r="D72" s="10"/>
      <c r="E72" s="10"/>
      <c r="F72" s="10"/>
      <c r="G72" s="10">
        <v>9</v>
      </c>
      <c r="H72" s="10">
        <v>0</v>
      </c>
      <c r="I72" s="10"/>
      <c r="J72" s="10"/>
      <c r="K72" s="10"/>
      <c r="L72" s="10"/>
      <c r="M72" s="10">
        <v>9</v>
      </c>
      <c r="N72" s="10">
        <v>0</v>
      </c>
    </row>
    <row r="73" spans="2:14" x14ac:dyDescent="0.2">
      <c r="B73" s="11" t="s">
        <v>421</v>
      </c>
      <c r="C73" s="10"/>
      <c r="D73" s="10"/>
      <c r="E73" s="10"/>
      <c r="F73" s="10"/>
      <c r="G73" s="10">
        <v>4</v>
      </c>
      <c r="H73" s="10">
        <v>0</v>
      </c>
      <c r="I73" s="10"/>
      <c r="J73" s="10"/>
      <c r="K73" s="10"/>
      <c r="L73" s="10"/>
      <c r="M73" s="10">
        <v>4</v>
      </c>
      <c r="N73" s="10">
        <v>0</v>
      </c>
    </row>
    <row r="74" spans="2:14" x14ac:dyDescent="0.2">
      <c r="B74" s="11" t="s">
        <v>422</v>
      </c>
      <c r="C74" s="10"/>
      <c r="D74" s="10"/>
      <c r="E74" s="10"/>
      <c r="F74" s="10"/>
      <c r="G74" s="10">
        <v>20</v>
      </c>
      <c r="H74" s="10">
        <v>0</v>
      </c>
      <c r="I74" s="10"/>
      <c r="J74" s="10"/>
      <c r="K74" s="10"/>
      <c r="L74" s="10"/>
      <c r="M74" s="10">
        <v>20</v>
      </c>
      <c r="N74" s="10">
        <v>0</v>
      </c>
    </row>
    <row r="75" spans="2:14" x14ac:dyDescent="0.2">
      <c r="B75" s="11" t="s">
        <v>125</v>
      </c>
      <c r="C75" s="10"/>
      <c r="D75" s="10"/>
      <c r="E75" s="10"/>
      <c r="F75" s="10"/>
      <c r="G75" s="10">
        <v>8</v>
      </c>
      <c r="H75" s="10">
        <v>0</v>
      </c>
      <c r="I75" s="10"/>
      <c r="J75" s="10"/>
      <c r="K75" s="10"/>
      <c r="L75" s="10"/>
      <c r="M75" s="10">
        <v>8</v>
      </c>
      <c r="N75" s="10">
        <v>0</v>
      </c>
    </row>
    <row r="76" spans="2:14" x14ac:dyDescent="0.2">
      <c r="B76" s="11" t="s">
        <v>423</v>
      </c>
      <c r="C76" s="10"/>
      <c r="D76" s="10"/>
      <c r="E76" s="10"/>
      <c r="F76" s="10"/>
      <c r="G76" s="10">
        <v>21</v>
      </c>
      <c r="H76" s="10">
        <v>0</v>
      </c>
      <c r="I76" s="10"/>
      <c r="J76" s="10"/>
      <c r="K76" s="10"/>
      <c r="L76" s="10"/>
      <c r="M76" s="10">
        <v>21</v>
      </c>
      <c r="N76" s="10">
        <v>0</v>
      </c>
    </row>
    <row r="77" spans="2:14" x14ac:dyDescent="0.2">
      <c r="B77" s="11" t="s">
        <v>93</v>
      </c>
      <c r="C77" s="10"/>
      <c r="D77" s="10"/>
      <c r="E77" s="10"/>
      <c r="F77" s="10"/>
      <c r="G77" s="10">
        <v>9</v>
      </c>
      <c r="H77" s="10">
        <v>0</v>
      </c>
      <c r="I77" s="10"/>
      <c r="J77" s="10"/>
      <c r="K77" s="10"/>
      <c r="L77" s="10"/>
      <c r="M77" s="10">
        <v>9</v>
      </c>
      <c r="N77" s="10">
        <v>0</v>
      </c>
    </row>
    <row r="78" spans="2:14" x14ac:dyDescent="0.2">
      <c r="B78" s="11" t="s">
        <v>129</v>
      </c>
      <c r="C78" s="10"/>
      <c r="D78" s="10"/>
      <c r="E78" s="10"/>
      <c r="F78" s="10"/>
      <c r="G78" s="10">
        <v>16</v>
      </c>
      <c r="H78" s="10">
        <v>0</v>
      </c>
      <c r="I78" s="10"/>
      <c r="J78" s="10"/>
      <c r="K78" s="10"/>
      <c r="L78" s="10"/>
      <c r="M78" s="10">
        <v>16</v>
      </c>
      <c r="N78" s="10">
        <v>0</v>
      </c>
    </row>
    <row r="79" spans="2:14" x14ac:dyDescent="0.2">
      <c r="B79" s="11" t="s">
        <v>424</v>
      </c>
      <c r="C79" s="10"/>
      <c r="D79" s="10"/>
      <c r="E79" s="10"/>
      <c r="F79" s="10"/>
      <c r="G79" s="10">
        <v>7</v>
      </c>
      <c r="H79" s="10">
        <v>0</v>
      </c>
      <c r="I79" s="10"/>
      <c r="J79" s="10"/>
      <c r="K79" s="10"/>
      <c r="L79" s="10"/>
      <c r="M79" s="10">
        <v>7</v>
      </c>
      <c r="N79" s="10">
        <v>0</v>
      </c>
    </row>
    <row r="80" spans="2:14" x14ac:dyDescent="0.2">
      <c r="B80" s="11" t="s">
        <v>425</v>
      </c>
      <c r="C80" s="10"/>
      <c r="D80" s="10"/>
      <c r="E80" s="10"/>
      <c r="F80" s="10"/>
      <c r="G80" s="10">
        <v>19</v>
      </c>
      <c r="H80" s="10">
        <v>0</v>
      </c>
      <c r="I80" s="10"/>
      <c r="J80" s="10"/>
      <c r="K80" s="10"/>
      <c r="L80" s="10"/>
      <c r="M80" s="10">
        <v>19</v>
      </c>
      <c r="N80" s="10">
        <v>0</v>
      </c>
    </row>
    <row r="81" spans="2:14" x14ac:dyDescent="0.2">
      <c r="B81" s="11" t="s">
        <v>426</v>
      </c>
      <c r="C81" s="10"/>
      <c r="D81" s="10"/>
      <c r="E81" s="10"/>
      <c r="F81" s="10"/>
      <c r="G81" s="10">
        <v>17</v>
      </c>
      <c r="H81" s="10">
        <v>0</v>
      </c>
      <c r="I81" s="10"/>
      <c r="J81" s="10"/>
      <c r="K81" s="10"/>
      <c r="L81" s="10"/>
      <c r="M81" s="10">
        <v>17</v>
      </c>
      <c r="N81" s="10">
        <v>0</v>
      </c>
    </row>
    <row r="82" spans="2:14" x14ac:dyDescent="0.2">
      <c r="B82" s="7" t="s">
        <v>44</v>
      </c>
      <c r="C82" s="10"/>
      <c r="D82" s="10"/>
      <c r="E82" s="10">
        <v>2058</v>
      </c>
      <c r="F82" s="10">
        <v>566</v>
      </c>
      <c r="G82" s="10">
        <v>148</v>
      </c>
      <c r="H82" s="10">
        <v>47</v>
      </c>
      <c r="I82" s="10"/>
      <c r="J82" s="10"/>
      <c r="K82" s="10"/>
      <c r="L82" s="10"/>
      <c r="M82" s="10">
        <v>2206</v>
      </c>
      <c r="N82" s="10">
        <v>613</v>
      </c>
    </row>
    <row r="83" spans="2:14" x14ac:dyDescent="0.2">
      <c r="B83" s="11" t="s">
        <v>427</v>
      </c>
      <c r="C83" s="10"/>
      <c r="D83" s="10"/>
      <c r="E83" s="10">
        <v>41</v>
      </c>
      <c r="F83" s="10">
        <v>0</v>
      </c>
      <c r="G83" s="10">
        <v>2</v>
      </c>
      <c r="H83" s="10"/>
      <c r="I83" s="10"/>
      <c r="J83" s="10"/>
      <c r="K83" s="10"/>
      <c r="L83" s="10"/>
      <c r="M83" s="10">
        <v>43</v>
      </c>
      <c r="N83" s="10">
        <v>0</v>
      </c>
    </row>
    <row r="84" spans="2:14" x14ac:dyDescent="0.2">
      <c r="B84" s="11" t="s">
        <v>428</v>
      </c>
      <c r="C84" s="10"/>
      <c r="D84" s="10"/>
      <c r="E84" s="10">
        <v>91</v>
      </c>
      <c r="F84" s="10">
        <v>30</v>
      </c>
      <c r="G84" s="10">
        <v>2</v>
      </c>
      <c r="H84" s="10">
        <v>2</v>
      </c>
      <c r="I84" s="10"/>
      <c r="J84" s="10"/>
      <c r="K84" s="10"/>
      <c r="L84" s="10"/>
      <c r="M84" s="10">
        <v>93</v>
      </c>
      <c r="N84" s="10">
        <v>32</v>
      </c>
    </row>
    <row r="85" spans="2:14" x14ac:dyDescent="0.2">
      <c r="B85" s="11" t="s">
        <v>429</v>
      </c>
      <c r="C85" s="10"/>
      <c r="D85" s="10"/>
      <c r="E85" s="10">
        <v>42</v>
      </c>
      <c r="F85" s="10">
        <v>0</v>
      </c>
      <c r="G85" s="10">
        <v>3</v>
      </c>
      <c r="H85" s="10"/>
      <c r="I85" s="10"/>
      <c r="J85" s="10"/>
      <c r="K85" s="10"/>
      <c r="L85" s="10"/>
      <c r="M85" s="10">
        <v>45</v>
      </c>
      <c r="N85" s="10">
        <v>0</v>
      </c>
    </row>
    <row r="86" spans="2:14" x14ac:dyDescent="0.2">
      <c r="B86" s="11" t="s">
        <v>430</v>
      </c>
      <c r="C86" s="10"/>
      <c r="D86" s="10"/>
      <c r="E86" s="10">
        <v>22</v>
      </c>
      <c r="F86" s="10">
        <v>0</v>
      </c>
      <c r="G86" s="10">
        <v>4</v>
      </c>
      <c r="H86" s="10"/>
      <c r="I86" s="10"/>
      <c r="J86" s="10"/>
      <c r="K86" s="10"/>
      <c r="L86" s="10"/>
      <c r="M86" s="10">
        <v>26</v>
      </c>
      <c r="N86" s="10">
        <v>0</v>
      </c>
    </row>
    <row r="87" spans="2:14" x14ac:dyDescent="0.2">
      <c r="B87" s="11" t="s">
        <v>431</v>
      </c>
      <c r="C87" s="10"/>
      <c r="D87" s="10"/>
      <c r="E87" s="10">
        <v>25</v>
      </c>
      <c r="F87" s="10">
        <v>0</v>
      </c>
      <c r="G87" s="10">
        <v>8</v>
      </c>
      <c r="H87" s="10">
        <v>8</v>
      </c>
      <c r="I87" s="10"/>
      <c r="J87" s="10"/>
      <c r="K87" s="10"/>
      <c r="L87" s="10"/>
      <c r="M87" s="10">
        <v>33</v>
      </c>
      <c r="N87" s="10">
        <v>8</v>
      </c>
    </row>
    <row r="88" spans="2:14" x14ac:dyDescent="0.2">
      <c r="B88" s="11" t="s">
        <v>432</v>
      </c>
      <c r="C88" s="10"/>
      <c r="D88" s="10"/>
      <c r="E88" s="10">
        <v>53</v>
      </c>
      <c r="F88" s="10">
        <v>0</v>
      </c>
      <c r="G88" s="10">
        <v>5</v>
      </c>
      <c r="H88" s="10">
        <v>5</v>
      </c>
      <c r="I88" s="10"/>
      <c r="J88" s="10"/>
      <c r="K88" s="10"/>
      <c r="L88" s="10"/>
      <c r="M88" s="10">
        <v>58</v>
      </c>
      <c r="N88" s="10">
        <v>5</v>
      </c>
    </row>
    <row r="89" spans="2:14" x14ac:dyDescent="0.2">
      <c r="B89" s="11" t="s">
        <v>161</v>
      </c>
      <c r="C89" s="10"/>
      <c r="D89" s="10"/>
      <c r="E89" s="10">
        <v>16</v>
      </c>
      <c r="F89" s="10">
        <v>0</v>
      </c>
      <c r="G89" s="10">
        <v>4</v>
      </c>
      <c r="H89" s="10"/>
      <c r="I89" s="10"/>
      <c r="J89" s="10"/>
      <c r="K89" s="10"/>
      <c r="L89" s="10"/>
      <c r="M89" s="10">
        <v>20</v>
      </c>
      <c r="N89" s="10">
        <v>0</v>
      </c>
    </row>
    <row r="90" spans="2:14" x14ac:dyDescent="0.2">
      <c r="B90" s="11" t="s">
        <v>324</v>
      </c>
      <c r="C90" s="10"/>
      <c r="D90" s="10"/>
      <c r="E90" s="10">
        <v>15</v>
      </c>
      <c r="F90" s="10">
        <v>0</v>
      </c>
      <c r="G90" s="10">
        <v>4</v>
      </c>
      <c r="H90" s="10"/>
      <c r="I90" s="10"/>
      <c r="J90" s="10"/>
      <c r="K90" s="10"/>
      <c r="L90" s="10"/>
      <c r="M90" s="10">
        <v>19</v>
      </c>
      <c r="N90" s="10">
        <v>0</v>
      </c>
    </row>
    <row r="91" spans="2:14" x14ac:dyDescent="0.2">
      <c r="B91" s="11" t="s">
        <v>337</v>
      </c>
      <c r="C91" s="10"/>
      <c r="D91" s="10"/>
      <c r="E91" s="10">
        <v>197</v>
      </c>
      <c r="F91" s="10">
        <v>147</v>
      </c>
      <c r="G91" s="10"/>
      <c r="H91" s="10"/>
      <c r="I91" s="10"/>
      <c r="J91" s="10"/>
      <c r="K91" s="10"/>
      <c r="L91" s="10"/>
      <c r="M91" s="10">
        <v>197</v>
      </c>
      <c r="N91" s="10">
        <v>147</v>
      </c>
    </row>
    <row r="92" spans="2:14" x14ac:dyDescent="0.2">
      <c r="B92" s="11" t="s">
        <v>329</v>
      </c>
      <c r="C92" s="10"/>
      <c r="D92" s="10"/>
      <c r="E92" s="10">
        <v>112</v>
      </c>
      <c r="F92" s="10">
        <v>0</v>
      </c>
      <c r="G92" s="10">
        <v>10</v>
      </c>
      <c r="H92" s="10">
        <v>0</v>
      </c>
      <c r="I92" s="10"/>
      <c r="J92" s="10"/>
      <c r="K92" s="10"/>
      <c r="L92" s="10"/>
      <c r="M92" s="10">
        <v>122</v>
      </c>
      <c r="N92" s="10">
        <v>0</v>
      </c>
    </row>
    <row r="93" spans="2:14" x14ac:dyDescent="0.2">
      <c r="B93" s="11" t="s">
        <v>433</v>
      </c>
      <c r="C93" s="10"/>
      <c r="D93" s="10"/>
      <c r="E93" s="10">
        <v>38</v>
      </c>
      <c r="F93" s="10">
        <v>0</v>
      </c>
      <c r="G93" s="10">
        <v>17</v>
      </c>
      <c r="H93" s="10">
        <v>1</v>
      </c>
      <c r="I93" s="10"/>
      <c r="J93" s="10"/>
      <c r="K93" s="10"/>
      <c r="L93" s="10"/>
      <c r="M93" s="10">
        <v>55</v>
      </c>
      <c r="N93" s="10">
        <v>1</v>
      </c>
    </row>
    <row r="94" spans="2:14" x14ac:dyDescent="0.2">
      <c r="B94" s="11" t="s">
        <v>100</v>
      </c>
      <c r="C94" s="10"/>
      <c r="D94" s="10"/>
      <c r="E94" s="10">
        <v>79</v>
      </c>
      <c r="F94" s="10">
        <v>0</v>
      </c>
      <c r="G94" s="10">
        <v>17</v>
      </c>
      <c r="H94" s="10">
        <v>6</v>
      </c>
      <c r="I94" s="10"/>
      <c r="J94" s="10"/>
      <c r="K94" s="10"/>
      <c r="L94" s="10"/>
      <c r="M94" s="10">
        <v>96</v>
      </c>
      <c r="N94" s="10">
        <v>6</v>
      </c>
    </row>
    <row r="95" spans="2:14" x14ac:dyDescent="0.2">
      <c r="B95" s="11" t="s">
        <v>434</v>
      </c>
      <c r="C95" s="10"/>
      <c r="D95" s="10"/>
      <c r="E95" s="10">
        <v>159</v>
      </c>
      <c r="F95" s="10">
        <v>42</v>
      </c>
      <c r="G95" s="10">
        <v>9</v>
      </c>
      <c r="H95" s="10"/>
      <c r="I95" s="10"/>
      <c r="J95" s="10"/>
      <c r="K95" s="10"/>
      <c r="L95" s="10"/>
      <c r="M95" s="10">
        <v>168</v>
      </c>
      <c r="N95" s="10">
        <v>42</v>
      </c>
    </row>
    <row r="96" spans="2:14" x14ac:dyDescent="0.2">
      <c r="B96" s="11" t="s">
        <v>147</v>
      </c>
      <c r="C96" s="10"/>
      <c r="D96" s="10"/>
      <c r="E96" s="10">
        <v>80</v>
      </c>
      <c r="F96" s="10">
        <v>19</v>
      </c>
      <c r="G96" s="10">
        <v>3</v>
      </c>
      <c r="H96" s="10"/>
      <c r="I96" s="10"/>
      <c r="J96" s="10"/>
      <c r="K96" s="10"/>
      <c r="L96" s="10"/>
      <c r="M96" s="10">
        <v>83</v>
      </c>
      <c r="N96" s="10">
        <v>19</v>
      </c>
    </row>
    <row r="97" spans="2:14" x14ac:dyDescent="0.2">
      <c r="B97" s="11" t="s">
        <v>338</v>
      </c>
      <c r="C97" s="10"/>
      <c r="D97" s="10"/>
      <c r="E97" s="10">
        <v>346</v>
      </c>
      <c r="F97" s="10">
        <v>68</v>
      </c>
      <c r="G97" s="10">
        <v>12</v>
      </c>
      <c r="H97" s="10"/>
      <c r="I97" s="10"/>
      <c r="J97" s="10"/>
      <c r="K97" s="10"/>
      <c r="L97" s="10"/>
      <c r="M97" s="10">
        <v>358</v>
      </c>
      <c r="N97" s="10">
        <v>68</v>
      </c>
    </row>
    <row r="98" spans="2:14" x14ac:dyDescent="0.2">
      <c r="B98" s="11" t="s">
        <v>435</v>
      </c>
      <c r="C98" s="10"/>
      <c r="D98" s="10"/>
      <c r="E98" s="10">
        <v>70</v>
      </c>
      <c r="F98" s="10">
        <v>30</v>
      </c>
      <c r="G98" s="10">
        <v>10</v>
      </c>
      <c r="H98" s="10">
        <v>10</v>
      </c>
      <c r="I98" s="10"/>
      <c r="J98" s="10"/>
      <c r="K98" s="10"/>
      <c r="L98" s="10"/>
      <c r="M98" s="10">
        <v>80</v>
      </c>
      <c r="N98" s="10">
        <v>40</v>
      </c>
    </row>
    <row r="99" spans="2:14" x14ac:dyDescent="0.2">
      <c r="B99" s="11" t="s">
        <v>162</v>
      </c>
      <c r="C99" s="10"/>
      <c r="D99" s="10"/>
      <c r="E99" s="10">
        <v>69</v>
      </c>
      <c r="F99" s="10">
        <v>30</v>
      </c>
      <c r="G99" s="10">
        <v>14</v>
      </c>
      <c r="H99" s="10"/>
      <c r="I99" s="10"/>
      <c r="J99" s="10"/>
      <c r="K99" s="10"/>
      <c r="L99" s="10"/>
      <c r="M99" s="10">
        <v>83</v>
      </c>
      <c r="N99" s="10">
        <v>30</v>
      </c>
    </row>
    <row r="100" spans="2:14" x14ac:dyDescent="0.2">
      <c r="B100" s="11" t="s">
        <v>164</v>
      </c>
      <c r="C100" s="10"/>
      <c r="D100" s="10"/>
      <c r="E100" s="10">
        <v>198</v>
      </c>
      <c r="F100" s="10">
        <v>74</v>
      </c>
      <c r="G100" s="10"/>
      <c r="H100" s="10"/>
      <c r="I100" s="10"/>
      <c r="J100" s="10"/>
      <c r="K100" s="10"/>
      <c r="L100" s="10"/>
      <c r="M100" s="10">
        <v>198</v>
      </c>
      <c r="N100" s="10">
        <v>74</v>
      </c>
    </row>
    <row r="101" spans="2:14" x14ac:dyDescent="0.2">
      <c r="B101" s="11" t="s">
        <v>436</v>
      </c>
      <c r="C101" s="10"/>
      <c r="D101" s="10"/>
      <c r="E101" s="10">
        <v>95</v>
      </c>
      <c r="F101" s="10">
        <v>0</v>
      </c>
      <c r="G101" s="10">
        <v>2</v>
      </c>
      <c r="H101" s="10">
        <v>2</v>
      </c>
      <c r="I101" s="10"/>
      <c r="J101" s="10"/>
      <c r="K101" s="10"/>
      <c r="L101" s="10"/>
      <c r="M101" s="10">
        <v>97</v>
      </c>
      <c r="N101" s="10">
        <v>2</v>
      </c>
    </row>
    <row r="102" spans="2:14" x14ac:dyDescent="0.2">
      <c r="B102" s="11" t="s">
        <v>437</v>
      </c>
      <c r="C102" s="10"/>
      <c r="D102" s="10"/>
      <c r="E102" s="10">
        <v>116</v>
      </c>
      <c r="F102" s="10">
        <v>55</v>
      </c>
      <c r="G102" s="10">
        <v>2</v>
      </c>
      <c r="H102" s="10"/>
      <c r="I102" s="10"/>
      <c r="J102" s="10"/>
      <c r="K102" s="10"/>
      <c r="L102" s="10"/>
      <c r="M102" s="10">
        <v>118</v>
      </c>
      <c r="N102" s="10">
        <v>55</v>
      </c>
    </row>
    <row r="103" spans="2:14" x14ac:dyDescent="0.2">
      <c r="B103" s="11" t="s">
        <v>129</v>
      </c>
      <c r="C103" s="10"/>
      <c r="D103" s="10"/>
      <c r="E103" s="10">
        <v>71</v>
      </c>
      <c r="F103" s="10">
        <v>71</v>
      </c>
      <c r="G103" s="10">
        <v>13</v>
      </c>
      <c r="H103" s="10">
        <v>13</v>
      </c>
      <c r="I103" s="10"/>
      <c r="J103" s="10"/>
      <c r="K103" s="10"/>
      <c r="L103" s="10"/>
      <c r="M103" s="10">
        <v>84</v>
      </c>
      <c r="N103" s="10">
        <v>84</v>
      </c>
    </row>
    <row r="104" spans="2:14" x14ac:dyDescent="0.2">
      <c r="B104" s="11" t="s">
        <v>416</v>
      </c>
      <c r="C104" s="10"/>
      <c r="D104" s="10"/>
      <c r="E104" s="10">
        <v>15</v>
      </c>
      <c r="F104" s="10">
        <v>0</v>
      </c>
      <c r="G104" s="10">
        <v>3</v>
      </c>
      <c r="H104" s="10"/>
      <c r="I104" s="10"/>
      <c r="J104" s="10"/>
      <c r="K104" s="10"/>
      <c r="L104" s="10"/>
      <c r="M104" s="10">
        <v>18</v>
      </c>
      <c r="N104" s="10">
        <v>0</v>
      </c>
    </row>
    <row r="105" spans="2:14" x14ac:dyDescent="0.2">
      <c r="B105" s="11" t="s">
        <v>163</v>
      </c>
      <c r="C105" s="10"/>
      <c r="D105" s="10"/>
      <c r="E105" s="10">
        <v>52</v>
      </c>
      <c r="F105" s="10">
        <v>0</v>
      </c>
      <c r="G105" s="10">
        <v>2</v>
      </c>
      <c r="H105" s="10"/>
      <c r="I105" s="10"/>
      <c r="J105" s="10"/>
      <c r="K105" s="10"/>
      <c r="L105" s="10"/>
      <c r="M105" s="10">
        <v>54</v>
      </c>
      <c r="N105" s="10">
        <v>0</v>
      </c>
    </row>
    <row r="106" spans="2:14" x14ac:dyDescent="0.2">
      <c r="B106" s="11" t="s">
        <v>407</v>
      </c>
      <c r="C106" s="10"/>
      <c r="D106" s="10"/>
      <c r="E106" s="10">
        <v>56</v>
      </c>
      <c r="F106" s="10">
        <v>0</v>
      </c>
      <c r="G106" s="10">
        <v>2</v>
      </c>
      <c r="H106" s="10"/>
      <c r="I106" s="10"/>
      <c r="J106" s="10"/>
      <c r="K106" s="10"/>
      <c r="L106" s="10"/>
      <c r="M106" s="10">
        <v>58</v>
      </c>
      <c r="N106" s="10">
        <v>0</v>
      </c>
    </row>
    <row r="107" spans="2:14" x14ac:dyDescent="0.2">
      <c r="B107" s="7" t="s">
        <v>45</v>
      </c>
      <c r="C107" s="10"/>
      <c r="D107" s="10"/>
      <c r="E107" s="10">
        <v>1201</v>
      </c>
      <c r="F107" s="10">
        <v>99</v>
      </c>
      <c r="G107" s="10">
        <v>576</v>
      </c>
      <c r="H107" s="10">
        <v>11</v>
      </c>
      <c r="I107" s="10"/>
      <c r="J107" s="10"/>
      <c r="K107" s="10"/>
      <c r="L107" s="10"/>
      <c r="M107" s="10">
        <v>1777</v>
      </c>
      <c r="N107" s="10">
        <v>110</v>
      </c>
    </row>
    <row r="108" spans="2:14" x14ac:dyDescent="0.2">
      <c r="B108" s="11" t="s">
        <v>98</v>
      </c>
      <c r="C108" s="10"/>
      <c r="D108" s="10"/>
      <c r="E108" s="10">
        <v>49</v>
      </c>
      <c r="F108" s="10">
        <v>0</v>
      </c>
      <c r="G108" s="10">
        <v>19</v>
      </c>
      <c r="H108" s="10">
        <v>0</v>
      </c>
      <c r="I108" s="10"/>
      <c r="J108" s="10"/>
      <c r="K108" s="10"/>
      <c r="L108" s="10"/>
      <c r="M108" s="10">
        <v>68</v>
      </c>
      <c r="N108" s="10">
        <v>0</v>
      </c>
    </row>
    <row r="109" spans="2:14" x14ac:dyDescent="0.2">
      <c r="B109" s="11" t="s">
        <v>438</v>
      </c>
      <c r="C109" s="10"/>
      <c r="D109" s="10"/>
      <c r="E109" s="10">
        <v>53</v>
      </c>
      <c r="F109" s="10">
        <v>0</v>
      </c>
      <c r="G109" s="10">
        <v>12</v>
      </c>
      <c r="H109" s="10">
        <v>0</v>
      </c>
      <c r="I109" s="10"/>
      <c r="J109" s="10"/>
      <c r="K109" s="10"/>
      <c r="L109" s="10"/>
      <c r="M109" s="10">
        <v>65</v>
      </c>
      <c r="N109" s="10">
        <v>0</v>
      </c>
    </row>
    <row r="110" spans="2:14" x14ac:dyDescent="0.2">
      <c r="B110" s="11" t="s">
        <v>439</v>
      </c>
      <c r="C110" s="10"/>
      <c r="D110" s="10"/>
      <c r="E110" s="10">
        <v>51</v>
      </c>
      <c r="F110" s="10">
        <v>0</v>
      </c>
      <c r="G110" s="10">
        <v>24</v>
      </c>
      <c r="H110" s="10">
        <v>0</v>
      </c>
      <c r="I110" s="10"/>
      <c r="J110" s="10"/>
      <c r="K110" s="10"/>
      <c r="L110" s="10"/>
      <c r="M110" s="10">
        <v>75</v>
      </c>
      <c r="N110" s="10">
        <v>0</v>
      </c>
    </row>
    <row r="111" spans="2:14" x14ac:dyDescent="0.2">
      <c r="B111" s="11" t="s">
        <v>319</v>
      </c>
      <c r="C111" s="10"/>
      <c r="D111" s="10"/>
      <c r="E111" s="10">
        <v>10</v>
      </c>
      <c r="F111" s="10">
        <v>0</v>
      </c>
      <c r="G111" s="10">
        <v>17</v>
      </c>
      <c r="H111" s="10">
        <v>0</v>
      </c>
      <c r="I111" s="10"/>
      <c r="J111" s="10"/>
      <c r="K111" s="10"/>
      <c r="L111" s="10"/>
      <c r="M111" s="10">
        <v>27</v>
      </c>
      <c r="N111" s="10">
        <v>0</v>
      </c>
    </row>
    <row r="112" spans="2:14" x14ac:dyDescent="0.2">
      <c r="B112" s="11" t="s">
        <v>203</v>
      </c>
      <c r="C112" s="10"/>
      <c r="D112" s="10"/>
      <c r="E112" s="10">
        <v>19</v>
      </c>
      <c r="F112" s="10">
        <v>0</v>
      </c>
      <c r="G112" s="10">
        <v>24</v>
      </c>
      <c r="H112" s="10">
        <v>5</v>
      </c>
      <c r="I112" s="10"/>
      <c r="J112" s="10"/>
      <c r="K112" s="10"/>
      <c r="L112" s="10"/>
      <c r="M112" s="10">
        <v>43</v>
      </c>
      <c r="N112" s="10">
        <v>5</v>
      </c>
    </row>
    <row r="113" spans="2:14" x14ac:dyDescent="0.2">
      <c r="B113" s="11" t="s">
        <v>149</v>
      </c>
      <c r="C113" s="10"/>
      <c r="D113" s="10"/>
      <c r="E113" s="10">
        <v>18</v>
      </c>
      <c r="F113" s="10">
        <v>0</v>
      </c>
      <c r="G113" s="10">
        <v>6</v>
      </c>
      <c r="H113" s="10">
        <v>0</v>
      </c>
      <c r="I113" s="10"/>
      <c r="J113" s="10"/>
      <c r="K113" s="10"/>
      <c r="L113" s="10"/>
      <c r="M113" s="10">
        <v>24</v>
      </c>
      <c r="N113" s="10">
        <v>0</v>
      </c>
    </row>
    <row r="114" spans="2:14" x14ac:dyDescent="0.2">
      <c r="B114" s="11" t="s">
        <v>440</v>
      </c>
      <c r="C114" s="10"/>
      <c r="D114" s="10"/>
      <c r="E114" s="10">
        <v>36</v>
      </c>
      <c r="F114" s="10">
        <v>0</v>
      </c>
      <c r="G114" s="10">
        <v>23</v>
      </c>
      <c r="H114" s="10">
        <v>0</v>
      </c>
      <c r="I114" s="10"/>
      <c r="J114" s="10"/>
      <c r="K114" s="10"/>
      <c r="L114" s="10"/>
      <c r="M114" s="10">
        <v>59</v>
      </c>
      <c r="N114" s="10">
        <v>0</v>
      </c>
    </row>
    <row r="115" spans="2:14" x14ac:dyDescent="0.2">
      <c r="B115" s="11" t="s">
        <v>150</v>
      </c>
      <c r="C115" s="10"/>
      <c r="D115" s="10"/>
      <c r="E115" s="10">
        <v>38</v>
      </c>
      <c r="F115" s="10">
        <v>0</v>
      </c>
      <c r="G115" s="10">
        <v>20</v>
      </c>
      <c r="H115" s="10">
        <v>0</v>
      </c>
      <c r="I115" s="10"/>
      <c r="J115" s="10"/>
      <c r="K115" s="10"/>
      <c r="L115" s="10"/>
      <c r="M115" s="10">
        <v>58</v>
      </c>
      <c r="N115" s="10">
        <v>0</v>
      </c>
    </row>
    <row r="116" spans="2:14" x14ac:dyDescent="0.2">
      <c r="B116" s="11" t="s">
        <v>378</v>
      </c>
      <c r="C116" s="10"/>
      <c r="D116" s="10"/>
      <c r="E116" s="10">
        <v>10</v>
      </c>
      <c r="F116" s="10">
        <v>0</v>
      </c>
      <c r="G116" s="10">
        <v>13</v>
      </c>
      <c r="H116" s="10">
        <v>0</v>
      </c>
      <c r="I116" s="10"/>
      <c r="J116" s="10"/>
      <c r="K116" s="10"/>
      <c r="L116" s="10"/>
      <c r="M116" s="10">
        <v>23</v>
      </c>
      <c r="N116" s="10">
        <v>0</v>
      </c>
    </row>
    <row r="117" spans="2:14" x14ac:dyDescent="0.2">
      <c r="B117" s="11" t="s">
        <v>441</v>
      </c>
      <c r="C117" s="10"/>
      <c r="D117" s="10"/>
      <c r="E117" s="10">
        <v>58</v>
      </c>
      <c r="F117" s="10">
        <v>32</v>
      </c>
      <c r="G117" s="10">
        <v>11</v>
      </c>
      <c r="H117" s="10">
        <v>0</v>
      </c>
      <c r="I117" s="10"/>
      <c r="J117" s="10"/>
      <c r="K117" s="10"/>
      <c r="L117" s="10"/>
      <c r="M117" s="10">
        <v>69</v>
      </c>
      <c r="N117" s="10">
        <v>32</v>
      </c>
    </row>
    <row r="118" spans="2:14" x14ac:dyDescent="0.2">
      <c r="B118" s="11" t="s">
        <v>442</v>
      </c>
      <c r="C118" s="10"/>
      <c r="D118" s="10"/>
      <c r="E118" s="10">
        <v>32</v>
      </c>
      <c r="F118" s="10">
        <v>0</v>
      </c>
      <c r="G118" s="10">
        <v>14</v>
      </c>
      <c r="H118" s="10">
        <v>6</v>
      </c>
      <c r="I118" s="10"/>
      <c r="J118" s="10"/>
      <c r="K118" s="10"/>
      <c r="L118" s="10"/>
      <c r="M118" s="10">
        <v>46</v>
      </c>
      <c r="N118" s="10">
        <v>6</v>
      </c>
    </row>
    <row r="119" spans="2:14" x14ac:dyDescent="0.2">
      <c r="B119" s="11" t="s">
        <v>151</v>
      </c>
      <c r="C119" s="10"/>
      <c r="D119" s="10"/>
      <c r="E119" s="10">
        <v>45</v>
      </c>
      <c r="F119" s="10">
        <v>0</v>
      </c>
      <c r="G119" s="10">
        <v>29</v>
      </c>
      <c r="H119" s="10">
        <v>0</v>
      </c>
      <c r="I119" s="10"/>
      <c r="J119" s="10"/>
      <c r="K119" s="10"/>
      <c r="L119" s="10"/>
      <c r="M119" s="10">
        <v>74</v>
      </c>
      <c r="N119" s="10">
        <v>0</v>
      </c>
    </row>
    <row r="120" spans="2:14" x14ac:dyDescent="0.2">
      <c r="B120" s="11" t="s">
        <v>443</v>
      </c>
      <c r="C120" s="10"/>
      <c r="D120" s="10"/>
      <c r="E120" s="10">
        <v>138</v>
      </c>
      <c r="F120" s="10">
        <v>0</v>
      </c>
      <c r="G120" s="10">
        <v>27</v>
      </c>
      <c r="H120" s="10">
        <v>0</v>
      </c>
      <c r="I120" s="10"/>
      <c r="J120" s="10"/>
      <c r="K120" s="10"/>
      <c r="L120" s="10"/>
      <c r="M120" s="10">
        <v>165</v>
      </c>
      <c r="N120" s="10">
        <v>0</v>
      </c>
    </row>
    <row r="121" spans="2:14" x14ac:dyDescent="0.2">
      <c r="B121" s="11" t="s">
        <v>101</v>
      </c>
      <c r="C121" s="10"/>
      <c r="D121" s="10"/>
      <c r="E121" s="10">
        <v>79</v>
      </c>
      <c r="F121" s="10">
        <v>0</v>
      </c>
      <c r="G121" s="10">
        <v>33</v>
      </c>
      <c r="H121" s="10">
        <v>0</v>
      </c>
      <c r="I121" s="10"/>
      <c r="J121" s="10"/>
      <c r="K121" s="10"/>
      <c r="L121" s="10"/>
      <c r="M121" s="10">
        <v>112</v>
      </c>
      <c r="N121" s="10">
        <v>0</v>
      </c>
    </row>
    <row r="122" spans="2:14" x14ac:dyDescent="0.2">
      <c r="B122" s="11" t="s">
        <v>62</v>
      </c>
      <c r="C122" s="10"/>
      <c r="D122" s="10"/>
      <c r="E122" s="10">
        <v>52</v>
      </c>
      <c r="F122" s="10">
        <v>0</v>
      </c>
      <c r="G122" s="10">
        <v>11</v>
      </c>
      <c r="H122" s="10">
        <v>0</v>
      </c>
      <c r="I122" s="10"/>
      <c r="J122" s="10"/>
      <c r="K122" s="10"/>
      <c r="L122" s="10"/>
      <c r="M122" s="10">
        <v>63</v>
      </c>
      <c r="N122" s="10">
        <v>0</v>
      </c>
    </row>
    <row r="123" spans="2:14" x14ac:dyDescent="0.2">
      <c r="B123" s="11" t="s">
        <v>320</v>
      </c>
      <c r="C123" s="10"/>
      <c r="D123" s="10"/>
      <c r="E123" s="10">
        <v>27</v>
      </c>
      <c r="F123" s="10">
        <v>0</v>
      </c>
      <c r="G123" s="10">
        <v>15</v>
      </c>
      <c r="H123" s="10">
        <v>0</v>
      </c>
      <c r="I123" s="10"/>
      <c r="J123" s="10"/>
      <c r="K123" s="10"/>
      <c r="L123" s="10"/>
      <c r="M123" s="10">
        <v>42</v>
      </c>
      <c r="N123" s="10">
        <v>0</v>
      </c>
    </row>
    <row r="124" spans="2:14" x14ac:dyDescent="0.2">
      <c r="B124" s="11" t="s">
        <v>444</v>
      </c>
      <c r="C124" s="10"/>
      <c r="D124" s="10"/>
      <c r="E124" s="10">
        <v>47</v>
      </c>
      <c r="F124" s="10">
        <v>0</v>
      </c>
      <c r="G124" s="10">
        <v>15</v>
      </c>
      <c r="H124" s="10">
        <v>0</v>
      </c>
      <c r="I124" s="10"/>
      <c r="J124" s="10"/>
      <c r="K124" s="10"/>
      <c r="L124" s="10"/>
      <c r="M124" s="10">
        <v>62</v>
      </c>
      <c r="N124" s="10">
        <v>0</v>
      </c>
    </row>
    <row r="125" spans="2:14" x14ac:dyDescent="0.2">
      <c r="B125" s="11" t="s">
        <v>445</v>
      </c>
      <c r="C125" s="10"/>
      <c r="D125" s="10"/>
      <c r="E125" s="10">
        <v>73</v>
      </c>
      <c r="F125" s="10">
        <v>0</v>
      </c>
      <c r="G125" s="10">
        <v>26</v>
      </c>
      <c r="H125" s="10">
        <v>0</v>
      </c>
      <c r="I125" s="10"/>
      <c r="J125" s="10"/>
      <c r="K125" s="10"/>
      <c r="L125" s="10"/>
      <c r="M125" s="10">
        <v>99</v>
      </c>
      <c r="N125" s="10">
        <v>0</v>
      </c>
    </row>
    <row r="126" spans="2:14" x14ac:dyDescent="0.2">
      <c r="B126" s="11" t="s">
        <v>250</v>
      </c>
      <c r="C126" s="10"/>
      <c r="D126" s="10"/>
      <c r="E126" s="10">
        <v>136</v>
      </c>
      <c r="F126" s="10">
        <v>0</v>
      </c>
      <c r="G126" s="10">
        <v>24</v>
      </c>
      <c r="H126" s="10">
        <v>0</v>
      </c>
      <c r="I126" s="10"/>
      <c r="J126" s="10"/>
      <c r="K126" s="10"/>
      <c r="L126" s="10"/>
      <c r="M126" s="10">
        <v>160</v>
      </c>
      <c r="N126" s="10">
        <v>0</v>
      </c>
    </row>
    <row r="127" spans="2:14" x14ac:dyDescent="0.2">
      <c r="B127" s="11" t="s">
        <v>129</v>
      </c>
      <c r="C127" s="10"/>
      <c r="D127" s="10"/>
      <c r="E127" s="10">
        <v>20</v>
      </c>
      <c r="F127" s="10">
        <v>20</v>
      </c>
      <c r="G127" s="10">
        <v>41</v>
      </c>
      <c r="H127" s="10">
        <v>0</v>
      </c>
      <c r="I127" s="10"/>
      <c r="J127" s="10"/>
      <c r="K127" s="10"/>
      <c r="L127" s="10"/>
      <c r="M127" s="10">
        <v>61</v>
      </c>
      <c r="N127" s="10">
        <v>20</v>
      </c>
    </row>
    <row r="128" spans="2:14" x14ac:dyDescent="0.2">
      <c r="B128" s="11" t="s">
        <v>25</v>
      </c>
      <c r="C128" s="10"/>
      <c r="D128" s="10"/>
      <c r="E128" s="10">
        <v>66</v>
      </c>
      <c r="F128" s="10">
        <v>0</v>
      </c>
      <c r="G128" s="10">
        <v>25</v>
      </c>
      <c r="H128" s="10">
        <v>0</v>
      </c>
      <c r="I128" s="10"/>
      <c r="J128" s="10"/>
      <c r="K128" s="10"/>
      <c r="L128" s="10"/>
      <c r="M128" s="10">
        <v>91</v>
      </c>
      <c r="N128" s="10">
        <v>0</v>
      </c>
    </row>
    <row r="129" spans="2:14" x14ac:dyDescent="0.2">
      <c r="B129" s="11" t="s">
        <v>148</v>
      </c>
      <c r="C129" s="10"/>
      <c r="D129" s="10"/>
      <c r="E129" s="10">
        <v>38</v>
      </c>
      <c r="F129" s="10">
        <v>23</v>
      </c>
      <c r="G129" s="10">
        <v>11</v>
      </c>
      <c r="H129" s="10">
        <v>0</v>
      </c>
      <c r="I129" s="10"/>
      <c r="J129" s="10"/>
      <c r="K129" s="10"/>
      <c r="L129" s="10"/>
      <c r="M129" s="10">
        <v>49</v>
      </c>
      <c r="N129" s="10">
        <v>23</v>
      </c>
    </row>
    <row r="130" spans="2:14" x14ac:dyDescent="0.2">
      <c r="B130" s="11" t="s">
        <v>446</v>
      </c>
      <c r="C130" s="10"/>
      <c r="D130" s="10"/>
      <c r="E130" s="10">
        <v>29</v>
      </c>
      <c r="F130" s="10">
        <v>0</v>
      </c>
      <c r="G130" s="10">
        <v>18</v>
      </c>
      <c r="H130" s="10">
        <v>0</v>
      </c>
      <c r="I130" s="10"/>
      <c r="J130" s="10"/>
      <c r="K130" s="10"/>
      <c r="L130" s="10"/>
      <c r="M130" s="10">
        <v>47</v>
      </c>
      <c r="N130" s="10">
        <v>0</v>
      </c>
    </row>
    <row r="131" spans="2:14" x14ac:dyDescent="0.2">
      <c r="B131" s="11" t="s">
        <v>447</v>
      </c>
      <c r="C131" s="10"/>
      <c r="D131" s="10"/>
      <c r="E131" s="10">
        <v>16</v>
      </c>
      <c r="F131" s="10">
        <v>0</v>
      </c>
      <c r="G131" s="10">
        <v>22</v>
      </c>
      <c r="H131" s="10">
        <v>0</v>
      </c>
      <c r="I131" s="10"/>
      <c r="J131" s="10"/>
      <c r="K131" s="10"/>
      <c r="L131" s="10"/>
      <c r="M131" s="10">
        <v>38</v>
      </c>
      <c r="N131" s="10">
        <v>0</v>
      </c>
    </row>
    <row r="132" spans="2:14" x14ac:dyDescent="0.2">
      <c r="B132" s="11" t="s">
        <v>289</v>
      </c>
      <c r="C132" s="10"/>
      <c r="D132" s="10"/>
      <c r="E132" s="10">
        <v>61</v>
      </c>
      <c r="F132" s="10">
        <v>24</v>
      </c>
      <c r="G132" s="10">
        <v>11</v>
      </c>
      <c r="H132" s="10">
        <v>0</v>
      </c>
      <c r="I132" s="10"/>
      <c r="J132" s="10"/>
      <c r="K132" s="10"/>
      <c r="L132" s="10"/>
      <c r="M132" s="10">
        <v>72</v>
      </c>
      <c r="N132" s="10">
        <v>24</v>
      </c>
    </row>
    <row r="133" spans="2:14" x14ac:dyDescent="0.2">
      <c r="B133" s="11" t="s">
        <v>660</v>
      </c>
      <c r="C133" s="10"/>
      <c r="D133" s="10"/>
      <c r="E133" s="10"/>
      <c r="F133" s="10"/>
      <c r="G133" s="10">
        <v>85</v>
      </c>
      <c r="H133" s="10"/>
      <c r="I133" s="10"/>
      <c r="J133" s="10"/>
      <c r="K133" s="10"/>
      <c r="L133" s="10"/>
      <c r="M133" s="10">
        <v>85</v>
      </c>
      <c r="N133" s="10"/>
    </row>
    <row r="134" spans="2:14" x14ac:dyDescent="0.2">
      <c r="B134" s="7" t="s">
        <v>756</v>
      </c>
      <c r="C134" s="10">
        <v>170</v>
      </c>
      <c r="D134" s="10"/>
      <c r="E134" s="10">
        <v>116</v>
      </c>
      <c r="F134" s="10">
        <v>116</v>
      </c>
      <c r="G134" s="10"/>
      <c r="H134" s="10"/>
      <c r="I134" s="10"/>
      <c r="J134" s="10"/>
      <c r="K134" s="10"/>
      <c r="L134" s="10"/>
      <c r="M134" s="10">
        <v>286</v>
      </c>
      <c r="N134" s="10">
        <v>116</v>
      </c>
    </row>
    <row r="135" spans="2:14" x14ac:dyDescent="0.2">
      <c r="B135" s="11" t="s">
        <v>670</v>
      </c>
      <c r="C135" s="10">
        <v>42</v>
      </c>
      <c r="D135" s="10"/>
      <c r="E135" s="10"/>
      <c r="F135" s="10"/>
      <c r="G135" s="10"/>
      <c r="H135" s="10"/>
      <c r="I135" s="10"/>
      <c r="J135" s="10"/>
      <c r="K135" s="10"/>
      <c r="L135" s="10"/>
      <c r="M135" s="10">
        <v>42</v>
      </c>
      <c r="N135" s="10"/>
    </row>
    <row r="136" spans="2:14" x14ac:dyDescent="0.2">
      <c r="B136" s="11" t="s">
        <v>448</v>
      </c>
      <c r="C136" s="10"/>
      <c r="D136" s="10"/>
      <c r="E136" s="10">
        <v>71</v>
      </c>
      <c r="F136" s="10">
        <v>71</v>
      </c>
      <c r="G136" s="10"/>
      <c r="H136" s="10"/>
      <c r="I136" s="10"/>
      <c r="J136" s="10"/>
      <c r="K136" s="10"/>
      <c r="L136" s="10"/>
      <c r="M136" s="10">
        <v>71</v>
      </c>
      <c r="N136" s="10">
        <v>71</v>
      </c>
    </row>
    <row r="137" spans="2:14" x14ac:dyDescent="0.2">
      <c r="B137" s="11" t="s">
        <v>671</v>
      </c>
      <c r="C137" s="10">
        <v>42</v>
      </c>
      <c r="D137" s="10"/>
      <c r="E137" s="10"/>
      <c r="F137" s="10"/>
      <c r="G137" s="10"/>
      <c r="H137" s="10"/>
      <c r="I137" s="10"/>
      <c r="J137" s="10"/>
      <c r="K137" s="10"/>
      <c r="L137" s="10"/>
      <c r="M137" s="10">
        <v>42</v>
      </c>
      <c r="N137" s="10"/>
    </row>
    <row r="138" spans="2:14" x14ac:dyDescent="0.2">
      <c r="B138" s="11" t="s">
        <v>720</v>
      </c>
      <c r="C138" s="10">
        <v>43</v>
      </c>
      <c r="D138" s="10"/>
      <c r="E138" s="10"/>
      <c r="F138" s="10"/>
      <c r="G138" s="10"/>
      <c r="H138" s="10"/>
      <c r="I138" s="10"/>
      <c r="J138" s="10"/>
      <c r="K138" s="10"/>
      <c r="L138" s="10"/>
      <c r="M138" s="10">
        <v>43</v>
      </c>
      <c r="N138" s="10"/>
    </row>
    <row r="139" spans="2:14" x14ac:dyDescent="0.2">
      <c r="B139" s="11" t="s">
        <v>672</v>
      </c>
      <c r="C139" s="10">
        <v>43</v>
      </c>
      <c r="D139" s="10"/>
      <c r="E139" s="10">
        <v>45</v>
      </c>
      <c r="F139" s="10">
        <v>45</v>
      </c>
      <c r="G139" s="10"/>
      <c r="H139" s="10"/>
      <c r="I139" s="10"/>
      <c r="J139" s="10"/>
      <c r="K139" s="10"/>
      <c r="L139" s="10"/>
      <c r="M139" s="10">
        <v>88</v>
      </c>
      <c r="N139" s="10">
        <v>45</v>
      </c>
    </row>
    <row r="140" spans="2:14" x14ac:dyDescent="0.2">
      <c r="B140" s="7" t="s">
        <v>23</v>
      </c>
      <c r="C140" s="10"/>
      <c r="D140" s="10"/>
      <c r="E140" s="10">
        <v>859</v>
      </c>
      <c r="F140" s="10">
        <v>859</v>
      </c>
      <c r="G140" s="10">
        <v>56</v>
      </c>
      <c r="H140" s="10">
        <v>0</v>
      </c>
      <c r="I140" s="10"/>
      <c r="J140" s="10"/>
      <c r="K140" s="10"/>
      <c r="L140" s="10"/>
      <c r="M140" s="10">
        <v>915</v>
      </c>
      <c r="N140" s="10">
        <v>859</v>
      </c>
    </row>
    <row r="141" spans="2:14" x14ac:dyDescent="0.2">
      <c r="B141" s="11" t="s">
        <v>79</v>
      </c>
      <c r="C141" s="10"/>
      <c r="D141" s="10"/>
      <c r="E141" s="10">
        <v>31</v>
      </c>
      <c r="F141" s="10">
        <v>31</v>
      </c>
      <c r="G141" s="10">
        <v>1</v>
      </c>
      <c r="H141" s="10">
        <v>0</v>
      </c>
      <c r="I141" s="10"/>
      <c r="J141" s="10"/>
      <c r="K141" s="10"/>
      <c r="L141" s="10"/>
      <c r="M141" s="10">
        <v>32</v>
      </c>
      <c r="N141" s="10">
        <v>31</v>
      </c>
    </row>
    <row r="142" spans="2:14" x14ac:dyDescent="0.2">
      <c r="B142" s="11" t="s">
        <v>333</v>
      </c>
      <c r="C142" s="10"/>
      <c r="D142" s="10"/>
      <c r="E142" s="10">
        <v>13</v>
      </c>
      <c r="F142" s="10">
        <v>13</v>
      </c>
      <c r="G142" s="10">
        <v>2</v>
      </c>
      <c r="H142" s="10">
        <v>0</v>
      </c>
      <c r="I142" s="10"/>
      <c r="J142" s="10"/>
      <c r="K142" s="10"/>
      <c r="L142" s="10"/>
      <c r="M142" s="10">
        <v>15</v>
      </c>
      <c r="N142" s="10">
        <v>13</v>
      </c>
    </row>
    <row r="143" spans="2:14" x14ac:dyDescent="0.2">
      <c r="B143" s="11" t="s">
        <v>256</v>
      </c>
      <c r="C143" s="10"/>
      <c r="D143" s="10"/>
      <c r="E143" s="10">
        <v>122</v>
      </c>
      <c r="F143" s="10">
        <v>122</v>
      </c>
      <c r="G143" s="10">
        <v>5</v>
      </c>
      <c r="H143" s="10">
        <v>0</v>
      </c>
      <c r="I143" s="10"/>
      <c r="J143" s="10"/>
      <c r="K143" s="10"/>
      <c r="L143" s="10"/>
      <c r="M143" s="10">
        <v>127</v>
      </c>
      <c r="N143" s="10">
        <v>122</v>
      </c>
    </row>
    <row r="144" spans="2:14" x14ac:dyDescent="0.2">
      <c r="B144" s="11" t="s">
        <v>257</v>
      </c>
      <c r="C144" s="10"/>
      <c r="D144" s="10"/>
      <c r="E144" s="10">
        <v>39</v>
      </c>
      <c r="F144" s="10">
        <v>39</v>
      </c>
      <c r="G144" s="10">
        <v>4</v>
      </c>
      <c r="H144" s="10">
        <v>0</v>
      </c>
      <c r="I144" s="10"/>
      <c r="J144" s="10"/>
      <c r="K144" s="10"/>
      <c r="L144" s="10"/>
      <c r="M144" s="10">
        <v>43</v>
      </c>
      <c r="N144" s="10">
        <v>39</v>
      </c>
    </row>
    <row r="145" spans="2:14" x14ac:dyDescent="0.2">
      <c r="B145" s="11" t="s">
        <v>450</v>
      </c>
      <c r="C145" s="10"/>
      <c r="D145" s="10"/>
      <c r="E145" s="10">
        <v>7</v>
      </c>
      <c r="F145" s="10">
        <v>7</v>
      </c>
      <c r="G145" s="10">
        <v>1</v>
      </c>
      <c r="H145" s="10">
        <v>0</v>
      </c>
      <c r="I145" s="10"/>
      <c r="J145" s="10"/>
      <c r="K145" s="10"/>
      <c r="L145" s="10"/>
      <c r="M145" s="10">
        <v>8</v>
      </c>
      <c r="N145" s="10">
        <v>7</v>
      </c>
    </row>
    <row r="146" spans="2:14" x14ac:dyDescent="0.2">
      <c r="B146" s="11" t="s">
        <v>125</v>
      </c>
      <c r="C146" s="10"/>
      <c r="D146" s="10"/>
      <c r="E146" s="10">
        <v>17</v>
      </c>
      <c r="F146" s="10">
        <v>17</v>
      </c>
      <c r="G146" s="10">
        <v>2</v>
      </c>
      <c r="H146" s="10">
        <v>0</v>
      </c>
      <c r="I146" s="10"/>
      <c r="J146" s="10"/>
      <c r="K146" s="10"/>
      <c r="L146" s="10"/>
      <c r="M146" s="10">
        <v>19</v>
      </c>
      <c r="N146" s="10">
        <v>17</v>
      </c>
    </row>
    <row r="147" spans="2:14" x14ac:dyDescent="0.2">
      <c r="B147" s="11" t="s">
        <v>321</v>
      </c>
      <c r="C147" s="10"/>
      <c r="D147" s="10"/>
      <c r="E147" s="10">
        <v>23</v>
      </c>
      <c r="F147" s="10">
        <v>23</v>
      </c>
      <c r="G147" s="10">
        <v>4</v>
      </c>
      <c r="H147" s="10">
        <v>0</v>
      </c>
      <c r="I147" s="10"/>
      <c r="J147" s="10"/>
      <c r="K147" s="10"/>
      <c r="L147" s="10"/>
      <c r="M147" s="10">
        <v>27</v>
      </c>
      <c r="N147" s="10">
        <v>23</v>
      </c>
    </row>
    <row r="148" spans="2:14" x14ac:dyDescent="0.2">
      <c r="B148" s="11" t="s">
        <v>258</v>
      </c>
      <c r="C148" s="10"/>
      <c r="D148" s="10"/>
      <c r="E148" s="10">
        <v>22</v>
      </c>
      <c r="F148" s="10">
        <v>22</v>
      </c>
      <c r="G148" s="10">
        <v>3</v>
      </c>
      <c r="H148" s="10">
        <v>0</v>
      </c>
      <c r="I148" s="10"/>
      <c r="J148" s="10"/>
      <c r="K148" s="10"/>
      <c r="L148" s="10"/>
      <c r="M148" s="10">
        <v>25</v>
      </c>
      <c r="N148" s="10">
        <v>22</v>
      </c>
    </row>
    <row r="149" spans="2:14" x14ac:dyDescent="0.2">
      <c r="B149" s="11" t="s">
        <v>259</v>
      </c>
      <c r="C149" s="10"/>
      <c r="D149" s="10"/>
      <c r="E149" s="10">
        <v>110</v>
      </c>
      <c r="F149" s="10">
        <v>110</v>
      </c>
      <c r="G149" s="10">
        <v>3</v>
      </c>
      <c r="H149" s="10">
        <v>0</v>
      </c>
      <c r="I149" s="10"/>
      <c r="J149" s="10"/>
      <c r="K149" s="10"/>
      <c r="L149" s="10"/>
      <c r="M149" s="10">
        <v>113</v>
      </c>
      <c r="N149" s="10">
        <v>110</v>
      </c>
    </row>
    <row r="150" spans="2:14" x14ac:dyDescent="0.2">
      <c r="B150" s="11" t="s">
        <v>451</v>
      </c>
      <c r="C150" s="10"/>
      <c r="D150" s="10"/>
      <c r="E150" s="10">
        <v>31</v>
      </c>
      <c r="F150" s="10">
        <v>31</v>
      </c>
      <c r="G150" s="10"/>
      <c r="H150" s="10"/>
      <c r="I150" s="10"/>
      <c r="J150" s="10"/>
      <c r="K150" s="10"/>
      <c r="L150" s="10"/>
      <c r="M150" s="10">
        <v>31</v>
      </c>
      <c r="N150" s="10">
        <v>31</v>
      </c>
    </row>
    <row r="151" spans="2:14" x14ac:dyDescent="0.2">
      <c r="B151" s="11" t="s">
        <v>452</v>
      </c>
      <c r="C151" s="10"/>
      <c r="D151" s="10"/>
      <c r="E151" s="10">
        <v>39</v>
      </c>
      <c r="F151" s="10">
        <v>39</v>
      </c>
      <c r="G151" s="10"/>
      <c r="H151" s="10"/>
      <c r="I151" s="10"/>
      <c r="J151" s="10"/>
      <c r="K151" s="10"/>
      <c r="L151" s="10"/>
      <c r="M151" s="10">
        <v>39</v>
      </c>
      <c r="N151" s="10">
        <v>39</v>
      </c>
    </row>
    <row r="152" spans="2:14" x14ac:dyDescent="0.2">
      <c r="B152" s="11" t="s">
        <v>260</v>
      </c>
      <c r="C152" s="10"/>
      <c r="D152" s="10"/>
      <c r="E152" s="10">
        <v>45</v>
      </c>
      <c r="F152" s="10">
        <v>45</v>
      </c>
      <c r="G152" s="10">
        <v>2</v>
      </c>
      <c r="H152" s="10">
        <v>0</v>
      </c>
      <c r="I152" s="10"/>
      <c r="J152" s="10"/>
      <c r="K152" s="10"/>
      <c r="L152" s="10"/>
      <c r="M152" s="10">
        <v>47</v>
      </c>
      <c r="N152" s="10">
        <v>45</v>
      </c>
    </row>
    <row r="153" spans="2:14" x14ac:dyDescent="0.2">
      <c r="B153" s="11" t="s">
        <v>179</v>
      </c>
      <c r="C153" s="10"/>
      <c r="D153" s="10"/>
      <c r="E153" s="10">
        <v>38</v>
      </c>
      <c r="F153" s="10">
        <v>38</v>
      </c>
      <c r="G153" s="10"/>
      <c r="H153" s="10"/>
      <c r="I153" s="10"/>
      <c r="J153" s="10"/>
      <c r="K153" s="10"/>
      <c r="L153" s="10"/>
      <c r="M153" s="10">
        <v>38</v>
      </c>
      <c r="N153" s="10">
        <v>38</v>
      </c>
    </row>
    <row r="154" spans="2:14" x14ac:dyDescent="0.2">
      <c r="B154" s="11" t="s">
        <v>453</v>
      </c>
      <c r="C154" s="10"/>
      <c r="D154" s="10"/>
      <c r="E154" s="10">
        <v>47</v>
      </c>
      <c r="F154" s="10">
        <v>47</v>
      </c>
      <c r="G154" s="10"/>
      <c r="H154" s="10"/>
      <c r="I154" s="10"/>
      <c r="J154" s="10"/>
      <c r="K154" s="10"/>
      <c r="L154" s="10"/>
      <c r="M154" s="10">
        <v>47</v>
      </c>
      <c r="N154" s="10">
        <v>47</v>
      </c>
    </row>
    <row r="155" spans="2:14" x14ac:dyDescent="0.2">
      <c r="B155" s="11" t="s">
        <v>129</v>
      </c>
      <c r="C155" s="10"/>
      <c r="D155" s="10"/>
      <c r="E155" s="10">
        <v>20</v>
      </c>
      <c r="F155" s="10">
        <v>20</v>
      </c>
      <c r="G155" s="10"/>
      <c r="H155" s="10"/>
      <c r="I155" s="10"/>
      <c r="J155" s="10"/>
      <c r="K155" s="10"/>
      <c r="L155" s="10"/>
      <c r="M155" s="10">
        <v>20</v>
      </c>
      <c r="N155" s="10">
        <v>20</v>
      </c>
    </row>
    <row r="156" spans="2:14" x14ac:dyDescent="0.2">
      <c r="B156" s="11" t="s">
        <v>18</v>
      </c>
      <c r="C156" s="10"/>
      <c r="D156" s="10"/>
      <c r="E156" s="10">
        <v>67</v>
      </c>
      <c r="F156" s="10">
        <v>67</v>
      </c>
      <c r="G156" s="10">
        <v>6</v>
      </c>
      <c r="H156" s="10">
        <v>0</v>
      </c>
      <c r="I156" s="10"/>
      <c r="J156" s="10"/>
      <c r="K156" s="10"/>
      <c r="L156" s="10"/>
      <c r="M156" s="10">
        <v>73</v>
      </c>
      <c r="N156" s="10">
        <v>67</v>
      </c>
    </row>
    <row r="157" spans="2:14" x14ac:dyDescent="0.2">
      <c r="B157" s="11" t="s">
        <v>322</v>
      </c>
      <c r="C157" s="10"/>
      <c r="D157" s="10"/>
      <c r="E157" s="10">
        <v>8</v>
      </c>
      <c r="F157" s="10">
        <v>8</v>
      </c>
      <c r="G157" s="10"/>
      <c r="H157" s="10"/>
      <c r="I157" s="10"/>
      <c r="J157" s="10"/>
      <c r="K157" s="10"/>
      <c r="L157" s="10"/>
      <c r="M157" s="10">
        <v>8</v>
      </c>
      <c r="N157" s="10">
        <v>8</v>
      </c>
    </row>
    <row r="158" spans="2:14" x14ac:dyDescent="0.2">
      <c r="B158" s="11" t="s">
        <v>235</v>
      </c>
      <c r="C158" s="10"/>
      <c r="D158" s="10"/>
      <c r="E158" s="10">
        <v>20</v>
      </c>
      <c r="F158" s="10">
        <v>20</v>
      </c>
      <c r="G158" s="10">
        <v>8</v>
      </c>
      <c r="H158" s="10">
        <v>0</v>
      </c>
      <c r="I158" s="10"/>
      <c r="J158" s="10"/>
      <c r="K158" s="10"/>
      <c r="L158" s="10"/>
      <c r="M158" s="10">
        <v>28</v>
      </c>
      <c r="N158" s="10">
        <v>20</v>
      </c>
    </row>
    <row r="159" spans="2:14" x14ac:dyDescent="0.2">
      <c r="B159" s="11" t="s">
        <v>13</v>
      </c>
      <c r="C159" s="10"/>
      <c r="D159" s="10"/>
      <c r="E159" s="10">
        <v>28</v>
      </c>
      <c r="F159" s="10">
        <v>28</v>
      </c>
      <c r="G159" s="10">
        <v>2</v>
      </c>
      <c r="H159" s="10">
        <v>0</v>
      </c>
      <c r="I159" s="10"/>
      <c r="J159" s="10"/>
      <c r="K159" s="10"/>
      <c r="L159" s="10"/>
      <c r="M159" s="10">
        <v>30</v>
      </c>
      <c r="N159" s="10">
        <v>28</v>
      </c>
    </row>
    <row r="160" spans="2:14" x14ac:dyDescent="0.2">
      <c r="B160" s="11" t="s">
        <v>454</v>
      </c>
      <c r="C160" s="10"/>
      <c r="D160" s="10"/>
      <c r="E160" s="10">
        <v>31</v>
      </c>
      <c r="F160" s="10">
        <v>31</v>
      </c>
      <c r="G160" s="10">
        <v>4</v>
      </c>
      <c r="H160" s="10">
        <v>0</v>
      </c>
      <c r="I160" s="10"/>
      <c r="J160" s="10"/>
      <c r="K160" s="10"/>
      <c r="L160" s="10"/>
      <c r="M160" s="10">
        <v>35</v>
      </c>
      <c r="N160" s="10">
        <v>31</v>
      </c>
    </row>
    <row r="161" spans="2:14" x14ac:dyDescent="0.2">
      <c r="B161" s="11" t="s">
        <v>455</v>
      </c>
      <c r="C161" s="10"/>
      <c r="D161" s="10"/>
      <c r="E161" s="10">
        <v>53</v>
      </c>
      <c r="F161" s="10">
        <v>53</v>
      </c>
      <c r="G161" s="10">
        <v>4</v>
      </c>
      <c r="H161" s="10">
        <v>0</v>
      </c>
      <c r="I161" s="10"/>
      <c r="J161" s="10"/>
      <c r="K161" s="10"/>
      <c r="L161" s="10"/>
      <c r="M161" s="10">
        <v>57</v>
      </c>
      <c r="N161" s="10">
        <v>53</v>
      </c>
    </row>
    <row r="162" spans="2:14" x14ac:dyDescent="0.2">
      <c r="B162" s="11" t="s">
        <v>261</v>
      </c>
      <c r="C162" s="10"/>
      <c r="D162" s="10"/>
      <c r="E162" s="10">
        <v>25</v>
      </c>
      <c r="F162" s="10">
        <v>25</v>
      </c>
      <c r="G162" s="10">
        <v>5</v>
      </c>
      <c r="H162" s="10">
        <v>0</v>
      </c>
      <c r="I162" s="10"/>
      <c r="J162" s="10"/>
      <c r="K162" s="10"/>
      <c r="L162" s="10"/>
      <c r="M162" s="10">
        <v>30</v>
      </c>
      <c r="N162" s="10">
        <v>25</v>
      </c>
    </row>
    <row r="163" spans="2:14" x14ac:dyDescent="0.2">
      <c r="B163" s="11" t="s">
        <v>456</v>
      </c>
      <c r="C163" s="10"/>
      <c r="D163" s="10"/>
      <c r="E163" s="10">
        <v>23</v>
      </c>
      <c r="F163" s="10">
        <v>23</v>
      </c>
      <c r="G163" s="10"/>
      <c r="H163" s="10"/>
      <c r="I163" s="10"/>
      <c r="J163" s="10"/>
      <c r="K163" s="10"/>
      <c r="L163" s="10"/>
      <c r="M163" s="10">
        <v>23</v>
      </c>
      <c r="N163" s="10">
        <v>23</v>
      </c>
    </row>
    <row r="164" spans="2:14" x14ac:dyDescent="0.2">
      <c r="B164" s="7" t="s">
        <v>46</v>
      </c>
      <c r="C164" s="10"/>
      <c r="D164" s="10"/>
      <c r="E164" s="10">
        <v>1900</v>
      </c>
      <c r="F164" s="10">
        <v>786</v>
      </c>
      <c r="G164" s="10">
        <v>646</v>
      </c>
      <c r="H164" s="10">
        <v>78</v>
      </c>
      <c r="I164" s="10"/>
      <c r="J164" s="10"/>
      <c r="K164" s="10"/>
      <c r="L164" s="10"/>
      <c r="M164" s="10">
        <v>2546</v>
      </c>
      <c r="N164" s="10">
        <v>864</v>
      </c>
    </row>
    <row r="165" spans="2:14" x14ac:dyDescent="0.2">
      <c r="B165" s="11" t="s">
        <v>19</v>
      </c>
      <c r="C165" s="10"/>
      <c r="D165" s="10"/>
      <c r="E165" s="10">
        <v>41</v>
      </c>
      <c r="F165" s="10">
        <v>0</v>
      </c>
      <c r="G165" s="10">
        <v>22</v>
      </c>
      <c r="H165" s="10">
        <v>0</v>
      </c>
      <c r="I165" s="10"/>
      <c r="J165" s="10"/>
      <c r="K165" s="10"/>
      <c r="L165" s="10"/>
      <c r="M165" s="10">
        <v>63</v>
      </c>
      <c r="N165" s="10">
        <v>0</v>
      </c>
    </row>
    <row r="166" spans="2:14" x14ac:dyDescent="0.2">
      <c r="B166" s="11" t="s">
        <v>24</v>
      </c>
      <c r="C166" s="10"/>
      <c r="D166" s="10"/>
      <c r="E166" s="10">
        <v>269</v>
      </c>
      <c r="F166" s="10">
        <v>197</v>
      </c>
      <c r="G166" s="10">
        <v>25</v>
      </c>
      <c r="H166" s="10">
        <v>0</v>
      </c>
      <c r="I166" s="10"/>
      <c r="J166" s="10"/>
      <c r="K166" s="10"/>
      <c r="L166" s="10"/>
      <c r="M166" s="10">
        <v>294</v>
      </c>
      <c r="N166" s="10">
        <v>197</v>
      </c>
    </row>
    <row r="167" spans="2:14" x14ac:dyDescent="0.2">
      <c r="B167" s="11" t="s">
        <v>457</v>
      </c>
      <c r="C167" s="10"/>
      <c r="D167" s="10"/>
      <c r="E167" s="10">
        <v>70</v>
      </c>
      <c r="F167" s="10">
        <v>0</v>
      </c>
      <c r="G167" s="10">
        <v>27</v>
      </c>
      <c r="H167" s="10">
        <v>0</v>
      </c>
      <c r="I167" s="10"/>
      <c r="J167" s="10"/>
      <c r="K167" s="10"/>
      <c r="L167" s="10"/>
      <c r="M167" s="10">
        <v>97</v>
      </c>
      <c r="N167" s="10">
        <v>0</v>
      </c>
    </row>
    <row r="168" spans="2:14" x14ac:dyDescent="0.2">
      <c r="B168" s="11" t="s">
        <v>284</v>
      </c>
      <c r="C168" s="10"/>
      <c r="D168" s="10"/>
      <c r="E168" s="10">
        <v>177</v>
      </c>
      <c r="F168" s="10">
        <v>113</v>
      </c>
      <c r="G168" s="10">
        <v>77</v>
      </c>
      <c r="H168" s="10">
        <v>37</v>
      </c>
      <c r="I168" s="10"/>
      <c r="J168" s="10"/>
      <c r="K168" s="10"/>
      <c r="L168" s="10"/>
      <c r="M168" s="10">
        <v>254</v>
      </c>
      <c r="N168" s="10">
        <v>150</v>
      </c>
    </row>
    <row r="169" spans="2:14" x14ac:dyDescent="0.2">
      <c r="B169" s="11" t="s">
        <v>282</v>
      </c>
      <c r="C169" s="10"/>
      <c r="D169" s="10"/>
      <c r="E169" s="10">
        <v>68</v>
      </c>
      <c r="F169" s="10">
        <v>0</v>
      </c>
      <c r="G169" s="10">
        <v>41</v>
      </c>
      <c r="H169" s="10">
        <v>0</v>
      </c>
      <c r="I169" s="10"/>
      <c r="J169" s="10"/>
      <c r="K169" s="10"/>
      <c r="L169" s="10"/>
      <c r="M169" s="10">
        <v>109</v>
      </c>
      <c r="N169" s="10">
        <v>0</v>
      </c>
    </row>
    <row r="170" spans="2:14" x14ac:dyDescent="0.2">
      <c r="B170" s="11" t="s">
        <v>283</v>
      </c>
      <c r="C170" s="10"/>
      <c r="D170" s="10"/>
      <c r="E170" s="10">
        <v>92</v>
      </c>
      <c r="F170" s="10">
        <v>80</v>
      </c>
      <c r="G170" s="10">
        <v>69</v>
      </c>
      <c r="H170" s="10">
        <v>0</v>
      </c>
      <c r="I170" s="10"/>
      <c r="J170" s="10"/>
      <c r="K170" s="10"/>
      <c r="L170" s="10"/>
      <c r="M170" s="10">
        <v>161</v>
      </c>
      <c r="N170" s="10">
        <v>80</v>
      </c>
    </row>
    <row r="171" spans="2:14" x14ac:dyDescent="0.2">
      <c r="B171" s="11" t="s">
        <v>285</v>
      </c>
      <c r="C171" s="10"/>
      <c r="D171" s="10"/>
      <c r="E171" s="10">
        <v>41</v>
      </c>
      <c r="F171" s="10">
        <v>0</v>
      </c>
      <c r="G171" s="10">
        <v>41</v>
      </c>
      <c r="H171" s="10">
        <v>0</v>
      </c>
      <c r="I171" s="10"/>
      <c r="J171" s="10"/>
      <c r="K171" s="10"/>
      <c r="L171" s="10"/>
      <c r="M171" s="10">
        <v>82</v>
      </c>
      <c r="N171" s="10">
        <v>0</v>
      </c>
    </row>
    <row r="172" spans="2:14" x14ac:dyDescent="0.2">
      <c r="B172" s="11" t="s">
        <v>152</v>
      </c>
      <c r="C172" s="10"/>
      <c r="D172" s="10"/>
      <c r="E172" s="10">
        <v>194</v>
      </c>
      <c r="F172" s="10">
        <v>0</v>
      </c>
      <c r="G172" s="10">
        <v>76</v>
      </c>
      <c r="H172" s="10">
        <v>0</v>
      </c>
      <c r="I172" s="10"/>
      <c r="J172" s="10"/>
      <c r="K172" s="10"/>
      <c r="L172" s="10"/>
      <c r="M172" s="10">
        <v>270</v>
      </c>
      <c r="N172" s="10">
        <v>0</v>
      </c>
    </row>
    <row r="173" spans="2:14" x14ac:dyDescent="0.2">
      <c r="B173" s="11" t="s">
        <v>280</v>
      </c>
      <c r="C173" s="10"/>
      <c r="D173" s="10"/>
      <c r="E173" s="10">
        <v>185</v>
      </c>
      <c r="F173" s="10">
        <v>111</v>
      </c>
      <c r="G173" s="10">
        <v>44</v>
      </c>
      <c r="H173" s="10">
        <v>0</v>
      </c>
      <c r="I173" s="10"/>
      <c r="J173" s="10"/>
      <c r="K173" s="10"/>
      <c r="L173" s="10"/>
      <c r="M173" s="10">
        <v>229</v>
      </c>
      <c r="N173" s="10">
        <v>111</v>
      </c>
    </row>
    <row r="174" spans="2:14" x14ac:dyDescent="0.2">
      <c r="B174" s="11" t="s">
        <v>279</v>
      </c>
      <c r="C174" s="10"/>
      <c r="D174" s="10"/>
      <c r="E174" s="10">
        <v>182</v>
      </c>
      <c r="F174" s="10">
        <v>0</v>
      </c>
      <c r="G174" s="10"/>
      <c r="H174" s="10"/>
      <c r="I174" s="10"/>
      <c r="J174" s="10"/>
      <c r="K174" s="10"/>
      <c r="L174" s="10"/>
      <c r="M174" s="10">
        <v>182</v>
      </c>
      <c r="N174" s="10">
        <v>0</v>
      </c>
    </row>
    <row r="175" spans="2:14" x14ac:dyDescent="0.2">
      <c r="B175" s="11" t="s">
        <v>405</v>
      </c>
      <c r="C175" s="10"/>
      <c r="D175" s="10"/>
      <c r="E175" s="10">
        <v>204</v>
      </c>
      <c r="F175" s="10">
        <v>181</v>
      </c>
      <c r="G175" s="10">
        <v>43</v>
      </c>
      <c r="H175" s="10">
        <v>0</v>
      </c>
      <c r="I175" s="10"/>
      <c r="J175" s="10"/>
      <c r="K175" s="10"/>
      <c r="L175" s="10"/>
      <c r="M175" s="10">
        <v>247</v>
      </c>
      <c r="N175" s="10">
        <v>181</v>
      </c>
    </row>
    <row r="176" spans="2:14" x14ac:dyDescent="0.2">
      <c r="B176" s="11" t="s">
        <v>281</v>
      </c>
      <c r="C176" s="10"/>
      <c r="D176" s="10"/>
      <c r="E176" s="10">
        <v>91</v>
      </c>
      <c r="F176" s="10">
        <v>0</v>
      </c>
      <c r="G176" s="10">
        <v>101</v>
      </c>
      <c r="H176" s="10">
        <v>1</v>
      </c>
      <c r="I176" s="10"/>
      <c r="J176" s="10"/>
      <c r="K176" s="10"/>
      <c r="L176" s="10"/>
      <c r="M176" s="10">
        <v>192</v>
      </c>
      <c r="N176" s="10">
        <v>1</v>
      </c>
    </row>
    <row r="177" spans="2:14" x14ac:dyDescent="0.2">
      <c r="B177" s="11" t="s">
        <v>458</v>
      </c>
      <c r="C177" s="10"/>
      <c r="D177" s="10"/>
      <c r="E177" s="10">
        <v>286</v>
      </c>
      <c r="F177" s="10">
        <v>104</v>
      </c>
      <c r="G177" s="10">
        <v>80</v>
      </c>
      <c r="H177" s="10">
        <v>40</v>
      </c>
      <c r="I177" s="10"/>
      <c r="J177" s="10"/>
      <c r="K177" s="10"/>
      <c r="L177" s="10"/>
      <c r="M177" s="10">
        <v>366</v>
      </c>
      <c r="N177" s="10">
        <v>144</v>
      </c>
    </row>
    <row r="178" spans="2:14" x14ac:dyDescent="0.2">
      <c r="B178" s="7" t="s">
        <v>47</v>
      </c>
      <c r="C178" s="10"/>
      <c r="D178" s="10"/>
      <c r="E178" s="10">
        <v>384</v>
      </c>
      <c r="F178" s="10">
        <v>384</v>
      </c>
      <c r="G178" s="10">
        <v>87</v>
      </c>
      <c r="H178" s="10">
        <v>0</v>
      </c>
      <c r="I178" s="10"/>
      <c r="J178" s="10"/>
      <c r="K178" s="10"/>
      <c r="L178" s="10"/>
      <c r="M178" s="10">
        <v>471</v>
      </c>
      <c r="N178" s="10">
        <v>384</v>
      </c>
    </row>
    <row r="179" spans="2:14" x14ac:dyDescent="0.2">
      <c r="B179" s="11" t="s">
        <v>389</v>
      </c>
      <c r="C179" s="10"/>
      <c r="D179" s="10"/>
      <c r="E179" s="10">
        <v>33</v>
      </c>
      <c r="F179" s="10">
        <v>33</v>
      </c>
      <c r="G179" s="10">
        <v>1</v>
      </c>
      <c r="H179" s="10">
        <v>0</v>
      </c>
      <c r="I179" s="10"/>
      <c r="J179" s="10"/>
      <c r="K179" s="10"/>
      <c r="L179" s="10"/>
      <c r="M179" s="10">
        <v>34</v>
      </c>
      <c r="N179" s="10">
        <v>33</v>
      </c>
    </row>
    <row r="180" spans="2:14" x14ac:dyDescent="0.2">
      <c r="B180" s="11" t="s">
        <v>459</v>
      </c>
      <c r="C180" s="10"/>
      <c r="D180" s="10"/>
      <c r="E180" s="10">
        <v>37</v>
      </c>
      <c r="F180" s="10">
        <v>37</v>
      </c>
      <c r="G180" s="10">
        <v>1</v>
      </c>
      <c r="H180" s="10">
        <v>0</v>
      </c>
      <c r="I180" s="10"/>
      <c r="J180" s="10"/>
      <c r="K180" s="10"/>
      <c r="L180" s="10"/>
      <c r="M180" s="10">
        <v>38</v>
      </c>
      <c r="N180" s="10">
        <v>37</v>
      </c>
    </row>
    <row r="181" spans="2:14" x14ac:dyDescent="0.2">
      <c r="B181" s="11" t="s">
        <v>460</v>
      </c>
      <c r="C181" s="10"/>
      <c r="D181" s="10"/>
      <c r="E181" s="10">
        <v>52</v>
      </c>
      <c r="F181" s="10">
        <v>52</v>
      </c>
      <c r="G181" s="10"/>
      <c r="H181" s="10"/>
      <c r="I181" s="10"/>
      <c r="J181" s="10"/>
      <c r="K181" s="10"/>
      <c r="L181" s="10"/>
      <c r="M181" s="10">
        <v>52</v>
      </c>
      <c r="N181" s="10">
        <v>52</v>
      </c>
    </row>
    <row r="182" spans="2:14" x14ac:dyDescent="0.2">
      <c r="B182" s="11" t="s">
        <v>461</v>
      </c>
      <c r="C182" s="10"/>
      <c r="D182" s="10"/>
      <c r="E182" s="10">
        <v>117</v>
      </c>
      <c r="F182" s="10">
        <v>117</v>
      </c>
      <c r="G182" s="10"/>
      <c r="H182" s="10"/>
      <c r="I182" s="10"/>
      <c r="J182" s="10"/>
      <c r="K182" s="10"/>
      <c r="L182" s="10"/>
      <c r="M182" s="10">
        <v>117</v>
      </c>
      <c r="N182" s="10">
        <v>117</v>
      </c>
    </row>
    <row r="183" spans="2:14" x14ac:dyDescent="0.2">
      <c r="B183" s="11" t="s">
        <v>462</v>
      </c>
      <c r="C183" s="10"/>
      <c r="D183" s="10"/>
      <c r="E183" s="10"/>
      <c r="F183" s="10"/>
      <c r="G183" s="10">
        <v>17</v>
      </c>
      <c r="H183" s="10">
        <v>0</v>
      </c>
      <c r="I183" s="10"/>
      <c r="J183" s="10"/>
      <c r="K183" s="10"/>
      <c r="L183" s="10"/>
      <c r="M183" s="10">
        <v>17</v>
      </c>
      <c r="N183" s="10">
        <v>0</v>
      </c>
    </row>
    <row r="184" spans="2:14" x14ac:dyDescent="0.2">
      <c r="B184" s="11" t="s">
        <v>463</v>
      </c>
      <c r="C184" s="10"/>
      <c r="D184" s="10"/>
      <c r="E184" s="10">
        <v>26</v>
      </c>
      <c r="F184" s="10">
        <v>26</v>
      </c>
      <c r="G184" s="10">
        <v>2</v>
      </c>
      <c r="H184" s="10">
        <v>0</v>
      </c>
      <c r="I184" s="10"/>
      <c r="J184" s="10"/>
      <c r="K184" s="10"/>
      <c r="L184" s="10"/>
      <c r="M184" s="10">
        <v>28</v>
      </c>
      <c r="N184" s="10">
        <v>26</v>
      </c>
    </row>
    <row r="185" spans="2:14" x14ac:dyDescent="0.2">
      <c r="B185" s="11" t="s">
        <v>464</v>
      </c>
      <c r="C185" s="10"/>
      <c r="D185" s="10"/>
      <c r="E185" s="10"/>
      <c r="F185" s="10"/>
      <c r="G185" s="10">
        <v>6</v>
      </c>
      <c r="H185" s="10">
        <v>0</v>
      </c>
      <c r="I185" s="10"/>
      <c r="J185" s="10"/>
      <c r="K185" s="10"/>
      <c r="L185" s="10"/>
      <c r="M185" s="10">
        <v>6</v>
      </c>
      <c r="N185" s="10">
        <v>0</v>
      </c>
    </row>
    <row r="186" spans="2:14" x14ac:dyDescent="0.2">
      <c r="B186" s="11" t="s">
        <v>465</v>
      </c>
      <c r="C186" s="10"/>
      <c r="D186" s="10"/>
      <c r="E186" s="10"/>
      <c r="F186" s="10"/>
      <c r="G186" s="10">
        <v>8</v>
      </c>
      <c r="H186" s="10">
        <v>0</v>
      </c>
      <c r="I186" s="10"/>
      <c r="J186" s="10"/>
      <c r="K186" s="10"/>
      <c r="L186" s="10"/>
      <c r="M186" s="10">
        <v>8</v>
      </c>
      <c r="N186" s="10">
        <v>0</v>
      </c>
    </row>
    <row r="187" spans="2:14" x14ac:dyDescent="0.2">
      <c r="B187" s="11" t="s">
        <v>466</v>
      </c>
      <c r="C187" s="10"/>
      <c r="D187" s="10"/>
      <c r="E187" s="10"/>
      <c r="F187" s="10"/>
      <c r="G187" s="10">
        <v>22</v>
      </c>
      <c r="H187" s="10">
        <v>0</v>
      </c>
      <c r="I187" s="10"/>
      <c r="J187" s="10"/>
      <c r="K187" s="10"/>
      <c r="L187" s="10"/>
      <c r="M187" s="10">
        <v>22</v>
      </c>
      <c r="N187" s="10">
        <v>0</v>
      </c>
    </row>
    <row r="188" spans="2:14" x14ac:dyDescent="0.2">
      <c r="B188" s="11" t="s">
        <v>467</v>
      </c>
      <c r="C188" s="10"/>
      <c r="D188" s="10"/>
      <c r="E188" s="10"/>
      <c r="F188" s="10"/>
      <c r="G188" s="10">
        <v>16</v>
      </c>
      <c r="H188" s="10">
        <v>0</v>
      </c>
      <c r="I188" s="10"/>
      <c r="J188" s="10"/>
      <c r="K188" s="10"/>
      <c r="L188" s="10"/>
      <c r="M188" s="10">
        <v>16</v>
      </c>
      <c r="N188" s="10">
        <v>0</v>
      </c>
    </row>
    <row r="189" spans="2:14" x14ac:dyDescent="0.2">
      <c r="B189" s="11" t="s">
        <v>468</v>
      </c>
      <c r="C189" s="10"/>
      <c r="D189" s="10"/>
      <c r="E189" s="10"/>
      <c r="F189" s="10"/>
      <c r="G189" s="10">
        <v>4</v>
      </c>
      <c r="H189" s="10">
        <v>0</v>
      </c>
      <c r="I189" s="10"/>
      <c r="J189" s="10"/>
      <c r="K189" s="10"/>
      <c r="L189" s="10"/>
      <c r="M189" s="10">
        <v>4</v>
      </c>
      <c r="N189" s="10">
        <v>0</v>
      </c>
    </row>
    <row r="190" spans="2:14" x14ac:dyDescent="0.2">
      <c r="B190" s="11" t="s">
        <v>469</v>
      </c>
      <c r="C190" s="10"/>
      <c r="D190" s="10"/>
      <c r="E190" s="10"/>
      <c r="F190" s="10"/>
      <c r="G190" s="10">
        <v>1</v>
      </c>
      <c r="H190" s="10">
        <v>0</v>
      </c>
      <c r="I190" s="10"/>
      <c r="J190" s="10"/>
      <c r="K190" s="10"/>
      <c r="L190" s="10"/>
      <c r="M190" s="10">
        <v>1</v>
      </c>
      <c r="N190" s="10">
        <v>0</v>
      </c>
    </row>
    <row r="191" spans="2:14" x14ac:dyDescent="0.2">
      <c r="B191" s="11" t="s">
        <v>179</v>
      </c>
      <c r="C191" s="10"/>
      <c r="D191" s="10"/>
      <c r="E191" s="10">
        <v>71</v>
      </c>
      <c r="F191" s="10">
        <v>71</v>
      </c>
      <c r="G191" s="10"/>
      <c r="H191" s="10"/>
      <c r="I191" s="10"/>
      <c r="J191" s="10"/>
      <c r="K191" s="10"/>
      <c r="L191" s="10"/>
      <c r="M191" s="10">
        <v>71</v>
      </c>
      <c r="N191" s="10">
        <v>71</v>
      </c>
    </row>
    <row r="192" spans="2:14" x14ac:dyDescent="0.2">
      <c r="B192" s="11" t="s">
        <v>470</v>
      </c>
      <c r="C192" s="10"/>
      <c r="D192" s="10"/>
      <c r="E192" s="10">
        <v>48</v>
      </c>
      <c r="F192" s="10">
        <v>48</v>
      </c>
      <c r="G192" s="10"/>
      <c r="H192" s="10"/>
      <c r="I192" s="10"/>
      <c r="J192" s="10"/>
      <c r="K192" s="10"/>
      <c r="L192" s="10"/>
      <c r="M192" s="10">
        <v>48</v>
      </c>
      <c r="N192" s="10">
        <v>48</v>
      </c>
    </row>
    <row r="193" spans="2:14" x14ac:dyDescent="0.2">
      <c r="B193" s="11" t="s">
        <v>471</v>
      </c>
      <c r="C193" s="10"/>
      <c r="D193" s="10"/>
      <c r="E193" s="10"/>
      <c r="F193" s="10"/>
      <c r="G193" s="10">
        <v>9</v>
      </c>
      <c r="H193" s="10">
        <v>0</v>
      </c>
      <c r="I193" s="10"/>
      <c r="J193" s="10"/>
      <c r="K193" s="10"/>
      <c r="L193" s="10"/>
      <c r="M193" s="10">
        <v>9</v>
      </c>
      <c r="N193" s="10">
        <v>0</v>
      </c>
    </row>
    <row r="194" spans="2:14" x14ac:dyDescent="0.2">
      <c r="B194" s="7" t="s">
        <v>48</v>
      </c>
      <c r="C194" s="10"/>
      <c r="D194" s="10"/>
      <c r="E194" s="10">
        <v>69</v>
      </c>
      <c r="F194" s="10">
        <v>69</v>
      </c>
      <c r="G194" s="10"/>
      <c r="H194" s="10"/>
      <c r="I194" s="10"/>
      <c r="J194" s="10"/>
      <c r="K194" s="10"/>
      <c r="L194" s="10"/>
      <c r="M194" s="10">
        <v>69</v>
      </c>
      <c r="N194" s="10">
        <v>69</v>
      </c>
    </row>
    <row r="195" spans="2:14" x14ac:dyDescent="0.2">
      <c r="B195" s="11" t="s">
        <v>671</v>
      </c>
      <c r="C195" s="10"/>
      <c r="D195" s="10"/>
      <c r="E195" s="10">
        <v>16</v>
      </c>
      <c r="F195" s="10">
        <v>16</v>
      </c>
      <c r="G195" s="10"/>
      <c r="H195" s="10"/>
      <c r="I195" s="10"/>
      <c r="J195" s="10"/>
      <c r="K195" s="10"/>
      <c r="L195" s="10"/>
      <c r="M195" s="10">
        <v>16</v>
      </c>
      <c r="N195" s="10">
        <v>16</v>
      </c>
    </row>
    <row r="196" spans="2:14" x14ac:dyDescent="0.2">
      <c r="B196" s="11" t="s">
        <v>133</v>
      </c>
      <c r="C196" s="10"/>
      <c r="D196" s="10"/>
      <c r="E196" s="10">
        <v>53</v>
      </c>
      <c r="F196" s="10">
        <v>53</v>
      </c>
      <c r="G196" s="10"/>
      <c r="H196" s="10"/>
      <c r="I196" s="10"/>
      <c r="J196" s="10"/>
      <c r="K196" s="10"/>
      <c r="L196" s="10"/>
      <c r="M196" s="10">
        <v>53</v>
      </c>
      <c r="N196" s="10">
        <v>53</v>
      </c>
    </row>
    <row r="197" spans="2:14" x14ac:dyDescent="0.2">
      <c r="B197" s="7" t="s">
        <v>660</v>
      </c>
      <c r="C197" s="10"/>
      <c r="D197" s="10"/>
      <c r="E197" s="10"/>
      <c r="F197" s="10"/>
      <c r="G197" s="10">
        <v>520</v>
      </c>
      <c r="H197" s="10"/>
      <c r="I197" s="10"/>
      <c r="J197" s="10"/>
      <c r="K197" s="10"/>
      <c r="L197" s="10"/>
      <c r="M197" s="10">
        <v>520</v>
      </c>
      <c r="N197" s="10"/>
    </row>
    <row r="198" spans="2:14" x14ac:dyDescent="0.2">
      <c r="B198" s="11" t="s">
        <v>660</v>
      </c>
      <c r="C198" s="10"/>
      <c r="D198" s="10"/>
      <c r="E198" s="10"/>
      <c r="F198" s="10"/>
      <c r="G198" s="10">
        <v>520</v>
      </c>
      <c r="H198" s="10"/>
      <c r="I198" s="10"/>
      <c r="J198" s="10"/>
      <c r="K198" s="10"/>
      <c r="L198" s="10"/>
      <c r="M198" s="10">
        <v>520</v>
      </c>
      <c r="N198" s="10"/>
    </row>
    <row r="199" spans="2:14" x14ac:dyDescent="0.2">
      <c r="B199" s="1" t="s">
        <v>34</v>
      </c>
      <c r="C199" s="10"/>
      <c r="D199" s="10"/>
      <c r="E199" s="10">
        <v>6411</v>
      </c>
      <c r="F199" s="10">
        <v>1635</v>
      </c>
      <c r="G199" s="10">
        <v>1323</v>
      </c>
      <c r="H199" s="10">
        <v>4</v>
      </c>
      <c r="I199" s="10"/>
      <c r="J199" s="10"/>
      <c r="K199" s="10"/>
      <c r="L199" s="10"/>
      <c r="M199" s="10">
        <v>7734</v>
      </c>
      <c r="N199" s="10">
        <v>1639</v>
      </c>
    </row>
    <row r="200" spans="2:14" x14ac:dyDescent="0.2">
      <c r="B200" s="7" t="s">
        <v>50</v>
      </c>
      <c r="C200" s="10"/>
      <c r="D200" s="10"/>
      <c r="E200" s="10">
        <v>1385</v>
      </c>
      <c r="F200" s="10">
        <v>449</v>
      </c>
      <c r="G200" s="10">
        <v>534</v>
      </c>
      <c r="H200" s="10">
        <v>0</v>
      </c>
      <c r="I200" s="10"/>
      <c r="J200" s="10"/>
      <c r="K200" s="10"/>
      <c r="L200" s="10"/>
      <c r="M200" s="10">
        <v>1919</v>
      </c>
      <c r="N200" s="10">
        <v>449</v>
      </c>
    </row>
    <row r="201" spans="2:14" x14ac:dyDescent="0.2">
      <c r="B201" s="11" t="s">
        <v>473</v>
      </c>
      <c r="C201" s="10"/>
      <c r="D201" s="10"/>
      <c r="E201" s="10">
        <v>42</v>
      </c>
      <c r="F201" s="10">
        <v>30</v>
      </c>
      <c r="G201" s="10">
        <v>9</v>
      </c>
      <c r="H201" s="10">
        <v>0</v>
      </c>
      <c r="I201" s="10"/>
      <c r="J201" s="10"/>
      <c r="K201" s="10"/>
      <c r="L201" s="10"/>
      <c r="M201" s="10">
        <v>51</v>
      </c>
      <c r="N201" s="10">
        <v>30</v>
      </c>
    </row>
    <row r="202" spans="2:14" x14ac:dyDescent="0.2">
      <c r="B202" s="11" t="s">
        <v>474</v>
      </c>
      <c r="C202" s="10"/>
      <c r="D202" s="10"/>
      <c r="E202" s="10">
        <v>53</v>
      </c>
      <c r="F202" s="10">
        <v>43</v>
      </c>
      <c r="G202" s="10">
        <v>10</v>
      </c>
      <c r="H202" s="10">
        <v>0</v>
      </c>
      <c r="I202" s="10"/>
      <c r="J202" s="10"/>
      <c r="K202" s="10"/>
      <c r="L202" s="10"/>
      <c r="M202" s="10">
        <v>63</v>
      </c>
      <c r="N202" s="10">
        <v>43</v>
      </c>
    </row>
    <row r="203" spans="2:14" x14ac:dyDescent="0.2">
      <c r="B203" s="11" t="s">
        <v>268</v>
      </c>
      <c r="C203" s="10"/>
      <c r="D203" s="10"/>
      <c r="E203" s="10">
        <v>109</v>
      </c>
      <c r="F203" s="10">
        <v>0</v>
      </c>
      <c r="G203" s="10">
        <v>47</v>
      </c>
      <c r="H203" s="10">
        <v>0</v>
      </c>
      <c r="I203" s="10"/>
      <c r="J203" s="10"/>
      <c r="K203" s="10"/>
      <c r="L203" s="10"/>
      <c r="M203" s="10">
        <v>156</v>
      </c>
      <c r="N203" s="10">
        <v>0</v>
      </c>
    </row>
    <row r="204" spans="2:14" x14ac:dyDescent="0.2">
      <c r="B204" s="11" t="s">
        <v>333</v>
      </c>
      <c r="C204" s="10"/>
      <c r="D204" s="10"/>
      <c r="E204" s="10">
        <v>47</v>
      </c>
      <c r="F204" s="10">
        <v>0</v>
      </c>
      <c r="G204" s="10">
        <v>11</v>
      </c>
      <c r="H204" s="10">
        <v>0</v>
      </c>
      <c r="I204" s="10"/>
      <c r="J204" s="10"/>
      <c r="K204" s="10"/>
      <c r="L204" s="10"/>
      <c r="M204" s="10">
        <v>58</v>
      </c>
      <c r="N204" s="10">
        <v>0</v>
      </c>
    </row>
    <row r="205" spans="2:14" x14ac:dyDescent="0.2">
      <c r="B205" s="11" t="s">
        <v>475</v>
      </c>
      <c r="C205" s="10"/>
      <c r="D205" s="10"/>
      <c r="E205" s="10">
        <v>51</v>
      </c>
      <c r="F205" s="10">
        <v>45</v>
      </c>
      <c r="G205" s="10">
        <v>31</v>
      </c>
      <c r="H205" s="10">
        <v>0</v>
      </c>
      <c r="I205" s="10"/>
      <c r="J205" s="10"/>
      <c r="K205" s="10"/>
      <c r="L205" s="10"/>
      <c r="M205" s="10">
        <v>82</v>
      </c>
      <c r="N205" s="10">
        <v>45</v>
      </c>
    </row>
    <row r="206" spans="2:14" x14ac:dyDescent="0.2">
      <c r="B206" s="11" t="s">
        <v>476</v>
      </c>
      <c r="C206" s="10"/>
      <c r="D206" s="10"/>
      <c r="E206" s="10">
        <v>50</v>
      </c>
      <c r="F206" s="10">
        <v>0</v>
      </c>
      <c r="G206" s="10">
        <v>11</v>
      </c>
      <c r="H206" s="10">
        <v>0</v>
      </c>
      <c r="I206" s="10"/>
      <c r="J206" s="10"/>
      <c r="K206" s="10"/>
      <c r="L206" s="10"/>
      <c r="M206" s="10">
        <v>61</v>
      </c>
      <c r="N206" s="10">
        <v>0</v>
      </c>
    </row>
    <row r="207" spans="2:14" x14ac:dyDescent="0.2">
      <c r="B207" s="11" t="s">
        <v>218</v>
      </c>
      <c r="C207" s="10"/>
      <c r="D207" s="10"/>
      <c r="E207" s="10">
        <v>60</v>
      </c>
      <c r="F207" s="10">
        <v>0</v>
      </c>
      <c r="G207" s="10">
        <v>37</v>
      </c>
      <c r="H207" s="10">
        <v>0</v>
      </c>
      <c r="I207" s="10"/>
      <c r="J207" s="10"/>
      <c r="K207" s="10"/>
      <c r="L207" s="10"/>
      <c r="M207" s="10">
        <v>97</v>
      </c>
      <c r="N207" s="10">
        <v>0</v>
      </c>
    </row>
    <row r="208" spans="2:14" x14ac:dyDescent="0.2">
      <c r="B208" s="11" t="s">
        <v>477</v>
      </c>
      <c r="C208" s="10"/>
      <c r="D208" s="10"/>
      <c r="E208" s="10">
        <v>29</v>
      </c>
      <c r="F208" s="10">
        <v>21</v>
      </c>
      <c r="G208" s="10">
        <v>17</v>
      </c>
      <c r="H208" s="10">
        <v>0</v>
      </c>
      <c r="I208" s="10"/>
      <c r="J208" s="10"/>
      <c r="K208" s="10"/>
      <c r="L208" s="10"/>
      <c r="M208" s="10">
        <v>46</v>
      </c>
      <c r="N208" s="10">
        <v>21</v>
      </c>
    </row>
    <row r="209" spans="2:14" x14ac:dyDescent="0.2">
      <c r="B209" s="11" t="s">
        <v>231</v>
      </c>
      <c r="C209" s="10"/>
      <c r="D209" s="10"/>
      <c r="E209" s="10">
        <v>73</v>
      </c>
      <c r="F209" s="10">
        <v>69</v>
      </c>
      <c r="G209" s="10">
        <v>49</v>
      </c>
      <c r="H209" s="10">
        <v>0</v>
      </c>
      <c r="I209" s="10"/>
      <c r="J209" s="10"/>
      <c r="K209" s="10"/>
      <c r="L209" s="10"/>
      <c r="M209" s="10">
        <v>122</v>
      </c>
      <c r="N209" s="10">
        <v>69</v>
      </c>
    </row>
    <row r="210" spans="2:14" x14ac:dyDescent="0.2">
      <c r="B210" s="11" t="s">
        <v>232</v>
      </c>
      <c r="C210" s="10"/>
      <c r="D210" s="10"/>
      <c r="E210" s="10">
        <v>77</v>
      </c>
      <c r="F210" s="10">
        <v>0</v>
      </c>
      <c r="G210" s="10">
        <v>36</v>
      </c>
      <c r="H210" s="10">
        <v>0</v>
      </c>
      <c r="I210" s="10"/>
      <c r="J210" s="10"/>
      <c r="K210" s="10"/>
      <c r="L210" s="10"/>
      <c r="M210" s="10">
        <v>113</v>
      </c>
      <c r="N210" s="10">
        <v>0</v>
      </c>
    </row>
    <row r="211" spans="2:14" x14ac:dyDescent="0.2">
      <c r="B211" s="11" t="s">
        <v>472</v>
      </c>
      <c r="C211" s="10"/>
      <c r="D211" s="10"/>
      <c r="E211" s="10">
        <v>86</v>
      </c>
      <c r="F211" s="10">
        <v>74</v>
      </c>
      <c r="G211" s="10">
        <v>21</v>
      </c>
      <c r="H211" s="10">
        <v>0</v>
      </c>
      <c r="I211" s="10"/>
      <c r="J211" s="10"/>
      <c r="K211" s="10"/>
      <c r="L211" s="10"/>
      <c r="M211" s="10">
        <v>107</v>
      </c>
      <c r="N211" s="10">
        <v>74</v>
      </c>
    </row>
    <row r="212" spans="2:14" x14ac:dyDescent="0.2">
      <c r="B212" s="11" t="s">
        <v>132</v>
      </c>
      <c r="C212" s="10"/>
      <c r="D212" s="10"/>
      <c r="E212" s="10">
        <v>54</v>
      </c>
      <c r="F212" s="10">
        <v>0</v>
      </c>
      <c r="G212" s="10">
        <v>33</v>
      </c>
      <c r="H212" s="10">
        <v>0</v>
      </c>
      <c r="I212" s="10"/>
      <c r="J212" s="10"/>
      <c r="K212" s="10"/>
      <c r="L212" s="10"/>
      <c r="M212" s="10">
        <v>87</v>
      </c>
      <c r="N212" s="10">
        <v>0</v>
      </c>
    </row>
    <row r="213" spans="2:14" x14ac:dyDescent="0.2">
      <c r="B213" s="11" t="s">
        <v>323</v>
      </c>
      <c r="C213" s="10"/>
      <c r="D213" s="10"/>
      <c r="E213" s="10">
        <v>133</v>
      </c>
      <c r="F213" s="10">
        <v>92</v>
      </c>
      <c r="G213" s="10">
        <v>40</v>
      </c>
      <c r="H213" s="10">
        <v>0</v>
      </c>
      <c r="I213" s="10"/>
      <c r="J213" s="10"/>
      <c r="K213" s="10"/>
      <c r="L213" s="10"/>
      <c r="M213" s="10">
        <v>173</v>
      </c>
      <c r="N213" s="10">
        <v>92</v>
      </c>
    </row>
    <row r="214" spans="2:14" x14ac:dyDescent="0.2">
      <c r="B214" s="11" t="s">
        <v>478</v>
      </c>
      <c r="C214" s="10"/>
      <c r="D214" s="10"/>
      <c r="E214" s="10">
        <v>91</v>
      </c>
      <c r="F214" s="10">
        <v>0</v>
      </c>
      <c r="G214" s="10">
        <v>15</v>
      </c>
      <c r="H214" s="10">
        <v>0</v>
      </c>
      <c r="I214" s="10"/>
      <c r="J214" s="10"/>
      <c r="K214" s="10"/>
      <c r="L214" s="10"/>
      <c r="M214" s="10">
        <v>106</v>
      </c>
      <c r="N214" s="10">
        <v>0</v>
      </c>
    </row>
    <row r="215" spans="2:14" x14ac:dyDescent="0.2">
      <c r="B215" s="11" t="s">
        <v>233</v>
      </c>
      <c r="C215" s="10"/>
      <c r="D215" s="10"/>
      <c r="E215" s="10">
        <v>77</v>
      </c>
      <c r="F215" s="10">
        <v>75</v>
      </c>
      <c r="G215" s="10">
        <v>9</v>
      </c>
      <c r="H215" s="10">
        <v>0</v>
      </c>
      <c r="I215" s="10"/>
      <c r="J215" s="10"/>
      <c r="K215" s="10"/>
      <c r="L215" s="10"/>
      <c r="M215" s="10">
        <v>86</v>
      </c>
      <c r="N215" s="10">
        <v>75</v>
      </c>
    </row>
    <row r="216" spans="2:14" x14ac:dyDescent="0.2">
      <c r="B216" s="11" t="s">
        <v>479</v>
      </c>
      <c r="C216" s="10"/>
      <c r="D216" s="10"/>
      <c r="E216" s="10">
        <v>45</v>
      </c>
      <c r="F216" s="10">
        <v>0</v>
      </c>
      <c r="G216" s="10">
        <v>26</v>
      </c>
      <c r="H216" s="10">
        <v>0</v>
      </c>
      <c r="I216" s="10"/>
      <c r="J216" s="10"/>
      <c r="K216" s="10"/>
      <c r="L216" s="10"/>
      <c r="M216" s="10">
        <v>71</v>
      </c>
      <c r="N216" s="10">
        <v>0</v>
      </c>
    </row>
    <row r="217" spans="2:14" x14ac:dyDescent="0.2">
      <c r="B217" s="11" t="s">
        <v>234</v>
      </c>
      <c r="C217" s="10"/>
      <c r="D217" s="10"/>
      <c r="E217" s="10">
        <v>24</v>
      </c>
      <c r="F217" s="10">
        <v>0</v>
      </c>
      <c r="G217" s="10">
        <v>6</v>
      </c>
      <c r="H217" s="10">
        <v>0</v>
      </c>
      <c r="I217" s="10"/>
      <c r="J217" s="10"/>
      <c r="K217" s="10"/>
      <c r="L217" s="10"/>
      <c r="M217" s="10">
        <v>30</v>
      </c>
      <c r="N217" s="10">
        <v>0</v>
      </c>
    </row>
    <row r="218" spans="2:14" x14ac:dyDescent="0.2">
      <c r="B218" s="11" t="s">
        <v>269</v>
      </c>
      <c r="C218" s="10"/>
      <c r="D218" s="10"/>
      <c r="E218" s="10">
        <v>128</v>
      </c>
      <c r="F218" s="10">
        <v>0</v>
      </c>
      <c r="G218" s="10">
        <v>42</v>
      </c>
      <c r="H218" s="10">
        <v>0</v>
      </c>
      <c r="I218" s="10"/>
      <c r="J218" s="10"/>
      <c r="K218" s="10"/>
      <c r="L218" s="10"/>
      <c r="M218" s="10">
        <v>170</v>
      </c>
      <c r="N218" s="10">
        <v>0</v>
      </c>
    </row>
    <row r="219" spans="2:14" x14ac:dyDescent="0.2">
      <c r="B219" s="11" t="s">
        <v>129</v>
      </c>
      <c r="C219" s="10"/>
      <c r="D219" s="10"/>
      <c r="E219" s="10">
        <v>62</v>
      </c>
      <c r="F219" s="10">
        <v>0</v>
      </c>
      <c r="G219" s="10">
        <v>35</v>
      </c>
      <c r="H219" s="10">
        <v>0</v>
      </c>
      <c r="I219" s="10"/>
      <c r="J219" s="10"/>
      <c r="K219" s="10"/>
      <c r="L219" s="10"/>
      <c r="M219" s="10">
        <v>97</v>
      </c>
      <c r="N219" s="10">
        <v>0</v>
      </c>
    </row>
    <row r="220" spans="2:14" x14ac:dyDescent="0.2">
      <c r="B220" s="11" t="s">
        <v>27</v>
      </c>
      <c r="C220" s="10"/>
      <c r="D220" s="10"/>
      <c r="E220" s="10">
        <v>51</v>
      </c>
      <c r="F220" s="10">
        <v>0</v>
      </c>
      <c r="G220" s="10">
        <v>31</v>
      </c>
      <c r="H220" s="10">
        <v>0</v>
      </c>
      <c r="I220" s="10"/>
      <c r="J220" s="10"/>
      <c r="K220" s="10"/>
      <c r="L220" s="10"/>
      <c r="M220" s="10">
        <v>82</v>
      </c>
      <c r="N220" s="10">
        <v>0</v>
      </c>
    </row>
    <row r="221" spans="2:14" x14ac:dyDescent="0.2">
      <c r="B221" s="11" t="s">
        <v>480</v>
      </c>
      <c r="C221" s="10"/>
      <c r="D221" s="10"/>
      <c r="E221" s="10">
        <v>43</v>
      </c>
      <c r="F221" s="10">
        <v>0</v>
      </c>
      <c r="G221" s="10">
        <v>18</v>
      </c>
      <c r="H221" s="10">
        <v>0</v>
      </c>
      <c r="I221" s="10"/>
      <c r="J221" s="10"/>
      <c r="K221" s="10"/>
      <c r="L221" s="10"/>
      <c r="M221" s="10">
        <v>61</v>
      </c>
      <c r="N221" s="10">
        <v>0</v>
      </c>
    </row>
    <row r="222" spans="2:14" x14ac:dyDescent="0.2">
      <c r="B222" s="7" t="s">
        <v>51</v>
      </c>
      <c r="C222" s="10"/>
      <c r="D222" s="10"/>
      <c r="E222" s="10">
        <v>629</v>
      </c>
      <c r="F222" s="10">
        <v>526</v>
      </c>
      <c r="G222" s="10">
        <v>155</v>
      </c>
      <c r="H222" s="10">
        <v>0</v>
      </c>
      <c r="I222" s="10"/>
      <c r="J222" s="10"/>
      <c r="K222" s="10"/>
      <c r="L222" s="10"/>
      <c r="M222" s="10">
        <v>784</v>
      </c>
      <c r="N222" s="10">
        <v>526</v>
      </c>
    </row>
    <row r="223" spans="2:14" x14ac:dyDescent="0.2">
      <c r="B223" s="11" t="s">
        <v>481</v>
      </c>
      <c r="C223" s="10"/>
      <c r="D223" s="10"/>
      <c r="E223" s="10">
        <v>250</v>
      </c>
      <c r="F223" s="10">
        <v>250</v>
      </c>
      <c r="G223" s="10">
        <v>135</v>
      </c>
      <c r="H223" s="10">
        <v>0</v>
      </c>
      <c r="I223" s="10"/>
      <c r="J223" s="10"/>
      <c r="K223" s="10"/>
      <c r="L223" s="10"/>
      <c r="M223" s="10">
        <v>385</v>
      </c>
      <c r="N223" s="10">
        <v>250</v>
      </c>
    </row>
    <row r="224" spans="2:14" x14ac:dyDescent="0.2">
      <c r="B224" s="11" t="s">
        <v>339</v>
      </c>
      <c r="C224" s="10"/>
      <c r="D224" s="10"/>
      <c r="E224" s="10">
        <v>379</v>
      </c>
      <c r="F224" s="10">
        <v>276</v>
      </c>
      <c r="G224" s="10">
        <v>20</v>
      </c>
      <c r="H224" s="10">
        <v>0</v>
      </c>
      <c r="I224" s="10"/>
      <c r="J224" s="10"/>
      <c r="K224" s="10"/>
      <c r="L224" s="10"/>
      <c r="M224" s="10">
        <v>399</v>
      </c>
      <c r="N224" s="10">
        <v>276</v>
      </c>
    </row>
    <row r="225" spans="2:14" x14ac:dyDescent="0.2">
      <c r="B225" s="7" t="s">
        <v>52</v>
      </c>
      <c r="C225" s="10"/>
      <c r="D225" s="10"/>
      <c r="E225" s="10">
        <v>873</v>
      </c>
      <c r="F225" s="10">
        <v>0</v>
      </c>
      <c r="G225" s="10">
        <v>214</v>
      </c>
      <c r="H225" s="10">
        <v>0</v>
      </c>
      <c r="I225" s="10"/>
      <c r="J225" s="10"/>
      <c r="K225" s="10"/>
      <c r="L225" s="10"/>
      <c r="M225" s="10">
        <v>1087</v>
      </c>
      <c r="N225" s="10">
        <v>0</v>
      </c>
    </row>
    <row r="226" spans="2:14" x14ac:dyDescent="0.2">
      <c r="B226" s="11" t="s">
        <v>414</v>
      </c>
      <c r="C226" s="10"/>
      <c r="D226" s="10"/>
      <c r="E226" s="10">
        <v>89</v>
      </c>
      <c r="F226" s="10">
        <v>0</v>
      </c>
      <c r="G226" s="10">
        <v>10</v>
      </c>
      <c r="H226" s="10">
        <v>0</v>
      </c>
      <c r="I226" s="10"/>
      <c r="J226" s="10"/>
      <c r="K226" s="10"/>
      <c r="L226" s="10"/>
      <c r="M226" s="10">
        <v>99</v>
      </c>
      <c r="N226" s="10">
        <v>0</v>
      </c>
    </row>
    <row r="227" spans="2:14" x14ac:dyDescent="0.2">
      <c r="B227" s="11" t="s">
        <v>206</v>
      </c>
      <c r="C227" s="10"/>
      <c r="D227" s="10"/>
      <c r="E227" s="10">
        <v>26</v>
      </c>
      <c r="F227" s="10">
        <v>0</v>
      </c>
      <c r="G227" s="10">
        <v>5</v>
      </c>
      <c r="H227" s="10">
        <v>0</v>
      </c>
      <c r="I227" s="10"/>
      <c r="J227" s="10"/>
      <c r="K227" s="10"/>
      <c r="L227" s="10"/>
      <c r="M227" s="10">
        <v>31</v>
      </c>
      <c r="N227" s="10">
        <v>0</v>
      </c>
    </row>
    <row r="228" spans="2:14" x14ac:dyDescent="0.2">
      <c r="B228" s="11" t="s">
        <v>159</v>
      </c>
      <c r="C228" s="10"/>
      <c r="D228" s="10"/>
      <c r="E228" s="10">
        <v>63</v>
      </c>
      <c r="F228" s="10">
        <v>0</v>
      </c>
      <c r="G228" s="10">
        <v>4</v>
      </c>
      <c r="H228" s="10">
        <v>0</v>
      </c>
      <c r="I228" s="10"/>
      <c r="J228" s="10"/>
      <c r="K228" s="10"/>
      <c r="L228" s="10"/>
      <c r="M228" s="10">
        <v>67</v>
      </c>
      <c r="N228" s="10">
        <v>0</v>
      </c>
    </row>
    <row r="229" spans="2:14" x14ac:dyDescent="0.2">
      <c r="B229" s="11" t="s">
        <v>484</v>
      </c>
      <c r="C229" s="10"/>
      <c r="D229" s="10"/>
      <c r="E229" s="10">
        <v>132</v>
      </c>
      <c r="F229" s="10">
        <v>0</v>
      </c>
      <c r="G229" s="10">
        <v>23</v>
      </c>
      <c r="H229" s="10">
        <v>0</v>
      </c>
      <c r="I229" s="10"/>
      <c r="J229" s="10"/>
      <c r="K229" s="10"/>
      <c r="L229" s="10"/>
      <c r="M229" s="10">
        <v>155</v>
      </c>
      <c r="N229" s="10">
        <v>0</v>
      </c>
    </row>
    <row r="230" spans="2:14" x14ac:dyDescent="0.2">
      <c r="B230" s="11" t="s">
        <v>325</v>
      </c>
      <c r="C230" s="10"/>
      <c r="D230" s="10"/>
      <c r="E230" s="10">
        <v>160</v>
      </c>
      <c r="F230" s="10">
        <v>0</v>
      </c>
      <c r="G230" s="10">
        <v>73</v>
      </c>
      <c r="H230" s="10">
        <v>0</v>
      </c>
      <c r="I230" s="10"/>
      <c r="J230" s="10"/>
      <c r="K230" s="10"/>
      <c r="L230" s="10"/>
      <c r="M230" s="10">
        <v>233</v>
      </c>
      <c r="N230" s="10">
        <v>0</v>
      </c>
    </row>
    <row r="231" spans="2:14" x14ac:dyDescent="0.2">
      <c r="B231" s="11" t="s">
        <v>485</v>
      </c>
      <c r="C231" s="10"/>
      <c r="D231" s="10"/>
      <c r="E231" s="10">
        <v>18</v>
      </c>
      <c r="F231" s="10">
        <v>0</v>
      </c>
      <c r="G231" s="10">
        <v>10</v>
      </c>
      <c r="H231" s="10">
        <v>0</v>
      </c>
      <c r="I231" s="10"/>
      <c r="J231" s="10"/>
      <c r="K231" s="10"/>
      <c r="L231" s="10"/>
      <c r="M231" s="10">
        <v>28</v>
      </c>
      <c r="N231" s="10">
        <v>0</v>
      </c>
    </row>
    <row r="232" spans="2:14" x14ac:dyDescent="0.2">
      <c r="B232" s="11" t="s">
        <v>486</v>
      </c>
      <c r="C232" s="10"/>
      <c r="D232" s="10"/>
      <c r="E232" s="10">
        <v>56</v>
      </c>
      <c r="F232" s="10">
        <v>0</v>
      </c>
      <c r="G232" s="10">
        <v>15</v>
      </c>
      <c r="H232" s="10">
        <v>0</v>
      </c>
      <c r="I232" s="10"/>
      <c r="J232" s="10"/>
      <c r="K232" s="10"/>
      <c r="L232" s="10"/>
      <c r="M232" s="10">
        <v>71</v>
      </c>
      <c r="N232" s="10">
        <v>0</v>
      </c>
    </row>
    <row r="233" spans="2:14" x14ac:dyDescent="0.2">
      <c r="B233" s="11" t="s">
        <v>487</v>
      </c>
      <c r="C233" s="10"/>
      <c r="D233" s="10"/>
      <c r="E233" s="10">
        <v>27</v>
      </c>
      <c r="F233" s="10">
        <v>0</v>
      </c>
      <c r="G233" s="10">
        <v>1</v>
      </c>
      <c r="H233" s="10">
        <v>0</v>
      </c>
      <c r="I233" s="10"/>
      <c r="J233" s="10"/>
      <c r="K233" s="10"/>
      <c r="L233" s="10"/>
      <c r="M233" s="10">
        <v>28</v>
      </c>
      <c r="N233" s="10">
        <v>0</v>
      </c>
    </row>
    <row r="234" spans="2:14" x14ac:dyDescent="0.2">
      <c r="B234" s="11" t="s">
        <v>110</v>
      </c>
      <c r="C234" s="10"/>
      <c r="D234" s="10"/>
      <c r="E234" s="10">
        <v>106</v>
      </c>
      <c r="F234" s="10">
        <v>0</v>
      </c>
      <c r="G234" s="10">
        <v>32</v>
      </c>
      <c r="H234" s="10">
        <v>0</v>
      </c>
      <c r="I234" s="10"/>
      <c r="J234" s="10"/>
      <c r="K234" s="10"/>
      <c r="L234" s="10"/>
      <c r="M234" s="10">
        <v>138</v>
      </c>
      <c r="N234" s="10">
        <v>0</v>
      </c>
    </row>
    <row r="235" spans="2:14" x14ac:dyDescent="0.2">
      <c r="B235" s="11" t="s">
        <v>488</v>
      </c>
      <c r="C235" s="10"/>
      <c r="D235" s="10"/>
      <c r="E235" s="10">
        <v>60</v>
      </c>
      <c r="F235" s="10">
        <v>0</v>
      </c>
      <c r="G235" s="10">
        <v>9</v>
      </c>
      <c r="H235" s="10">
        <v>0</v>
      </c>
      <c r="I235" s="10"/>
      <c r="J235" s="10"/>
      <c r="K235" s="10"/>
      <c r="L235" s="10"/>
      <c r="M235" s="10">
        <v>69</v>
      </c>
      <c r="N235" s="10">
        <v>0</v>
      </c>
    </row>
    <row r="236" spans="2:14" x14ac:dyDescent="0.2">
      <c r="B236" s="11" t="s">
        <v>326</v>
      </c>
      <c r="C236" s="10"/>
      <c r="D236" s="10"/>
      <c r="E236" s="10">
        <v>105</v>
      </c>
      <c r="F236" s="10">
        <v>0</v>
      </c>
      <c r="G236" s="10">
        <v>8</v>
      </c>
      <c r="H236" s="10">
        <v>0</v>
      </c>
      <c r="I236" s="10"/>
      <c r="J236" s="10"/>
      <c r="K236" s="10"/>
      <c r="L236" s="10"/>
      <c r="M236" s="10">
        <v>113</v>
      </c>
      <c r="N236" s="10">
        <v>0</v>
      </c>
    </row>
    <row r="237" spans="2:14" x14ac:dyDescent="0.2">
      <c r="B237" s="11" t="s">
        <v>489</v>
      </c>
      <c r="C237" s="10"/>
      <c r="D237" s="10"/>
      <c r="E237" s="10">
        <v>31</v>
      </c>
      <c r="F237" s="10">
        <v>0</v>
      </c>
      <c r="G237" s="10">
        <v>24</v>
      </c>
      <c r="H237" s="10">
        <v>0</v>
      </c>
      <c r="I237" s="10"/>
      <c r="J237" s="10"/>
      <c r="K237" s="10"/>
      <c r="L237" s="10"/>
      <c r="M237" s="10">
        <v>55</v>
      </c>
      <c r="N237" s="10">
        <v>0</v>
      </c>
    </row>
    <row r="238" spans="2:14" x14ac:dyDescent="0.2">
      <c r="B238" s="7" t="s">
        <v>29</v>
      </c>
      <c r="C238" s="10"/>
      <c r="D238" s="10"/>
      <c r="E238" s="10">
        <v>450</v>
      </c>
      <c r="F238" s="10">
        <v>225</v>
      </c>
      <c r="G238" s="10"/>
      <c r="H238" s="10"/>
      <c r="I238" s="10"/>
      <c r="J238" s="10"/>
      <c r="K238" s="10"/>
      <c r="L238" s="10"/>
      <c r="M238" s="10">
        <v>450</v>
      </c>
      <c r="N238" s="10">
        <v>225</v>
      </c>
    </row>
    <row r="239" spans="2:14" x14ac:dyDescent="0.2">
      <c r="B239" s="11" t="s">
        <v>490</v>
      </c>
      <c r="C239" s="10"/>
      <c r="D239" s="10"/>
      <c r="E239" s="10">
        <v>60</v>
      </c>
      <c r="F239" s="10">
        <v>30</v>
      </c>
      <c r="G239" s="10"/>
      <c r="H239" s="10"/>
      <c r="I239" s="10"/>
      <c r="J239" s="10"/>
      <c r="K239" s="10"/>
      <c r="L239" s="10"/>
      <c r="M239" s="10">
        <v>60</v>
      </c>
      <c r="N239" s="10">
        <v>30</v>
      </c>
    </row>
    <row r="240" spans="2:14" x14ac:dyDescent="0.2">
      <c r="B240" s="11" t="s">
        <v>721</v>
      </c>
      <c r="C240" s="10"/>
      <c r="D240" s="10"/>
      <c r="E240" s="10">
        <v>40</v>
      </c>
      <c r="F240" s="10">
        <v>20</v>
      </c>
      <c r="G240" s="10"/>
      <c r="H240" s="10"/>
      <c r="I240" s="10"/>
      <c r="J240" s="10"/>
      <c r="K240" s="10"/>
      <c r="L240" s="10"/>
      <c r="M240" s="10">
        <v>40</v>
      </c>
      <c r="N240" s="10">
        <v>20</v>
      </c>
    </row>
    <row r="241" spans="2:14" x14ac:dyDescent="0.2">
      <c r="B241" s="11" t="s">
        <v>491</v>
      </c>
      <c r="C241" s="10"/>
      <c r="D241" s="10"/>
      <c r="E241" s="10">
        <v>350</v>
      </c>
      <c r="F241" s="10">
        <v>175</v>
      </c>
      <c r="G241" s="10"/>
      <c r="H241" s="10"/>
      <c r="I241" s="10"/>
      <c r="J241" s="10"/>
      <c r="K241" s="10"/>
      <c r="L241" s="10"/>
      <c r="M241" s="10">
        <v>350</v>
      </c>
      <c r="N241" s="10">
        <v>175</v>
      </c>
    </row>
    <row r="242" spans="2:14" x14ac:dyDescent="0.2">
      <c r="B242" s="7" t="s">
        <v>53</v>
      </c>
      <c r="C242" s="10"/>
      <c r="D242" s="10"/>
      <c r="E242" s="10">
        <v>290</v>
      </c>
      <c r="F242" s="10">
        <v>290</v>
      </c>
      <c r="G242" s="10"/>
      <c r="H242" s="10"/>
      <c r="I242" s="10"/>
      <c r="J242" s="10"/>
      <c r="K242" s="10"/>
      <c r="L242" s="10"/>
      <c r="M242" s="10">
        <v>290</v>
      </c>
      <c r="N242" s="10">
        <v>290</v>
      </c>
    </row>
    <row r="243" spans="2:14" x14ac:dyDescent="0.2">
      <c r="B243" s="11" t="s">
        <v>492</v>
      </c>
      <c r="C243" s="10"/>
      <c r="D243" s="10"/>
      <c r="E243" s="10">
        <v>15</v>
      </c>
      <c r="F243" s="10">
        <v>15</v>
      </c>
      <c r="G243" s="10"/>
      <c r="H243" s="10"/>
      <c r="I243" s="10"/>
      <c r="J243" s="10"/>
      <c r="K243" s="10"/>
      <c r="L243" s="10"/>
      <c r="M243" s="10">
        <v>15</v>
      </c>
      <c r="N243" s="10">
        <v>15</v>
      </c>
    </row>
    <row r="244" spans="2:14" x14ac:dyDescent="0.2">
      <c r="B244" s="11" t="s">
        <v>493</v>
      </c>
      <c r="C244" s="10"/>
      <c r="D244" s="10"/>
      <c r="E244" s="10">
        <v>10</v>
      </c>
      <c r="F244" s="10">
        <v>10</v>
      </c>
      <c r="G244" s="10"/>
      <c r="H244" s="10"/>
      <c r="I244" s="10"/>
      <c r="J244" s="10"/>
      <c r="K244" s="10"/>
      <c r="L244" s="10"/>
      <c r="M244" s="10">
        <v>10</v>
      </c>
      <c r="N244" s="10">
        <v>10</v>
      </c>
    </row>
    <row r="245" spans="2:14" x14ac:dyDescent="0.2">
      <c r="B245" s="11" t="s">
        <v>653</v>
      </c>
      <c r="C245" s="10"/>
      <c r="D245" s="10"/>
      <c r="E245" s="10">
        <v>55</v>
      </c>
      <c r="F245" s="10">
        <v>55</v>
      </c>
      <c r="G245" s="10"/>
      <c r="H245" s="10"/>
      <c r="I245" s="10"/>
      <c r="J245" s="10"/>
      <c r="K245" s="10"/>
      <c r="L245" s="10"/>
      <c r="M245" s="10">
        <v>55</v>
      </c>
      <c r="N245" s="10">
        <v>55</v>
      </c>
    </row>
    <row r="246" spans="2:14" x14ac:dyDescent="0.2">
      <c r="B246" s="11" t="s">
        <v>495</v>
      </c>
      <c r="C246" s="10"/>
      <c r="D246" s="10"/>
      <c r="E246" s="10">
        <v>10</v>
      </c>
      <c r="F246" s="10">
        <v>10</v>
      </c>
      <c r="G246" s="10"/>
      <c r="H246" s="10"/>
      <c r="I246" s="10"/>
      <c r="J246" s="10"/>
      <c r="K246" s="10"/>
      <c r="L246" s="10"/>
      <c r="M246" s="10">
        <v>10</v>
      </c>
      <c r="N246" s="10">
        <v>10</v>
      </c>
    </row>
    <row r="247" spans="2:14" x14ac:dyDescent="0.2">
      <c r="B247" s="11" t="s">
        <v>496</v>
      </c>
      <c r="C247" s="10"/>
      <c r="D247" s="10"/>
      <c r="E247" s="10">
        <v>30</v>
      </c>
      <c r="F247" s="10">
        <v>30</v>
      </c>
      <c r="G247" s="10"/>
      <c r="H247" s="10"/>
      <c r="I247" s="10"/>
      <c r="J247" s="10"/>
      <c r="K247" s="10"/>
      <c r="L247" s="10"/>
      <c r="M247" s="10">
        <v>30</v>
      </c>
      <c r="N247" s="10">
        <v>30</v>
      </c>
    </row>
    <row r="248" spans="2:14" x14ac:dyDescent="0.2">
      <c r="B248" s="11" t="s">
        <v>497</v>
      </c>
      <c r="C248" s="10"/>
      <c r="D248" s="10"/>
      <c r="E248" s="10">
        <v>60</v>
      </c>
      <c r="F248" s="10">
        <v>60</v>
      </c>
      <c r="G248" s="10"/>
      <c r="H248" s="10"/>
      <c r="I248" s="10"/>
      <c r="J248" s="10"/>
      <c r="K248" s="10"/>
      <c r="L248" s="10"/>
      <c r="M248" s="10">
        <v>60</v>
      </c>
      <c r="N248" s="10">
        <v>60</v>
      </c>
    </row>
    <row r="249" spans="2:14" x14ac:dyDescent="0.2">
      <c r="B249" s="11" t="s">
        <v>498</v>
      </c>
      <c r="C249" s="10"/>
      <c r="D249" s="10"/>
      <c r="E249" s="10">
        <v>35</v>
      </c>
      <c r="F249" s="10">
        <v>35</v>
      </c>
      <c r="G249" s="10"/>
      <c r="H249" s="10"/>
      <c r="I249" s="10"/>
      <c r="J249" s="10"/>
      <c r="K249" s="10"/>
      <c r="L249" s="10"/>
      <c r="M249" s="10">
        <v>35</v>
      </c>
      <c r="N249" s="10">
        <v>35</v>
      </c>
    </row>
    <row r="250" spans="2:14" x14ac:dyDescent="0.2">
      <c r="B250" s="11" t="s">
        <v>499</v>
      </c>
      <c r="C250" s="10"/>
      <c r="D250" s="10"/>
      <c r="E250" s="10">
        <v>50</v>
      </c>
      <c r="F250" s="10">
        <v>50</v>
      </c>
      <c r="G250" s="10"/>
      <c r="H250" s="10"/>
      <c r="I250" s="10"/>
      <c r="J250" s="10"/>
      <c r="K250" s="10"/>
      <c r="L250" s="10"/>
      <c r="M250" s="10">
        <v>50</v>
      </c>
      <c r="N250" s="10">
        <v>50</v>
      </c>
    </row>
    <row r="251" spans="2:14" x14ac:dyDescent="0.2">
      <c r="B251" s="11" t="s">
        <v>494</v>
      </c>
      <c r="C251" s="10"/>
      <c r="D251" s="10"/>
      <c r="E251" s="10">
        <v>15</v>
      </c>
      <c r="F251" s="10">
        <v>15</v>
      </c>
      <c r="G251" s="10"/>
      <c r="H251" s="10"/>
      <c r="I251" s="10"/>
      <c r="J251" s="10"/>
      <c r="K251" s="10"/>
      <c r="L251" s="10"/>
      <c r="M251" s="10">
        <v>15</v>
      </c>
      <c r="N251" s="10">
        <v>15</v>
      </c>
    </row>
    <row r="252" spans="2:14" x14ac:dyDescent="0.2">
      <c r="B252" s="11" t="s">
        <v>6</v>
      </c>
      <c r="C252" s="10"/>
      <c r="D252" s="10"/>
      <c r="E252" s="10">
        <v>10</v>
      </c>
      <c r="F252" s="10">
        <v>10</v>
      </c>
      <c r="G252" s="10"/>
      <c r="H252" s="10"/>
      <c r="I252" s="10"/>
      <c r="J252" s="10"/>
      <c r="K252" s="10"/>
      <c r="L252" s="10"/>
      <c r="M252" s="10">
        <v>10</v>
      </c>
      <c r="N252" s="10">
        <v>10</v>
      </c>
    </row>
    <row r="253" spans="2:14" x14ac:dyDescent="0.2">
      <c r="B253" s="7" t="s">
        <v>54</v>
      </c>
      <c r="C253" s="10"/>
      <c r="D253" s="10"/>
      <c r="E253" s="10">
        <v>1375</v>
      </c>
      <c r="F253" s="10">
        <v>75</v>
      </c>
      <c r="G253" s="10">
        <v>235</v>
      </c>
      <c r="H253" s="10">
        <v>4</v>
      </c>
      <c r="I253" s="10"/>
      <c r="J253" s="10"/>
      <c r="K253" s="10"/>
      <c r="L253" s="10"/>
      <c r="M253" s="10">
        <v>1610</v>
      </c>
      <c r="N253" s="10">
        <v>79</v>
      </c>
    </row>
    <row r="254" spans="2:14" x14ac:dyDescent="0.2">
      <c r="B254" s="11" t="s">
        <v>193</v>
      </c>
      <c r="C254" s="10"/>
      <c r="D254" s="10"/>
      <c r="E254" s="10">
        <v>92</v>
      </c>
      <c r="F254" s="10">
        <v>0</v>
      </c>
      <c r="G254" s="10">
        <v>38</v>
      </c>
      <c r="H254" s="10">
        <v>0</v>
      </c>
      <c r="I254" s="10"/>
      <c r="J254" s="10"/>
      <c r="K254" s="10"/>
      <c r="L254" s="10"/>
      <c r="M254" s="10">
        <v>130</v>
      </c>
      <c r="N254" s="10">
        <v>0</v>
      </c>
    </row>
    <row r="255" spans="2:14" x14ac:dyDescent="0.2">
      <c r="B255" s="11" t="s">
        <v>340</v>
      </c>
      <c r="C255" s="10"/>
      <c r="D255" s="10"/>
      <c r="E255" s="10">
        <v>73</v>
      </c>
      <c r="F255" s="10">
        <v>0</v>
      </c>
      <c r="G255" s="10">
        <v>18</v>
      </c>
      <c r="H255" s="10">
        <v>0</v>
      </c>
      <c r="I255" s="10"/>
      <c r="J255" s="10"/>
      <c r="K255" s="10"/>
      <c r="L255" s="10"/>
      <c r="M255" s="10">
        <v>91</v>
      </c>
      <c r="N255" s="10">
        <v>0</v>
      </c>
    </row>
    <row r="256" spans="2:14" x14ac:dyDescent="0.2">
      <c r="B256" s="11" t="s">
        <v>219</v>
      </c>
      <c r="C256" s="10"/>
      <c r="D256" s="10"/>
      <c r="E256" s="10">
        <v>102</v>
      </c>
      <c r="F256" s="10">
        <v>0</v>
      </c>
      <c r="G256" s="10">
        <v>8</v>
      </c>
      <c r="H256" s="10">
        <v>0</v>
      </c>
      <c r="I256" s="10"/>
      <c r="J256" s="10"/>
      <c r="K256" s="10"/>
      <c r="L256" s="10"/>
      <c r="M256" s="10">
        <v>110</v>
      </c>
      <c r="N256" s="10">
        <v>0</v>
      </c>
    </row>
    <row r="257" spans="2:14" x14ac:dyDescent="0.2">
      <c r="B257" s="11" t="s">
        <v>194</v>
      </c>
      <c r="C257" s="10"/>
      <c r="D257" s="10"/>
      <c r="E257" s="10">
        <v>152</v>
      </c>
      <c r="F257" s="10">
        <v>0</v>
      </c>
      <c r="G257" s="10">
        <v>12</v>
      </c>
      <c r="H257" s="10">
        <v>0</v>
      </c>
      <c r="I257" s="10"/>
      <c r="J257" s="10"/>
      <c r="K257" s="10"/>
      <c r="L257" s="10"/>
      <c r="M257" s="10">
        <v>164</v>
      </c>
      <c r="N257" s="10">
        <v>0</v>
      </c>
    </row>
    <row r="258" spans="2:14" x14ac:dyDescent="0.2">
      <c r="B258" s="11" t="s">
        <v>500</v>
      </c>
      <c r="C258" s="10"/>
      <c r="D258" s="10"/>
      <c r="E258" s="10">
        <v>282</v>
      </c>
      <c r="F258" s="10">
        <v>0</v>
      </c>
      <c r="G258" s="10">
        <v>42</v>
      </c>
      <c r="H258" s="10">
        <v>0</v>
      </c>
      <c r="I258" s="10"/>
      <c r="J258" s="10"/>
      <c r="K258" s="10"/>
      <c r="L258" s="10"/>
      <c r="M258" s="10">
        <v>324</v>
      </c>
      <c r="N258" s="10">
        <v>0</v>
      </c>
    </row>
    <row r="259" spans="2:14" x14ac:dyDescent="0.2">
      <c r="B259" s="11" t="s">
        <v>501</v>
      </c>
      <c r="C259" s="10"/>
      <c r="D259" s="10"/>
      <c r="E259" s="10">
        <v>131</v>
      </c>
      <c r="F259" s="10">
        <v>0</v>
      </c>
      <c r="G259" s="10">
        <v>31</v>
      </c>
      <c r="H259" s="10">
        <v>0</v>
      </c>
      <c r="I259" s="10"/>
      <c r="J259" s="10"/>
      <c r="K259" s="10"/>
      <c r="L259" s="10"/>
      <c r="M259" s="10">
        <v>162</v>
      </c>
      <c r="N259" s="10">
        <v>0</v>
      </c>
    </row>
    <row r="260" spans="2:14" x14ac:dyDescent="0.2">
      <c r="B260" s="11" t="s">
        <v>504</v>
      </c>
      <c r="C260" s="10"/>
      <c r="D260" s="10"/>
      <c r="E260" s="10">
        <v>150</v>
      </c>
      <c r="F260" s="10">
        <v>0</v>
      </c>
      <c r="G260" s="10">
        <v>32</v>
      </c>
      <c r="H260" s="10">
        <v>4</v>
      </c>
      <c r="I260" s="10"/>
      <c r="J260" s="10"/>
      <c r="K260" s="10"/>
      <c r="L260" s="10"/>
      <c r="M260" s="10">
        <v>182</v>
      </c>
      <c r="N260" s="10">
        <v>4</v>
      </c>
    </row>
    <row r="261" spans="2:14" x14ac:dyDescent="0.2">
      <c r="B261" s="11" t="s">
        <v>502</v>
      </c>
      <c r="C261" s="10"/>
      <c r="D261" s="10"/>
      <c r="E261" s="10">
        <v>86</v>
      </c>
      <c r="F261" s="10">
        <v>75</v>
      </c>
      <c r="G261" s="10">
        <v>13</v>
      </c>
      <c r="H261" s="10">
        <v>0</v>
      </c>
      <c r="I261" s="10"/>
      <c r="J261" s="10"/>
      <c r="K261" s="10"/>
      <c r="L261" s="10"/>
      <c r="M261" s="10">
        <v>99</v>
      </c>
      <c r="N261" s="10">
        <v>75</v>
      </c>
    </row>
    <row r="262" spans="2:14" x14ac:dyDescent="0.2">
      <c r="B262" s="11" t="s">
        <v>503</v>
      </c>
      <c r="C262" s="10"/>
      <c r="D262" s="10"/>
      <c r="E262" s="10">
        <v>40</v>
      </c>
      <c r="F262" s="10">
        <v>0</v>
      </c>
      <c r="G262" s="10">
        <v>7</v>
      </c>
      <c r="H262" s="10">
        <v>0</v>
      </c>
      <c r="I262" s="10"/>
      <c r="J262" s="10"/>
      <c r="K262" s="10"/>
      <c r="L262" s="10"/>
      <c r="M262" s="10">
        <v>47</v>
      </c>
      <c r="N262" s="10">
        <v>0</v>
      </c>
    </row>
    <row r="263" spans="2:14" x14ac:dyDescent="0.2">
      <c r="B263" s="11" t="s">
        <v>129</v>
      </c>
      <c r="C263" s="10"/>
      <c r="D263" s="10"/>
      <c r="E263" s="10">
        <v>267</v>
      </c>
      <c r="F263" s="10">
        <v>0</v>
      </c>
      <c r="G263" s="10">
        <v>34</v>
      </c>
      <c r="H263" s="10">
        <v>0</v>
      </c>
      <c r="I263" s="10"/>
      <c r="J263" s="10"/>
      <c r="K263" s="10"/>
      <c r="L263" s="10"/>
      <c r="M263" s="10">
        <v>301</v>
      </c>
      <c r="N263" s="10">
        <v>0</v>
      </c>
    </row>
    <row r="264" spans="2:14" x14ac:dyDescent="0.2">
      <c r="B264" s="7" t="s">
        <v>55</v>
      </c>
      <c r="C264" s="10"/>
      <c r="D264" s="10"/>
      <c r="E264" s="10">
        <v>70</v>
      </c>
      <c r="F264" s="10">
        <v>70</v>
      </c>
      <c r="G264" s="10"/>
      <c r="H264" s="10"/>
      <c r="I264" s="10"/>
      <c r="J264" s="10"/>
      <c r="K264" s="10"/>
      <c r="L264" s="10"/>
      <c r="M264" s="10">
        <v>70</v>
      </c>
      <c r="N264" s="10">
        <v>70</v>
      </c>
    </row>
    <row r="265" spans="2:14" x14ac:dyDescent="0.2">
      <c r="B265" s="11" t="s">
        <v>333</v>
      </c>
      <c r="C265" s="10"/>
      <c r="D265" s="10"/>
      <c r="E265" s="10">
        <v>5</v>
      </c>
      <c r="F265" s="10">
        <v>5</v>
      </c>
      <c r="G265" s="10"/>
      <c r="H265" s="10"/>
      <c r="I265" s="10"/>
      <c r="J265" s="10"/>
      <c r="K265" s="10"/>
      <c r="L265" s="10"/>
      <c r="M265" s="10">
        <v>5</v>
      </c>
      <c r="N265" s="10">
        <v>5</v>
      </c>
    </row>
    <row r="266" spans="2:14" x14ac:dyDescent="0.2">
      <c r="B266" s="11" t="s">
        <v>380</v>
      </c>
      <c r="C266" s="10"/>
      <c r="D266" s="10"/>
      <c r="E266" s="10">
        <v>3</v>
      </c>
      <c r="F266" s="10">
        <v>3</v>
      </c>
      <c r="G266" s="10"/>
      <c r="H266" s="10"/>
      <c r="I266" s="10"/>
      <c r="J266" s="10"/>
      <c r="K266" s="10"/>
      <c r="L266" s="10"/>
      <c r="M266" s="10">
        <v>3</v>
      </c>
      <c r="N266" s="10">
        <v>3</v>
      </c>
    </row>
    <row r="267" spans="2:14" x14ac:dyDescent="0.2">
      <c r="B267" s="11" t="s">
        <v>383</v>
      </c>
      <c r="C267" s="10"/>
      <c r="D267" s="10"/>
      <c r="E267" s="10">
        <v>2</v>
      </c>
      <c r="F267" s="10">
        <v>2</v>
      </c>
      <c r="G267" s="10"/>
      <c r="H267" s="10"/>
      <c r="I267" s="10"/>
      <c r="J267" s="10"/>
      <c r="K267" s="10"/>
      <c r="L267" s="10"/>
      <c r="M267" s="10">
        <v>2</v>
      </c>
      <c r="N267" s="10">
        <v>2</v>
      </c>
    </row>
    <row r="268" spans="2:14" x14ac:dyDescent="0.2">
      <c r="B268" s="11" t="s">
        <v>384</v>
      </c>
      <c r="C268" s="10"/>
      <c r="D268" s="10"/>
      <c r="E268" s="10">
        <v>2</v>
      </c>
      <c r="F268" s="10">
        <v>2</v>
      </c>
      <c r="G268" s="10"/>
      <c r="H268" s="10"/>
      <c r="I268" s="10"/>
      <c r="J268" s="10"/>
      <c r="K268" s="10"/>
      <c r="L268" s="10"/>
      <c r="M268" s="10">
        <v>2</v>
      </c>
      <c r="N268" s="10">
        <v>2</v>
      </c>
    </row>
    <row r="269" spans="2:14" x14ac:dyDescent="0.2">
      <c r="B269" s="11" t="s">
        <v>394</v>
      </c>
      <c r="C269" s="10"/>
      <c r="D269" s="10"/>
      <c r="E269" s="10">
        <v>2</v>
      </c>
      <c r="F269" s="10">
        <v>2</v>
      </c>
      <c r="G269" s="10"/>
      <c r="H269" s="10"/>
      <c r="I269" s="10"/>
      <c r="J269" s="10"/>
      <c r="K269" s="10"/>
      <c r="L269" s="10"/>
      <c r="M269" s="10">
        <v>2</v>
      </c>
      <c r="N269" s="10">
        <v>2</v>
      </c>
    </row>
    <row r="270" spans="2:14" x14ac:dyDescent="0.2">
      <c r="B270" s="11" t="s">
        <v>505</v>
      </c>
      <c r="C270" s="10"/>
      <c r="D270" s="10"/>
      <c r="E270" s="10">
        <v>3</v>
      </c>
      <c r="F270" s="10">
        <v>3</v>
      </c>
      <c r="G270" s="10"/>
      <c r="H270" s="10"/>
      <c r="I270" s="10"/>
      <c r="J270" s="10"/>
      <c r="K270" s="10"/>
      <c r="L270" s="10"/>
      <c r="M270" s="10">
        <v>3</v>
      </c>
      <c r="N270" s="10">
        <v>3</v>
      </c>
    </row>
    <row r="271" spans="2:14" x14ac:dyDescent="0.2">
      <c r="B271" s="11" t="s">
        <v>506</v>
      </c>
      <c r="C271" s="10"/>
      <c r="D271" s="10"/>
      <c r="E271" s="10">
        <v>5</v>
      </c>
      <c r="F271" s="10">
        <v>5</v>
      </c>
      <c r="G271" s="10"/>
      <c r="H271" s="10"/>
      <c r="I271" s="10"/>
      <c r="J271" s="10"/>
      <c r="K271" s="10"/>
      <c r="L271" s="10"/>
      <c r="M271" s="10">
        <v>5</v>
      </c>
      <c r="N271" s="10">
        <v>5</v>
      </c>
    </row>
    <row r="272" spans="2:14" x14ac:dyDescent="0.2">
      <c r="B272" s="11" t="s">
        <v>507</v>
      </c>
      <c r="C272" s="10"/>
      <c r="D272" s="10"/>
      <c r="E272" s="10">
        <v>5</v>
      </c>
      <c r="F272" s="10">
        <v>5</v>
      </c>
      <c r="G272" s="10"/>
      <c r="H272" s="10"/>
      <c r="I272" s="10"/>
      <c r="J272" s="10"/>
      <c r="K272" s="10"/>
      <c r="L272" s="10"/>
      <c r="M272" s="10">
        <v>5</v>
      </c>
      <c r="N272" s="10">
        <v>5</v>
      </c>
    </row>
    <row r="273" spans="2:14" x14ac:dyDescent="0.2">
      <c r="B273" s="11" t="s">
        <v>483</v>
      </c>
      <c r="C273" s="10"/>
      <c r="D273" s="10"/>
      <c r="E273" s="10">
        <v>5</v>
      </c>
      <c r="F273" s="10">
        <v>5</v>
      </c>
      <c r="G273" s="10"/>
      <c r="H273" s="10"/>
      <c r="I273" s="10"/>
      <c r="J273" s="10"/>
      <c r="K273" s="10"/>
      <c r="L273" s="10"/>
      <c r="M273" s="10">
        <v>5</v>
      </c>
      <c r="N273" s="10">
        <v>5</v>
      </c>
    </row>
    <row r="274" spans="2:14" x14ac:dyDescent="0.2">
      <c r="B274" s="11" t="s">
        <v>508</v>
      </c>
      <c r="C274" s="10"/>
      <c r="D274" s="10"/>
      <c r="E274" s="10">
        <v>5</v>
      </c>
      <c r="F274" s="10">
        <v>5</v>
      </c>
      <c r="G274" s="10"/>
      <c r="H274" s="10"/>
      <c r="I274" s="10"/>
      <c r="J274" s="10"/>
      <c r="K274" s="10"/>
      <c r="L274" s="10"/>
      <c r="M274" s="10">
        <v>5</v>
      </c>
      <c r="N274" s="10">
        <v>5</v>
      </c>
    </row>
    <row r="275" spans="2:14" x14ac:dyDescent="0.2">
      <c r="B275" s="11" t="s">
        <v>509</v>
      </c>
      <c r="C275" s="10"/>
      <c r="D275" s="10"/>
      <c r="E275" s="10">
        <v>5</v>
      </c>
      <c r="F275" s="10">
        <v>5</v>
      </c>
      <c r="G275" s="10"/>
      <c r="H275" s="10"/>
      <c r="I275" s="10"/>
      <c r="J275" s="10"/>
      <c r="K275" s="10"/>
      <c r="L275" s="10"/>
      <c r="M275" s="10">
        <v>5</v>
      </c>
      <c r="N275" s="10">
        <v>5</v>
      </c>
    </row>
    <row r="276" spans="2:14" x14ac:dyDescent="0.2">
      <c r="B276" s="11" t="s">
        <v>57</v>
      </c>
      <c r="C276" s="10"/>
      <c r="D276" s="10"/>
      <c r="E276" s="10">
        <v>3</v>
      </c>
      <c r="F276" s="10">
        <v>3</v>
      </c>
      <c r="G276" s="10"/>
      <c r="H276" s="10"/>
      <c r="I276" s="10"/>
      <c r="J276" s="10"/>
      <c r="K276" s="10"/>
      <c r="L276" s="10"/>
      <c r="M276" s="10">
        <v>3</v>
      </c>
      <c r="N276" s="10">
        <v>3</v>
      </c>
    </row>
    <row r="277" spans="2:14" x14ac:dyDescent="0.2">
      <c r="B277" s="11" t="s">
        <v>415</v>
      </c>
      <c r="C277" s="10"/>
      <c r="D277" s="10"/>
      <c r="E277" s="10">
        <v>5</v>
      </c>
      <c r="F277" s="10">
        <v>5</v>
      </c>
      <c r="G277" s="10"/>
      <c r="H277" s="10"/>
      <c r="I277" s="10"/>
      <c r="J277" s="10"/>
      <c r="K277" s="10"/>
      <c r="L277" s="10"/>
      <c r="M277" s="10">
        <v>5</v>
      </c>
      <c r="N277" s="10">
        <v>5</v>
      </c>
    </row>
    <row r="278" spans="2:14" x14ac:dyDescent="0.2">
      <c r="B278" s="11" t="s">
        <v>379</v>
      </c>
      <c r="C278" s="10"/>
      <c r="D278" s="10"/>
      <c r="E278" s="10">
        <v>2</v>
      </c>
      <c r="F278" s="10">
        <v>2</v>
      </c>
      <c r="G278" s="10"/>
      <c r="H278" s="10"/>
      <c r="I278" s="10"/>
      <c r="J278" s="10"/>
      <c r="K278" s="10"/>
      <c r="L278" s="10"/>
      <c r="M278" s="10">
        <v>2</v>
      </c>
      <c r="N278" s="10">
        <v>2</v>
      </c>
    </row>
    <row r="279" spans="2:14" x14ac:dyDescent="0.2">
      <c r="B279" s="11" t="s">
        <v>510</v>
      </c>
      <c r="C279" s="10"/>
      <c r="D279" s="10"/>
      <c r="E279" s="10">
        <v>5</v>
      </c>
      <c r="F279" s="10">
        <v>5</v>
      </c>
      <c r="G279" s="10"/>
      <c r="H279" s="10"/>
      <c r="I279" s="10"/>
      <c r="J279" s="10"/>
      <c r="K279" s="10"/>
      <c r="L279" s="10"/>
      <c r="M279" s="10">
        <v>5</v>
      </c>
      <c r="N279" s="10">
        <v>5</v>
      </c>
    </row>
    <row r="280" spans="2:14" x14ac:dyDescent="0.2">
      <c r="B280" s="11" t="s">
        <v>511</v>
      </c>
      <c r="C280" s="10"/>
      <c r="D280" s="10"/>
      <c r="E280" s="10">
        <v>3</v>
      </c>
      <c r="F280" s="10">
        <v>3</v>
      </c>
      <c r="G280" s="10"/>
      <c r="H280" s="10"/>
      <c r="I280" s="10"/>
      <c r="J280" s="10"/>
      <c r="K280" s="10"/>
      <c r="L280" s="10"/>
      <c r="M280" s="10">
        <v>3</v>
      </c>
      <c r="N280" s="10">
        <v>3</v>
      </c>
    </row>
    <row r="281" spans="2:14" x14ac:dyDescent="0.2">
      <c r="B281" s="11" t="s">
        <v>512</v>
      </c>
      <c r="C281" s="10"/>
      <c r="D281" s="10"/>
      <c r="E281" s="10">
        <v>5</v>
      </c>
      <c r="F281" s="10">
        <v>5</v>
      </c>
      <c r="G281" s="10"/>
      <c r="H281" s="10"/>
      <c r="I281" s="10"/>
      <c r="J281" s="10"/>
      <c r="K281" s="10"/>
      <c r="L281" s="10"/>
      <c r="M281" s="10">
        <v>5</v>
      </c>
      <c r="N281" s="10">
        <v>5</v>
      </c>
    </row>
    <row r="282" spans="2:14" x14ac:dyDescent="0.2">
      <c r="B282" s="11" t="s">
        <v>513</v>
      </c>
      <c r="C282" s="10"/>
      <c r="D282" s="10"/>
      <c r="E282" s="10">
        <v>5</v>
      </c>
      <c r="F282" s="10">
        <v>5</v>
      </c>
      <c r="G282" s="10"/>
      <c r="H282" s="10"/>
      <c r="I282" s="10"/>
      <c r="J282" s="10"/>
      <c r="K282" s="10"/>
      <c r="L282" s="10"/>
      <c r="M282" s="10">
        <v>5</v>
      </c>
      <c r="N282" s="10">
        <v>5</v>
      </c>
    </row>
    <row r="283" spans="2:14" x14ac:dyDescent="0.2">
      <c r="B283" s="7" t="s">
        <v>56</v>
      </c>
      <c r="C283" s="10"/>
      <c r="D283" s="10"/>
      <c r="E283" s="10">
        <v>1339</v>
      </c>
      <c r="F283" s="10">
        <v>0</v>
      </c>
      <c r="G283" s="10">
        <v>185</v>
      </c>
      <c r="H283" s="10">
        <v>0</v>
      </c>
      <c r="I283" s="10"/>
      <c r="J283" s="10"/>
      <c r="K283" s="10"/>
      <c r="L283" s="10"/>
      <c r="M283" s="10">
        <v>1524</v>
      </c>
      <c r="N283" s="10">
        <v>0</v>
      </c>
    </row>
    <row r="284" spans="2:14" x14ac:dyDescent="0.2">
      <c r="B284" s="11" t="s">
        <v>219</v>
      </c>
      <c r="C284" s="10"/>
      <c r="D284" s="10"/>
      <c r="E284" s="10">
        <v>30</v>
      </c>
      <c r="F284" s="10">
        <v>0</v>
      </c>
      <c r="G284" s="10">
        <v>13</v>
      </c>
      <c r="H284" s="10">
        <v>0</v>
      </c>
      <c r="I284" s="10"/>
      <c r="J284" s="10"/>
      <c r="K284" s="10"/>
      <c r="L284" s="10"/>
      <c r="M284" s="10">
        <v>43</v>
      </c>
      <c r="N284" s="10">
        <v>0</v>
      </c>
    </row>
    <row r="285" spans="2:14" x14ac:dyDescent="0.2">
      <c r="B285" s="11" t="s">
        <v>382</v>
      </c>
      <c r="C285" s="10"/>
      <c r="D285" s="10"/>
      <c r="E285" s="10">
        <v>38</v>
      </c>
      <c r="F285" s="10">
        <v>0</v>
      </c>
      <c r="G285" s="10"/>
      <c r="H285" s="10"/>
      <c r="I285" s="10"/>
      <c r="J285" s="10"/>
      <c r="K285" s="10"/>
      <c r="L285" s="10"/>
      <c r="M285" s="10">
        <v>38</v>
      </c>
      <c r="N285" s="10">
        <v>0</v>
      </c>
    </row>
    <row r="286" spans="2:14" x14ac:dyDescent="0.2">
      <c r="B286" s="11" t="s">
        <v>255</v>
      </c>
      <c r="C286" s="10"/>
      <c r="D286" s="10"/>
      <c r="E286" s="10">
        <v>57</v>
      </c>
      <c r="F286" s="10">
        <v>0</v>
      </c>
      <c r="G286" s="10"/>
      <c r="H286" s="10"/>
      <c r="I286" s="10"/>
      <c r="J286" s="10"/>
      <c r="K286" s="10"/>
      <c r="L286" s="10"/>
      <c r="M286" s="10">
        <v>57</v>
      </c>
      <c r="N286" s="10">
        <v>0</v>
      </c>
    </row>
    <row r="287" spans="2:14" x14ac:dyDescent="0.2">
      <c r="B287" s="11" t="s">
        <v>254</v>
      </c>
      <c r="C287" s="10"/>
      <c r="D287" s="10"/>
      <c r="E287" s="10">
        <v>159</v>
      </c>
      <c r="F287" s="10">
        <v>0</v>
      </c>
      <c r="G287" s="10"/>
      <c r="H287" s="10"/>
      <c r="I287" s="10"/>
      <c r="J287" s="10"/>
      <c r="K287" s="10"/>
      <c r="L287" s="10"/>
      <c r="M287" s="10">
        <v>159</v>
      </c>
      <c r="N287" s="10">
        <v>0</v>
      </c>
    </row>
    <row r="288" spans="2:14" x14ac:dyDescent="0.2">
      <c r="B288" s="11" t="s">
        <v>17</v>
      </c>
      <c r="C288" s="10"/>
      <c r="D288" s="10"/>
      <c r="E288" s="10">
        <v>159</v>
      </c>
      <c r="F288" s="10">
        <v>0</v>
      </c>
      <c r="G288" s="10">
        <v>25</v>
      </c>
      <c r="H288" s="10">
        <v>0</v>
      </c>
      <c r="I288" s="10"/>
      <c r="J288" s="10"/>
      <c r="K288" s="10"/>
      <c r="L288" s="10"/>
      <c r="M288" s="10">
        <v>184</v>
      </c>
      <c r="N288" s="10">
        <v>0</v>
      </c>
    </row>
    <row r="289" spans="2:14" x14ac:dyDescent="0.2">
      <c r="B289" s="11" t="s">
        <v>192</v>
      </c>
      <c r="C289" s="10"/>
      <c r="D289" s="10"/>
      <c r="E289" s="10">
        <v>255</v>
      </c>
      <c r="F289" s="10">
        <v>0</v>
      </c>
      <c r="G289" s="10">
        <v>55</v>
      </c>
      <c r="H289" s="10">
        <v>0</v>
      </c>
      <c r="I289" s="10"/>
      <c r="J289" s="10"/>
      <c r="K289" s="10"/>
      <c r="L289" s="10"/>
      <c r="M289" s="10">
        <v>310</v>
      </c>
      <c r="N289" s="10">
        <v>0</v>
      </c>
    </row>
    <row r="290" spans="2:14" x14ac:dyDescent="0.2">
      <c r="B290" s="11" t="s">
        <v>108</v>
      </c>
      <c r="C290" s="10"/>
      <c r="D290" s="10"/>
      <c r="E290" s="10">
        <v>112</v>
      </c>
      <c r="F290" s="10">
        <v>0</v>
      </c>
      <c r="G290" s="10">
        <v>56</v>
      </c>
      <c r="H290" s="10">
        <v>0</v>
      </c>
      <c r="I290" s="10"/>
      <c r="J290" s="10"/>
      <c r="K290" s="10"/>
      <c r="L290" s="10"/>
      <c r="M290" s="10">
        <v>168</v>
      </c>
      <c r="N290" s="10">
        <v>0</v>
      </c>
    </row>
    <row r="291" spans="2:14" x14ac:dyDescent="0.2">
      <c r="B291" s="11" t="s">
        <v>514</v>
      </c>
      <c r="C291" s="10"/>
      <c r="D291" s="10"/>
      <c r="E291" s="10">
        <v>191</v>
      </c>
      <c r="F291" s="10">
        <v>0</v>
      </c>
      <c r="G291" s="10">
        <v>21</v>
      </c>
      <c r="H291" s="10">
        <v>0</v>
      </c>
      <c r="I291" s="10"/>
      <c r="J291" s="10"/>
      <c r="K291" s="10"/>
      <c r="L291" s="10"/>
      <c r="M291" s="10">
        <v>212</v>
      </c>
      <c r="N291" s="10">
        <v>0</v>
      </c>
    </row>
    <row r="292" spans="2:14" x14ac:dyDescent="0.2">
      <c r="B292" s="11" t="s">
        <v>5</v>
      </c>
      <c r="C292" s="10"/>
      <c r="D292" s="10"/>
      <c r="E292" s="10">
        <v>176</v>
      </c>
      <c r="F292" s="10">
        <v>0</v>
      </c>
      <c r="G292" s="10">
        <v>10</v>
      </c>
      <c r="H292" s="10">
        <v>0</v>
      </c>
      <c r="I292" s="10"/>
      <c r="J292" s="10"/>
      <c r="K292" s="10"/>
      <c r="L292" s="10"/>
      <c r="M292" s="10">
        <v>186</v>
      </c>
      <c r="N292" s="10">
        <v>0</v>
      </c>
    </row>
    <row r="293" spans="2:14" x14ac:dyDescent="0.2">
      <c r="B293" s="11" t="s">
        <v>61</v>
      </c>
      <c r="C293" s="10"/>
      <c r="D293" s="10"/>
      <c r="E293" s="10">
        <v>75</v>
      </c>
      <c r="F293" s="10">
        <v>0</v>
      </c>
      <c r="G293" s="10"/>
      <c r="H293" s="10"/>
      <c r="I293" s="10"/>
      <c r="J293" s="10"/>
      <c r="K293" s="10"/>
      <c r="L293" s="10"/>
      <c r="M293" s="10">
        <v>75</v>
      </c>
      <c r="N293" s="10">
        <v>0</v>
      </c>
    </row>
    <row r="294" spans="2:14" x14ac:dyDescent="0.2">
      <c r="B294" s="11" t="s">
        <v>515</v>
      </c>
      <c r="C294" s="10"/>
      <c r="D294" s="10"/>
      <c r="E294" s="10">
        <v>87</v>
      </c>
      <c r="F294" s="10">
        <v>0</v>
      </c>
      <c r="G294" s="10">
        <v>5</v>
      </c>
      <c r="H294" s="10">
        <v>0</v>
      </c>
      <c r="I294" s="10"/>
      <c r="J294" s="10"/>
      <c r="K294" s="10"/>
      <c r="L294" s="10"/>
      <c r="M294" s="10">
        <v>92</v>
      </c>
      <c r="N294" s="10">
        <v>0</v>
      </c>
    </row>
    <row r="295" spans="2:14" x14ac:dyDescent="0.2">
      <c r="B295" s="1" t="s">
        <v>35</v>
      </c>
      <c r="C295" s="10">
        <v>3417</v>
      </c>
      <c r="D295" s="10">
        <v>380</v>
      </c>
      <c r="E295" s="10">
        <v>16696</v>
      </c>
      <c r="F295" s="10">
        <v>13051</v>
      </c>
      <c r="G295" s="10">
        <v>6797</v>
      </c>
      <c r="H295" s="10">
        <v>1074</v>
      </c>
      <c r="I295" s="10"/>
      <c r="J295" s="10"/>
      <c r="K295" s="10"/>
      <c r="L295" s="10"/>
      <c r="M295" s="10">
        <v>26910</v>
      </c>
      <c r="N295" s="10">
        <v>14505</v>
      </c>
    </row>
    <row r="296" spans="2:14" x14ac:dyDescent="0.2">
      <c r="B296" s="7" t="s">
        <v>63</v>
      </c>
      <c r="C296" s="10"/>
      <c r="D296" s="10"/>
      <c r="E296" s="10">
        <v>927</v>
      </c>
      <c r="F296" s="10">
        <v>881</v>
      </c>
      <c r="G296" s="10"/>
      <c r="H296" s="10"/>
      <c r="I296" s="10"/>
      <c r="J296" s="10"/>
      <c r="K296" s="10"/>
      <c r="L296" s="10"/>
      <c r="M296" s="10">
        <v>927</v>
      </c>
      <c r="N296" s="10">
        <v>881</v>
      </c>
    </row>
    <row r="297" spans="2:14" x14ac:dyDescent="0.2">
      <c r="B297" s="11" t="s">
        <v>176</v>
      </c>
      <c r="C297" s="10"/>
      <c r="D297" s="10"/>
      <c r="E297" s="10">
        <v>63</v>
      </c>
      <c r="F297" s="10">
        <v>63</v>
      </c>
      <c r="G297" s="10"/>
      <c r="H297" s="10"/>
      <c r="I297" s="10"/>
      <c r="J297" s="10"/>
      <c r="K297" s="10"/>
      <c r="L297" s="10"/>
      <c r="M297" s="10">
        <v>63</v>
      </c>
      <c r="N297" s="10">
        <v>63</v>
      </c>
    </row>
    <row r="298" spans="2:14" x14ac:dyDescent="0.2">
      <c r="B298" s="11" t="s">
        <v>341</v>
      </c>
      <c r="C298" s="10"/>
      <c r="D298" s="10"/>
      <c r="E298" s="10">
        <v>83</v>
      </c>
      <c r="F298" s="10">
        <v>83</v>
      </c>
      <c r="G298" s="10"/>
      <c r="H298" s="10"/>
      <c r="I298" s="10"/>
      <c r="J298" s="10"/>
      <c r="K298" s="10"/>
      <c r="L298" s="10"/>
      <c r="M298" s="10">
        <v>83</v>
      </c>
      <c r="N298" s="10">
        <v>83</v>
      </c>
    </row>
    <row r="299" spans="2:14" x14ac:dyDescent="0.2">
      <c r="B299" s="11" t="s">
        <v>763</v>
      </c>
      <c r="C299" s="10"/>
      <c r="D299" s="10"/>
      <c r="E299" s="10">
        <v>9</v>
      </c>
      <c r="F299" s="10">
        <v>9</v>
      </c>
      <c r="G299" s="10"/>
      <c r="H299" s="10"/>
      <c r="I299" s="10"/>
      <c r="J299" s="10"/>
      <c r="K299" s="10"/>
      <c r="L299" s="10"/>
      <c r="M299" s="10">
        <v>9</v>
      </c>
      <c r="N299" s="10">
        <v>9</v>
      </c>
    </row>
    <row r="300" spans="2:14" x14ac:dyDescent="0.2">
      <c r="B300" s="11" t="s">
        <v>342</v>
      </c>
      <c r="C300" s="10"/>
      <c r="D300" s="10"/>
      <c r="E300" s="10">
        <v>16</v>
      </c>
      <c r="F300" s="10">
        <v>11</v>
      </c>
      <c r="G300" s="10"/>
      <c r="H300" s="10"/>
      <c r="I300" s="10"/>
      <c r="J300" s="10"/>
      <c r="K300" s="10"/>
      <c r="L300" s="10"/>
      <c r="M300" s="10">
        <v>16</v>
      </c>
      <c r="N300" s="10">
        <v>11</v>
      </c>
    </row>
    <row r="301" spans="2:14" x14ac:dyDescent="0.2">
      <c r="B301" s="11" t="s">
        <v>134</v>
      </c>
      <c r="C301" s="10"/>
      <c r="D301" s="10"/>
      <c r="E301" s="10">
        <v>80</v>
      </c>
      <c r="F301" s="10">
        <v>40</v>
      </c>
      <c r="G301" s="10"/>
      <c r="H301" s="10"/>
      <c r="I301" s="10"/>
      <c r="J301" s="10"/>
      <c r="K301" s="10"/>
      <c r="L301" s="10"/>
      <c r="M301" s="10">
        <v>80</v>
      </c>
      <c r="N301" s="10">
        <v>40</v>
      </c>
    </row>
    <row r="302" spans="2:14" x14ac:dyDescent="0.2">
      <c r="B302" s="11" t="s">
        <v>516</v>
      </c>
      <c r="C302" s="10"/>
      <c r="D302" s="10"/>
      <c r="E302" s="10">
        <v>80</v>
      </c>
      <c r="F302" s="10">
        <v>80</v>
      </c>
      <c r="G302" s="10"/>
      <c r="H302" s="10"/>
      <c r="I302" s="10"/>
      <c r="J302" s="10"/>
      <c r="K302" s="10"/>
      <c r="L302" s="10"/>
      <c r="M302" s="10">
        <v>80</v>
      </c>
      <c r="N302" s="10">
        <v>80</v>
      </c>
    </row>
    <row r="303" spans="2:14" x14ac:dyDescent="0.2">
      <c r="B303" s="11" t="s">
        <v>112</v>
      </c>
      <c r="C303" s="10"/>
      <c r="D303" s="10"/>
      <c r="E303" s="10">
        <v>97</v>
      </c>
      <c r="F303" s="10">
        <v>97</v>
      </c>
      <c r="G303" s="10"/>
      <c r="H303" s="10"/>
      <c r="I303" s="10"/>
      <c r="J303" s="10"/>
      <c r="K303" s="10"/>
      <c r="L303" s="10"/>
      <c r="M303" s="10">
        <v>97</v>
      </c>
      <c r="N303" s="10">
        <v>97</v>
      </c>
    </row>
    <row r="304" spans="2:14" x14ac:dyDescent="0.2">
      <c r="B304" s="11" t="s">
        <v>517</v>
      </c>
      <c r="C304" s="10"/>
      <c r="D304" s="10"/>
      <c r="E304" s="10">
        <v>101</v>
      </c>
      <c r="F304" s="10">
        <v>101</v>
      </c>
      <c r="G304" s="10"/>
      <c r="H304" s="10"/>
      <c r="I304" s="10"/>
      <c r="J304" s="10"/>
      <c r="K304" s="10"/>
      <c r="L304" s="10"/>
      <c r="M304" s="10">
        <v>101</v>
      </c>
      <c r="N304" s="10">
        <v>101</v>
      </c>
    </row>
    <row r="305" spans="2:14" x14ac:dyDescent="0.2">
      <c r="B305" s="11" t="s">
        <v>343</v>
      </c>
      <c r="C305" s="10"/>
      <c r="D305" s="10"/>
      <c r="E305" s="10">
        <v>80</v>
      </c>
      <c r="F305" s="10">
        <v>80</v>
      </c>
      <c r="G305" s="10"/>
      <c r="H305" s="10"/>
      <c r="I305" s="10"/>
      <c r="J305" s="10"/>
      <c r="K305" s="10"/>
      <c r="L305" s="10"/>
      <c r="M305" s="10">
        <v>80</v>
      </c>
      <c r="N305" s="10">
        <v>80</v>
      </c>
    </row>
    <row r="306" spans="2:14" x14ac:dyDescent="0.2">
      <c r="B306" s="11" t="s">
        <v>27</v>
      </c>
      <c r="C306" s="10"/>
      <c r="D306" s="10"/>
      <c r="E306" s="10">
        <v>318</v>
      </c>
      <c r="F306" s="10">
        <v>317</v>
      </c>
      <c r="G306" s="10"/>
      <c r="H306" s="10"/>
      <c r="I306" s="10"/>
      <c r="J306" s="10"/>
      <c r="K306" s="10"/>
      <c r="L306" s="10"/>
      <c r="M306" s="10">
        <v>318</v>
      </c>
      <c r="N306" s="10">
        <v>317</v>
      </c>
    </row>
    <row r="307" spans="2:14" x14ac:dyDescent="0.2">
      <c r="B307" s="7" t="s">
        <v>21</v>
      </c>
      <c r="C307" s="10"/>
      <c r="D307" s="10"/>
      <c r="E307" s="10">
        <v>999</v>
      </c>
      <c r="F307" s="10">
        <v>300</v>
      </c>
      <c r="G307" s="10">
        <v>724</v>
      </c>
      <c r="H307" s="10">
        <v>0</v>
      </c>
      <c r="I307" s="10"/>
      <c r="J307" s="10"/>
      <c r="K307" s="10"/>
      <c r="L307" s="10"/>
      <c r="M307" s="10">
        <v>1723</v>
      </c>
      <c r="N307" s="10">
        <v>300</v>
      </c>
    </row>
    <row r="308" spans="2:14" x14ac:dyDescent="0.2">
      <c r="B308" s="11" t="s">
        <v>227</v>
      </c>
      <c r="C308" s="10"/>
      <c r="D308" s="10"/>
      <c r="E308" s="10">
        <v>154</v>
      </c>
      <c r="F308" s="10">
        <v>0</v>
      </c>
      <c r="G308" s="10">
        <v>28</v>
      </c>
      <c r="H308" s="10">
        <v>0</v>
      </c>
      <c r="I308" s="10"/>
      <c r="J308" s="10"/>
      <c r="K308" s="10"/>
      <c r="L308" s="10"/>
      <c r="M308" s="10">
        <v>182</v>
      </c>
      <c r="N308" s="10">
        <v>0</v>
      </c>
    </row>
    <row r="309" spans="2:14" x14ac:dyDescent="0.2">
      <c r="B309" s="11" t="s">
        <v>520</v>
      </c>
      <c r="C309" s="10"/>
      <c r="D309" s="10"/>
      <c r="E309" s="10"/>
      <c r="F309" s="10"/>
      <c r="G309" s="10">
        <v>179</v>
      </c>
      <c r="H309" s="10"/>
      <c r="I309" s="10"/>
      <c r="J309" s="10"/>
      <c r="K309" s="10"/>
      <c r="L309" s="10"/>
      <c r="M309" s="10">
        <v>179</v>
      </c>
      <c r="N309" s="10"/>
    </row>
    <row r="310" spans="2:14" x14ac:dyDescent="0.2">
      <c r="B310" s="11" t="s">
        <v>508</v>
      </c>
      <c r="C310" s="10"/>
      <c r="D310" s="10"/>
      <c r="E310" s="10">
        <v>509</v>
      </c>
      <c r="F310" s="10">
        <v>300</v>
      </c>
      <c r="G310" s="10">
        <v>22</v>
      </c>
      <c r="H310" s="10">
        <v>0</v>
      </c>
      <c r="I310" s="10"/>
      <c r="J310" s="10"/>
      <c r="K310" s="10"/>
      <c r="L310" s="10"/>
      <c r="M310" s="10">
        <v>531</v>
      </c>
      <c r="N310" s="10">
        <v>300</v>
      </c>
    </row>
    <row r="311" spans="2:14" x14ac:dyDescent="0.2">
      <c r="B311" s="11" t="s">
        <v>153</v>
      </c>
      <c r="C311" s="10"/>
      <c r="D311" s="10"/>
      <c r="E311" s="10"/>
      <c r="F311" s="10"/>
      <c r="G311" s="10">
        <v>140</v>
      </c>
      <c r="H311" s="10"/>
      <c r="I311" s="10"/>
      <c r="J311" s="10"/>
      <c r="K311" s="10"/>
      <c r="L311" s="10"/>
      <c r="M311" s="10">
        <v>140</v>
      </c>
      <c r="N311" s="10"/>
    </row>
    <row r="312" spans="2:14" x14ac:dyDescent="0.2">
      <c r="B312" s="11" t="s">
        <v>521</v>
      </c>
      <c r="C312" s="10"/>
      <c r="D312" s="10"/>
      <c r="E312" s="10"/>
      <c r="F312" s="10"/>
      <c r="G312" s="10">
        <v>100</v>
      </c>
      <c r="H312" s="10"/>
      <c r="I312" s="10"/>
      <c r="J312" s="10"/>
      <c r="K312" s="10"/>
      <c r="L312" s="10"/>
      <c r="M312" s="10">
        <v>100</v>
      </c>
      <c r="N312" s="10"/>
    </row>
    <row r="313" spans="2:14" x14ac:dyDescent="0.2">
      <c r="B313" s="11" t="s">
        <v>175</v>
      </c>
      <c r="C313" s="10"/>
      <c r="D313" s="10"/>
      <c r="E313" s="10">
        <v>231</v>
      </c>
      <c r="F313" s="10">
        <v>0</v>
      </c>
      <c r="G313" s="10">
        <v>56</v>
      </c>
      <c r="H313" s="10">
        <v>0</v>
      </c>
      <c r="I313" s="10"/>
      <c r="J313" s="10"/>
      <c r="K313" s="10"/>
      <c r="L313" s="10"/>
      <c r="M313" s="10">
        <v>287</v>
      </c>
      <c r="N313" s="10">
        <v>0</v>
      </c>
    </row>
    <row r="314" spans="2:14" x14ac:dyDescent="0.2">
      <c r="B314" s="11" t="s">
        <v>522</v>
      </c>
      <c r="C314" s="10"/>
      <c r="D314" s="10"/>
      <c r="E314" s="10">
        <v>105</v>
      </c>
      <c r="F314" s="10">
        <v>0</v>
      </c>
      <c r="G314" s="10">
        <v>24</v>
      </c>
      <c r="H314" s="10">
        <v>0</v>
      </c>
      <c r="I314" s="10"/>
      <c r="J314" s="10"/>
      <c r="K314" s="10"/>
      <c r="L314" s="10"/>
      <c r="M314" s="10">
        <v>129</v>
      </c>
      <c r="N314" s="10">
        <v>0</v>
      </c>
    </row>
    <row r="315" spans="2:14" x14ac:dyDescent="0.2">
      <c r="B315" s="11" t="s">
        <v>154</v>
      </c>
      <c r="C315" s="10"/>
      <c r="D315" s="10"/>
      <c r="E315" s="10"/>
      <c r="F315" s="10"/>
      <c r="G315" s="10">
        <v>175</v>
      </c>
      <c r="H315" s="10"/>
      <c r="I315" s="10"/>
      <c r="J315" s="10"/>
      <c r="K315" s="10"/>
      <c r="L315" s="10"/>
      <c r="M315" s="10">
        <v>175</v>
      </c>
      <c r="N315" s="10"/>
    </row>
    <row r="316" spans="2:14" x14ac:dyDescent="0.2">
      <c r="B316" s="7" t="s">
        <v>64</v>
      </c>
      <c r="C316" s="10"/>
      <c r="D316" s="10"/>
      <c r="E316" s="10">
        <v>632</v>
      </c>
      <c r="F316" s="10">
        <v>349</v>
      </c>
      <c r="G316" s="10"/>
      <c r="H316" s="10"/>
      <c r="I316" s="10"/>
      <c r="J316" s="10"/>
      <c r="K316" s="10"/>
      <c r="L316" s="10"/>
      <c r="M316" s="10">
        <v>632</v>
      </c>
      <c r="N316" s="10">
        <v>349</v>
      </c>
    </row>
    <row r="317" spans="2:14" x14ac:dyDescent="0.2">
      <c r="B317" s="11" t="s">
        <v>13</v>
      </c>
      <c r="C317" s="10"/>
      <c r="D317" s="10"/>
      <c r="E317" s="10">
        <v>56</v>
      </c>
      <c r="F317" s="10">
        <v>56</v>
      </c>
      <c r="G317" s="10"/>
      <c r="H317" s="10"/>
      <c r="I317" s="10"/>
      <c r="J317" s="10"/>
      <c r="K317" s="10"/>
      <c r="L317" s="10"/>
      <c r="M317" s="10">
        <v>56</v>
      </c>
      <c r="N317" s="10">
        <v>56</v>
      </c>
    </row>
    <row r="318" spans="2:14" x14ac:dyDescent="0.2">
      <c r="B318" s="11" t="s">
        <v>344</v>
      </c>
      <c r="C318" s="10"/>
      <c r="D318" s="10"/>
      <c r="E318" s="10">
        <v>60</v>
      </c>
      <c r="F318" s="10">
        <v>60</v>
      </c>
      <c r="G318" s="10"/>
      <c r="H318" s="10"/>
      <c r="I318" s="10"/>
      <c r="J318" s="10"/>
      <c r="K318" s="10"/>
      <c r="L318" s="10"/>
      <c r="M318" s="10">
        <v>60</v>
      </c>
      <c r="N318" s="10">
        <v>60</v>
      </c>
    </row>
    <row r="319" spans="2:14" x14ac:dyDescent="0.2">
      <c r="B319" s="11" t="s">
        <v>12</v>
      </c>
      <c r="C319" s="10"/>
      <c r="D319" s="10"/>
      <c r="E319" s="10">
        <v>110</v>
      </c>
      <c r="F319" s="10">
        <v>110</v>
      </c>
      <c r="G319" s="10"/>
      <c r="H319" s="10"/>
      <c r="I319" s="10"/>
      <c r="J319" s="10"/>
      <c r="K319" s="10"/>
      <c r="L319" s="10"/>
      <c r="M319" s="10">
        <v>110</v>
      </c>
      <c r="N319" s="10">
        <v>110</v>
      </c>
    </row>
    <row r="320" spans="2:14" x14ac:dyDescent="0.2">
      <c r="B320" s="11" t="s">
        <v>328</v>
      </c>
      <c r="C320" s="10"/>
      <c r="D320" s="10"/>
      <c r="E320" s="10">
        <v>60</v>
      </c>
      <c r="F320" s="10">
        <v>60</v>
      </c>
      <c r="G320" s="10"/>
      <c r="H320" s="10"/>
      <c r="I320" s="10"/>
      <c r="J320" s="10"/>
      <c r="K320" s="10"/>
      <c r="L320" s="10"/>
      <c r="M320" s="10">
        <v>60</v>
      </c>
      <c r="N320" s="10">
        <v>60</v>
      </c>
    </row>
    <row r="321" spans="2:14" x14ac:dyDescent="0.2">
      <c r="B321" s="11" t="s">
        <v>327</v>
      </c>
      <c r="C321" s="10"/>
      <c r="D321" s="10"/>
      <c r="E321" s="10">
        <v>283</v>
      </c>
      <c r="F321" s="10">
        <v>0</v>
      </c>
      <c r="G321" s="10"/>
      <c r="H321" s="10"/>
      <c r="I321" s="10"/>
      <c r="J321" s="10"/>
      <c r="K321" s="10"/>
      <c r="L321" s="10"/>
      <c r="M321" s="10">
        <v>283</v>
      </c>
      <c r="N321" s="10">
        <v>0</v>
      </c>
    </row>
    <row r="322" spans="2:14" x14ac:dyDescent="0.2">
      <c r="B322" s="11" t="s">
        <v>768</v>
      </c>
      <c r="C322" s="10"/>
      <c r="D322" s="10"/>
      <c r="E322" s="10">
        <v>63</v>
      </c>
      <c r="F322" s="10">
        <v>63</v>
      </c>
      <c r="G322" s="10"/>
      <c r="H322" s="10"/>
      <c r="I322" s="10"/>
      <c r="J322" s="10"/>
      <c r="K322" s="10"/>
      <c r="L322" s="10"/>
      <c r="M322" s="10">
        <v>63</v>
      </c>
      <c r="N322" s="10">
        <v>63</v>
      </c>
    </row>
    <row r="323" spans="2:14" x14ac:dyDescent="0.2">
      <c r="B323" s="7" t="s">
        <v>65</v>
      </c>
      <c r="C323" s="10"/>
      <c r="D323" s="10"/>
      <c r="E323" s="10">
        <v>1109</v>
      </c>
      <c r="F323" s="10">
        <v>854</v>
      </c>
      <c r="G323" s="10">
        <v>369</v>
      </c>
      <c r="H323" s="10">
        <v>20</v>
      </c>
      <c r="I323" s="10"/>
      <c r="J323" s="10"/>
      <c r="K323" s="10"/>
      <c r="L323" s="10"/>
      <c r="M323" s="10">
        <v>1478</v>
      </c>
      <c r="N323" s="10">
        <v>874</v>
      </c>
    </row>
    <row r="324" spans="2:14" x14ac:dyDescent="0.2">
      <c r="B324" s="11" t="s">
        <v>523</v>
      </c>
      <c r="C324" s="10"/>
      <c r="D324" s="10"/>
      <c r="E324" s="10">
        <v>131</v>
      </c>
      <c r="F324" s="10">
        <v>131</v>
      </c>
      <c r="G324" s="10">
        <v>58</v>
      </c>
      <c r="H324" s="10">
        <v>2</v>
      </c>
      <c r="I324" s="10"/>
      <c r="J324" s="10"/>
      <c r="K324" s="10"/>
      <c r="L324" s="10"/>
      <c r="M324" s="10">
        <v>189</v>
      </c>
      <c r="N324" s="10">
        <v>133</v>
      </c>
    </row>
    <row r="325" spans="2:14" x14ac:dyDescent="0.2">
      <c r="B325" s="11" t="s">
        <v>524</v>
      </c>
      <c r="C325" s="10"/>
      <c r="D325" s="10"/>
      <c r="E325" s="10">
        <v>99</v>
      </c>
      <c r="F325" s="10">
        <v>0</v>
      </c>
      <c r="G325" s="10"/>
      <c r="H325" s="10"/>
      <c r="I325" s="10"/>
      <c r="J325" s="10"/>
      <c r="K325" s="10"/>
      <c r="L325" s="10"/>
      <c r="M325" s="10">
        <v>99</v>
      </c>
      <c r="N325" s="10">
        <v>0</v>
      </c>
    </row>
    <row r="326" spans="2:14" x14ac:dyDescent="0.2">
      <c r="B326" s="11" t="s">
        <v>135</v>
      </c>
      <c r="C326" s="10"/>
      <c r="D326" s="10"/>
      <c r="E326" s="10">
        <v>179</v>
      </c>
      <c r="F326" s="10">
        <v>179</v>
      </c>
      <c r="G326" s="10"/>
      <c r="H326" s="10"/>
      <c r="I326" s="10"/>
      <c r="J326" s="10"/>
      <c r="K326" s="10"/>
      <c r="L326" s="10"/>
      <c r="M326" s="10">
        <v>179</v>
      </c>
      <c r="N326" s="10">
        <v>179</v>
      </c>
    </row>
    <row r="327" spans="2:14" x14ac:dyDescent="0.2">
      <c r="B327" s="11" t="s">
        <v>248</v>
      </c>
      <c r="C327" s="10"/>
      <c r="D327" s="10"/>
      <c r="E327" s="10">
        <v>140</v>
      </c>
      <c r="F327" s="10">
        <v>75</v>
      </c>
      <c r="G327" s="10"/>
      <c r="H327" s="10"/>
      <c r="I327" s="10"/>
      <c r="J327" s="10"/>
      <c r="K327" s="10"/>
      <c r="L327" s="10"/>
      <c r="M327" s="10">
        <v>140</v>
      </c>
      <c r="N327" s="10">
        <v>75</v>
      </c>
    </row>
    <row r="328" spans="2:14" x14ac:dyDescent="0.2">
      <c r="B328" s="11" t="s">
        <v>80</v>
      </c>
      <c r="C328" s="10"/>
      <c r="D328" s="10"/>
      <c r="E328" s="10">
        <v>179</v>
      </c>
      <c r="F328" s="10">
        <v>179</v>
      </c>
      <c r="G328" s="10">
        <v>74</v>
      </c>
      <c r="H328" s="10">
        <v>8</v>
      </c>
      <c r="I328" s="10"/>
      <c r="J328" s="10"/>
      <c r="K328" s="10"/>
      <c r="L328" s="10"/>
      <c r="M328" s="10">
        <v>253</v>
      </c>
      <c r="N328" s="10">
        <v>187</v>
      </c>
    </row>
    <row r="329" spans="2:14" x14ac:dyDescent="0.2">
      <c r="B329" s="11" t="s">
        <v>331</v>
      </c>
      <c r="C329" s="10"/>
      <c r="D329" s="10"/>
      <c r="E329" s="10">
        <v>190</v>
      </c>
      <c r="F329" s="10">
        <v>190</v>
      </c>
      <c r="G329" s="10">
        <v>119</v>
      </c>
      <c r="H329" s="10">
        <v>8</v>
      </c>
      <c r="I329" s="10"/>
      <c r="J329" s="10"/>
      <c r="K329" s="10"/>
      <c r="L329" s="10"/>
      <c r="M329" s="10">
        <v>309</v>
      </c>
      <c r="N329" s="10">
        <v>198</v>
      </c>
    </row>
    <row r="330" spans="2:14" x14ac:dyDescent="0.2">
      <c r="B330" s="11" t="s">
        <v>253</v>
      </c>
      <c r="C330" s="10"/>
      <c r="D330" s="10"/>
      <c r="E330" s="10">
        <v>100</v>
      </c>
      <c r="F330" s="10">
        <v>100</v>
      </c>
      <c r="G330" s="10"/>
      <c r="H330" s="10"/>
      <c r="I330" s="10"/>
      <c r="J330" s="10"/>
      <c r="K330" s="10"/>
      <c r="L330" s="10"/>
      <c r="M330" s="10">
        <v>100</v>
      </c>
      <c r="N330" s="10">
        <v>100</v>
      </c>
    </row>
    <row r="331" spans="2:14" x14ac:dyDescent="0.2">
      <c r="B331" s="11" t="s">
        <v>449</v>
      </c>
      <c r="C331" s="10"/>
      <c r="D331" s="10"/>
      <c r="E331" s="10">
        <v>91</v>
      </c>
      <c r="F331" s="10">
        <v>0</v>
      </c>
      <c r="G331" s="10">
        <v>118</v>
      </c>
      <c r="H331" s="10">
        <v>2</v>
      </c>
      <c r="I331" s="10"/>
      <c r="J331" s="10"/>
      <c r="K331" s="10"/>
      <c r="L331" s="10"/>
      <c r="M331" s="10">
        <v>209</v>
      </c>
      <c r="N331" s="10">
        <v>2</v>
      </c>
    </row>
    <row r="332" spans="2:14" x14ac:dyDescent="0.2">
      <c r="B332" s="7" t="s">
        <v>66</v>
      </c>
      <c r="C332" s="10"/>
      <c r="D332" s="10"/>
      <c r="E332" s="10">
        <v>446</v>
      </c>
      <c r="F332" s="10">
        <v>442</v>
      </c>
      <c r="G332" s="10">
        <v>160</v>
      </c>
      <c r="H332" s="10">
        <v>0</v>
      </c>
      <c r="I332" s="10"/>
      <c r="J332" s="10"/>
      <c r="K332" s="10"/>
      <c r="L332" s="10"/>
      <c r="M332" s="10">
        <v>606</v>
      </c>
      <c r="N332" s="10">
        <v>442</v>
      </c>
    </row>
    <row r="333" spans="2:14" x14ac:dyDescent="0.2">
      <c r="B333" s="11" t="s">
        <v>525</v>
      </c>
      <c r="C333" s="10"/>
      <c r="D333" s="10"/>
      <c r="E333" s="10">
        <v>80</v>
      </c>
      <c r="F333" s="10">
        <v>80</v>
      </c>
      <c r="G333" s="10"/>
      <c r="H333" s="10"/>
      <c r="I333" s="10"/>
      <c r="J333" s="10"/>
      <c r="K333" s="10"/>
      <c r="L333" s="10"/>
      <c r="M333" s="10">
        <v>80</v>
      </c>
      <c r="N333" s="10">
        <v>80</v>
      </c>
    </row>
    <row r="334" spans="2:14" x14ac:dyDescent="0.2">
      <c r="B334" s="11" t="s">
        <v>526</v>
      </c>
      <c r="C334" s="10"/>
      <c r="D334" s="10"/>
      <c r="E334" s="10">
        <v>60</v>
      </c>
      <c r="F334" s="10">
        <v>60</v>
      </c>
      <c r="G334" s="10"/>
      <c r="H334" s="10"/>
      <c r="I334" s="10"/>
      <c r="J334" s="10"/>
      <c r="K334" s="10"/>
      <c r="L334" s="10"/>
      <c r="M334" s="10">
        <v>60</v>
      </c>
      <c r="N334" s="10">
        <v>60</v>
      </c>
    </row>
    <row r="335" spans="2:14" x14ac:dyDescent="0.2">
      <c r="B335" s="11" t="s">
        <v>199</v>
      </c>
      <c r="C335" s="10"/>
      <c r="D335" s="10"/>
      <c r="E335" s="10">
        <v>5</v>
      </c>
      <c r="F335" s="10">
        <v>5</v>
      </c>
      <c r="G335" s="10"/>
      <c r="H335" s="10"/>
      <c r="I335" s="10"/>
      <c r="J335" s="10"/>
      <c r="K335" s="10"/>
      <c r="L335" s="10"/>
      <c r="M335" s="10">
        <v>5</v>
      </c>
      <c r="N335" s="10">
        <v>5</v>
      </c>
    </row>
    <row r="336" spans="2:14" x14ac:dyDescent="0.2">
      <c r="B336" s="11" t="s">
        <v>82</v>
      </c>
      <c r="C336" s="10"/>
      <c r="D336" s="10"/>
      <c r="E336" s="10"/>
      <c r="F336" s="10"/>
      <c r="G336" s="10">
        <v>34</v>
      </c>
      <c r="H336" s="10">
        <v>0</v>
      </c>
      <c r="I336" s="10"/>
      <c r="J336" s="10"/>
      <c r="K336" s="10"/>
      <c r="L336" s="10"/>
      <c r="M336" s="10">
        <v>34</v>
      </c>
      <c r="N336" s="10">
        <v>0</v>
      </c>
    </row>
    <row r="337" spans="2:14" x14ac:dyDescent="0.2">
      <c r="B337" s="11" t="s">
        <v>722</v>
      </c>
      <c r="C337" s="10"/>
      <c r="D337" s="10"/>
      <c r="E337" s="10">
        <v>99</v>
      </c>
      <c r="F337" s="10">
        <v>99</v>
      </c>
      <c r="G337" s="10"/>
      <c r="H337" s="10"/>
      <c r="I337" s="10"/>
      <c r="J337" s="10"/>
      <c r="K337" s="10"/>
      <c r="L337" s="10"/>
      <c r="M337" s="10">
        <v>99</v>
      </c>
      <c r="N337" s="10">
        <v>99</v>
      </c>
    </row>
    <row r="338" spans="2:14" x14ac:dyDescent="0.2">
      <c r="B338" s="11" t="s">
        <v>678</v>
      </c>
      <c r="C338" s="10"/>
      <c r="D338" s="10"/>
      <c r="E338" s="10">
        <v>2</v>
      </c>
      <c r="F338" s="10"/>
      <c r="G338" s="10"/>
      <c r="H338" s="10"/>
      <c r="I338" s="10"/>
      <c r="J338" s="10"/>
      <c r="K338" s="10"/>
      <c r="L338" s="10"/>
      <c r="M338" s="10">
        <v>2</v>
      </c>
      <c r="N338" s="10"/>
    </row>
    <row r="339" spans="2:14" x14ac:dyDescent="0.2">
      <c r="B339" s="11" t="s">
        <v>527</v>
      </c>
      <c r="C339" s="10"/>
      <c r="D339" s="10"/>
      <c r="E339" s="10">
        <v>124</v>
      </c>
      <c r="F339" s="10">
        <v>124</v>
      </c>
      <c r="G339" s="10"/>
      <c r="H339" s="10"/>
      <c r="I339" s="10"/>
      <c r="J339" s="10"/>
      <c r="K339" s="10"/>
      <c r="L339" s="10"/>
      <c r="M339" s="10">
        <v>124</v>
      </c>
      <c r="N339" s="10">
        <v>124</v>
      </c>
    </row>
    <row r="340" spans="2:14" x14ac:dyDescent="0.2">
      <c r="B340" s="11" t="s">
        <v>528</v>
      </c>
      <c r="C340" s="10"/>
      <c r="D340" s="10"/>
      <c r="E340" s="10">
        <v>74</v>
      </c>
      <c r="F340" s="10">
        <v>74</v>
      </c>
      <c r="G340" s="10"/>
      <c r="H340" s="10"/>
      <c r="I340" s="10"/>
      <c r="J340" s="10"/>
      <c r="K340" s="10"/>
      <c r="L340" s="10"/>
      <c r="M340" s="10">
        <v>74</v>
      </c>
      <c r="N340" s="10">
        <v>74</v>
      </c>
    </row>
    <row r="341" spans="2:14" x14ac:dyDescent="0.2">
      <c r="B341" s="11" t="s">
        <v>111</v>
      </c>
      <c r="C341" s="10"/>
      <c r="D341" s="10"/>
      <c r="E341" s="10"/>
      <c r="F341" s="10"/>
      <c r="G341" s="10">
        <v>20</v>
      </c>
      <c r="H341" s="10">
        <v>0</v>
      </c>
      <c r="I341" s="10"/>
      <c r="J341" s="10"/>
      <c r="K341" s="10"/>
      <c r="L341" s="10"/>
      <c r="M341" s="10">
        <v>20</v>
      </c>
      <c r="N341" s="10">
        <v>0</v>
      </c>
    </row>
    <row r="342" spans="2:14" x14ac:dyDescent="0.2">
      <c r="B342" s="11" t="s">
        <v>277</v>
      </c>
      <c r="C342" s="10"/>
      <c r="D342" s="10"/>
      <c r="E342" s="10"/>
      <c r="F342" s="10"/>
      <c r="G342" s="10">
        <v>40</v>
      </c>
      <c r="H342" s="10">
        <v>0</v>
      </c>
      <c r="I342" s="10"/>
      <c r="J342" s="10"/>
      <c r="K342" s="10"/>
      <c r="L342" s="10"/>
      <c r="M342" s="10">
        <v>40</v>
      </c>
      <c r="N342" s="10">
        <v>0</v>
      </c>
    </row>
    <row r="343" spans="2:14" x14ac:dyDescent="0.2">
      <c r="B343" s="11" t="s">
        <v>278</v>
      </c>
      <c r="C343" s="10"/>
      <c r="D343" s="10"/>
      <c r="E343" s="10"/>
      <c r="F343" s="10"/>
      <c r="G343" s="10">
        <v>32</v>
      </c>
      <c r="H343" s="10">
        <v>0</v>
      </c>
      <c r="I343" s="10"/>
      <c r="J343" s="10"/>
      <c r="K343" s="10"/>
      <c r="L343" s="10"/>
      <c r="M343" s="10">
        <v>32</v>
      </c>
      <c r="N343" s="10">
        <v>0</v>
      </c>
    </row>
    <row r="344" spans="2:14" x14ac:dyDescent="0.2">
      <c r="B344" s="11" t="s">
        <v>12</v>
      </c>
      <c r="C344" s="10"/>
      <c r="D344" s="10"/>
      <c r="E344" s="10"/>
      <c r="F344" s="10"/>
      <c r="G344" s="10">
        <v>34</v>
      </c>
      <c r="H344" s="10">
        <v>0</v>
      </c>
      <c r="I344" s="10"/>
      <c r="J344" s="10"/>
      <c r="K344" s="10"/>
      <c r="L344" s="10"/>
      <c r="M344" s="10">
        <v>34</v>
      </c>
      <c r="N344" s="10">
        <v>0</v>
      </c>
    </row>
    <row r="345" spans="2:14" x14ac:dyDescent="0.2">
      <c r="B345" s="11" t="s">
        <v>679</v>
      </c>
      <c r="C345" s="10"/>
      <c r="D345" s="10"/>
      <c r="E345" s="10">
        <v>2</v>
      </c>
      <c r="F345" s="10"/>
      <c r="G345" s="10"/>
      <c r="H345" s="10"/>
      <c r="I345" s="10"/>
      <c r="J345" s="10"/>
      <c r="K345" s="10"/>
      <c r="L345" s="10"/>
      <c r="M345" s="10">
        <v>2</v>
      </c>
      <c r="N345" s="10"/>
    </row>
    <row r="346" spans="2:14" x14ac:dyDescent="0.2">
      <c r="B346" s="7" t="s">
        <v>67</v>
      </c>
      <c r="C346" s="10"/>
      <c r="D346" s="10"/>
      <c r="E346" s="10">
        <v>490</v>
      </c>
      <c r="F346" s="10">
        <v>329</v>
      </c>
      <c r="G346" s="10">
        <v>90</v>
      </c>
      <c r="H346" s="10">
        <v>30</v>
      </c>
      <c r="I346" s="10"/>
      <c r="J346" s="10"/>
      <c r="K346" s="10"/>
      <c r="L346" s="10"/>
      <c r="M346" s="10">
        <v>580</v>
      </c>
      <c r="N346" s="10">
        <v>359</v>
      </c>
    </row>
    <row r="347" spans="2:14" x14ac:dyDescent="0.2">
      <c r="B347" s="11" t="s">
        <v>529</v>
      </c>
      <c r="C347" s="10"/>
      <c r="D347" s="10"/>
      <c r="E347" s="10"/>
      <c r="F347" s="10"/>
      <c r="G347" s="10">
        <v>15</v>
      </c>
      <c r="H347" s="10"/>
      <c r="I347" s="10"/>
      <c r="J347" s="10"/>
      <c r="K347" s="10"/>
      <c r="L347" s="10"/>
      <c r="M347" s="10">
        <v>15</v>
      </c>
      <c r="N347" s="10"/>
    </row>
    <row r="348" spans="2:14" x14ac:dyDescent="0.2">
      <c r="B348" s="11" t="s">
        <v>530</v>
      </c>
      <c r="C348" s="10"/>
      <c r="D348" s="10"/>
      <c r="E348" s="10"/>
      <c r="F348" s="10"/>
      <c r="G348" s="10">
        <v>15</v>
      </c>
      <c r="H348" s="10"/>
      <c r="I348" s="10"/>
      <c r="J348" s="10"/>
      <c r="K348" s="10"/>
      <c r="L348" s="10"/>
      <c r="M348" s="10">
        <v>15</v>
      </c>
      <c r="N348" s="10"/>
    </row>
    <row r="349" spans="2:14" x14ac:dyDescent="0.2">
      <c r="B349" s="11" t="s">
        <v>531</v>
      </c>
      <c r="C349" s="10"/>
      <c r="D349" s="10"/>
      <c r="E349" s="10"/>
      <c r="F349" s="10"/>
      <c r="G349" s="10">
        <v>15</v>
      </c>
      <c r="H349" s="10">
        <v>15</v>
      </c>
      <c r="I349" s="10"/>
      <c r="J349" s="10"/>
      <c r="K349" s="10"/>
      <c r="L349" s="10"/>
      <c r="M349" s="10">
        <v>15</v>
      </c>
      <c r="N349" s="10">
        <v>15</v>
      </c>
    </row>
    <row r="350" spans="2:14" x14ac:dyDescent="0.2">
      <c r="B350" s="11" t="s">
        <v>532</v>
      </c>
      <c r="C350" s="10"/>
      <c r="D350" s="10"/>
      <c r="E350" s="10"/>
      <c r="F350" s="10"/>
      <c r="G350" s="10">
        <v>15</v>
      </c>
      <c r="H350" s="10"/>
      <c r="I350" s="10"/>
      <c r="J350" s="10"/>
      <c r="K350" s="10"/>
      <c r="L350" s="10"/>
      <c r="M350" s="10">
        <v>15</v>
      </c>
      <c r="N350" s="10"/>
    </row>
    <row r="351" spans="2:14" x14ac:dyDescent="0.2">
      <c r="B351" s="11" t="s">
        <v>764</v>
      </c>
      <c r="C351" s="10"/>
      <c r="D351" s="10"/>
      <c r="E351" s="10">
        <v>1</v>
      </c>
      <c r="F351" s="10"/>
      <c r="G351" s="10"/>
      <c r="H351" s="10"/>
      <c r="I351" s="10"/>
      <c r="J351" s="10"/>
      <c r="K351" s="10"/>
      <c r="L351" s="10"/>
      <c r="M351" s="10">
        <v>1</v>
      </c>
      <c r="N351" s="10"/>
    </row>
    <row r="352" spans="2:14" x14ac:dyDescent="0.2">
      <c r="B352" s="11" t="s">
        <v>170</v>
      </c>
      <c r="C352" s="10"/>
      <c r="D352" s="10"/>
      <c r="E352" s="10">
        <v>320</v>
      </c>
      <c r="F352" s="10">
        <v>160</v>
      </c>
      <c r="G352" s="10"/>
      <c r="H352" s="10"/>
      <c r="I352" s="10"/>
      <c r="J352" s="10"/>
      <c r="K352" s="10"/>
      <c r="L352" s="10"/>
      <c r="M352" s="10">
        <v>320</v>
      </c>
      <c r="N352" s="10">
        <v>160</v>
      </c>
    </row>
    <row r="353" spans="2:14" x14ac:dyDescent="0.2">
      <c r="B353" s="11" t="s">
        <v>376</v>
      </c>
      <c r="C353" s="10"/>
      <c r="D353" s="10"/>
      <c r="E353" s="10">
        <v>50</v>
      </c>
      <c r="F353" s="10">
        <v>50</v>
      </c>
      <c r="G353" s="10"/>
      <c r="H353" s="10"/>
      <c r="I353" s="10"/>
      <c r="J353" s="10"/>
      <c r="K353" s="10"/>
      <c r="L353" s="10"/>
      <c r="M353" s="10">
        <v>50</v>
      </c>
      <c r="N353" s="10">
        <v>50</v>
      </c>
    </row>
    <row r="354" spans="2:14" x14ac:dyDescent="0.2">
      <c r="B354" s="11" t="s">
        <v>171</v>
      </c>
      <c r="C354" s="10"/>
      <c r="D354" s="10"/>
      <c r="E354" s="10">
        <v>36</v>
      </c>
      <c r="F354" s="10">
        <v>36</v>
      </c>
      <c r="G354" s="10"/>
      <c r="H354" s="10"/>
      <c r="I354" s="10"/>
      <c r="J354" s="10"/>
      <c r="K354" s="10"/>
      <c r="L354" s="10"/>
      <c r="M354" s="10">
        <v>36</v>
      </c>
      <c r="N354" s="10">
        <v>36</v>
      </c>
    </row>
    <row r="355" spans="2:14" x14ac:dyDescent="0.2">
      <c r="B355" s="11" t="s">
        <v>533</v>
      </c>
      <c r="C355" s="10"/>
      <c r="D355" s="10"/>
      <c r="E355" s="10">
        <v>83</v>
      </c>
      <c r="F355" s="10">
        <v>83</v>
      </c>
      <c r="G355" s="10"/>
      <c r="H355" s="10"/>
      <c r="I355" s="10"/>
      <c r="J355" s="10"/>
      <c r="K355" s="10"/>
      <c r="L355" s="10"/>
      <c r="M355" s="10">
        <v>83</v>
      </c>
      <c r="N355" s="10">
        <v>83</v>
      </c>
    </row>
    <row r="356" spans="2:14" x14ac:dyDescent="0.2">
      <c r="B356" s="11" t="s">
        <v>534</v>
      </c>
      <c r="C356" s="10"/>
      <c r="D356" s="10"/>
      <c r="E356" s="10"/>
      <c r="F356" s="10"/>
      <c r="G356" s="10">
        <v>15</v>
      </c>
      <c r="H356" s="10">
        <v>15</v>
      </c>
      <c r="I356" s="10"/>
      <c r="J356" s="10"/>
      <c r="K356" s="10"/>
      <c r="L356" s="10"/>
      <c r="M356" s="10">
        <v>15</v>
      </c>
      <c r="N356" s="10">
        <v>15</v>
      </c>
    </row>
    <row r="357" spans="2:14" x14ac:dyDescent="0.2">
      <c r="B357" s="11" t="s">
        <v>535</v>
      </c>
      <c r="C357" s="10"/>
      <c r="D357" s="10"/>
      <c r="E357" s="10"/>
      <c r="F357" s="10"/>
      <c r="G357" s="10">
        <v>15</v>
      </c>
      <c r="H357" s="10"/>
      <c r="I357" s="10"/>
      <c r="J357" s="10"/>
      <c r="K357" s="10"/>
      <c r="L357" s="10"/>
      <c r="M357" s="10">
        <v>15</v>
      </c>
      <c r="N357" s="10"/>
    </row>
    <row r="358" spans="2:14" x14ac:dyDescent="0.2">
      <c r="B358" s="7" t="s">
        <v>68</v>
      </c>
      <c r="C358" s="10">
        <v>65</v>
      </c>
      <c r="D358" s="10"/>
      <c r="E358" s="10">
        <v>726</v>
      </c>
      <c r="F358" s="10">
        <v>614</v>
      </c>
      <c r="G358" s="10">
        <v>106</v>
      </c>
      <c r="H358" s="10">
        <v>106</v>
      </c>
      <c r="I358" s="10"/>
      <c r="J358" s="10"/>
      <c r="K358" s="10"/>
      <c r="L358" s="10"/>
      <c r="M358" s="10">
        <v>897</v>
      </c>
      <c r="N358" s="10">
        <v>720</v>
      </c>
    </row>
    <row r="359" spans="2:14" x14ac:dyDescent="0.2">
      <c r="B359" s="11" t="s">
        <v>345</v>
      </c>
      <c r="C359" s="10"/>
      <c r="D359" s="10"/>
      <c r="E359" s="10">
        <v>70</v>
      </c>
      <c r="F359" s="10">
        <v>70</v>
      </c>
      <c r="G359" s="10"/>
      <c r="H359" s="10"/>
      <c r="I359" s="10"/>
      <c r="J359" s="10"/>
      <c r="K359" s="10"/>
      <c r="L359" s="10"/>
      <c r="M359" s="10">
        <v>70</v>
      </c>
      <c r="N359" s="10">
        <v>70</v>
      </c>
    </row>
    <row r="360" spans="2:14" x14ac:dyDescent="0.2">
      <c r="B360" s="11" t="s">
        <v>536</v>
      </c>
      <c r="C360" s="10"/>
      <c r="D360" s="10"/>
      <c r="E360" s="10">
        <v>76</v>
      </c>
      <c r="F360" s="10">
        <v>76</v>
      </c>
      <c r="G360" s="10"/>
      <c r="H360" s="10"/>
      <c r="I360" s="10"/>
      <c r="J360" s="10"/>
      <c r="K360" s="10"/>
      <c r="L360" s="10"/>
      <c r="M360" s="10">
        <v>76</v>
      </c>
      <c r="N360" s="10">
        <v>76</v>
      </c>
    </row>
    <row r="361" spans="2:14" x14ac:dyDescent="0.2">
      <c r="B361" s="11" t="s">
        <v>228</v>
      </c>
      <c r="C361" s="10"/>
      <c r="D361" s="10"/>
      <c r="E361" s="10">
        <v>20</v>
      </c>
      <c r="F361" s="10">
        <v>20</v>
      </c>
      <c r="G361" s="10"/>
      <c r="H361" s="10"/>
      <c r="I361" s="10"/>
      <c r="J361" s="10"/>
      <c r="K361" s="10"/>
      <c r="L361" s="10"/>
      <c r="M361" s="10">
        <v>20</v>
      </c>
      <c r="N361" s="10">
        <v>20</v>
      </c>
    </row>
    <row r="362" spans="2:14" x14ac:dyDescent="0.2">
      <c r="B362" s="11" t="s">
        <v>189</v>
      </c>
      <c r="C362" s="10"/>
      <c r="D362" s="10"/>
      <c r="E362" s="10">
        <v>21</v>
      </c>
      <c r="F362" s="10">
        <v>21</v>
      </c>
      <c r="G362" s="10"/>
      <c r="H362" s="10"/>
      <c r="I362" s="10"/>
      <c r="J362" s="10"/>
      <c r="K362" s="10"/>
      <c r="L362" s="10"/>
      <c r="M362" s="10">
        <v>21</v>
      </c>
      <c r="N362" s="10">
        <v>21</v>
      </c>
    </row>
    <row r="363" spans="2:14" x14ac:dyDescent="0.2">
      <c r="B363" s="11" t="s">
        <v>537</v>
      </c>
      <c r="C363" s="10"/>
      <c r="D363" s="10"/>
      <c r="E363" s="10">
        <v>25</v>
      </c>
      <c r="F363" s="10">
        <v>25</v>
      </c>
      <c r="G363" s="10"/>
      <c r="H363" s="10"/>
      <c r="I363" s="10"/>
      <c r="J363" s="10"/>
      <c r="K363" s="10"/>
      <c r="L363" s="10"/>
      <c r="M363" s="10">
        <v>25</v>
      </c>
      <c r="N363" s="10">
        <v>25</v>
      </c>
    </row>
    <row r="364" spans="2:14" x14ac:dyDescent="0.2">
      <c r="B364" s="11" t="s">
        <v>538</v>
      </c>
      <c r="C364" s="10">
        <v>65</v>
      </c>
      <c r="D364" s="10"/>
      <c r="E364" s="10"/>
      <c r="F364" s="10"/>
      <c r="G364" s="10"/>
      <c r="H364" s="10"/>
      <c r="I364" s="10"/>
      <c r="J364" s="10"/>
      <c r="K364" s="10"/>
      <c r="L364" s="10"/>
      <c r="M364" s="10">
        <v>65</v>
      </c>
      <c r="N364" s="10"/>
    </row>
    <row r="365" spans="2:14" x14ac:dyDescent="0.2">
      <c r="B365" s="11" t="s">
        <v>539</v>
      </c>
      <c r="C365" s="10"/>
      <c r="D365" s="10"/>
      <c r="E365" s="10">
        <v>372</v>
      </c>
      <c r="F365" s="10">
        <v>286</v>
      </c>
      <c r="G365" s="10">
        <v>106</v>
      </c>
      <c r="H365" s="10">
        <v>106</v>
      </c>
      <c r="I365" s="10"/>
      <c r="J365" s="10"/>
      <c r="K365" s="10"/>
      <c r="L365" s="10"/>
      <c r="M365" s="10">
        <v>478</v>
      </c>
      <c r="N365" s="10">
        <v>392</v>
      </c>
    </row>
    <row r="366" spans="2:14" x14ac:dyDescent="0.2">
      <c r="B366" s="11" t="s">
        <v>123</v>
      </c>
      <c r="C366" s="10"/>
      <c r="D366" s="10"/>
      <c r="E366" s="10">
        <v>68</v>
      </c>
      <c r="F366" s="10">
        <v>42</v>
      </c>
      <c r="G366" s="10"/>
      <c r="H366" s="10"/>
      <c r="I366" s="10"/>
      <c r="J366" s="10"/>
      <c r="K366" s="10"/>
      <c r="L366" s="10"/>
      <c r="M366" s="10">
        <v>68</v>
      </c>
      <c r="N366" s="10">
        <v>42</v>
      </c>
    </row>
    <row r="367" spans="2:14" x14ac:dyDescent="0.2">
      <c r="B367" s="11" t="s">
        <v>58</v>
      </c>
      <c r="C367" s="10"/>
      <c r="D367" s="10"/>
      <c r="E367" s="10">
        <v>74</v>
      </c>
      <c r="F367" s="10">
        <v>74</v>
      </c>
      <c r="G367" s="10"/>
      <c r="H367" s="10"/>
      <c r="I367" s="10"/>
      <c r="J367" s="10"/>
      <c r="K367" s="10"/>
      <c r="L367" s="10"/>
      <c r="M367" s="10">
        <v>74</v>
      </c>
      <c r="N367" s="10">
        <v>74</v>
      </c>
    </row>
    <row r="368" spans="2:14" x14ac:dyDescent="0.2">
      <c r="B368" s="7" t="s">
        <v>69</v>
      </c>
      <c r="C368" s="10"/>
      <c r="D368" s="10"/>
      <c r="E368" s="10">
        <v>479</v>
      </c>
      <c r="F368" s="10">
        <v>307</v>
      </c>
      <c r="G368" s="10"/>
      <c r="H368" s="10"/>
      <c r="I368" s="10"/>
      <c r="J368" s="10"/>
      <c r="K368" s="10"/>
      <c r="L368" s="10"/>
      <c r="M368" s="10">
        <v>479</v>
      </c>
      <c r="N368" s="10">
        <v>307</v>
      </c>
    </row>
    <row r="369" spans="2:14" x14ac:dyDescent="0.2">
      <c r="B369" s="11" t="s">
        <v>174</v>
      </c>
      <c r="C369" s="10"/>
      <c r="D369" s="10"/>
      <c r="E369" s="10">
        <v>344</v>
      </c>
      <c r="F369" s="10">
        <v>172</v>
      </c>
      <c r="G369" s="10"/>
      <c r="H369" s="10"/>
      <c r="I369" s="10"/>
      <c r="J369" s="10"/>
      <c r="K369" s="10"/>
      <c r="L369" s="10"/>
      <c r="M369" s="10">
        <v>344</v>
      </c>
      <c r="N369" s="10">
        <v>172</v>
      </c>
    </row>
    <row r="370" spans="2:14" x14ac:dyDescent="0.2">
      <c r="B370" s="11" t="s">
        <v>540</v>
      </c>
      <c r="C370" s="10"/>
      <c r="D370" s="10"/>
      <c r="E370" s="10">
        <v>85</v>
      </c>
      <c r="F370" s="10">
        <v>85</v>
      </c>
      <c r="G370" s="10"/>
      <c r="H370" s="10"/>
      <c r="I370" s="10"/>
      <c r="J370" s="10"/>
      <c r="K370" s="10"/>
      <c r="L370" s="10"/>
      <c r="M370" s="10">
        <v>85</v>
      </c>
      <c r="N370" s="10">
        <v>85</v>
      </c>
    </row>
    <row r="371" spans="2:14" x14ac:dyDescent="0.2">
      <c r="B371" s="11" t="s">
        <v>346</v>
      </c>
      <c r="C371" s="10"/>
      <c r="D371" s="10"/>
      <c r="E371" s="10">
        <v>50</v>
      </c>
      <c r="F371" s="10">
        <v>50</v>
      </c>
      <c r="G371" s="10"/>
      <c r="H371" s="10"/>
      <c r="I371" s="10"/>
      <c r="J371" s="10"/>
      <c r="K371" s="10"/>
      <c r="L371" s="10"/>
      <c r="M371" s="10">
        <v>50</v>
      </c>
      <c r="N371" s="10">
        <v>50</v>
      </c>
    </row>
    <row r="372" spans="2:14" x14ac:dyDescent="0.2">
      <c r="B372" s="7" t="s">
        <v>70</v>
      </c>
      <c r="C372" s="10">
        <v>1830</v>
      </c>
      <c r="D372" s="10">
        <v>380</v>
      </c>
      <c r="E372" s="10">
        <v>1543</v>
      </c>
      <c r="F372" s="10">
        <v>1441</v>
      </c>
      <c r="G372" s="10">
        <v>596</v>
      </c>
      <c r="H372" s="10">
        <v>2</v>
      </c>
      <c r="I372" s="10"/>
      <c r="J372" s="10"/>
      <c r="K372" s="10"/>
      <c r="L372" s="10"/>
      <c r="M372" s="10">
        <v>3969</v>
      </c>
      <c r="N372" s="10">
        <v>1823</v>
      </c>
    </row>
    <row r="373" spans="2:14" x14ac:dyDescent="0.2">
      <c r="B373" s="11" t="s">
        <v>541</v>
      </c>
      <c r="C373" s="10"/>
      <c r="D373" s="10"/>
      <c r="E373" s="10">
        <v>124</v>
      </c>
      <c r="F373" s="10">
        <v>124</v>
      </c>
      <c r="G373" s="10">
        <v>36</v>
      </c>
      <c r="H373" s="10">
        <v>0</v>
      </c>
      <c r="I373" s="10"/>
      <c r="J373" s="10"/>
      <c r="K373" s="10"/>
      <c r="L373" s="10"/>
      <c r="M373" s="10">
        <v>160</v>
      </c>
      <c r="N373" s="10">
        <v>124</v>
      </c>
    </row>
    <row r="374" spans="2:14" x14ac:dyDescent="0.2">
      <c r="B374" s="11" t="s">
        <v>542</v>
      </c>
      <c r="C374" s="10">
        <v>147</v>
      </c>
      <c r="D374" s="10"/>
      <c r="E374" s="10"/>
      <c r="F374" s="10"/>
      <c r="G374" s="10"/>
      <c r="H374" s="10"/>
      <c r="I374" s="10"/>
      <c r="J374" s="10"/>
      <c r="K374" s="10"/>
      <c r="L374" s="10"/>
      <c r="M374" s="10">
        <v>147</v>
      </c>
      <c r="N374" s="10"/>
    </row>
    <row r="375" spans="2:14" x14ac:dyDescent="0.2">
      <c r="B375" s="11" t="s">
        <v>543</v>
      </c>
      <c r="C375" s="10"/>
      <c r="D375" s="10"/>
      <c r="E375" s="10">
        <v>59</v>
      </c>
      <c r="F375" s="10">
        <v>59</v>
      </c>
      <c r="G375" s="10">
        <v>32</v>
      </c>
      <c r="H375" s="10">
        <v>0</v>
      </c>
      <c r="I375" s="10"/>
      <c r="J375" s="10"/>
      <c r="K375" s="10"/>
      <c r="L375" s="10"/>
      <c r="M375" s="10">
        <v>91</v>
      </c>
      <c r="N375" s="10">
        <v>59</v>
      </c>
    </row>
    <row r="376" spans="2:14" x14ac:dyDescent="0.2">
      <c r="B376" s="11" t="s">
        <v>217</v>
      </c>
      <c r="C376" s="10">
        <v>83</v>
      </c>
      <c r="D376" s="10"/>
      <c r="E376" s="10"/>
      <c r="F376" s="10"/>
      <c r="G376" s="10"/>
      <c r="H376" s="10"/>
      <c r="I376" s="10"/>
      <c r="J376" s="10"/>
      <c r="K376" s="10"/>
      <c r="L376" s="10"/>
      <c r="M376" s="10">
        <v>83</v>
      </c>
      <c r="N376" s="10"/>
    </row>
    <row r="377" spans="2:14" x14ac:dyDescent="0.2">
      <c r="B377" s="11" t="s">
        <v>347</v>
      </c>
      <c r="C377" s="10"/>
      <c r="D377" s="10"/>
      <c r="E377" s="10">
        <v>53</v>
      </c>
      <c r="F377" s="10">
        <v>53</v>
      </c>
      <c r="G377" s="10">
        <v>24</v>
      </c>
      <c r="H377" s="10">
        <v>0</v>
      </c>
      <c r="I377" s="10"/>
      <c r="J377" s="10"/>
      <c r="K377" s="10"/>
      <c r="L377" s="10"/>
      <c r="M377" s="10">
        <v>77</v>
      </c>
      <c r="N377" s="10">
        <v>53</v>
      </c>
    </row>
    <row r="378" spans="2:14" x14ac:dyDescent="0.2">
      <c r="B378" s="11" t="s">
        <v>544</v>
      </c>
      <c r="C378" s="10"/>
      <c r="D378" s="10"/>
      <c r="E378" s="10">
        <v>43</v>
      </c>
      <c r="F378" s="10">
        <v>43</v>
      </c>
      <c r="G378" s="10">
        <v>10</v>
      </c>
      <c r="H378" s="10">
        <v>0</v>
      </c>
      <c r="I378" s="10"/>
      <c r="J378" s="10"/>
      <c r="K378" s="10"/>
      <c r="L378" s="10"/>
      <c r="M378" s="10">
        <v>53</v>
      </c>
      <c r="N378" s="10">
        <v>43</v>
      </c>
    </row>
    <row r="379" spans="2:14" x14ac:dyDescent="0.2">
      <c r="B379" s="11" t="s">
        <v>545</v>
      </c>
      <c r="C379" s="10"/>
      <c r="D379" s="10"/>
      <c r="E379" s="10">
        <v>18</v>
      </c>
      <c r="F379" s="10">
        <v>18</v>
      </c>
      <c r="G379" s="10">
        <v>7</v>
      </c>
      <c r="H379" s="10">
        <v>0</v>
      </c>
      <c r="I379" s="10"/>
      <c r="J379" s="10"/>
      <c r="K379" s="10"/>
      <c r="L379" s="10"/>
      <c r="M379" s="10">
        <v>25</v>
      </c>
      <c r="N379" s="10">
        <v>18</v>
      </c>
    </row>
    <row r="380" spans="2:14" x14ac:dyDescent="0.2">
      <c r="B380" s="11" t="s">
        <v>230</v>
      </c>
      <c r="C380" s="10"/>
      <c r="D380" s="10"/>
      <c r="E380" s="10">
        <v>19</v>
      </c>
      <c r="F380" s="10"/>
      <c r="G380" s="10">
        <v>81</v>
      </c>
      <c r="H380" s="10"/>
      <c r="I380" s="10"/>
      <c r="J380" s="10"/>
      <c r="K380" s="10"/>
      <c r="L380" s="10"/>
      <c r="M380" s="10">
        <v>100</v>
      </c>
      <c r="N380" s="10"/>
    </row>
    <row r="381" spans="2:14" x14ac:dyDescent="0.2">
      <c r="B381" s="11" t="s">
        <v>16</v>
      </c>
      <c r="C381" s="10">
        <v>230</v>
      </c>
      <c r="D381" s="10"/>
      <c r="E381" s="10"/>
      <c r="F381" s="10"/>
      <c r="G381" s="10"/>
      <c r="H381" s="10"/>
      <c r="I381" s="10"/>
      <c r="J381" s="10"/>
      <c r="K381" s="10"/>
      <c r="L381" s="10"/>
      <c r="M381" s="10">
        <v>230</v>
      </c>
      <c r="N381" s="10"/>
    </row>
    <row r="382" spans="2:14" x14ac:dyDescent="0.2">
      <c r="B382" s="11" t="s">
        <v>546</v>
      </c>
      <c r="C382" s="10"/>
      <c r="D382" s="10"/>
      <c r="E382" s="10">
        <v>43</v>
      </c>
      <c r="F382" s="10">
        <v>43</v>
      </c>
      <c r="G382" s="10">
        <v>8</v>
      </c>
      <c r="H382" s="10">
        <v>0</v>
      </c>
      <c r="I382" s="10"/>
      <c r="J382" s="10"/>
      <c r="K382" s="10"/>
      <c r="L382" s="10"/>
      <c r="M382" s="10">
        <v>51</v>
      </c>
      <c r="N382" s="10">
        <v>43</v>
      </c>
    </row>
    <row r="383" spans="2:14" x14ac:dyDescent="0.2">
      <c r="B383" s="11" t="s">
        <v>547</v>
      </c>
      <c r="C383" s="10"/>
      <c r="D383" s="10"/>
      <c r="E383" s="10">
        <v>40</v>
      </c>
      <c r="F383" s="10">
        <v>40</v>
      </c>
      <c r="G383" s="10">
        <v>23</v>
      </c>
      <c r="H383" s="10">
        <v>0</v>
      </c>
      <c r="I383" s="10"/>
      <c r="J383" s="10"/>
      <c r="K383" s="10"/>
      <c r="L383" s="10"/>
      <c r="M383" s="10">
        <v>63</v>
      </c>
      <c r="N383" s="10">
        <v>40</v>
      </c>
    </row>
    <row r="384" spans="2:14" x14ac:dyDescent="0.2">
      <c r="B384" s="11" t="s">
        <v>348</v>
      </c>
      <c r="C384" s="10"/>
      <c r="D384" s="10"/>
      <c r="E384" s="10">
        <v>196</v>
      </c>
      <c r="F384" s="10">
        <v>196</v>
      </c>
      <c r="G384" s="10">
        <v>72</v>
      </c>
      <c r="H384" s="10"/>
      <c r="I384" s="10"/>
      <c r="J384" s="10"/>
      <c r="K384" s="10"/>
      <c r="L384" s="10"/>
      <c r="M384" s="10">
        <v>268</v>
      </c>
      <c r="N384" s="10">
        <v>196</v>
      </c>
    </row>
    <row r="385" spans="2:14" x14ac:dyDescent="0.2">
      <c r="B385" s="11" t="s">
        <v>548</v>
      </c>
      <c r="C385" s="10">
        <v>145</v>
      </c>
      <c r="D385" s="10"/>
      <c r="E385" s="10"/>
      <c r="F385" s="10"/>
      <c r="G385" s="10"/>
      <c r="H385" s="10"/>
      <c r="I385" s="10"/>
      <c r="J385" s="10"/>
      <c r="K385" s="10"/>
      <c r="L385" s="10"/>
      <c r="M385" s="10">
        <v>145</v>
      </c>
      <c r="N385" s="10"/>
    </row>
    <row r="386" spans="2:14" x14ac:dyDescent="0.2">
      <c r="B386" s="11" t="s">
        <v>549</v>
      </c>
      <c r="C386" s="10"/>
      <c r="D386" s="10"/>
      <c r="E386" s="10">
        <v>39</v>
      </c>
      <c r="F386" s="10">
        <v>39</v>
      </c>
      <c r="G386" s="10">
        <v>42</v>
      </c>
      <c r="H386" s="10">
        <v>2</v>
      </c>
      <c r="I386" s="10"/>
      <c r="J386" s="10"/>
      <c r="K386" s="10"/>
      <c r="L386" s="10"/>
      <c r="M386" s="10">
        <v>81</v>
      </c>
      <c r="N386" s="10">
        <v>41</v>
      </c>
    </row>
    <row r="387" spans="2:14" x14ac:dyDescent="0.2">
      <c r="B387" s="11" t="s">
        <v>245</v>
      </c>
      <c r="C387" s="10">
        <v>185</v>
      </c>
      <c r="D387" s="10">
        <v>185</v>
      </c>
      <c r="E387" s="10"/>
      <c r="F387" s="10"/>
      <c r="G387" s="10"/>
      <c r="H387" s="10"/>
      <c r="I387" s="10"/>
      <c r="J387" s="10"/>
      <c r="K387" s="10"/>
      <c r="L387" s="10"/>
      <c r="M387" s="10">
        <v>185</v>
      </c>
      <c r="N387" s="10">
        <v>185</v>
      </c>
    </row>
    <row r="388" spans="2:14" x14ac:dyDescent="0.2">
      <c r="B388" s="11" t="s">
        <v>550</v>
      </c>
      <c r="C388" s="10">
        <v>153</v>
      </c>
      <c r="D388" s="10"/>
      <c r="E388" s="10"/>
      <c r="F388" s="10"/>
      <c r="G388" s="10"/>
      <c r="H388" s="10"/>
      <c r="I388" s="10"/>
      <c r="J388" s="10"/>
      <c r="K388" s="10"/>
      <c r="L388" s="10"/>
      <c r="M388" s="10">
        <v>153</v>
      </c>
      <c r="N388" s="10"/>
    </row>
    <row r="389" spans="2:14" x14ac:dyDescent="0.2">
      <c r="B389" s="11" t="s">
        <v>551</v>
      </c>
      <c r="C389" s="10"/>
      <c r="D389" s="10"/>
      <c r="E389" s="10">
        <v>83</v>
      </c>
      <c r="F389" s="10">
        <v>83</v>
      </c>
      <c r="G389" s="10">
        <v>17</v>
      </c>
      <c r="H389" s="10">
        <v>0</v>
      </c>
      <c r="I389" s="10"/>
      <c r="J389" s="10"/>
      <c r="K389" s="10"/>
      <c r="L389" s="10"/>
      <c r="M389" s="10">
        <v>100</v>
      </c>
      <c r="N389" s="10">
        <v>83</v>
      </c>
    </row>
    <row r="390" spans="2:14" x14ac:dyDescent="0.2">
      <c r="B390" s="11" t="s">
        <v>125</v>
      </c>
      <c r="C390" s="10">
        <v>139</v>
      </c>
      <c r="D390" s="10"/>
      <c r="E390" s="10"/>
      <c r="F390" s="10"/>
      <c r="G390" s="10"/>
      <c r="H390" s="10"/>
      <c r="I390" s="10"/>
      <c r="J390" s="10"/>
      <c r="K390" s="10"/>
      <c r="L390" s="10"/>
      <c r="M390" s="10">
        <v>139</v>
      </c>
      <c r="N390" s="10"/>
    </row>
    <row r="391" spans="2:14" x14ac:dyDescent="0.2">
      <c r="B391" s="11" t="s">
        <v>140</v>
      </c>
      <c r="C391" s="10"/>
      <c r="D391" s="10"/>
      <c r="E391" s="10">
        <v>93</v>
      </c>
      <c r="F391" s="10">
        <v>79</v>
      </c>
      <c r="G391" s="10">
        <v>16</v>
      </c>
      <c r="H391" s="10">
        <v>0</v>
      </c>
      <c r="I391" s="10"/>
      <c r="J391" s="10"/>
      <c r="K391" s="10"/>
      <c r="L391" s="10"/>
      <c r="M391" s="10">
        <v>109</v>
      </c>
      <c r="N391" s="10">
        <v>79</v>
      </c>
    </row>
    <row r="392" spans="2:14" x14ac:dyDescent="0.2">
      <c r="B392" s="11" t="s">
        <v>762</v>
      </c>
      <c r="C392" s="10"/>
      <c r="D392" s="10"/>
      <c r="E392" s="10">
        <v>102</v>
      </c>
      <c r="F392" s="10">
        <v>102</v>
      </c>
      <c r="G392" s="10"/>
      <c r="H392" s="10"/>
      <c r="I392" s="10"/>
      <c r="J392" s="10"/>
      <c r="K392" s="10"/>
      <c r="L392" s="10"/>
      <c r="M392" s="10">
        <v>102</v>
      </c>
      <c r="N392" s="10">
        <v>102</v>
      </c>
    </row>
    <row r="393" spans="2:14" x14ac:dyDescent="0.2">
      <c r="B393" s="11" t="s">
        <v>381</v>
      </c>
      <c r="C393" s="10"/>
      <c r="D393" s="10"/>
      <c r="E393" s="10">
        <v>82</v>
      </c>
      <c r="F393" s="10">
        <v>82</v>
      </c>
      <c r="G393" s="10"/>
      <c r="H393" s="10"/>
      <c r="I393" s="10"/>
      <c r="J393" s="10"/>
      <c r="K393" s="10"/>
      <c r="L393" s="10"/>
      <c r="M393" s="10">
        <v>82</v>
      </c>
      <c r="N393" s="10">
        <v>82</v>
      </c>
    </row>
    <row r="394" spans="2:14" x14ac:dyDescent="0.2">
      <c r="B394" s="11" t="s">
        <v>49</v>
      </c>
      <c r="C394" s="10"/>
      <c r="D394" s="10"/>
      <c r="E394" s="10">
        <v>59</v>
      </c>
      <c r="F394" s="10">
        <v>59</v>
      </c>
      <c r="G394" s="10">
        <v>21</v>
      </c>
      <c r="H394" s="10">
        <v>0</v>
      </c>
      <c r="I394" s="10"/>
      <c r="J394" s="10"/>
      <c r="K394" s="10"/>
      <c r="L394" s="10"/>
      <c r="M394" s="10">
        <v>80</v>
      </c>
      <c r="N394" s="10">
        <v>59</v>
      </c>
    </row>
    <row r="395" spans="2:14" x14ac:dyDescent="0.2">
      <c r="B395" s="11" t="s">
        <v>157</v>
      </c>
      <c r="C395" s="10"/>
      <c r="D395" s="10"/>
      <c r="E395" s="10">
        <v>61</v>
      </c>
      <c r="F395" s="10">
        <v>61</v>
      </c>
      <c r="G395" s="10">
        <v>35</v>
      </c>
      <c r="H395" s="10">
        <v>0</v>
      </c>
      <c r="I395" s="10"/>
      <c r="J395" s="10"/>
      <c r="K395" s="10"/>
      <c r="L395" s="10"/>
      <c r="M395" s="10">
        <v>96</v>
      </c>
      <c r="N395" s="10">
        <v>61</v>
      </c>
    </row>
    <row r="396" spans="2:14" x14ac:dyDescent="0.2">
      <c r="B396" s="11" t="s">
        <v>349</v>
      </c>
      <c r="C396" s="10">
        <v>161</v>
      </c>
      <c r="D396" s="10"/>
      <c r="E396" s="10"/>
      <c r="F396" s="10"/>
      <c r="G396" s="10"/>
      <c r="H396" s="10"/>
      <c r="I396" s="10"/>
      <c r="J396" s="10"/>
      <c r="K396" s="10"/>
      <c r="L396" s="10"/>
      <c r="M396" s="10">
        <v>161</v>
      </c>
      <c r="N396" s="10"/>
    </row>
    <row r="397" spans="2:14" x14ac:dyDescent="0.2">
      <c r="B397" s="11" t="s">
        <v>178</v>
      </c>
      <c r="C397" s="10"/>
      <c r="D397" s="10"/>
      <c r="E397" s="10">
        <v>110</v>
      </c>
      <c r="F397" s="10">
        <v>110</v>
      </c>
      <c r="G397" s="10">
        <v>24</v>
      </c>
      <c r="H397" s="10">
        <v>0</v>
      </c>
      <c r="I397" s="10"/>
      <c r="J397" s="10"/>
      <c r="K397" s="10"/>
      <c r="L397" s="10"/>
      <c r="M397" s="10">
        <v>134</v>
      </c>
      <c r="N397" s="10">
        <v>110</v>
      </c>
    </row>
    <row r="398" spans="2:14" x14ac:dyDescent="0.2">
      <c r="B398" s="11" t="s">
        <v>177</v>
      </c>
      <c r="C398" s="10"/>
      <c r="D398" s="10"/>
      <c r="E398" s="10">
        <v>56</v>
      </c>
      <c r="F398" s="10">
        <v>56</v>
      </c>
      <c r="G398" s="10">
        <v>28</v>
      </c>
      <c r="H398" s="10">
        <v>0</v>
      </c>
      <c r="I398" s="10"/>
      <c r="J398" s="10"/>
      <c r="K398" s="10"/>
      <c r="L398" s="10"/>
      <c r="M398" s="10">
        <v>84</v>
      </c>
      <c r="N398" s="10">
        <v>56</v>
      </c>
    </row>
    <row r="399" spans="2:14" x14ac:dyDescent="0.2">
      <c r="B399" s="11" t="s">
        <v>181</v>
      </c>
      <c r="C399" s="10"/>
      <c r="D399" s="10"/>
      <c r="E399" s="10">
        <v>64</v>
      </c>
      <c r="F399" s="10">
        <v>64</v>
      </c>
      <c r="G399" s="10">
        <v>37</v>
      </c>
      <c r="H399" s="10">
        <v>0</v>
      </c>
      <c r="I399" s="10"/>
      <c r="J399" s="10"/>
      <c r="K399" s="10"/>
      <c r="L399" s="10"/>
      <c r="M399" s="10">
        <v>101</v>
      </c>
      <c r="N399" s="10">
        <v>64</v>
      </c>
    </row>
    <row r="400" spans="2:14" x14ac:dyDescent="0.2">
      <c r="B400" s="11" t="s">
        <v>236</v>
      </c>
      <c r="C400" s="10"/>
      <c r="D400" s="10"/>
      <c r="E400" s="10">
        <v>169</v>
      </c>
      <c r="F400" s="10">
        <v>107</v>
      </c>
      <c r="G400" s="10"/>
      <c r="H400" s="10"/>
      <c r="I400" s="10"/>
      <c r="J400" s="10"/>
      <c r="K400" s="10"/>
      <c r="L400" s="10"/>
      <c r="M400" s="10">
        <v>169</v>
      </c>
      <c r="N400" s="10">
        <v>107</v>
      </c>
    </row>
    <row r="401" spans="2:14" x14ac:dyDescent="0.2">
      <c r="B401" s="11" t="s">
        <v>142</v>
      </c>
      <c r="C401" s="10"/>
      <c r="D401" s="10"/>
      <c r="E401" s="10">
        <v>23</v>
      </c>
      <c r="F401" s="10">
        <v>23</v>
      </c>
      <c r="G401" s="10">
        <v>13</v>
      </c>
      <c r="H401" s="10">
        <v>0</v>
      </c>
      <c r="I401" s="10"/>
      <c r="J401" s="10"/>
      <c r="K401" s="10"/>
      <c r="L401" s="10"/>
      <c r="M401" s="10">
        <v>36</v>
      </c>
      <c r="N401" s="10">
        <v>23</v>
      </c>
    </row>
    <row r="402" spans="2:14" x14ac:dyDescent="0.2">
      <c r="B402" s="11" t="s">
        <v>680</v>
      </c>
      <c r="C402" s="10"/>
      <c r="D402" s="10"/>
      <c r="E402" s="10">
        <v>7</v>
      </c>
      <c r="F402" s="10"/>
      <c r="G402" s="10"/>
      <c r="H402" s="10"/>
      <c r="I402" s="10"/>
      <c r="J402" s="10"/>
      <c r="K402" s="10"/>
      <c r="L402" s="10"/>
      <c r="M402" s="10">
        <v>7</v>
      </c>
      <c r="N402" s="10"/>
    </row>
    <row r="403" spans="2:14" x14ac:dyDescent="0.2">
      <c r="B403" s="11" t="s">
        <v>552</v>
      </c>
      <c r="C403" s="10">
        <v>219</v>
      </c>
      <c r="D403" s="10"/>
      <c r="E403" s="10"/>
      <c r="F403" s="10"/>
      <c r="G403" s="10">
        <v>70</v>
      </c>
      <c r="H403" s="10"/>
      <c r="I403" s="10"/>
      <c r="J403" s="10"/>
      <c r="K403" s="10"/>
      <c r="L403" s="10"/>
      <c r="M403" s="10">
        <v>289</v>
      </c>
      <c r="N403" s="10"/>
    </row>
    <row r="404" spans="2:14" x14ac:dyDescent="0.2">
      <c r="B404" s="11" t="s">
        <v>553</v>
      </c>
      <c r="C404" s="10">
        <v>173</v>
      </c>
      <c r="D404" s="10"/>
      <c r="E404" s="10"/>
      <c r="F404" s="10"/>
      <c r="G404" s="10"/>
      <c r="H404" s="10"/>
      <c r="I404" s="10"/>
      <c r="J404" s="10"/>
      <c r="K404" s="10"/>
      <c r="L404" s="10"/>
      <c r="M404" s="10">
        <v>173</v>
      </c>
      <c r="N404" s="10"/>
    </row>
    <row r="405" spans="2:14" x14ac:dyDescent="0.2">
      <c r="B405" s="11" t="s">
        <v>180</v>
      </c>
      <c r="C405" s="10">
        <v>195</v>
      </c>
      <c r="D405" s="10">
        <v>195</v>
      </c>
      <c r="E405" s="10"/>
      <c r="F405" s="10"/>
      <c r="G405" s="10"/>
      <c r="H405" s="10"/>
      <c r="I405" s="10"/>
      <c r="J405" s="10"/>
      <c r="K405" s="10"/>
      <c r="L405" s="10"/>
      <c r="M405" s="10">
        <v>195</v>
      </c>
      <c r="N405" s="10">
        <v>195</v>
      </c>
    </row>
    <row r="406" spans="2:14" x14ac:dyDescent="0.2">
      <c r="B406" s="7" t="s">
        <v>71</v>
      </c>
      <c r="C406" s="10"/>
      <c r="D406" s="10"/>
      <c r="E406" s="10">
        <v>1791</v>
      </c>
      <c r="F406" s="10">
        <v>1679</v>
      </c>
      <c r="G406" s="10">
        <v>533</v>
      </c>
      <c r="H406" s="10">
        <v>8</v>
      </c>
      <c r="I406" s="10"/>
      <c r="J406" s="10"/>
      <c r="K406" s="10"/>
      <c r="L406" s="10"/>
      <c r="M406" s="10">
        <v>2324</v>
      </c>
      <c r="N406" s="10">
        <v>1687</v>
      </c>
    </row>
    <row r="407" spans="2:14" x14ac:dyDescent="0.2">
      <c r="B407" s="11" t="s">
        <v>313</v>
      </c>
      <c r="C407" s="10"/>
      <c r="D407" s="10"/>
      <c r="E407" s="10">
        <v>66</v>
      </c>
      <c r="F407" s="10">
        <v>66</v>
      </c>
      <c r="G407" s="10">
        <v>52</v>
      </c>
      <c r="H407" s="10">
        <v>0</v>
      </c>
      <c r="I407" s="10"/>
      <c r="J407" s="10"/>
      <c r="K407" s="10"/>
      <c r="L407" s="10"/>
      <c r="M407" s="10">
        <v>118</v>
      </c>
      <c r="N407" s="10">
        <v>66</v>
      </c>
    </row>
    <row r="408" spans="2:14" x14ac:dyDescent="0.2">
      <c r="B408" s="11" t="s">
        <v>201</v>
      </c>
      <c r="C408" s="10"/>
      <c r="D408" s="10"/>
      <c r="E408" s="10">
        <v>71</v>
      </c>
      <c r="F408" s="10">
        <v>71</v>
      </c>
      <c r="G408" s="10">
        <v>42</v>
      </c>
      <c r="H408" s="10">
        <v>3</v>
      </c>
      <c r="I408" s="10"/>
      <c r="J408" s="10"/>
      <c r="K408" s="10"/>
      <c r="L408" s="10"/>
      <c r="M408" s="10">
        <v>113</v>
      </c>
      <c r="N408" s="10">
        <v>74</v>
      </c>
    </row>
    <row r="409" spans="2:14" x14ac:dyDescent="0.2">
      <c r="B409" s="11" t="s">
        <v>545</v>
      </c>
      <c r="C409" s="10"/>
      <c r="D409" s="10"/>
      <c r="E409" s="10">
        <v>149</v>
      </c>
      <c r="F409" s="10">
        <v>149</v>
      </c>
      <c r="G409" s="10">
        <v>31</v>
      </c>
      <c r="H409" s="10">
        <v>0</v>
      </c>
      <c r="I409" s="10"/>
      <c r="J409" s="10"/>
      <c r="K409" s="10"/>
      <c r="L409" s="10"/>
      <c r="M409" s="10">
        <v>180</v>
      </c>
      <c r="N409" s="10">
        <v>149</v>
      </c>
    </row>
    <row r="410" spans="2:14" x14ac:dyDescent="0.2">
      <c r="B410" s="11" t="s">
        <v>229</v>
      </c>
      <c r="C410" s="10"/>
      <c r="D410" s="10"/>
      <c r="E410" s="10">
        <v>83</v>
      </c>
      <c r="F410" s="10">
        <v>83</v>
      </c>
      <c r="G410" s="10">
        <v>28</v>
      </c>
      <c r="H410" s="10">
        <v>1</v>
      </c>
      <c r="I410" s="10"/>
      <c r="J410" s="10"/>
      <c r="K410" s="10"/>
      <c r="L410" s="10"/>
      <c r="M410" s="10">
        <v>111</v>
      </c>
      <c r="N410" s="10">
        <v>84</v>
      </c>
    </row>
    <row r="411" spans="2:14" x14ac:dyDescent="0.2">
      <c r="B411" s="11" t="s">
        <v>350</v>
      </c>
      <c r="C411" s="10"/>
      <c r="D411" s="10"/>
      <c r="E411" s="10">
        <v>24</v>
      </c>
      <c r="F411" s="10">
        <v>6</v>
      </c>
      <c r="G411" s="10"/>
      <c r="H411" s="10"/>
      <c r="I411" s="10"/>
      <c r="J411" s="10"/>
      <c r="K411" s="10"/>
      <c r="L411" s="10"/>
      <c r="M411" s="10">
        <v>24</v>
      </c>
      <c r="N411" s="10">
        <v>6</v>
      </c>
    </row>
    <row r="412" spans="2:14" x14ac:dyDescent="0.2">
      <c r="B412" s="11" t="s">
        <v>203</v>
      </c>
      <c r="C412" s="10"/>
      <c r="D412" s="10"/>
      <c r="E412" s="10">
        <v>78</v>
      </c>
      <c r="F412" s="10">
        <v>78</v>
      </c>
      <c r="G412" s="10">
        <v>21</v>
      </c>
      <c r="H412" s="10">
        <v>0</v>
      </c>
      <c r="I412" s="10"/>
      <c r="J412" s="10"/>
      <c r="K412" s="10"/>
      <c r="L412" s="10"/>
      <c r="M412" s="10">
        <v>99</v>
      </c>
      <c r="N412" s="10">
        <v>78</v>
      </c>
    </row>
    <row r="413" spans="2:14" x14ac:dyDescent="0.2">
      <c r="B413" s="11" t="s">
        <v>82</v>
      </c>
      <c r="C413" s="10"/>
      <c r="D413" s="10"/>
      <c r="E413" s="10">
        <v>47</v>
      </c>
      <c r="F413" s="10">
        <v>47</v>
      </c>
      <c r="G413" s="10">
        <v>29</v>
      </c>
      <c r="H413" s="10">
        <v>3</v>
      </c>
      <c r="I413" s="10"/>
      <c r="J413" s="10"/>
      <c r="K413" s="10"/>
      <c r="L413" s="10"/>
      <c r="M413" s="10">
        <v>76</v>
      </c>
      <c r="N413" s="10">
        <v>50</v>
      </c>
    </row>
    <row r="414" spans="2:14" x14ac:dyDescent="0.2">
      <c r="B414" s="11" t="s">
        <v>554</v>
      </c>
      <c r="C414" s="10"/>
      <c r="D414" s="10"/>
      <c r="E414" s="10">
        <v>100</v>
      </c>
      <c r="F414" s="10">
        <v>100</v>
      </c>
      <c r="G414" s="10">
        <v>36</v>
      </c>
      <c r="H414" s="10">
        <v>0</v>
      </c>
      <c r="I414" s="10"/>
      <c r="J414" s="10"/>
      <c r="K414" s="10"/>
      <c r="L414" s="10"/>
      <c r="M414" s="10">
        <v>136</v>
      </c>
      <c r="N414" s="10">
        <v>100</v>
      </c>
    </row>
    <row r="415" spans="2:14" x14ac:dyDescent="0.2">
      <c r="B415" s="11" t="s">
        <v>555</v>
      </c>
      <c r="C415" s="10"/>
      <c r="D415" s="10"/>
      <c r="E415" s="10">
        <v>71</v>
      </c>
      <c r="F415" s="10">
        <v>71</v>
      </c>
      <c r="G415" s="10">
        <v>32</v>
      </c>
      <c r="H415" s="10">
        <v>0</v>
      </c>
      <c r="I415" s="10"/>
      <c r="J415" s="10"/>
      <c r="K415" s="10"/>
      <c r="L415" s="10"/>
      <c r="M415" s="10">
        <v>103</v>
      </c>
      <c r="N415" s="10">
        <v>71</v>
      </c>
    </row>
    <row r="416" spans="2:14" x14ac:dyDescent="0.2">
      <c r="B416" s="11" t="s">
        <v>202</v>
      </c>
      <c r="C416" s="10"/>
      <c r="D416" s="10"/>
      <c r="E416" s="10">
        <v>107</v>
      </c>
      <c r="F416" s="10">
        <v>107</v>
      </c>
      <c r="G416" s="10">
        <v>34</v>
      </c>
      <c r="H416" s="10">
        <v>1</v>
      </c>
      <c r="I416" s="10"/>
      <c r="J416" s="10"/>
      <c r="K416" s="10"/>
      <c r="L416" s="10"/>
      <c r="M416" s="10">
        <v>141</v>
      </c>
      <c r="N416" s="10">
        <v>108</v>
      </c>
    </row>
    <row r="417" spans="2:14" x14ac:dyDescent="0.2">
      <c r="B417" s="11" t="s">
        <v>125</v>
      </c>
      <c r="C417" s="10"/>
      <c r="D417" s="10"/>
      <c r="E417" s="10">
        <v>198</v>
      </c>
      <c r="F417" s="10">
        <v>198</v>
      </c>
      <c r="G417" s="10"/>
      <c r="H417" s="10"/>
      <c r="I417" s="10"/>
      <c r="J417" s="10"/>
      <c r="K417" s="10"/>
      <c r="L417" s="10"/>
      <c r="M417" s="10">
        <v>198</v>
      </c>
      <c r="N417" s="10">
        <v>198</v>
      </c>
    </row>
    <row r="418" spans="2:14" x14ac:dyDescent="0.2">
      <c r="B418" s="11" t="s">
        <v>556</v>
      </c>
      <c r="C418" s="10"/>
      <c r="D418" s="10"/>
      <c r="E418" s="10">
        <v>145</v>
      </c>
      <c r="F418" s="10">
        <v>145</v>
      </c>
      <c r="G418" s="10">
        <v>52</v>
      </c>
      <c r="H418" s="10">
        <v>0</v>
      </c>
      <c r="I418" s="10"/>
      <c r="J418" s="10"/>
      <c r="K418" s="10"/>
      <c r="L418" s="10"/>
      <c r="M418" s="10">
        <v>197</v>
      </c>
      <c r="N418" s="10">
        <v>145</v>
      </c>
    </row>
    <row r="419" spans="2:14" x14ac:dyDescent="0.2">
      <c r="B419" s="11" t="s">
        <v>121</v>
      </c>
      <c r="C419" s="10"/>
      <c r="D419" s="10"/>
      <c r="E419" s="10">
        <v>102</v>
      </c>
      <c r="F419" s="10">
        <v>102</v>
      </c>
      <c r="G419" s="10">
        <v>35</v>
      </c>
      <c r="H419" s="10">
        <v>0</v>
      </c>
      <c r="I419" s="10"/>
      <c r="J419" s="10"/>
      <c r="K419" s="10"/>
      <c r="L419" s="10"/>
      <c r="M419" s="10">
        <v>137</v>
      </c>
      <c r="N419" s="10">
        <v>102</v>
      </c>
    </row>
    <row r="420" spans="2:14" x14ac:dyDescent="0.2">
      <c r="B420" s="11" t="s">
        <v>557</v>
      </c>
      <c r="C420" s="10"/>
      <c r="D420" s="10"/>
      <c r="E420" s="10">
        <v>95</v>
      </c>
      <c r="F420" s="10">
        <v>95</v>
      </c>
      <c r="G420" s="10"/>
      <c r="H420" s="10"/>
      <c r="I420" s="10"/>
      <c r="J420" s="10"/>
      <c r="K420" s="10"/>
      <c r="L420" s="10"/>
      <c r="M420" s="10">
        <v>95</v>
      </c>
      <c r="N420" s="10">
        <v>95</v>
      </c>
    </row>
    <row r="421" spans="2:14" x14ac:dyDescent="0.2">
      <c r="B421" s="11" t="s">
        <v>558</v>
      </c>
      <c r="C421" s="10"/>
      <c r="D421" s="10"/>
      <c r="E421" s="10">
        <v>29</v>
      </c>
      <c r="F421" s="10">
        <v>29</v>
      </c>
      <c r="G421" s="10">
        <v>13</v>
      </c>
      <c r="H421" s="10">
        <v>0</v>
      </c>
      <c r="I421" s="10"/>
      <c r="J421" s="10"/>
      <c r="K421" s="10"/>
      <c r="L421" s="10"/>
      <c r="M421" s="10">
        <v>42</v>
      </c>
      <c r="N421" s="10">
        <v>29</v>
      </c>
    </row>
    <row r="422" spans="2:14" x14ac:dyDescent="0.2">
      <c r="B422" s="11" t="s">
        <v>518</v>
      </c>
      <c r="C422" s="10"/>
      <c r="D422" s="10"/>
      <c r="E422" s="10">
        <v>37</v>
      </c>
      <c r="F422" s="10"/>
      <c r="G422" s="10"/>
      <c r="H422" s="10"/>
      <c r="I422" s="10"/>
      <c r="J422" s="10"/>
      <c r="K422" s="10"/>
      <c r="L422" s="10"/>
      <c r="M422" s="10">
        <v>37</v>
      </c>
      <c r="N422" s="10"/>
    </row>
    <row r="423" spans="2:14" x14ac:dyDescent="0.2">
      <c r="B423" s="11" t="s">
        <v>559</v>
      </c>
      <c r="C423" s="10"/>
      <c r="D423" s="10"/>
      <c r="E423" s="10">
        <v>81</v>
      </c>
      <c r="F423" s="10">
        <v>81</v>
      </c>
      <c r="G423" s="10">
        <v>60</v>
      </c>
      <c r="H423" s="10">
        <v>0</v>
      </c>
      <c r="I423" s="10"/>
      <c r="J423" s="10"/>
      <c r="K423" s="10"/>
      <c r="L423" s="10"/>
      <c r="M423" s="10">
        <v>141</v>
      </c>
      <c r="N423" s="10">
        <v>81</v>
      </c>
    </row>
    <row r="424" spans="2:14" x14ac:dyDescent="0.2">
      <c r="B424" s="11" t="s">
        <v>560</v>
      </c>
      <c r="C424" s="10"/>
      <c r="D424" s="10"/>
      <c r="E424" s="10">
        <v>16</v>
      </c>
      <c r="F424" s="10"/>
      <c r="G424" s="10"/>
      <c r="H424" s="10"/>
      <c r="I424" s="10"/>
      <c r="J424" s="10"/>
      <c r="K424" s="10"/>
      <c r="L424" s="10"/>
      <c r="M424" s="10">
        <v>16</v>
      </c>
      <c r="N424" s="10"/>
    </row>
    <row r="425" spans="2:14" x14ac:dyDescent="0.2">
      <c r="B425" s="11" t="s">
        <v>561</v>
      </c>
      <c r="C425" s="10"/>
      <c r="D425" s="10"/>
      <c r="E425" s="10">
        <v>32</v>
      </c>
      <c r="F425" s="10"/>
      <c r="G425" s="10"/>
      <c r="H425" s="10"/>
      <c r="I425" s="10"/>
      <c r="J425" s="10"/>
      <c r="K425" s="10"/>
      <c r="L425" s="10"/>
      <c r="M425" s="10">
        <v>32</v>
      </c>
      <c r="N425" s="10"/>
    </row>
    <row r="426" spans="2:14" x14ac:dyDescent="0.2">
      <c r="B426" s="11" t="s">
        <v>562</v>
      </c>
      <c r="C426" s="10"/>
      <c r="D426" s="10"/>
      <c r="E426" s="10">
        <v>8</v>
      </c>
      <c r="F426" s="10"/>
      <c r="G426" s="10"/>
      <c r="H426" s="10"/>
      <c r="I426" s="10"/>
      <c r="J426" s="10"/>
      <c r="K426" s="10"/>
      <c r="L426" s="10"/>
      <c r="M426" s="10">
        <v>8</v>
      </c>
      <c r="N426" s="10"/>
    </row>
    <row r="427" spans="2:14" x14ac:dyDescent="0.2">
      <c r="B427" s="11" t="s">
        <v>122</v>
      </c>
      <c r="C427" s="10"/>
      <c r="D427" s="10"/>
      <c r="E427" s="10">
        <v>145</v>
      </c>
      <c r="F427" s="10">
        <v>144</v>
      </c>
      <c r="G427" s="10">
        <v>68</v>
      </c>
      <c r="H427" s="10">
        <v>0</v>
      </c>
      <c r="I427" s="10"/>
      <c r="J427" s="10"/>
      <c r="K427" s="10"/>
      <c r="L427" s="10"/>
      <c r="M427" s="10">
        <v>213</v>
      </c>
      <c r="N427" s="10">
        <v>144</v>
      </c>
    </row>
    <row r="428" spans="2:14" x14ac:dyDescent="0.2">
      <c r="B428" s="11" t="s">
        <v>304</v>
      </c>
      <c r="C428" s="10"/>
      <c r="D428" s="10"/>
      <c r="E428" s="10">
        <v>107</v>
      </c>
      <c r="F428" s="10">
        <v>107</v>
      </c>
      <c r="G428" s="10"/>
      <c r="H428" s="10"/>
      <c r="I428" s="10"/>
      <c r="J428" s="10"/>
      <c r="K428" s="10"/>
      <c r="L428" s="10"/>
      <c r="M428" s="10">
        <v>107</v>
      </c>
      <c r="N428" s="10">
        <v>107</v>
      </c>
    </row>
    <row r="429" spans="2:14" x14ac:dyDescent="0.2">
      <c r="B429" s="7" t="s">
        <v>1</v>
      </c>
      <c r="C429" s="10"/>
      <c r="D429" s="10"/>
      <c r="E429" s="10">
        <v>163</v>
      </c>
      <c r="F429" s="10">
        <v>163</v>
      </c>
      <c r="G429" s="10">
        <v>1587</v>
      </c>
      <c r="H429" s="10">
        <v>681</v>
      </c>
      <c r="I429" s="10"/>
      <c r="J429" s="10"/>
      <c r="K429" s="10"/>
      <c r="L429" s="10"/>
      <c r="M429" s="10">
        <v>1750</v>
      </c>
      <c r="N429" s="10">
        <v>844</v>
      </c>
    </row>
    <row r="430" spans="2:14" x14ac:dyDescent="0.2">
      <c r="B430" s="11" t="s">
        <v>288</v>
      </c>
      <c r="C430" s="10"/>
      <c r="D430" s="10"/>
      <c r="E430" s="10"/>
      <c r="F430" s="10"/>
      <c r="G430" s="10">
        <v>59</v>
      </c>
      <c r="H430" s="10">
        <v>0</v>
      </c>
      <c r="I430" s="10"/>
      <c r="J430" s="10"/>
      <c r="K430" s="10"/>
      <c r="L430" s="10"/>
      <c r="M430" s="10">
        <v>59</v>
      </c>
      <c r="N430" s="10">
        <v>0</v>
      </c>
    </row>
    <row r="431" spans="2:14" x14ac:dyDescent="0.2">
      <c r="B431" s="11" t="s">
        <v>563</v>
      </c>
      <c r="C431" s="10"/>
      <c r="D431" s="10"/>
      <c r="E431" s="10"/>
      <c r="F431" s="10"/>
      <c r="G431" s="10">
        <v>59</v>
      </c>
      <c r="H431" s="10">
        <v>0</v>
      </c>
      <c r="I431" s="10"/>
      <c r="J431" s="10"/>
      <c r="K431" s="10"/>
      <c r="L431" s="10"/>
      <c r="M431" s="10">
        <v>59</v>
      </c>
      <c r="N431" s="10">
        <v>0</v>
      </c>
    </row>
    <row r="432" spans="2:14" x14ac:dyDescent="0.2">
      <c r="B432" s="11" t="s">
        <v>564</v>
      </c>
      <c r="C432" s="10"/>
      <c r="D432" s="10"/>
      <c r="E432" s="10"/>
      <c r="F432" s="10"/>
      <c r="G432" s="10">
        <v>59</v>
      </c>
      <c r="H432" s="10">
        <v>17</v>
      </c>
      <c r="I432" s="10"/>
      <c r="J432" s="10"/>
      <c r="K432" s="10"/>
      <c r="L432" s="10"/>
      <c r="M432" s="10">
        <v>59</v>
      </c>
      <c r="N432" s="10">
        <v>17</v>
      </c>
    </row>
    <row r="433" spans="2:14" x14ac:dyDescent="0.2">
      <c r="B433" s="11" t="s">
        <v>565</v>
      </c>
      <c r="C433" s="10"/>
      <c r="D433" s="10"/>
      <c r="E433" s="10"/>
      <c r="F433" s="10"/>
      <c r="G433" s="10">
        <v>59</v>
      </c>
      <c r="H433" s="10">
        <v>0</v>
      </c>
      <c r="I433" s="10"/>
      <c r="J433" s="10"/>
      <c r="K433" s="10"/>
      <c r="L433" s="10"/>
      <c r="M433" s="10">
        <v>59</v>
      </c>
      <c r="N433" s="10">
        <v>0</v>
      </c>
    </row>
    <row r="434" spans="2:14" x14ac:dyDescent="0.2">
      <c r="B434" s="11" t="s">
        <v>158</v>
      </c>
      <c r="C434" s="10"/>
      <c r="D434" s="10"/>
      <c r="E434" s="10"/>
      <c r="F434" s="10"/>
      <c r="G434" s="10">
        <v>128</v>
      </c>
      <c r="H434" s="10">
        <v>128</v>
      </c>
      <c r="I434" s="10"/>
      <c r="J434" s="10"/>
      <c r="K434" s="10"/>
      <c r="L434" s="10"/>
      <c r="M434" s="10">
        <v>128</v>
      </c>
      <c r="N434" s="10">
        <v>128</v>
      </c>
    </row>
    <row r="435" spans="2:14" x14ac:dyDescent="0.2">
      <c r="B435" s="11" t="s">
        <v>182</v>
      </c>
      <c r="C435" s="10"/>
      <c r="D435" s="10"/>
      <c r="E435" s="10"/>
      <c r="F435" s="10"/>
      <c r="G435" s="10">
        <v>99</v>
      </c>
      <c r="H435" s="10">
        <v>99</v>
      </c>
      <c r="I435" s="10"/>
      <c r="J435" s="10"/>
      <c r="K435" s="10"/>
      <c r="L435" s="10"/>
      <c r="M435" s="10">
        <v>99</v>
      </c>
      <c r="N435" s="10">
        <v>99</v>
      </c>
    </row>
    <row r="436" spans="2:14" x14ac:dyDescent="0.2">
      <c r="B436" s="11" t="s">
        <v>566</v>
      </c>
      <c r="C436" s="10"/>
      <c r="D436" s="10"/>
      <c r="E436" s="10"/>
      <c r="F436" s="10"/>
      <c r="G436" s="10">
        <v>59</v>
      </c>
      <c r="H436" s="10">
        <v>0</v>
      </c>
      <c r="I436" s="10"/>
      <c r="J436" s="10"/>
      <c r="K436" s="10"/>
      <c r="L436" s="10"/>
      <c r="M436" s="10">
        <v>59</v>
      </c>
      <c r="N436" s="10">
        <v>0</v>
      </c>
    </row>
    <row r="437" spans="2:14" x14ac:dyDescent="0.2">
      <c r="B437" s="11" t="s">
        <v>108</v>
      </c>
      <c r="C437" s="10"/>
      <c r="D437" s="10"/>
      <c r="E437" s="10"/>
      <c r="F437" s="10"/>
      <c r="G437" s="10">
        <v>59</v>
      </c>
      <c r="H437" s="10">
        <v>0</v>
      </c>
      <c r="I437" s="10"/>
      <c r="J437" s="10"/>
      <c r="K437" s="10"/>
      <c r="L437" s="10"/>
      <c r="M437" s="10">
        <v>59</v>
      </c>
      <c r="N437" s="10">
        <v>0</v>
      </c>
    </row>
    <row r="438" spans="2:14" x14ac:dyDescent="0.2">
      <c r="B438" s="11" t="s">
        <v>567</v>
      </c>
      <c r="C438" s="10"/>
      <c r="D438" s="10"/>
      <c r="E438" s="10"/>
      <c r="F438" s="10"/>
      <c r="G438" s="10">
        <v>56</v>
      </c>
      <c r="H438" s="10">
        <v>0</v>
      </c>
      <c r="I438" s="10"/>
      <c r="J438" s="10"/>
      <c r="K438" s="10"/>
      <c r="L438" s="10"/>
      <c r="M438" s="10">
        <v>56</v>
      </c>
      <c r="N438" s="10">
        <v>0</v>
      </c>
    </row>
    <row r="439" spans="2:14" x14ac:dyDescent="0.2">
      <c r="B439" s="11" t="s">
        <v>129</v>
      </c>
      <c r="C439" s="10"/>
      <c r="D439" s="10"/>
      <c r="E439" s="10"/>
      <c r="F439" s="10"/>
      <c r="G439" s="10">
        <v>59</v>
      </c>
      <c r="H439" s="10">
        <v>3</v>
      </c>
      <c r="I439" s="10"/>
      <c r="J439" s="10"/>
      <c r="K439" s="10"/>
      <c r="L439" s="10"/>
      <c r="M439" s="10">
        <v>59</v>
      </c>
      <c r="N439" s="10">
        <v>3</v>
      </c>
    </row>
    <row r="440" spans="2:14" x14ac:dyDescent="0.2">
      <c r="B440" s="11" t="s">
        <v>18</v>
      </c>
      <c r="C440" s="10"/>
      <c r="D440" s="10"/>
      <c r="E440" s="10"/>
      <c r="F440" s="10"/>
      <c r="G440" s="10">
        <v>123</v>
      </c>
      <c r="H440" s="10">
        <v>123</v>
      </c>
      <c r="I440" s="10"/>
      <c r="J440" s="10"/>
      <c r="K440" s="10"/>
      <c r="L440" s="10"/>
      <c r="M440" s="10">
        <v>123</v>
      </c>
      <c r="N440" s="10">
        <v>123</v>
      </c>
    </row>
    <row r="441" spans="2:14" x14ac:dyDescent="0.2">
      <c r="B441" s="11" t="s">
        <v>27</v>
      </c>
      <c r="C441" s="10"/>
      <c r="D441" s="10"/>
      <c r="E441" s="10"/>
      <c r="F441" s="10"/>
      <c r="G441" s="10">
        <v>59</v>
      </c>
      <c r="H441" s="10">
        <v>0</v>
      </c>
      <c r="I441" s="10"/>
      <c r="J441" s="10"/>
      <c r="K441" s="10"/>
      <c r="L441" s="10"/>
      <c r="M441" s="10">
        <v>59</v>
      </c>
      <c r="N441" s="10">
        <v>0</v>
      </c>
    </row>
    <row r="442" spans="2:14" x14ac:dyDescent="0.2">
      <c r="B442" s="11" t="s">
        <v>568</v>
      </c>
      <c r="C442" s="10"/>
      <c r="D442" s="10"/>
      <c r="E442" s="10"/>
      <c r="F442" s="10"/>
      <c r="G442" s="10"/>
      <c r="H442" s="10"/>
      <c r="I442" s="10"/>
      <c r="J442" s="10"/>
      <c r="K442" s="10"/>
      <c r="L442" s="10"/>
      <c r="M442" s="10"/>
      <c r="N442" s="10"/>
    </row>
    <row r="443" spans="2:14" x14ac:dyDescent="0.2">
      <c r="B443" s="11" t="s">
        <v>83</v>
      </c>
      <c r="C443" s="10"/>
      <c r="D443" s="10"/>
      <c r="E443" s="10"/>
      <c r="F443" s="10"/>
      <c r="G443" s="10">
        <v>59</v>
      </c>
      <c r="H443" s="10">
        <v>11</v>
      </c>
      <c r="I443" s="10"/>
      <c r="J443" s="10"/>
      <c r="K443" s="10"/>
      <c r="L443" s="10"/>
      <c r="M443" s="10">
        <v>59</v>
      </c>
      <c r="N443" s="10">
        <v>11</v>
      </c>
    </row>
    <row r="444" spans="2:14" x14ac:dyDescent="0.2">
      <c r="B444" s="11" t="s">
        <v>60</v>
      </c>
      <c r="C444" s="10"/>
      <c r="D444" s="10"/>
      <c r="E444" s="10"/>
      <c r="F444" s="10"/>
      <c r="G444" s="10">
        <v>59</v>
      </c>
      <c r="H444" s="10">
        <v>4</v>
      </c>
      <c r="I444" s="10"/>
      <c r="J444" s="10"/>
      <c r="K444" s="10"/>
      <c r="L444" s="10"/>
      <c r="M444" s="10">
        <v>59</v>
      </c>
      <c r="N444" s="10">
        <v>4</v>
      </c>
    </row>
    <row r="445" spans="2:14" x14ac:dyDescent="0.2">
      <c r="B445" s="11" t="s">
        <v>59</v>
      </c>
      <c r="C445" s="10"/>
      <c r="D445" s="10"/>
      <c r="E445" s="10"/>
      <c r="F445" s="10"/>
      <c r="G445" s="10">
        <v>59</v>
      </c>
      <c r="H445" s="10">
        <v>0</v>
      </c>
      <c r="I445" s="10"/>
      <c r="J445" s="10"/>
      <c r="K445" s="10"/>
      <c r="L445" s="10"/>
      <c r="M445" s="10">
        <v>59</v>
      </c>
      <c r="N445" s="10">
        <v>0</v>
      </c>
    </row>
    <row r="446" spans="2:14" x14ac:dyDescent="0.2">
      <c r="B446" s="11" t="s">
        <v>22</v>
      </c>
      <c r="C446" s="10"/>
      <c r="D446" s="10"/>
      <c r="E446" s="10"/>
      <c r="F446" s="10"/>
      <c r="G446" s="10">
        <v>59</v>
      </c>
      <c r="H446" s="10">
        <v>0</v>
      </c>
      <c r="I446" s="10"/>
      <c r="J446" s="10"/>
      <c r="K446" s="10"/>
      <c r="L446" s="10"/>
      <c r="M446" s="10">
        <v>59</v>
      </c>
      <c r="N446" s="10">
        <v>0</v>
      </c>
    </row>
    <row r="447" spans="2:14" x14ac:dyDescent="0.2">
      <c r="B447" s="11" t="s">
        <v>235</v>
      </c>
      <c r="C447" s="10"/>
      <c r="D447" s="10"/>
      <c r="E447" s="10"/>
      <c r="F447" s="10"/>
      <c r="G447" s="10">
        <v>59</v>
      </c>
      <c r="H447" s="10">
        <v>0</v>
      </c>
      <c r="I447" s="10"/>
      <c r="J447" s="10"/>
      <c r="K447" s="10"/>
      <c r="L447" s="10"/>
      <c r="M447" s="10">
        <v>59</v>
      </c>
      <c r="N447" s="10">
        <v>0</v>
      </c>
    </row>
    <row r="448" spans="2:14" x14ac:dyDescent="0.2">
      <c r="B448" s="11" t="s">
        <v>569</v>
      </c>
      <c r="C448" s="10"/>
      <c r="D448" s="10"/>
      <c r="E448" s="10"/>
      <c r="F448" s="10"/>
      <c r="G448" s="10">
        <v>59</v>
      </c>
      <c r="H448" s="10">
        <v>0</v>
      </c>
      <c r="I448" s="10"/>
      <c r="J448" s="10"/>
      <c r="K448" s="10"/>
      <c r="L448" s="10"/>
      <c r="M448" s="10">
        <v>59</v>
      </c>
      <c r="N448" s="10">
        <v>0</v>
      </c>
    </row>
    <row r="449" spans="2:14" x14ac:dyDescent="0.2">
      <c r="B449" s="11" t="s">
        <v>8</v>
      </c>
      <c r="C449" s="10"/>
      <c r="D449" s="10"/>
      <c r="E449" s="10"/>
      <c r="F449" s="10"/>
      <c r="G449" s="10">
        <v>168</v>
      </c>
      <c r="H449" s="10">
        <v>168</v>
      </c>
      <c r="I449" s="10"/>
      <c r="J449" s="10"/>
      <c r="K449" s="10"/>
      <c r="L449" s="10"/>
      <c r="M449" s="10">
        <v>168</v>
      </c>
      <c r="N449" s="10">
        <v>168</v>
      </c>
    </row>
    <row r="450" spans="2:14" x14ac:dyDescent="0.2">
      <c r="B450" s="11" t="s">
        <v>570</v>
      </c>
      <c r="C450" s="10"/>
      <c r="D450" s="10"/>
      <c r="E450" s="10"/>
      <c r="F450" s="10"/>
      <c r="G450" s="10">
        <v>128</v>
      </c>
      <c r="H450" s="10">
        <v>128</v>
      </c>
      <c r="I450" s="10"/>
      <c r="J450" s="10"/>
      <c r="K450" s="10"/>
      <c r="L450" s="10"/>
      <c r="M450" s="10">
        <v>128</v>
      </c>
      <c r="N450" s="10">
        <v>128</v>
      </c>
    </row>
    <row r="451" spans="2:14" x14ac:dyDescent="0.2">
      <c r="B451" s="11" t="s">
        <v>571</v>
      </c>
      <c r="C451" s="10"/>
      <c r="D451" s="10"/>
      <c r="E451" s="10">
        <v>163</v>
      </c>
      <c r="F451" s="10">
        <v>163</v>
      </c>
      <c r="G451" s="10"/>
      <c r="H451" s="10"/>
      <c r="I451" s="10"/>
      <c r="J451" s="10"/>
      <c r="K451" s="10"/>
      <c r="L451" s="10"/>
      <c r="M451" s="10">
        <v>163</v>
      </c>
      <c r="N451" s="10">
        <v>163</v>
      </c>
    </row>
    <row r="452" spans="2:14" x14ac:dyDescent="0.2">
      <c r="B452" s="11" t="s">
        <v>572</v>
      </c>
      <c r="C452" s="10"/>
      <c r="D452" s="10"/>
      <c r="E452" s="10"/>
      <c r="F452" s="10"/>
      <c r="G452" s="10">
        <v>59</v>
      </c>
      <c r="H452" s="10">
        <v>0</v>
      </c>
      <c r="I452" s="10"/>
      <c r="J452" s="10"/>
      <c r="K452" s="10"/>
      <c r="L452" s="10"/>
      <c r="M452" s="10">
        <v>59</v>
      </c>
      <c r="N452" s="10">
        <v>0</v>
      </c>
    </row>
    <row r="453" spans="2:14" x14ac:dyDescent="0.2">
      <c r="B453" s="7" t="s">
        <v>72</v>
      </c>
      <c r="C453" s="10"/>
      <c r="D453" s="10"/>
      <c r="E453" s="10">
        <v>1756</v>
      </c>
      <c r="F453" s="10">
        <v>1692</v>
      </c>
      <c r="G453" s="10">
        <v>166</v>
      </c>
      <c r="H453" s="10"/>
      <c r="I453" s="10"/>
      <c r="J453" s="10"/>
      <c r="K453" s="10"/>
      <c r="L453" s="10"/>
      <c r="M453" s="10">
        <v>1922</v>
      </c>
      <c r="N453" s="10">
        <v>1692</v>
      </c>
    </row>
    <row r="454" spans="2:14" x14ac:dyDescent="0.2">
      <c r="B454" s="11" t="s">
        <v>573</v>
      </c>
      <c r="C454" s="10"/>
      <c r="D454" s="10"/>
      <c r="E454" s="10">
        <v>178</v>
      </c>
      <c r="F454" s="10">
        <v>178</v>
      </c>
      <c r="G454" s="10"/>
      <c r="H454" s="10"/>
      <c r="I454" s="10"/>
      <c r="J454" s="10"/>
      <c r="K454" s="10"/>
      <c r="L454" s="10"/>
      <c r="M454" s="10">
        <v>178</v>
      </c>
      <c r="N454" s="10">
        <v>178</v>
      </c>
    </row>
    <row r="455" spans="2:14" x14ac:dyDescent="0.2">
      <c r="B455" s="11" t="s">
        <v>574</v>
      </c>
      <c r="C455" s="10"/>
      <c r="D455" s="10"/>
      <c r="E455" s="10">
        <v>77</v>
      </c>
      <c r="F455" s="10">
        <v>77</v>
      </c>
      <c r="G455" s="10">
        <v>51</v>
      </c>
      <c r="H455" s="10"/>
      <c r="I455" s="10"/>
      <c r="J455" s="10"/>
      <c r="K455" s="10"/>
      <c r="L455" s="10"/>
      <c r="M455" s="10">
        <v>128</v>
      </c>
      <c r="N455" s="10">
        <v>77</v>
      </c>
    </row>
    <row r="456" spans="2:14" x14ac:dyDescent="0.2">
      <c r="B456" s="11" t="s">
        <v>372</v>
      </c>
      <c r="C456" s="10"/>
      <c r="D456" s="10"/>
      <c r="E456" s="10"/>
      <c r="F456" s="10"/>
      <c r="G456" s="10"/>
      <c r="H456" s="10"/>
      <c r="I456" s="10"/>
      <c r="J456" s="10"/>
      <c r="K456" s="10"/>
      <c r="L456" s="10"/>
      <c r="M456" s="10"/>
      <c r="N456" s="10"/>
    </row>
    <row r="457" spans="2:14" x14ac:dyDescent="0.2">
      <c r="B457" s="11" t="s">
        <v>370</v>
      </c>
      <c r="C457" s="10"/>
      <c r="D457" s="10"/>
      <c r="E457" s="10">
        <v>75</v>
      </c>
      <c r="F457" s="10">
        <v>70</v>
      </c>
      <c r="G457" s="10"/>
      <c r="H457" s="10"/>
      <c r="I457" s="10"/>
      <c r="J457" s="10"/>
      <c r="K457" s="10"/>
      <c r="L457" s="10"/>
      <c r="M457" s="10">
        <v>75</v>
      </c>
      <c r="N457" s="10">
        <v>70</v>
      </c>
    </row>
    <row r="458" spans="2:14" x14ac:dyDescent="0.2">
      <c r="B458" s="11" t="s">
        <v>575</v>
      </c>
      <c r="C458" s="10"/>
      <c r="D458" s="10"/>
      <c r="E458" s="10">
        <v>301</v>
      </c>
      <c r="F458" s="10">
        <v>301</v>
      </c>
      <c r="G458" s="10"/>
      <c r="H458" s="10"/>
      <c r="I458" s="10"/>
      <c r="J458" s="10"/>
      <c r="K458" s="10"/>
      <c r="L458" s="10"/>
      <c r="M458" s="10">
        <v>301</v>
      </c>
      <c r="N458" s="10">
        <v>301</v>
      </c>
    </row>
    <row r="459" spans="2:14" x14ac:dyDescent="0.2">
      <c r="B459" s="11" t="s">
        <v>576</v>
      </c>
      <c r="C459" s="10"/>
      <c r="D459" s="10"/>
      <c r="E459" s="10">
        <v>245</v>
      </c>
      <c r="F459" s="10">
        <v>245</v>
      </c>
      <c r="G459" s="10"/>
      <c r="H459" s="10"/>
      <c r="I459" s="10"/>
      <c r="J459" s="10"/>
      <c r="K459" s="10"/>
      <c r="L459" s="10"/>
      <c r="M459" s="10">
        <v>245</v>
      </c>
      <c r="N459" s="10">
        <v>245</v>
      </c>
    </row>
    <row r="460" spans="2:14" x14ac:dyDescent="0.2">
      <c r="B460" s="11" t="s">
        <v>681</v>
      </c>
      <c r="C460" s="10"/>
      <c r="D460" s="10"/>
      <c r="E460" s="10">
        <v>40</v>
      </c>
      <c r="F460" s="10"/>
      <c r="G460" s="10"/>
      <c r="H460" s="10"/>
      <c r="I460" s="10"/>
      <c r="J460" s="10"/>
      <c r="K460" s="10"/>
      <c r="L460" s="10"/>
      <c r="M460" s="10">
        <v>40</v>
      </c>
      <c r="N460" s="10"/>
    </row>
    <row r="461" spans="2:14" x14ac:dyDescent="0.2">
      <c r="B461" s="11" t="s">
        <v>190</v>
      </c>
      <c r="C461" s="10"/>
      <c r="D461" s="10"/>
      <c r="E461" s="10"/>
      <c r="F461" s="10"/>
      <c r="G461" s="10">
        <v>84</v>
      </c>
      <c r="H461" s="10"/>
      <c r="I461" s="10"/>
      <c r="J461" s="10"/>
      <c r="K461" s="10"/>
      <c r="L461" s="10"/>
      <c r="M461" s="10">
        <v>84</v>
      </c>
      <c r="N461" s="10"/>
    </row>
    <row r="462" spans="2:14" x14ac:dyDescent="0.2">
      <c r="B462" s="11" t="s">
        <v>14</v>
      </c>
      <c r="C462" s="10"/>
      <c r="D462" s="10"/>
      <c r="E462" s="10">
        <v>251</v>
      </c>
      <c r="F462" s="10">
        <v>251</v>
      </c>
      <c r="G462" s="10"/>
      <c r="H462" s="10"/>
      <c r="I462" s="10"/>
      <c r="J462" s="10"/>
      <c r="K462" s="10"/>
      <c r="L462" s="10"/>
      <c r="M462" s="10">
        <v>251</v>
      </c>
      <c r="N462" s="10">
        <v>251</v>
      </c>
    </row>
    <row r="463" spans="2:14" x14ac:dyDescent="0.2">
      <c r="B463" s="11" t="s">
        <v>22</v>
      </c>
      <c r="C463" s="10"/>
      <c r="D463" s="10"/>
      <c r="E463" s="10">
        <v>112</v>
      </c>
      <c r="F463" s="10">
        <v>112</v>
      </c>
      <c r="G463" s="10"/>
      <c r="H463" s="10"/>
      <c r="I463" s="10"/>
      <c r="J463" s="10"/>
      <c r="K463" s="10"/>
      <c r="L463" s="10"/>
      <c r="M463" s="10">
        <v>112</v>
      </c>
      <c r="N463" s="10">
        <v>112</v>
      </c>
    </row>
    <row r="464" spans="2:14" x14ac:dyDescent="0.2">
      <c r="B464" s="11" t="s">
        <v>577</v>
      </c>
      <c r="C464" s="10"/>
      <c r="D464" s="10"/>
      <c r="E464" s="10">
        <v>125</v>
      </c>
      <c r="F464" s="10">
        <v>125</v>
      </c>
      <c r="G464" s="10"/>
      <c r="H464" s="10"/>
      <c r="I464" s="10"/>
      <c r="J464" s="10"/>
      <c r="K464" s="10"/>
      <c r="L464" s="10"/>
      <c r="M464" s="10">
        <v>125</v>
      </c>
      <c r="N464" s="10">
        <v>125</v>
      </c>
    </row>
    <row r="465" spans="2:14" x14ac:dyDescent="0.2">
      <c r="B465" s="11" t="s">
        <v>578</v>
      </c>
      <c r="C465" s="10"/>
      <c r="D465" s="10"/>
      <c r="E465" s="10">
        <v>252</v>
      </c>
      <c r="F465" s="10">
        <v>252</v>
      </c>
      <c r="G465" s="10"/>
      <c r="H465" s="10"/>
      <c r="I465" s="10"/>
      <c r="J465" s="10"/>
      <c r="K465" s="10"/>
      <c r="L465" s="10"/>
      <c r="M465" s="10">
        <v>252</v>
      </c>
      <c r="N465" s="10">
        <v>252</v>
      </c>
    </row>
    <row r="466" spans="2:14" x14ac:dyDescent="0.2">
      <c r="B466" s="11" t="s">
        <v>332</v>
      </c>
      <c r="C466" s="10"/>
      <c r="D466" s="10"/>
      <c r="E466" s="10"/>
      <c r="F466" s="10"/>
      <c r="G466" s="10"/>
      <c r="H466" s="10"/>
      <c r="I466" s="10"/>
      <c r="J466" s="10"/>
      <c r="K466" s="10"/>
      <c r="L466" s="10"/>
      <c r="M466" s="10"/>
      <c r="N466" s="10"/>
    </row>
    <row r="467" spans="2:14" x14ac:dyDescent="0.2">
      <c r="B467" s="11" t="s">
        <v>351</v>
      </c>
      <c r="C467" s="10"/>
      <c r="D467" s="10"/>
      <c r="E467" s="10">
        <v>25</v>
      </c>
      <c r="F467" s="10">
        <v>6</v>
      </c>
      <c r="G467" s="10">
        <v>31</v>
      </c>
      <c r="H467" s="10"/>
      <c r="I467" s="10"/>
      <c r="J467" s="10"/>
      <c r="K467" s="10"/>
      <c r="L467" s="10"/>
      <c r="M467" s="10">
        <v>56</v>
      </c>
      <c r="N467" s="10">
        <v>6</v>
      </c>
    </row>
    <row r="468" spans="2:14" x14ac:dyDescent="0.2">
      <c r="B468" s="11" t="s">
        <v>579</v>
      </c>
      <c r="C468" s="10"/>
      <c r="D468" s="10"/>
      <c r="E468" s="10">
        <v>75</v>
      </c>
      <c r="F468" s="10">
        <v>75</v>
      </c>
      <c r="G468" s="10"/>
      <c r="H468" s="10"/>
      <c r="I468" s="10"/>
      <c r="J468" s="10"/>
      <c r="K468" s="10"/>
      <c r="L468" s="10"/>
      <c r="M468" s="10">
        <v>75</v>
      </c>
      <c r="N468" s="10">
        <v>75</v>
      </c>
    </row>
    <row r="469" spans="2:14" x14ac:dyDescent="0.2">
      <c r="B469" s="7" t="s">
        <v>73</v>
      </c>
      <c r="C469" s="10"/>
      <c r="D469" s="10"/>
      <c r="E469" s="10">
        <v>855</v>
      </c>
      <c r="F469" s="10">
        <v>854</v>
      </c>
      <c r="G469" s="10"/>
      <c r="H469" s="10"/>
      <c r="I469" s="10"/>
      <c r="J469" s="10"/>
      <c r="K469" s="10"/>
      <c r="L469" s="10"/>
      <c r="M469" s="10">
        <v>855</v>
      </c>
      <c r="N469" s="10">
        <v>854</v>
      </c>
    </row>
    <row r="470" spans="2:14" x14ac:dyDescent="0.2">
      <c r="B470" s="11" t="s">
        <v>120</v>
      </c>
      <c r="C470" s="10"/>
      <c r="D470" s="10"/>
      <c r="E470" s="10">
        <v>190</v>
      </c>
      <c r="F470" s="10">
        <v>190</v>
      </c>
      <c r="G470" s="10"/>
      <c r="H470" s="10"/>
      <c r="I470" s="10"/>
      <c r="J470" s="10"/>
      <c r="K470" s="10"/>
      <c r="L470" s="10"/>
      <c r="M470" s="10">
        <v>190</v>
      </c>
      <c r="N470" s="10">
        <v>190</v>
      </c>
    </row>
    <row r="471" spans="2:14" x14ac:dyDescent="0.2">
      <c r="B471" s="11" t="s">
        <v>293</v>
      </c>
      <c r="C471" s="10"/>
      <c r="D471" s="10"/>
      <c r="E471" s="10">
        <v>149</v>
      </c>
      <c r="F471" s="10">
        <v>149</v>
      </c>
      <c r="G471" s="10"/>
      <c r="H471" s="10"/>
      <c r="I471" s="10"/>
      <c r="J471" s="10"/>
      <c r="K471" s="10"/>
      <c r="L471" s="10"/>
      <c r="M471" s="10">
        <v>149</v>
      </c>
      <c r="N471" s="10">
        <v>149</v>
      </c>
    </row>
    <row r="472" spans="2:14" x14ac:dyDescent="0.2">
      <c r="B472" s="11" t="s">
        <v>580</v>
      </c>
      <c r="C472" s="10"/>
      <c r="D472" s="10"/>
      <c r="E472" s="10">
        <v>224</v>
      </c>
      <c r="F472" s="10">
        <v>224</v>
      </c>
      <c r="G472" s="10"/>
      <c r="H472" s="10"/>
      <c r="I472" s="10"/>
      <c r="J472" s="10"/>
      <c r="K472" s="10"/>
      <c r="L472" s="10"/>
      <c r="M472" s="10">
        <v>224</v>
      </c>
      <c r="N472" s="10">
        <v>224</v>
      </c>
    </row>
    <row r="473" spans="2:14" x14ac:dyDescent="0.2">
      <c r="B473" s="11" t="s">
        <v>218</v>
      </c>
      <c r="C473" s="10"/>
      <c r="D473" s="10"/>
      <c r="E473" s="10">
        <v>161</v>
      </c>
      <c r="F473" s="10">
        <v>161</v>
      </c>
      <c r="G473" s="10"/>
      <c r="H473" s="10"/>
      <c r="I473" s="10"/>
      <c r="J473" s="10"/>
      <c r="K473" s="10"/>
      <c r="L473" s="10"/>
      <c r="M473" s="10">
        <v>161</v>
      </c>
      <c r="N473" s="10">
        <v>161</v>
      </c>
    </row>
    <row r="474" spans="2:14" x14ac:dyDescent="0.2">
      <c r="B474" s="11" t="s">
        <v>581</v>
      </c>
      <c r="C474" s="10"/>
      <c r="D474" s="10"/>
      <c r="E474" s="10">
        <v>130</v>
      </c>
      <c r="F474" s="10">
        <v>130</v>
      </c>
      <c r="G474" s="10"/>
      <c r="H474" s="10"/>
      <c r="I474" s="10"/>
      <c r="J474" s="10"/>
      <c r="K474" s="10"/>
      <c r="L474" s="10"/>
      <c r="M474" s="10">
        <v>130</v>
      </c>
      <c r="N474" s="10">
        <v>130</v>
      </c>
    </row>
    <row r="475" spans="2:14" x14ac:dyDescent="0.2">
      <c r="B475" s="11" t="s">
        <v>682</v>
      </c>
      <c r="C475" s="10"/>
      <c r="D475" s="10"/>
      <c r="E475" s="10">
        <v>1</v>
      </c>
      <c r="F475" s="10"/>
      <c r="G475" s="10"/>
      <c r="H475" s="10"/>
      <c r="I475" s="10"/>
      <c r="J475" s="10"/>
      <c r="K475" s="10"/>
      <c r="L475" s="10"/>
      <c r="M475" s="10">
        <v>1</v>
      </c>
      <c r="N475" s="10"/>
    </row>
    <row r="476" spans="2:14" x14ac:dyDescent="0.2">
      <c r="B476" s="7" t="s">
        <v>74</v>
      </c>
      <c r="C476" s="10"/>
      <c r="D476" s="10"/>
      <c r="E476" s="10">
        <v>2401</v>
      </c>
      <c r="F476" s="10">
        <v>1765</v>
      </c>
      <c r="G476" s="10">
        <v>709</v>
      </c>
      <c r="H476" s="10">
        <v>87</v>
      </c>
      <c r="I476" s="10"/>
      <c r="J476" s="10"/>
      <c r="K476" s="10"/>
      <c r="L476" s="10"/>
      <c r="M476" s="10">
        <v>3110</v>
      </c>
      <c r="N476" s="10">
        <v>1852</v>
      </c>
    </row>
    <row r="477" spans="2:14" x14ac:dyDescent="0.2">
      <c r="B477" s="11" t="s">
        <v>582</v>
      </c>
      <c r="C477" s="10"/>
      <c r="D477" s="10"/>
      <c r="E477" s="10">
        <v>131</v>
      </c>
      <c r="F477" s="10">
        <v>131</v>
      </c>
      <c r="G477" s="10"/>
      <c r="H477" s="10"/>
      <c r="I477" s="10"/>
      <c r="J477" s="10"/>
      <c r="K477" s="10"/>
      <c r="L477" s="10"/>
      <c r="M477" s="10">
        <v>131</v>
      </c>
      <c r="N477" s="10">
        <v>131</v>
      </c>
    </row>
    <row r="478" spans="2:14" x14ac:dyDescent="0.2">
      <c r="B478" s="11" t="s">
        <v>187</v>
      </c>
      <c r="C478" s="10"/>
      <c r="D478" s="10"/>
      <c r="E478" s="10">
        <v>164</v>
      </c>
      <c r="F478" s="10">
        <v>160</v>
      </c>
      <c r="G478" s="10"/>
      <c r="H478" s="10"/>
      <c r="I478" s="10"/>
      <c r="J478" s="10"/>
      <c r="K478" s="10"/>
      <c r="L478" s="10"/>
      <c r="M478" s="10">
        <v>164</v>
      </c>
      <c r="N478" s="10">
        <v>160</v>
      </c>
    </row>
    <row r="479" spans="2:14" x14ac:dyDescent="0.2">
      <c r="B479" s="11" t="s">
        <v>188</v>
      </c>
      <c r="C479" s="10"/>
      <c r="D479" s="10"/>
      <c r="E479" s="10">
        <v>15</v>
      </c>
      <c r="F479" s="10">
        <v>0</v>
      </c>
      <c r="G479" s="10">
        <v>27</v>
      </c>
      <c r="H479" s="10">
        <v>0</v>
      </c>
      <c r="I479" s="10"/>
      <c r="J479" s="10"/>
      <c r="K479" s="10"/>
      <c r="L479" s="10"/>
      <c r="M479" s="10">
        <v>42</v>
      </c>
      <c r="N479" s="10">
        <v>0</v>
      </c>
    </row>
    <row r="480" spans="2:14" x14ac:dyDescent="0.2">
      <c r="B480" s="11" t="s">
        <v>352</v>
      </c>
      <c r="C480" s="10"/>
      <c r="D480" s="10"/>
      <c r="E480" s="10">
        <v>10</v>
      </c>
      <c r="F480" s="10"/>
      <c r="G480" s="10"/>
      <c r="H480" s="10"/>
      <c r="I480" s="10"/>
      <c r="J480" s="10"/>
      <c r="K480" s="10"/>
      <c r="L480" s="10"/>
      <c r="M480" s="10">
        <v>10</v>
      </c>
      <c r="N480" s="10"/>
    </row>
    <row r="481" spans="2:14" x14ac:dyDescent="0.2">
      <c r="B481" s="11" t="s">
        <v>353</v>
      </c>
      <c r="C481" s="10"/>
      <c r="D481" s="10"/>
      <c r="E481" s="10">
        <v>26</v>
      </c>
      <c r="F481" s="10">
        <v>26</v>
      </c>
      <c r="G481" s="10"/>
      <c r="H481" s="10"/>
      <c r="I481" s="10"/>
      <c r="J481" s="10"/>
      <c r="K481" s="10"/>
      <c r="L481" s="10"/>
      <c r="M481" s="10">
        <v>26</v>
      </c>
      <c r="N481" s="10">
        <v>26</v>
      </c>
    </row>
    <row r="482" spans="2:14" x14ac:dyDescent="0.2">
      <c r="B482" s="11" t="s">
        <v>16</v>
      </c>
      <c r="C482" s="10"/>
      <c r="D482" s="10"/>
      <c r="E482" s="10"/>
      <c r="F482" s="10"/>
      <c r="G482" s="10">
        <v>11</v>
      </c>
      <c r="H482" s="10"/>
      <c r="I482" s="10"/>
      <c r="J482" s="10"/>
      <c r="K482" s="10"/>
      <c r="L482" s="10"/>
      <c r="M482" s="10">
        <v>11</v>
      </c>
      <c r="N482" s="10"/>
    </row>
    <row r="483" spans="2:14" x14ac:dyDescent="0.2">
      <c r="B483" s="11" t="s">
        <v>671</v>
      </c>
      <c r="C483" s="10"/>
      <c r="D483" s="10"/>
      <c r="E483" s="10">
        <v>165</v>
      </c>
      <c r="F483" s="10">
        <v>80</v>
      </c>
      <c r="G483" s="10">
        <v>66</v>
      </c>
      <c r="H483" s="10">
        <v>0</v>
      </c>
      <c r="I483" s="10"/>
      <c r="J483" s="10"/>
      <c r="K483" s="10"/>
      <c r="L483" s="10"/>
      <c r="M483" s="10">
        <v>231</v>
      </c>
      <c r="N483" s="10">
        <v>80</v>
      </c>
    </row>
    <row r="484" spans="2:14" x14ac:dyDescent="0.2">
      <c r="B484" s="11" t="s">
        <v>184</v>
      </c>
      <c r="C484" s="10"/>
      <c r="D484" s="10"/>
      <c r="E484" s="10">
        <v>33</v>
      </c>
      <c r="F484" s="10">
        <v>12</v>
      </c>
      <c r="G484" s="10"/>
      <c r="H484" s="10"/>
      <c r="I484" s="10"/>
      <c r="J484" s="10"/>
      <c r="K484" s="10"/>
      <c r="L484" s="10"/>
      <c r="M484" s="10">
        <v>33</v>
      </c>
      <c r="N484" s="10">
        <v>12</v>
      </c>
    </row>
    <row r="485" spans="2:14" x14ac:dyDescent="0.2">
      <c r="B485" s="11" t="s">
        <v>683</v>
      </c>
      <c r="C485" s="10"/>
      <c r="D485" s="10"/>
      <c r="E485" s="10">
        <v>9</v>
      </c>
      <c r="F485" s="10"/>
      <c r="G485" s="10"/>
      <c r="H485" s="10"/>
      <c r="I485" s="10"/>
      <c r="J485" s="10"/>
      <c r="K485" s="10"/>
      <c r="L485" s="10"/>
      <c r="M485" s="10">
        <v>9</v>
      </c>
      <c r="N485" s="10"/>
    </row>
    <row r="486" spans="2:14" x14ac:dyDescent="0.2">
      <c r="B486" s="11" t="s">
        <v>136</v>
      </c>
      <c r="C486" s="10"/>
      <c r="D486" s="10"/>
      <c r="E486" s="10">
        <v>230</v>
      </c>
      <c r="F486" s="10">
        <v>213</v>
      </c>
      <c r="G486" s="10"/>
      <c r="H486" s="10"/>
      <c r="I486" s="10"/>
      <c r="J486" s="10"/>
      <c r="K486" s="10"/>
      <c r="L486" s="10"/>
      <c r="M486" s="10">
        <v>230</v>
      </c>
      <c r="N486" s="10">
        <v>213</v>
      </c>
    </row>
    <row r="487" spans="2:14" x14ac:dyDescent="0.2">
      <c r="B487" s="11" t="s">
        <v>125</v>
      </c>
      <c r="C487" s="10"/>
      <c r="D487" s="10"/>
      <c r="E487" s="10">
        <v>233</v>
      </c>
      <c r="F487" s="10">
        <v>233</v>
      </c>
      <c r="G487" s="10">
        <v>15</v>
      </c>
      <c r="H487" s="10"/>
      <c r="I487" s="10"/>
      <c r="J487" s="10"/>
      <c r="K487" s="10"/>
      <c r="L487" s="10"/>
      <c r="M487" s="10">
        <v>248</v>
      </c>
      <c r="N487" s="10">
        <v>233</v>
      </c>
    </row>
    <row r="488" spans="2:14" x14ac:dyDescent="0.2">
      <c r="B488" s="11" t="s">
        <v>354</v>
      </c>
      <c r="C488" s="10"/>
      <c r="D488" s="10"/>
      <c r="E488" s="10">
        <v>20</v>
      </c>
      <c r="F488" s="10">
        <v>20</v>
      </c>
      <c r="G488" s="10">
        <v>15</v>
      </c>
      <c r="H488" s="10">
        <v>5</v>
      </c>
      <c r="I488" s="10"/>
      <c r="J488" s="10"/>
      <c r="K488" s="10"/>
      <c r="L488" s="10"/>
      <c r="M488" s="10">
        <v>35</v>
      </c>
      <c r="N488" s="10">
        <v>25</v>
      </c>
    </row>
    <row r="489" spans="2:14" x14ac:dyDescent="0.2">
      <c r="B489" s="11" t="s">
        <v>51</v>
      </c>
      <c r="C489" s="10"/>
      <c r="D489" s="10"/>
      <c r="E489" s="10">
        <v>530</v>
      </c>
      <c r="F489" s="10">
        <v>455</v>
      </c>
      <c r="G489" s="10">
        <v>27</v>
      </c>
      <c r="H489" s="10">
        <v>0</v>
      </c>
      <c r="I489" s="10"/>
      <c r="J489" s="10"/>
      <c r="K489" s="10"/>
      <c r="L489" s="10"/>
      <c r="M489" s="10">
        <v>557</v>
      </c>
      <c r="N489" s="10">
        <v>455</v>
      </c>
    </row>
    <row r="490" spans="2:14" x14ac:dyDescent="0.2">
      <c r="B490" s="11" t="s">
        <v>185</v>
      </c>
      <c r="C490" s="10"/>
      <c r="D490" s="10"/>
      <c r="E490" s="10">
        <v>16</v>
      </c>
      <c r="F490" s="10">
        <v>6</v>
      </c>
      <c r="G490" s="10"/>
      <c r="H490" s="10"/>
      <c r="I490" s="10"/>
      <c r="J490" s="10"/>
      <c r="K490" s="10"/>
      <c r="L490" s="10"/>
      <c r="M490" s="10">
        <v>16</v>
      </c>
      <c r="N490" s="10">
        <v>6</v>
      </c>
    </row>
    <row r="491" spans="2:14" x14ac:dyDescent="0.2">
      <c r="B491" s="11" t="s">
        <v>137</v>
      </c>
      <c r="C491" s="10"/>
      <c r="D491" s="10"/>
      <c r="E491" s="10">
        <v>80</v>
      </c>
      <c r="F491" s="10">
        <v>70</v>
      </c>
      <c r="G491" s="10"/>
      <c r="H491" s="10"/>
      <c r="I491" s="10"/>
      <c r="J491" s="10"/>
      <c r="K491" s="10"/>
      <c r="L491" s="10"/>
      <c r="M491" s="10">
        <v>80</v>
      </c>
      <c r="N491" s="10">
        <v>70</v>
      </c>
    </row>
    <row r="492" spans="2:14" x14ac:dyDescent="0.2">
      <c r="B492" s="11" t="s">
        <v>355</v>
      </c>
      <c r="C492" s="10"/>
      <c r="D492" s="10"/>
      <c r="E492" s="10">
        <v>30</v>
      </c>
      <c r="F492" s="10">
        <v>15</v>
      </c>
      <c r="G492" s="10">
        <v>42</v>
      </c>
      <c r="H492" s="10">
        <v>0</v>
      </c>
      <c r="I492" s="10"/>
      <c r="J492" s="10"/>
      <c r="K492" s="10"/>
      <c r="L492" s="10"/>
      <c r="M492" s="10">
        <v>72</v>
      </c>
      <c r="N492" s="10">
        <v>15</v>
      </c>
    </row>
    <row r="493" spans="2:14" x14ac:dyDescent="0.2">
      <c r="B493" s="11" t="s">
        <v>356</v>
      </c>
      <c r="C493" s="10"/>
      <c r="D493" s="10"/>
      <c r="E493" s="10"/>
      <c r="F493" s="10"/>
      <c r="G493" s="10">
        <v>15</v>
      </c>
      <c r="H493" s="10"/>
      <c r="I493" s="10"/>
      <c r="J493" s="10"/>
      <c r="K493" s="10"/>
      <c r="L493" s="10"/>
      <c r="M493" s="10">
        <v>15</v>
      </c>
      <c r="N493" s="10"/>
    </row>
    <row r="494" spans="2:14" x14ac:dyDescent="0.2">
      <c r="B494" s="11" t="s">
        <v>584</v>
      </c>
      <c r="C494" s="10"/>
      <c r="D494" s="10"/>
      <c r="E494" s="10">
        <v>29</v>
      </c>
      <c r="F494" s="10"/>
      <c r="G494" s="10"/>
      <c r="H494" s="10"/>
      <c r="I494" s="10"/>
      <c r="J494" s="10"/>
      <c r="K494" s="10"/>
      <c r="L494" s="10"/>
      <c r="M494" s="10">
        <v>29</v>
      </c>
      <c r="N494" s="10"/>
    </row>
    <row r="495" spans="2:14" x14ac:dyDescent="0.2">
      <c r="B495" s="11" t="s">
        <v>585</v>
      </c>
      <c r="C495" s="10"/>
      <c r="D495" s="10"/>
      <c r="E495" s="10">
        <v>16</v>
      </c>
      <c r="F495" s="10">
        <v>0</v>
      </c>
      <c r="G495" s="10">
        <v>27</v>
      </c>
      <c r="H495" s="10">
        <v>0</v>
      </c>
      <c r="I495" s="10"/>
      <c r="J495" s="10"/>
      <c r="K495" s="10"/>
      <c r="L495" s="10"/>
      <c r="M495" s="10">
        <v>43</v>
      </c>
      <c r="N495" s="10">
        <v>0</v>
      </c>
    </row>
    <row r="496" spans="2:14" x14ac:dyDescent="0.2">
      <c r="B496" s="11" t="s">
        <v>186</v>
      </c>
      <c r="C496" s="10"/>
      <c r="D496" s="10"/>
      <c r="E496" s="10">
        <v>62</v>
      </c>
      <c r="F496" s="10">
        <v>42</v>
      </c>
      <c r="G496" s="10"/>
      <c r="H496" s="10"/>
      <c r="I496" s="10"/>
      <c r="J496" s="10"/>
      <c r="K496" s="10"/>
      <c r="L496" s="10"/>
      <c r="M496" s="10">
        <v>62</v>
      </c>
      <c r="N496" s="10">
        <v>42</v>
      </c>
    </row>
    <row r="497" spans="2:14" x14ac:dyDescent="0.2">
      <c r="B497" s="11" t="s">
        <v>285</v>
      </c>
      <c r="C497" s="10"/>
      <c r="D497" s="10"/>
      <c r="E497" s="10">
        <v>37</v>
      </c>
      <c r="F497" s="10">
        <v>12</v>
      </c>
      <c r="G497" s="10"/>
      <c r="H497" s="10"/>
      <c r="I497" s="10"/>
      <c r="J497" s="10"/>
      <c r="K497" s="10"/>
      <c r="L497" s="10"/>
      <c r="M497" s="10">
        <v>37</v>
      </c>
      <c r="N497" s="10">
        <v>12</v>
      </c>
    </row>
    <row r="498" spans="2:14" x14ac:dyDescent="0.2">
      <c r="B498" s="11" t="s">
        <v>138</v>
      </c>
      <c r="C498" s="10"/>
      <c r="D498" s="10"/>
      <c r="E498" s="10">
        <v>149</v>
      </c>
      <c r="F498" s="10">
        <v>81</v>
      </c>
      <c r="G498" s="10">
        <v>40</v>
      </c>
      <c r="H498" s="10">
        <v>40</v>
      </c>
      <c r="I498" s="10"/>
      <c r="J498" s="10"/>
      <c r="K498" s="10"/>
      <c r="L498" s="10"/>
      <c r="M498" s="10">
        <v>189</v>
      </c>
      <c r="N498" s="10">
        <v>121</v>
      </c>
    </row>
    <row r="499" spans="2:14" x14ac:dyDescent="0.2">
      <c r="B499" s="11" t="s">
        <v>388</v>
      </c>
      <c r="C499" s="10"/>
      <c r="D499" s="10"/>
      <c r="E499" s="10">
        <v>15</v>
      </c>
      <c r="F499" s="10">
        <v>0</v>
      </c>
      <c r="G499" s="10">
        <v>27</v>
      </c>
      <c r="H499" s="10">
        <v>0</v>
      </c>
      <c r="I499" s="10"/>
      <c r="J499" s="10"/>
      <c r="K499" s="10"/>
      <c r="L499" s="10"/>
      <c r="M499" s="10">
        <v>42</v>
      </c>
      <c r="N499" s="10">
        <v>0</v>
      </c>
    </row>
    <row r="500" spans="2:14" x14ac:dyDescent="0.2">
      <c r="B500" s="11" t="s">
        <v>357</v>
      </c>
      <c r="C500" s="10"/>
      <c r="D500" s="10"/>
      <c r="E500" s="10">
        <v>25</v>
      </c>
      <c r="F500" s="10">
        <v>10</v>
      </c>
      <c r="G500" s="10">
        <v>27</v>
      </c>
      <c r="H500" s="10">
        <v>0</v>
      </c>
      <c r="I500" s="10"/>
      <c r="J500" s="10"/>
      <c r="K500" s="10"/>
      <c r="L500" s="10"/>
      <c r="M500" s="10">
        <v>52</v>
      </c>
      <c r="N500" s="10">
        <v>10</v>
      </c>
    </row>
    <row r="501" spans="2:14" x14ac:dyDescent="0.2">
      <c r="B501" s="11" t="s">
        <v>172</v>
      </c>
      <c r="C501" s="10"/>
      <c r="D501" s="10"/>
      <c r="E501" s="10">
        <v>28</v>
      </c>
      <c r="F501" s="10">
        <v>11</v>
      </c>
      <c r="G501" s="10"/>
      <c r="H501" s="10"/>
      <c r="I501" s="10"/>
      <c r="J501" s="10"/>
      <c r="K501" s="10"/>
      <c r="L501" s="10"/>
      <c r="M501" s="10">
        <v>28</v>
      </c>
      <c r="N501" s="10">
        <v>11</v>
      </c>
    </row>
    <row r="502" spans="2:14" x14ac:dyDescent="0.2">
      <c r="B502" s="11" t="s">
        <v>358</v>
      </c>
      <c r="C502" s="10"/>
      <c r="D502" s="10"/>
      <c r="E502" s="10">
        <v>39</v>
      </c>
      <c r="F502" s="10">
        <v>12</v>
      </c>
      <c r="G502" s="10">
        <v>10</v>
      </c>
      <c r="H502" s="10"/>
      <c r="I502" s="10"/>
      <c r="J502" s="10"/>
      <c r="K502" s="10"/>
      <c r="L502" s="10"/>
      <c r="M502" s="10">
        <v>49</v>
      </c>
      <c r="N502" s="10">
        <v>12</v>
      </c>
    </row>
    <row r="503" spans="2:14" x14ac:dyDescent="0.2">
      <c r="B503" s="11" t="s">
        <v>586</v>
      </c>
      <c r="C503" s="10"/>
      <c r="D503" s="10"/>
      <c r="E503" s="10"/>
      <c r="F503" s="10"/>
      <c r="G503" s="10">
        <v>15</v>
      </c>
      <c r="H503" s="10"/>
      <c r="I503" s="10"/>
      <c r="J503" s="10"/>
      <c r="K503" s="10"/>
      <c r="L503" s="10"/>
      <c r="M503" s="10">
        <v>15</v>
      </c>
      <c r="N503" s="10"/>
    </row>
    <row r="504" spans="2:14" x14ac:dyDescent="0.2">
      <c r="B504" s="11" t="s">
        <v>124</v>
      </c>
      <c r="C504" s="10"/>
      <c r="D504" s="10"/>
      <c r="E504" s="10">
        <v>62</v>
      </c>
      <c r="F504" s="10">
        <v>62</v>
      </c>
      <c r="G504" s="10">
        <v>196</v>
      </c>
      <c r="H504" s="10">
        <v>31</v>
      </c>
      <c r="I504" s="10"/>
      <c r="J504" s="10"/>
      <c r="K504" s="10"/>
      <c r="L504" s="10"/>
      <c r="M504" s="10">
        <v>258</v>
      </c>
      <c r="N504" s="10">
        <v>93</v>
      </c>
    </row>
    <row r="505" spans="2:14" x14ac:dyDescent="0.2">
      <c r="B505" s="11" t="s">
        <v>369</v>
      </c>
      <c r="C505" s="10"/>
      <c r="D505" s="10"/>
      <c r="E505" s="10">
        <v>46</v>
      </c>
      <c r="F505" s="10">
        <v>46</v>
      </c>
      <c r="G505" s="10">
        <v>10</v>
      </c>
      <c r="H505" s="10">
        <v>10</v>
      </c>
      <c r="I505" s="10"/>
      <c r="J505" s="10"/>
      <c r="K505" s="10"/>
      <c r="L505" s="10"/>
      <c r="M505" s="10">
        <v>56</v>
      </c>
      <c r="N505" s="10">
        <v>56</v>
      </c>
    </row>
    <row r="506" spans="2:14" x14ac:dyDescent="0.2">
      <c r="B506" s="11" t="s">
        <v>583</v>
      </c>
      <c r="C506" s="10"/>
      <c r="D506" s="10"/>
      <c r="E506" s="10"/>
      <c r="F506" s="10"/>
      <c r="G506" s="10"/>
      <c r="H506" s="10"/>
      <c r="I506" s="10"/>
      <c r="J506" s="10"/>
      <c r="K506" s="10"/>
      <c r="L506" s="10"/>
      <c r="M506" s="10"/>
      <c r="N506" s="10"/>
    </row>
    <row r="507" spans="2:14" x14ac:dyDescent="0.2">
      <c r="B507" s="11" t="s">
        <v>139</v>
      </c>
      <c r="C507" s="10"/>
      <c r="D507" s="10"/>
      <c r="E507" s="10">
        <v>65</v>
      </c>
      <c r="F507" s="10">
        <v>50</v>
      </c>
      <c r="G507" s="10">
        <v>42</v>
      </c>
      <c r="H507" s="10">
        <v>0</v>
      </c>
      <c r="I507" s="10"/>
      <c r="J507" s="10"/>
      <c r="K507" s="10"/>
      <c r="L507" s="10"/>
      <c r="M507" s="10">
        <v>107</v>
      </c>
      <c r="N507" s="10">
        <v>50</v>
      </c>
    </row>
    <row r="508" spans="2:14" x14ac:dyDescent="0.2">
      <c r="B508" s="11" t="s">
        <v>183</v>
      </c>
      <c r="C508" s="10"/>
      <c r="D508" s="10"/>
      <c r="E508" s="10">
        <v>7</v>
      </c>
      <c r="F508" s="10"/>
      <c r="G508" s="10">
        <v>28</v>
      </c>
      <c r="H508" s="10"/>
      <c r="I508" s="10"/>
      <c r="J508" s="10"/>
      <c r="K508" s="10"/>
      <c r="L508" s="10"/>
      <c r="M508" s="10">
        <v>35</v>
      </c>
      <c r="N508" s="10"/>
    </row>
    <row r="509" spans="2:14" x14ac:dyDescent="0.2">
      <c r="B509" s="11" t="s">
        <v>25</v>
      </c>
      <c r="C509" s="10"/>
      <c r="D509" s="10"/>
      <c r="E509" s="10">
        <v>15</v>
      </c>
      <c r="F509" s="10">
        <v>0</v>
      </c>
      <c r="G509" s="10">
        <v>27</v>
      </c>
      <c r="H509" s="10">
        <v>0</v>
      </c>
      <c r="I509" s="10"/>
      <c r="J509" s="10"/>
      <c r="K509" s="10"/>
      <c r="L509" s="10"/>
      <c r="M509" s="10">
        <v>42</v>
      </c>
      <c r="N509" s="10">
        <v>0</v>
      </c>
    </row>
    <row r="510" spans="2:14" x14ac:dyDescent="0.2">
      <c r="B510" s="11" t="s">
        <v>263</v>
      </c>
      <c r="C510" s="10"/>
      <c r="D510" s="10"/>
      <c r="E510" s="10">
        <v>27</v>
      </c>
      <c r="F510" s="10">
        <v>12</v>
      </c>
      <c r="G510" s="10">
        <v>37</v>
      </c>
      <c r="H510" s="10">
        <v>1</v>
      </c>
      <c r="I510" s="10"/>
      <c r="J510" s="10"/>
      <c r="K510" s="10"/>
      <c r="L510" s="10"/>
      <c r="M510" s="10">
        <v>64</v>
      </c>
      <c r="N510" s="10">
        <v>13</v>
      </c>
    </row>
    <row r="511" spans="2:14" x14ac:dyDescent="0.2">
      <c r="B511" s="11" t="s">
        <v>393</v>
      </c>
      <c r="C511" s="10"/>
      <c r="D511" s="10"/>
      <c r="E511" s="10">
        <v>61</v>
      </c>
      <c r="F511" s="10"/>
      <c r="G511" s="10"/>
      <c r="H511" s="10"/>
      <c r="I511" s="10"/>
      <c r="J511" s="10"/>
      <c r="K511" s="10"/>
      <c r="L511" s="10"/>
      <c r="M511" s="10">
        <v>61</v>
      </c>
      <c r="N511" s="10"/>
    </row>
    <row r="512" spans="2:14" x14ac:dyDescent="0.2">
      <c r="B512" s="11" t="s">
        <v>78</v>
      </c>
      <c r="C512" s="10"/>
      <c r="D512" s="10"/>
      <c r="E512" s="10">
        <v>7</v>
      </c>
      <c r="F512" s="10"/>
      <c r="G512" s="10"/>
      <c r="H512" s="10"/>
      <c r="I512" s="10"/>
      <c r="J512" s="10"/>
      <c r="K512" s="10"/>
      <c r="L512" s="10"/>
      <c r="M512" s="10">
        <v>7</v>
      </c>
      <c r="N512" s="10"/>
    </row>
    <row r="513" spans="2:14" x14ac:dyDescent="0.2">
      <c r="B513" s="11" t="s">
        <v>359</v>
      </c>
      <c r="C513" s="10"/>
      <c r="D513" s="10"/>
      <c r="E513" s="10">
        <v>19</v>
      </c>
      <c r="F513" s="10">
        <v>6</v>
      </c>
      <c r="G513" s="10">
        <v>5</v>
      </c>
      <c r="H513" s="10"/>
      <c r="I513" s="10"/>
      <c r="J513" s="10"/>
      <c r="K513" s="10"/>
      <c r="L513" s="10"/>
      <c r="M513" s="10">
        <v>24</v>
      </c>
      <c r="N513" s="10">
        <v>6</v>
      </c>
    </row>
    <row r="514" spans="2:14" x14ac:dyDescent="0.2">
      <c r="B514" s="7" t="s">
        <v>75</v>
      </c>
      <c r="C514" s="10">
        <v>1522</v>
      </c>
      <c r="D514" s="10"/>
      <c r="E514" s="10"/>
      <c r="F514" s="10"/>
      <c r="G514" s="10"/>
      <c r="H514" s="10"/>
      <c r="I514" s="10"/>
      <c r="J514" s="10"/>
      <c r="K514" s="10"/>
      <c r="L514" s="10"/>
      <c r="M514" s="10">
        <v>1522</v>
      </c>
      <c r="N514" s="10"/>
    </row>
    <row r="515" spans="2:14" x14ac:dyDescent="0.2">
      <c r="B515" s="11" t="s">
        <v>587</v>
      </c>
      <c r="C515" s="10">
        <v>139</v>
      </c>
      <c r="D515" s="10"/>
      <c r="E515" s="10"/>
      <c r="F515" s="10"/>
      <c r="G515" s="10"/>
      <c r="H515" s="10"/>
      <c r="I515" s="10"/>
      <c r="J515" s="10"/>
      <c r="K515" s="10"/>
      <c r="L515" s="10"/>
      <c r="M515" s="10">
        <v>139</v>
      </c>
      <c r="N515" s="10"/>
    </row>
    <row r="516" spans="2:14" x14ac:dyDescent="0.2">
      <c r="B516" s="11" t="s">
        <v>588</v>
      </c>
      <c r="C516" s="10">
        <v>104</v>
      </c>
      <c r="D516" s="10"/>
      <c r="E516" s="10"/>
      <c r="F516" s="10"/>
      <c r="G516" s="10"/>
      <c r="H516" s="10"/>
      <c r="I516" s="10"/>
      <c r="J516" s="10"/>
      <c r="K516" s="10"/>
      <c r="L516" s="10"/>
      <c r="M516" s="10">
        <v>104</v>
      </c>
      <c r="N516" s="10"/>
    </row>
    <row r="517" spans="2:14" x14ac:dyDescent="0.2">
      <c r="B517" s="11" t="s">
        <v>589</v>
      </c>
      <c r="C517" s="10">
        <v>172</v>
      </c>
      <c r="D517" s="10"/>
      <c r="E517" s="10"/>
      <c r="F517" s="10"/>
      <c r="G517" s="10"/>
      <c r="H517" s="10"/>
      <c r="I517" s="10"/>
      <c r="J517" s="10"/>
      <c r="K517" s="10"/>
      <c r="L517" s="10"/>
      <c r="M517" s="10">
        <v>172</v>
      </c>
      <c r="N517" s="10"/>
    </row>
    <row r="518" spans="2:14" x14ac:dyDescent="0.2">
      <c r="B518" s="11" t="s">
        <v>173</v>
      </c>
      <c r="C518" s="10">
        <v>292</v>
      </c>
      <c r="D518" s="10"/>
      <c r="E518" s="10"/>
      <c r="F518" s="10"/>
      <c r="G518" s="10"/>
      <c r="H518" s="10"/>
      <c r="I518" s="10"/>
      <c r="J518" s="10"/>
      <c r="K518" s="10"/>
      <c r="L518" s="10"/>
      <c r="M518" s="10">
        <v>292</v>
      </c>
      <c r="N518" s="10"/>
    </row>
    <row r="519" spans="2:14" x14ac:dyDescent="0.2">
      <c r="B519" s="11" t="s">
        <v>590</v>
      </c>
      <c r="C519" s="10">
        <v>216</v>
      </c>
      <c r="D519" s="10"/>
      <c r="E519" s="10"/>
      <c r="F519" s="10"/>
      <c r="G519" s="10"/>
      <c r="H519" s="10"/>
      <c r="I519" s="10"/>
      <c r="J519" s="10"/>
      <c r="K519" s="10"/>
      <c r="L519" s="10"/>
      <c r="M519" s="10">
        <v>216</v>
      </c>
      <c r="N519" s="10"/>
    </row>
    <row r="520" spans="2:14" x14ac:dyDescent="0.2">
      <c r="B520" s="11" t="s">
        <v>198</v>
      </c>
      <c r="C520" s="10">
        <v>244</v>
      </c>
      <c r="D520" s="10"/>
      <c r="E520" s="10"/>
      <c r="F520" s="10"/>
      <c r="G520" s="10"/>
      <c r="H520" s="10"/>
      <c r="I520" s="10"/>
      <c r="J520" s="10"/>
      <c r="K520" s="10"/>
      <c r="L520" s="10"/>
      <c r="M520" s="10">
        <v>244</v>
      </c>
      <c r="N520" s="10"/>
    </row>
    <row r="521" spans="2:14" x14ac:dyDescent="0.2">
      <c r="B521" s="11" t="s">
        <v>129</v>
      </c>
      <c r="C521" s="10">
        <v>355</v>
      </c>
      <c r="D521" s="10"/>
      <c r="E521" s="10"/>
      <c r="F521" s="10"/>
      <c r="G521" s="10"/>
      <c r="H521" s="10"/>
      <c r="I521" s="10"/>
      <c r="J521" s="10"/>
      <c r="K521" s="10"/>
      <c r="L521" s="10"/>
      <c r="M521" s="10">
        <v>355</v>
      </c>
      <c r="N521" s="10"/>
    </row>
    <row r="522" spans="2:14" x14ac:dyDescent="0.2">
      <c r="B522" s="7" t="s">
        <v>76</v>
      </c>
      <c r="C522" s="10"/>
      <c r="D522" s="10"/>
      <c r="E522" s="10">
        <v>977</v>
      </c>
      <c r="F522" s="10">
        <v>670</v>
      </c>
      <c r="G522" s="10">
        <v>676</v>
      </c>
      <c r="H522" s="10">
        <v>136</v>
      </c>
      <c r="I522" s="10"/>
      <c r="J522" s="10"/>
      <c r="K522" s="10"/>
      <c r="L522" s="10"/>
      <c r="M522" s="10">
        <v>1653</v>
      </c>
      <c r="N522" s="10">
        <v>806</v>
      </c>
    </row>
    <row r="523" spans="2:14" x14ac:dyDescent="0.2">
      <c r="B523" s="11" t="s">
        <v>591</v>
      </c>
      <c r="C523" s="10"/>
      <c r="D523" s="10"/>
      <c r="E523" s="10">
        <v>22</v>
      </c>
      <c r="F523" s="10"/>
      <c r="G523" s="10">
        <v>45</v>
      </c>
      <c r="H523" s="10"/>
      <c r="I523" s="10"/>
      <c r="J523" s="10"/>
      <c r="K523" s="10"/>
      <c r="L523" s="10"/>
      <c r="M523" s="10">
        <v>67</v>
      </c>
      <c r="N523" s="10"/>
    </row>
    <row r="524" spans="2:14" x14ac:dyDescent="0.2">
      <c r="B524" s="11" t="s">
        <v>592</v>
      </c>
      <c r="C524" s="10"/>
      <c r="D524" s="10"/>
      <c r="E524" s="10">
        <v>22</v>
      </c>
      <c r="F524" s="10"/>
      <c r="G524" s="10">
        <v>45</v>
      </c>
      <c r="H524" s="10"/>
      <c r="I524" s="10"/>
      <c r="J524" s="10"/>
      <c r="K524" s="10"/>
      <c r="L524" s="10"/>
      <c r="M524" s="10">
        <v>67</v>
      </c>
      <c r="N524" s="10"/>
    </row>
    <row r="525" spans="2:14" x14ac:dyDescent="0.2">
      <c r="B525" s="11" t="s">
        <v>519</v>
      </c>
      <c r="C525" s="10"/>
      <c r="D525" s="10"/>
      <c r="E525" s="10">
        <v>16</v>
      </c>
      <c r="F525" s="10">
        <v>16</v>
      </c>
      <c r="G525" s="10">
        <v>52</v>
      </c>
      <c r="H525" s="10">
        <v>52</v>
      </c>
      <c r="I525" s="10"/>
      <c r="J525" s="10"/>
      <c r="K525" s="10"/>
      <c r="L525" s="10"/>
      <c r="M525" s="10">
        <v>68</v>
      </c>
      <c r="N525" s="10">
        <v>68</v>
      </c>
    </row>
    <row r="526" spans="2:14" x14ac:dyDescent="0.2">
      <c r="B526" s="11" t="s">
        <v>593</v>
      </c>
      <c r="C526" s="10"/>
      <c r="D526" s="10"/>
      <c r="E526" s="10">
        <v>34</v>
      </c>
      <c r="F526" s="10"/>
      <c r="G526" s="10">
        <v>45</v>
      </c>
      <c r="H526" s="10"/>
      <c r="I526" s="10"/>
      <c r="J526" s="10"/>
      <c r="K526" s="10"/>
      <c r="L526" s="10"/>
      <c r="M526" s="10">
        <v>79</v>
      </c>
      <c r="N526" s="10"/>
    </row>
    <row r="527" spans="2:14" x14ac:dyDescent="0.2">
      <c r="B527" s="11" t="s">
        <v>237</v>
      </c>
      <c r="C527" s="10"/>
      <c r="D527" s="10"/>
      <c r="E527" s="10">
        <v>22</v>
      </c>
      <c r="F527" s="10"/>
      <c r="G527" s="10">
        <v>45</v>
      </c>
      <c r="H527" s="10"/>
      <c r="I527" s="10"/>
      <c r="J527" s="10"/>
      <c r="K527" s="10"/>
      <c r="L527" s="10"/>
      <c r="M527" s="10">
        <v>67</v>
      </c>
      <c r="N527" s="10"/>
    </row>
    <row r="528" spans="2:14" x14ac:dyDescent="0.2">
      <c r="B528" s="11" t="s">
        <v>125</v>
      </c>
      <c r="C528" s="10"/>
      <c r="D528" s="10"/>
      <c r="E528" s="10">
        <v>29</v>
      </c>
      <c r="F528" s="10">
        <v>29</v>
      </c>
      <c r="G528" s="10">
        <v>38</v>
      </c>
      <c r="H528" s="10">
        <v>38</v>
      </c>
      <c r="I528" s="10"/>
      <c r="J528" s="10"/>
      <c r="K528" s="10"/>
      <c r="L528" s="10"/>
      <c r="M528" s="10">
        <v>67</v>
      </c>
      <c r="N528" s="10">
        <v>67</v>
      </c>
    </row>
    <row r="529" spans="2:14" x14ac:dyDescent="0.2">
      <c r="B529" s="11" t="s">
        <v>156</v>
      </c>
      <c r="C529" s="10"/>
      <c r="D529" s="10"/>
      <c r="E529" s="10">
        <v>22</v>
      </c>
      <c r="F529" s="10"/>
      <c r="G529" s="10">
        <v>45</v>
      </c>
      <c r="H529" s="10"/>
      <c r="I529" s="10"/>
      <c r="J529" s="10"/>
      <c r="K529" s="10"/>
      <c r="L529" s="10"/>
      <c r="M529" s="10">
        <v>67</v>
      </c>
      <c r="N529" s="10"/>
    </row>
    <row r="530" spans="2:14" x14ac:dyDescent="0.2">
      <c r="B530" s="11" t="s">
        <v>482</v>
      </c>
      <c r="C530" s="10"/>
      <c r="D530" s="10"/>
      <c r="E530" s="10">
        <v>74</v>
      </c>
      <c r="F530" s="10">
        <v>74</v>
      </c>
      <c r="G530" s="10"/>
      <c r="H530" s="10"/>
      <c r="I530" s="10"/>
      <c r="J530" s="10"/>
      <c r="K530" s="10"/>
      <c r="L530" s="10"/>
      <c r="M530" s="10">
        <v>74</v>
      </c>
      <c r="N530" s="10">
        <v>74</v>
      </c>
    </row>
    <row r="531" spans="2:14" x14ac:dyDescent="0.2">
      <c r="B531" s="11" t="s">
        <v>594</v>
      </c>
      <c r="C531" s="10"/>
      <c r="D531" s="10"/>
      <c r="E531" s="10">
        <v>22</v>
      </c>
      <c r="F531" s="10"/>
      <c r="G531" s="10">
        <v>45</v>
      </c>
      <c r="H531" s="10"/>
      <c r="I531" s="10"/>
      <c r="J531" s="10"/>
      <c r="K531" s="10"/>
      <c r="L531" s="10"/>
      <c r="M531" s="10">
        <v>67</v>
      </c>
      <c r="N531" s="10"/>
    </row>
    <row r="532" spans="2:14" x14ac:dyDescent="0.2">
      <c r="B532" s="11" t="s">
        <v>595</v>
      </c>
      <c r="C532" s="10"/>
      <c r="D532" s="10"/>
      <c r="E532" s="10">
        <v>22</v>
      </c>
      <c r="F532" s="10"/>
      <c r="G532" s="10">
        <v>45</v>
      </c>
      <c r="H532" s="10"/>
      <c r="I532" s="10"/>
      <c r="J532" s="10"/>
      <c r="K532" s="10"/>
      <c r="L532" s="10"/>
      <c r="M532" s="10">
        <v>67</v>
      </c>
      <c r="N532" s="10"/>
    </row>
    <row r="533" spans="2:14" x14ac:dyDescent="0.2">
      <c r="B533" s="11" t="s">
        <v>596</v>
      </c>
      <c r="C533" s="10"/>
      <c r="D533" s="10"/>
      <c r="E533" s="10">
        <v>25</v>
      </c>
      <c r="F533" s="10">
        <v>25</v>
      </c>
      <c r="G533" s="10">
        <v>46</v>
      </c>
      <c r="H533" s="10">
        <v>46</v>
      </c>
      <c r="I533" s="10"/>
      <c r="J533" s="10"/>
      <c r="K533" s="10"/>
      <c r="L533" s="10"/>
      <c r="M533" s="10">
        <v>71</v>
      </c>
      <c r="N533" s="10">
        <v>71</v>
      </c>
    </row>
    <row r="534" spans="2:14" x14ac:dyDescent="0.2">
      <c r="B534" s="11" t="s">
        <v>597</v>
      </c>
      <c r="C534" s="10"/>
      <c r="D534" s="10"/>
      <c r="E534" s="10">
        <v>157</v>
      </c>
      <c r="F534" s="10">
        <v>157</v>
      </c>
      <c r="G534" s="10"/>
      <c r="H534" s="10"/>
      <c r="I534" s="10"/>
      <c r="J534" s="10"/>
      <c r="K534" s="10"/>
      <c r="L534" s="10"/>
      <c r="M534" s="10">
        <v>157</v>
      </c>
      <c r="N534" s="10">
        <v>157</v>
      </c>
    </row>
    <row r="535" spans="2:14" x14ac:dyDescent="0.2">
      <c r="B535" s="11" t="s">
        <v>360</v>
      </c>
      <c r="C535" s="10"/>
      <c r="D535" s="10"/>
      <c r="E535" s="10">
        <v>102</v>
      </c>
      <c r="F535" s="10">
        <v>80</v>
      </c>
      <c r="G535" s="10">
        <v>45</v>
      </c>
      <c r="H535" s="10"/>
      <c r="I535" s="10"/>
      <c r="J535" s="10"/>
      <c r="K535" s="10"/>
      <c r="L535" s="10"/>
      <c r="M535" s="10">
        <v>147</v>
      </c>
      <c r="N535" s="10">
        <v>80</v>
      </c>
    </row>
    <row r="536" spans="2:14" x14ac:dyDescent="0.2">
      <c r="B536" s="11" t="s">
        <v>277</v>
      </c>
      <c r="C536" s="10"/>
      <c r="D536" s="10"/>
      <c r="E536" s="10">
        <v>69</v>
      </c>
      <c r="F536" s="10">
        <v>16</v>
      </c>
      <c r="G536" s="10">
        <v>45</v>
      </c>
      <c r="H536" s="10"/>
      <c r="I536" s="10"/>
      <c r="J536" s="10"/>
      <c r="K536" s="10"/>
      <c r="L536" s="10"/>
      <c r="M536" s="10">
        <v>114</v>
      </c>
      <c r="N536" s="10">
        <v>16</v>
      </c>
    </row>
    <row r="537" spans="2:14" x14ac:dyDescent="0.2">
      <c r="B537" s="11" t="s">
        <v>598</v>
      </c>
      <c r="C537" s="10"/>
      <c r="D537" s="10"/>
      <c r="E537" s="10">
        <v>123</v>
      </c>
      <c r="F537" s="10">
        <v>123</v>
      </c>
      <c r="G537" s="10"/>
      <c r="H537" s="10"/>
      <c r="I537" s="10"/>
      <c r="J537" s="10"/>
      <c r="K537" s="10"/>
      <c r="L537" s="10"/>
      <c r="M537" s="10">
        <v>123</v>
      </c>
      <c r="N537" s="10">
        <v>123</v>
      </c>
    </row>
    <row r="538" spans="2:14" x14ac:dyDescent="0.2">
      <c r="B538" s="11" t="s">
        <v>599</v>
      </c>
      <c r="C538" s="10"/>
      <c r="D538" s="10"/>
      <c r="E538" s="10">
        <v>22</v>
      </c>
      <c r="F538" s="10"/>
      <c r="G538" s="10">
        <v>45</v>
      </c>
      <c r="H538" s="10"/>
      <c r="I538" s="10"/>
      <c r="J538" s="10"/>
      <c r="K538" s="10"/>
      <c r="L538" s="10"/>
      <c r="M538" s="10">
        <v>67</v>
      </c>
      <c r="N538" s="10"/>
    </row>
    <row r="539" spans="2:14" x14ac:dyDescent="0.2">
      <c r="B539" s="11" t="s">
        <v>600</v>
      </c>
      <c r="C539" s="10"/>
      <c r="D539" s="10"/>
      <c r="E539" s="10">
        <v>22</v>
      </c>
      <c r="F539" s="10"/>
      <c r="G539" s="10">
        <v>45</v>
      </c>
      <c r="H539" s="10"/>
      <c r="I539" s="10"/>
      <c r="J539" s="10"/>
      <c r="K539" s="10"/>
      <c r="L539" s="10"/>
      <c r="M539" s="10">
        <v>67</v>
      </c>
      <c r="N539" s="10"/>
    </row>
    <row r="540" spans="2:14" x14ac:dyDescent="0.2">
      <c r="B540" s="11" t="s">
        <v>155</v>
      </c>
      <c r="C540" s="10"/>
      <c r="D540" s="10"/>
      <c r="E540" s="10">
        <v>105</v>
      </c>
      <c r="F540" s="10">
        <v>83</v>
      </c>
      <c r="G540" s="10">
        <v>45</v>
      </c>
      <c r="H540" s="10"/>
      <c r="I540" s="10"/>
      <c r="J540" s="10"/>
      <c r="K540" s="10"/>
      <c r="L540" s="10"/>
      <c r="M540" s="10">
        <v>150</v>
      </c>
      <c r="N540" s="10">
        <v>83</v>
      </c>
    </row>
    <row r="541" spans="2:14" x14ac:dyDescent="0.2">
      <c r="B541" s="11" t="s">
        <v>191</v>
      </c>
      <c r="C541" s="10"/>
      <c r="D541" s="10"/>
      <c r="E541" s="10">
        <v>67</v>
      </c>
      <c r="F541" s="10">
        <v>67</v>
      </c>
      <c r="G541" s="10"/>
      <c r="H541" s="10"/>
      <c r="I541" s="10"/>
      <c r="J541" s="10"/>
      <c r="K541" s="10"/>
      <c r="L541" s="10"/>
      <c r="M541" s="10">
        <v>67</v>
      </c>
      <c r="N541" s="10">
        <v>67</v>
      </c>
    </row>
    <row r="542" spans="2:14" x14ac:dyDescent="0.2">
      <c r="B542" s="7" t="s">
        <v>77</v>
      </c>
      <c r="C542" s="10"/>
      <c r="D542" s="10"/>
      <c r="E542" s="10">
        <v>786</v>
      </c>
      <c r="F542" s="10">
        <v>711</v>
      </c>
      <c r="G542" s="10">
        <v>181</v>
      </c>
      <c r="H542" s="10">
        <v>4</v>
      </c>
      <c r="I542" s="10"/>
      <c r="J542" s="10"/>
      <c r="K542" s="10"/>
      <c r="L542" s="10"/>
      <c r="M542" s="10">
        <v>967</v>
      </c>
      <c r="N542" s="10">
        <v>715</v>
      </c>
    </row>
    <row r="543" spans="2:14" x14ac:dyDescent="0.2">
      <c r="B543" s="11" t="s">
        <v>375</v>
      </c>
      <c r="C543" s="10"/>
      <c r="D543" s="10"/>
      <c r="E543" s="10">
        <v>17</v>
      </c>
      <c r="F543" s="10">
        <v>17</v>
      </c>
      <c r="G543" s="10"/>
      <c r="H543" s="10"/>
      <c r="I543" s="10"/>
      <c r="J543" s="10"/>
      <c r="K543" s="10"/>
      <c r="L543" s="10"/>
      <c r="M543" s="10">
        <v>17</v>
      </c>
      <c r="N543" s="10">
        <v>17</v>
      </c>
    </row>
    <row r="544" spans="2:14" x14ac:dyDescent="0.2">
      <c r="B544" s="11" t="s">
        <v>314</v>
      </c>
      <c r="C544" s="10"/>
      <c r="D544" s="10"/>
      <c r="E544" s="10">
        <v>133</v>
      </c>
      <c r="F544" s="10">
        <v>133</v>
      </c>
      <c r="G544" s="10"/>
      <c r="H544" s="10"/>
      <c r="I544" s="10"/>
      <c r="J544" s="10"/>
      <c r="K544" s="10"/>
      <c r="L544" s="10"/>
      <c r="M544" s="10">
        <v>133</v>
      </c>
      <c r="N544" s="10">
        <v>133</v>
      </c>
    </row>
    <row r="545" spans="2:14" x14ac:dyDescent="0.2">
      <c r="B545" s="11" t="s">
        <v>262</v>
      </c>
      <c r="C545" s="10"/>
      <c r="D545" s="10"/>
      <c r="E545" s="10">
        <v>136</v>
      </c>
      <c r="F545" s="10">
        <v>136</v>
      </c>
      <c r="G545" s="10">
        <v>87</v>
      </c>
      <c r="H545" s="10">
        <v>2</v>
      </c>
      <c r="I545" s="10"/>
      <c r="J545" s="10"/>
      <c r="K545" s="10"/>
      <c r="L545" s="10"/>
      <c r="M545" s="10">
        <v>223</v>
      </c>
      <c r="N545" s="10">
        <v>138</v>
      </c>
    </row>
    <row r="546" spans="2:14" x14ac:dyDescent="0.2">
      <c r="B546" s="11" t="s">
        <v>315</v>
      </c>
      <c r="C546" s="10"/>
      <c r="D546" s="10"/>
      <c r="E546" s="10">
        <v>58</v>
      </c>
      <c r="F546" s="10">
        <v>58</v>
      </c>
      <c r="G546" s="10"/>
      <c r="H546" s="10"/>
      <c r="I546" s="10"/>
      <c r="J546" s="10"/>
      <c r="K546" s="10"/>
      <c r="L546" s="10"/>
      <c r="M546" s="10">
        <v>58</v>
      </c>
      <c r="N546" s="10">
        <v>58</v>
      </c>
    </row>
    <row r="547" spans="2:14" x14ac:dyDescent="0.2">
      <c r="B547" s="11" t="s">
        <v>15</v>
      </c>
      <c r="C547" s="10"/>
      <c r="D547" s="10"/>
      <c r="E547" s="10">
        <v>114</v>
      </c>
      <c r="F547" s="10">
        <v>114</v>
      </c>
      <c r="G547" s="10">
        <v>94</v>
      </c>
      <c r="H547" s="10">
        <v>2</v>
      </c>
      <c r="I547" s="10"/>
      <c r="J547" s="10"/>
      <c r="K547" s="10"/>
      <c r="L547" s="10"/>
      <c r="M547" s="10">
        <v>208</v>
      </c>
      <c r="N547" s="10">
        <v>116</v>
      </c>
    </row>
    <row r="548" spans="2:14" x14ac:dyDescent="0.2">
      <c r="B548" s="11" t="s">
        <v>601</v>
      </c>
      <c r="C548" s="10"/>
      <c r="D548" s="10"/>
      <c r="E548" s="10">
        <v>77</v>
      </c>
      <c r="F548" s="10">
        <v>77</v>
      </c>
      <c r="G548" s="10"/>
      <c r="H548" s="10"/>
      <c r="I548" s="10"/>
      <c r="J548" s="10"/>
      <c r="K548" s="10"/>
      <c r="L548" s="10"/>
      <c r="M548" s="10">
        <v>77</v>
      </c>
      <c r="N548" s="10">
        <v>77</v>
      </c>
    </row>
    <row r="549" spans="2:14" x14ac:dyDescent="0.2">
      <c r="B549" s="11" t="s">
        <v>316</v>
      </c>
      <c r="C549" s="10"/>
      <c r="D549" s="10"/>
      <c r="E549" s="10">
        <v>75</v>
      </c>
      <c r="F549" s="10"/>
      <c r="G549" s="10"/>
      <c r="H549" s="10"/>
      <c r="I549" s="10"/>
      <c r="J549" s="10"/>
      <c r="K549" s="10"/>
      <c r="L549" s="10"/>
      <c r="M549" s="10">
        <v>75</v>
      </c>
      <c r="N549" s="10"/>
    </row>
    <row r="550" spans="2:14" x14ac:dyDescent="0.2">
      <c r="B550" s="11" t="s">
        <v>317</v>
      </c>
      <c r="C550" s="10"/>
      <c r="D550" s="10"/>
      <c r="E550" s="10">
        <v>176</v>
      </c>
      <c r="F550" s="10">
        <v>176</v>
      </c>
      <c r="G550" s="10"/>
      <c r="H550" s="10"/>
      <c r="I550" s="10"/>
      <c r="J550" s="10"/>
      <c r="K550" s="10"/>
      <c r="L550" s="10"/>
      <c r="M550" s="10">
        <v>176</v>
      </c>
      <c r="N550" s="10">
        <v>176</v>
      </c>
    </row>
    <row r="551" spans="2:14" x14ac:dyDescent="0.2">
      <c r="B551" s="7" t="s">
        <v>660</v>
      </c>
      <c r="C551" s="10"/>
      <c r="D551" s="10"/>
      <c r="E551" s="10">
        <v>616</v>
      </c>
      <c r="F551" s="10"/>
      <c r="G551" s="10">
        <v>900</v>
      </c>
      <c r="H551" s="10"/>
      <c r="I551" s="10"/>
      <c r="J551" s="10"/>
      <c r="K551" s="10"/>
      <c r="L551" s="10"/>
      <c r="M551" s="10">
        <v>1516</v>
      </c>
      <c r="N551" s="10"/>
    </row>
    <row r="552" spans="2:14" x14ac:dyDescent="0.2">
      <c r="B552" s="11" t="s">
        <v>660</v>
      </c>
      <c r="C552" s="10"/>
      <c r="D552" s="10"/>
      <c r="E552" s="10">
        <v>616</v>
      </c>
      <c r="F552" s="10"/>
      <c r="G552" s="10">
        <v>900</v>
      </c>
      <c r="H552" s="10"/>
      <c r="I552" s="10"/>
      <c r="J552" s="10"/>
      <c r="K552" s="10"/>
      <c r="L552" s="10"/>
      <c r="M552" s="10">
        <v>1516</v>
      </c>
      <c r="N552" s="10"/>
    </row>
    <row r="553" spans="2:14" x14ac:dyDescent="0.2">
      <c r="B553" s="1" t="s">
        <v>36</v>
      </c>
      <c r="C553" s="10">
        <v>5203</v>
      </c>
      <c r="D553" s="10">
        <v>4233</v>
      </c>
      <c r="E553" s="10">
        <v>16875</v>
      </c>
      <c r="F553" s="10">
        <v>10287</v>
      </c>
      <c r="G553" s="10">
        <v>3700</v>
      </c>
      <c r="H553" s="10">
        <v>355</v>
      </c>
      <c r="I553" s="10"/>
      <c r="J553" s="10"/>
      <c r="K553" s="10">
        <v>132</v>
      </c>
      <c r="L553" s="10"/>
      <c r="M553" s="10">
        <v>25910</v>
      </c>
      <c r="N553" s="10">
        <v>14875</v>
      </c>
    </row>
    <row r="554" spans="2:14" x14ac:dyDescent="0.2">
      <c r="B554" s="7" t="s">
        <v>84</v>
      </c>
      <c r="C554" s="10"/>
      <c r="D554" s="10"/>
      <c r="E554" s="10">
        <v>1952</v>
      </c>
      <c r="F554" s="10">
        <v>0</v>
      </c>
      <c r="G554" s="10">
        <v>1067</v>
      </c>
      <c r="H554" s="10">
        <v>12</v>
      </c>
      <c r="I554" s="10"/>
      <c r="J554" s="10"/>
      <c r="K554" s="10">
        <v>132</v>
      </c>
      <c r="L554" s="10"/>
      <c r="M554" s="10">
        <v>3151</v>
      </c>
      <c r="N554" s="10">
        <v>12</v>
      </c>
    </row>
    <row r="555" spans="2:14" x14ac:dyDescent="0.2">
      <c r="B555" s="11" t="s">
        <v>602</v>
      </c>
      <c r="C555" s="10"/>
      <c r="D555" s="10"/>
      <c r="E555" s="10">
        <v>22</v>
      </c>
      <c r="F555" s="10">
        <v>0</v>
      </c>
      <c r="G555" s="10">
        <v>17</v>
      </c>
      <c r="H555" s="10">
        <v>0</v>
      </c>
      <c r="I555" s="10"/>
      <c r="J555" s="10"/>
      <c r="K555" s="10"/>
      <c r="L555" s="10"/>
      <c r="M555" s="10">
        <v>39</v>
      </c>
      <c r="N555" s="10">
        <v>0</v>
      </c>
    </row>
    <row r="556" spans="2:14" x14ac:dyDescent="0.2">
      <c r="B556" s="11" t="s">
        <v>603</v>
      </c>
      <c r="C556" s="10"/>
      <c r="D556" s="10"/>
      <c r="E556" s="10">
        <v>23</v>
      </c>
      <c r="F556" s="10">
        <v>0</v>
      </c>
      <c r="G556" s="10">
        <v>11</v>
      </c>
      <c r="H556" s="10">
        <v>0</v>
      </c>
      <c r="I556" s="10"/>
      <c r="J556" s="10"/>
      <c r="K556" s="10"/>
      <c r="L556" s="10"/>
      <c r="M556" s="10">
        <v>34</v>
      </c>
      <c r="N556" s="10">
        <v>0</v>
      </c>
    </row>
    <row r="557" spans="2:14" x14ac:dyDescent="0.2">
      <c r="B557" s="11" t="s">
        <v>85</v>
      </c>
      <c r="C557" s="10"/>
      <c r="D557" s="10"/>
      <c r="E557" s="10">
        <v>31</v>
      </c>
      <c r="F557" s="10">
        <v>0</v>
      </c>
      <c r="G557" s="10">
        <v>17</v>
      </c>
      <c r="H557" s="10">
        <v>0</v>
      </c>
      <c r="I557" s="10"/>
      <c r="J557" s="10"/>
      <c r="K557" s="10"/>
      <c r="L557" s="10"/>
      <c r="M557" s="10">
        <v>48</v>
      </c>
      <c r="N557" s="10">
        <v>0</v>
      </c>
    </row>
    <row r="558" spans="2:14" x14ac:dyDescent="0.2">
      <c r="B558" s="11" t="s">
        <v>604</v>
      </c>
      <c r="C558" s="10"/>
      <c r="D558" s="10"/>
      <c r="E558" s="10">
        <v>43</v>
      </c>
      <c r="F558" s="10">
        <v>0</v>
      </c>
      <c r="G558" s="10">
        <v>25</v>
      </c>
      <c r="H558" s="10">
        <v>0</v>
      </c>
      <c r="I558" s="10"/>
      <c r="J558" s="10"/>
      <c r="K558" s="10"/>
      <c r="L558" s="10"/>
      <c r="M558" s="10">
        <v>68</v>
      </c>
      <c r="N558" s="10">
        <v>0</v>
      </c>
    </row>
    <row r="559" spans="2:14" x14ac:dyDescent="0.2">
      <c r="B559" s="11" t="s">
        <v>605</v>
      </c>
      <c r="C559" s="10"/>
      <c r="D559" s="10"/>
      <c r="E559" s="10">
        <v>82</v>
      </c>
      <c r="F559" s="10">
        <v>0</v>
      </c>
      <c r="G559" s="10">
        <v>16</v>
      </c>
      <c r="H559" s="10">
        <v>0</v>
      </c>
      <c r="I559" s="10"/>
      <c r="J559" s="10"/>
      <c r="K559" s="10"/>
      <c r="L559" s="10"/>
      <c r="M559" s="10">
        <v>98</v>
      </c>
      <c r="N559" s="10">
        <v>0</v>
      </c>
    </row>
    <row r="560" spans="2:14" x14ac:dyDescent="0.2">
      <c r="B560" s="11" t="s">
        <v>169</v>
      </c>
      <c r="C560" s="10"/>
      <c r="D560" s="10"/>
      <c r="E560" s="10">
        <v>144</v>
      </c>
      <c r="F560" s="10">
        <v>0</v>
      </c>
      <c r="G560" s="10">
        <v>40</v>
      </c>
      <c r="H560" s="10">
        <v>0</v>
      </c>
      <c r="I560" s="10"/>
      <c r="J560" s="10"/>
      <c r="K560" s="10"/>
      <c r="L560" s="10"/>
      <c r="M560" s="10">
        <v>184</v>
      </c>
      <c r="N560" s="10">
        <v>0</v>
      </c>
    </row>
    <row r="561" spans="2:14" x14ac:dyDescent="0.2">
      <c r="B561" s="11" t="s">
        <v>606</v>
      </c>
      <c r="C561" s="10"/>
      <c r="D561" s="10"/>
      <c r="E561" s="10">
        <v>30</v>
      </c>
      <c r="F561" s="10">
        <v>0</v>
      </c>
      <c r="G561" s="10"/>
      <c r="H561" s="10"/>
      <c r="I561" s="10"/>
      <c r="J561" s="10"/>
      <c r="K561" s="10"/>
      <c r="L561" s="10"/>
      <c r="M561" s="10">
        <v>30</v>
      </c>
      <c r="N561" s="10">
        <v>0</v>
      </c>
    </row>
    <row r="562" spans="2:14" x14ac:dyDescent="0.2">
      <c r="B562" s="11" t="s">
        <v>607</v>
      </c>
      <c r="C562" s="10"/>
      <c r="D562" s="10"/>
      <c r="E562" s="10">
        <v>52</v>
      </c>
      <c r="F562" s="10">
        <v>0</v>
      </c>
      <c r="G562" s="10">
        <v>17</v>
      </c>
      <c r="H562" s="10">
        <v>1</v>
      </c>
      <c r="I562" s="10"/>
      <c r="J562" s="10"/>
      <c r="K562" s="10"/>
      <c r="L562" s="10"/>
      <c r="M562" s="10">
        <v>69</v>
      </c>
      <c r="N562" s="10">
        <v>1</v>
      </c>
    </row>
    <row r="563" spans="2:14" x14ac:dyDescent="0.2">
      <c r="B563" s="11" t="s">
        <v>51</v>
      </c>
      <c r="C563" s="10"/>
      <c r="D563" s="10"/>
      <c r="E563" s="10">
        <v>247</v>
      </c>
      <c r="F563" s="10">
        <v>0</v>
      </c>
      <c r="G563" s="10">
        <v>103</v>
      </c>
      <c r="H563" s="10">
        <v>0</v>
      </c>
      <c r="I563" s="10"/>
      <c r="J563" s="10"/>
      <c r="K563" s="10"/>
      <c r="L563" s="10"/>
      <c r="M563" s="10">
        <v>350</v>
      </c>
      <c r="N563" s="10">
        <v>0</v>
      </c>
    </row>
    <row r="564" spans="2:14" x14ac:dyDescent="0.2">
      <c r="B564" s="11" t="s">
        <v>608</v>
      </c>
      <c r="C564" s="10"/>
      <c r="D564" s="10"/>
      <c r="E564" s="10">
        <v>50</v>
      </c>
      <c r="F564" s="10">
        <v>0</v>
      </c>
      <c r="G564" s="10">
        <v>37</v>
      </c>
      <c r="H564" s="10">
        <v>0</v>
      </c>
      <c r="I564" s="10"/>
      <c r="J564" s="10"/>
      <c r="K564" s="10"/>
      <c r="L564" s="10"/>
      <c r="M564" s="10">
        <v>87</v>
      </c>
      <c r="N564" s="10">
        <v>0</v>
      </c>
    </row>
    <row r="565" spans="2:14" x14ac:dyDescent="0.2">
      <c r="B565" s="11" t="s">
        <v>609</v>
      </c>
      <c r="C565" s="10"/>
      <c r="D565" s="10"/>
      <c r="E565" s="10">
        <v>92</v>
      </c>
      <c r="F565" s="10">
        <v>0</v>
      </c>
      <c r="G565" s="10">
        <v>49</v>
      </c>
      <c r="H565" s="10">
        <v>2</v>
      </c>
      <c r="I565" s="10"/>
      <c r="J565" s="10"/>
      <c r="K565" s="10"/>
      <c r="L565" s="10"/>
      <c r="M565" s="10">
        <v>141</v>
      </c>
      <c r="N565" s="10">
        <v>2</v>
      </c>
    </row>
    <row r="566" spans="2:14" x14ac:dyDescent="0.2">
      <c r="B566" s="11" t="s">
        <v>610</v>
      </c>
      <c r="C566" s="10"/>
      <c r="D566" s="10"/>
      <c r="E566" s="10">
        <v>102</v>
      </c>
      <c r="F566" s="10">
        <v>0</v>
      </c>
      <c r="G566" s="10">
        <v>57</v>
      </c>
      <c r="H566" s="10">
        <v>0</v>
      </c>
      <c r="I566" s="10"/>
      <c r="J566" s="10"/>
      <c r="K566" s="10">
        <v>132</v>
      </c>
      <c r="L566" s="10"/>
      <c r="M566" s="10">
        <v>291</v>
      </c>
      <c r="N566" s="10">
        <v>0</v>
      </c>
    </row>
    <row r="567" spans="2:14" x14ac:dyDescent="0.2">
      <c r="B567" s="11" t="s">
        <v>611</v>
      </c>
      <c r="C567" s="10"/>
      <c r="D567" s="10"/>
      <c r="E567" s="10">
        <v>49</v>
      </c>
      <c r="F567" s="10">
        <v>0</v>
      </c>
      <c r="G567" s="10">
        <v>48</v>
      </c>
      <c r="H567" s="10">
        <v>0</v>
      </c>
      <c r="I567" s="10"/>
      <c r="J567" s="10"/>
      <c r="K567" s="10"/>
      <c r="L567" s="10"/>
      <c r="M567" s="10">
        <v>97</v>
      </c>
      <c r="N567" s="10">
        <v>0</v>
      </c>
    </row>
    <row r="568" spans="2:14" x14ac:dyDescent="0.2">
      <c r="B568" s="11" t="s">
        <v>612</v>
      </c>
      <c r="C568" s="10"/>
      <c r="D568" s="10"/>
      <c r="E568" s="10">
        <v>8</v>
      </c>
      <c r="F568" s="10">
        <v>0</v>
      </c>
      <c r="G568" s="10">
        <v>13</v>
      </c>
      <c r="H568" s="10">
        <v>0</v>
      </c>
      <c r="I568" s="10"/>
      <c r="J568" s="10"/>
      <c r="K568" s="10"/>
      <c r="L568" s="10"/>
      <c r="M568" s="10">
        <v>21</v>
      </c>
      <c r="N568" s="10">
        <v>0</v>
      </c>
    </row>
    <row r="569" spans="2:14" x14ac:dyDescent="0.2">
      <c r="B569" s="11" t="s">
        <v>613</v>
      </c>
      <c r="C569" s="10"/>
      <c r="D569" s="10"/>
      <c r="E569" s="10">
        <v>35</v>
      </c>
      <c r="F569" s="10">
        <v>0</v>
      </c>
      <c r="G569" s="10">
        <v>5</v>
      </c>
      <c r="H569" s="10">
        <v>0</v>
      </c>
      <c r="I569" s="10"/>
      <c r="J569" s="10"/>
      <c r="K569" s="10"/>
      <c r="L569" s="10"/>
      <c r="M569" s="10">
        <v>40</v>
      </c>
      <c r="N569" s="10">
        <v>0</v>
      </c>
    </row>
    <row r="570" spans="2:14" x14ac:dyDescent="0.2">
      <c r="B570" s="11" t="s">
        <v>142</v>
      </c>
      <c r="C570" s="10"/>
      <c r="D570" s="10"/>
      <c r="E570" s="10">
        <v>48</v>
      </c>
      <c r="F570" s="10">
        <v>0</v>
      </c>
      <c r="G570" s="10">
        <v>71</v>
      </c>
      <c r="H570" s="10">
        <v>1</v>
      </c>
      <c r="I570" s="10"/>
      <c r="J570" s="10"/>
      <c r="K570" s="10"/>
      <c r="L570" s="10"/>
      <c r="M570" s="10">
        <v>119</v>
      </c>
      <c r="N570" s="10">
        <v>1</v>
      </c>
    </row>
    <row r="571" spans="2:14" x14ac:dyDescent="0.2">
      <c r="B571" s="11" t="s">
        <v>614</v>
      </c>
      <c r="C571" s="10"/>
      <c r="D571" s="10"/>
      <c r="E571" s="10">
        <v>29</v>
      </c>
      <c r="F571" s="10">
        <v>0</v>
      </c>
      <c r="G571" s="10">
        <v>31</v>
      </c>
      <c r="H571" s="10">
        <v>0</v>
      </c>
      <c r="I571" s="10"/>
      <c r="J571" s="10"/>
      <c r="K571" s="10"/>
      <c r="L571" s="10"/>
      <c r="M571" s="10">
        <v>60</v>
      </c>
      <c r="N571" s="10">
        <v>0</v>
      </c>
    </row>
    <row r="572" spans="2:14" x14ac:dyDescent="0.2">
      <c r="B572" s="11" t="s">
        <v>615</v>
      </c>
      <c r="C572" s="10"/>
      <c r="D572" s="10"/>
      <c r="E572" s="10">
        <v>23</v>
      </c>
      <c r="F572" s="10">
        <v>0</v>
      </c>
      <c r="G572" s="10">
        <v>25</v>
      </c>
      <c r="H572" s="10">
        <v>0</v>
      </c>
      <c r="I572" s="10"/>
      <c r="J572" s="10"/>
      <c r="K572" s="10"/>
      <c r="L572" s="10"/>
      <c r="M572" s="10">
        <v>48</v>
      </c>
      <c r="N572" s="10">
        <v>0</v>
      </c>
    </row>
    <row r="573" spans="2:14" x14ac:dyDescent="0.2">
      <c r="B573" s="11" t="s">
        <v>616</v>
      </c>
      <c r="C573" s="10"/>
      <c r="D573" s="10"/>
      <c r="E573" s="10">
        <v>73</v>
      </c>
      <c r="F573" s="10">
        <v>0</v>
      </c>
      <c r="G573" s="10">
        <v>56</v>
      </c>
      <c r="H573" s="10">
        <v>0</v>
      </c>
      <c r="I573" s="10"/>
      <c r="J573" s="10"/>
      <c r="K573" s="10"/>
      <c r="L573" s="10"/>
      <c r="M573" s="10">
        <v>129</v>
      </c>
      <c r="N573" s="10">
        <v>0</v>
      </c>
    </row>
    <row r="574" spans="2:14" x14ac:dyDescent="0.2">
      <c r="B574" s="11" t="s">
        <v>129</v>
      </c>
      <c r="C574" s="10"/>
      <c r="D574" s="10"/>
      <c r="E574" s="10">
        <v>73</v>
      </c>
      <c r="F574" s="10">
        <v>0</v>
      </c>
      <c r="G574" s="10">
        <v>51</v>
      </c>
      <c r="H574" s="10">
        <v>1</v>
      </c>
      <c r="I574" s="10"/>
      <c r="J574" s="10"/>
      <c r="K574" s="10"/>
      <c r="L574" s="10"/>
      <c r="M574" s="10">
        <v>124</v>
      </c>
      <c r="N574" s="10">
        <v>1</v>
      </c>
    </row>
    <row r="575" spans="2:14" x14ac:dyDescent="0.2">
      <c r="B575" s="11" t="s">
        <v>387</v>
      </c>
      <c r="C575" s="10"/>
      <c r="D575" s="10"/>
      <c r="E575" s="10">
        <v>127</v>
      </c>
      <c r="F575" s="10">
        <v>0</v>
      </c>
      <c r="G575" s="10">
        <v>37</v>
      </c>
      <c r="H575" s="10">
        <v>1</v>
      </c>
      <c r="I575" s="10"/>
      <c r="J575" s="10"/>
      <c r="K575" s="10"/>
      <c r="L575" s="10"/>
      <c r="M575" s="10">
        <v>164</v>
      </c>
      <c r="N575" s="10">
        <v>1</v>
      </c>
    </row>
    <row r="576" spans="2:14" x14ac:dyDescent="0.2">
      <c r="B576" s="11" t="s">
        <v>617</v>
      </c>
      <c r="C576" s="10"/>
      <c r="D576" s="10"/>
      <c r="E576" s="10">
        <v>45</v>
      </c>
      <c r="F576" s="10">
        <v>0</v>
      </c>
      <c r="G576" s="10">
        <v>44</v>
      </c>
      <c r="H576" s="10">
        <v>0</v>
      </c>
      <c r="I576" s="10"/>
      <c r="J576" s="10"/>
      <c r="K576" s="10"/>
      <c r="L576" s="10"/>
      <c r="M576" s="10">
        <v>89</v>
      </c>
      <c r="N576" s="10">
        <v>0</v>
      </c>
    </row>
    <row r="577" spans="2:14" x14ac:dyDescent="0.2">
      <c r="B577" s="11" t="s">
        <v>618</v>
      </c>
      <c r="C577" s="10"/>
      <c r="D577" s="10"/>
      <c r="E577" s="10">
        <v>30</v>
      </c>
      <c r="F577" s="10">
        <v>0</v>
      </c>
      <c r="G577" s="10"/>
      <c r="H577" s="10"/>
      <c r="I577" s="10"/>
      <c r="J577" s="10"/>
      <c r="K577" s="10"/>
      <c r="L577" s="10"/>
      <c r="M577" s="10">
        <v>30</v>
      </c>
      <c r="N577" s="10">
        <v>0</v>
      </c>
    </row>
    <row r="578" spans="2:14" x14ac:dyDescent="0.2">
      <c r="B578" s="11" t="s">
        <v>27</v>
      </c>
      <c r="C578" s="10"/>
      <c r="D578" s="10"/>
      <c r="E578" s="10">
        <v>124</v>
      </c>
      <c r="F578" s="10">
        <v>0</v>
      </c>
      <c r="G578" s="10">
        <v>54</v>
      </c>
      <c r="H578" s="10">
        <v>1</v>
      </c>
      <c r="I578" s="10"/>
      <c r="J578" s="10"/>
      <c r="K578" s="10"/>
      <c r="L578" s="10"/>
      <c r="M578" s="10">
        <v>178</v>
      </c>
      <c r="N578" s="10">
        <v>1</v>
      </c>
    </row>
    <row r="579" spans="2:14" x14ac:dyDescent="0.2">
      <c r="B579" s="11" t="s">
        <v>196</v>
      </c>
      <c r="C579" s="10"/>
      <c r="D579" s="10"/>
      <c r="E579" s="10">
        <v>88</v>
      </c>
      <c r="F579" s="10">
        <v>0</v>
      </c>
      <c r="G579" s="10">
        <v>31</v>
      </c>
      <c r="H579" s="10">
        <v>5</v>
      </c>
      <c r="I579" s="10"/>
      <c r="J579" s="10"/>
      <c r="K579" s="10"/>
      <c r="L579" s="10"/>
      <c r="M579" s="10">
        <v>119</v>
      </c>
      <c r="N579" s="10">
        <v>5</v>
      </c>
    </row>
    <row r="580" spans="2:14" x14ac:dyDescent="0.2">
      <c r="B580" s="11" t="s">
        <v>619</v>
      </c>
      <c r="C580" s="10"/>
      <c r="D580" s="10"/>
      <c r="E580" s="10">
        <v>53</v>
      </c>
      <c r="F580" s="10">
        <v>0</v>
      </c>
      <c r="G580" s="10">
        <v>52</v>
      </c>
      <c r="H580" s="10">
        <v>0</v>
      </c>
      <c r="I580" s="10"/>
      <c r="J580" s="10"/>
      <c r="K580" s="10"/>
      <c r="L580" s="10"/>
      <c r="M580" s="10">
        <v>105</v>
      </c>
      <c r="N580" s="10">
        <v>0</v>
      </c>
    </row>
    <row r="581" spans="2:14" x14ac:dyDescent="0.2">
      <c r="B581" s="11" t="s">
        <v>620</v>
      </c>
      <c r="C581" s="10"/>
      <c r="D581" s="10"/>
      <c r="E581" s="10">
        <v>57</v>
      </c>
      <c r="F581" s="10">
        <v>0</v>
      </c>
      <c r="G581" s="10">
        <v>28</v>
      </c>
      <c r="H581" s="10">
        <v>0</v>
      </c>
      <c r="I581" s="10"/>
      <c r="J581" s="10"/>
      <c r="K581" s="10"/>
      <c r="L581" s="10"/>
      <c r="M581" s="10">
        <v>85</v>
      </c>
      <c r="N581" s="10">
        <v>0</v>
      </c>
    </row>
    <row r="582" spans="2:14" x14ac:dyDescent="0.2">
      <c r="B582" s="11" t="s">
        <v>621</v>
      </c>
      <c r="C582" s="10"/>
      <c r="D582" s="10"/>
      <c r="E582" s="10">
        <v>46</v>
      </c>
      <c r="F582" s="10">
        <v>0</v>
      </c>
      <c r="G582" s="10">
        <v>44</v>
      </c>
      <c r="H582" s="10">
        <v>0</v>
      </c>
      <c r="I582" s="10"/>
      <c r="J582" s="10"/>
      <c r="K582" s="10"/>
      <c r="L582" s="10"/>
      <c r="M582" s="10">
        <v>90</v>
      </c>
      <c r="N582" s="10">
        <v>0</v>
      </c>
    </row>
    <row r="583" spans="2:14" x14ac:dyDescent="0.2">
      <c r="B583" s="11" t="s">
        <v>622</v>
      </c>
      <c r="C583" s="10"/>
      <c r="D583" s="10"/>
      <c r="E583" s="10">
        <v>98</v>
      </c>
      <c r="F583" s="10">
        <v>0</v>
      </c>
      <c r="G583" s="10">
        <v>50</v>
      </c>
      <c r="H583" s="10">
        <v>0</v>
      </c>
      <c r="I583" s="10"/>
      <c r="J583" s="10"/>
      <c r="K583" s="10"/>
      <c r="L583" s="10"/>
      <c r="M583" s="10">
        <v>148</v>
      </c>
      <c r="N583" s="10">
        <v>0</v>
      </c>
    </row>
    <row r="584" spans="2:14" x14ac:dyDescent="0.2">
      <c r="B584" s="11" t="s">
        <v>623</v>
      </c>
      <c r="C584" s="10"/>
      <c r="D584" s="10"/>
      <c r="E584" s="10">
        <v>28</v>
      </c>
      <c r="F584" s="10">
        <v>0</v>
      </c>
      <c r="G584" s="10">
        <v>38</v>
      </c>
      <c r="H584" s="10">
        <v>0</v>
      </c>
      <c r="I584" s="10"/>
      <c r="J584" s="10"/>
      <c r="K584" s="10"/>
      <c r="L584" s="10"/>
      <c r="M584" s="10">
        <v>66</v>
      </c>
      <c r="N584" s="10">
        <v>0</v>
      </c>
    </row>
    <row r="585" spans="2:14" x14ac:dyDescent="0.2">
      <c r="B585" s="7" t="s">
        <v>86</v>
      </c>
      <c r="C585" s="10"/>
      <c r="D585" s="10"/>
      <c r="E585" s="10">
        <v>1559</v>
      </c>
      <c r="F585" s="10">
        <v>0</v>
      </c>
      <c r="G585" s="10">
        <v>882</v>
      </c>
      <c r="H585" s="10">
        <v>8</v>
      </c>
      <c r="I585" s="10"/>
      <c r="J585" s="10"/>
      <c r="K585" s="10"/>
      <c r="L585" s="10"/>
      <c r="M585" s="10">
        <v>2441</v>
      </c>
      <c r="N585" s="10">
        <v>8</v>
      </c>
    </row>
    <row r="586" spans="2:14" x14ac:dyDescent="0.2">
      <c r="B586" s="11" t="s">
        <v>249</v>
      </c>
      <c r="C586" s="10"/>
      <c r="D586" s="10"/>
      <c r="E586" s="10">
        <v>61</v>
      </c>
      <c r="F586" s="10">
        <v>0</v>
      </c>
      <c r="G586" s="10">
        <v>44</v>
      </c>
      <c r="H586" s="10">
        <v>0</v>
      </c>
      <c r="I586" s="10"/>
      <c r="J586" s="10"/>
      <c r="K586" s="10"/>
      <c r="L586" s="10"/>
      <c r="M586" s="10">
        <v>105</v>
      </c>
      <c r="N586" s="10">
        <v>0</v>
      </c>
    </row>
    <row r="587" spans="2:14" x14ac:dyDescent="0.2">
      <c r="B587" s="11" t="s">
        <v>99</v>
      </c>
      <c r="C587" s="10"/>
      <c r="D587" s="10"/>
      <c r="E587" s="10">
        <v>15</v>
      </c>
      <c r="F587" s="10">
        <v>0</v>
      </c>
      <c r="G587" s="10">
        <v>14</v>
      </c>
      <c r="H587" s="10">
        <v>0</v>
      </c>
      <c r="I587" s="10"/>
      <c r="J587" s="10"/>
      <c r="K587" s="10"/>
      <c r="L587" s="10"/>
      <c r="M587" s="10">
        <v>29</v>
      </c>
      <c r="N587" s="10">
        <v>0</v>
      </c>
    </row>
    <row r="588" spans="2:14" x14ac:dyDescent="0.2">
      <c r="B588" s="11" t="s">
        <v>361</v>
      </c>
      <c r="C588" s="10"/>
      <c r="D588" s="10"/>
      <c r="E588" s="10">
        <v>118</v>
      </c>
      <c r="F588" s="10">
        <v>0</v>
      </c>
      <c r="G588" s="10">
        <v>44</v>
      </c>
      <c r="H588" s="10">
        <v>0</v>
      </c>
      <c r="I588" s="10"/>
      <c r="J588" s="10"/>
      <c r="K588" s="10"/>
      <c r="L588" s="10"/>
      <c r="M588" s="10">
        <v>162</v>
      </c>
      <c r="N588" s="10">
        <v>0</v>
      </c>
    </row>
    <row r="589" spans="2:14" x14ac:dyDescent="0.2">
      <c r="B589" s="11" t="s">
        <v>4</v>
      </c>
      <c r="C589" s="10"/>
      <c r="D589" s="10"/>
      <c r="E589" s="10">
        <v>35</v>
      </c>
      <c r="F589" s="10">
        <v>0</v>
      </c>
      <c r="G589" s="10">
        <v>33</v>
      </c>
      <c r="H589" s="10">
        <v>0</v>
      </c>
      <c r="I589" s="10"/>
      <c r="J589" s="10"/>
      <c r="K589" s="10"/>
      <c r="L589" s="10"/>
      <c r="M589" s="10">
        <v>68</v>
      </c>
      <c r="N589" s="10">
        <v>0</v>
      </c>
    </row>
    <row r="590" spans="2:14" x14ac:dyDescent="0.2">
      <c r="B590" s="11" t="s">
        <v>275</v>
      </c>
      <c r="C590" s="10"/>
      <c r="D590" s="10"/>
      <c r="E590" s="10">
        <v>80</v>
      </c>
      <c r="F590" s="10">
        <v>0</v>
      </c>
      <c r="G590" s="10">
        <v>36</v>
      </c>
      <c r="H590" s="10">
        <v>0</v>
      </c>
      <c r="I590" s="10"/>
      <c r="J590" s="10"/>
      <c r="K590" s="10"/>
      <c r="L590" s="10"/>
      <c r="M590" s="10">
        <v>116</v>
      </c>
      <c r="N590" s="10">
        <v>0</v>
      </c>
    </row>
    <row r="591" spans="2:14" x14ac:dyDescent="0.2">
      <c r="B591" s="11" t="s">
        <v>247</v>
      </c>
      <c r="C591" s="10"/>
      <c r="D591" s="10"/>
      <c r="E591" s="10">
        <v>60</v>
      </c>
      <c r="F591" s="10">
        <v>0</v>
      </c>
      <c r="G591" s="10">
        <v>60</v>
      </c>
      <c r="H591" s="10">
        <v>0</v>
      </c>
      <c r="I591" s="10"/>
      <c r="J591" s="10"/>
      <c r="K591" s="10"/>
      <c r="L591" s="10"/>
      <c r="M591" s="10">
        <v>120</v>
      </c>
      <c r="N591" s="10">
        <v>0</v>
      </c>
    </row>
    <row r="592" spans="2:14" x14ac:dyDescent="0.2">
      <c r="B592" s="11" t="s">
        <v>32</v>
      </c>
      <c r="C592" s="10"/>
      <c r="D592" s="10"/>
      <c r="E592" s="10">
        <v>19</v>
      </c>
      <c r="F592" s="10">
        <v>0</v>
      </c>
      <c r="G592" s="10">
        <v>11</v>
      </c>
      <c r="H592" s="10">
        <v>0</v>
      </c>
      <c r="I592" s="10"/>
      <c r="J592" s="10"/>
      <c r="K592" s="10"/>
      <c r="L592" s="10"/>
      <c r="M592" s="10">
        <v>30</v>
      </c>
      <c r="N592" s="10">
        <v>0</v>
      </c>
    </row>
    <row r="593" spans="2:14" x14ac:dyDescent="0.2">
      <c r="B593" s="11" t="s">
        <v>287</v>
      </c>
      <c r="C593" s="10"/>
      <c r="D593" s="10"/>
      <c r="E593" s="10">
        <v>55</v>
      </c>
      <c r="F593" s="10">
        <v>0</v>
      </c>
      <c r="G593" s="10">
        <v>43</v>
      </c>
      <c r="H593" s="10">
        <v>0</v>
      </c>
      <c r="I593" s="10"/>
      <c r="J593" s="10"/>
      <c r="K593" s="10"/>
      <c r="L593" s="10"/>
      <c r="M593" s="10">
        <v>98</v>
      </c>
      <c r="N593" s="10">
        <v>0</v>
      </c>
    </row>
    <row r="594" spans="2:14" x14ac:dyDescent="0.2">
      <c r="B594" s="11" t="s">
        <v>132</v>
      </c>
      <c r="C594" s="10"/>
      <c r="D594" s="10"/>
      <c r="E594" s="10">
        <v>121</v>
      </c>
      <c r="F594" s="10">
        <v>0</v>
      </c>
      <c r="G594" s="10">
        <v>32</v>
      </c>
      <c r="H594" s="10">
        <v>1</v>
      </c>
      <c r="I594" s="10"/>
      <c r="J594" s="10"/>
      <c r="K594" s="10"/>
      <c r="L594" s="10"/>
      <c r="M594" s="10">
        <v>153</v>
      </c>
      <c r="N594" s="10">
        <v>1</v>
      </c>
    </row>
    <row r="595" spans="2:14" x14ac:dyDescent="0.2">
      <c r="B595" s="11" t="s">
        <v>246</v>
      </c>
      <c r="C595" s="10"/>
      <c r="D595" s="10"/>
      <c r="E595" s="10">
        <v>71</v>
      </c>
      <c r="F595" s="10">
        <v>0</v>
      </c>
      <c r="G595" s="10">
        <v>40</v>
      </c>
      <c r="H595" s="10">
        <v>0</v>
      </c>
      <c r="I595" s="10"/>
      <c r="J595" s="10"/>
      <c r="K595" s="10"/>
      <c r="L595" s="10"/>
      <c r="M595" s="10">
        <v>111</v>
      </c>
      <c r="N595" s="10">
        <v>0</v>
      </c>
    </row>
    <row r="596" spans="2:14" x14ac:dyDescent="0.2">
      <c r="B596" s="11" t="s">
        <v>760</v>
      </c>
      <c r="C596" s="10"/>
      <c r="D596" s="10"/>
      <c r="E596" s="10">
        <v>137</v>
      </c>
      <c r="F596" s="10">
        <v>0</v>
      </c>
      <c r="G596" s="10">
        <v>80</v>
      </c>
      <c r="H596" s="10">
        <v>1</v>
      </c>
      <c r="I596" s="10"/>
      <c r="J596" s="10"/>
      <c r="K596" s="10"/>
      <c r="L596" s="10"/>
      <c r="M596" s="10">
        <v>217</v>
      </c>
      <c r="N596" s="10">
        <v>1</v>
      </c>
    </row>
    <row r="597" spans="2:14" x14ac:dyDescent="0.2">
      <c r="B597" s="11" t="s">
        <v>267</v>
      </c>
      <c r="C597" s="10"/>
      <c r="D597" s="10"/>
      <c r="E597" s="10">
        <v>59</v>
      </c>
      <c r="F597" s="10">
        <v>0</v>
      </c>
      <c r="G597" s="10">
        <v>18</v>
      </c>
      <c r="H597" s="10">
        <v>0</v>
      </c>
      <c r="I597" s="10"/>
      <c r="J597" s="10"/>
      <c r="K597" s="10"/>
      <c r="L597" s="10"/>
      <c r="M597" s="10">
        <v>77</v>
      </c>
      <c r="N597" s="10">
        <v>0</v>
      </c>
    </row>
    <row r="598" spans="2:14" x14ac:dyDescent="0.2">
      <c r="B598" s="11" t="s">
        <v>290</v>
      </c>
      <c r="C598" s="10"/>
      <c r="D598" s="10"/>
      <c r="E598" s="10">
        <v>122</v>
      </c>
      <c r="F598" s="10">
        <v>0</v>
      </c>
      <c r="G598" s="10">
        <v>102</v>
      </c>
      <c r="H598" s="10">
        <v>0</v>
      </c>
      <c r="I598" s="10"/>
      <c r="J598" s="10"/>
      <c r="K598" s="10"/>
      <c r="L598" s="10"/>
      <c r="M598" s="10">
        <v>224</v>
      </c>
      <c r="N598" s="10">
        <v>0</v>
      </c>
    </row>
    <row r="599" spans="2:14" x14ac:dyDescent="0.2">
      <c r="B599" s="11" t="s">
        <v>128</v>
      </c>
      <c r="C599" s="10"/>
      <c r="D599" s="10"/>
      <c r="E599" s="10">
        <v>146</v>
      </c>
      <c r="F599" s="10">
        <v>0</v>
      </c>
      <c r="G599" s="10">
        <v>48</v>
      </c>
      <c r="H599" s="10">
        <v>1</v>
      </c>
      <c r="I599" s="10"/>
      <c r="J599" s="10"/>
      <c r="K599" s="10"/>
      <c r="L599" s="10"/>
      <c r="M599" s="10">
        <v>194</v>
      </c>
      <c r="N599" s="10">
        <v>1</v>
      </c>
    </row>
    <row r="600" spans="2:14" x14ac:dyDescent="0.2">
      <c r="B600" s="11" t="s">
        <v>765</v>
      </c>
      <c r="C600" s="10"/>
      <c r="D600" s="10"/>
      <c r="E600" s="10">
        <v>110</v>
      </c>
      <c r="F600" s="10">
        <v>0</v>
      </c>
      <c r="G600" s="10">
        <v>83</v>
      </c>
      <c r="H600" s="10">
        <v>1</v>
      </c>
      <c r="I600" s="10"/>
      <c r="J600" s="10"/>
      <c r="K600" s="10"/>
      <c r="L600" s="10"/>
      <c r="M600" s="10">
        <v>193</v>
      </c>
      <c r="N600" s="10">
        <v>1</v>
      </c>
    </row>
    <row r="601" spans="2:14" x14ac:dyDescent="0.2">
      <c r="B601" s="11" t="s">
        <v>200</v>
      </c>
      <c r="C601" s="10"/>
      <c r="D601" s="10"/>
      <c r="E601" s="10">
        <v>82</v>
      </c>
      <c r="F601" s="10">
        <v>0</v>
      </c>
      <c r="G601" s="10">
        <v>19</v>
      </c>
      <c r="H601" s="10">
        <v>0</v>
      </c>
      <c r="I601" s="10"/>
      <c r="J601" s="10"/>
      <c r="K601" s="10"/>
      <c r="L601" s="10"/>
      <c r="M601" s="10">
        <v>101</v>
      </c>
      <c r="N601" s="10">
        <v>0</v>
      </c>
    </row>
    <row r="602" spans="2:14" x14ac:dyDescent="0.2">
      <c r="B602" s="11" t="s">
        <v>700</v>
      </c>
      <c r="C602" s="10"/>
      <c r="D602" s="10"/>
      <c r="E602" s="10">
        <v>47</v>
      </c>
      <c r="F602" s="10">
        <v>0</v>
      </c>
      <c r="G602" s="10">
        <v>18</v>
      </c>
      <c r="H602" s="10">
        <v>1</v>
      </c>
      <c r="I602" s="10"/>
      <c r="J602" s="10"/>
      <c r="K602" s="10"/>
      <c r="L602" s="10"/>
      <c r="M602" s="10">
        <v>65</v>
      </c>
      <c r="N602" s="10">
        <v>1</v>
      </c>
    </row>
    <row r="603" spans="2:14" x14ac:dyDescent="0.2">
      <c r="B603" s="11" t="s">
        <v>654</v>
      </c>
      <c r="C603" s="10"/>
      <c r="D603" s="10"/>
      <c r="E603" s="10">
        <v>66</v>
      </c>
      <c r="F603" s="10">
        <v>0</v>
      </c>
      <c r="G603" s="10">
        <v>31</v>
      </c>
      <c r="H603" s="10">
        <v>0</v>
      </c>
      <c r="I603" s="10"/>
      <c r="J603" s="10"/>
      <c r="K603" s="10"/>
      <c r="L603" s="10"/>
      <c r="M603" s="10">
        <v>97</v>
      </c>
      <c r="N603" s="10">
        <v>0</v>
      </c>
    </row>
    <row r="604" spans="2:14" x14ac:dyDescent="0.2">
      <c r="B604" s="11" t="s">
        <v>286</v>
      </c>
      <c r="C604" s="10"/>
      <c r="D604" s="10"/>
      <c r="E604" s="10">
        <v>115</v>
      </c>
      <c r="F604" s="10">
        <v>0</v>
      </c>
      <c r="G604" s="10">
        <v>67</v>
      </c>
      <c r="H604" s="10">
        <v>3</v>
      </c>
      <c r="I604" s="10"/>
      <c r="J604" s="10"/>
      <c r="K604" s="10"/>
      <c r="L604" s="10"/>
      <c r="M604" s="10">
        <v>182</v>
      </c>
      <c r="N604" s="10">
        <v>3</v>
      </c>
    </row>
    <row r="605" spans="2:14" x14ac:dyDescent="0.2">
      <c r="B605" s="11" t="s">
        <v>276</v>
      </c>
      <c r="C605" s="10"/>
      <c r="D605" s="10"/>
      <c r="E605" s="10">
        <v>40</v>
      </c>
      <c r="F605" s="10">
        <v>0</v>
      </c>
      <c r="G605" s="10">
        <v>59</v>
      </c>
      <c r="H605" s="10">
        <v>0</v>
      </c>
      <c r="I605" s="10"/>
      <c r="J605" s="10"/>
      <c r="K605" s="10"/>
      <c r="L605" s="10"/>
      <c r="M605" s="10">
        <v>99</v>
      </c>
      <c r="N605" s="10">
        <v>0</v>
      </c>
    </row>
    <row r="606" spans="2:14" x14ac:dyDescent="0.2">
      <c r="B606" s="7" t="s">
        <v>87</v>
      </c>
      <c r="C606" s="10">
        <v>15</v>
      </c>
      <c r="D606" s="10"/>
      <c r="E606" s="10">
        <v>2621</v>
      </c>
      <c r="F606" s="10">
        <v>2010</v>
      </c>
      <c r="G606" s="10">
        <v>35</v>
      </c>
      <c r="H606" s="10"/>
      <c r="I606" s="10"/>
      <c r="J606" s="10"/>
      <c r="K606" s="10"/>
      <c r="L606" s="10"/>
      <c r="M606" s="10">
        <v>2671</v>
      </c>
      <c r="N606" s="10">
        <v>2010</v>
      </c>
    </row>
    <row r="607" spans="2:14" x14ac:dyDescent="0.2">
      <c r="B607" s="11" t="s">
        <v>204</v>
      </c>
      <c r="C607" s="10"/>
      <c r="D607" s="10"/>
      <c r="E607" s="10">
        <v>30</v>
      </c>
      <c r="F607" s="10">
        <v>30</v>
      </c>
      <c r="G607" s="10"/>
      <c r="H607" s="10"/>
      <c r="I607" s="10"/>
      <c r="J607" s="10"/>
      <c r="K607" s="10"/>
      <c r="L607" s="10"/>
      <c r="M607" s="10">
        <v>30</v>
      </c>
      <c r="N607" s="10">
        <v>30</v>
      </c>
    </row>
    <row r="608" spans="2:14" x14ac:dyDescent="0.2">
      <c r="B608" s="11" t="s">
        <v>205</v>
      </c>
      <c r="C608" s="10"/>
      <c r="D608" s="10"/>
      <c r="E608" s="10">
        <v>116</v>
      </c>
      <c r="F608" s="10">
        <v>116</v>
      </c>
      <c r="G608" s="10"/>
      <c r="H608" s="10"/>
      <c r="I608" s="10"/>
      <c r="J608" s="10"/>
      <c r="K608" s="10"/>
      <c r="L608" s="10"/>
      <c r="M608" s="10">
        <v>116</v>
      </c>
      <c r="N608" s="10">
        <v>116</v>
      </c>
    </row>
    <row r="609" spans="2:14" x14ac:dyDescent="0.2">
      <c r="B609" s="11" t="s">
        <v>206</v>
      </c>
      <c r="C609" s="10"/>
      <c r="D609" s="10"/>
      <c r="E609" s="10">
        <v>20</v>
      </c>
      <c r="F609" s="10">
        <v>20</v>
      </c>
      <c r="G609" s="10"/>
      <c r="H609" s="10"/>
      <c r="I609" s="10"/>
      <c r="J609" s="10"/>
      <c r="K609" s="10"/>
      <c r="L609" s="10"/>
      <c r="M609" s="10">
        <v>20</v>
      </c>
      <c r="N609" s="10">
        <v>20</v>
      </c>
    </row>
    <row r="610" spans="2:14" x14ac:dyDescent="0.2">
      <c r="B610" s="11" t="s">
        <v>305</v>
      </c>
      <c r="C610" s="10">
        <v>0</v>
      </c>
      <c r="D610" s="10"/>
      <c r="E610" s="10">
        <v>100</v>
      </c>
      <c r="F610" s="10"/>
      <c r="G610" s="10">
        <v>0</v>
      </c>
      <c r="H610" s="10"/>
      <c r="I610" s="10"/>
      <c r="J610" s="10"/>
      <c r="K610" s="10"/>
      <c r="L610" s="10"/>
      <c r="M610" s="10">
        <v>100</v>
      </c>
      <c r="N610" s="10"/>
    </row>
    <row r="611" spans="2:14" x14ac:dyDescent="0.2">
      <c r="B611" s="11" t="s">
        <v>207</v>
      </c>
      <c r="C611" s="10">
        <v>5</v>
      </c>
      <c r="D611" s="10"/>
      <c r="E611" s="10">
        <v>693</v>
      </c>
      <c r="F611" s="10">
        <v>546</v>
      </c>
      <c r="G611" s="10">
        <v>20</v>
      </c>
      <c r="H611" s="10"/>
      <c r="I611" s="10"/>
      <c r="J611" s="10"/>
      <c r="K611" s="10"/>
      <c r="L611" s="10"/>
      <c r="M611" s="10">
        <v>718</v>
      </c>
      <c r="N611" s="10">
        <v>546</v>
      </c>
    </row>
    <row r="612" spans="2:14" x14ac:dyDescent="0.2">
      <c r="B612" s="11" t="s">
        <v>208</v>
      </c>
      <c r="C612" s="10"/>
      <c r="D612" s="10"/>
      <c r="E612" s="10">
        <v>50</v>
      </c>
      <c r="F612" s="10">
        <v>50</v>
      </c>
      <c r="G612" s="10"/>
      <c r="H612" s="10"/>
      <c r="I612" s="10"/>
      <c r="J612" s="10"/>
      <c r="K612" s="10"/>
      <c r="L612" s="10"/>
      <c r="M612" s="10">
        <v>50</v>
      </c>
      <c r="N612" s="10">
        <v>50</v>
      </c>
    </row>
    <row r="613" spans="2:14" x14ac:dyDescent="0.2">
      <c r="B613" s="11" t="s">
        <v>209</v>
      </c>
      <c r="C613" s="10"/>
      <c r="D613" s="10"/>
      <c r="E613" s="10">
        <v>30</v>
      </c>
      <c r="F613" s="10">
        <v>30</v>
      </c>
      <c r="G613" s="10"/>
      <c r="H613" s="10"/>
      <c r="I613" s="10"/>
      <c r="J613" s="10"/>
      <c r="K613" s="10"/>
      <c r="L613" s="10"/>
      <c r="M613" s="10">
        <v>30</v>
      </c>
      <c r="N613" s="10">
        <v>30</v>
      </c>
    </row>
    <row r="614" spans="2:14" x14ac:dyDescent="0.2">
      <c r="B614" s="11" t="s">
        <v>210</v>
      </c>
      <c r="C614" s="10"/>
      <c r="D614" s="10"/>
      <c r="E614" s="10">
        <v>150</v>
      </c>
      <c r="F614" s="10">
        <v>150</v>
      </c>
      <c r="G614" s="10"/>
      <c r="H614" s="10"/>
      <c r="I614" s="10"/>
      <c r="J614" s="10"/>
      <c r="K614" s="10"/>
      <c r="L614" s="10"/>
      <c r="M614" s="10">
        <v>150</v>
      </c>
      <c r="N614" s="10">
        <v>150</v>
      </c>
    </row>
    <row r="615" spans="2:14" x14ac:dyDescent="0.2">
      <c r="B615" s="11" t="s">
        <v>211</v>
      </c>
      <c r="C615" s="10"/>
      <c r="D615" s="10"/>
      <c r="E615" s="10">
        <v>71</v>
      </c>
      <c r="F615" s="10">
        <v>71</v>
      </c>
      <c r="G615" s="10"/>
      <c r="H615" s="10"/>
      <c r="I615" s="10"/>
      <c r="J615" s="10"/>
      <c r="K615" s="10"/>
      <c r="L615" s="10"/>
      <c r="M615" s="10">
        <v>71</v>
      </c>
      <c r="N615" s="10">
        <v>71</v>
      </c>
    </row>
    <row r="616" spans="2:14" x14ac:dyDescent="0.2">
      <c r="B616" s="11" t="s">
        <v>212</v>
      </c>
      <c r="C616" s="10"/>
      <c r="D616" s="10"/>
      <c r="E616" s="10">
        <v>68</v>
      </c>
      <c r="F616" s="10">
        <v>68</v>
      </c>
      <c r="G616" s="10"/>
      <c r="H616" s="10"/>
      <c r="I616" s="10"/>
      <c r="J616" s="10"/>
      <c r="K616" s="10"/>
      <c r="L616" s="10"/>
      <c r="M616" s="10">
        <v>68</v>
      </c>
      <c r="N616" s="10">
        <v>68</v>
      </c>
    </row>
    <row r="617" spans="2:14" x14ac:dyDescent="0.2">
      <c r="B617" s="11" t="s">
        <v>213</v>
      </c>
      <c r="C617" s="10"/>
      <c r="D617" s="10"/>
      <c r="E617" s="10">
        <v>84</v>
      </c>
      <c r="F617" s="10">
        <v>84</v>
      </c>
      <c r="G617" s="10"/>
      <c r="H617" s="10"/>
      <c r="I617" s="10"/>
      <c r="J617" s="10"/>
      <c r="K617" s="10"/>
      <c r="L617" s="10"/>
      <c r="M617" s="10">
        <v>84</v>
      </c>
      <c r="N617" s="10">
        <v>84</v>
      </c>
    </row>
    <row r="618" spans="2:14" x14ac:dyDescent="0.2">
      <c r="B618" s="11" t="s">
        <v>214</v>
      </c>
      <c r="C618" s="10"/>
      <c r="D618" s="10"/>
      <c r="E618" s="10">
        <v>30</v>
      </c>
      <c r="F618" s="10">
        <v>30</v>
      </c>
      <c r="G618" s="10"/>
      <c r="H618" s="10"/>
      <c r="I618" s="10"/>
      <c r="J618" s="10"/>
      <c r="K618" s="10"/>
      <c r="L618" s="10"/>
      <c r="M618" s="10">
        <v>30</v>
      </c>
      <c r="N618" s="10">
        <v>30</v>
      </c>
    </row>
    <row r="619" spans="2:14" x14ac:dyDescent="0.2">
      <c r="B619" s="11" t="s">
        <v>215</v>
      </c>
      <c r="C619" s="10">
        <v>0</v>
      </c>
      <c r="D619" s="10"/>
      <c r="E619" s="10">
        <v>261</v>
      </c>
      <c r="F619" s="10">
        <v>161</v>
      </c>
      <c r="G619" s="10">
        <v>0</v>
      </c>
      <c r="H619" s="10"/>
      <c r="I619" s="10"/>
      <c r="J619" s="10"/>
      <c r="K619" s="10"/>
      <c r="L619" s="10"/>
      <c r="M619" s="10">
        <v>261</v>
      </c>
      <c r="N619" s="10">
        <v>161</v>
      </c>
    </row>
    <row r="620" spans="2:14" x14ac:dyDescent="0.2">
      <c r="B620" s="11" t="s">
        <v>696</v>
      </c>
      <c r="C620" s="10"/>
      <c r="D620" s="10"/>
      <c r="E620" s="10">
        <v>40</v>
      </c>
      <c r="F620" s="10">
        <v>40</v>
      </c>
      <c r="G620" s="10"/>
      <c r="H620" s="10"/>
      <c r="I620" s="10"/>
      <c r="J620" s="10"/>
      <c r="K620" s="10"/>
      <c r="L620" s="10"/>
      <c r="M620" s="10">
        <v>40</v>
      </c>
      <c r="N620" s="10">
        <v>40</v>
      </c>
    </row>
    <row r="621" spans="2:14" x14ac:dyDescent="0.2">
      <c r="B621" s="11" t="s">
        <v>697</v>
      </c>
      <c r="C621" s="10"/>
      <c r="D621" s="10"/>
      <c r="E621" s="10">
        <v>59</v>
      </c>
      <c r="F621" s="10">
        <v>59</v>
      </c>
      <c r="G621" s="10"/>
      <c r="H621" s="10"/>
      <c r="I621" s="10"/>
      <c r="J621" s="10"/>
      <c r="K621" s="10"/>
      <c r="L621" s="10"/>
      <c r="M621" s="10">
        <v>59</v>
      </c>
      <c r="N621" s="10">
        <v>59</v>
      </c>
    </row>
    <row r="622" spans="2:14" x14ac:dyDescent="0.2">
      <c r="B622" s="11" t="s">
        <v>698</v>
      </c>
      <c r="C622" s="10"/>
      <c r="D622" s="10"/>
      <c r="E622" s="10">
        <v>60</v>
      </c>
      <c r="F622" s="10">
        <v>60</v>
      </c>
      <c r="G622" s="10"/>
      <c r="H622" s="10"/>
      <c r="I622" s="10"/>
      <c r="J622" s="10"/>
      <c r="K622" s="10"/>
      <c r="L622" s="10"/>
      <c r="M622" s="10">
        <v>60</v>
      </c>
      <c r="N622" s="10">
        <v>60</v>
      </c>
    </row>
    <row r="623" spans="2:14" x14ac:dyDescent="0.2">
      <c r="B623" s="11" t="s">
        <v>362</v>
      </c>
      <c r="C623" s="10"/>
      <c r="D623" s="10"/>
      <c r="E623" s="10">
        <v>70</v>
      </c>
      <c r="F623" s="10">
        <v>70</v>
      </c>
      <c r="G623" s="10"/>
      <c r="H623" s="10"/>
      <c r="I623" s="10"/>
      <c r="J623" s="10"/>
      <c r="K623" s="10"/>
      <c r="L623" s="10"/>
      <c r="M623" s="10">
        <v>70</v>
      </c>
      <c r="N623" s="10">
        <v>70</v>
      </c>
    </row>
    <row r="624" spans="2:14" x14ac:dyDescent="0.2">
      <c r="B624" s="11" t="s">
        <v>129</v>
      </c>
      <c r="C624" s="10">
        <v>10</v>
      </c>
      <c r="D624" s="10"/>
      <c r="E624" s="10">
        <v>100</v>
      </c>
      <c r="F624" s="10"/>
      <c r="G624" s="10">
        <v>15</v>
      </c>
      <c r="H624" s="10"/>
      <c r="I624" s="10"/>
      <c r="J624" s="10"/>
      <c r="K624" s="10"/>
      <c r="L624" s="10"/>
      <c r="M624" s="10">
        <v>125</v>
      </c>
      <c r="N624" s="10"/>
    </row>
    <row r="625" spans="2:14" x14ac:dyDescent="0.2">
      <c r="B625" s="11" t="s">
        <v>363</v>
      </c>
      <c r="C625" s="10"/>
      <c r="D625" s="10"/>
      <c r="E625" s="10">
        <v>41</v>
      </c>
      <c r="F625" s="10">
        <v>41</v>
      </c>
      <c r="G625" s="10"/>
      <c r="H625" s="10"/>
      <c r="I625" s="10"/>
      <c r="J625" s="10"/>
      <c r="K625" s="10"/>
      <c r="L625" s="10"/>
      <c r="M625" s="10">
        <v>41</v>
      </c>
      <c r="N625" s="10">
        <v>41</v>
      </c>
    </row>
    <row r="626" spans="2:14" x14ac:dyDescent="0.2">
      <c r="B626" s="11" t="s">
        <v>699</v>
      </c>
      <c r="C626" s="10"/>
      <c r="D626" s="10"/>
      <c r="E626" s="10">
        <v>50</v>
      </c>
      <c r="F626" s="10">
        <v>50</v>
      </c>
      <c r="G626" s="10"/>
      <c r="H626" s="10"/>
      <c r="I626" s="10"/>
      <c r="J626" s="10"/>
      <c r="K626" s="10"/>
      <c r="L626" s="10"/>
      <c r="M626" s="10">
        <v>50</v>
      </c>
      <c r="N626" s="10">
        <v>50</v>
      </c>
    </row>
    <row r="627" spans="2:14" x14ac:dyDescent="0.2">
      <c r="B627" s="11" t="s">
        <v>700</v>
      </c>
      <c r="C627" s="10"/>
      <c r="D627" s="10"/>
      <c r="E627" s="10">
        <v>65</v>
      </c>
      <c r="F627" s="10">
        <v>65</v>
      </c>
      <c r="G627" s="10"/>
      <c r="H627" s="10"/>
      <c r="I627" s="10"/>
      <c r="J627" s="10"/>
      <c r="K627" s="10"/>
      <c r="L627" s="10"/>
      <c r="M627" s="10">
        <v>65</v>
      </c>
      <c r="N627" s="10">
        <v>65</v>
      </c>
    </row>
    <row r="628" spans="2:14" x14ac:dyDescent="0.2">
      <c r="B628" s="11" t="s">
        <v>61</v>
      </c>
      <c r="C628" s="10"/>
      <c r="D628" s="10"/>
      <c r="E628" s="10">
        <v>64</v>
      </c>
      <c r="F628" s="10">
        <v>64</v>
      </c>
      <c r="G628" s="10"/>
      <c r="H628" s="10"/>
      <c r="I628" s="10"/>
      <c r="J628" s="10"/>
      <c r="K628" s="10"/>
      <c r="L628" s="10"/>
      <c r="M628" s="10">
        <v>64</v>
      </c>
      <c r="N628" s="10">
        <v>64</v>
      </c>
    </row>
    <row r="629" spans="2:14" x14ac:dyDescent="0.2">
      <c r="B629" s="11" t="s">
        <v>216</v>
      </c>
      <c r="C629" s="10">
        <v>0</v>
      </c>
      <c r="D629" s="10"/>
      <c r="E629" s="10">
        <v>299</v>
      </c>
      <c r="F629" s="10">
        <v>135</v>
      </c>
      <c r="G629" s="10">
        <v>0</v>
      </c>
      <c r="H629" s="10"/>
      <c r="I629" s="10"/>
      <c r="J629" s="10"/>
      <c r="K629" s="10"/>
      <c r="L629" s="10"/>
      <c r="M629" s="10">
        <v>299</v>
      </c>
      <c r="N629" s="10">
        <v>135</v>
      </c>
    </row>
    <row r="630" spans="2:14" x14ac:dyDescent="0.2">
      <c r="B630" s="11" t="s">
        <v>701</v>
      </c>
      <c r="C630" s="10"/>
      <c r="D630" s="10"/>
      <c r="E630" s="10">
        <v>70</v>
      </c>
      <c r="F630" s="10">
        <v>70</v>
      </c>
      <c r="G630" s="10"/>
      <c r="H630" s="10"/>
      <c r="I630" s="10"/>
      <c r="J630" s="10"/>
      <c r="K630" s="10"/>
      <c r="L630" s="10"/>
      <c r="M630" s="10">
        <v>70</v>
      </c>
      <c r="N630" s="10">
        <v>70</v>
      </c>
    </row>
    <row r="631" spans="2:14" x14ac:dyDescent="0.2">
      <c r="B631" s="7" t="s">
        <v>88</v>
      </c>
      <c r="C631" s="10"/>
      <c r="D631" s="10"/>
      <c r="E631" s="10">
        <v>587</v>
      </c>
      <c r="F631" s="10">
        <v>361</v>
      </c>
      <c r="G631" s="10">
        <v>62</v>
      </c>
      <c r="H631" s="10">
        <v>62</v>
      </c>
      <c r="I631" s="10"/>
      <c r="J631" s="10"/>
      <c r="K631" s="10"/>
      <c r="L631" s="10"/>
      <c r="M631" s="10">
        <v>649</v>
      </c>
      <c r="N631" s="10">
        <v>423</v>
      </c>
    </row>
    <row r="632" spans="2:14" x14ac:dyDescent="0.2">
      <c r="B632" s="11" t="s">
        <v>624</v>
      </c>
      <c r="C632" s="10"/>
      <c r="D632" s="10"/>
      <c r="E632" s="10">
        <v>25</v>
      </c>
      <c r="F632" s="10"/>
      <c r="G632" s="10"/>
      <c r="H632" s="10"/>
      <c r="I632" s="10"/>
      <c r="J632" s="10"/>
      <c r="K632" s="10"/>
      <c r="L632" s="10"/>
      <c r="M632" s="10">
        <v>25</v>
      </c>
      <c r="N632" s="10"/>
    </row>
    <row r="633" spans="2:14" x14ac:dyDescent="0.2">
      <c r="B633" s="11" t="s">
        <v>318</v>
      </c>
      <c r="C633" s="10"/>
      <c r="D633" s="10"/>
      <c r="E633" s="10">
        <v>502</v>
      </c>
      <c r="F633" s="10">
        <v>361</v>
      </c>
      <c r="G633" s="10">
        <v>62</v>
      </c>
      <c r="H633" s="10">
        <v>62</v>
      </c>
      <c r="I633" s="10"/>
      <c r="J633" s="10"/>
      <c r="K633" s="10"/>
      <c r="L633" s="10"/>
      <c r="M633" s="10">
        <v>564</v>
      </c>
      <c r="N633" s="10">
        <v>423</v>
      </c>
    </row>
    <row r="634" spans="2:14" x14ac:dyDescent="0.2">
      <c r="B634" s="11" t="s">
        <v>377</v>
      </c>
      <c r="C634" s="10"/>
      <c r="D634" s="10"/>
      <c r="E634" s="10">
        <v>40</v>
      </c>
      <c r="F634" s="10"/>
      <c r="G634" s="10"/>
      <c r="H634" s="10"/>
      <c r="I634" s="10"/>
      <c r="J634" s="10"/>
      <c r="K634" s="10"/>
      <c r="L634" s="10"/>
      <c r="M634" s="10">
        <v>40</v>
      </c>
      <c r="N634" s="10"/>
    </row>
    <row r="635" spans="2:14" x14ac:dyDescent="0.2">
      <c r="B635" s="11" t="s">
        <v>625</v>
      </c>
      <c r="C635" s="10"/>
      <c r="D635" s="10"/>
      <c r="E635" s="10">
        <v>20</v>
      </c>
      <c r="F635" s="10"/>
      <c r="G635" s="10"/>
      <c r="H635" s="10"/>
      <c r="I635" s="10"/>
      <c r="J635" s="10"/>
      <c r="K635" s="10"/>
      <c r="L635" s="10"/>
      <c r="M635" s="10">
        <v>20</v>
      </c>
      <c r="N635" s="10"/>
    </row>
    <row r="636" spans="2:14" x14ac:dyDescent="0.2">
      <c r="B636" s="7" t="s">
        <v>89</v>
      </c>
      <c r="C636" s="10">
        <v>4495</v>
      </c>
      <c r="D636" s="10">
        <v>4169</v>
      </c>
      <c r="E636" s="10">
        <v>100</v>
      </c>
      <c r="F636" s="10">
        <v>100</v>
      </c>
      <c r="G636" s="10">
        <v>100</v>
      </c>
      <c r="H636" s="10">
        <v>100</v>
      </c>
      <c r="I636" s="10"/>
      <c r="J636" s="10"/>
      <c r="K636" s="10"/>
      <c r="L636" s="10"/>
      <c r="M636" s="10">
        <v>4695</v>
      </c>
      <c r="N636" s="10">
        <v>4369</v>
      </c>
    </row>
    <row r="637" spans="2:14" x14ac:dyDescent="0.2">
      <c r="B637" s="11" t="s">
        <v>238</v>
      </c>
      <c r="C637" s="10">
        <v>170</v>
      </c>
      <c r="D637" s="10">
        <v>170</v>
      </c>
      <c r="E637" s="10"/>
      <c r="F637" s="10"/>
      <c r="G637" s="10"/>
      <c r="H637" s="10"/>
      <c r="I637" s="10"/>
      <c r="J637" s="10"/>
      <c r="K637" s="10"/>
      <c r="L637" s="10"/>
      <c r="M637" s="10">
        <v>170</v>
      </c>
      <c r="N637" s="10">
        <v>170</v>
      </c>
    </row>
    <row r="638" spans="2:14" x14ac:dyDescent="0.2">
      <c r="B638" s="11" t="s">
        <v>220</v>
      </c>
      <c r="C638" s="10">
        <v>266</v>
      </c>
      <c r="D638" s="10">
        <v>264</v>
      </c>
      <c r="E638" s="10"/>
      <c r="F638" s="10"/>
      <c r="G638" s="10"/>
      <c r="H638" s="10"/>
      <c r="I638" s="10"/>
      <c r="J638" s="10"/>
      <c r="K638" s="10"/>
      <c r="L638" s="10"/>
      <c r="M638" s="10">
        <v>266</v>
      </c>
      <c r="N638" s="10">
        <v>264</v>
      </c>
    </row>
    <row r="639" spans="2:14" x14ac:dyDescent="0.2">
      <c r="B639" s="11" t="s">
        <v>291</v>
      </c>
      <c r="C639" s="10">
        <v>399</v>
      </c>
      <c r="D639" s="10">
        <v>399</v>
      </c>
      <c r="E639" s="10"/>
      <c r="F639" s="10"/>
      <c r="G639" s="10"/>
      <c r="H639" s="10"/>
      <c r="I639" s="10"/>
      <c r="J639" s="10"/>
      <c r="K639" s="10"/>
      <c r="L639" s="10"/>
      <c r="M639" s="10">
        <v>399</v>
      </c>
      <c r="N639" s="10">
        <v>399</v>
      </c>
    </row>
    <row r="640" spans="2:14" x14ac:dyDescent="0.2">
      <c r="B640" s="11" t="s">
        <v>300</v>
      </c>
      <c r="C640" s="10">
        <v>195</v>
      </c>
      <c r="D640" s="10">
        <v>195</v>
      </c>
      <c r="E640" s="10"/>
      <c r="F640" s="10"/>
      <c r="G640" s="10"/>
      <c r="H640" s="10"/>
      <c r="I640" s="10"/>
      <c r="J640" s="10"/>
      <c r="K640" s="10"/>
      <c r="L640" s="10"/>
      <c r="M640" s="10">
        <v>195</v>
      </c>
      <c r="N640" s="10">
        <v>195</v>
      </c>
    </row>
    <row r="641" spans="2:14" x14ac:dyDescent="0.2">
      <c r="B641" s="11" t="s">
        <v>364</v>
      </c>
      <c r="C641" s="10">
        <v>129</v>
      </c>
      <c r="D641" s="10">
        <v>129</v>
      </c>
      <c r="E641" s="10"/>
      <c r="F641" s="10"/>
      <c r="G641" s="10"/>
      <c r="H641" s="10"/>
      <c r="I641" s="10"/>
      <c r="J641" s="10"/>
      <c r="K641" s="10"/>
      <c r="L641" s="10"/>
      <c r="M641" s="10">
        <v>129</v>
      </c>
      <c r="N641" s="10">
        <v>129</v>
      </c>
    </row>
    <row r="642" spans="2:14" x14ac:dyDescent="0.2">
      <c r="B642" s="11" t="s">
        <v>3</v>
      </c>
      <c r="C642" s="10">
        <v>248</v>
      </c>
      <c r="D642" s="10">
        <v>248</v>
      </c>
      <c r="E642" s="10"/>
      <c r="F642" s="10"/>
      <c r="G642" s="10"/>
      <c r="H642" s="10"/>
      <c r="I642" s="10"/>
      <c r="J642" s="10"/>
      <c r="K642" s="10"/>
      <c r="L642" s="10"/>
      <c r="M642" s="10">
        <v>248</v>
      </c>
      <c r="N642" s="10">
        <v>248</v>
      </c>
    </row>
    <row r="643" spans="2:14" x14ac:dyDescent="0.2">
      <c r="B643" s="11" t="s">
        <v>239</v>
      </c>
      <c r="C643" s="10">
        <v>114</v>
      </c>
      <c r="D643" s="10">
        <v>114</v>
      </c>
      <c r="E643" s="10"/>
      <c r="F643" s="10"/>
      <c r="G643" s="10"/>
      <c r="H643" s="10"/>
      <c r="I643" s="10"/>
      <c r="J643" s="10"/>
      <c r="K643" s="10"/>
      <c r="L643" s="10"/>
      <c r="M643" s="10">
        <v>114</v>
      </c>
      <c r="N643" s="10">
        <v>114</v>
      </c>
    </row>
    <row r="644" spans="2:14" x14ac:dyDescent="0.2">
      <c r="B644" s="11" t="s">
        <v>371</v>
      </c>
      <c r="C644" s="10"/>
      <c r="D644" s="10"/>
      <c r="E644" s="10"/>
      <c r="F644" s="10"/>
      <c r="G644" s="10"/>
      <c r="H644" s="10"/>
      <c r="I644" s="10"/>
      <c r="J644" s="10"/>
      <c r="K644" s="10"/>
      <c r="L644" s="10"/>
      <c r="M644" s="10"/>
      <c r="N644" s="10"/>
    </row>
    <row r="645" spans="2:14" x14ac:dyDescent="0.2">
      <c r="B645" s="11" t="s">
        <v>292</v>
      </c>
      <c r="C645" s="10">
        <v>92</v>
      </c>
      <c r="D645" s="10">
        <v>92</v>
      </c>
      <c r="E645" s="10"/>
      <c r="F645" s="10"/>
      <c r="G645" s="10"/>
      <c r="H645" s="10"/>
      <c r="I645" s="10"/>
      <c r="J645" s="10"/>
      <c r="K645" s="10"/>
      <c r="L645" s="10"/>
      <c r="M645" s="10">
        <v>92</v>
      </c>
      <c r="N645" s="10">
        <v>92</v>
      </c>
    </row>
    <row r="646" spans="2:14" x14ac:dyDescent="0.2">
      <c r="B646" s="11" t="s">
        <v>24</v>
      </c>
      <c r="C646" s="10">
        <v>218</v>
      </c>
      <c r="D646" s="10"/>
      <c r="E646" s="10"/>
      <c r="F646" s="10"/>
      <c r="G646" s="10"/>
      <c r="H646" s="10"/>
      <c r="I646" s="10"/>
      <c r="J646" s="10"/>
      <c r="K646" s="10"/>
      <c r="L646" s="10"/>
      <c r="M646" s="10">
        <v>218</v>
      </c>
      <c r="N646" s="10"/>
    </row>
    <row r="647" spans="2:14" x14ac:dyDescent="0.2">
      <c r="B647" s="11" t="s">
        <v>158</v>
      </c>
      <c r="C647" s="10"/>
      <c r="D647" s="10"/>
      <c r="E647" s="10"/>
      <c r="F647" s="10"/>
      <c r="G647" s="10"/>
      <c r="H647" s="10"/>
      <c r="I647" s="10"/>
      <c r="J647" s="10"/>
      <c r="K647" s="10"/>
      <c r="L647" s="10"/>
      <c r="M647" s="10"/>
      <c r="N647" s="10"/>
    </row>
    <row r="648" spans="2:14" x14ac:dyDescent="0.2">
      <c r="B648" s="11" t="s">
        <v>221</v>
      </c>
      <c r="C648" s="10">
        <v>274</v>
      </c>
      <c r="D648" s="10">
        <v>274</v>
      </c>
      <c r="E648" s="10"/>
      <c r="F648" s="10"/>
      <c r="G648" s="10"/>
      <c r="H648" s="10"/>
      <c r="I648" s="10"/>
      <c r="J648" s="10"/>
      <c r="K648" s="10"/>
      <c r="L648" s="10"/>
      <c r="M648" s="10">
        <v>274</v>
      </c>
      <c r="N648" s="10">
        <v>274</v>
      </c>
    </row>
    <row r="649" spans="2:14" x14ac:dyDescent="0.2">
      <c r="B649" s="11" t="s">
        <v>627</v>
      </c>
      <c r="C649" s="10">
        <v>319</v>
      </c>
      <c r="D649" s="10">
        <v>319</v>
      </c>
      <c r="E649" s="10"/>
      <c r="F649" s="10"/>
      <c r="G649" s="10"/>
      <c r="H649" s="10"/>
      <c r="I649" s="10"/>
      <c r="J649" s="10"/>
      <c r="K649" s="10"/>
      <c r="L649" s="10"/>
      <c r="M649" s="10">
        <v>319</v>
      </c>
      <c r="N649" s="10">
        <v>319</v>
      </c>
    </row>
    <row r="650" spans="2:14" x14ac:dyDescent="0.2">
      <c r="B650" s="11" t="s">
        <v>626</v>
      </c>
      <c r="C650" s="10">
        <v>50</v>
      </c>
      <c r="D650" s="10">
        <v>50</v>
      </c>
      <c r="E650" s="10"/>
      <c r="F650" s="10"/>
      <c r="G650" s="10"/>
      <c r="H650" s="10"/>
      <c r="I650" s="10"/>
      <c r="J650" s="10"/>
      <c r="K650" s="10"/>
      <c r="L650" s="10"/>
      <c r="M650" s="10">
        <v>50</v>
      </c>
      <c r="N650" s="10">
        <v>50</v>
      </c>
    </row>
    <row r="651" spans="2:14" x14ac:dyDescent="0.2">
      <c r="B651" s="11" t="s">
        <v>222</v>
      </c>
      <c r="C651" s="10">
        <v>461</v>
      </c>
      <c r="D651" s="10">
        <v>460</v>
      </c>
      <c r="E651" s="10"/>
      <c r="F651" s="10"/>
      <c r="G651" s="10"/>
      <c r="H651" s="10"/>
      <c r="I651" s="10"/>
      <c r="J651" s="10"/>
      <c r="K651" s="10"/>
      <c r="L651" s="10"/>
      <c r="M651" s="10">
        <v>461</v>
      </c>
      <c r="N651" s="10">
        <v>460</v>
      </c>
    </row>
    <row r="652" spans="2:14" x14ac:dyDescent="0.2">
      <c r="B652" s="11" t="s">
        <v>302</v>
      </c>
      <c r="C652" s="10">
        <v>99</v>
      </c>
      <c r="D652" s="10">
        <v>99</v>
      </c>
      <c r="E652" s="10"/>
      <c r="F652" s="10"/>
      <c r="G652" s="10"/>
      <c r="H652" s="10"/>
      <c r="I652" s="10"/>
      <c r="J652" s="10"/>
      <c r="K652" s="10"/>
      <c r="L652" s="10"/>
      <c r="M652" s="10">
        <v>99</v>
      </c>
      <c r="N652" s="10">
        <v>99</v>
      </c>
    </row>
    <row r="653" spans="2:14" x14ac:dyDescent="0.2">
      <c r="B653" s="11" t="s">
        <v>223</v>
      </c>
      <c r="C653" s="10">
        <v>299</v>
      </c>
      <c r="D653" s="10">
        <v>298</v>
      </c>
      <c r="E653" s="10"/>
      <c r="F653" s="10"/>
      <c r="G653" s="10"/>
      <c r="H653" s="10"/>
      <c r="I653" s="10"/>
      <c r="J653" s="10"/>
      <c r="K653" s="10"/>
      <c r="L653" s="10"/>
      <c r="M653" s="10">
        <v>299</v>
      </c>
      <c r="N653" s="10">
        <v>298</v>
      </c>
    </row>
    <row r="654" spans="2:14" x14ac:dyDescent="0.2">
      <c r="B654" s="11" t="s">
        <v>129</v>
      </c>
      <c r="C654" s="10"/>
      <c r="D654" s="10"/>
      <c r="E654" s="10"/>
      <c r="F654" s="10"/>
      <c r="G654" s="10"/>
      <c r="H654" s="10"/>
      <c r="I654" s="10"/>
      <c r="J654" s="10"/>
      <c r="K654" s="10"/>
      <c r="L654" s="10"/>
      <c r="M654" s="10"/>
      <c r="N654" s="10"/>
    </row>
    <row r="655" spans="2:14" x14ac:dyDescent="0.2">
      <c r="B655" s="11" t="s">
        <v>628</v>
      </c>
      <c r="C655" s="10">
        <v>144</v>
      </c>
      <c r="D655" s="10">
        <v>144</v>
      </c>
      <c r="E655" s="10"/>
      <c r="F655" s="10"/>
      <c r="G655" s="10"/>
      <c r="H655" s="10"/>
      <c r="I655" s="10"/>
      <c r="J655" s="10"/>
      <c r="K655" s="10"/>
      <c r="L655" s="10"/>
      <c r="M655" s="10">
        <v>144</v>
      </c>
      <c r="N655" s="10">
        <v>144</v>
      </c>
    </row>
    <row r="656" spans="2:14" x14ac:dyDescent="0.2">
      <c r="B656" s="11" t="s">
        <v>301</v>
      </c>
      <c r="C656" s="10">
        <v>129</v>
      </c>
      <c r="D656" s="10">
        <v>129</v>
      </c>
      <c r="E656" s="10"/>
      <c r="F656" s="10"/>
      <c r="G656" s="10"/>
      <c r="H656" s="10"/>
      <c r="I656" s="10"/>
      <c r="J656" s="10"/>
      <c r="K656" s="10"/>
      <c r="L656" s="10"/>
      <c r="M656" s="10">
        <v>129</v>
      </c>
      <c r="N656" s="10">
        <v>129</v>
      </c>
    </row>
    <row r="657" spans="2:14" x14ac:dyDescent="0.2">
      <c r="B657" s="11" t="s">
        <v>676</v>
      </c>
      <c r="C657" s="10"/>
      <c r="D657" s="10"/>
      <c r="E657" s="10"/>
      <c r="F657" s="10"/>
      <c r="G657" s="10">
        <v>100</v>
      </c>
      <c r="H657" s="10">
        <v>100</v>
      </c>
      <c r="I657" s="10"/>
      <c r="J657" s="10"/>
      <c r="K657" s="10"/>
      <c r="L657" s="10"/>
      <c r="M657" s="10">
        <v>100</v>
      </c>
      <c r="N657" s="10">
        <v>100</v>
      </c>
    </row>
    <row r="658" spans="2:14" x14ac:dyDescent="0.2">
      <c r="B658" s="11" t="s">
        <v>330</v>
      </c>
      <c r="C658" s="10">
        <v>204</v>
      </c>
      <c r="D658" s="10">
        <v>204</v>
      </c>
      <c r="E658" s="10"/>
      <c r="F658" s="10"/>
      <c r="G658" s="10"/>
      <c r="H658" s="10"/>
      <c r="I658" s="10"/>
      <c r="J658" s="10"/>
      <c r="K658" s="10"/>
      <c r="L658" s="10"/>
      <c r="M658" s="10">
        <v>204</v>
      </c>
      <c r="N658" s="10">
        <v>204</v>
      </c>
    </row>
    <row r="659" spans="2:14" x14ac:dyDescent="0.2">
      <c r="B659" s="11" t="s">
        <v>303</v>
      </c>
      <c r="C659" s="10">
        <v>214</v>
      </c>
      <c r="D659" s="10">
        <v>214</v>
      </c>
      <c r="E659" s="10"/>
      <c r="F659" s="10"/>
      <c r="G659" s="10"/>
      <c r="H659" s="10"/>
      <c r="I659" s="10"/>
      <c r="J659" s="10"/>
      <c r="K659" s="10"/>
      <c r="L659" s="10"/>
      <c r="M659" s="10">
        <v>214</v>
      </c>
      <c r="N659" s="10">
        <v>214</v>
      </c>
    </row>
    <row r="660" spans="2:14" x14ac:dyDescent="0.2">
      <c r="B660" s="11" t="s">
        <v>143</v>
      </c>
      <c r="C660" s="10">
        <v>238</v>
      </c>
      <c r="D660" s="10">
        <v>238</v>
      </c>
      <c r="E660" s="10"/>
      <c r="F660" s="10"/>
      <c r="G660" s="10"/>
      <c r="H660" s="10"/>
      <c r="I660" s="10"/>
      <c r="J660" s="10"/>
      <c r="K660" s="10"/>
      <c r="L660" s="10"/>
      <c r="M660" s="10">
        <v>238</v>
      </c>
      <c r="N660" s="10">
        <v>238</v>
      </c>
    </row>
    <row r="661" spans="2:14" x14ac:dyDescent="0.2">
      <c r="B661" s="11" t="s">
        <v>304</v>
      </c>
      <c r="C661" s="10">
        <v>129</v>
      </c>
      <c r="D661" s="10">
        <v>129</v>
      </c>
      <c r="E661" s="10"/>
      <c r="F661" s="10"/>
      <c r="G661" s="10"/>
      <c r="H661" s="10"/>
      <c r="I661" s="10"/>
      <c r="J661" s="10"/>
      <c r="K661" s="10"/>
      <c r="L661" s="10"/>
      <c r="M661" s="10">
        <v>129</v>
      </c>
      <c r="N661" s="10">
        <v>129</v>
      </c>
    </row>
    <row r="662" spans="2:14" x14ac:dyDescent="0.2">
      <c r="B662" s="11" t="s">
        <v>240</v>
      </c>
      <c r="C662" s="10">
        <v>104</v>
      </c>
      <c r="D662" s="10"/>
      <c r="E662" s="10"/>
      <c r="F662" s="10"/>
      <c r="G662" s="10"/>
      <c r="H662" s="10"/>
      <c r="I662" s="10"/>
      <c r="J662" s="10"/>
      <c r="K662" s="10"/>
      <c r="L662" s="10"/>
      <c r="M662" s="10">
        <v>104</v>
      </c>
      <c r="N662" s="10"/>
    </row>
    <row r="663" spans="2:14" x14ac:dyDescent="0.2">
      <c r="B663" s="11" t="s">
        <v>660</v>
      </c>
      <c r="C663" s="10"/>
      <c r="D663" s="10"/>
      <c r="E663" s="10">
        <v>100</v>
      </c>
      <c r="F663" s="10">
        <v>100</v>
      </c>
      <c r="G663" s="10"/>
      <c r="H663" s="10"/>
      <c r="I663" s="10"/>
      <c r="J663" s="10"/>
      <c r="K663" s="10"/>
      <c r="L663" s="10"/>
      <c r="M663" s="10">
        <v>100</v>
      </c>
      <c r="N663" s="10">
        <v>100</v>
      </c>
    </row>
    <row r="664" spans="2:14" x14ac:dyDescent="0.2">
      <c r="B664" s="7" t="s">
        <v>94</v>
      </c>
      <c r="C664" s="10"/>
      <c r="D664" s="10"/>
      <c r="E664" s="10">
        <v>464</v>
      </c>
      <c r="F664" s="10">
        <v>232</v>
      </c>
      <c r="G664" s="10"/>
      <c r="H664" s="10"/>
      <c r="I664" s="10"/>
      <c r="J664" s="10"/>
      <c r="K664" s="10"/>
      <c r="L664" s="10"/>
      <c r="M664" s="10">
        <v>464</v>
      </c>
      <c r="N664" s="10">
        <v>232</v>
      </c>
    </row>
    <row r="665" spans="2:14" x14ac:dyDescent="0.2">
      <c r="B665" s="11" t="s">
        <v>197</v>
      </c>
      <c r="C665" s="10"/>
      <c r="D665" s="10"/>
      <c r="E665" s="10">
        <v>232</v>
      </c>
      <c r="F665" s="10"/>
      <c r="G665" s="10"/>
      <c r="H665" s="10"/>
      <c r="I665" s="10"/>
      <c r="J665" s="10"/>
      <c r="K665" s="10"/>
      <c r="L665" s="10"/>
      <c r="M665" s="10">
        <v>232</v>
      </c>
      <c r="N665" s="10"/>
    </row>
    <row r="666" spans="2:14" x14ac:dyDescent="0.2">
      <c r="B666" s="11" t="s">
        <v>660</v>
      </c>
      <c r="C666" s="10"/>
      <c r="D666" s="10"/>
      <c r="E666" s="10">
        <v>232</v>
      </c>
      <c r="F666" s="10">
        <v>232</v>
      </c>
      <c r="G666" s="10"/>
      <c r="H666" s="10"/>
      <c r="I666" s="10"/>
      <c r="J666" s="10"/>
      <c r="K666" s="10"/>
      <c r="L666" s="10"/>
      <c r="M666" s="10">
        <v>232</v>
      </c>
      <c r="N666" s="10">
        <v>232</v>
      </c>
    </row>
    <row r="667" spans="2:14" x14ac:dyDescent="0.2">
      <c r="B667" s="7" t="s">
        <v>20</v>
      </c>
      <c r="C667" s="10"/>
      <c r="D667" s="10"/>
      <c r="E667" s="10">
        <v>47</v>
      </c>
      <c r="F667" s="10"/>
      <c r="G667" s="10"/>
      <c r="H667" s="10"/>
      <c r="I667" s="10"/>
      <c r="J667" s="10"/>
      <c r="K667" s="10"/>
      <c r="L667" s="10"/>
      <c r="M667" s="10">
        <v>47</v>
      </c>
      <c r="N667" s="10"/>
    </row>
    <row r="668" spans="2:14" x14ac:dyDescent="0.2">
      <c r="B668" s="11" t="s">
        <v>224</v>
      </c>
      <c r="C668" s="10"/>
      <c r="D668" s="10"/>
      <c r="E668" s="10">
        <v>47</v>
      </c>
      <c r="F668" s="10"/>
      <c r="G668" s="10"/>
      <c r="H668" s="10"/>
      <c r="I668" s="10"/>
      <c r="J668" s="10"/>
      <c r="K668" s="10"/>
      <c r="L668" s="10"/>
      <c r="M668" s="10">
        <v>47</v>
      </c>
      <c r="N668" s="10"/>
    </row>
    <row r="669" spans="2:14" x14ac:dyDescent="0.2">
      <c r="B669" s="7" t="s">
        <v>91</v>
      </c>
      <c r="C669" s="10"/>
      <c r="D669" s="10"/>
      <c r="E669" s="10">
        <v>369</v>
      </c>
      <c r="F669" s="10">
        <v>369</v>
      </c>
      <c r="G669" s="10"/>
      <c r="H669" s="10"/>
      <c r="I669" s="10"/>
      <c r="J669" s="10"/>
      <c r="K669" s="10"/>
      <c r="L669" s="10"/>
      <c r="M669" s="10">
        <v>369</v>
      </c>
      <c r="N669" s="10">
        <v>369</v>
      </c>
    </row>
    <row r="670" spans="2:14" x14ac:dyDescent="0.2">
      <c r="B670" s="11" t="s">
        <v>660</v>
      </c>
      <c r="C670" s="10"/>
      <c r="D670" s="10"/>
      <c r="E670" s="10">
        <v>369</v>
      </c>
      <c r="F670" s="10">
        <v>369</v>
      </c>
      <c r="G670" s="10"/>
      <c r="H670" s="10"/>
      <c r="I670" s="10"/>
      <c r="J670" s="10"/>
      <c r="K670" s="10"/>
      <c r="L670" s="10"/>
      <c r="M670" s="10">
        <v>369</v>
      </c>
      <c r="N670" s="10">
        <v>369</v>
      </c>
    </row>
    <row r="671" spans="2:14" x14ac:dyDescent="0.2">
      <c r="B671" s="7" t="s">
        <v>92</v>
      </c>
      <c r="C671" s="10">
        <v>248</v>
      </c>
      <c r="D671" s="10">
        <v>64</v>
      </c>
      <c r="E671" s="10">
        <v>2703</v>
      </c>
      <c r="F671" s="10">
        <v>2097</v>
      </c>
      <c r="G671" s="10">
        <v>583</v>
      </c>
      <c r="H671" s="10">
        <v>111</v>
      </c>
      <c r="I671" s="10"/>
      <c r="J671" s="10"/>
      <c r="K671" s="10"/>
      <c r="L671" s="10"/>
      <c r="M671" s="10">
        <v>3534</v>
      </c>
      <c r="N671" s="10">
        <v>2272</v>
      </c>
    </row>
    <row r="672" spans="2:14" x14ac:dyDescent="0.2">
      <c r="B672" s="11" t="s">
        <v>195</v>
      </c>
      <c r="C672" s="10">
        <v>27</v>
      </c>
      <c r="D672" s="10">
        <v>9</v>
      </c>
      <c r="E672" s="10">
        <v>50</v>
      </c>
      <c r="F672" s="10">
        <v>50</v>
      </c>
      <c r="G672" s="10"/>
      <c r="H672" s="10"/>
      <c r="I672" s="10"/>
      <c r="J672" s="10"/>
      <c r="K672" s="10"/>
      <c r="L672" s="10"/>
      <c r="M672" s="10">
        <v>77</v>
      </c>
      <c r="N672" s="10">
        <v>59</v>
      </c>
    </row>
    <row r="673" spans="2:14" x14ac:dyDescent="0.2">
      <c r="B673" s="11" t="s">
        <v>374</v>
      </c>
      <c r="C673" s="10"/>
      <c r="D673" s="10"/>
      <c r="E673" s="10">
        <v>310</v>
      </c>
      <c r="F673" s="10">
        <v>310</v>
      </c>
      <c r="G673" s="10"/>
      <c r="H673" s="10"/>
      <c r="I673" s="10"/>
      <c r="J673" s="10"/>
      <c r="K673" s="10"/>
      <c r="L673" s="10"/>
      <c r="M673" s="10">
        <v>310</v>
      </c>
      <c r="N673" s="10">
        <v>310</v>
      </c>
    </row>
    <row r="674" spans="2:14" x14ac:dyDescent="0.2">
      <c r="B674" s="11" t="s">
        <v>306</v>
      </c>
      <c r="C674" s="10">
        <v>5</v>
      </c>
      <c r="D674" s="10"/>
      <c r="E674" s="10">
        <v>50</v>
      </c>
      <c r="F674" s="10"/>
      <c r="G674" s="10">
        <v>5</v>
      </c>
      <c r="H674" s="10"/>
      <c r="I674" s="10"/>
      <c r="J674" s="10"/>
      <c r="K674" s="10"/>
      <c r="L674" s="10"/>
      <c r="M674" s="10">
        <v>60</v>
      </c>
      <c r="N674" s="10"/>
    </row>
    <row r="675" spans="2:14" x14ac:dyDescent="0.2">
      <c r="B675" s="11" t="s">
        <v>365</v>
      </c>
      <c r="C675" s="10">
        <v>66</v>
      </c>
      <c r="D675" s="10">
        <v>14</v>
      </c>
      <c r="E675" s="10">
        <v>100</v>
      </c>
      <c r="F675" s="10"/>
      <c r="G675" s="10">
        <v>0</v>
      </c>
      <c r="H675" s="10"/>
      <c r="I675" s="10"/>
      <c r="J675" s="10"/>
      <c r="K675" s="10"/>
      <c r="L675" s="10"/>
      <c r="M675" s="10">
        <v>166</v>
      </c>
      <c r="N675" s="10">
        <v>14</v>
      </c>
    </row>
    <row r="676" spans="2:14" x14ac:dyDescent="0.2">
      <c r="B676" s="11" t="s">
        <v>118</v>
      </c>
      <c r="C676" s="10">
        <v>11</v>
      </c>
      <c r="D676" s="10">
        <v>11</v>
      </c>
      <c r="E676" s="10"/>
      <c r="F676" s="10"/>
      <c r="G676" s="10"/>
      <c r="H676" s="10"/>
      <c r="I676" s="10"/>
      <c r="J676" s="10"/>
      <c r="K676" s="10"/>
      <c r="L676" s="10"/>
      <c r="M676" s="10">
        <v>11</v>
      </c>
      <c r="N676" s="10">
        <v>11</v>
      </c>
    </row>
    <row r="677" spans="2:14" x14ac:dyDescent="0.2">
      <c r="B677" s="11" t="s">
        <v>119</v>
      </c>
      <c r="C677" s="10">
        <v>13</v>
      </c>
      <c r="D677" s="10">
        <v>12</v>
      </c>
      <c r="E677" s="10"/>
      <c r="F677" s="10"/>
      <c r="G677" s="10"/>
      <c r="H677" s="10"/>
      <c r="I677" s="10"/>
      <c r="J677" s="10"/>
      <c r="K677" s="10"/>
      <c r="L677" s="10"/>
      <c r="M677" s="10">
        <v>13</v>
      </c>
      <c r="N677" s="10">
        <v>12</v>
      </c>
    </row>
    <row r="678" spans="2:14" x14ac:dyDescent="0.2">
      <c r="B678" s="11" t="s">
        <v>294</v>
      </c>
      <c r="C678" s="10"/>
      <c r="D678" s="10"/>
      <c r="E678" s="10"/>
      <c r="F678" s="10"/>
      <c r="G678" s="10">
        <v>400</v>
      </c>
      <c r="H678" s="10"/>
      <c r="I678" s="10"/>
      <c r="J678" s="10"/>
      <c r="K678" s="10"/>
      <c r="L678" s="10"/>
      <c r="M678" s="10">
        <v>400</v>
      </c>
      <c r="N678" s="10"/>
    </row>
    <row r="679" spans="2:14" x14ac:dyDescent="0.2">
      <c r="B679" s="11" t="s">
        <v>723</v>
      </c>
      <c r="C679" s="10"/>
      <c r="D679" s="10"/>
      <c r="E679" s="10">
        <v>124</v>
      </c>
      <c r="F679" s="10">
        <v>124</v>
      </c>
      <c r="G679" s="10"/>
      <c r="H679" s="10"/>
      <c r="I679" s="10"/>
      <c r="J679" s="10"/>
      <c r="K679" s="10"/>
      <c r="L679" s="10"/>
      <c r="M679" s="10">
        <v>124</v>
      </c>
      <c r="N679" s="10">
        <v>124</v>
      </c>
    </row>
    <row r="680" spans="2:14" x14ac:dyDescent="0.2">
      <c r="B680" s="11" t="s">
        <v>629</v>
      </c>
      <c r="C680" s="10"/>
      <c r="D680" s="10"/>
      <c r="E680" s="10">
        <v>306</v>
      </c>
      <c r="F680" s="10">
        <v>306</v>
      </c>
      <c r="G680" s="10"/>
      <c r="H680" s="10"/>
      <c r="I680" s="10"/>
      <c r="J680" s="10"/>
      <c r="K680" s="10"/>
      <c r="L680" s="10"/>
      <c r="M680" s="10">
        <v>306</v>
      </c>
      <c r="N680" s="10">
        <v>306</v>
      </c>
    </row>
    <row r="681" spans="2:14" x14ac:dyDescent="0.2">
      <c r="B681" s="11" t="s">
        <v>131</v>
      </c>
      <c r="C681" s="10"/>
      <c r="D681" s="10"/>
      <c r="E681" s="10">
        <v>108</v>
      </c>
      <c r="F681" s="10">
        <v>108</v>
      </c>
      <c r="G681" s="10"/>
      <c r="H681" s="10"/>
      <c r="I681" s="10"/>
      <c r="J681" s="10"/>
      <c r="K681" s="10"/>
      <c r="L681" s="10"/>
      <c r="M681" s="10">
        <v>108</v>
      </c>
      <c r="N681" s="10">
        <v>108</v>
      </c>
    </row>
    <row r="682" spans="2:14" x14ac:dyDescent="0.2">
      <c r="B682" s="11" t="s">
        <v>765</v>
      </c>
      <c r="C682" s="10"/>
      <c r="D682" s="10"/>
      <c r="E682" s="10">
        <v>134</v>
      </c>
      <c r="F682" s="10">
        <v>134</v>
      </c>
      <c r="G682" s="10"/>
      <c r="H682" s="10"/>
      <c r="I682" s="10"/>
      <c r="J682" s="10"/>
      <c r="K682" s="10"/>
      <c r="L682" s="10"/>
      <c r="M682" s="10">
        <v>134</v>
      </c>
      <c r="N682" s="10">
        <v>134</v>
      </c>
    </row>
    <row r="683" spans="2:14" x14ac:dyDescent="0.2">
      <c r="B683" s="11" t="s">
        <v>225</v>
      </c>
      <c r="C683" s="10">
        <v>16</v>
      </c>
      <c r="D683" s="10">
        <v>0</v>
      </c>
      <c r="E683" s="10">
        <v>919</v>
      </c>
      <c r="F683" s="10">
        <v>763</v>
      </c>
      <c r="G683" s="10">
        <v>111</v>
      </c>
      <c r="H683" s="10">
        <v>111</v>
      </c>
      <c r="I683" s="10"/>
      <c r="J683" s="10"/>
      <c r="K683" s="10"/>
      <c r="L683" s="10"/>
      <c r="M683" s="10">
        <v>1046</v>
      </c>
      <c r="N683" s="10">
        <v>874</v>
      </c>
    </row>
    <row r="684" spans="2:14" x14ac:dyDescent="0.2">
      <c r="B684" s="11" t="s">
        <v>366</v>
      </c>
      <c r="C684" s="10"/>
      <c r="D684" s="10"/>
      <c r="E684" s="10"/>
      <c r="F684" s="10"/>
      <c r="G684" s="10">
        <v>27</v>
      </c>
      <c r="H684" s="10"/>
      <c r="I684" s="10"/>
      <c r="J684" s="10"/>
      <c r="K684" s="10"/>
      <c r="L684" s="10"/>
      <c r="M684" s="10">
        <v>27</v>
      </c>
      <c r="N684" s="10"/>
    </row>
    <row r="685" spans="2:14" x14ac:dyDescent="0.2">
      <c r="B685" s="11" t="s">
        <v>13</v>
      </c>
      <c r="C685" s="10">
        <v>23</v>
      </c>
      <c r="D685" s="10">
        <v>4</v>
      </c>
      <c r="E685" s="10">
        <v>96</v>
      </c>
      <c r="F685" s="10">
        <v>96</v>
      </c>
      <c r="G685" s="10"/>
      <c r="H685" s="10"/>
      <c r="I685" s="10"/>
      <c r="J685" s="10"/>
      <c r="K685" s="10"/>
      <c r="L685" s="10"/>
      <c r="M685" s="10">
        <v>119</v>
      </c>
      <c r="N685" s="10">
        <v>100</v>
      </c>
    </row>
    <row r="686" spans="2:14" x14ac:dyDescent="0.2">
      <c r="B686" s="11" t="s">
        <v>61</v>
      </c>
      <c r="C686" s="10"/>
      <c r="D686" s="10"/>
      <c r="E686" s="10">
        <v>110</v>
      </c>
      <c r="F686" s="10">
        <v>110</v>
      </c>
      <c r="G686" s="10"/>
      <c r="H686" s="10"/>
      <c r="I686" s="10"/>
      <c r="J686" s="10"/>
      <c r="K686" s="10"/>
      <c r="L686" s="10"/>
      <c r="M686" s="10">
        <v>110</v>
      </c>
      <c r="N686" s="10">
        <v>110</v>
      </c>
    </row>
    <row r="687" spans="2:14" x14ac:dyDescent="0.2">
      <c r="B687" s="11" t="s">
        <v>630</v>
      </c>
      <c r="C687" s="10"/>
      <c r="D687" s="10"/>
      <c r="E687" s="10">
        <v>96</v>
      </c>
      <c r="F687" s="10">
        <v>96</v>
      </c>
      <c r="G687" s="10"/>
      <c r="H687" s="10"/>
      <c r="I687" s="10"/>
      <c r="J687" s="10"/>
      <c r="K687" s="10"/>
      <c r="L687" s="10"/>
      <c r="M687" s="10">
        <v>96</v>
      </c>
      <c r="N687" s="10">
        <v>96</v>
      </c>
    </row>
    <row r="688" spans="2:14" x14ac:dyDescent="0.2">
      <c r="B688" s="11" t="s">
        <v>307</v>
      </c>
      <c r="C688" s="10">
        <v>15</v>
      </c>
      <c r="D688" s="10"/>
      <c r="E688" s="10">
        <v>200</v>
      </c>
      <c r="F688" s="10"/>
      <c r="G688" s="10">
        <v>40</v>
      </c>
      <c r="H688" s="10"/>
      <c r="I688" s="10"/>
      <c r="J688" s="10"/>
      <c r="K688" s="10"/>
      <c r="L688" s="10"/>
      <c r="M688" s="10">
        <v>255</v>
      </c>
      <c r="N688" s="10"/>
    </row>
    <row r="689" spans="2:14" x14ac:dyDescent="0.2">
      <c r="B689" s="11" t="s">
        <v>78</v>
      </c>
      <c r="C689" s="10">
        <v>72</v>
      </c>
      <c r="D689" s="10">
        <v>14</v>
      </c>
      <c r="E689" s="10">
        <v>100</v>
      </c>
      <c r="F689" s="10"/>
      <c r="G689" s="10">
        <v>0</v>
      </c>
      <c r="H689" s="10"/>
      <c r="I689" s="10"/>
      <c r="J689" s="10"/>
      <c r="K689" s="10"/>
      <c r="L689" s="10"/>
      <c r="M689" s="10">
        <v>172</v>
      </c>
      <c r="N689" s="10">
        <v>14</v>
      </c>
    </row>
    <row r="690" spans="2:14" x14ac:dyDescent="0.2">
      <c r="B690" s="7" t="s">
        <v>95</v>
      </c>
      <c r="C690" s="10"/>
      <c r="D690" s="10"/>
      <c r="E690" s="10">
        <v>3592</v>
      </c>
      <c r="F690" s="10">
        <v>3592</v>
      </c>
      <c r="G690" s="10"/>
      <c r="H690" s="10"/>
      <c r="I690" s="10"/>
      <c r="J690" s="10"/>
      <c r="K690" s="10"/>
      <c r="L690" s="10"/>
      <c r="M690" s="10">
        <v>3592</v>
      </c>
      <c r="N690" s="10">
        <v>3592</v>
      </c>
    </row>
    <row r="691" spans="2:14" x14ac:dyDescent="0.2">
      <c r="B691" s="11" t="s">
        <v>702</v>
      </c>
      <c r="C691" s="10"/>
      <c r="D691" s="10"/>
      <c r="E691" s="10">
        <v>196</v>
      </c>
      <c r="F691" s="10">
        <v>196</v>
      </c>
      <c r="G691" s="10"/>
      <c r="H691" s="10"/>
      <c r="I691" s="10"/>
      <c r="J691" s="10"/>
      <c r="K691" s="10"/>
      <c r="L691" s="10"/>
      <c r="M691" s="10">
        <v>196</v>
      </c>
      <c r="N691" s="10">
        <v>196</v>
      </c>
    </row>
    <row r="692" spans="2:14" x14ac:dyDescent="0.2">
      <c r="B692" s="11" t="s">
        <v>297</v>
      </c>
      <c r="C692" s="10"/>
      <c r="D692" s="10"/>
      <c r="E692" s="10">
        <v>71</v>
      </c>
      <c r="F692" s="10">
        <v>71</v>
      </c>
      <c r="G692" s="10"/>
      <c r="H692" s="10"/>
      <c r="I692" s="10"/>
      <c r="J692" s="10"/>
      <c r="K692" s="10"/>
      <c r="L692" s="10"/>
      <c r="M692" s="10">
        <v>71</v>
      </c>
      <c r="N692" s="10">
        <v>71</v>
      </c>
    </row>
    <row r="693" spans="2:14" x14ac:dyDescent="0.2">
      <c r="B693" s="11" t="s">
        <v>217</v>
      </c>
      <c r="C693" s="10"/>
      <c r="D693" s="10"/>
      <c r="E693" s="10">
        <v>218</v>
      </c>
      <c r="F693" s="10">
        <v>218</v>
      </c>
      <c r="G693" s="10"/>
      <c r="H693" s="10"/>
      <c r="I693" s="10"/>
      <c r="J693" s="10"/>
      <c r="K693" s="10"/>
      <c r="L693" s="10"/>
      <c r="M693" s="10">
        <v>218</v>
      </c>
      <c r="N693" s="10">
        <v>218</v>
      </c>
    </row>
    <row r="694" spans="2:14" x14ac:dyDescent="0.2">
      <c r="B694" s="11" t="s">
        <v>4</v>
      </c>
      <c r="C694" s="10"/>
      <c r="D694" s="10"/>
      <c r="E694" s="10">
        <v>92</v>
      </c>
      <c r="F694" s="10">
        <v>92</v>
      </c>
      <c r="G694" s="10"/>
      <c r="H694" s="10"/>
      <c r="I694" s="10"/>
      <c r="J694" s="10"/>
      <c r="K694" s="10"/>
      <c r="L694" s="10"/>
      <c r="M694" s="10">
        <v>92</v>
      </c>
      <c r="N694" s="10">
        <v>92</v>
      </c>
    </row>
    <row r="695" spans="2:14" x14ac:dyDescent="0.2">
      <c r="B695" s="11" t="s">
        <v>703</v>
      </c>
      <c r="C695" s="10"/>
      <c r="D695" s="10"/>
      <c r="E695" s="10">
        <v>150</v>
      </c>
      <c r="F695" s="10">
        <v>150</v>
      </c>
      <c r="G695" s="10"/>
      <c r="H695" s="10"/>
      <c r="I695" s="10"/>
      <c r="J695" s="10"/>
      <c r="K695" s="10"/>
      <c r="L695" s="10"/>
      <c r="M695" s="10">
        <v>150</v>
      </c>
      <c r="N695" s="10">
        <v>150</v>
      </c>
    </row>
    <row r="696" spans="2:14" x14ac:dyDescent="0.2">
      <c r="B696" s="11" t="s">
        <v>373</v>
      </c>
      <c r="C696" s="10"/>
      <c r="D696" s="10"/>
      <c r="E696" s="10">
        <v>118</v>
      </c>
      <c r="F696" s="10">
        <v>118</v>
      </c>
      <c r="G696" s="10"/>
      <c r="H696" s="10"/>
      <c r="I696" s="10"/>
      <c r="J696" s="10"/>
      <c r="K696" s="10"/>
      <c r="L696" s="10"/>
      <c r="M696" s="10">
        <v>118</v>
      </c>
      <c r="N696" s="10">
        <v>118</v>
      </c>
    </row>
    <row r="697" spans="2:14" x14ac:dyDescent="0.2">
      <c r="B697" s="11" t="s">
        <v>704</v>
      </c>
      <c r="C697" s="10"/>
      <c r="D697" s="10"/>
      <c r="E697" s="10">
        <v>119</v>
      </c>
      <c r="F697" s="10">
        <v>119</v>
      </c>
      <c r="G697" s="10"/>
      <c r="H697" s="10"/>
      <c r="I697" s="10"/>
      <c r="J697" s="10"/>
      <c r="K697" s="10"/>
      <c r="L697" s="10"/>
      <c r="M697" s="10">
        <v>119</v>
      </c>
      <c r="N697" s="10">
        <v>119</v>
      </c>
    </row>
    <row r="698" spans="2:14" x14ac:dyDescent="0.2">
      <c r="B698" s="11" t="s">
        <v>631</v>
      </c>
      <c r="C698" s="10"/>
      <c r="D698" s="10"/>
      <c r="E698" s="10">
        <v>83</v>
      </c>
      <c r="F698" s="10">
        <v>83</v>
      </c>
      <c r="G698" s="10"/>
      <c r="H698" s="10"/>
      <c r="I698" s="10"/>
      <c r="J698" s="10"/>
      <c r="K698" s="10"/>
      <c r="L698" s="10"/>
      <c r="M698" s="10">
        <v>83</v>
      </c>
      <c r="N698" s="10">
        <v>83</v>
      </c>
    </row>
    <row r="699" spans="2:14" x14ac:dyDescent="0.2">
      <c r="B699" s="11" t="s">
        <v>218</v>
      </c>
      <c r="C699" s="10"/>
      <c r="D699" s="10"/>
      <c r="E699" s="10">
        <v>106</v>
      </c>
      <c r="F699" s="10">
        <v>106</v>
      </c>
      <c r="G699" s="10"/>
      <c r="H699" s="10"/>
      <c r="I699" s="10"/>
      <c r="J699" s="10"/>
      <c r="K699" s="10"/>
      <c r="L699" s="10"/>
      <c r="M699" s="10">
        <v>106</v>
      </c>
      <c r="N699" s="10">
        <v>106</v>
      </c>
    </row>
    <row r="700" spans="2:14" x14ac:dyDescent="0.2">
      <c r="B700" s="11" t="s">
        <v>705</v>
      </c>
      <c r="C700" s="10"/>
      <c r="D700" s="10"/>
      <c r="E700" s="10">
        <v>150</v>
      </c>
      <c r="F700" s="10">
        <v>150</v>
      </c>
      <c r="G700" s="10"/>
      <c r="H700" s="10"/>
      <c r="I700" s="10"/>
      <c r="J700" s="10"/>
      <c r="K700" s="10"/>
      <c r="L700" s="10"/>
      <c r="M700" s="10">
        <v>150</v>
      </c>
      <c r="N700" s="10">
        <v>150</v>
      </c>
    </row>
    <row r="701" spans="2:14" x14ac:dyDescent="0.2">
      <c r="B701" s="11" t="s">
        <v>632</v>
      </c>
      <c r="C701" s="10"/>
      <c r="D701" s="10"/>
      <c r="E701" s="10">
        <v>123</v>
      </c>
      <c r="F701" s="10">
        <v>123</v>
      </c>
      <c r="G701" s="10"/>
      <c r="H701" s="10"/>
      <c r="I701" s="10"/>
      <c r="J701" s="10"/>
      <c r="K701" s="10"/>
      <c r="L701" s="10"/>
      <c r="M701" s="10">
        <v>123</v>
      </c>
      <c r="N701" s="10">
        <v>123</v>
      </c>
    </row>
    <row r="702" spans="2:14" x14ac:dyDescent="0.2">
      <c r="B702" s="11" t="s">
        <v>299</v>
      </c>
      <c r="C702" s="10"/>
      <c r="D702" s="10"/>
      <c r="E702" s="10">
        <v>125</v>
      </c>
      <c r="F702" s="10">
        <v>125</v>
      </c>
      <c r="G702" s="10"/>
      <c r="H702" s="10"/>
      <c r="I702" s="10"/>
      <c r="J702" s="10"/>
      <c r="K702" s="10"/>
      <c r="L702" s="10"/>
      <c r="M702" s="10">
        <v>125</v>
      </c>
      <c r="N702" s="10">
        <v>125</v>
      </c>
    </row>
    <row r="703" spans="2:14" x14ac:dyDescent="0.2">
      <c r="B703" s="11" t="s">
        <v>298</v>
      </c>
      <c r="C703" s="10"/>
      <c r="D703" s="10"/>
      <c r="E703" s="10">
        <v>128</v>
      </c>
      <c r="F703" s="10">
        <v>128</v>
      </c>
      <c r="G703" s="10"/>
      <c r="H703" s="10"/>
      <c r="I703" s="10"/>
      <c r="J703" s="10"/>
      <c r="K703" s="10"/>
      <c r="L703" s="10"/>
      <c r="M703" s="10">
        <v>128</v>
      </c>
      <c r="N703" s="10">
        <v>128</v>
      </c>
    </row>
    <row r="704" spans="2:14" x14ac:dyDescent="0.2">
      <c r="B704" s="11" t="s">
        <v>706</v>
      </c>
      <c r="C704" s="10"/>
      <c r="D704" s="10"/>
      <c r="E704" s="10">
        <v>32</v>
      </c>
      <c r="F704" s="10">
        <v>32</v>
      </c>
      <c r="G704" s="10"/>
      <c r="H704" s="10"/>
      <c r="I704" s="10"/>
      <c r="J704" s="10"/>
      <c r="K704" s="10"/>
      <c r="L704" s="10"/>
      <c r="M704" s="10">
        <v>32</v>
      </c>
      <c r="N704" s="10">
        <v>32</v>
      </c>
    </row>
    <row r="705" spans="2:14" x14ac:dyDescent="0.2">
      <c r="B705" s="11" t="s">
        <v>146</v>
      </c>
      <c r="C705" s="10"/>
      <c r="D705" s="10"/>
      <c r="E705" s="10">
        <v>34</v>
      </c>
      <c r="F705" s="10">
        <v>34</v>
      </c>
      <c r="G705" s="10"/>
      <c r="H705" s="10"/>
      <c r="I705" s="10"/>
      <c r="J705" s="10"/>
      <c r="K705" s="10"/>
      <c r="L705" s="10"/>
      <c r="M705" s="10">
        <v>34</v>
      </c>
      <c r="N705" s="10">
        <v>34</v>
      </c>
    </row>
    <row r="706" spans="2:14" x14ac:dyDescent="0.2">
      <c r="B706" s="11" t="s">
        <v>707</v>
      </c>
      <c r="C706" s="10"/>
      <c r="D706" s="10"/>
      <c r="E706" s="10">
        <v>134</v>
      </c>
      <c r="F706" s="10">
        <v>134</v>
      </c>
      <c r="G706" s="10"/>
      <c r="H706" s="10"/>
      <c r="I706" s="10"/>
      <c r="J706" s="10"/>
      <c r="K706" s="10"/>
      <c r="L706" s="10"/>
      <c r="M706" s="10">
        <v>134</v>
      </c>
      <c r="N706" s="10">
        <v>134</v>
      </c>
    </row>
    <row r="707" spans="2:14" x14ac:dyDescent="0.2">
      <c r="B707" s="11" t="s">
        <v>396</v>
      </c>
      <c r="C707" s="10"/>
      <c r="D707" s="10"/>
      <c r="E707" s="10">
        <v>266</v>
      </c>
      <c r="F707" s="10">
        <v>266</v>
      </c>
      <c r="G707" s="10"/>
      <c r="H707" s="10"/>
      <c r="I707" s="10"/>
      <c r="J707" s="10"/>
      <c r="K707" s="10"/>
      <c r="L707" s="10"/>
      <c r="M707" s="10">
        <v>266</v>
      </c>
      <c r="N707" s="10">
        <v>266</v>
      </c>
    </row>
    <row r="708" spans="2:14" x14ac:dyDescent="0.2">
      <c r="B708" s="11" t="s">
        <v>708</v>
      </c>
      <c r="C708" s="10"/>
      <c r="D708" s="10"/>
      <c r="E708" s="10">
        <v>81</v>
      </c>
      <c r="F708" s="10">
        <v>81</v>
      </c>
      <c r="G708" s="10"/>
      <c r="H708" s="10"/>
      <c r="I708" s="10"/>
      <c r="J708" s="10"/>
      <c r="K708" s="10"/>
      <c r="L708" s="10"/>
      <c r="M708" s="10">
        <v>81</v>
      </c>
      <c r="N708" s="10">
        <v>81</v>
      </c>
    </row>
    <row r="709" spans="2:14" x14ac:dyDescent="0.2">
      <c r="B709" s="11" t="s">
        <v>97</v>
      </c>
      <c r="C709" s="10"/>
      <c r="D709" s="10"/>
      <c r="E709" s="10">
        <v>81</v>
      </c>
      <c r="F709" s="10">
        <v>81</v>
      </c>
      <c r="G709" s="10"/>
      <c r="H709" s="10"/>
      <c r="I709" s="10"/>
      <c r="J709" s="10"/>
      <c r="K709" s="10"/>
      <c r="L709" s="10"/>
      <c r="M709" s="10">
        <v>81</v>
      </c>
      <c r="N709" s="10">
        <v>81</v>
      </c>
    </row>
    <row r="710" spans="2:14" x14ac:dyDescent="0.2">
      <c r="B710" s="11" t="s">
        <v>709</v>
      </c>
      <c r="C710" s="10"/>
      <c r="D710" s="10"/>
      <c r="E710" s="10">
        <v>202</v>
      </c>
      <c r="F710" s="10">
        <v>202</v>
      </c>
      <c r="G710" s="10"/>
      <c r="H710" s="10"/>
      <c r="I710" s="10"/>
      <c r="J710" s="10"/>
      <c r="K710" s="10"/>
      <c r="L710" s="10"/>
      <c r="M710" s="10">
        <v>202</v>
      </c>
      <c r="N710" s="10">
        <v>202</v>
      </c>
    </row>
    <row r="711" spans="2:14" x14ac:dyDescent="0.2">
      <c r="B711" s="11" t="s">
        <v>710</v>
      </c>
      <c r="C711" s="10"/>
      <c r="D711" s="10"/>
      <c r="E711" s="10">
        <v>257</v>
      </c>
      <c r="F711" s="10">
        <v>257</v>
      </c>
      <c r="G711" s="10"/>
      <c r="H711" s="10"/>
      <c r="I711" s="10"/>
      <c r="J711" s="10"/>
      <c r="K711" s="10"/>
      <c r="L711" s="10"/>
      <c r="M711" s="10">
        <v>257</v>
      </c>
      <c r="N711" s="10">
        <v>257</v>
      </c>
    </row>
    <row r="712" spans="2:14" x14ac:dyDescent="0.2">
      <c r="B712" s="11" t="s">
        <v>633</v>
      </c>
      <c r="C712" s="10"/>
      <c r="D712" s="10"/>
      <c r="E712" s="10">
        <v>146</v>
      </c>
      <c r="F712" s="10">
        <v>146</v>
      </c>
      <c r="G712" s="10"/>
      <c r="H712" s="10"/>
      <c r="I712" s="10"/>
      <c r="J712" s="10"/>
      <c r="K712" s="10"/>
      <c r="L712" s="10"/>
      <c r="M712" s="10">
        <v>146</v>
      </c>
      <c r="N712" s="10">
        <v>146</v>
      </c>
    </row>
    <row r="713" spans="2:14" x14ac:dyDescent="0.2">
      <c r="B713" s="11" t="s">
        <v>296</v>
      </c>
      <c r="C713" s="10"/>
      <c r="D713" s="10"/>
      <c r="E713" s="10">
        <v>193</v>
      </c>
      <c r="F713" s="10">
        <v>193</v>
      </c>
      <c r="G713" s="10"/>
      <c r="H713" s="10"/>
      <c r="I713" s="10"/>
      <c r="J713" s="10"/>
      <c r="K713" s="10"/>
      <c r="L713" s="10"/>
      <c r="M713" s="10">
        <v>193</v>
      </c>
      <c r="N713" s="10">
        <v>193</v>
      </c>
    </row>
    <row r="714" spans="2:14" x14ac:dyDescent="0.2">
      <c r="B714" s="11" t="s">
        <v>711</v>
      </c>
      <c r="C714" s="10"/>
      <c r="D714" s="10"/>
      <c r="E714" s="10">
        <v>299</v>
      </c>
      <c r="F714" s="10">
        <v>299</v>
      </c>
      <c r="G714" s="10"/>
      <c r="H714" s="10"/>
      <c r="I714" s="10"/>
      <c r="J714" s="10"/>
      <c r="K714" s="10"/>
      <c r="L714" s="10"/>
      <c r="M714" s="10">
        <v>299</v>
      </c>
      <c r="N714" s="10">
        <v>299</v>
      </c>
    </row>
    <row r="715" spans="2:14" x14ac:dyDescent="0.2">
      <c r="B715" s="11" t="s">
        <v>634</v>
      </c>
      <c r="C715" s="10"/>
      <c r="D715" s="10"/>
      <c r="E715" s="10">
        <v>188</v>
      </c>
      <c r="F715" s="10">
        <v>188</v>
      </c>
      <c r="G715" s="10"/>
      <c r="H715" s="10"/>
      <c r="I715" s="10"/>
      <c r="J715" s="10"/>
      <c r="K715" s="10"/>
      <c r="L715" s="10"/>
      <c r="M715" s="10">
        <v>188</v>
      </c>
      <c r="N715" s="10">
        <v>188</v>
      </c>
    </row>
    <row r="716" spans="2:14" x14ac:dyDescent="0.2">
      <c r="B716" s="7" t="s">
        <v>26</v>
      </c>
      <c r="C716" s="10">
        <v>180</v>
      </c>
      <c r="D716" s="10"/>
      <c r="E716" s="10"/>
      <c r="F716" s="10"/>
      <c r="G716" s="10"/>
      <c r="H716" s="10"/>
      <c r="I716" s="10"/>
      <c r="J716" s="10"/>
      <c r="K716" s="10"/>
      <c r="L716" s="10"/>
      <c r="M716" s="10">
        <v>180</v>
      </c>
      <c r="N716" s="10"/>
    </row>
    <row r="717" spans="2:14" x14ac:dyDescent="0.2">
      <c r="B717" s="11" t="s">
        <v>660</v>
      </c>
      <c r="C717" s="10">
        <v>180</v>
      </c>
      <c r="D717" s="10"/>
      <c r="E717" s="10"/>
      <c r="F717" s="10"/>
      <c r="G717" s="10"/>
      <c r="H717" s="10"/>
      <c r="I717" s="10"/>
      <c r="J717" s="10"/>
      <c r="K717" s="10"/>
      <c r="L717" s="10"/>
      <c r="M717" s="10">
        <v>180</v>
      </c>
      <c r="N717" s="10"/>
    </row>
    <row r="718" spans="2:14" x14ac:dyDescent="0.2">
      <c r="B718" s="7" t="s">
        <v>96</v>
      </c>
      <c r="C718" s="10">
        <v>265</v>
      </c>
      <c r="D718" s="10"/>
      <c r="E718" s="10">
        <v>2681</v>
      </c>
      <c r="F718" s="10">
        <v>1526</v>
      </c>
      <c r="G718" s="10">
        <v>320</v>
      </c>
      <c r="H718" s="10">
        <v>62</v>
      </c>
      <c r="I718" s="10"/>
      <c r="J718" s="10"/>
      <c r="K718" s="10"/>
      <c r="L718" s="10"/>
      <c r="M718" s="10">
        <v>3266</v>
      </c>
      <c r="N718" s="10">
        <v>1588</v>
      </c>
    </row>
    <row r="719" spans="2:14" x14ac:dyDescent="0.2">
      <c r="B719" s="11" t="s">
        <v>295</v>
      </c>
      <c r="C719" s="10">
        <v>24</v>
      </c>
      <c r="D719" s="10"/>
      <c r="E719" s="10">
        <v>80</v>
      </c>
      <c r="F719" s="10"/>
      <c r="G719" s="10">
        <v>10</v>
      </c>
      <c r="H719" s="10"/>
      <c r="I719" s="10"/>
      <c r="J719" s="10"/>
      <c r="K719" s="10"/>
      <c r="L719" s="10"/>
      <c r="M719" s="10">
        <v>114</v>
      </c>
      <c r="N719" s="10"/>
    </row>
    <row r="720" spans="2:14" x14ac:dyDescent="0.2">
      <c r="B720" s="11" t="s">
        <v>635</v>
      </c>
      <c r="C720" s="10"/>
      <c r="D720" s="10"/>
      <c r="E720" s="10">
        <v>331</v>
      </c>
      <c r="F720" s="10">
        <v>331</v>
      </c>
      <c r="G720" s="10"/>
      <c r="H720" s="10"/>
      <c r="I720" s="10"/>
      <c r="J720" s="10"/>
      <c r="K720" s="10"/>
      <c r="L720" s="10"/>
      <c r="M720" s="10">
        <v>331</v>
      </c>
      <c r="N720" s="10">
        <v>331</v>
      </c>
    </row>
    <row r="721" spans="2:14" x14ac:dyDescent="0.2">
      <c r="B721" s="11" t="s">
        <v>312</v>
      </c>
      <c r="C721" s="10">
        <v>21</v>
      </c>
      <c r="D721" s="10"/>
      <c r="E721" s="10">
        <v>200</v>
      </c>
      <c r="F721" s="10"/>
      <c r="G721" s="10">
        <v>40</v>
      </c>
      <c r="H721" s="10"/>
      <c r="I721" s="10"/>
      <c r="J721" s="10"/>
      <c r="K721" s="10"/>
      <c r="L721" s="10"/>
      <c r="M721" s="10">
        <v>261</v>
      </c>
      <c r="N721" s="10"/>
    </row>
    <row r="722" spans="2:14" x14ac:dyDescent="0.2">
      <c r="B722" s="11" t="s">
        <v>308</v>
      </c>
      <c r="C722" s="10">
        <v>20</v>
      </c>
      <c r="D722" s="10"/>
      <c r="E722" s="10">
        <v>50</v>
      </c>
      <c r="F722" s="10">
        <v>137</v>
      </c>
      <c r="G722" s="10">
        <v>21</v>
      </c>
      <c r="H722" s="10">
        <v>21</v>
      </c>
      <c r="I722" s="10"/>
      <c r="J722" s="10"/>
      <c r="K722" s="10"/>
      <c r="L722" s="10"/>
      <c r="M722" s="10">
        <v>91</v>
      </c>
      <c r="N722" s="10">
        <v>158</v>
      </c>
    </row>
    <row r="723" spans="2:14" x14ac:dyDescent="0.2">
      <c r="B723" s="11" t="s">
        <v>16</v>
      </c>
      <c r="C723" s="10"/>
      <c r="D723" s="10"/>
      <c r="E723" s="10">
        <v>171</v>
      </c>
      <c r="F723" s="10">
        <v>171</v>
      </c>
      <c r="G723" s="10"/>
      <c r="H723" s="10"/>
      <c r="I723" s="10"/>
      <c r="J723" s="10"/>
      <c r="K723" s="10"/>
      <c r="L723" s="10"/>
      <c r="M723" s="10">
        <v>171</v>
      </c>
      <c r="N723" s="10">
        <v>171</v>
      </c>
    </row>
    <row r="724" spans="2:14" x14ac:dyDescent="0.2">
      <c r="B724" s="11" t="s">
        <v>636</v>
      </c>
      <c r="C724" s="10">
        <v>24</v>
      </c>
      <c r="D724" s="10"/>
      <c r="E724" s="10">
        <v>80</v>
      </c>
      <c r="F724" s="10"/>
      <c r="G724" s="10">
        <v>15</v>
      </c>
      <c r="H724" s="10"/>
      <c r="I724" s="10"/>
      <c r="J724" s="10"/>
      <c r="K724" s="10"/>
      <c r="L724" s="10"/>
      <c r="M724" s="10">
        <v>119</v>
      </c>
      <c r="N724" s="10"/>
    </row>
    <row r="725" spans="2:14" x14ac:dyDescent="0.2">
      <c r="B725" s="11" t="s">
        <v>310</v>
      </c>
      <c r="C725" s="10">
        <v>21</v>
      </c>
      <c r="D725" s="10"/>
      <c r="E725" s="10">
        <v>100</v>
      </c>
      <c r="F725" s="10"/>
      <c r="G725" s="10">
        <v>40</v>
      </c>
      <c r="H725" s="10"/>
      <c r="I725" s="10"/>
      <c r="J725" s="10"/>
      <c r="K725" s="10"/>
      <c r="L725" s="10"/>
      <c r="M725" s="10">
        <v>161</v>
      </c>
      <c r="N725" s="10"/>
    </row>
    <row r="726" spans="2:14" x14ac:dyDescent="0.2">
      <c r="B726" s="11" t="s">
        <v>637</v>
      </c>
      <c r="C726" s="10"/>
      <c r="D726" s="10"/>
      <c r="E726" s="10">
        <v>289</v>
      </c>
      <c r="F726" s="10">
        <v>289</v>
      </c>
      <c r="G726" s="10"/>
      <c r="H726" s="10"/>
      <c r="I726" s="10"/>
      <c r="J726" s="10"/>
      <c r="K726" s="10"/>
      <c r="L726" s="10"/>
      <c r="M726" s="10">
        <v>289</v>
      </c>
      <c r="N726" s="10">
        <v>289</v>
      </c>
    </row>
    <row r="727" spans="2:14" x14ac:dyDescent="0.2">
      <c r="B727" s="11" t="s">
        <v>638</v>
      </c>
      <c r="C727" s="10"/>
      <c r="D727" s="10"/>
      <c r="E727" s="10">
        <v>252</v>
      </c>
      <c r="F727" s="10">
        <v>252</v>
      </c>
      <c r="G727" s="10"/>
      <c r="H727" s="10"/>
      <c r="I727" s="10"/>
      <c r="J727" s="10"/>
      <c r="K727" s="10"/>
      <c r="L727" s="10"/>
      <c r="M727" s="10">
        <v>252</v>
      </c>
      <c r="N727" s="10">
        <v>252</v>
      </c>
    </row>
    <row r="728" spans="2:14" x14ac:dyDescent="0.2">
      <c r="B728" s="11" t="s">
        <v>392</v>
      </c>
      <c r="C728" s="10">
        <v>21</v>
      </c>
      <c r="D728" s="10"/>
      <c r="E728" s="10">
        <v>80</v>
      </c>
      <c r="F728" s="10"/>
      <c r="G728" s="10">
        <v>10</v>
      </c>
      <c r="H728" s="10"/>
      <c r="I728" s="10"/>
      <c r="J728" s="10"/>
      <c r="K728" s="10"/>
      <c r="L728" s="10"/>
      <c r="M728" s="10">
        <v>111</v>
      </c>
      <c r="N728" s="10"/>
    </row>
    <row r="729" spans="2:14" x14ac:dyDescent="0.2">
      <c r="B729" s="11" t="s">
        <v>311</v>
      </c>
      <c r="C729" s="10">
        <v>15</v>
      </c>
      <c r="D729" s="10"/>
      <c r="E729" s="10">
        <v>100</v>
      </c>
      <c r="F729" s="10"/>
      <c r="G729" s="10">
        <v>25</v>
      </c>
      <c r="H729" s="10"/>
      <c r="I729" s="10"/>
      <c r="J729" s="10"/>
      <c r="K729" s="10"/>
      <c r="L729" s="10"/>
      <c r="M729" s="10">
        <v>140</v>
      </c>
      <c r="N729" s="10"/>
    </row>
    <row r="730" spans="2:14" x14ac:dyDescent="0.2">
      <c r="B730" s="11" t="s">
        <v>639</v>
      </c>
      <c r="C730" s="10">
        <v>17</v>
      </c>
      <c r="D730" s="10"/>
      <c r="E730" s="10">
        <v>150</v>
      </c>
      <c r="F730" s="10"/>
      <c r="G730" s="10">
        <v>25</v>
      </c>
      <c r="H730" s="10"/>
      <c r="I730" s="10"/>
      <c r="J730" s="10"/>
      <c r="K730" s="10"/>
      <c r="L730" s="10"/>
      <c r="M730" s="10">
        <v>192</v>
      </c>
      <c r="N730" s="10"/>
    </row>
    <row r="731" spans="2:14" x14ac:dyDescent="0.2">
      <c r="B731" s="11" t="s">
        <v>309</v>
      </c>
      <c r="C731" s="10">
        <v>21</v>
      </c>
      <c r="D731" s="10"/>
      <c r="E731" s="10">
        <v>100</v>
      </c>
      <c r="F731" s="10"/>
      <c r="G731" s="10">
        <v>29</v>
      </c>
      <c r="H731" s="10"/>
      <c r="I731" s="10"/>
      <c r="J731" s="10"/>
      <c r="K731" s="10"/>
      <c r="L731" s="10"/>
      <c r="M731" s="10">
        <v>150</v>
      </c>
      <c r="N731" s="10"/>
    </row>
    <row r="732" spans="2:14" x14ac:dyDescent="0.2">
      <c r="B732" s="11" t="s">
        <v>390</v>
      </c>
      <c r="C732" s="10">
        <v>10</v>
      </c>
      <c r="D732" s="10"/>
      <c r="E732" s="10">
        <v>250</v>
      </c>
      <c r="F732" s="10">
        <v>158</v>
      </c>
      <c r="G732" s="10">
        <v>50</v>
      </c>
      <c r="H732" s="10">
        <v>41</v>
      </c>
      <c r="I732" s="10"/>
      <c r="J732" s="10"/>
      <c r="K732" s="10"/>
      <c r="L732" s="10"/>
      <c r="M732" s="10">
        <v>310</v>
      </c>
      <c r="N732" s="10">
        <v>199</v>
      </c>
    </row>
    <row r="733" spans="2:14" x14ac:dyDescent="0.2">
      <c r="B733" s="11" t="s">
        <v>640</v>
      </c>
      <c r="C733" s="10"/>
      <c r="D733" s="10"/>
      <c r="E733" s="10">
        <v>188</v>
      </c>
      <c r="F733" s="10">
        <v>188</v>
      </c>
      <c r="G733" s="10"/>
      <c r="H733" s="10"/>
      <c r="I733" s="10"/>
      <c r="J733" s="10"/>
      <c r="K733" s="10"/>
      <c r="L733" s="10"/>
      <c r="M733" s="10">
        <v>188</v>
      </c>
      <c r="N733" s="10">
        <v>188</v>
      </c>
    </row>
    <row r="734" spans="2:14" x14ac:dyDescent="0.2">
      <c r="B734" s="11" t="s">
        <v>81</v>
      </c>
      <c r="C734" s="10">
        <v>24</v>
      </c>
      <c r="D734" s="10"/>
      <c r="E734" s="10">
        <v>80</v>
      </c>
      <c r="F734" s="10"/>
      <c r="G734" s="10">
        <v>5</v>
      </c>
      <c r="H734" s="10"/>
      <c r="I734" s="10"/>
      <c r="J734" s="10"/>
      <c r="K734" s="10"/>
      <c r="L734" s="10"/>
      <c r="M734" s="10">
        <v>109</v>
      </c>
      <c r="N734" s="10"/>
    </row>
    <row r="735" spans="2:14" x14ac:dyDescent="0.2">
      <c r="B735" s="11" t="s">
        <v>641</v>
      </c>
      <c r="C735" s="10">
        <v>22</v>
      </c>
      <c r="D735" s="10"/>
      <c r="E735" s="10">
        <v>100</v>
      </c>
      <c r="F735" s="10"/>
      <c r="G735" s="10">
        <v>40</v>
      </c>
      <c r="H735" s="10"/>
      <c r="I735" s="10"/>
      <c r="J735" s="10"/>
      <c r="K735" s="10"/>
      <c r="L735" s="10"/>
      <c r="M735" s="10">
        <v>162</v>
      </c>
      <c r="N735" s="10"/>
    </row>
    <row r="736" spans="2:14" x14ac:dyDescent="0.2">
      <c r="B736" s="11" t="s">
        <v>642</v>
      </c>
      <c r="C736" s="10">
        <v>25</v>
      </c>
      <c r="D736" s="10"/>
      <c r="E736" s="10">
        <v>80</v>
      </c>
      <c r="F736" s="10"/>
      <c r="G736" s="10">
        <v>10</v>
      </c>
      <c r="H736" s="10"/>
      <c r="I736" s="10"/>
      <c r="J736" s="10"/>
      <c r="K736" s="10"/>
      <c r="L736" s="10"/>
      <c r="M736" s="10">
        <v>115</v>
      </c>
      <c r="N736" s="10"/>
    </row>
    <row r="737" spans="2:14" x14ac:dyDescent="0.2">
      <c r="B737" s="7" t="s">
        <v>660</v>
      </c>
      <c r="C737" s="10"/>
      <c r="D737" s="10"/>
      <c r="E737" s="10">
        <v>200</v>
      </c>
      <c r="F737" s="10"/>
      <c r="G737" s="10">
        <v>651</v>
      </c>
      <c r="H737" s="10"/>
      <c r="I737" s="10"/>
      <c r="J737" s="10"/>
      <c r="K737" s="10"/>
      <c r="L737" s="10"/>
      <c r="M737" s="10">
        <v>851</v>
      </c>
      <c r="N737" s="10"/>
    </row>
    <row r="738" spans="2:14" x14ac:dyDescent="0.2">
      <c r="B738" s="11" t="s">
        <v>660</v>
      </c>
      <c r="C738" s="10"/>
      <c r="D738" s="10"/>
      <c r="E738" s="10">
        <v>200</v>
      </c>
      <c r="F738" s="10"/>
      <c r="G738" s="10">
        <v>651</v>
      </c>
      <c r="H738" s="10"/>
      <c r="I738" s="10"/>
      <c r="J738" s="10"/>
      <c r="K738" s="10"/>
      <c r="L738" s="10"/>
      <c r="M738" s="10">
        <v>851</v>
      </c>
      <c r="N738" s="10"/>
    </row>
    <row r="739" spans="2:14" x14ac:dyDescent="0.2">
      <c r="B739" s="1" t="s">
        <v>38</v>
      </c>
      <c r="C739" s="10"/>
      <c r="D739" s="10"/>
      <c r="E739" s="10">
        <v>3491</v>
      </c>
      <c r="F739" s="10">
        <v>2170</v>
      </c>
      <c r="G739" s="10">
        <v>886</v>
      </c>
      <c r="H739" s="10">
        <v>1</v>
      </c>
      <c r="I739" s="10"/>
      <c r="J739" s="10"/>
      <c r="K739" s="10"/>
      <c r="L739" s="10"/>
      <c r="M739" s="10">
        <v>4377</v>
      </c>
      <c r="N739" s="10">
        <v>2171</v>
      </c>
    </row>
    <row r="740" spans="2:14" x14ac:dyDescent="0.2">
      <c r="B740" s="7" t="s">
        <v>102</v>
      </c>
      <c r="C740" s="10"/>
      <c r="D740" s="10"/>
      <c r="E740" s="10">
        <v>285</v>
      </c>
      <c r="F740" s="10">
        <v>285</v>
      </c>
      <c r="G740" s="10"/>
      <c r="H740" s="10"/>
      <c r="I740" s="10"/>
      <c r="J740" s="10"/>
      <c r="K740" s="10"/>
      <c r="L740" s="10"/>
      <c r="M740" s="10">
        <v>285</v>
      </c>
      <c r="N740" s="10">
        <v>285</v>
      </c>
    </row>
    <row r="741" spans="2:14" x14ac:dyDescent="0.2">
      <c r="B741" s="11" t="s">
        <v>226</v>
      </c>
      <c r="C741" s="10"/>
      <c r="D741" s="10"/>
      <c r="E741" s="10">
        <v>84</v>
      </c>
      <c r="F741" s="10">
        <v>84</v>
      </c>
      <c r="G741" s="10"/>
      <c r="H741" s="10"/>
      <c r="I741" s="10"/>
      <c r="J741" s="10"/>
      <c r="K741" s="10"/>
      <c r="L741" s="10"/>
      <c r="M741" s="10">
        <v>84</v>
      </c>
      <c r="N741" s="10">
        <v>84</v>
      </c>
    </row>
    <row r="742" spans="2:14" x14ac:dyDescent="0.2">
      <c r="B742" s="11" t="s">
        <v>643</v>
      </c>
      <c r="C742" s="10"/>
      <c r="D742" s="10"/>
      <c r="E742" s="10">
        <v>118</v>
      </c>
      <c r="F742" s="10">
        <v>118</v>
      </c>
      <c r="G742" s="10"/>
      <c r="H742" s="10"/>
      <c r="I742" s="10"/>
      <c r="J742" s="10"/>
      <c r="K742" s="10"/>
      <c r="L742" s="10"/>
      <c r="M742" s="10">
        <v>118</v>
      </c>
      <c r="N742" s="10">
        <v>118</v>
      </c>
    </row>
    <row r="743" spans="2:14" x14ac:dyDescent="0.2">
      <c r="B743" s="11" t="s">
        <v>660</v>
      </c>
      <c r="C743" s="10"/>
      <c r="D743" s="10"/>
      <c r="E743" s="10">
        <v>83</v>
      </c>
      <c r="F743" s="10">
        <v>83</v>
      </c>
      <c r="G743" s="10"/>
      <c r="H743" s="10"/>
      <c r="I743" s="10"/>
      <c r="J743" s="10"/>
      <c r="K743" s="10"/>
      <c r="L743" s="10"/>
      <c r="M743" s="10">
        <v>83</v>
      </c>
      <c r="N743" s="10">
        <v>83</v>
      </c>
    </row>
    <row r="744" spans="2:14" x14ac:dyDescent="0.2">
      <c r="B744" s="7" t="s">
        <v>103</v>
      </c>
      <c r="C744" s="10"/>
      <c r="D744" s="10"/>
      <c r="E744" s="10">
        <v>1243</v>
      </c>
      <c r="F744" s="10">
        <v>422</v>
      </c>
      <c r="G744" s="10">
        <v>886</v>
      </c>
      <c r="H744" s="10">
        <v>1</v>
      </c>
      <c r="I744" s="10"/>
      <c r="J744" s="10"/>
      <c r="K744" s="10"/>
      <c r="L744" s="10"/>
      <c r="M744" s="10">
        <v>2129</v>
      </c>
      <c r="N744" s="10">
        <v>423</v>
      </c>
    </row>
    <row r="745" spans="2:14" x14ac:dyDescent="0.2">
      <c r="B745" s="11" t="s">
        <v>644</v>
      </c>
      <c r="C745" s="10"/>
      <c r="D745" s="10"/>
      <c r="E745" s="10">
        <v>152</v>
      </c>
      <c r="F745" s="10">
        <v>137</v>
      </c>
      <c r="G745" s="10">
        <v>115</v>
      </c>
      <c r="H745" s="10">
        <v>0</v>
      </c>
      <c r="I745" s="10"/>
      <c r="J745" s="10"/>
      <c r="K745" s="10"/>
      <c r="L745" s="10"/>
      <c r="M745" s="10">
        <v>267</v>
      </c>
      <c r="N745" s="10">
        <v>137</v>
      </c>
    </row>
    <row r="746" spans="2:14" x14ac:dyDescent="0.2">
      <c r="B746" s="11" t="s">
        <v>645</v>
      </c>
      <c r="C746" s="10"/>
      <c r="D746" s="10"/>
      <c r="E746" s="10">
        <v>115</v>
      </c>
      <c r="F746" s="10">
        <v>0</v>
      </c>
      <c r="G746" s="10">
        <v>115</v>
      </c>
      <c r="H746" s="10">
        <v>0</v>
      </c>
      <c r="I746" s="10"/>
      <c r="J746" s="10"/>
      <c r="K746" s="10"/>
      <c r="L746" s="10"/>
      <c r="M746" s="10">
        <v>230</v>
      </c>
      <c r="N746" s="10">
        <v>0</v>
      </c>
    </row>
    <row r="747" spans="2:14" x14ac:dyDescent="0.2">
      <c r="B747" s="11" t="s">
        <v>646</v>
      </c>
      <c r="C747" s="10"/>
      <c r="D747" s="10"/>
      <c r="E747" s="10">
        <v>115</v>
      </c>
      <c r="F747" s="10">
        <v>0</v>
      </c>
      <c r="G747" s="10">
        <v>115</v>
      </c>
      <c r="H747" s="10">
        <v>0</v>
      </c>
      <c r="I747" s="10"/>
      <c r="J747" s="10"/>
      <c r="K747" s="10"/>
      <c r="L747" s="10"/>
      <c r="M747" s="10">
        <v>230</v>
      </c>
      <c r="N747" s="10">
        <v>0</v>
      </c>
    </row>
    <row r="748" spans="2:14" x14ac:dyDescent="0.2">
      <c r="B748" s="11" t="s">
        <v>28</v>
      </c>
      <c r="C748" s="10"/>
      <c r="D748" s="10"/>
      <c r="E748" s="10">
        <v>71</v>
      </c>
      <c r="F748" s="10">
        <v>0</v>
      </c>
      <c r="G748" s="10"/>
      <c r="H748" s="10"/>
      <c r="I748" s="10"/>
      <c r="J748" s="10"/>
      <c r="K748" s="10"/>
      <c r="L748" s="10"/>
      <c r="M748" s="10">
        <v>71</v>
      </c>
      <c r="N748" s="10">
        <v>0</v>
      </c>
    </row>
    <row r="749" spans="2:14" x14ac:dyDescent="0.2">
      <c r="B749" s="11" t="s">
        <v>647</v>
      </c>
      <c r="C749" s="10"/>
      <c r="D749" s="10"/>
      <c r="E749" s="10">
        <v>115</v>
      </c>
      <c r="F749" s="10">
        <v>0</v>
      </c>
      <c r="G749" s="10">
        <v>115</v>
      </c>
      <c r="H749" s="10">
        <v>0</v>
      </c>
      <c r="I749" s="10"/>
      <c r="J749" s="10"/>
      <c r="K749" s="10"/>
      <c r="L749" s="10"/>
      <c r="M749" s="10">
        <v>230</v>
      </c>
      <c r="N749" s="10">
        <v>0</v>
      </c>
    </row>
    <row r="750" spans="2:14" x14ac:dyDescent="0.2">
      <c r="B750" s="11" t="s">
        <v>648</v>
      </c>
      <c r="C750" s="10"/>
      <c r="D750" s="10"/>
      <c r="E750" s="10">
        <v>15</v>
      </c>
      <c r="F750" s="10">
        <v>0</v>
      </c>
      <c r="G750" s="10">
        <v>27</v>
      </c>
      <c r="H750" s="10">
        <v>0</v>
      </c>
      <c r="I750" s="10"/>
      <c r="J750" s="10"/>
      <c r="K750" s="10"/>
      <c r="L750" s="10"/>
      <c r="M750" s="10">
        <v>42</v>
      </c>
      <c r="N750" s="10">
        <v>0</v>
      </c>
    </row>
    <row r="751" spans="2:14" x14ac:dyDescent="0.2">
      <c r="B751" s="11" t="s">
        <v>140</v>
      </c>
      <c r="C751" s="10"/>
      <c r="D751" s="10"/>
      <c r="E751" s="10">
        <v>115</v>
      </c>
      <c r="F751" s="10">
        <v>100</v>
      </c>
      <c r="G751" s="10">
        <v>27</v>
      </c>
      <c r="H751" s="10">
        <v>0</v>
      </c>
      <c r="I751" s="10"/>
      <c r="J751" s="10"/>
      <c r="K751" s="10"/>
      <c r="L751" s="10"/>
      <c r="M751" s="10">
        <v>142</v>
      </c>
      <c r="N751" s="10">
        <v>100</v>
      </c>
    </row>
    <row r="752" spans="2:14" x14ac:dyDescent="0.2">
      <c r="B752" s="11" t="s">
        <v>57</v>
      </c>
      <c r="C752" s="10"/>
      <c r="D752" s="10"/>
      <c r="E752" s="10">
        <v>200</v>
      </c>
      <c r="F752" s="10">
        <v>85</v>
      </c>
      <c r="G752" s="10">
        <v>115</v>
      </c>
      <c r="H752" s="10">
        <v>0</v>
      </c>
      <c r="I752" s="10"/>
      <c r="J752" s="10"/>
      <c r="K752" s="10"/>
      <c r="L752" s="10"/>
      <c r="M752" s="10">
        <v>315</v>
      </c>
      <c r="N752" s="10">
        <v>85</v>
      </c>
    </row>
    <row r="753" spans="2:14" x14ac:dyDescent="0.2">
      <c r="B753" s="11" t="s">
        <v>649</v>
      </c>
      <c r="C753" s="10"/>
      <c r="D753" s="10"/>
      <c r="E753" s="10">
        <v>15</v>
      </c>
      <c r="F753" s="10">
        <v>0</v>
      </c>
      <c r="G753" s="10">
        <v>27</v>
      </c>
      <c r="H753" s="10">
        <v>1</v>
      </c>
      <c r="I753" s="10"/>
      <c r="J753" s="10"/>
      <c r="K753" s="10"/>
      <c r="L753" s="10"/>
      <c r="M753" s="10">
        <v>42</v>
      </c>
      <c r="N753" s="10">
        <v>1</v>
      </c>
    </row>
    <row r="754" spans="2:14" x14ac:dyDescent="0.2">
      <c r="B754" s="11" t="s">
        <v>145</v>
      </c>
      <c r="C754" s="10"/>
      <c r="D754" s="10"/>
      <c r="E754" s="10">
        <v>115</v>
      </c>
      <c r="F754" s="10">
        <v>0</v>
      </c>
      <c r="G754" s="10">
        <v>115</v>
      </c>
      <c r="H754" s="10">
        <v>0</v>
      </c>
      <c r="I754" s="10"/>
      <c r="J754" s="10"/>
      <c r="K754" s="10"/>
      <c r="L754" s="10"/>
      <c r="M754" s="10">
        <v>230</v>
      </c>
      <c r="N754" s="10">
        <v>0</v>
      </c>
    </row>
    <row r="755" spans="2:14" x14ac:dyDescent="0.2">
      <c r="B755" s="11" t="s">
        <v>650</v>
      </c>
      <c r="C755" s="10"/>
      <c r="D755" s="10"/>
      <c r="E755" s="10">
        <v>115</v>
      </c>
      <c r="F755" s="10">
        <v>0</v>
      </c>
      <c r="G755" s="10">
        <v>115</v>
      </c>
      <c r="H755" s="10">
        <v>0</v>
      </c>
      <c r="I755" s="10"/>
      <c r="J755" s="10"/>
      <c r="K755" s="10"/>
      <c r="L755" s="10"/>
      <c r="M755" s="10">
        <v>230</v>
      </c>
      <c r="N755" s="10">
        <v>0</v>
      </c>
    </row>
    <row r="756" spans="2:14" x14ac:dyDescent="0.2">
      <c r="B756" s="11" t="s">
        <v>660</v>
      </c>
      <c r="C756" s="10"/>
      <c r="D756" s="10"/>
      <c r="E756" s="10">
        <v>100</v>
      </c>
      <c r="F756" s="10">
        <v>100</v>
      </c>
      <c r="G756" s="10"/>
      <c r="H756" s="10"/>
      <c r="I756" s="10"/>
      <c r="J756" s="10"/>
      <c r="K756" s="10"/>
      <c r="L756" s="10"/>
      <c r="M756" s="10">
        <v>100</v>
      </c>
      <c r="N756" s="10">
        <v>100</v>
      </c>
    </row>
    <row r="757" spans="2:14" x14ac:dyDescent="0.2">
      <c r="B757" s="7" t="s">
        <v>105</v>
      </c>
      <c r="C757" s="10"/>
      <c r="D757" s="10"/>
      <c r="E757" s="10">
        <v>430</v>
      </c>
      <c r="F757" s="10">
        <v>430</v>
      </c>
      <c r="G757" s="10"/>
      <c r="H757" s="10"/>
      <c r="I757" s="10"/>
      <c r="J757" s="10"/>
      <c r="K757" s="10"/>
      <c r="L757" s="10"/>
      <c r="M757" s="10">
        <v>430</v>
      </c>
      <c r="N757" s="10">
        <v>430</v>
      </c>
    </row>
    <row r="758" spans="2:14" x14ac:dyDescent="0.2">
      <c r="B758" s="11" t="s">
        <v>367</v>
      </c>
      <c r="C758" s="10"/>
      <c r="D758" s="10"/>
      <c r="E758" s="10">
        <v>116</v>
      </c>
      <c r="F758" s="10">
        <v>116</v>
      </c>
      <c r="G758" s="10"/>
      <c r="H758" s="10"/>
      <c r="I758" s="10"/>
      <c r="J758" s="10"/>
      <c r="K758" s="10"/>
      <c r="L758" s="10"/>
      <c r="M758" s="10">
        <v>116</v>
      </c>
      <c r="N758" s="10">
        <v>116</v>
      </c>
    </row>
    <row r="759" spans="2:14" x14ac:dyDescent="0.2">
      <c r="B759" s="11" t="s">
        <v>141</v>
      </c>
      <c r="C759" s="10"/>
      <c r="D759" s="10"/>
      <c r="E759" s="10">
        <v>134</v>
      </c>
      <c r="F759" s="10">
        <v>134</v>
      </c>
      <c r="G759" s="10"/>
      <c r="H759" s="10"/>
      <c r="I759" s="10"/>
      <c r="J759" s="10"/>
      <c r="K759" s="10"/>
      <c r="L759" s="10"/>
      <c r="M759" s="10">
        <v>134</v>
      </c>
      <c r="N759" s="10">
        <v>134</v>
      </c>
    </row>
    <row r="760" spans="2:14" x14ac:dyDescent="0.2">
      <c r="B760" s="11" t="s">
        <v>395</v>
      </c>
      <c r="C760" s="10"/>
      <c r="D760" s="10"/>
      <c r="E760" s="10">
        <v>55</v>
      </c>
      <c r="F760" s="10">
        <v>55</v>
      </c>
      <c r="G760" s="10"/>
      <c r="H760" s="10"/>
      <c r="I760" s="10"/>
      <c r="J760" s="10"/>
      <c r="K760" s="10"/>
      <c r="L760" s="10"/>
      <c r="M760" s="10">
        <v>55</v>
      </c>
      <c r="N760" s="10">
        <v>55</v>
      </c>
    </row>
    <row r="761" spans="2:14" x14ac:dyDescent="0.2">
      <c r="B761" s="11" t="s">
        <v>660</v>
      </c>
      <c r="C761" s="10"/>
      <c r="D761" s="10"/>
      <c r="E761" s="10">
        <v>125</v>
      </c>
      <c r="F761" s="10">
        <v>125</v>
      </c>
      <c r="G761" s="10"/>
      <c r="H761" s="10"/>
      <c r="I761" s="10"/>
      <c r="J761" s="10"/>
      <c r="K761" s="10"/>
      <c r="L761" s="10"/>
      <c r="M761" s="10">
        <v>125</v>
      </c>
      <c r="N761" s="10">
        <v>125</v>
      </c>
    </row>
    <row r="762" spans="2:14" x14ac:dyDescent="0.2">
      <c r="B762" s="7" t="s">
        <v>104</v>
      </c>
      <c r="C762" s="10"/>
      <c r="D762" s="10"/>
      <c r="E762" s="10">
        <v>42</v>
      </c>
      <c r="F762" s="10">
        <v>42</v>
      </c>
      <c r="G762" s="10"/>
      <c r="H762" s="10"/>
      <c r="I762" s="10"/>
      <c r="J762" s="10"/>
      <c r="K762" s="10"/>
      <c r="L762" s="10"/>
      <c r="M762" s="10">
        <v>42</v>
      </c>
      <c r="N762" s="10">
        <v>42</v>
      </c>
    </row>
    <row r="763" spans="2:14" x14ac:dyDescent="0.2">
      <c r="B763" s="11" t="s">
        <v>660</v>
      </c>
      <c r="C763" s="10"/>
      <c r="D763" s="10"/>
      <c r="E763" s="10">
        <v>42</v>
      </c>
      <c r="F763" s="10">
        <v>42</v>
      </c>
      <c r="G763" s="10"/>
      <c r="H763" s="10"/>
      <c r="I763" s="10"/>
      <c r="J763" s="10"/>
      <c r="K763" s="10"/>
      <c r="L763" s="10"/>
      <c r="M763" s="10">
        <v>42</v>
      </c>
      <c r="N763" s="10">
        <v>42</v>
      </c>
    </row>
    <row r="764" spans="2:14" x14ac:dyDescent="0.2">
      <c r="B764" s="7" t="s">
        <v>106</v>
      </c>
      <c r="C764" s="10"/>
      <c r="D764" s="10"/>
      <c r="E764" s="10">
        <v>171</v>
      </c>
      <c r="F764" s="10">
        <v>171</v>
      </c>
      <c r="G764" s="10"/>
      <c r="H764" s="10"/>
      <c r="I764" s="10"/>
      <c r="J764" s="10"/>
      <c r="K764" s="10"/>
      <c r="L764" s="10"/>
      <c r="M764" s="10">
        <v>171</v>
      </c>
      <c r="N764" s="10">
        <v>171</v>
      </c>
    </row>
    <row r="765" spans="2:14" x14ac:dyDescent="0.2">
      <c r="B765" s="11" t="s">
        <v>660</v>
      </c>
      <c r="C765" s="10"/>
      <c r="D765" s="10"/>
      <c r="E765" s="10">
        <v>171</v>
      </c>
      <c r="F765" s="10">
        <v>171</v>
      </c>
      <c r="G765" s="10"/>
      <c r="H765" s="10"/>
      <c r="I765" s="10"/>
      <c r="J765" s="10"/>
      <c r="K765" s="10"/>
      <c r="L765" s="10"/>
      <c r="M765" s="10">
        <v>171</v>
      </c>
      <c r="N765" s="10">
        <v>171</v>
      </c>
    </row>
    <row r="766" spans="2:14" x14ac:dyDescent="0.2">
      <c r="B766" s="7" t="s">
        <v>107</v>
      </c>
      <c r="C766" s="10"/>
      <c r="D766" s="10"/>
      <c r="E766" s="10">
        <v>1320</v>
      </c>
      <c r="F766" s="10">
        <v>820</v>
      </c>
      <c r="G766" s="10"/>
      <c r="H766" s="10"/>
      <c r="I766" s="10"/>
      <c r="J766" s="10"/>
      <c r="K766" s="10"/>
      <c r="L766" s="10"/>
      <c r="M766" s="10">
        <v>1320</v>
      </c>
      <c r="N766" s="10">
        <v>820</v>
      </c>
    </row>
    <row r="767" spans="2:14" x14ac:dyDescent="0.2">
      <c r="B767" s="11" t="s">
        <v>651</v>
      </c>
      <c r="C767" s="10"/>
      <c r="D767" s="10"/>
      <c r="E767" s="10">
        <v>200</v>
      </c>
      <c r="F767" s="10">
        <v>100</v>
      </c>
      <c r="G767" s="10"/>
      <c r="H767" s="10"/>
      <c r="I767" s="10"/>
      <c r="J767" s="10"/>
      <c r="K767" s="10"/>
      <c r="L767" s="10"/>
      <c r="M767" s="10">
        <v>200</v>
      </c>
      <c r="N767" s="10">
        <v>100</v>
      </c>
    </row>
    <row r="768" spans="2:14" x14ac:dyDescent="0.2">
      <c r="B768" s="11" t="s">
        <v>368</v>
      </c>
      <c r="C768" s="10"/>
      <c r="D768" s="10"/>
      <c r="E768" s="10">
        <v>304</v>
      </c>
      <c r="F768" s="10">
        <v>252</v>
      </c>
      <c r="G768" s="10"/>
      <c r="H768" s="10"/>
      <c r="I768" s="10"/>
      <c r="J768" s="10"/>
      <c r="K768" s="10"/>
      <c r="L768" s="10"/>
      <c r="M768" s="10">
        <v>304</v>
      </c>
      <c r="N768" s="10">
        <v>252</v>
      </c>
    </row>
    <row r="769" spans="2:14" x14ac:dyDescent="0.2">
      <c r="B769" s="11" t="s">
        <v>130</v>
      </c>
      <c r="C769" s="10"/>
      <c r="D769" s="10"/>
      <c r="E769" s="10">
        <v>20</v>
      </c>
      <c r="F769" s="10">
        <v>20</v>
      </c>
      <c r="G769" s="10"/>
      <c r="H769" s="10"/>
      <c r="I769" s="10"/>
      <c r="J769" s="10"/>
      <c r="K769" s="10"/>
      <c r="L769" s="10"/>
      <c r="M769" s="10">
        <v>20</v>
      </c>
      <c r="N769" s="10">
        <v>20</v>
      </c>
    </row>
    <row r="770" spans="2:14" x14ac:dyDescent="0.2">
      <c r="B770" s="11" t="s">
        <v>652</v>
      </c>
      <c r="C770" s="10"/>
      <c r="D770" s="10"/>
      <c r="E770" s="10">
        <v>90</v>
      </c>
      <c r="F770" s="10">
        <v>45</v>
      </c>
      <c r="G770" s="10"/>
      <c r="H770" s="10"/>
      <c r="I770" s="10"/>
      <c r="J770" s="10"/>
      <c r="K770" s="10"/>
      <c r="L770" s="10"/>
      <c r="M770" s="10">
        <v>90</v>
      </c>
      <c r="N770" s="10">
        <v>45</v>
      </c>
    </row>
    <row r="771" spans="2:14" x14ac:dyDescent="0.2">
      <c r="B771" s="11" t="s">
        <v>766</v>
      </c>
      <c r="C771" s="10"/>
      <c r="D771" s="10"/>
      <c r="E771" s="10">
        <v>12</v>
      </c>
      <c r="F771" s="10">
        <v>6</v>
      </c>
      <c r="G771" s="10"/>
      <c r="H771" s="10"/>
      <c r="I771" s="10"/>
      <c r="J771" s="10"/>
      <c r="K771" s="10"/>
      <c r="L771" s="10"/>
      <c r="M771" s="10">
        <v>12</v>
      </c>
      <c r="N771" s="10">
        <v>6</v>
      </c>
    </row>
    <row r="772" spans="2:14" x14ac:dyDescent="0.2">
      <c r="B772" s="11" t="s">
        <v>767</v>
      </c>
      <c r="C772" s="10"/>
      <c r="D772" s="10"/>
      <c r="E772" s="10">
        <v>306</v>
      </c>
      <c r="F772" s="10">
        <v>153</v>
      </c>
      <c r="G772" s="10"/>
      <c r="H772" s="10"/>
      <c r="I772" s="10"/>
      <c r="J772" s="10"/>
      <c r="K772" s="10"/>
      <c r="L772" s="10"/>
      <c r="M772" s="10">
        <v>306</v>
      </c>
      <c r="N772" s="10">
        <v>153</v>
      </c>
    </row>
    <row r="773" spans="2:14" x14ac:dyDescent="0.2">
      <c r="B773" s="11" t="s">
        <v>144</v>
      </c>
      <c r="C773" s="10"/>
      <c r="D773" s="10"/>
      <c r="E773" s="10">
        <v>136</v>
      </c>
      <c r="F773" s="10">
        <v>68</v>
      </c>
      <c r="G773" s="10"/>
      <c r="H773" s="10"/>
      <c r="I773" s="10"/>
      <c r="J773" s="10"/>
      <c r="K773" s="10"/>
      <c r="L773" s="10"/>
      <c r="M773" s="10">
        <v>136</v>
      </c>
      <c r="N773" s="10">
        <v>68</v>
      </c>
    </row>
    <row r="774" spans="2:14" x14ac:dyDescent="0.2">
      <c r="B774" s="11" t="s">
        <v>386</v>
      </c>
      <c r="C774" s="10"/>
      <c r="D774" s="10"/>
      <c r="E774" s="10">
        <v>152</v>
      </c>
      <c r="F774" s="10">
        <v>76</v>
      </c>
      <c r="G774" s="10"/>
      <c r="H774" s="10"/>
      <c r="I774" s="10"/>
      <c r="J774" s="10"/>
      <c r="K774" s="10"/>
      <c r="L774" s="10"/>
      <c r="M774" s="10">
        <v>152</v>
      </c>
      <c r="N774" s="10">
        <v>76</v>
      </c>
    </row>
    <row r="775" spans="2:14" x14ac:dyDescent="0.2">
      <c r="B775" s="11" t="s">
        <v>660</v>
      </c>
      <c r="C775" s="10"/>
      <c r="D775" s="10"/>
      <c r="E775" s="10">
        <v>100</v>
      </c>
      <c r="F775" s="10">
        <v>100</v>
      </c>
      <c r="G775" s="10"/>
      <c r="H775" s="10"/>
      <c r="I775" s="10"/>
      <c r="J775" s="10"/>
      <c r="K775" s="10"/>
      <c r="L775" s="10"/>
      <c r="M775" s="10">
        <v>100</v>
      </c>
      <c r="N775" s="10">
        <v>100</v>
      </c>
    </row>
    <row r="776" spans="2:14" x14ac:dyDescent="0.2">
      <c r="B776" s="9" t="s">
        <v>661</v>
      </c>
      <c r="C776" s="10">
        <v>9413</v>
      </c>
      <c r="D776" s="10">
        <v>5189</v>
      </c>
      <c r="E776" s="10">
        <v>55189</v>
      </c>
      <c r="F776" s="10">
        <v>32031</v>
      </c>
      <c r="G776" s="10">
        <v>15811</v>
      </c>
      <c r="H776" s="10">
        <v>1610</v>
      </c>
      <c r="I776" s="10"/>
      <c r="J776" s="10"/>
      <c r="K776" s="10">
        <v>132</v>
      </c>
      <c r="L776" s="10"/>
      <c r="M776" s="10">
        <v>80545</v>
      </c>
      <c r="N776" s="10">
        <v>38830</v>
      </c>
    </row>
    <row r="777" spans="2:14" x14ac:dyDescent="0.2">
      <c r="B777"/>
      <c r="C777"/>
      <c r="D777"/>
      <c r="E777"/>
      <c r="F777"/>
      <c r="G777"/>
      <c r="H777"/>
      <c r="I777"/>
      <c r="J777"/>
      <c r="K777"/>
      <c r="L777"/>
    </row>
    <row r="778" spans="2:14" x14ac:dyDescent="0.2">
      <c r="B778"/>
      <c r="C778"/>
      <c r="D778"/>
      <c r="E778"/>
      <c r="F778"/>
      <c r="G778"/>
      <c r="H778"/>
      <c r="I778"/>
      <c r="J778"/>
      <c r="K778"/>
      <c r="L778"/>
    </row>
    <row r="779" spans="2:14" x14ac:dyDescent="0.2">
      <c r="B779"/>
      <c r="C779"/>
      <c r="D779"/>
      <c r="E779"/>
      <c r="F779"/>
      <c r="G779"/>
      <c r="H779"/>
      <c r="I779"/>
      <c r="J779"/>
      <c r="K779"/>
      <c r="L779"/>
    </row>
    <row r="780" spans="2:14" x14ac:dyDescent="0.2">
      <c r="B780"/>
      <c r="C780"/>
      <c r="D780"/>
      <c r="E780"/>
      <c r="F780"/>
      <c r="G780"/>
      <c r="H780"/>
      <c r="I780"/>
      <c r="J780"/>
      <c r="K780"/>
      <c r="L780"/>
    </row>
    <row r="781" spans="2:14" x14ac:dyDescent="0.2">
      <c r="B781"/>
      <c r="C781"/>
      <c r="D781"/>
      <c r="E781"/>
      <c r="F781"/>
      <c r="G781"/>
      <c r="H781"/>
      <c r="I781"/>
      <c r="J781"/>
      <c r="K781"/>
      <c r="L781"/>
    </row>
    <row r="782" spans="2:14" x14ac:dyDescent="0.2">
      <c r="B782"/>
      <c r="C782"/>
      <c r="D782"/>
      <c r="E782"/>
      <c r="F782"/>
      <c r="G782"/>
      <c r="H782"/>
      <c r="I782"/>
      <c r="J782"/>
      <c r="K782"/>
      <c r="L782"/>
    </row>
    <row r="783" spans="2:14" x14ac:dyDescent="0.2">
      <c r="B783"/>
      <c r="C783"/>
      <c r="D783"/>
      <c r="E783"/>
      <c r="F783"/>
      <c r="G783"/>
      <c r="H783"/>
      <c r="I783"/>
      <c r="J783"/>
      <c r="K783"/>
      <c r="L783"/>
    </row>
    <row r="784" spans="2:14" x14ac:dyDescent="0.2">
      <c r="B784"/>
      <c r="C784"/>
      <c r="D784"/>
      <c r="E784"/>
      <c r="F784"/>
      <c r="G784"/>
      <c r="H784"/>
      <c r="I784"/>
      <c r="J784"/>
      <c r="K784"/>
      <c r="L784"/>
    </row>
    <row r="785" spans="2:12" x14ac:dyDescent="0.2">
      <c r="B785"/>
      <c r="C785"/>
      <c r="D785"/>
      <c r="E785"/>
      <c r="F785"/>
      <c r="G785"/>
      <c r="H785"/>
      <c r="I785"/>
      <c r="J785"/>
      <c r="K785"/>
      <c r="L785"/>
    </row>
    <row r="786" spans="2:12" x14ac:dyDescent="0.2">
      <c r="B786"/>
      <c r="C786"/>
      <c r="D786"/>
      <c r="E786"/>
      <c r="F786"/>
      <c r="G786"/>
      <c r="H786"/>
      <c r="I786"/>
      <c r="J786"/>
      <c r="K786"/>
      <c r="L786"/>
    </row>
    <row r="787" spans="2:12" x14ac:dyDescent="0.2">
      <c r="B787"/>
      <c r="C787"/>
      <c r="D787"/>
      <c r="E787"/>
      <c r="F787"/>
      <c r="G787"/>
      <c r="H787"/>
      <c r="I787"/>
      <c r="J787"/>
      <c r="K787"/>
      <c r="L787"/>
    </row>
    <row r="788" spans="2:12" x14ac:dyDescent="0.2">
      <c r="B788"/>
      <c r="C788"/>
      <c r="D788"/>
      <c r="E788"/>
      <c r="F788"/>
      <c r="G788"/>
      <c r="H788"/>
      <c r="I788"/>
      <c r="J788"/>
      <c r="K788"/>
      <c r="L788"/>
    </row>
    <row r="789" spans="2:12" x14ac:dyDescent="0.2">
      <c r="B789"/>
      <c r="C789"/>
      <c r="D789"/>
      <c r="E789"/>
      <c r="F789"/>
      <c r="G789"/>
      <c r="H789"/>
      <c r="I789"/>
      <c r="J789"/>
      <c r="K789"/>
      <c r="L789"/>
    </row>
    <row r="790" spans="2:12" x14ac:dyDescent="0.2">
      <c r="B790"/>
      <c r="C790"/>
      <c r="D790"/>
      <c r="E790"/>
      <c r="F790"/>
      <c r="G790"/>
      <c r="H790"/>
      <c r="I790"/>
      <c r="J790"/>
      <c r="K790"/>
      <c r="L790"/>
    </row>
    <row r="791" spans="2:12" x14ac:dyDescent="0.2">
      <c r="B791"/>
      <c r="C791"/>
      <c r="D791"/>
      <c r="E791"/>
      <c r="F791"/>
      <c r="G791"/>
      <c r="H791"/>
      <c r="I791"/>
      <c r="J791"/>
      <c r="K791"/>
      <c r="L791"/>
    </row>
    <row r="792" spans="2:12" x14ac:dyDescent="0.2">
      <c r="B792"/>
      <c r="C792"/>
      <c r="D792"/>
      <c r="E792"/>
      <c r="F792"/>
      <c r="G792"/>
      <c r="H792"/>
      <c r="I792"/>
      <c r="J792"/>
      <c r="K792"/>
      <c r="L792"/>
    </row>
    <row r="793" spans="2:12" x14ac:dyDescent="0.2">
      <c r="B793"/>
      <c r="C793"/>
      <c r="D793"/>
      <c r="E793"/>
      <c r="F793"/>
      <c r="G793"/>
      <c r="H793"/>
      <c r="I793"/>
      <c r="J793"/>
      <c r="K793"/>
      <c r="L793"/>
    </row>
    <row r="794" spans="2:12" x14ac:dyDescent="0.2">
      <c r="B794"/>
      <c r="C794"/>
      <c r="D794"/>
      <c r="E794"/>
      <c r="F794"/>
      <c r="G794"/>
      <c r="H794"/>
      <c r="I794"/>
      <c r="J794"/>
      <c r="K794"/>
      <c r="L794"/>
    </row>
    <row r="795" spans="2:12" x14ac:dyDescent="0.2">
      <c r="B795"/>
      <c r="C795"/>
      <c r="D795"/>
      <c r="E795"/>
      <c r="F795"/>
      <c r="G795"/>
      <c r="H795"/>
      <c r="I795"/>
      <c r="J795"/>
      <c r="K795"/>
      <c r="L795"/>
    </row>
    <row r="796" spans="2:12" x14ac:dyDescent="0.2">
      <c r="B796"/>
      <c r="C796"/>
      <c r="D796"/>
      <c r="E796"/>
      <c r="F796"/>
      <c r="G796"/>
      <c r="H796"/>
      <c r="I796"/>
      <c r="J796"/>
      <c r="K796"/>
      <c r="L796"/>
    </row>
    <row r="797" spans="2:12" x14ac:dyDescent="0.2">
      <c r="B797"/>
      <c r="C797"/>
      <c r="D797"/>
      <c r="E797"/>
      <c r="F797"/>
      <c r="G797"/>
      <c r="H797"/>
      <c r="I797"/>
      <c r="J797"/>
      <c r="K797"/>
      <c r="L797"/>
    </row>
    <row r="798" spans="2:12" x14ac:dyDescent="0.2">
      <c r="B798"/>
      <c r="C798"/>
      <c r="D798"/>
      <c r="E798"/>
      <c r="F798"/>
      <c r="G798"/>
      <c r="H798"/>
      <c r="I798"/>
      <c r="J798"/>
      <c r="K798"/>
      <c r="L798"/>
    </row>
    <row r="799" spans="2:12" x14ac:dyDescent="0.2">
      <c r="B799"/>
      <c r="C799"/>
      <c r="D799"/>
      <c r="E799"/>
      <c r="F799"/>
      <c r="G799"/>
      <c r="H799"/>
      <c r="I799"/>
      <c r="J799"/>
      <c r="K799"/>
      <c r="L799"/>
    </row>
    <row r="800" spans="2:12" x14ac:dyDescent="0.2">
      <c r="B800"/>
      <c r="C800"/>
      <c r="D800"/>
      <c r="E800"/>
      <c r="F800"/>
      <c r="G800"/>
      <c r="H800"/>
      <c r="I800"/>
      <c r="J800"/>
      <c r="K800"/>
      <c r="L800"/>
    </row>
    <row r="801" spans="2:12" x14ac:dyDescent="0.2">
      <c r="B801"/>
      <c r="C801"/>
      <c r="D801"/>
      <c r="E801"/>
      <c r="F801"/>
      <c r="G801"/>
      <c r="H801"/>
      <c r="I801"/>
      <c r="J801"/>
      <c r="K801"/>
      <c r="L801"/>
    </row>
    <row r="802" spans="2:12" x14ac:dyDescent="0.2">
      <c r="B802"/>
      <c r="C802"/>
      <c r="D802"/>
      <c r="E802"/>
      <c r="F802"/>
      <c r="G802"/>
      <c r="H802"/>
      <c r="I802"/>
      <c r="J802"/>
      <c r="K802"/>
      <c r="L802"/>
    </row>
    <row r="803" spans="2:12" x14ac:dyDescent="0.2">
      <c r="B803"/>
      <c r="C803"/>
      <c r="D803"/>
      <c r="E803"/>
      <c r="F803"/>
      <c r="G803"/>
      <c r="H803"/>
      <c r="I803"/>
      <c r="J803"/>
      <c r="K803"/>
      <c r="L803"/>
    </row>
    <row r="804" spans="2:12" x14ac:dyDescent="0.2">
      <c r="B804"/>
      <c r="C804"/>
      <c r="D804"/>
      <c r="E804"/>
      <c r="F804"/>
      <c r="G804"/>
      <c r="H804"/>
      <c r="I804"/>
      <c r="J804"/>
      <c r="K804"/>
      <c r="L804"/>
    </row>
    <row r="805" spans="2:12" x14ac:dyDescent="0.2">
      <c r="B805"/>
      <c r="C805"/>
      <c r="D805"/>
      <c r="E805"/>
      <c r="F805"/>
      <c r="G805"/>
      <c r="H805"/>
      <c r="I805"/>
      <c r="J805"/>
      <c r="K805"/>
      <c r="L805"/>
    </row>
    <row r="806" spans="2:12" x14ac:dyDescent="0.2">
      <c r="B806"/>
      <c r="C806"/>
      <c r="D806"/>
      <c r="E806"/>
      <c r="F806"/>
      <c r="G806"/>
      <c r="H806"/>
      <c r="I806"/>
      <c r="J806"/>
      <c r="K806"/>
      <c r="L806"/>
    </row>
    <row r="807" spans="2:12" x14ac:dyDescent="0.2">
      <c r="B807"/>
      <c r="C807"/>
      <c r="D807"/>
      <c r="E807"/>
      <c r="F807"/>
      <c r="G807"/>
      <c r="H807"/>
      <c r="I807"/>
      <c r="J807"/>
      <c r="K807"/>
      <c r="L807"/>
    </row>
    <row r="808" spans="2:12" x14ac:dyDescent="0.2">
      <c r="B808"/>
      <c r="C808"/>
      <c r="D808"/>
      <c r="E808"/>
      <c r="F808"/>
      <c r="G808"/>
      <c r="H808"/>
      <c r="I808"/>
      <c r="J808"/>
      <c r="K808"/>
      <c r="L808"/>
    </row>
    <row r="809" spans="2:12" x14ac:dyDescent="0.2">
      <c r="B809"/>
      <c r="C809"/>
      <c r="D809"/>
      <c r="E809"/>
      <c r="F809"/>
      <c r="G809"/>
      <c r="H809"/>
      <c r="I809"/>
      <c r="J809"/>
      <c r="K809"/>
      <c r="L809"/>
    </row>
    <row r="810" spans="2:12" x14ac:dyDescent="0.2">
      <c r="B810"/>
      <c r="C810"/>
      <c r="D810"/>
      <c r="E810"/>
      <c r="F810"/>
      <c r="G810"/>
      <c r="H810"/>
      <c r="I810"/>
      <c r="J810"/>
      <c r="K810"/>
      <c r="L810"/>
    </row>
    <row r="811" spans="2:12" x14ac:dyDescent="0.2">
      <c r="B811"/>
      <c r="C811"/>
      <c r="D811"/>
      <c r="E811"/>
      <c r="F811"/>
      <c r="G811"/>
      <c r="H811"/>
      <c r="I811"/>
      <c r="J811"/>
      <c r="K811"/>
      <c r="L811"/>
    </row>
    <row r="812" spans="2:12" x14ac:dyDescent="0.2">
      <c r="B812"/>
      <c r="C812"/>
      <c r="D812"/>
      <c r="E812"/>
      <c r="F812"/>
      <c r="G812"/>
      <c r="H812"/>
      <c r="I812"/>
      <c r="J812"/>
      <c r="K812"/>
      <c r="L812"/>
    </row>
    <row r="813" spans="2:12" x14ac:dyDescent="0.2">
      <c r="B813"/>
      <c r="C813"/>
      <c r="D813"/>
      <c r="E813"/>
      <c r="F813"/>
      <c r="G813"/>
      <c r="H813"/>
      <c r="I813"/>
      <c r="J813"/>
      <c r="K813"/>
      <c r="L813"/>
    </row>
    <row r="814" spans="2:12" x14ac:dyDescent="0.2">
      <c r="B814"/>
      <c r="C814"/>
      <c r="D814"/>
      <c r="E814"/>
      <c r="F814"/>
      <c r="G814"/>
      <c r="H814"/>
      <c r="I814"/>
      <c r="J814"/>
      <c r="K814"/>
      <c r="L814"/>
    </row>
    <row r="815" spans="2:12" x14ac:dyDescent="0.2">
      <c r="B815"/>
      <c r="C815"/>
      <c r="D815"/>
      <c r="E815"/>
      <c r="F815"/>
      <c r="G815"/>
      <c r="H815"/>
      <c r="I815"/>
      <c r="J815"/>
      <c r="K815"/>
      <c r="L815"/>
    </row>
    <row r="816" spans="2:12" x14ac:dyDescent="0.2">
      <c r="B816"/>
      <c r="C816"/>
      <c r="D816"/>
      <c r="E816"/>
      <c r="F816"/>
      <c r="G816"/>
      <c r="H816"/>
      <c r="I816"/>
      <c r="J816"/>
      <c r="K816"/>
      <c r="L816"/>
    </row>
    <row r="817" spans="2:12" x14ac:dyDescent="0.2">
      <c r="B817"/>
      <c r="C817"/>
      <c r="D817"/>
      <c r="E817"/>
      <c r="F817"/>
      <c r="G817"/>
      <c r="H817"/>
      <c r="I817"/>
      <c r="J817"/>
      <c r="K817"/>
      <c r="L817"/>
    </row>
    <row r="818" spans="2:12" x14ac:dyDescent="0.2">
      <c r="B818"/>
      <c r="C818"/>
      <c r="D818"/>
      <c r="E818"/>
      <c r="F818"/>
      <c r="G818"/>
      <c r="H818"/>
      <c r="I818"/>
      <c r="J818"/>
      <c r="K818"/>
      <c r="L818"/>
    </row>
    <row r="819" spans="2:12" x14ac:dyDescent="0.2">
      <c r="B819"/>
      <c r="C819"/>
      <c r="D819"/>
      <c r="E819"/>
      <c r="F819"/>
      <c r="G819"/>
      <c r="H819"/>
      <c r="I819"/>
      <c r="J819"/>
      <c r="K819"/>
      <c r="L819"/>
    </row>
    <row r="820" spans="2:12" x14ac:dyDescent="0.2">
      <c r="B820"/>
      <c r="C820"/>
      <c r="D820"/>
      <c r="E820"/>
      <c r="F820"/>
      <c r="G820"/>
      <c r="H820"/>
      <c r="I820"/>
      <c r="J820"/>
      <c r="K820"/>
      <c r="L820"/>
    </row>
    <row r="821" spans="2:12" x14ac:dyDescent="0.2">
      <c r="B821"/>
      <c r="C821"/>
      <c r="D821"/>
      <c r="E821"/>
      <c r="F821"/>
      <c r="G821"/>
      <c r="H821"/>
      <c r="I821"/>
      <c r="J821"/>
      <c r="K821"/>
      <c r="L821"/>
    </row>
    <row r="822" spans="2:12" x14ac:dyDescent="0.2">
      <c r="B822"/>
      <c r="C822"/>
      <c r="D822"/>
      <c r="E822"/>
      <c r="F822"/>
      <c r="G822"/>
      <c r="H822"/>
      <c r="I822"/>
      <c r="J822"/>
      <c r="K822"/>
      <c r="L822"/>
    </row>
    <row r="823" spans="2:12" x14ac:dyDescent="0.2">
      <c r="B823"/>
      <c r="C823"/>
      <c r="D823"/>
      <c r="E823"/>
      <c r="F823"/>
      <c r="G823"/>
      <c r="H823"/>
      <c r="I823"/>
      <c r="J823"/>
      <c r="K823"/>
      <c r="L823"/>
    </row>
    <row r="824" spans="2:12" x14ac:dyDescent="0.2">
      <c r="B824"/>
      <c r="C824"/>
      <c r="D824"/>
      <c r="E824"/>
      <c r="F824"/>
      <c r="G824"/>
      <c r="H824"/>
      <c r="I824"/>
      <c r="J824"/>
      <c r="K824"/>
      <c r="L824"/>
    </row>
    <row r="825" spans="2:12" x14ac:dyDescent="0.2">
      <c r="B825"/>
      <c r="C825"/>
      <c r="D825"/>
      <c r="E825"/>
      <c r="F825"/>
      <c r="G825"/>
      <c r="H825"/>
      <c r="I825"/>
      <c r="J825"/>
      <c r="K825"/>
      <c r="L825"/>
    </row>
    <row r="826" spans="2:12" x14ac:dyDescent="0.2">
      <c r="B826"/>
      <c r="C826"/>
      <c r="D826"/>
      <c r="E826"/>
      <c r="F826"/>
      <c r="G826"/>
      <c r="H826"/>
      <c r="I826"/>
      <c r="J826"/>
      <c r="K826"/>
      <c r="L826"/>
    </row>
    <row r="827" spans="2:12" x14ac:dyDescent="0.2">
      <c r="B827"/>
      <c r="C827"/>
      <c r="D827"/>
      <c r="E827"/>
      <c r="F827"/>
      <c r="G827"/>
      <c r="H827"/>
      <c r="I827"/>
      <c r="J827"/>
      <c r="K827"/>
      <c r="L827"/>
    </row>
    <row r="828" spans="2:12" x14ac:dyDescent="0.2">
      <c r="B828"/>
      <c r="C828"/>
      <c r="D828"/>
      <c r="E828"/>
      <c r="F828"/>
      <c r="G828"/>
      <c r="H828"/>
      <c r="I828"/>
      <c r="J828"/>
      <c r="K828"/>
      <c r="L828"/>
    </row>
    <row r="829" spans="2:12" x14ac:dyDescent="0.2">
      <c r="B829"/>
      <c r="C829"/>
      <c r="D829"/>
      <c r="E829"/>
      <c r="F829"/>
      <c r="G829"/>
      <c r="H829"/>
      <c r="I829"/>
      <c r="J829"/>
      <c r="K829"/>
      <c r="L829"/>
    </row>
    <row r="830" spans="2:12" x14ac:dyDescent="0.2">
      <c r="B830"/>
      <c r="C830"/>
      <c r="D830"/>
      <c r="E830"/>
      <c r="F830"/>
      <c r="G830"/>
      <c r="H830"/>
      <c r="I830"/>
      <c r="J830"/>
      <c r="K830"/>
      <c r="L830"/>
    </row>
    <row r="831" spans="2:12" x14ac:dyDescent="0.2">
      <c r="B831"/>
      <c r="C831"/>
      <c r="D831"/>
      <c r="E831"/>
      <c r="F831"/>
      <c r="G831"/>
      <c r="H831"/>
      <c r="I831"/>
      <c r="J831"/>
      <c r="K831"/>
      <c r="L831"/>
    </row>
    <row r="832" spans="2:12" x14ac:dyDescent="0.2">
      <c r="B832"/>
      <c r="C832"/>
      <c r="D832"/>
      <c r="E832"/>
      <c r="F832"/>
      <c r="G832"/>
      <c r="H832"/>
      <c r="I832"/>
      <c r="J832"/>
      <c r="K832"/>
      <c r="L832"/>
    </row>
    <row r="833" spans="2:12" x14ac:dyDescent="0.2">
      <c r="B833"/>
      <c r="C833"/>
      <c r="D833"/>
      <c r="E833"/>
      <c r="F833"/>
      <c r="G833"/>
      <c r="H833"/>
      <c r="I833"/>
      <c r="J833"/>
      <c r="K833"/>
      <c r="L833"/>
    </row>
    <row r="834" spans="2:12" x14ac:dyDescent="0.2">
      <c r="B834"/>
      <c r="C834"/>
      <c r="D834"/>
      <c r="E834"/>
      <c r="F834"/>
      <c r="G834"/>
      <c r="H834"/>
      <c r="I834"/>
      <c r="J834"/>
      <c r="K834"/>
      <c r="L834"/>
    </row>
    <row r="835" spans="2:12" x14ac:dyDescent="0.2">
      <c r="B835"/>
      <c r="C835"/>
      <c r="D835"/>
      <c r="E835"/>
      <c r="F835"/>
      <c r="G835"/>
      <c r="H835"/>
      <c r="I835"/>
      <c r="J835"/>
      <c r="K835"/>
      <c r="L835"/>
    </row>
    <row r="836" spans="2:12" x14ac:dyDescent="0.2">
      <c r="B836"/>
      <c r="C836"/>
      <c r="D836"/>
      <c r="E836"/>
      <c r="F836"/>
      <c r="G836"/>
      <c r="H836"/>
      <c r="I836"/>
      <c r="J836"/>
      <c r="K836"/>
      <c r="L836"/>
    </row>
    <row r="837" spans="2:12" x14ac:dyDescent="0.2">
      <c r="B837"/>
      <c r="C837"/>
      <c r="D837"/>
      <c r="E837"/>
      <c r="F837"/>
      <c r="G837"/>
      <c r="H837"/>
      <c r="I837"/>
      <c r="J837"/>
      <c r="K837"/>
      <c r="L837"/>
    </row>
    <row r="838" spans="2:12" x14ac:dyDescent="0.2">
      <c r="B838"/>
      <c r="C838"/>
      <c r="D838"/>
      <c r="E838"/>
      <c r="F838"/>
      <c r="G838"/>
      <c r="H838"/>
      <c r="I838"/>
      <c r="J838"/>
      <c r="K838"/>
      <c r="L838"/>
    </row>
    <row r="839" spans="2:12" x14ac:dyDescent="0.2">
      <c r="B839"/>
      <c r="C839"/>
      <c r="D839"/>
      <c r="E839"/>
      <c r="F839"/>
      <c r="G839"/>
      <c r="H839"/>
      <c r="I839"/>
      <c r="J839"/>
      <c r="K839"/>
      <c r="L839"/>
    </row>
    <row r="840" spans="2:12" x14ac:dyDescent="0.2">
      <c r="B840"/>
      <c r="C840"/>
      <c r="D840"/>
      <c r="E840"/>
      <c r="F840"/>
      <c r="G840"/>
      <c r="H840"/>
      <c r="I840"/>
      <c r="J840"/>
      <c r="K840"/>
      <c r="L840"/>
    </row>
    <row r="841" spans="2:12" x14ac:dyDescent="0.2">
      <c r="B841"/>
      <c r="C841"/>
      <c r="D841"/>
      <c r="E841"/>
      <c r="F841"/>
      <c r="G841"/>
      <c r="H841"/>
      <c r="I841"/>
      <c r="J841"/>
      <c r="K841"/>
      <c r="L841"/>
    </row>
    <row r="842" spans="2:12" x14ac:dyDescent="0.2">
      <c r="B842"/>
      <c r="C842"/>
      <c r="D842"/>
      <c r="E842"/>
      <c r="F842"/>
      <c r="G842"/>
      <c r="H842"/>
      <c r="I842"/>
      <c r="J842"/>
      <c r="K842"/>
      <c r="L842"/>
    </row>
    <row r="843" spans="2:12" x14ac:dyDescent="0.2">
      <c r="B843"/>
      <c r="C843"/>
      <c r="D843"/>
      <c r="E843"/>
      <c r="F843"/>
      <c r="G843"/>
      <c r="H843"/>
      <c r="I843"/>
      <c r="J843"/>
      <c r="K843"/>
      <c r="L843"/>
    </row>
    <row r="844" spans="2:12" x14ac:dyDescent="0.2">
      <c r="B844"/>
      <c r="C844"/>
      <c r="D844"/>
      <c r="E844"/>
      <c r="F844"/>
      <c r="G844"/>
      <c r="H844"/>
      <c r="I844"/>
      <c r="J844"/>
      <c r="K844"/>
      <c r="L844"/>
    </row>
    <row r="845" spans="2:12" x14ac:dyDescent="0.2">
      <c r="B845"/>
      <c r="C845"/>
      <c r="D845"/>
      <c r="E845"/>
      <c r="F845"/>
      <c r="G845"/>
      <c r="H845"/>
      <c r="I845"/>
      <c r="J845"/>
      <c r="K845"/>
      <c r="L845"/>
    </row>
    <row r="846" spans="2:12" x14ac:dyDescent="0.2">
      <c r="B846"/>
      <c r="C846"/>
      <c r="D846"/>
      <c r="E846"/>
      <c r="F846"/>
      <c r="G846"/>
      <c r="H846"/>
      <c r="I846"/>
      <c r="J846"/>
      <c r="K846"/>
      <c r="L846"/>
    </row>
    <row r="847" spans="2:12" x14ac:dyDescent="0.2">
      <c r="B847"/>
      <c r="C847"/>
      <c r="D847"/>
      <c r="E847"/>
      <c r="F847"/>
      <c r="G847"/>
      <c r="H847"/>
      <c r="I847"/>
      <c r="J847"/>
      <c r="K847"/>
      <c r="L847"/>
    </row>
    <row r="848" spans="2:12" x14ac:dyDescent="0.2">
      <c r="B848"/>
      <c r="C848"/>
      <c r="D848"/>
      <c r="E848"/>
      <c r="F848"/>
      <c r="G848"/>
      <c r="H848"/>
      <c r="I848"/>
      <c r="J848"/>
      <c r="K848"/>
      <c r="L848"/>
    </row>
    <row r="849" spans="2:12" x14ac:dyDescent="0.2">
      <c r="B849"/>
      <c r="C849"/>
      <c r="D849"/>
      <c r="E849"/>
      <c r="F849"/>
      <c r="G849"/>
      <c r="H849"/>
      <c r="I849"/>
      <c r="J849"/>
      <c r="K849"/>
      <c r="L849"/>
    </row>
    <row r="850" spans="2:12" x14ac:dyDescent="0.2">
      <c r="B850"/>
      <c r="C850"/>
      <c r="D850"/>
      <c r="E850"/>
      <c r="F850"/>
      <c r="G850"/>
      <c r="H850"/>
      <c r="I850"/>
      <c r="J850"/>
      <c r="K850"/>
      <c r="L850"/>
    </row>
    <row r="851" spans="2:12" x14ac:dyDescent="0.2">
      <c r="B851"/>
      <c r="C851"/>
      <c r="D851"/>
      <c r="E851"/>
      <c r="F851"/>
      <c r="G851"/>
      <c r="H851"/>
      <c r="I851"/>
      <c r="J851"/>
      <c r="K851"/>
      <c r="L851"/>
    </row>
    <row r="852" spans="2:12" x14ac:dyDescent="0.2">
      <c r="B852"/>
      <c r="C852"/>
      <c r="D852"/>
      <c r="E852"/>
      <c r="F852"/>
      <c r="G852"/>
      <c r="H852"/>
      <c r="I852"/>
      <c r="J852"/>
      <c r="K852"/>
      <c r="L852"/>
    </row>
    <row r="853" spans="2:12" x14ac:dyDescent="0.2">
      <c r="B853"/>
      <c r="C853"/>
      <c r="D853"/>
      <c r="E853"/>
      <c r="F853"/>
      <c r="G853"/>
      <c r="H853"/>
      <c r="I853"/>
      <c r="J853"/>
      <c r="K853"/>
      <c r="L853"/>
    </row>
    <row r="854" spans="2:12" x14ac:dyDescent="0.2">
      <c r="B854"/>
      <c r="C854"/>
      <c r="D854"/>
      <c r="E854"/>
      <c r="F854"/>
      <c r="G854"/>
      <c r="H854"/>
      <c r="I854"/>
      <c r="J854"/>
      <c r="K854"/>
      <c r="L854"/>
    </row>
    <row r="855" spans="2:12" x14ac:dyDescent="0.2">
      <c r="B855"/>
      <c r="C855"/>
      <c r="D855"/>
      <c r="E855"/>
      <c r="F855"/>
      <c r="G855"/>
      <c r="H855"/>
      <c r="I855"/>
      <c r="J855"/>
      <c r="K855"/>
      <c r="L855"/>
    </row>
    <row r="856" spans="2:12" x14ac:dyDescent="0.2">
      <c r="B856"/>
      <c r="C856"/>
      <c r="D856"/>
      <c r="E856"/>
      <c r="F856"/>
      <c r="G856"/>
      <c r="H856"/>
      <c r="I856"/>
      <c r="J856"/>
      <c r="K856"/>
      <c r="L856"/>
    </row>
    <row r="857" spans="2:12" x14ac:dyDescent="0.2">
      <c r="B857"/>
      <c r="C857"/>
      <c r="D857"/>
      <c r="E857"/>
      <c r="F857"/>
      <c r="G857"/>
      <c r="H857"/>
      <c r="I857"/>
      <c r="J857"/>
      <c r="K857"/>
      <c r="L857"/>
    </row>
    <row r="858" spans="2:12" x14ac:dyDescent="0.2">
      <c r="B858"/>
      <c r="C858"/>
      <c r="D858"/>
      <c r="E858"/>
      <c r="F858"/>
      <c r="G858"/>
      <c r="H858"/>
      <c r="I858"/>
      <c r="J858"/>
      <c r="K858"/>
      <c r="L858"/>
    </row>
    <row r="859" spans="2:12" x14ac:dyDescent="0.2">
      <c r="B859"/>
      <c r="C859"/>
      <c r="D859"/>
      <c r="E859"/>
      <c r="F859"/>
      <c r="G859"/>
      <c r="H859"/>
      <c r="I859"/>
      <c r="J859"/>
      <c r="K859"/>
      <c r="L859"/>
    </row>
    <row r="860" spans="2:12" x14ac:dyDescent="0.2">
      <c r="B860"/>
      <c r="C860"/>
      <c r="D860"/>
      <c r="E860"/>
      <c r="F860"/>
      <c r="G860"/>
      <c r="H860"/>
      <c r="I860"/>
      <c r="J860"/>
      <c r="K860"/>
      <c r="L860"/>
    </row>
    <row r="861" spans="2:12" x14ac:dyDescent="0.2">
      <c r="B861"/>
      <c r="C861"/>
      <c r="D861"/>
      <c r="E861"/>
      <c r="F861"/>
      <c r="G861"/>
      <c r="H861"/>
      <c r="I861"/>
      <c r="J861"/>
      <c r="K861"/>
      <c r="L861"/>
    </row>
    <row r="862" spans="2:12" x14ac:dyDescent="0.2">
      <c r="B862"/>
      <c r="C862"/>
      <c r="D862"/>
      <c r="E862"/>
      <c r="F862"/>
      <c r="G862"/>
      <c r="H862"/>
      <c r="I862"/>
      <c r="J862"/>
      <c r="K862"/>
      <c r="L862"/>
    </row>
    <row r="863" spans="2:12" x14ac:dyDescent="0.2">
      <c r="B863"/>
      <c r="C863"/>
      <c r="D863"/>
      <c r="E863"/>
      <c r="F863"/>
      <c r="G863"/>
      <c r="H863"/>
      <c r="I863"/>
      <c r="J863"/>
      <c r="K863"/>
      <c r="L863"/>
    </row>
    <row r="864" spans="2:12" x14ac:dyDescent="0.2">
      <c r="B864"/>
      <c r="C864"/>
      <c r="D864"/>
      <c r="E864"/>
      <c r="F864"/>
      <c r="G864"/>
      <c r="H864"/>
      <c r="I864"/>
      <c r="J864"/>
      <c r="K864"/>
      <c r="L864"/>
    </row>
    <row r="865" spans="2:12" x14ac:dyDescent="0.2">
      <c r="B865"/>
      <c r="C865"/>
      <c r="D865"/>
      <c r="E865"/>
      <c r="F865"/>
      <c r="G865"/>
      <c r="H865"/>
      <c r="I865"/>
      <c r="J865"/>
      <c r="K865"/>
      <c r="L865"/>
    </row>
    <row r="866" spans="2:12" x14ac:dyDescent="0.2">
      <c r="B866"/>
      <c r="C866"/>
      <c r="D866"/>
      <c r="E866"/>
      <c r="F866"/>
      <c r="G866"/>
      <c r="H866"/>
      <c r="I866"/>
      <c r="J866"/>
      <c r="K866"/>
      <c r="L866"/>
    </row>
    <row r="867" spans="2:12" x14ac:dyDescent="0.2">
      <c r="B867"/>
      <c r="C867"/>
      <c r="D867"/>
      <c r="E867"/>
      <c r="F867"/>
      <c r="G867"/>
      <c r="H867"/>
      <c r="I867"/>
      <c r="J867"/>
      <c r="K867"/>
      <c r="L867"/>
    </row>
    <row r="868" spans="2:12" x14ac:dyDescent="0.2">
      <c r="B868"/>
      <c r="C868"/>
      <c r="D868"/>
      <c r="E868"/>
      <c r="F868"/>
      <c r="G868"/>
      <c r="H868"/>
      <c r="I868"/>
      <c r="J868"/>
      <c r="K868"/>
      <c r="L868"/>
    </row>
    <row r="869" spans="2:12" x14ac:dyDescent="0.2">
      <c r="B869"/>
      <c r="C869"/>
      <c r="D869"/>
      <c r="E869"/>
      <c r="F869"/>
      <c r="G869"/>
      <c r="H869"/>
      <c r="I869"/>
      <c r="J869"/>
      <c r="K869"/>
      <c r="L869"/>
    </row>
    <row r="870" spans="2:12" x14ac:dyDescent="0.2">
      <c r="B870"/>
      <c r="C870"/>
      <c r="D870"/>
      <c r="E870"/>
      <c r="F870"/>
      <c r="G870"/>
      <c r="H870"/>
      <c r="I870"/>
      <c r="J870"/>
      <c r="K870"/>
      <c r="L870"/>
    </row>
    <row r="871" spans="2:12" x14ac:dyDescent="0.2">
      <c r="B871"/>
      <c r="C871"/>
      <c r="D871"/>
      <c r="E871"/>
      <c r="F871"/>
      <c r="G871"/>
      <c r="H871"/>
      <c r="I871"/>
      <c r="J871"/>
      <c r="K871"/>
      <c r="L871"/>
    </row>
    <row r="872" spans="2:12" x14ac:dyDescent="0.2">
      <c r="B872"/>
      <c r="C872"/>
      <c r="D872"/>
      <c r="E872"/>
      <c r="F872"/>
      <c r="G872"/>
      <c r="H872"/>
      <c r="I872"/>
      <c r="J872"/>
      <c r="K872"/>
      <c r="L872"/>
    </row>
    <row r="873" spans="2:12" x14ac:dyDescent="0.2">
      <c r="B873"/>
      <c r="C873"/>
      <c r="D873"/>
      <c r="E873"/>
      <c r="F873"/>
      <c r="G873"/>
      <c r="H873"/>
      <c r="I873"/>
      <c r="J873"/>
      <c r="K873"/>
      <c r="L873"/>
    </row>
    <row r="874" spans="2:12" x14ac:dyDescent="0.2">
      <c r="B874"/>
      <c r="C874"/>
      <c r="D874"/>
      <c r="E874"/>
      <c r="F874"/>
      <c r="G874"/>
      <c r="H874"/>
      <c r="I874"/>
      <c r="J874"/>
      <c r="K874"/>
      <c r="L874"/>
    </row>
    <row r="875" spans="2:12" x14ac:dyDescent="0.2">
      <c r="B875"/>
      <c r="C875"/>
      <c r="D875"/>
      <c r="E875"/>
      <c r="F875"/>
      <c r="G875"/>
      <c r="H875"/>
      <c r="I875"/>
      <c r="J875"/>
      <c r="K875"/>
      <c r="L875"/>
    </row>
    <row r="876" spans="2:12" x14ac:dyDescent="0.2">
      <c r="B876"/>
      <c r="C876"/>
      <c r="D876"/>
      <c r="E876"/>
      <c r="F876"/>
      <c r="G876"/>
      <c r="H876"/>
      <c r="I876"/>
      <c r="J876"/>
      <c r="K876"/>
      <c r="L876"/>
    </row>
    <row r="877" spans="2:12" x14ac:dyDescent="0.2">
      <c r="B877"/>
      <c r="C877"/>
      <c r="D877"/>
      <c r="E877"/>
      <c r="F877"/>
      <c r="G877"/>
      <c r="H877"/>
      <c r="I877"/>
      <c r="J877"/>
      <c r="K877"/>
      <c r="L877"/>
    </row>
    <row r="878" spans="2:12" x14ac:dyDescent="0.2">
      <c r="B878"/>
      <c r="C878"/>
      <c r="D878"/>
      <c r="E878"/>
      <c r="F878"/>
      <c r="G878"/>
      <c r="H878"/>
      <c r="I878"/>
      <c r="J878"/>
      <c r="K878"/>
      <c r="L878"/>
    </row>
    <row r="879" spans="2:12" x14ac:dyDescent="0.2">
      <c r="B879"/>
      <c r="C879"/>
      <c r="D879"/>
      <c r="E879"/>
      <c r="F879"/>
      <c r="G879"/>
      <c r="H879"/>
      <c r="I879"/>
      <c r="J879"/>
      <c r="K879"/>
      <c r="L879"/>
    </row>
    <row r="880" spans="2:12" x14ac:dyDescent="0.2">
      <c r="B880"/>
      <c r="C880"/>
      <c r="D880"/>
      <c r="E880"/>
      <c r="F880"/>
      <c r="G880"/>
      <c r="H880"/>
      <c r="I880"/>
      <c r="J880"/>
      <c r="K880"/>
      <c r="L880"/>
    </row>
    <row r="881" spans="2:12" x14ac:dyDescent="0.2">
      <c r="B881"/>
      <c r="C881"/>
      <c r="D881"/>
      <c r="E881"/>
      <c r="F881"/>
      <c r="G881"/>
      <c r="H881"/>
      <c r="I881"/>
      <c r="J881"/>
      <c r="K881"/>
      <c r="L881"/>
    </row>
    <row r="882" spans="2:12" x14ac:dyDescent="0.2">
      <c r="B882"/>
      <c r="C882"/>
      <c r="D882"/>
      <c r="E882"/>
      <c r="F882"/>
      <c r="G882"/>
      <c r="H882"/>
      <c r="I882"/>
      <c r="J882"/>
      <c r="K882"/>
      <c r="L882"/>
    </row>
    <row r="883" spans="2:12" x14ac:dyDescent="0.2">
      <c r="B883"/>
      <c r="C883"/>
      <c r="D883"/>
      <c r="E883"/>
      <c r="F883"/>
      <c r="G883"/>
      <c r="H883"/>
      <c r="I883"/>
      <c r="J883"/>
      <c r="K883"/>
      <c r="L883"/>
    </row>
    <row r="884" spans="2:12" x14ac:dyDescent="0.2">
      <c r="B884"/>
      <c r="C884"/>
      <c r="D884"/>
      <c r="E884"/>
      <c r="F884"/>
      <c r="G884"/>
      <c r="H884"/>
      <c r="I884"/>
      <c r="J884"/>
      <c r="K884"/>
      <c r="L884"/>
    </row>
    <row r="885" spans="2:12" x14ac:dyDescent="0.2">
      <c r="B885"/>
      <c r="C885"/>
      <c r="D885"/>
      <c r="E885"/>
      <c r="F885"/>
      <c r="G885"/>
      <c r="H885"/>
      <c r="I885"/>
      <c r="J885"/>
      <c r="K885"/>
      <c r="L885"/>
    </row>
    <row r="886" spans="2:12" x14ac:dyDescent="0.2">
      <c r="B886"/>
      <c r="C886"/>
      <c r="D886"/>
      <c r="E886"/>
      <c r="F886"/>
      <c r="G886"/>
      <c r="H886"/>
      <c r="I886"/>
      <c r="J886"/>
      <c r="K886"/>
      <c r="L886"/>
    </row>
    <row r="887" spans="2:12" x14ac:dyDescent="0.2">
      <c r="B887"/>
      <c r="C887"/>
      <c r="D887"/>
      <c r="E887"/>
      <c r="F887"/>
      <c r="G887"/>
      <c r="H887"/>
      <c r="I887"/>
      <c r="J887"/>
      <c r="K887"/>
      <c r="L887"/>
    </row>
    <row r="888" spans="2:12" x14ac:dyDescent="0.2">
      <c r="B888"/>
      <c r="C888"/>
      <c r="D888"/>
      <c r="E888"/>
      <c r="F888"/>
      <c r="G888"/>
      <c r="H888"/>
      <c r="I888"/>
      <c r="J888"/>
      <c r="K888"/>
      <c r="L888"/>
    </row>
    <row r="889" spans="2:12" x14ac:dyDescent="0.2">
      <c r="B889"/>
      <c r="C889"/>
      <c r="D889"/>
      <c r="E889"/>
      <c r="F889"/>
      <c r="G889"/>
      <c r="H889"/>
      <c r="I889"/>
      <c r="J889"/>
      <c r="K889"/>
      <c r="L889"/>
    </row>
    <row r="890" spans="2:12" x14ac:dyDescent="0.2">
      <c r="B890"/>
      <c r="C890"/>
      <c r="D890"/>
      <c r="E890"/>
      <c r="F890"/>
      <c r="G890"/>
      <c r="H890"/>
      <c r="I890"/>
      <c r="J890"/>
      <c r="K890"/>
      <c r="L890"/>
    </row>
    <row r="891" spans="2:12" x14ac:dyDescent="0.2">
      <c r="B891"/>
      <c r="C891"/>
      <c r="D891"/>
      <c r="E891"/>
      <c r="F891"/>
      <c r="G891"/>
      <c r="H891"/>
      <c r="I891"/>
      <c r="J891"/>
      <c r="K891"/>
      <c r="L891"/>
    </row>
    <row r="892" spans="2:12" x14ac:dyDescent="0.2">
      <c r="B892"/>
      <c r="C892"/>
      <c r="D892"/>
      <c r="E892"/>
      <c r="F892"/>
      <c r="G892"/>
      <c r="H892"/>
      <c r="I892"/>
      <c r="J892"/>
      <c r="K892"/>
      <c r="L892"/>
    </row>
    <row r="893" spans="2:12" x14ac:dyDescent="0.2">
      <c r="B893"/>
      <c r="C893"/>
      <c r="D893"/>
      <c r="E893"/>
      <c r="F893"/>
      <c r="G893"/>
      <c r="H893"/>
      <c r="I893"/>
      <c r="J893"/>
      <c r="K893"/>
      <c r="L893"/>
    </row>
    <row r="894" spans="2:12" x14ac:dyDescent="0.2">
      <c r="B894"/>
      <c r="C894"/>
      <c r="D894"/>
      <c r="E894"/>
      <c r="F894"/>
      <c r="G894"/>
      <c r="H894"/>
      <c r="I894"/>
      <c r="J894"/>
      <c r="K894"/>
      <c r="L894"/>
    </row>
    <row r="895" spans="2:12" x14ac:dyDescent="0.2">
      <c r="B895"/>
      <c r="C895"/>
      <c r="D895"/>
      <c r="E895"/>
      <c r="F895"/>
      <c r="G895"/>
      <c r="H895"/>
      <c r="I895"/>
      <c r="J895"/>
      <c r="K895"/>
      <c r="L895"/>
    </row>
    <row r="896" spans="2:12" x14ac:dyDescent="0.2">
      <c r="B896"/>
      <c r="C896"/>
      <c r="D896"/>
      <c r="E896"/>
      <c r="F896"/>
      <c r="G896"/>
      <c r="H896"/>
      <c r="I896"/>
      <c r="J896"/>
      <c r="K896"/>
      <c r="L896"/>
    </row>
    <row r="897" spans="2:12" x14ac:dyDescent="0.2">
      <c r="B897"/>
      <c r="C897"/>
      <c r="D897"/>
      <c r="E897"/>
      <c r="F897"/>
      <c r="G897"/>
      <c r="H897"/>
      <c r="I897"/>
      <c r="J897"/>
      <c r="K897"/>
      <c r="L897"/>
    </row>
    <row r="898" spans="2:12" x14ac:dyDescent="0.2">
      <c r="B898"/>
      <c r="C898"/>
      <c r="D898"/>
      <c r="E898"/>
      <c r="F898"/>
      <c r="G898"/>
      <c r="H898"/>
      <c r="I898"/>
      <c r="J898"/>
      <c r="K898"/>
      <c r="L898"/>
    </row>
    <row r="899" spans="2:12" x14ac:dyDescent="0.2">
      <c r="B899"/>
      <c r="C899"/>
      <c r="D899"/>
      <c r="E899"/>
      <c r="F899"/>
      <c r="G899"/>
      <c r="H899"/>
      <c r="I899"/>
      <c r="J899"/>
      <c r="K899"/>
      <c r="L899"/>
    </row>
    <row r="900" spans="2:12" x14ac:dyDescent="0.2">
      <c r="B900"/>
      <c r="C900"/>
      <c r="D900"/>
      <c r="E900"/>
      <c r="F900"/>
      <c r="G900"/>
      <c r="H900"/>
      <c r="I900"/>
      <c r="J900"/>
      <c r="K900"/>
      <c r="L900"/>
    </row>
    <row r="901" spans="2:12" x14ac:dyDescent="0.2">
      <c r="B901"/>
      <c r="C901"/>
      <c r="D901"/>
      <c r="E901"/>
      <c r="F901"/>
      <c r="G901"/>
      <c r="H901"/>
      <c r="I901"/>
      <c r="J901"/>
      <c r="K901"/>
      <c r="L901"/>
    </row>
    <row r="902" spans="2:12" x14ac:dyDescent="0.2">
      <c r="B902"/>
      <c r="C902"/>
      <c r="D902"/>
      <c r="E902"/>
      <c r="F902"/>
      <c r="G902"/>
      <c r="H902"/>
      <c r="I902"/>
      <c r="J902"/>
      <c r="K902"/>
      <c r="L902"/>
    </row>
    <row r="903" spans="2:12" x14ac:dyDescent="0.2">
      <c r="B903"/>
      <c r="C903"/>
      <c r="D903"/>
      <c r="E903"/>
      <c r="F903"/>
      <c r="G903"/>
      <c r="H903"/>
      <c r="I903"/>
      <c r="J903"/>
      <c r="K903"/>
      <c r="L903"/>
    </row>
    <row r="904" spans="2:12" x14ac:dyDescent="0.2">
      <c r="B904"/>
      <c r="C904"/>
      <c r="D904"/>
      <c r="E904"/>
      <c r="F904"/>
      <c r="G904"/>
      <c r="H904"/>
      <c r="I904"/>
      <c r="J904"/>
      <c r="K904"/>
      <c r="L904"/>
    </row>
    <row r="905" spans="2:12" x14ac:dyDescent="0.2">
      <c r="B905"/>
      <c r="C905"/>
      <c r="D905"/>
      <c r="E905"/>
      <c r="F905"/>
      <c r="G905"/>
      <c r="H905"/>
      <c r="I905"/>
      <c r="J905"/>
      <c r="K905"/>
      <c r="L905"/>
    </row>
    <row r="906" spans="2:12" x14ac:dyDescent="0.2">
      <c r="B906"/>
      <c r="C906"/>
      <c r="D906"/>
      <c r="E906"/>
      <c r="F906"/>
      <c r="G906"/>
      <c r="H906"/>
      <c r="I906"/>
      <c r="J906"/>
      <c r="K906"/>
      <c r="L906"/>
    </row>
    <row r="907" spans="2:12" x14ac:dyDescent="0.2">
      <c r="B907"/>
      <c r="C907"/>
      <c r="D907"/>
      <c r="E907"/>
      <c r="F907"/>
      <c r="G907"/>
      <c r="H907"/>
      <c r="I907"/>
      <c r="J907"/>
      <c r="K907"/>
      <c r="L907"/>
    </row>
    <row r="908" spans="2:12" x14ac:dyDescent="0.2">
      <c r="B908"/>
      <c r="C908"/>
      <c r="D908"/>
      <c r="E908"/>
      <c r="F908"/>
      <c r="G908"/>
      <c r="H908"/>
      <c r="I908"/>
      <c r="J908"/>
      <c r="K908"/>
      <c r="L908"/>
    </row>
    <row r="909" spans="2:12" x14ac:dyDescent="0.2">
      <c r="B909"/>
      <c r="C909"/>
      <c r="D909"/>
      <c r="E909"/>
      <c r="F909"/>
      <c r="G909"/>
      <c r="H909"/>
      <c r="I909"/>
      <c r="J909"/>
      <c r="K909"/>
      <c r="L909"/>
    </row>
    <row r="910" spans="2:12" x14ac:dyDescent="0.2">
      <c r="B910"/>
      <c r="C910"/>
      <c r="D910"/>
      <c r="E910"/>
      <c r="F910"/>
      <c r="G910"/>
      <c r="H910"/>
      <c r="I910"/>
      <c r="J910"/>
      <c r="K910"/>
      <c r="L910"/>
    </row>
    <row r="911" spans="2:12" x14ac:dyDescent="0.2">
      <c r="B911"/>
      <c r="C911"/>
      <c r="D911"/>
      <c r="E911"/>
      <c r="F911"/>
      <c r="G911"/>
      <c r="H911"/>
      <c r="I911"/>
      <c r="J911"/>
      <c r="K911"/>
      <c r="L911"/>
    </row>
    <row r="912" spans="2:12" x14ac:dyDescent="0.2">
      <c r="B912"/>
      <c r="C912"/>
      <c r="D912"/>
      <c r="E912"/>
      <c r="F912"/>
      <c r="G912"/>
      <c r="H912"/>
      <c r="I912"/>
      <c r="J912"/>
      <c r="K912"/>
      <c r="L912"/>
    </row>
    <row r="913" spans="2:12" x14ac:dyDescent="0.2">
      <c r="B913"/>
      <c r="C913"/>
      <c r="D913"/>
      <c r="E913"/>
      <c r="F913"/>
      <c r="G913"/>
      <c r="H913"/>
      <c r="I913"/>
      <c r="J913"/>
      <c r="K913"/>
      <c r="L913"/>
    </row>
    <row r="914" spans="2:12" x14ac:dyDescent="0.2">
      <c r="B914"/>
      <c r="C914"/>
      <c r="D914"/>
      <c r="E914"/>
      <c r="F914"/>
      <c r="G914"/>
      <c r="H914"/>
      <c r="I914"/>
      <c r="J914"/>
      <c r="K914"/>
      <c r="L914"/>
    </row>
    <row r="915" spans="2:12" x14ac:dyDescent="0.2">
      <c r="B915"/>
      <c r="C915"/>
      <c r="D915"/>
      <c r="E915"/>
      <c r="F915"/>
      <c r="G915"/>
      <c r="H915"/>
      <c r="I915"/>
      <c r="J915"/>
      <c r="K915"/>
      <c r="L915"/>
    </row>
    <row r="916" spans="2:12" x14ac:dyDescent="0.2">
      <c r="B916"/>
      <c r="C916"/>
      <c r="D916"/>
      <c r="E916"/>
      <c r="F916"/>
      <c r="G916"/>
      <c r="H916"/>
      <c r="I916"/>
      <c r="J916"/>
      <c r="K916"/>
      <c r="L916"/>
    </row>
    <row r="917" spans="2:12" x14ac:dyDescent="0.2">
      <c r="B917"/>
      <c r="C917"/>
      <c r="D917"/>
      <c r="E917"/>
      <c r="F917"/>
      <c r="G917"/>
      <c r="H917"/>
      <c r="I917"/>
      <c r="J917"/>
      <c r="K917"/>
      <c r="L917"/>
    </row>
    <row r="918" spans="2:12" x14ac:dyDescent="0.2">
      <c r="B918"/>
      <c r="C918"/>
      <c r="D918"/>
      <c r="E918"/>
      <c r="F918"/>
      <c r="G918"/>
      <c r="H918"/>
      <c r="I918"/>
      <c r="J918"/>
      <c r="K918"/>
      <c r="L918"/>
    </row>
    <row r="919" spans="2:12" x14ac:dyDescent="0.2">
      <c r="B919"/>
      <c r="C919"/>
      <c r="D919"/>
      <c r="E919"/>
      <c r="F919"/>
      <c r="G919"/>
      <c r="H919"/>
      <c r="I919"/>
      <c r="J919"/>
      <c r="K919"/>
      <c r="L919"/>
    </row>
    <row r="920" spans="2:12" x14ac:dyDescent="0.2">
      <c r="B920"/>
      <c r="C920"/>
      <c r="D920"/>
      <c r="E920"/>
      <c r="F920"/>
      <c r="G920"/>
      <c r="H920"/>
      <c r="I920"/>
      <c r="J920"/>
      <c r="K920"/>
      <c r="L920"/>
    </row>
    <row r="921" spans="2:12" x14ac:dyDescent="0.2">
      <c r="B921"/>
      <c r="C921"/>
      <c r="D921"/>
      <c r="E921"/>
      <c r="F921"/>
      <c r="G921"/>
      <c r="H921"/>
      <c r="I921"/>
      <c r="J921"/>
      <c r="K921"/>
      <c r="L921"/>
    </row>
    <row r="922" spans="2:12" x14ac:dyDescent="0.2">
      <c r="B922"/>
      <c r="C922"/>
      <c r="D922"/>
      <c r="E922"/>
      <c r="F922"/>
      <c r="G922"/>
      <c r="H922"/>
      <c r="I922"/>
      <c r="J922"/>
      <c r="K922"/>
      <c r="L922"/>
    </row>
    <row r="923" spans="2:12" x14ac:dyDescent="0.2">
      <c r="B923"/>
      <c r="C923"/>
      <c r="D923"/>
      <c r="E923"/>
      <c r="F923"/>
      <c r="G923"/>
      <c r="H923"/>
      <c r="I923"/>
      <c r="J923"/>
      <c r="K923"/>
      <c r="L923"/>
    </row>
    <row r="924" spans="2:12" x14ac:dyDescent="0.2">
      <c r="B924"/>
      <c r="C924"/>
      <c r="D924"/>
      <c r="E924"/>
      <c r="F924"/>
      <c r="G924"/>
      <c r="H924"/>
      <c r="I924"/>
      <c r="J924"/>
      <c r="K924"/>
      <c r="L924"/>
    </row>
    <row r="925" spans="2:12" x14ac:dyDescent="0.2">
      <c r="B925"/>
      <c r="C925"/>
      <c r="D925"/>
      <c r="E925"/>
      <c r="F925"/>
      <c r="G925"/>
      <c r="H925"/>
      <c r="I925"/>
      <c r="J925"/>
      <c r="K925"/>
      <c r="L925"/>
    </row>
    <row r="926" spans="2:12" x14ac:dyDescent="0.2">
      <c r="B926"/>
      <c r="C926"/>
      <c r="D926"/>
      <c r="E926"/>
      <c r="F926"/>
      <c r="G926"/>
      <c r="H926"/>
      <c r="I926"/>
      <c r="J926"/>
      <c r="K926"/>
      <c r="L926"/>
    </row>
    <row r="927" spans="2:12" x14ac:dyDescent="0.2">
      <c r="B927"/>
      <c r="C927"/>
      <c r="D927"/>
      <c r="E927"/>
      <c r="F927"/>
      <c r="G927"/>
      <c r="H927"/>
      <c r="I927"/>
      <c r="J927"/>
      <c r="K927"/>
      <c r="L927"/>
    </row>
    <row r="928" spans="2:12" x14ac:dyDescent="0.2">
      <c r="B928"/>
      <c r="C928"/>
      <c r="D928"/>
      <c r="E928"/>
      <c r="F928"/>
      <c r="G928"/>
      <c r="H928"/>
      <c r="I928"/>
      <c r="J928"/>
      <c r="K928"/>
      <c r="L928"/>
    </row>
    <row r="929" spans="2:12" x14ac:dyDescent="0.2">
      <c r="B929"/>
      <c r="C929"/>
      <c r="D929"/>
      <c r="E929"/>
      <c r="F929"/>
      <c r="G929"/>
      <c r="H929"/>
      <c r="I929"/>
      <c r="J929"/>
      <c r="K929"/>
      <c r="L929"/>
    </row>
    <row r="930" spans="2:12" x14ac:dyDescent="0.2">
      <c r="B930"/>
      <c r="C930"/>
      <c r="D930"/>
      <c r="E930"/>
      <c r="F930"/>
      <c r="G930"/>
      <c r="H930"/>
      <c r="I930"/>
      <c r="J930"/>
      <c r="K930"/>
      <c r="L930"/>
    </row>
    <row r="931" spans="2:12" x14ac:dyDescent="0.2">
      <c r="B931"/>
      <c r="C931"/>
      <c r="D931"/>
      <c r="E931"/>
      <c r="F931"/>
      <c r="G931"/>
      <c r="H931"/>
      <c r="I931"/>
      <c r="J931"/>
      <c r="K931"/>
      <c r="L931"/>
    </row>
    <row r="932" spans="2:12" x14ac:dyDescent="0.2">
      <c r="B932"/>
      <c r="C932"/>
      <c r="D932"/>
      <c r="E932"/>
      <c r="F932"/>
      <c r="G932"/>
      <c r="H932"/>
      <c r="I932"/>
      <c r="J932"/>
      <c r="K932"/>
      <c r="L932"/>
    </row>
    <row r="933" spans="2:12" x14ac:dyDescent="0.2">
      <c r="B933"/>
      <c r="C933"/>
      <c r="D933"/>
      <c r="E933"/>
      <c r="F933"/>
      <c r="G933"/>
      <c r="H933"/>
      <c r="I933"/>
      <c r="J933"/>
      <c r="K933"/>
      <c r="L933"/>
    </row>
    <row r="934" spans="2:12" x14ac:dyDescent="0.2">
      <c r="B934"/>
      <c r="C934"/>
      <c r="D934"/>
      <c r="E934"/>
      <c r="F934"/>
      <c r="G934"/>
      <c r="H934"/>
      <c r="I934"/>
      <c r="J934"/>
      <c r="K934"/>
      <c r="L934"/>
    </row>
    <row r="935" spans="2:12" x14ac:dyDescent="0.2">
      <c r="B935"/>
      <c r="C935"/>
      <c r="D935"/>
      <c r="E935"/>
      <c r="F935"/>
      <c r="G935"/>
      <c r="H935"/>
      <c r="I935"/>
      <c r="J935"/>
      <c r="K935"/>
      <c r="L935"/>
    </row>
    <row r="936" spans="2:12" x14ac:dyDescent="0.2">
      <c r="B936"/>
      <c r="C936"/>
      <c r="D936"/>
      <c r="E936"/>
      <c r="F936"/>
      <c r="G936"/>
      <c r="H936"/>
      <c r="I936"/>
      <c r="J936"/>
      <c r="K936"/>
      <c r="L936"/>
    </row>
    <row r="937" spans="2:12" x14ac:dyDescent="0.2">
      <c r="B937"/>
      <c r="C937"/>
      <c r="D937"/>
      <c r="E937"/>
      <c r="F937"/>
      <c r="G937"/>
      <c r="H937"/>
      <c r="I937"/>
      <c r="J937"/>
      <c r="K937"/>
      <c r="L937"/>
    </row>
    <row r="938" spans="2:12" x14ac:dyDescent="0.2">
      <c r="B938"/>
      <c r="C938"/>
      <c r="D938"/>
      <c r="E938"/>
      <c r="F938"/>
      <c r="G938"/>
      <c r="H938"/>
      <c r="I938"/>
      <c r="J938"/>
      <c r="K938"/>
      <c r="L938"/>
    </row>
    <row r="939" spans="2:12" x14ac:dyDescent="0.2">
      <c r="B939"/>
      <c r="C939"/>
      <c r="D939"/>
      <c r="E939"/>
      <c r="F939"/>
      <c r="G939"/>
      <c r="H939"/>
      <c r="I939"/>
      <c r="J939"/>
      <c r="K939"/>
      <c r="L939"/>
    </row>
    <row r="940" spans="2:12" x14ac:dyDescent="0.2">
      <c r="B940"/>
      <c r="C940"/>
      <c r="D940"/>
      <c r="E940"/>
      <c r="F940"/>
      <c r="G940"/>
      <c r="H940"/>
      <c r="I940"/>
      <c r="J940"/>
      <c r="K940"/>
      <c r="L940"/>
    </row>
    <row r="941" spans="2:12" x14ac:dyDescent="0.2">
      <c r="B941"/>
      <c r="C941"/>
      <c r="D941"/>
      <c r="E941"/>
      <c r="F941"/>
      <c r="G941"/>
      <c r="H941"/>
      <c r="I941"/>
      <c r="J941"/>
      <c r="K941"/>
      <c r="L941"/>
    </row>
    <row r="942" spans="2:12" x14ac:dyDescent="0.2">
      <c r="B942"/>
      <c r="C942"/>
      <c r="D942"/>
      <c r="E942"/>
      <c r="F942"/>
      <c r="G942"/>
      <c r="H942"/>
      <c r="I942"/>
      <c r="J942"/>
      <c r="K942"/>
      <c r="L942"/>
    </row>
    <row r="943" spans="2:12" x14ac:dyDescent="0.2">
      <c r="B943"/>
      <c r="C943"/>
      <c r="D943"/>
      <c r="E943"/>
      <c r="F943"/>
      <c r="G943"/>
      <c r="H943"/>
      <c r="I943"/>
      <c r="J943"/>
      <c r="K943"/>
      <c r="L943"/>
    </row>
    <row r="944" spans="2:12" x14ac:dyDescent="0.2">
      <c r="B944"/>
      <c r="C944"/>
      <c r="D944"/>
      <c r="E944"/>
      <c r="F944"/>
      <c r="G944"/>
      <c r="H944"/>
      <c r="I944"/>
      <c r="J944"/>
      <c r="K944"/>
      <c r="L944"/>
    </row>
    <row r="945" spans="2:12" x14ac:dyDescent="0.2">
      <c r="B945"/>
      <c r="C945"/>
      <c r="D945"/>
      <c r="E945"/>
      <c r="F945"/>
      <c r="G945"/>
      <c r="H945"/>
      <c r="I945"/>
      <c r="J945"/>
      <c r="K945"/>
      <c r="L945"/>
    </row>
    <row r="946" spans="2:12" x14ac:dyDescent="0.2">
      <c r="B946"/>
      <c r="C946"/>
      <c r="D946"/>
      <c r="E946"/>
      <c r="F946"/>
      <c r="G946"/>
      <c r="H946"/>
      <c r="I946"/>
      <c r="J946"/>
      <c r="K946"/>
      <c r="L946"/>
    </row>
    <row r="947" spans="2:12" x14ac:dyDescent="0.2">
      <c r="B947"/>
      <c r="C947"/>
      <c r="D947"/>
      <c r="E947"/>
      <c r="F947"/>
      <c r="G947"/>
      <c r="H947"/>
      <c r="I947"/>
      <c r="J947"/>
      <c r="K947"/>
      <c r="L947"/>
    </row>
    <row r="948" spans="2:12" x14ac:dyDescent="0.2">
      <c r="B948"/>
      <c r="C948"/>
      <c r="D948"/>
      <c r="E948"/>
      <c r="F948"/>
      <c r="G948"/>
      <c r="H948"/>
      <c r="I948"/>
      <c r="J948"/>
      <c r="K948"/>
      <c r="L948"/>
    </row>
    <row r="949" spans="2:12" x14ac:dyDescent="0.2">
      <c r="B949"/>
      <c r="C949"/>
      <c r="D949"/>
      <c r="E949"/>
      <c r="F949"/>
      <c r="G949"/>
      <c r="H949"/>
      <c r="I949"/>
      <c r="J949"/>
      <c r="K949"/>
      <c r="L949"/>
    </row>
    <row r="950" spans="2:12" x14ac:dyDescent="0.2">
      <c r="B950"/>
      <c r="C950"/>
      <c r="D950"/>
      <c r="E950"/>
      <c r="F950"/>
      <c r="G950"/>
      <c r="H950"/>
      <c r="I950"/>
      <c r="J950"/>
      <c r="K950"/>
      <c r="L950"/>
    </row>
    <row r="951" spans="2:12" x14ac:dyDescent="0.2">
      <c r="B951"/>
      <c r="C951"/>
      <c r="D951"/>
      <c r="E951"/>
      <c r="F951"/>
      <c r="G951"/>
      <c r="H951"/>
      <c r="I951"/>
      <c r="J951"/>
      <c r="K951"/>
      <c r="L951"/>
    </row>
    <row r="952" spans="2:12" x14ac:dyDescent="0.2">
      <c r="B952"/>
      <c r="C952"/>
      <c r="D952"/>
      <c r="E952"/>
      <c r="F952"/>
      <c r="G952"/>
      <c r="H952"/>
      <c r="I952"/>
      <c r="J952"/>
      <c r="K952"/>
      <c r="L952"/>
    </row>
    <row r="953" spans="2:12" x14ac:dyDescent="0.2">
      <c r="B953"/>
      <c r="C953"/>
      <c r="D953"/>
      <c r="E953"/>
      <c r="F953"/>
      <c r="G953"/>
      <c r="H953"/>
      <c r="I953"/>
      <c r="J953"/>
      <c r="K953"/>
      <c r="L953"/>
    </row>
    <row r="954" spans="2:12" x14ac:dyDescent="0.2">
      <c r="B954"/>
      <c r="C954"/>
      <c r="D954"/>
      <c r="E954"/>
      <c r="F954"/>
      <c r="G954"/>
      <c r="H954"/>
      <c r="I954"/>
      <c r="J954"/>
      <c r="K954"/>
      <c r="L954"/>
    </row>
    <row r="955" spans="2:12" x14ac:dyDescent="0.2">
      <c r="B955"/>
      <c r="C955"/>
      <c r="D955"/>
      <c r="E955"/>
      <c r="F955"/>
      <c r="G955"/>
      <c r="H955"/>
      <c r="I955"/>
      <c r="J955"/>
      <c r="K955"/>
      <c r="L955"/>
    </row>
    <row r="956" spans="2:12" x14ac:dyDescent="0.2">
      <c r="B956"/>
      <c r="C956"/>
      <c r="D956"/>
      <c r="E956"/>
      <c r="F956"/>
      <c r="G956"/>
      <c r="H956"/>
      <c r="I956"/>
      <c r="J956"/>
      <c r="K956"/>
      <c r="L956"/>
    </row>
    <row r="957" spans="2:12" x14ac:dyDescent="0.2">
      <c r="B957"/>
      <c r="C957"/>
      <c r="D957"/>
      <c r="E957"/>
      <c r="F957"/>
      <c r="G957"/>
      <c r="H957"/>
      <c r="I957"/>
      <c r="J957"/>
      <c r="K957"/>
      <c r="L957"/>
    </row>
    <row r="958" spans="2:12" x14ac:dyDescent="0.2">
      <c r="B958"/>
      <c r="C958"/>
      <c r="D958"/>
      <c r="E958"/>
      <c r="F958"/>
      <c r="G958"/>
      <c r="H958"/>
      <c r="I958"/>
      <c r="J958"/>
      <c r="K958"/>
      <c r="L958"/>
    </row>
    <row r="959" spans="2:12" x14ac:dyDescent="0.2">
      <c r="B959"/>
      <c r="C959"/>
      <c r="D959"/>
      <c r="E959"/>
      <c r="F959"/>
      <c r="G959"/>
      <c r="H959"/>
      <c r="I959"/>
      <c r="J959"/>
      <c r="K959"/>
      <c r="L959"/>
    </row>
    <row r="960" spans="2:12" x14ac:dyDescent="0.2">
      <c r="B960"/>
      <c r="C960"/>
      <c r="D960"/>
      <c r="E960"/>
      <c r="F960"/>
      <c r="G960"/>
      <c r="H960"/>
      <c r="I960"/>
      <c r="J960"/>
      <c r="K960"/>
      <c r="L960"/>
    </row>
    <row r="961" spans="2:12" x14ac:dyDescent="0.2">
      <c r="B961"/>
      <c r="C961"/>
      <c r="D961"/>
      <c r="E961"/>
      <c r="F961"/>
      <c r="G961"/>
      <c r="H961"/>
      <c r="I961"/>
      <c r="J961"/>
      <c r="K961"/>
      <c r="L961"/>
    </row>
    <row r="962" spans="2:12" x14ac:dyDescent="0.2">
      <c r="B962"/>
      <c r="C962"/>
      <c r="D962"/>
      <c r="E962"/>
      <c r="F962"/>
      <c r="G962"/>
      <c r="H962"/>
      <c r="I962"/>
      <c r="J962"/>
      <c r="K962"/>
      <c r="L962"/>
    </row>
    <row r="963" spans="2:12" x14ac:dyDescent="0.2">
      <c r="B963"/>
      <c r="C963"/>
      <c r="D963"/>
      <c r="E963"/>
      <c r="F963"/>
      <c r="G963"/>
      <c r="H963"/>
      <c r="I963"/>
      <c r="J963"/>
      <c r="K963"/>
      <c r="L963"/>
    </row>
    <row r="964" spans="2:12" x14ac:dyDescent="0.2">
      <c r="B964"/>
      <c r="C964"/>
      <c r="D964"/>
      <c r="E964"/>
      <c r="F964"/>
      <c r="G964"/>
      <c r="H964"/>
      <c r="I964"/>
      <c r="J964"/>
      <c r="K964"/>
      <c r="L964"/>
    </row>
    <row r="965" spans="2:12" x14ac:dyDescent="0.2">
      <c r="B965"/>
      <c r="C965"/>
      <c r="D965"/>
      <c r="E965"/>
      <c r="F965"/>
      <c r="G965"/>
      <c r="H965"/>
      <c r="I965"/>
      <c r="J965"/>
      <c r="K965"/>
      <c r="L965"/>
    </row>
    <row r="966" spans="2:12" x14ac:dyDescent="0.2">
      <c r="B966"/>
      <c r="C966"/>
      <c r="D966"/>
      <c r="E966"/>
      <c r="F966"/>
      <c r="G966"/>
      <c r="H966"/>
      <c r="I966"/>
      <c r="J966"/>
      <c r="K966"/>
      <c r="L966"/>
    </row>
    <row r="967" spans="2:12" x14ac:dyDescent="0.2">
      <c r="B967"/>
      <c r="C967"/>
      <c r="D967"/>
      <c r="E967"/>
      <c r="F967"/>
      <c r="G967"/>
      <c r="H967"/>
      <c r="I967"/>
      <c r="J967"/>
      <c r="K967"/>
      <c r="L967"/>
    </row>
    <row r="968" spans="2:12" x14ac:dyDescent="0.2">
      <c r="B968"/>
      <c r="C968"/>
      <c r="D968"/>
      <c r="E968"/>
      <c r="F968"/>
      <c r="G968"/>
      <c r="H968"/>
      <c r="I968"/>
      <c r="J968"/>
      <c r="K968"/>
      <c r="L968"/>
    </row>
    <row r="969" spans="2:12" x14ac:dyDescent="0.2">
      <c r="B969"/>
      <c r="C969"/>
      <c r="D969"/>
      <c r="E969"/>
      <c r="F969"/>
      <c r="G969"/>
      <c r="H969"/>
      <c r="I969"/>
      <c r="J969"/>
      <c r="K969"/>
      <c r="L969"/>
    </row>
    <row r="970" spans="2:12" x14ac:dyDescent="0.2">
      <c r="B970"/>
      <c r="C970"/>
      <c r="D970"/>
      <c r="E970"/>
      <c r="F970"/>
      <c r="G970"/>
      <c r="H970"/>
      <c r="I970"/>
      <c r="J970"/>
      <c r="K970"/>
      <c r="L970"/>
    </row>
    <row r="971" spans="2:12" x14ac:dyDescent="0.2">
      <c r="B971"/>
      <c r="C971"/>
      <c r="D971"/>
      <c r="E971"/>
      <c r="F971"/>
      <c r="G971"/>
      <c r="H971"/>
      <c r="I971"/>
      <c r="J971"/>
      <c r="K971"/>
      <c r="L971"/>
    </row>
    <row r="972" spans="2:12" x14ac:dyDescent="0.2">
      <c r="B972"/>
      <c r="C972"/>
      <c r="D972"/>
      <c r="E972"/>
      <c r="F972"/>
      <c r="G972"/>
      <c r="H972"/>
      <c r="I972"/>
      <c r="J972"/>
      <c r="K972"/>
      <c r="L972"/>
    </row>
    <row r="973" spans="2:12" x14ac:dyDescent="0.2">
      <c r="B973"/>
      <c r="C973"/>
      <c r="D973"/>
      <c r="E973"/>
      <c r="F973"/>
      <c r="G973"/>
      <c r="H973"/>
      <c r="I973"/>
      <c r="J973"/>
      <c r="K973"/>
      <c r="L973"/>
    </row>
    <row r="974" spans="2:12" x14ac:dyDescent="0.2">
      <c r="B974"/>
      <c r="C974"/>
      <c r="D974"/>
      <c r="E974"/>
      <c r="F974"/>
      <c r="G974"/>
      <c r="H974"/>
      <c r="I974"/>
      <c r="J974"/>
      <c r="K974"/>
      <c r="L974"/>
    </row>
    <row r="975" spans="2:12" x14ac:dyDescent="0.2">
      <c r="B975"/>
      <c r="C975"/>
      <c r="D975"/>
      <c r="E975"/>
      <c r="F975"/>
      <c r="G975"/>
      <c r="H975"/>
      <c r="I975"/>
      <c r="J975"/>
      <c r="K975"/>
      <c r="L975"/>
    </row>
    <row r="976" spans="2:12" x14ac:dyDescent="0.2">
      <c r="B976"/>
      <c r="C976"/>
      <c r="D976"/>
      <c r="E976"/>
      <c r="F976"/>
      <c r="G976"/>
      <c r="H976"/>
      <c r="I976"/>
      <c r="J976"/>
      <c r="K976"/>
      <c r="L976"/>
    </row>
    <row r="977" spans="2:12" x14ac:dyDescent="0.2">
      <c r="B977"/>
      <c r="C977"/>
      <c r="D977"/>
      <c r="E977"/>
      <c r="F977"/>
      <c r="G977"/>
      <c r="H977"/>
      <c r="I977"/>
      <c r="J977"/>
      <c r="K977"/>
      <c r="L977"/>
    </row>
    <row r="978" spans="2:12" x14ac:dyDescent="0.2">
      <c r="B978"/>
      <c r="C978"/>
      <c r="D978"/>
      <c r="E978"/>
      <c r="F978"/>
      <c r="G978"/>
      <c r="H978"/>
      <c r="I978"/>
      <c r="J978"/>
      <c r="K978"/>
      <c r="L978"/>
    </row>
    <row r="979" spans="2:12" x14ac:dyDescent="0.2">
      <c r="B979"/>
      <c r="C979"/>
      <c r="D979"/>
      <c r="E979"/>
      <c r="F979"/>
      <c r="G979"/>
      <c r="H979"/>
      <c r="I979"/>
      <c r="J979"/>
      <c r="K979"/>
      <c r="L979"/>
    </row>
    <row r="980" spans="2:12" x14ac:dyDescent="0.2">
      <c r="B980"/>
      <c r="C980"/>
      <c r="D980"/>
      <c r="E980"/>
      <c r="F980"/>
      <c r="G980"/>
      <c r="H980"/>
      <c r="I980"/>
      <c r="J980"/>
      <c r="K980"/>
      <c r="L980"/>
    </row>
    <row r="981" spans="2:12" x14ac:dyDescent="0.2">
      <c r="B981"/>
      <c r="C981"/>
      <c r="D981"/>
      <c r="E981"/>
      <c r="F981"/>
      <c r="G981"/>
      <c r="H981"/>
      <c r="I981"/>
      <c r="J981"/>
      <c r="K981"/>
      <c r="L981"/>
    </row>
    <row r="982" spans="2:12" x14ac:dyDescent="0.2">
      <c r="B982"/>
      <c r="C982"/>
      <c r="D982"/>
      <c r="E982"/>
      <c r="F982"/>
      <c r="G982"/>
      <c r="H982"/>
      <c r="I982"/>
      <c r="J982"/>
      <c r="K982"/>
      <c r="L982"/>
    </row>
    <row r="983" spans="2:12" x14ac:dyDescent="0.2">
      <c r="B983"/>
      <c r="C983"/>
      <c r="D983"/>
      <c r="E983"/>
      <c r="F983"/>
      <c r="G983"/>
      <c r="H983"/>
      <c r="I983"/>
      <c r="J983"/>
      <c r="K983"/>
      <c r="L983"/>
    </row>
    <row r="984" spans="2:12" x14ac:dyDescent="0.2">
      <c r="B984"/>
      <c r="C984"/>
      <c r="D984"/>
      <c r="E984"/>
      <c r="F984"/>
      <c r="G984"/>
      <c r="H984"/>
      <c r="I984"/>
      <c r="J984"/>
      <c r="K984"/>
      <c r="L984"/>
    </row>
    <row r="985" spans="2:12" x14ac:dyDescent="0.2">
      <c r="B985"/>
      <c r="C985"/>
      <c r="D985"/>
      <c r="E985"/>
      <c r="F985"/>
      <c r="G985"/>
      <c r="H985"/>
      <c r="I985"/>
      <c r="J985"/>
      <c r="K985"/>
      <c r="L985"/>
    </row>
    <row r="986" spans="2:12" x14ac:dyDescent="0.2">
      <c r="B986"/>
      <c r="C986"/>
      <c r="D986"/>
      <c r="E986"/>
      <c r="F986"/>
      <c r="G986"/>
      <c r="H986"/>
      <c r="I986"/>
      <c r="J986"/>
      <c r="K986"/>
      <c r="L986"/>
    </row>
    <row r="987" spans="2:12" x14ac:dyDescent="0.2">
      <c r="B987"/>
      <c r="C987"/>
      <c r="D987"/>
      <c r="E987"/>
      <c r="F987"/>
      <c r="G987"/>
      <c r="H987"/>
      <c r="I987"/>
      <c r="J987"/>
      <c r="K987"/>
      <c r="L987"/>
    </row>
    <row r="988" spans="2:12" x14ac:dyDescent="0.2">
      <c r="B988"/>
      <c r="C988"/>
      <c r="D988"/>
      <c r="E988"/>
      <c r="F988"/>
      <c r="G988"/>
      <c r="H988"/>
      <c r="I988"/>
      <c r="J988"/>
      <c r="K988"/>
      <c r="L988"/>
    </row>
    <row r="989" spans="2:12" x14ac:dyDescent="0.2">
      <c r="B989"/>
      <c r="C989"/>
      <c r="D989"/>
      <c r="E989"/>
      <c r="F989"/>
      <c r="G989"/>
      <c r="H989"/>
      <c r="I989"/>
      <c r="J989"/>
      <c r="K989"/>
      <c r="L989"/>
    </row>
    <row r="990" spans="2:12" x14ac:dyDescent="0.2">
      <c r="B990"/>
      <c r="C990"/>
      <c r="D990"/>
      <c r="E990"/>
      <c r="F990"/>
      <c r="G990"/>
      <c r="H990"/>
      <c r="I990"/>
      <c r="J990"/>
      <c r="K990"/>
      <c r="L990"/>
    </row>
    <row r="991" spans="2:12" x14ac:dyDescent="0.2">
      <c r="B991"/>
      <c r="C991"/>
      <c r="D991"/>
      <c r="E991"/>
      <c r="F991"/>
      <c r="G991"/>
      <c r="H991"/>
      <c r="I991"/>
      <c r="J991"/>
      <c r="K991"/>
      <c r="L991"/>
    </row>
    <row r="992" spans="2:12" x14ac:dyDescent="0.2">
      <c r="B992"/>
      <c r="C992"/>
      <c r="D992"/>
      <c r="E992"/>
      <c r="F992"/>
      <c r="G992"/>
      <c r="H992"/>
      <c r="I992"/>
      <c r="J992"/>
      <c r="K992"/>
      <c r="L992"/>
    </row>
    <row r="993" spans="2:12" x14ac:dyDescent="0.2">
      <c r="B993"/>
      <c r="C993"/>
      <c r="D993"/>
      <c r="E993"/>
      <c r="F993"/>
      <c r="G993"/>
      <c r="H993"/>
      <c r="I993"/>
      <c r="J993"/>
      <c r="K993"/>
      <c r="L993"/>
    </row>
    <row r="994" spans="2:12" x14ac:dyDescent="0.2">
      <c r="B994"/>
      <c r="C994"/>
      <c r="D994"/>
      <c r="E994"/>
      <c r="F994"/>
      <c r="G994"/>
      <c r="H994"/>
      <c r="I994"/>
      <c r="J994"/>
      <c r="K994"/>
      <c r="L994"/>
    </row>
    <row r="995" spans="2:12" x14ac:dyDescent="0.2">
      <c r="B995"/>
      <c r="C995"/>
      <c r="D995"/>
      <c r="E995"/>
      <c r="F995"/>
      <c r="G995"/>
      <c r="H995"/>
      <c r="I995"/>
      <c r="J995"/>
      <c r="K995"/>
      <c r="L995"/>
    </row>
    <row r="996" spans="2:12" x14ac:dyDescent="0.2">
      <c r="B996"/>
      <c r="C996"/>
      <c r="D996"/>
      <c r="E996"/>
      <c r="F996"/>
      <c r="G996"/>
      <c r="H996"/>
      <c r="I996"/>
      <c r="J996"/>
      <c r="K996"/>
      <c r="L996"/>
    </row>
    <row r="997" spans="2:12" x14ac:dyDescent="0.2">
      <c r="B997"/>
      <c r="C997"/>
      <c r="D997"/>
      <c r="E997"/>
      <c r="F997"/>
      <c r="G997"/>
      <c r="H997"/>
      <c r="I997"/>
      <c r="J997"/>
      <c r="K997"/>
      <c r="L997"/>
    </row>
    <row r="998" spans="2:12" x14ac:dyDescent="0.2">
      <c r="B998"/>
      <c r="C998"/>
      <c r="D998"/>
      <c r="E998"/>
      <c r="F998"/>
      <c r="G998"/>
      <c r="H998"/>
      <c r="I998"/>
      <c r="J998"/>
      <c r="K998"/>
      <c r="L998"/>
    </row>
    <row r="999" spans="2:12" x14ac:dyDescent="0.2">
      <c r="B999"/>
      <c r="C999"/>
      <c r="D999"/>
      <c r="E999"/>
      <c r="F999"/>
      <c r="G999"/>
      <c r="H999"/>
      <c r="I999"/>
      <c r="J999"/>
      <c r="K999"/>
      <c r="L999"/>
    </row>
    <row r="1000" spans="2:12" x14ac:dyDescent="0.2">
      <c r="B1000"/>
      <c r="C1000"/>
      <c r="D1000"/>
      <c r="E1000"/>
      <c r="F1000"/>
      <c r="G1000"/>
      <c r="H1000"/>
      <c r="I1000"/>
      <c r="J1000"/>
      <c r="K1000"/>
      <c r="L1000"/>
    </row>
    <row r="1001" spans="2:12" x14ac:dyDescent="0.2">
      <c r="B1001"/>
      <c r="C1001"/>
      <c r="D1001"/>
      <c r="E1001"/>
      <c r="F1001"/>
      <c r="G1001"/>
      <c r="H1001"/>
      <c r="I1001"/>
      <c r="J1001"/>
      <c r="K1001"/>
      <c r="L1001"/>
    </row>
    <row r="1002" spans="2:12" x14ac:dyDescent="0.2">
      <c r="B1002"/>
      <c r="C1002"/>
      <c r="D1002"/>
      <c r="E1002"/>
      <c r="F1002"/>
      <c r="G1002"/>
      <c r="H1002"/>
      <c r="I1002"/>
      <c r="J1002"/>
      <c r="K1002"/>
      <c r="L1002"/>
    </row>
    <row r="1003" spans="2:12" x14ac:dyDescent="0.2">
      <c r="B1003"/>
      <c r="C1003"/>
      <c r="D1003"/>
      <c r="E1003"/>
      <c r="F1003"/>
      <c r="G1003"/>
      <c r="H1003"/>
      <c r="I1003"/>
      <c r="J1003"/>
      <c r="K1003"/>
      <c r="L1003"/>
    </row>
    <row r="1004" spans="2:12" x14ac:dyDescent="0.2">
      <c r="B1004"/>
      <c r="C1004"/>
      <c r="D1004"/>
      <c r="E1004"/>
      <c r="F1004"/>
      <c r="G1004"/>
      <c r="H1004"/>
      <c r="I1004"/>
      <c r="J1004"/>
      <c r="K1004"/>
      <c r="L1004"/>
    </row>
    <row r="1005" spans="2:12" x14ac:dyDescent="0.2">
      <c r="B1005"/>
      <c r="C1005"/>
      <c r="D1005"/>
      <c r="E1005"/>
      <c r="F1005"/>
      <c r="G1005"/>
      <c r="H1005"/>
      <c r="I1005"/>
      <c r="J1005"/>
      <c r="K1005"/>
      <c r="L1005"/>
    </row>
    <row r="1006" spans="2:12" x14ac:dyDescent="0.2">
      <c r="B1006"/>
      <c r="C1006"/>
      <c r="D1006"/>
      <c r="E1006"/>
      <c r="F1006"/>
      <c r="G1006"/>
      <c r="H1006"/>
      <c r="I1006"/>
      <c r="J1006"/>
      <c r="K1006"/>
      <c r="L1006"/>
    </row>
    <row r="1007" spans="2:12" x14ac:dyDescent="0.2">
      <c r="B1007"/>
      <c r="C1007"/>
      <c r="D1007"/>
      <c r="E1007"/>
      <c r="F1007"/>
      <c r="G1007"/>
      <c r="H1007"/>
      <c r="I1007"/>
      <c r="J1007"/>
      <c r="K1007"/>
      <c r="L1007"/>
    </row>
    <row r="1008" spans="2:12" x14ac:dyDescent="0.2">
      <c r="B1008"/>
      <c r="C1008"/>
      <c r="D1008"/>
      <c r="E1008"/>
      <c r="F1008"/>
      <c r="G1008"/>
      <c r="H1008"/>
      <c r="I1008"/>
      <c r="J1008"/>
      <c r="K1008"/>
      <c r="L1008"/>
    </row>
    <row r="1009" spans="2:12" x14ac:dyDescent="0.2">
      <c r="B1009"/>
      <c r="C1009"/>
      <c r="D1009"/>
      <c r="E1009"/>
      <c r="F1009"/>
      <c r="G1009"/>
      <c r="H1009"/>
      <c r="I1009"/>
      <c r="J1009"/>
      <c r="K1009"/>
      <c r="L1009"/>
    </row>
    <row r="1010" spans="2:12" x14ac:dyDescent="0.2">
      <c r="B1010"/>
      <c r="C1010"/>
      <c r="D1010"/>
      <c r="E1010"/>
      <c r="F1010"/>
      <c r="G1010"/>
      <c r="H1010"/>
      <c r="I1010"/>
      <c r="J1010"/>
      <c r="K1010"/>
      <c r="L1010"/>
    </row>
    <row r="1011" spans="2:12" x14ac:dyDescent="0.2">
      <c r="B1011"/>
      <c r="C1011"/>
      <c r="D1011"/>
      <c r="E1011"/>
      <c r="F1011"/>
      <c r="G1011"/>
      <c r="H1011"/>
      <c r="I1011"/>
      <c r="J1011"/>
      <c r="K1011"/>
      <c r="L1011"/>
    </row>
    <row r="1012" spans="2:12" x14ac:dyDescent="0.2">
      <c r="B1012"/>
      <c r="C1012"/>
      <c r="D1012"/>
      <c r="E1012"/>
      <c r="F1012"/>
      <c r="G1012"/>
      <c r="H1012"/>
      <c r="I1012"/>
      <c r="J1012"/>
      <c r="K1012"/>
      <c r="L1012"/>
    </row>
    <row r="1013" spans="2:12" x14ac:dyDescent="0.2">
      <c r="B1013"/>
      <c r="C1013"/>
      <c r="D1013"/>
      <c r="E1013"/>
      <c r="F1013"/>
      <c r="G1013"/>
      <c r="H1013"/>
      <c r="I1013"/>
      <c r="J1013"/>
      <c r="K1013"/>
      <c r="L1013"/>
    </row>
    <row r="1014" spans="2:12" x14ac:dyDescent="0.2">
      <c r="B1014"/>
      <c r="C1014"/>
      <c r="D1014"/>
      <c r="E1014"/>
      <c r="F1014"/>
      <c r="G1014"/>
      <c r="H1014"/>
      <c r="I1014"/>
      <c r="J1014"/>
      <c r="K1014"/>
      <c r="L1014"/>
    </row>
    <row r="1015" spans="2:12" x14ac:dyDescent="0.2">
      <c r="B1015"/>
      <c r="C1015"/>
      <c r="D1015"/>
      <c r="E1015"/>
      <c r="F1015"/>
      <c r="G1015"/>
      <c r="H1015"/>
      <c r="I1015"/>
      <c r="J1015"/>
      <c r="K1015"/>
      <c r="L1015"/>
    </row>
    <row r="1016" spans="2:12" x14ac:dyDescent="0.2">
      <c r="B1016"/>
      <c r="C1016"/>
      <c r="D1016"/>
      <c r="E1016"/>
      <c r="F1016"/>
      <c r="G1016"/>
      <c r="H1016"/>
      <c r="I1016"/>
      <c r="J1016"/>
      <c r="K1016"/>
      <c r="L1016"/>
    </row>
    <row r="1017" spans="2:12" x14ac:dyDescent="0.2">
      <c r="B1017"/>
      <c r="C1017"/>
      <c r="D1017"/>
      <c r="E1017"/>
      <c r="F1017"/>
      <c r="G1017"/>
      <c r="H1017"/>
      <c r="I1017"/>
      <c r="J1017"/>
      <c r="K1017"/>
      <c r="L1017"/>
    </row>
    <row r="1018" spans="2:12" x14ac:dyDescent="0.2">
      <c r="B1018"/>
      <c r="C1018"/>
      <c r="D1018"/>
      <c r="E1018"/>
      <c r="F1018"/>
      <c r="G1018"/>
      <c r="H1018"/>
      <c r="I1018"/>
      <c r="J1018"/>
      <c r="K1018"/>
      <c r="L1018"/>
    </row>
    <row r="1019" spans="2:12" x14ac:dyDescent="0.2">
      <c r="B1019"/>
      <c r="C1019"/>
      <c r="D1019"/>
      <c r="E1019"/>
      <c r="F1019"/>
      <c r="G1019"/>
      <c r="H1019"/>
      <c r="I1019"/>
      <c r="J1019"/>
      <c r="K1019"/>
      <c r="L1019"/>
    </row>
    <row r="1020" spans="2:12" x14ac:dyDescent="0.2">
      <c r="B1020"/>
      <c r="C1020"/>
      <c r="D1020"/>
      <c r="E1020"/>
      <c r="F1020"/>
      <c r="G1020"/>
      <c r="H1020"/>
      <c r="I1020"/>
      <c r="J1020"/>
      <c r="K1020"/>
      <c r="L1020"/>
    </row>
    <row r="1021" spans="2:12" x14ac:dyDescent="0.2">
      <c r="B1021"/>
      <c r="C1021"/>
      <c r="D1021"/>
      <c r="E1021"/>
      <c r="F1021"/>
      <c r="G1021"/>
      <c r="H1021"/>
      <c r="I1021"/>
      <c r="J1021"/>
      <c r="K1021"/>
      <c r="L1021"/>
    </row>
    <row r="1022" spans="2:12" x14ac:dyDescent="0.2">
      <c r="B1022"/>
      <c r="C1022"/>
      <c r="D1022"/>
      <c r="E1022"/>
      <c r="F1022"/>
      <c r="G1022"/>
      <c r="H1022"/>
      <c r="I1022"/>
      <c r="J1022"/>
      <c r="K1022"/>
      <c r="L1022"/>
    </row>
    <row r="1023" spans="2:12" x14ac:dyDescent="0.2">
      <c r="B1023"/>
      <c r="C1023"/>
      <c r="D1023"/>
      <c r="E1023"/>
      <c r="F1023"/>
      <c r="G1023"/>
      <c r="H1023"/>
      <c r="I1023"/>
      <c r="J1023"/>
      <c r="K1023"/>
      <c r="L1023"/>
    </row>
    <row r="1024" spans="2:12" x14ac:dyDescent="0.2">
      <c r="B1024"/>
      <c r="C1024"/>
      <c r="D1024"/>
      <c r="E1024"/>
      <c r="F1024"/>
      <c r="G1024"/>
      <c r="H1024"/>
      <c r="I1024"/>
      <c r="J1024"/>
      <c r="K1024"/>
      <c r="L1024"/>
    </row>
    <row r="1025" spans="2:12" x14ac:dyDescent="0.2">
      <c r="B1025"/>
      <c r="C1025"/>
      <c r="D1025"/>
      <c r="E1025"/>
      <c r="F1025"/>
      <c r="G1025"/>
      <c r="H1025"/>
      <c r="I1025"/>
      <c r="J1025"/>
      <c r="K1025"/>
      <c r="L1025"/>
    </row>
    <row r="1026" spans="2:12" x14ac:dyDescent="0.2">
      <c r="B1026"/>
      <c r="C1026"/>
      <c r="D1026"/>
      <c r="E1026"/>
      <c r="F1026"/>
      <c r="G1026"/>
      <c r="H1026"/>
      <c r="I1026"/>
      <c r="J1026"/>
      <c r="K1026"/>
      <c r="L1026"/>
    </row>
    <row r="1027" spans="2:12" x14ac:dyDescent="0.2">
      <c r="B1027"/>
      <c r="C1027"/>
      <c r="D1027"/>
      <c r="E1027"/>
      <c r="F1027"/>
      <c r="G1027"/>
      <c r="H1027"/>
      <c r="I1027"/>
      <c r="J1027"/>
      <c r="K1027"/>
      <c r="L1027"/>
    </row>
    <row r="1028" spans="2:12" x14ac:dyDescent="0.2">
      <c r="B1028"/>
      <c r="C1028"/>
      <c r="D1028"/>
      <c r="E1028"/>
      <c r="F1028"/>
      <c r="G1028"/>
      <c r="H1028"/>
      <c r="I1028"/>
      <c r="J1028"/>
      <c r="K1028"/>
      <c r="L1028"/>
    </row>
    <row r="1029" spans="2:12" x14ac:dyDescent="0.2">
      <c r="B1029"/>
      <c r="C1029"/>
      <c r="D1029"/>
      <c r="E1029"/>
      <c r="F1029"/>
      <c r="G1029"/>
      <c r="H1029"/>
      <c r="I1029"/>
      <c r="J1029"/>
      <c r="K1029"/>
      <c r="L1029"/>
    </row>
    <row r="1030" spans="2:12" x14ac:dyDescent="0.2">
      <c r="B1030"/>
      <c r="C1030"/>
      <c r="D1030"/>
      <c r="E1030"/>
      <c r="F1030"/>
      <c r="G1030"/>
      <c r="H1030"/>
      <c r="I1030"/>
      <c r="J1030"/>
      <c r="K1030"/>
      <c r="L1030"/>
    </row>
    <row r="1031" spans="2:12" x14ac:dyDescent="0.2">
      <c r="B1031"/>
      <c r="C1031"/>
      <c r="D1031"/>
      <c r="E1031"/>
      <c r="F1031"/>
      <c r="G1031"/>
      <c r="H1031"/>
      <c r="I1031"/>
      <c r="J1031"/>
      <c r="K1031"/>
      <c r="L1031"/>
    </row>
    <row r="1032" spans="2:12" x14ac:dyDescent="0.2">
      <c r="B1032"/>
      <c r="C1032"/>
      <c r="D1032"/>
      <c r="E1032"/>
      <c r="F1032"/>
      <c r="G1032"/>
      <c r="H1032"/>
      <c r="I1032"/>
      <c r="J1032"/>
      <c r="K1032"/>
      <c r="L1032"/>
    </row>
    <row r="1033" spans="2:12" x14ac:dyDescent="0.2">
      <c r="B1033"/>
      <c r="C1033"/>
      <c r="D1033"/>
      <c r="E1033"/>
      <c r="F1033"/>
      <c r="G1033"/>
      <c r="H1033"/>
      <c r="I1033"/>
      <c r="J1033"/>
      <c r="K1033"/>
      <c r="L1033"/>
    </row>
    <row r="1034" spans="2:12" x14ac:dyDescent="0.2">
      <c r="B1034"/>
      <c r="C1034"/>
      <c r="D1034"/>
      <c r="E1034"/>
      <c r="F1034"/>
      <c r="G1034"/>
      <c r="H1034"/>
      <c r="I1034"/>
      <c r="J1034"/>
      <c r="K1034"/>
      <c r="L1034"/>
    </row>
    <row r="1035" spans="2:12" x14ac:dyDescent="0.2">
      <c r="B1035"/>
      <c r="C1035"/>
      <c r="D1035"/>
      <c r="E1035"/>
      <c r="F1035"/>
      <c r="G1035"/>
      <c r="H1035"/>
      <c r="I1035"/>
      <c r="J1035"/>
      <c r="K1035"/>
      <c r="L1035"/>
    </row>
    <row r="1036" spans="2:12" x14ac:dyDescent="0.2">
      <c r="B1036"/>
      <c r="C1036"/>
      <c r="D1036"/>
      <c r="E1036"/>
      <c r="F1036"/>
      <c r="G1036"/>
      <c r="H1036"/>
      <c r="I1036"/>
      <c r="J1036"/>
      <c r="K1036"/>
      <c r="L1036"/>
    </row>
    <row r="1037" spans="2:12" x14ac:dyDescent="0.2">
      <c r="B1037"/>
      <c r="C1037"/>
      <c r="D1037"/>
      <c r="E1037"/>
      <c r="F1037"/>
      <c r="G1037"/>
      <c r="H1037"/>
      <c r="I1037"/>
      <c r="J1037"/>
      <c r="K1037"/>
      <c r="L1037"/>
    </row>
    <row r="1038" spans="2:12" x14ac:dyDescent="0.2">
      <c r="B1038"/>
      <c r="C1038"/>
      <c r="D1038"/>
      <c r="E1038"/>
      <c r="F1038"/>
      <c r="G1038"/>
      <c r="H1038"/>
      <c r="I1038"/>
      <c r="J1038"/>
      <c r="K1038"/>
      <c r="L1038"/>
    </row>
    <row r="1039" spans="2:12" x14ac:dyDescent="0.2">
      <c r="B1039"/>
      <c r="C1039"/>
      <c r="D1039"/>
      <c r="E1039"/>
      <c r="F1039"/>
      <c r="G1039"/>
      <c r="H1039"/>
      <c r="I1039"/>
      <c r="J1039"/>
      <c r="K1039"/>
      <c r="L1039"/>
    </row>
    <row r="1040" spans="2:12" x14ac:dyDescent="0.2">
      <c r="B1040"/>
      <c r="C1040"/>
      <c r="D1040"/>
      <c r="E1040"/>
      <c r="F1040"/>
      <c r="G1040"/>
      <c r="H1040"/>
      <c r="I1040"/>
      <c r="J1040"/>
      <c r="K1040"/>
      <c r="L1040"/>
    </row>
    <row r="1041" spans="2:12" x14ac:dyDescent="0.2">
      <c r="B1041"/>
      <c r="C1041"/>
      <c r="D1041"/>
      <c r="E1041"/>
      <c r="F1041"/>
      <c r="G1041"/>
      <c r="H1041"/>
      <c r="I1041"/>
      <c r="J1041"/>
      <c r="K1041"/>
      <c r="L1041"/>
    </row>
    <row r="1042" spans="2:12" x14ac:dyDescent="0.2">
      <c r="B1042"/>
      <c r="C1042"/>
      <c r="D1042"/>
      <c r="E1042"/>
      <c r="F1042"/>
      <c r="G1042"/>
      <c r="H1042"/>
      <c r="I1042"/>
      <c r="J1042"/>
      <c r="K1042"/>
      <c r="L1042"/>
    </row>
    <row r="1043" spans="2:12" x14ac:dyDescent="0.2">
      <c r="B1043"/>
      <c r="C1043"/>
      <c r="D1043"/>
      <c r="E1043"/>
      <c r="F1043"/>
      <c r="G1043"/>
      <c r="H1043"/>
      <c r="I1043"/>
      <c r="J1043"/>
      <c r="K1043"/>
      <c r="L1043"/>
    </row>
    <row r="1044" spans="2:12" x14ac:dyDescent="0.2">
      <c r="B1044"/>
      <c r="C1044"/>
      <c r="D1044"/>
      <c r="E1044"/>
      <c r="F1044"/>
      <c r="G1044"/>
      <c r="H1044"/>
      <c r="I1044"/>
      <c r="J1044"/>
      <c r="K1044"/>
      <c r="L1044"/>
    </row>
    <row r="1045" spans="2:12" x14ac:dyDescent="0.2">
      <c r="B1045"/>
      <c r="C1045"/>
      <c r="D1045"/>
      <c r="E1045"/>
      <c r="F1045"/>
      <c r="G1045"/>
      <c r="H1045"/>
      <c r="I1045"/>
      <c r="J1045"/>
      <c r="K1045"/>
      <c r="L1045"/>
    </row>
    <row r="1046" spans="2:12" x14ac:dyDescent="0.2">
      <c r="B1046"/>
      <c r="C1046"/>
      <c r="D1046"/>
      <c r="E1046"/>
      <c r="F1046"/>
      <c r="G1046"/>
      <c r="H1046"/>
      <c r="I1046"/>
      <c r="J1046"/>
      <c r="K1046"/>
      <c r="L1046"/>
    </row>
    <row r="1047" spans="2:12" x14ac:dyDescent="0.2">
      <c r="B1047"/>
      <c r="C1047"/>
      <c r="D1047"/>
      <c r="E1047"/>
      <c r="F1047"/>
      <c r="G1047"/>
      <c r="H1047"/>
      <c r="I1047"/>
      <c r="J1047"/>
      <c r="K1047"/>
      <c r="L1047"/>
    </row>
    <row r="1048" spans="2:12" x14ac:dyDescent="0.2">
      <c r="B1048"/>
      <c r="C1048"/>
      <c r="D1048"/>
      <c r="E1048"/>
      <c r="F1048"/>
      <c r="G1048"/>
      <c r="H1048"/>
      <c r="I1048"/>
      <c r="J1048"/>
      <c r="K1048"/>
      <c r="L1048"/>
    </row>
    <row r="1049" spans="2:12" x14ac:dyDescent="0.2">
      <c r="B1049"/>
      <c r="C1049"/>
      <c r="D1049"/>
      <c r="E1049"/>
      <c r="F1049"/>
      <c r="G1049"/>
      <c r="H1049"/>
      <c r="I1049"/>
      <c r="J1049"/>
      <c r="K1049"/>
      <c r="L1049"/>
    </row>
    <row r="1050" spans="2:12" x14ac:dyDescent="0.2">
      <c r="B1050"/>
      <c r="C1050"/>
      <c r="D1050"/>
      <c r="E1050"/>
      <c r="F1050"/>
      <c r="G1050"/>
      <c r="H1050"/>
      <c r="I1050"/>
      <c r="J1050"/>
      <c r="K1050"/>
      <c r="L1050"/>
    </row>
    <row r="1051" spans="2:12" x14ac:dyDescent="0.2">
      <c r="B1051"/>
      <c r="C1051"/>
      <c r="D1051"/>
      <c r="E1051"/>
      <c r="F1051"/>
      <c r="G1051"/>
      <c r="H1051"/>
      <c r="I1051"/>
      <c r="J1051"/>
      <c r="K1051"/>
      <c r="L1051"/>
    </row>
    <row r="1052" spans="2:12" x14ac:dyDescent="0.2">
      <c r="B1052"/>
      <c r="C1052"/>
      <c r="D1052"/>
      <c r="E1052"/>
      <c r="F1052"/>
      <c r="G1052"/>
      <c r="H1052"/>
      <c r="I1052"/>
      <c r="J1052"/>
      <c r="K1052"/>
      <c r="L1052"/>
    </row>
    <row r="1053" spans="2:12" x14ac:dyDescent="0.2">
      <c r="B1053"/>
      <c r="C1053"/>
      <c r="D1053"/>
      <c r="E1053"/>
      <c r="F1053"/>
      <c r="G1053"/>
      <c r="H1053"/>
      <c r="I1053"/>
      <c r="J1053"/>
      <c r="K1053"/>
      <c r="L1053"/>
    </row>
    <row r="1054" spans="2:12" x14ac:dyDescent="0.2">
      <c r="B1054"/>
      <c r="C1054"/>
      <c r="D1054"/>
      <c r="E1054"/>
      <c r="F1054"/>
      <c r="G1054"/>
      <c r="H1054"/>
      <c r="I1054"/>
      <c r="J1054"/>
      <c r="K1054"/>
      <c r="L1054"/>
    </row>
    <row r="1055" spans="2:12" x14ac:dyDescent="0.2">
      <c r="B1055"/>
      <c r="C1055"/>
      <c r="D1055"/>
      <c r="E1055"/>
      <c r="F1055"/>
      <c r="G1055"/>
      <c r="H1055"/>
      <c r="I1055"/>
      <c r="J1055"/>
      <c r="K1055"/>
      <c r="L1055"/>
    </row>
    <row r="1056" spans="2:12" x14ac:dyDescent="0.2">
      <c r="B1056"/>
      <c r="C1056"/>
      <c r="D1056"/>
      <c r="E1056"/>
      <c r="F1056"/>
      <c r="G1056"/>
      <c r="H1056"/>
      <c r="I1056"/>
      <c r="J1056"/>
      <c r="K1056"/>
      <c r="L1056"/>
    </row>
    <row r="1057" spans="2:12" x14ac:dyDescent="0.2">
      <c r="B1057"/>
      <c r="C1057"/>
      <c r="D1057"/>
      <c r="E1057"/>
      <c r="F1057"/>
      <c r="G1057"/>
      <c r="H1057"/>
      <c r="I1057"/>
      <c r="J1057"/>
      <c r="K1057"/>
      <c r="L1057"/>
    </row>
    <row r="1058" spans="2:12" x14ac:dyDescent="0.2">
      <c r="B1058"/>
      <c r="C1058"/>
      <c r="D1058"/>
      <c r="E1058"/>
      <c r="F1058"/>
      <c r="G1058"/>
      <c r="H1058"/>
      <c r="I1058"/>
      <c r="J1058"/>
      <c r="K1058"/>
      <c r="L1058"/>
    </row>
    <row r="1059" spans="2:12" x14ac:dyDescent="0.2">
      <c r="B1059"/>
      <c r="C1059"/>
      <c r="D1059"/>
      <c r="E1059"/>
      <c r="F1059"/>
      <c r="G1059"/>
      <c r="H1059"/>
      <c r="I1059"/>
      <c r="J1059"/>
      <c r="K1059"/>
      <c r="L1059"/>
    </row>
    <row r="1060" spans="2:12" x14ac:dyDescent="0.2">
      <c r="B1060"/>
      <c r="C1060"/>
      <c r="D1060"/>
      <c r="E1060"/>
      <c r="F1060"/>
      <c r="G1060"/>
      <c r="H1060"/>
      <c r="I1060"/>
      <c r="J1060"/>
      <c r="K1060"/>
      <c r="L1060"/>
    </row>
    <row r="1061" spans="2:12" x14ac:dyDescent="0.2">
      <c r="B1061"/>
      <c r="C1061"/>
      <c r="D1061"/>
      <c r="E1061"/>
      <c r="F1061"/>
      <c r="G1061"/>
      <c r="H1061"/>
      <c r="I1061"/>
      <c r="J1061"/>
      <c r="K1061"/>
      <c r="L1061"/>
    </row>
    <row r="1062" spans="2:12" x14ac:dyDescent="0.2">
      <c r="B1062"/>
      <c r="C1062"/>
      <c r="D1062"/>
      <c r="E1062"/>
      <c r="F1062"/>
      <c r="G1062"/>
      <c r="H1062"/>
      <c r="I1062"/>
      <c r="J1062"/>
      <c r="K1062"/>
      <c r="L1062"/>
    </row>
    <row r="1063" spans="2:12" x14ac:dyDescent="0.2">
      <c r="B1063"/>
      <c r="C1063"/>
      <c r="D1063"/>
      <c r="E1063"/>
      <c r="F1063"/>
      <c r="G1063"/>
      <c r="H1063"/>
      <c r="I1063"/>
      <c r="J1063"/>
      <c r="K1063"/>
      <c r="L1063"/>
    </row>
    <row r="1064" spans="2:12" x14ac:dyDescent="0.2">
      <c r="B1064"/>
      <c r="C1064"/>
      <c r="D1064"/>
      <c r="E1064"/>
      <c r="F1064"/>
      <c r="G1064"/>
      <c r="H1064"/>
      <c r="I1064"/>
      <c r="J1064"/>
      <c r="K1064"/>
      <c r="L1064"/>
    </row>
    <row r="1065" spans="2:12" x14ac:dyDescent="0.2">
      <c r="B1065"/>
      <c r="C1065"/>
      <c r="D1065"/>
      <c r="E1065"/>
      <c r="F1065"/>
      <c r="G1065"/>
      <c r="H1065"/>
      <c r="I1065"/>
      <c r="J1065"/>
      <c r="K1065"/>
      <c r="L1065"/>
    </row>
    <row r="1066" spans="2:12" x14ac:dyDescent="0.2">
      <c r="B1066"/>
      <c r="C1066"/>
      <c r="D1066"/>
      <c r="E1066"/>
      <c r="F1066"/>
      <c r="G1066"/>
      <c r="H1066"/>
      <c r="I1066"/>
      <c r="J1066"/>
      <c r="K1066"/>
      <c r="L1066"/>
    </row>
    <row r="1067" spans="2:12" x14ac:dyDescent="0.2">
      <c r="B1067"/>
      <c r="C1067"/>
      <c r="D1067"/>
      <c r="E1067"/>
      <c r="F1067"/>
      <c r="G1067"/>
      <c r="H1067"/>
      <c r="I1067"/>
      <c r="J1067"/>
      <c r="K1067"/>
      <c r="L1067"/>
    </row>
    <row r="1068" spans="2:12" x14ac:dyDescent="0.2">
      <c r="B1068"/>
      <c r="C1068"/>
      <c r="D1068"/>
      <c r="E1068"/>
      <c r="F1068"/>
      <c r="G1068"/>
      <c r="H1068"/>
      <c r="I1068"/>
      <c r="J1068"/>
      <c r="K1068"/>
      <c r="L1068"/>
    </row>
    <row r="1069" spans="2:12" x14ac:dyDescent="0.2">
      <c r="B1069"/>
      <c r="C1069"/>
      <c r="D1069"/>
      <c r="E1069"/>
      <c r="F1069"/>
      <c r="G1069"/>
      <c r="H1069"/>
      <c r="I1069"/>
      <c r="J1069"/>
      <c r="K1069"/>
      <c r="L1069"/>
    </row>
    <row r="1070" spans="2:12" x14ac:dyDescent="0.2">
      <c r="B1070"/>
      <c r="C1070"/>
      <c r="D1070"/>
      <c r="E1070"/>
      <c r="F1070"/>
      <c r="G1070"/>
      <c r="H1070"/>
      <c r="I1070"/>
      <c r="J1070"/>
      <c r="K1070"/>
      <c r="L1070"/>
    </row>
    <row r="1071" spans="2:12" x14ac:dyDescent="0.2">
      <c r="B1071"/>
      <c r="C1071"/>
      <c r="D1071"/>
      <c r="E1071"/>
      <c r="F1071"/>
      <c r="G1071"/>
      <c r="H1071"/>
      <c r="I1071"/>
      <c r="J1071"/>
      <c r="K1071"/>
      <c r="L1071"/>
    </row>
    <row r="1072" spans="2:12" x14ac:dyDescent="0.2">
      <c r="B1072"/>
      <c r="C1072"/>
      <c r="D1072"/>
      <c r="E1072"/>
      <c r="F1072"/>
      <c r="G1072"/>
      <c r="H1072"/>
      <c r="I1072"/>
      <c r="J1072"/>
      <c r="K1072"/>
      <c r="L1072"/>
    </row>
    <row r="1073" spans="2:12" x14ac:dyDescent="0.2">
      <c r="B1073"/>
      <c r="C1073"/>
      <c r="D1073"/>
      <c r="E1073"/>
      <c r="F1073"/>
      <c r="G1073"/>
      <c r="H1073"/>
      <c r="I1073"/>
      <c r="J1073"/>
      <c r="K1073"/>
      <c r="L1073"/>
    </row>
    <row r="1074" spans="2:12" x14ac:dyDescent="0.2">
      <c r="B1074"/>
      <c r="C1074"/>
      <c r="D1074"/>
      <c r="E1074"/>
      <c r="F1074"/>
      <c r="G1074"/>
      <c r="H1074"/>
      <c r="I1074"/>
      <c r="J1074"/>
      <c r="K1074"/>
      <c r="L1074"/>
    </row>
    <row r="1075" spans="2:12" x14ac:dyDescent="0.2">
      <c r="B1075"/>
      <c r="C1075"/>
      <c r="D1075"/>
      <c r="E1075"/>
      <c r="F1075"/>
      <c r="G1075"/>
      <c r="H1075"/>
      <c r="I1075"/>
      <c r="J1075"/>
      <c r="K1075"/>
      <c r="L1075"/>
    </row>
    <row r="1076" spans="2:12" x14ac:dyDescent="0.2">
      <c r="B1076"/>
      <c r="C1076"/>
      <c r="D1076"/>
      <c r="E1076"/>
      <c r="F1076"/>
      <c r="G1076"/>
      <c r="H1076"/>
      <c r="I1076"/>
      <c r="J1076"/>
      <c r="K1076"/>
      <c r="L1076"/>
    </row>
    <row r="1077" spans="2:12" x14ac:dyDescent="0.2">
      <c r="B1077"/>
      <c r="C1077"/>
      <c r="D1077"/>
      <c r="E1077"/>
      <c r="F1077"/>
      <c r="G1077"/>
      <c r="H1077"/>
      <c r="I1077"/>
      <c r="J1077"/>
      <c r="K1077"/>
      <c r="L1077"/>
    </row>
    <row r="1078" spans="2:12" x14ac:dyDescent="0.2">
      <c r="B1078"/>
      <c r="C1078"/>
      <c r="D1078"/>
      <c r="E1078"/>
      <c r="F1078"/>
      <c r="G1078"/>
      <c r="H1078"/>
      <c r="I1078"/>
      <c r="J1078"/>
      <c r="K1078"/>
      <c r="L1078"/>
    </row>
    <row r="1079" spans="2:12" x14ac:dyDescent="0.2">
      <c r="B1079"/>
      <c r="C1079"/>
      <c r="D1079"/>
      <c r="E1079"/>
      <c r="F1079"/>
      <c r="G1079"/>
      <c r="H1079"/>
      <c r="I1079"/>
      <c r="J1079"/>
      <c r="K1079"/>
      <c r="L1079"/>
    </row>
    <row r="1080" spans="2:12" x14ac:dyDescent="0.2">
      <c r="B1080"/>
      <c r="C1080"/>
      <c r="D1080"/>
      <c r="E1080"/>
      <c r="F1080"/>
      <c r="G1080"/>
      <c r="H1080"/>
      <c r="I1080"/>
      <c r="J1080"/>
      <c r="K1080"/>
      <c r="L1080"/>
    </row>
    <row r="1081" spans="2:12" x14ac:dyDescent="0.2">
      <c r="B1081"/>
      <c r="C1081"/>
      <c r="D1081"/>
      <c r="E1081"/>
      <c r="F1081"/>
      <c r="G1081"/>
      <c r="H1081"/>
      <c r="I1081"/>
      <c r="J1081"/>
      <c r="K1081"/>
      <c r="L1081"/>
    </row>
    <row r="1082" spans="2:12" x14ac:dyDescent="0.2">
      <c r="B1082"/>
      <c r="C1082"/>
      <c r="D1082"/>
      <c r="E1082"/>
      <c r="F1082"/>
      <c r="G1082"/>
      <c r="H1082"/>
      <c r="I1082"/>
      <c r="J1082"/>
      <c r="K1082"/>
      <c r="L1082"/>
    </row>
    <row r="1083" spans="2:12" x14ac:dyDescent="0.2">
      <c r="B1083"/>
      <c r="C1083"/>
      <c r="D1083"/>
      <c r="E1083"/>
      <c r="F1083"/>
      <c r="G1083"/>
      <c r="H1083"/>
      <c r="I1083"/>
      <c r="J1083"/>
      <c r="K1083"/>
      <c r="L1083"/>
    </row>
    <row r="1084" spans="2:12" x14ac:dyDescent="0.2">
      <c r="B1084"/>
      <c r="C1084"/>
      <c r="D1084"/>
      <c r="E1084"/>
      <c r="F1084"/>
      <c r="G1084"/>
      <c r="H1084"/>
      <c r="I1084"/>
      <c r="J1084"/>
      <c r="K1084"/>
      <c r="L1084"/>
    </row>
    <row r="1085" spans="2:12" x14ac:dyDescent="0.2">
      <c r="B1085"/>
      <c r="C1085"/>
      <c r="D1085"/>
      <c r="E1085"/>
      <c r="F1085"/>
      <c r="G1085"/>
      <c r="H1085"/>
      <c r="I1085"/>
      <c r="J1085"/>
      <c r="K1085"/>
      <c r="L1085"/>
    </row>
    <row r="1086" spans="2:12" x14ac:dyDescent="0.2">
      <c r="B1086"/>
      <c r="C1086"/>
      <c r="D1086"/>
      <c r="E1086"/>
      <c r="F1086"/>
      <c r="G1086"/>
      <c r="H1086"/>
      <c r="I1086"/>
      <c r="J1086"/>
      <c r="K1086"/>
      <c r="L1086"/>
    </row>
    <row r="1087" spans="2:12" x14ac:dyDescent="0.2">
      <c r="B1087"/>
      <c r="C1087"/>
      <c r="D1087"/>
      <c r="E1087"/>
      <c r="F1087"/>
      <c r="G1087"/>
      <c r="H1087"/>
      <c r="I1087"/>
      <c r="J1087"/>
      <c r="K1087"/>
      <c r="L1087"/>
    </row>
    <row r="1088" spans="2:12" x14ac:dyDescent="0.2">
      <c r="B1088"/>
      <c r="C1088"/>
      <c r="D1088"/>
      <c r="E1088"/>
      <c r="F1088"/>
      <c r="G1088"/>
      <c r="H1088"/>
      <c r="I1088"/>
      <c r="J1088"/>
      <c r="K1088"/>
      <c r="L1088"/>
    </row>
    <row r="1089" spans="2:12" x14ac:dyDescent="0.2">
      <c r="B1089"/>
      <c r="C1089"/>
      <c r="D1089"/>
      <c r="E1089"/>
      <c r="F1089"/>
      <c r="G1089"/>
      <c r="H1089"/>
      <c r="I1089"/>
      <c r="J1089"/>
      <c r="K1089"/>
      <c r="L1089"/>
    </row>
    <row r="1090" spans="2:12" x14ac:dyDescent="0.2">
      <c r="B1090"/>
      <c r="C1090"/>
      <c r="D1090"/>
      <c r="E1090"/>
      <c r="F1090"/>
      <c r="G1090"/>
      <c r="H1090"/>
      <c r="I1090"/>
      <c r="J1090"/>
      <c r="K1090"/>
      <c r="L1090"/>
    </row>
    <row r="1091" spans="2:12" x14ac:dyDescent="0.2">
      <c r="B1091"/>
      <c r="C1091"/>
      <c r="D1091"/>
      <c r="E1091"/>
      <c r="F1091"/>
      <c r="G1091"/>
      <c r="H1091"/>
      <c r="I1091"/>
      <c r="J1091"/>
      <c r="K1091"/>
      <c r="L1091"/>
    </row>
    <row r="1092" spans="2:12" x14ac:dyDescent="0.2">
      <c r="B1092"/>
      <c r="C1092"/>
      <c r="D1092"/>
      <c r="E1092"/>
      <c r="F1092"/>
      <c r="G1092"/>
      <c r="H1092"/>
      <c r="I1092"/>
      <c r="J1092"/>
      <c r="K1092"/>
      <c r="L1092"/>
    </row>
    <row r="1093" spans="2:12" x14ac:dyDescent="0.2">
      <c r="B1093"/>
      <c r="C1093"/>
      <c r="D1093"/>
      <c r="E1093"/>
      <c r="F1093"/>
      <c r="G1093"/>
      <c r="H1093"/>
      <c r="I1093"/>
      <c r="J1093"/>
      <c r="K1093"/>
      <c r="L1093"/>
    </row>
    <row r="1094" spans="2:12" x14ac:dyDescent="0.2">
      <c r="B1094"/>
      <c r="C1094"/>
      <c r="D1094"/>
      <c r="E1094"/>
      <c r="F1094"/>
      <c r="G1094"/>
      <c r="H1094"/>
      <c r="I1094"/>
      <c r="J1094"/>
      <c r="K1094"/>
      <c r="L1094"/>
    </row>
    <row r="1095" spans="2:12" x14ac:dyDescent="0.2">
      <c r="B1095"/>
      <c r="C1095"/>
      <c r="D1095"/>
      <c r="E1095"/>
      <c r="F1095"/>
      <c r="G1095"/>
      <c r="H1095"/>
      <c r="I1095"/>
      <c r="J1095"/>
      <c r="K1095"/>
      <c r="L1095"/>
    </row>
    <row r="1096" spans="2:12" x14ac:dyDescent="0.2">
      <c r="B1096"/>
      <c r="C1096"/>
      <c r="D1096"/>
      <c r="E1096"/>
      <c r="F1096"/>
      <c r="G1096"/>
      <c r="H1096"/>
      <c r="I1096"/>
      <c r="J1096"/>
      <c r="K1096"/>
      <c r="L1096"/>
    </row>
    <row r="1097" spans="2:12" x14ac:dyDescent="0.2">
      <c r="B1097"/>
      <c r="C1097"/>
      <c r="D1097"/>
      <c r="E1097"/>
      <c r="F1097"/>
      <c r="G1097"/>
      <c r="H1097"/>
      <c r="I1097"/>
      <c r="J1097"/>
      <c r="K1097"/>
      <c r="L1097"/>
    </row>
    <row r="1098" spans="2:12" x14ac:dyDescent="0.2">
      <c r="B1098"/>
      <c r="C1098"/>
      <c r="D1098"/>
      <c r="E1098"/>
      <c r="F1098"/>
      <c r="G1098"/>
      <c r="H1098"/>
      <c r="I1098"/>
      <c r="J1098"/>
      <c r="K1098"/>
      <c r="L1098"/>
    </row>
    <row r="1099" spans="2:12" x14ac:dyDescent="0.2">
      <c r="B1099"/>
      <c r="C1099"/>
      <c r="D1099"/>
      <c r="E1099"/>
      <c r="F1099"/>
      <c r="G1099"/>
      <c r="H1099"/>
      <c r="I1099"/>
      <c r="J1099"/>
      <c r="K1099"/>
      <c r="L1099"/>
    </row>
    <row r="1100" spans="2:12" x14ac:dyDescent="0.2">
      <c r="B1100"/>
      <c r="C1100"/>
      <c r="D1100"/>
      <c r="E1100"/>
      <c r="F1100"/>
      <c r="G1100"/>
      <c r="H1100"/>
      <c r="I1100"/>
      <c r="J1100"/>
      <c r="K1100"/>
      <c r="L1100"/>
    </row>
    <row r="1101" spans="2:12" x14ac:dyDescent="0.2">
      <c r="B1101"/>
      <c r="C1101"/>
      <c r="D1101"/>
      <c r="E1101"/>
      <c r="F1101"/>
      <c r="G1101"/>
      <c r="H1101"/>
      <c r="I1101"/>
      <c r="J1101"/>
      <c r="K1101"/>
      <c r="L1101"/>
    </row>
    <row r="1102" spans="2:12" x14ac:dyDescent="0.2">
      <c r="B1102"/>
      <c r="C1102"/>
      <c r="D1102"/>
      <c r="E1102"/>
      <c r="F1102"/>
      <c r="G1102"/>
      <c r="H1102"/>
      <c r="I1102"/>
      <c r="J1102"/>
      <c r="K1102"/>
      <c r="L1102"/>
    </row>
    <row r="1103" spans="2:12" x14ac:dyDescent="0.2">
      <c r="B1103"/>
      <c r="C1103"/>
      <c r="D1103"/>
      <c r="E1103"/>
      <c r="F1103"/>
      <c r="G1103"/>
      <c r="H1103"/>
      <c r="I1103"/>
      <c r="J1103"/>
      <c r="K1103"/>
      <c r="L1103"/>
    </row>
    <row r="1104" spans="2:12" x14ac:dyDescent="0.2">
      <c r="B1104"/>
      <c r="C1104"/>
      <c r="D1104"/>
      <c r="E1104"/>
      <c r="F1104"/>
      <c r="G1104"/>
      <c r="H1104"/>
      <c r="I1104"/>
      <c r="J1104"/>
      <c r="K1104"/>
      <c r="L1104"/>
    </row>
    <row r="1105" spans="2:12" x14ac:dyDescent="0.2">
      <c r="B1105"/>
      <c r="C1105"/>
      <c r="D1105"/>
      <c r="E1105"/>
      <c r="F1105"/>
      <c r="G1105"/>
      <c r="H1105"/>
      <c r="I1105"/>
      <c r="J1105"/>
      <c r="K1105"/>
      <c r="L1105"/>
    </row>
    <row r="1106" spans="2:12" x14ac:dyDescent="0.2">
      <c r="B1106"/>
      <c r="C1106"/>
      <c r="D1106"/>
      <c r="E1106"/>
      <c r="F1106"/>
      <c r="G1106"/>
      <c r="H1106"/>
      <c r="I1106"/>
      <c r="J1106"/>
      <c r="K1106"/>
      <c r="L1106"/>
    </row>
    <row r="1107" spans="2:12" x14ac:dyDescent="0.2">
      <c r="B1107"/>
      <c r="C1107"/>
      <c r="D1107"/>
      <c r="E1107"/>
      <c r="F1107"/>
      <c r="G1107"/>
      <c r="H1107"/>
      <c r="I1107"/>
      <c r="J1107"/>
      <c r="K1107"/>
      <c r="L1107"/>
    </row>
    <row r="1108" spans="2:12" x14ac:dyDescent="0.2">
      <c r="B1108"/>
      <c r="C1108"/>
      <c r="D1108"/>
      <c r="E1108"/>
      <c r="F1108"/>
      <c r="G1108"/>
      <c r="H1108"/>
      <c r="I1108"/>
      <c r="J1108"/>
      <c r="K1108"/>
      <c r="L1108"/>
    </row>
    <row r="1109" spans="2:12" x14ac:dyDescent="0.2">
      <c r="B1109"/>
      <c r="C1109"/>
      <c r="D1109"/>
      <c r="E1109"/>
      <c r="F1109"/>
      <c r="G1109"/>
      <c r="H1109"/>
      <c r="I1109"/>
      <c r="J1109"/>
      <c r="K1109"/>
      <c r="L1109"/>
    </row>
    <row r="1110" spans="2:12" x14ac:dyDescent="0.2">
      <c r="B1110"/>
      <c r="C1110"/>
      <c r="D1110"/>
      <c r="E1110"/>
      <c r="F1110"/>
      <c r="G1110"/>
      <c r="H1110"/>
      <c r="I1110"/>
      <c r="J1110"/>
      <c r="K1110"/>
      <c r="L1110"/>
    </row>
    <row r="1111" spans="2:12" x14ac:dyDescent="0.2">
      <c r="B1111"/>
      <c r="C1111"/>
      <c r="D1111"/>
      <c r="E1111"/>
      <c r="F1111"/>
      <c r="G1111"/>
      <c r="H1111"/>
      <c r="I1111"/>
      <c r="J1111"/>
      <c r="K1111"/>
      <c r="L1111"/>
    </row>
    <row r="1112" spans="2:12" x14ac:dyDescent="0.2">
      <c r="B1112"/>
      <c r="C1112"/>
      <c r="D1112"/>
      <c r="E1112"/>
      <c r="F1112"/>
      <c r="G1112"/>
      <c r="H1112"/>
      <c r="I1112"/>
      <c r="J1112"/>
      <c r="K1112"/>
      <c r="L1112"/>
    </row>
    <row r="1113" spans="2:12" x14ac:dyDescent="0.2">
      <c r="B1113"/>
      <c r="C1113"/>
      <c r="D1113"/>
      <c r="E1113"/>
      <c r="F1113"/>
      <c r="G1113"/>
      <c r="H1113"/>
      <c r="I1113"/>
      <c r="J1113"/>
      <c r="K1113"/>
      <c r="L1113"/>
    </row>
    <row r="1114" spans="2:12" x14ac:dyDescent="0.2">
      <c r="B1114"/>
      <c r="C1114"/>
      <c r="D1114"/>
      <c r="E1114"/>
      <c r="F1114"/>
      <c r="G1114"/>
      <c r="H1114"/>
      <c r="I1114"/>
      <c r="J1114"/>
      <c r="K1114"/>
      <c r="L1114"/>
    </row>
    <row r="1115" spans="2:12" x14ac:dyDescent="0.2">
      <c r="B1115"/>
      <c r="C1115"/>
      <c r="D1115"/>
      <c r="E1115"/>
      <c r="F1115"/>
      <c r="G1115"/>
      <c r="H1115"/>
      <c r="I1115"/>
      <c r="J1115"/>
      <c r="K1115"/>
      <c r="L1115"/>
    </row>
    <row r="1116" spans="2:12" x14ac:dyDescent="0.2">
      <c r="B1116"/>
      <c r="C1116"/>
      <c r="D1116"/>
      <c r="E1116"/>
      <c r="F1116"/>
      <c r="G1116"/>
      <c r="H1116"/>
      <c r="I1116"/>
      <c r="J1116"/>
      <c r="K1116"/>
      <c r="L1116"/>
    </row>
    <row r="1117" spans="2:12" x14ac:dyDescent="0.2">
      <c r="B1117"/>
      <c r="C1117"/>
      <c r="D1117"/>
      <c r="E1117"/>
      <c r="F1117"/>
      <c r="G1117"/>
      <c r="H1117"/>
      <c r="I1117"/>
      <c r="J1117"/>
      <c r="K1117"/>
      <c r="L1117"/>
    </row>
    <row r="1118" spans="2:12" x14ac:dyDescent="0.2">
      <c r="B1118"/>
      <c r="C1118"/>
      <c r="D1118"/>
      <c r="E1118"/>
      <c r="F1118"/>
      <c r="G1118"/>
      <c r="H1118"/>
      <c r="I1118"/>
      <c r="J1118"/>
      <c r="K1118"/>
      <c r="L1118"/>
    </row>
    <row r="1119" spans="2:12" x14ac:dyDescent="0.2">
      <c r="B1119"/>
      <c r="C1119"/>
      <c r="D1119"/>
      <c r="E1119"/>
      <c r="F1119"/>
      <c r="G1119"/>
      <c r="H1119"/>
      <c r="I1119"/>
      <c r="J1119"/>
      <c r="K1119"/>
      <c r="L1119"/>
    </row>
    <row r="1120" spans="2:12" x14ac:dyDescent="0.2">
      <c r="B1120"/>
      <c r="C1120"/>
      <c r="D1120"/>
      <c r="E1120"/>
      <c r="F1120"/>
      <c r="G1120"/>
      <c r="H1120"/>
      <c r="I1120"/>
      <c r="J1120"/>
      <c r="K1120"/>
      <c r="L1120"/>
    </row>
    <row r="1121" spans="2:12" x14ac:dyDescent="0.2">
      <c r="B1121"/>
      <c r="C1121"/>
      <c r="D1121"/>
      <c r="E1121"/>
      <c r="F1121"/>
      <c r="G1121"/>
      <c r="H1121"/>
      <c r="I1121"/>
      <c r="J1121"/>
      <c r="K1121"/>
      <c r="L1121"/>
    </row>
    <row r="1122" spans="2:12" x14ac:dyDescent="0.2">
      <c r="B1122"/>
      <c r="C1122"/>
      <c r="D1122"/>
      <c r="E1122"/>
      <c r="F1122"/>
      <c r="G1122"/>
      <c r="H1122"/>
      <c r="I1122"/>
      <c r="J1122"/>
      <c r="K1122"/>
      <c r="L1122"/>
    </row>
    <row r="1123" spans="2:12" x14ac:dyDescent="0.2">
      <c r="B1123"/>
      <c r="C1123"/>
      <c r="D1123"/>
      <c r="E1123"/>
      <c r="F1123"/>
      <c r="G1123"/>
      <c r="H1123"/>
      <c r="I1123"/>
      <c r="J1123"/>
      <c r="K1123"/>
      <c r="L1123"/>
    </row>
    <row r="1124" spans="2:12" x14ac:dyDescent="0.2">
      <c r="B1124"/>
      <c r="C1124"/>
      <c r="D1124"/>
      <c r="E1124"/>
      <c r="F1124"/>
      <c r="G1124"/>
      <c r="H1124"/>
      <c r="I1124"/>
      <c r="J1124"/>
      <c r="K1124"/>
      <c r="L1124"/>
    </row>
    <row r="1125" spans="2:12" x14ac:dyDescent="0.2">
      <c r="B1125"/>
      <c r="C1125"/>
      <c r="D1125"/>
      <c r="E1125"/>
      <c r="F1125"/>
      <c r="G1125"/>
      <c r="H1125"/>
      <c r="I1125"/>
      <c r="J1125"/>
      <c r="K1125"/>
      <c r="L1125"/>
    </row>
    <row r="1126" spans="2:12" x14ac:dyDescent="0.2">
      <c r="B1126"/>
      <c r="C1126"/>
      <c r="D1126"/>
      <c r="E1126"/>
      <c r="F1126"/>
      <c r="G1126"/>
      <c r="H1126"/>
      <c r="I1126"/>
      <c r="J1126"/>
      <c r="K1126"/>
      <c r="L1126"/>
    </row>
    <row r="1127" spans="2:12" x14ac:dyDescent="0.2">
      <c r="B1127"/>
      <c r="C1127"/>
      <c r="D1127"/>
      <c r="E1127"/>
      <c r="F1127"/>
      <c r="G1127"/>
      <c r="H1127"/>
      <c r="I1127"/>
      <c r="J1127"/>
      <c r="K1127"/>
      <c r="L1127"/>
    </row>
    <row r="1128" spans="2:12" x14ac:dyDescent="0.2">
      <c r="B1128"/>
      <c r="C1128"/>
      <c r="D1128"/>
      <c r="E1128"/>
      <c r="F1128"/>
      <c r="G1128"/>
      <c r="H1128"/>
      <c r="I1128"/>
      <c r="J1128"/>
      <c r="K1128"/>
      <c r="L1128"/>
    </row>
    <row r="1129" spans="2:12" x14ac:dyDescent="0.2">
      <c r="B1129"/>
      <c r="C1129"/>
      <c r="D1129"/>
      <c r="E1129"/>
      <c r="F1129"/>
      <c r="G1129"/>
      <c r="H1129"/>
      <c r="I1129"/>
      <c r="J1129"/>
      <c r="K1129"/>
      <c r="L1129"/>
    </row>
    <row r="1130" spans="2:12" x14ac:dyDescent="0.2">
      <c r="B1130"/>
      <c r="C1130"/>
      <c r="D1130"/>
      <c r="E1130"/>
      <c r="F1130"/>
      <c r="G1130"/>
      <c r="H1130"/>
      <c r="I1130"/>
      <c r="J1130"/>
      <c r="K1130"/>
      <c r="L1130"/>
    </row>
    <row r="1131" spans="2:12" x14ac:dyDescent="0.2">
      <c r="B1131"/>
      <c r="C1131"/>
      <c r="D1131"/>
      <c r="E1131"/>
      <c r="F1131"/>
      <c r="G1131"/>
      <c r="H1131"/>
      <c r="I1131"/>
      <c r="J1131"/>
      <c r="K1131"/>
      <c r="L1131"/>
    </row>
    <row r="1132" spans="2:12" x14ac:dyDescent="0.2">
      <c r="B1132"/>
      <c r="C1132"/>
      <c r="D1132"/>
      <c r="E1132"/>
      <c r="F1132"/>
      <c r="G1132"/>
      <c r="H1132"/>
      <c r="I1132"/>
      <c r="J1132"/>
      <c r="K1132"/>
      <c r="L1132"/>
    </row>
    <row r="1133" spans="2:12" x14ac:dyDescent="0.2">
      <c r="B1133"/>
      <c r="C1133"/>
      <c r="D1133"/>
      <c r="E1133"/>
      <c r="F1133"/>
      <c r="G1133"/>
      <c r="H1133"/>
      <c r="I1133"/>
      <c r="J1133"/>
      <c r="K1133"/>
      <c r="L1133"/>
    </row>
    <row r="1134" spans="2:12" x14ac:dyDescent="0.2">
      <c r="B1134"/>
      <c r="C1134"/>
      <c r="D1134"/>
      <c r="E1134"/>
      <c r="F1134"/>
      <c r="G1134"/>
      <c r="H1134"/>
      <c r="I1134"/>
      <c r="J1134"/>
      <c r="K1134"/>
      <c r="L1134"/>
    </row>
    <row r="1135" spans="2:12" x14ac:dyDescent="0.2">
      <c r="B1135"/>
      <c r="C1135"/>
      <c r="D1135"/>
      <c r="E1135"/>
      <c r="F1135"/>
      <c r="G1135"/>
      <c r="H1135"/>
      <c r="I1135"/>
      <c r="J1135"/>
      <c r="K1135"/>
      <c r="L1135"/>
    </row>
    <row r="1136" spans="2:12" x14ac:dyDescent="0.2">
      <c r="B1136"/>
      <c r="C1136"/>
      <c r="D1136"/>
      <c r="E1136"/>
      <c r="F1136"/>
      <c r="G1136"/>
      <c r="H1136"/>
      <c r="I1136"/>
      <c r="J1136"/>
      <c r="K1136"/>
      <c r="L1136"/>
    </row>
    <row r="1137" spans="2:12" x14ac:dyDescent="0.2">
      <c r="B1137"/>
      <c r="C1137"/>
      <c r="D1137"/>
      <c r="E1137"/>
      <c r="F1137"/>
      <c r="G1137"/>
      <c r="H1137"/>
      <c r="I1137"/>
      <c r="J1137"/>
      <c r="K1137"/>
      <c r="L1137"/>
    </row>
    <row r="1138" spans="2:12" x14ac:dyDescent="0.2">
      <c r="B1138"/>
      <c r="C1138"/>
      <c r="D1138"/>
      <c r="E1138"/>
      <c r="F1138"/>
      <c r="G1138"/>
      <c r="H1138"/>
      <c r="I1138"/>
      <c r="J1138"/>
      <c r="K1138"/>
      <c r="L1138"/>
    </row>
    <row r="1139" spans="2:12" x14ac:dyDescent="0.2">
      <c r="B1139"/>
      <c r="C1139"/>
      <c r="D1139"/>
      <c r="E1139"/>
      <c r="F1139"/>
      <c r="G1139"/>
      <c r="H1139"/>
      <c r="I1139"/>
      <c r="J1139"/>
      <c r="K1139"/>
      <c r="L1139"/>
    </row>
    <row r="1140" spans="2:12" x14ac:dyDescent="0.2">
      <c r="B1140"/>
      <c r="C1140"/>
      <c r="D1140"/>
      <c r="E1140"/>
      <c r="F1140"/>
      <c r="G1140"/>
      <c r="H1140"/>
      <c r="I1140"/>
      <c r="J1140"/>
      <c r="K1140"/>
      <c r="L1140"/>
    </row>
    <row r="1141" spans="2:12" x14ac:dyDescent="0.2">
      <c r="B1141"/>
      <c r="C1141"/>
      <c r="D1141"/>
      <c r="E1141"/>
      <c r="F1141"/>
      <c r="G1141"/>
      <c r="H1141"/>
      <c r="I1141"/>
      <c r="J1141"/>
      <c r="K1141"/>
      <c r="L1141"/>
    </row>
    <row r="1142" spans="2:12" x14ac:dyDescent="0.2">
      <c r="B1142"/>
      <c r="C1142"/>
      <c r="D1142"/>
      <c r="E1142"/>
      <c r="F1142"/>
      <c r="G1142"/>
      <c r="H1142"/>
      <c r="I1142"/>
      <c r="J1142"/>
      <c r="K1142"/>
      <c r="L1142"/>
    </row>
    <row r="1143" spans="2:12" x14ac:dyDescent="0.2">
      <c r="B1143"/>
      <c r="C1143"/>
      <c r="D1143"/>
      <c r="E1143"/>
      <c r="F1143"/>
      <c r="G1143"/>
      <c r="H1143"/>
      <c r="I1143"/>
      <c r="J1143"/>
      <c r="K1143"/>
      <c r="L1143"/>
    </row>
    <row r="1144" spans="2:12" x14ac:dyDescent="0.2">
      <c r="B1144"/>
      <c r="C1144"/>
      <c r="D1144"/>
      <c r="E1144"/>
      <c r="F1144"/>
      <c r="G1144"/>
      <c r="H1144"/>
      <c r="I1144"/>
      <c r="J1144"/>
      <c r="K1144"/>
      <c r="L1144"/>
    </row>
    <row r="1145" spans="2:12" x14ac:dyDescent="0.2">
      <c r="B1145"/>
      <c r="C1145"/>
      <c r="D1145"/>
      <c r="E1145"/>
      <c r="F1145"/>
      <c r="G1145"/>
      <c r="H1145"/>
      <c r="I1145"/>
      <c r="J1145"/>
      <c r="K1145"/>
      <c r="L1145"/>
    </row>
    <row r="1146" spans="2:12" x14ac:dyDescent="0.2">
      <c r="B1146"/>
      <c r="C1146"/>
      <c r="D1146"/>
      <c r="E1146"/>
      <c r="F1146"/>
      <c r="G1146"/>
      <c r="H1146"/>
      <c r="I1146"/>
      <c r="J1146"/>
      <c r="K1146"/>
      <c r="L1146"/>
    </row>
    <row r="1147" spans="2:12" x14ac:dyDescent="0.2">
      <c r="B1147"/>
      <c r="C1147"/>
      <c r="D1147"/>
      <c r="E1147"/>
      <c r="F1147"/>
      <c r="G1147"/>
      <c r="H1147"/>
      <c r="I1147"/>
      <c r="J1147"/>
      <c r="K1147"/>
      <c r="L1147"/>
    </row>
    <row r="1148" spans="2:12" x14ac:dyDescent="0.2">
      <c r="B1148"/>
      <c r="C1148"/>
      <c r="D1148"/>
      <c r="E1148"/>
      <c r="F1148"/>
      <c r="G1148"/>
      <c r="H1148"/>
      <c r="I1148"/>
      <c r="J1148"/>
      <c r="K1148"/>
      <c r="L1148"/>
    </row>
    <row r="1149" spans="2:12" x14ac:dyDescent="0.2">
      <c r="B1149"/>
      <c r="C1149"/>
      <c r="D1149"/>
      <c r="E1149"/>
      <c r="F1149"/>
      <c r="G1149"/>
      <c r="H1149"/>
      <c r="I1149"/>
      <c r="J1149"/>
      <c r="K1149"/>
      <c r="L1149"/>
    </row>
    <row r="1150" spans="2:12" x14ac:dyDescent="0.2">
      <c r="B1150"/>
      <c r="C1150"/>
      <c r="D1150"/>
      <c r="E1150"/>
      <c r="F1150"/>
      <c r="G1150"/>
      <c r="H1150"/>
      <c r="I1150"/>
      <c r="J1150"/>
      <c r="K1150"/>
      <c r="L1150"/>
    </row>
    <row r="1151" spans="2:12" x14ac:dyDescent="0.2">
      <c r="B1151"/>
      <c r="C1151"/>
      <c r="D1151"/>
      <c r="E1151"/>
      <c r="F1151"/>
      <c r="G1151"/>
      <c r="H1151"/>
      <c r="I1151"/>
      <c r="J1151"/>
      <c r="K1151"/>
      <c r="L1151"/>
    </row>
    <row r="1152" spans="2:12" x14ac:dyDescent="0.2">
      <c r="B1152"/>
      <c r="C1152"/>
      <c r="D1152"/>
      <c r="E1152"/>
      <c r="F1152"/>
      <c r="G1152"/>
      <c r="H1152"/>
      <c r="I1152"/>
      <c r="J1152"/>
      <c r="K1152"/>
      <c r="L1152"/>
    </row>
  </sheetData>
  <pageMargins left="0.7" right="0.7" top="0.75" bottom="0.75" header="0.3" footer="0.3"/>
  <pageSetup orientation="portrait" r:id="rId2"/>
  <drawing r:id="rId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P2769"/>
  <sheetViews>
    <sheetView zoomScale="90" zoomScaleNormal="90" workbookViewId="0">
      <selection activeCell="C13" sqref="C13"/>
    </sheetView>
  </sheetViews>
  <sheetFormatPr defaultRowHeight="12.75" x14ac:dyDescent="0.2"/>
  <cols>
    <col min="1" max="1" width="2.7109375" style="2" customWidth="1"/>
    <col min="2" max="2" width="33.85546875" style="2" bestFit="1" customWidth="1"/>
    <col min="3" max="12" width="11.140625" style="2" customWidth="1"/>
    <col min="13" max="14" width="10.5703125" style="2" customWidth="1"/>
    <col min="15" max="16" width="7.5703125" style="2" customWidth="1"/>
    <col min="17" max="16384" width="9.140625" style="2"/>
  </cols>
  <sheetData>
    <row r="1" spans="2:16" ht="18" customHeight="1" x14ac:dyDescent="0.2"/>
    <row r="2" spans="2:16" ht="18" customHeight="1" x14ac:dyDescent="0.3">
      <c r="C2" s="8" t="s">
        <v>778</v>
      </c>
    </row>
    <row r="3" spans="2:16" ht="18" customHeight="1" x14ac:dyDescent="0.2"/>
    <row r="4" spans="2:16" hidden="1" x14ac:dyDescent="0.2">
      <c r="B4" s="6" t="s">
        <v>30</v>
      </c>
      <c r="C4" s="2" t="s">
        <v>31</v>
      </c>
    </row>
    <row r="5" spans="2:16" hidden="1" x14ac:dyDescent="0.2"/>
    <row r="6" spans="2:16" ht="18" hidden="1" customHeight="1" x14ac:dyDescent="0.2">
      <c r="B6"/>
      <c r="C6" s="6" t="s">
        <v>745</v>
      </c>
      <c r="D6"/>
      <c r="E6"/>
      <c r="F6"/>
      <c r="G6"/>
      <c r="H6"/>
      <c r="I6"/>
      <c r="J6"/>
      <c r="K6"/>
      <c r="L6"/>
      <c r="M6"/>
      <c r="N6"/>
    </row>
    <row r="7" spans="2:16" s="42" customFormat="1" ht="25.5" x14ac:dyDescent="0.2">
      <c r="B7" s="63"/>
      <c r="C7" s="44" t="s">
        <v>669</v>
      </c>
      <c r="D7" s="44"/>
      <c r="E7" s="44" t="s">
        <v>658</v>
      </c>
      <c r="F7" s="44"/>
      <c r="G7" s="44" t="s">
        <v>655</v>
      </c>
      <c r="H7" s="44"/>
      <c r="I7" s="44" t="s">
        <v>657</v>
      </c>
      <c r="J7" s="44"/>
      <c r="K7" s="60" t="s">
        <v>684</v>
      </c>
      <c r="L7" s="61"/>
      <c r="M7" s="46" t="s">
        <v>750</v>
      </c>
      <c r="N7" s="46" t="s">
        <v>664</v>
      </c>
      <c r="P7" s="43"/>
    </row>
    <row r="8" spans="2:16" s="41" customFormat="1" ht="25.5" x14ac:dyDescent="0.2">
      <c r="B8" s="64" t="s">
        <v>749</v>
      </c>
      <c r="C8" s="46" t="s">
        <v>751</v>
      </c>
      <c r="D8" s="46" t="s">
        <v>665</v>
      </c>
      <c r="E8" s="46" t="s">
        <v>751</v>
      </c>
      <c r="F8" s="46" t="s">
        <v>665</v>
      </c>
      <c r="G8" s="46" t="s">
        <v>751</v>
      </c>
      <c r="H8" s="46" t="s">
        <v>665</v>
      </c>
      <c r="I8" s="46" t="s">
        <v>751</v>
      </c>
      <c r="J8" s="46" t="s">
        <v>665</v>
      </c>
      <c r="K8" s="58" t="s">
        <v>751</v>
      </c>
      <c r="L8" s="59" t="s">
        <v>665</v>
      </c>
      <c r="M8" s="46"/>
      <c r="N8" s="46"/>
    </row>
    <row r="9" spans="2:16" x14ac:dyDescent="0.2">
      <c r="B9" s="1" t="s">
        <v>33</v>
      </c>
      <c r="C9" s="10">
        <v>793</v>
      </c>
      <c r="D9" s="10">
        <v>576</v>
      </c>
      <c r="E9" s="10">
        <v>11716</v>
      </c>
      <c r="F9" s="10">
        <v>4888</v>
      </c>
      <c r="G9" s="10">
        <v>3105</v>
      </c>
      <c r="H9" s="10">
        <v>176</v>
      </c>
      <c r="I9" s="10"/>
      <c r="J9" s="10"/>
      <c r="K9" s="10"/>
      <c r="L9" s="10"/>
      <c r="M9" s="10">
        <v>15614</v>
      </c>
      <c r="N9" s="10">
        <v>5640</v>
      </c>
    </row>
    <row r="10" spans="2:16" x14ac:dyDescent="0.2">
      <c r="B10" s="7" t="s">
        <v>37</v>
      </c>
      <c r="C10" s="10"/>
      <c r="D10" s="10"/>
      <c r="E10" s="10">
        <v>617</v>
      </c>
      <c r="F10" s="10">
        <v>617</v>
      </c>
      <c r="G10" s="10"/>
      <c r="H10" s="10"/>
      <c r="I10" s="10"/>
      <c r="J10" s="10"/>
      <c r="K10" s="10"/>
      <c r="L10" s="10"/>
      <c r="M10" s="10">
        <v>617</v>
      </c>
      <c r="N10" s="10">
        <v>617</v>
      </c>
    </row>
    <row r="11" spans="2:16" x14ac:dyDescent="0.2">
      <c r="B11" s="11" t="s">
        <v>160</v>
      </c>
      <c r="C11" s="10"/>
      <c r="D11" s="10"/>
      <c r="E11" s="10">
        <v>150</v>
      </c>
      <c r="F11" s="10">
        <v>150</v>
      </c>
      <c r="G11" s="10"/>
      <c r="H11" s="10"/>
      <c r="I11" s="10"/>
      <c r="J11" s="10"/>
      <c r="K11" s="10"/>
      <c r="L11" s="10"/>
      <c r="M11" s="10">
        <v>150</v>
      </c>
      <c r="N11" s="10">
        <v>150</v>
      </c>
    </row>
    <row r="12" spans="2:16" x14ac:dyDescent="0.2">
      <c r="B12" s="47" t="s">
        <v>117</v>
      </c>
      <c r="C12" s="10"/>
      <c r="D12" s="10"/>
      <c r="E12" s="10">
        <v>150</v>
      </c>
      <c r="F12" s="10">
        <v>150</v>
      </c>
      <c r="G12" s="10"/>
      <c r="H12" s="10"/>
      <c r="I12" s="10"/>
      <c r="J12" s="10"/>
      <c r="K12" s="10"/>
      <c r="L12" s="10"/>
      <c r="M12" s="10">
        <v>150</v>
      </c>
      <c r="N12" s="10">
        <v>150</v>
      </c>
    </row>
    <row r="13" spans="2:16" x14ac:dyDescent="0.2">
      <c r="B13" s="11" t="s">
        <v>7</v>
      </c>
      <c r="C13" s="10"/>
      <c r="D13" s="10"/>
      <c r="E13" s="10">
        <v>50</v>
      </c>
      <c r="F13" s="10">
        <v>50</v>
      </c>
      <c r="G13" s="10"/>
      <c r="H13" s="10"/>
      <c r="I13" s="10"/>
      <c r="J13" s="10"/>
      <c r="K13" s="10"/>
      <c r="L13" s="10"/>
      <c r="M13" s="10">
        <v>50</v>
      </c>
      <c r="N13" s="10">
        <v>50</v>
      </c>
    </row>
    <row r="14" spans="2:16" x14ac:dyDescent="0.2">
      <c r="B14" s="47" t="s">
        <v>690</v>
      </c>
      <c r="C14" s="10"/>
      <c r="D14" s="10"/>
      <c r="E14" s="10">
        <v>50</v>
      </c>
      <c r="F14" s="10">
        <v>50</v>
      </c>
      <c r="G14" s="10"/>
      <c r="H14" s="10"/>
      <c r="I14" s="10"/>
      <c r="J14" s="10"/>
      <c r="K14" s="10"/>
      <c r="L14" s="10"/>
      <c r="M14" s="10">
        <v>50</v>
      </c>
      <c r="N14" s="10">
        <v>50</v>
      </c>
    </row>
    <row r="15" spans="2:16" x14ac:dyDescent="0.2">
      <c r="B15" s="11" t="s">
        <v>264</v>
      </c>
      <c r="C15" s="10"/>
      <c r="D15" s="10"/>
      <c r="E15" s="10">
        <v>92</v>
      </c>
      <c r="F15" s="10">
        <v>92</v>
      </c>
      <c r="G15" s="10"/>
      <c r="H15" s="10"/>
      <c r="I15" s="10"/>
      <c r="J15" s="10"/>
      <c r="K15" s="10"/>
      <c r="L15" s="10"/>
      <c r="M15" s="10">
        <v>92</v>
      </c>
      <c r="N15" s="10">
        <v>92</v>
      </c>
    </row>
    <row r="16" spans="2:16" x14ac:dyDescent="0.2">
      <c r="B16" s="47" t="s">
        <v>10</v>
      </c>
      <c r="C16" s="10"/>
      <c r="D16" s="10"/>
      <c r="E16" s="10">
        <v>92</v>
      </c>
      <c r="F16" s="10">
        <v>92</v>
      </c>
      <c r="G16" s="10"/>
      <c r="H16" s="10"/>
      <c r="I16" s="10"/>
      <c r="J16" s="10"/>
      <c r="K16" s="10"/>
      <c r="L16" s="10"/>
      <c r="M16" s="10">
        <v>92</v>
      </c>
      <c r="N16" s="10">
        <v>92</v>
      </c>
    </row>
    <row r="17" spans="2:14" x14ac:dyDescent="0.2">
      <c r="B17" s="11" t="s">
        <v>397</v>
      </c>
      <c r="C17" s="10"/>
      <c r="D17" s="10"/>
      <c r="E17" s="10">
        <v>155</v>
      </c>
      <c r="F17" s="10">
        <v>155</v>
      </c>
      <c r="G17" s="10"/>
      <c r="H17" s="10"/>
      <c r="I17" s="10"/>
      <c r="J17" s="10"/>
      <c r="K17" s="10"/>
      <c r="L17" s="10"/>
      <c r="M17" s="10">
        <v>155</v>
      </c>
      <c r="N17" s="10">
        <v>155</v>
      </c>
    </row>
    <row r="18" spans="2:14" x14ac:dyDescent="0.2">
      <c r="B18" s="47" t="s">
        <v>10</v>
      </c>
      <c r="C18" s="10"/>
      <c r="D18" s="10"/>
      <c r="E18" s="10">
        <v>155</v>
      </c>
      <c r="F18" s="10">
        <v>155</v>
      </c>
      <c r="G18" s="10"/>
      <c r="H18" s="10"/>
      <c r="I18" s="10"/>
      <c r="J18" s="10"/>
      <c r="K18" s="10"/>
      <c r="L18" s="10"/>
      <c r="M18" s="10">
        <v>155</v>
      </c>
      <c r="N18" s="10">
        <v>155</v>
      </c>
    </row>
    <row r="19" spans="2:14" x14ac:dyDescent="0.2">
      <c r="B19" s="11" t="s">
        <v>399</v>
      </c>
      <c r="C19" s="10"/>
      <c r="D19" s="10"/>
      <c r="E19" s="10">
        <v>140</v>
      </c>
      <c r="F19" s="10">
        <v>140</v>
      </c>
      <c r="G19" s="10"/>
      <c r="H19" s="10"/>
      <c r="I19" s="10"/>
      <c r="J19" s="10"/>
      <c r="K19" s="10"/>
      <c r="L19" s="10"/>
      <c r="M19" s="10">
        <v>140</v>
      </c>
      <c r="N19" s="10">
        <v>140</v>
      </c>
    </row>
    <row r="20" spans="2:14" x14ac:dyDescent="0.2">
      <c r="B20" s="47" t="s">
        <v>10</v>
      </c>
      <c r="C20" s="10"/>
      <c r="D20" s="10"/>
      <c r="E20" s="10">
        <v>140</v>
      </c>
      <c r="F20" s="10">
        <v>140</v>
      </c>
      <c r="G20" s="10"/>
      <c r="H20" s="10"/>
      <c r="I20" s="10"/>
      <c r="J20" s="10"/>
      <c r="K20" s="10"/>
      <c r="L20" s="10"/>
      <c r="M20" s="10">
        <v>140</v>
      </c>
      <c r="N20" s="10">
        <v>140</v>
      </c>
    </row>
    <row r="21" spans="2:14" x14ac:dyDescent="0.2">
      <c r="B21" s="11" t="s">
        <v>56</v>
      </c>
      <c r="C21" s="10"/>
      <c r="D21" s="10"/>
      <c r="E21" s="10">
        <v>30</v>
      </c>
      <c r="F21" s="10">
        <v>30</v>
      </c>
      <c r="G21" s="10"/>
      <c r="H21" s="10"/>
      <c r="I21" s="10"/>
      <c r="J21" s="10"/>
      <c r="K21" s="10"/>
      <c r="L21" s="10"/>
      <c r="M21" s="10">
        <v>30</v>
      </c>
      <c r="N21" s="10">
        <v>30</v>
      </c>
    </row>
    <row r="22" spans="2:14" x14ac:dyDescent="0.2">
      <c r="B22" s="47" t="s">
        <v>690</v>
      </c>
      <c r="C22" s="10"/>
      <c r="D22" s="10"/>
      <c r="E22" s="10">
        <v>30</v>
      </c>
      <c r="F22" s="10">
        <v>30</v>
      </c>
      <c r="G22" s="10"/>
      <c r="H22" s="10"/>
      <c r="I22" s="10"/>
      <c r="J22" s="10"/>
      <c r="K22" s="10"/>
      <c r="L22" s="10"/>
      <c r="M22" s="10">
        <v>30</v>
      </c>
      <c r="N22" s="10">
        <v>30</v>
      </c>
    </row>
    <row r="23" spans="2:14" x14ac:dyDescent="0.2">
      <c r="B23" s="7" t="s">
        <v>39</v>
      </c>
      <c r="C23" s="10"/>
      <c r="D23" s="10"/>
      <c r="E23" s="10">
        <v>1671</v>
      </c>
      <c r="F23" s="10">
        <v>0</v>
      </c>
      <c r="G23" s="10">
        <v>749</v>
      </c>
      <c r="H23" s="10">
        <v>40</v>
      </c>
      <c r="I23" s="10"/>
      <c r="J23" s="10"/>
      <c r="K23" s="10"/>
      <c r="L23" s="10"/>
      <c r="M23" s="10">
        <v>2420</v>
      </c>
      <c r="N23" s="10">
        <v>40</v>
      </c>
    </row>
    <row r="24" spans="2:14" x14ac:dyDescent="0.2">
      <c r="B24" s="11" t="s">
        <v>270</v>
      </c>
      <c r="C24" s="10"/>
      <c r="D24" s="10"/>
      <c r="E24" s="10">
        <v>261</v>
      </c>
      <c r="F24" s="10">
        <v>0</v>
      </c>
      <c r="G24" s="10">
        <v>118</v>
      </c>
      <c r="H24" s="10">
        <v>7</v>
      </c>
      <c r="I24" s="10"/>
      <c r="J24" s="10"/>
      <c r="K24" s="10"/>
      <c r="L24" s="10"/>
      <c r="M24" s="10">
        <v>379</v>
      </c>
      <c r="N24" s="10">
        <v>7</v>
      </c>
    </row>
    <row r="25" spans="2:14" x14ac:dyDescent="0.2">
      <c r="B25" s="47" t="s">
        <v>769</v>
      </c>
      <c r="C25" s="10"/>
      <c r="D25" s="10"/>
      <c r="E25" s="10">
        <v>261</v>
      </c>
      <c r="F25" s="10">
        <v>0</v>
      </c>
      <c r="G25" s="10">
        <v>118</v>
      </c>
      <c r="H25" s="10">
        <v>7</v>
      </c>
      <c r="I25" s="10"/>
      <c r="J25" s="10"/>
      <c r="K25" s="10"/>
      <c r="L25" s="10"/>
      <c r="M25" s="10">
        <v>379</v>
      </c>
      <c r="N25" s="10">
        <v>7</v>
      </c>
    </row>
    <row r="26" spans="2:14" x14ac:dyDescent="0.2">
      <c r="B26" s="11" t="s">
        <v>334</v>
      </c>
      <c r="C26" s="10"/>
      <c r="D26" s="10"/>
      <c r="E26" s="10">
        <v>202</v>
      </c>
      <c r="F26" s="10">
        <v>0</v>
      </c>
      <c r="G26" s="10">
        <v>82</v>
      </c>
      <c r="H26" s="10">
        <v>0</v>
      </c>
      <c r="I26" s="10"/>
      <c r="J26" s="10"/>
      <c r="K26" s="10"/>
      <c r="L26" s="10"/>
      <c r="M26" s="10">
        <v>284</v>
      </c>
      <c r="N26" s="10">
        <v>0</v>
      </c>
    </row>
    <row r="27" spans="2:14" x14ac:dyDescent="0.2">
      <c r="B27" s="47" t="s">
        <v>769</v>
      </c>
      <c r="C27" s="10"/>
      <c r="D27" s="10"/>
      <c r="E27" s="10">
        <v>202</v>
      </c>
      <c r="F27" s="10">
        <v>0</v>
      </c>
      <c r="G27" s="10">
        <v>82</v>
      </c>
      <c r="H27" s="10">
        <v>0</v>
      </c>
      <c r="I27" s="10"/>
      <c r="J27" s="10"/>
      <c r="K27" s="10"/>
      <c r="L27" s="10"/>
      <c r="M27" s="10">
        <v>284</v>
      </c>
      <c r="N27" s="10">
        <v>0</v>
      </c>
    </row>
    <row r="28" spans="2:14" x14ac:dyDescent="0.2">
      <c r="B28" s="11" t="s">
        <v>271</v>
      </c>
      <c r="C28" s="10"/>
      <c r="D28" s="10"/>
      <c r="E28" s="10">
        <v>271</v>
      </c>
      <c r="F28" s="10">
        <v>0</v>
      </c>
      <c r="G28" s="10">
        <v>124</v>
      </c>
      <c r="H28" s="10">
        <v>0</v>
      </c>
      <c r="I28" s="10"/>
      <c r="J28" s="10"/>
      <c r="K28" s="10"/>
      <c r="L28" s="10"/>
      <c r="M28" s="10">
        <v>395</v>
      </c>
      <c r="N28" s="10">
        <v>0</v>
      </c>
    </row>
    <row r="29" spans="2:14" x14ac:dyDescent="0.2">
      <c r="B29" s="47" t="s">
        <v>769</v>
      </c>
      <c r="C29" s="10"/>
      <c r="D29" s="10"/>
      <c r="E29" s="10">
        <v>271</v>
      </c>
      <c r="F29" s="10">
        <v>0</v>
      </c>
      <c r="G29" s="10">
        <v>124</v>
      </c>
      <c r="H29" s="10">
        <v>0</v>
      </c>
      <c r="I29" s="10"/>
      <c r="J29" s="10"/>
      <c r="K29" s="10"/>
      <c r="L29" s="10"/>
      <c r="M29" s="10">
        <v>395</v>
      </c>
      <c r="N29" s="10">
        <v>0</v>
      </c>
    </row>
    <row r="30" spans="2:14" x14ac:dyDescent="0.2">
      <c r="B30" s="11" t="s">
        <v>2</v>
      </c>
      <c r="C30" s="10"/>
      <c r="D30" s="10"/>
      <c r="E30" s="10">
        <v>159</v>
      </c>
      <c r="F30" s="10">
        <v>0</v>
      </c>
      <c r="G30" s="10">
        <v>93</v>
      </c>
      <c r="H30" s="10">
        <v>0</v>
      </c>
      <c r="I30" s="10"/>
      <c r="J30" s="10"/>
      <c r="K30" s="10"/>
      <c r="L30" s="10"/>
      <c r="M30" s="10">
        <v>252</v>
      </c>
      <c r="N30" s="10">
        <v>0</v>
      </c>
    </row>
    <row r="31" spans="2:14" x14ac:dyDescent="0.2">
      <c r="B31" s="47" t="s">
        <v>769</v>
      </c>
      <c r="C31" s="10"/>
      <c r="D31" s="10"/>
      <c r="E31" s="10">
        <v>159</v>
      </c>
      <c r="F31" s="10">
        <v>0</v>
      </c>
      <c r="G31" s="10">
        <v>93</v>
      </c>
      <c r="H31" s="10">
        <v>0</v>
      </c>
      <c r="I31" s="10"/>
      <c r="J31" s="10"/>
      <c r="K31" s="10"/>
      <c r="L31" s="10"/>
      <c r="M31" s="10">
        <v>252</v>
      </c>
      <c r="N31" s="10">
        <v>0</v>
      </c>
    </row>
    <row r="32" spans="2:14" x14ac:dyDescent="0.2">
      <c r="B32" s="11" t="s">
        <v>272</v>
      </c>
      <c r="C32" s="10"/>
      <c r="D32" s="10"/>
      <c r="E32" s="10">
        <v>180</v>
      </c>
      <c r="F32" s="10">
        <v>0</v>
      </c>
      <c r="G32" s="10">
        <v>80</v>
      </c>
      <c r="H32" s="10">
        <v>0</v>
      </c>
      <c r="I32" s="10"/>
      <c r="J32" s="10"/>
      <c r="K32" s="10"/>
      <c r="L32" s="10"/>
      <c r="M32" s="10">
        <v>260</v>
      </c>
      <c r="N32" s="10">
        <v>0</v>
      </c>
    </row>
    <row r="33" spans="2:14" x14ac:dyDescent="0.2">
      <c r="B33" s="47" t="s">
        <v>769</v>
      </c>
      <c r="C33" s="10"/>
      <c r="D33" s="10"/>
      <c r="E33" s="10">
        <v>180</v>
      </c>
      <c r="F33" s="10">
        <v>0</v>
      </c>
      <c r="G33" s="10">
        <v>80</v>
      </c>
      <c r="H33" s="10">
        <v>0</v>
      </c>
      <c r="I33" s="10"/>
      <c r="J33" s="10"/>
      <c r="K33" s="10"/>
      <c r="L33" s="10"/>
      <c r="M33" s="10">
        <v>260</v>
      </c>
      <c r="N33" s="10">
        <v>0</v>
      </c>
    </row>
    <row r="34" spans="2:14" x14ac:dyDescent="0.2">
      <c r="B34" s="11" t="s">
        <v>273</v>
      </c>
      <c r="C34" s="10"/>
      <c r="D34" s="10"/>
      <c r="E34" s="10">
        <v>198</v>
      </c>
      <c r="F34" s="10">
        <v>0</v>
      </c>
      <c r="G34" s="10">
        <v>93</v>
      </c>
      <c r="H34" s="10">
        <v>0</v>
      </c>
      <c r="I34" s="10"/>
      <c r="J34" s="10"/>
      <c r="K34" s="10"/>
      <c r="L34" s="10"/>
      <c r="M34" s="10">
        <v>291</v>
      </c>
      <c r="N34" s="10">
        <v>0</v>
      </c>
    </row>
    <row r="35" spans="2:14" x14ac:dyDescent="0.2">
      <c r="B35" s="47" t="s">
        <v>769</v>
      </c>
      <c r="C35" s="10"/>
      <c r="D35" s="10"/>
      <c r="E35" s="10">
        <v>198</v>
      </c>
      <c r="F35" s="10">
        <v>0</v>
      </c>
      <c r="G35" s="10">
        <v>93</v>
      </c>
      <c r="H35" s="10">
        <v>0</v>
      </c>
      <c r="I35" s="10"/>
      <c r="J35" s="10"/>
      <c r="K35" s="10"/>
      <c r="L35" s="10"/>
      <c r="M35" s="10">
        <v>291</v>
      </c>
      <c r="N35" s="10">
        <v>0</v>
      </c>
    </row>
    <row r="36" spans="2:14" x14ac:dyDescent="0.2">
      <c r="B36" s="11" t="s">
        <v>335</v>
      </c>
      <c r="C36" s="10"/>
      <c r="D36" s="10"/>
      <c r="E36" s="10">
        <v>90</v>
      </c>
      <c r="F36" s="10">
        <v>0</v>
      </c>
      <c r="G36" s="10">
        <v>37</v>
      </c>
      <c r="H36" s="10">
        <v>17</v>
      </c>
      <c r="I36" s="10"/>
      <c r="J36" s="10"/>
      <c r="K36" s="10"/>
      <c r="L36" s="10"/>
      <c r="M36" s="10">
        <v>127</v>
      </c>
      <c r="N36" s="10">
        <v>17</v>
      </c>
    </row>
    <row r="37" spans="2:14" x14ac:dyDescent="0.2">
      <c r="B37" s="47" t="s">
        <v>769</v>
      </c>
      <c r="C37" s="10"/>
      <c r="D37" s="10"/>
      <c r="E37" s="10">
        <v>90</v>
      </c>
      <c r="F37" s="10">
        <v>0</v>
      </c>
      <c r="G37" s="10">
        <v>37</v>
      </c>
      <c r="H37" s="10">
        <v>17</v>
      </c>
      <c r="I37" s="10"/>
      <c r="J37" s="10"/>
      <c r="K37" s="10"/>
      <c r="L37" s="10"/>
      <c r="M37" s="10">
        <v>127</v>
      </c>
      <c r="N37" s="10">
        <v>17</v>
      </c>
    </row>
    <row r="38" spans="2:14" x14ac:dyDescent="0.2">
      <c r="B38" s="11" t="s">
        <v>274</v>
      </c>
      <c r="C38" s="10"/>
      <c r="D38" s="10"/>
      <c r="E38" s="10">
        <v>222</v>
      </c>
      <c r="F38" s="10">
        <v>0</v>
      </c>
      <c r="G38" s="10">
        <v>88</v>
      </c>
      <c r="H38" s="10">
        <v>0</v>
      </c>
      <c r="I38" s="10"/>
      <c r="J38" s="10"/>
      <c r="K38" s="10"/>
      <c r="L38" s="10"/>
      <c r="M38" s="10">
        <v>310</v>
      </c>
      <c r="N38" s="10">
        <v>0</v>
      </c>
    </row>
    <row r="39" spans="2:14" x14ac:dyDescent="0.2">
      <c r="B39" s="47" t="s">
        <v>769</v>
      </c>
      <c r="C39" s="10"/>
      <c r="D39" s="10"/>
      <c r="E39" s="10">
        <v>222</v>
      </c>
      <c r="F39" s="10">
        <v>0</v>
      </c>
      <c r="G39" s="10">
        <v>88</v>
      </c>
      <c r="H39" s="10">
        <v>0</v>
      </c>
      <c r="I39" s="10"/>
      <c r="J39" s="10"/>
      <c r="K39" s="10"/>
      <c r="L39" s="10"/>
      <c r="M39" s="10">
        <v>310</v>
      </c>
      <c r="N39" s="10">
        <v>0</v>
      </c>
    </row>
    <row r="40" spans="2:14" x14ac:dyDescent="0.2">
      <c r="B40" s="11" t="s">
        <v>336</v>
      </c>
      <c r="C40" s="10"/>
      <c r="D40" s="10"/>
      <c r="E40" s="10">
        <v>88</v>
      </c>
      <c r="F40" s="10">
        <v>0</v>
      </c>
      <c r="G40" s="10">
        <v>28</v>
      </c>
      <c r="H40" s="10">
        <v>16</v>
      </c>
      <c r="I40" s="10"/>
      <c r="J40" s="10"/>
      <c r="K40" s="10"/>
      <c r="L40" s="10"/>
      <c r="M40" s="10">
        <v>116</v>
      </c>
      <c r="N40" s="10">
        <v>16</v>
      </c>
    </row>
    <row r="41" spans="2:14" x14ac:dyDescent="0.2">
      <c r="B41" s="47" t="s">
        <v>769</v>
      </c>
      <c r="C41" s="10"/>
      <c r="D41" s="10"/>
      <c r="E41" s="10">
        <v>88</v>
      </c>
      <c r="F41" s="10">
        <v>0</v>
      </c>
      <c r="G41" s="10">
        <v>28</v>
      </c>
      <c r="H41" s="10">
        <v>16</v>
      </c>
      <c r="I41" s="10"/>
      <c r="J41" s="10"/>
      <c r="K41" s="10"/>
      <c r="L41" s="10"/>
      <c r="M41" s="10">
        <v>116</v>
      </c>
      <c r="N41" s="10">
        <v>16</v>
      </c>
    </row>
    <row r="42" spans="2:14" x14ac:dyDescent="0.2">
      <c r="B42" s="11" t="s">
        <v>129</v>
      </c>
      <c r="C42" s="10"/>
      <c r="D42" s="10"/>
      <c r="E42" s="10"/>
      <c r="F42" s="10"/>
      <c r="G42" s="10">
        <v>6</v>
      </c>
      <c r="H42" s="10">
        <v>0</v>
      </c>
      <c r="I42" s="10"/>
      <c r="J42" s="10"/>
      <c r="K42" s="10"/>
      <c r="L42" s="10"/>
      <c r="M42" s="10">
        <v>6</v>
      </c>
      <c r="N42" s="10">
        <v>0</v>
      </c>
    </row>
    <row r="43" spans="2:14" x14ac:dyDescent="0.2">
      <c r="B43" s="47" t="s">
        <v>769</v>
      </c>
      <c r="C43" s="10"/>
      <c r="D43" s="10"/>
      <c r="E43" s="10"/>
      <c r="F43" s="10"/>
      <c r="G43" s="10">
        <v>6</v>
      </c>
      <c r="H43" s="10">
        <v>0</v>
      </c>
      <c r="I43" s="10"/>
      <c r="J43" s="10"/>
      <c r="K43" s="10"/>
      <c r="L43" s="10"/>
      <c r="M43" s="10">
        <v>6</v>
      </c>
      <c r="N43" s="10">
        <v>0</v>
      </c>
    </row>
    <row r="44" spans="2:14" x14ac:dyDescent="0.2">
      <c r="B44" s="7" t="s">
        <v>40</v>
      </c>
      <c r="C44" s="10">
        <v>549</v>
      </c>
      <c r="D44" s="10">
        <v>549</v>
      </c>
      <c r="E44" s="10">
        <v>2330</v>
      </c>
      <c r="F44" s="10">
        <v>954</v>
      </c>
      <c r="G44" s="10">
        <v>164</v>
      </c>
      <c r="H44" s="10">
        <v>0</v>
      </c>
      <c r="I44" s="10"/>
      <c r="J44" s="10"/>
      <c r="K44" s="10"/>
      <c r="L44" s="10"/>
      <c r="M44" s="10">
        <v>3043</v>
      </c>
      <c r="N44" s="10">
        <v>1503</v>
      </c>
    </row>
    <row r="45" spans="2:14" x14ac:dyDescent="0.2">
      <c r="B45" s="11" t="s">
        <v>166</v>
      </c>
      <c r="C45" s="10">
        <v>59</v>
      </c>
      <c r="D45" s="10">
        <v>59</v>
      </c>
      <c r="E45" s="10">
        <v>121</v>
      </c>
      <c r="F45" s="10">
        <v>59</v>
      </c>
      <c r="G45" s="10"/>
      <c r="H45" s="10"/>
      <c r="I45" s="10"/>
      <c r="J45" s="10"/>
      <c r="K45" s="10"/>
      <c r="L45" s="10"/>
      <c r="M45" s="10">
        <v>180</v>
      </c>
      <c r="N45" s="10">
        <v>118</v>
      </c>
    </row>
    <row r="46" spans="2:14" x14ac:dyDescent="0.2">
      <c r="B46" s="47" t="s">
        <v>666</v>
      </c>
      <c r="C46" s="10">
        <v>59</v>
      </c>
      <c r="D46" s="10">
        <v>59</v>
      </c>
      <c r="E46" s="10">
        <v>59</v>
      </c>
      <c r="F46" s="10">
        <v>59</v>
      </c>
      <c r="G46" s="10"/>
      <c r="H46" s="10"/>
      <c r="I46" s="10"/>
      <c r="J46" s="10"/>
      <c r="K46" s="10"/>
      <c r="L46" s="10"/>
      <c r="M46" s="10">
        <v>118</v>
      </c>
      <c r="N46" s="10">
        <v>118</v>
      </c>
    </row>
    <row r="47" spans="2:14" x14ac:dyDescent="0.2">
      <c r="B47" s="47" t="s">
        <v>770</v>
      </c>
      <c r="C47" s="10"/>
      <c r="D47" s="10"/>
      <c r="E47" s="10">
        <v>62</v>
      </c>
      <c r="F47" s="10">
        <v>0</v>
      </c>
      <c r="G47" s="10"/>
      <c r="H47" s="10"/>
      <c r="I47" s="10"/>
      <c r="J47" s="10"/>
      <c r="K47" s="10"/>
      <c r="L47" s="10"/>
      <c r="M47" s="10">
        <v>62</v>
      </c>
      <c r="N47" s="10">
        <v>0</v>
      </c>
    </row>
    <row r="48" spans="2:14" x14ac:dyDescent="0.2">
      <c r="B48" s="11" t="s">
        <v>400</v>
      </c>
      <c r="C48" s="10"/>
      <c r="D48" s="10"/>
      <c r="E48" s="10">
        <v>64</v>
      </c>
      <c r="F48" s="10">
        <v>38</v>
      </c>
      <c r="G48" s="10">
        <v>3</v>
      </c>
      <c r="H48" s="10">
        <v>0</v>
      </c>
      <c r="I48" s="10"/>
      <c r="J48" s="10"/>
      <c r="K48" s="10"/>
      <c r="L48" s="10"/>
      <c r="M48" s="10">
        <v>67</v>
      </c>
      <c r="N48" s="10">
        <v>38</v>
      </c>
    </row>
    <row r="49" spans="2:14" x14ac:dyDescent="0.2">
      <c r="B49" s="47" t="s">
        <v>10</v>
      </c>
      <c r="C49" s="10"/>
      <c r="D49" s="10"/>
      <c r="E49" s="10">
        <v>38</v>
      </c>
      <c r="F49" s="10">
        <v>38</v>
      </c>
      <c r="G49" s="10"/>
      <c r="H49" s="10"/>
      <c r="I49" s="10"/>
      <c r="J49" s="10"/>
      <c r="K49" s="10"/>
      <c r="L49" s="10"/>
      <c r="M49" s="10">
        <v>38</v>
      </c>
      <c r="N49" s="10">
        <v>38</v>
      </c>
    </row>
    <row r="50" spans="2:14" x14ac:dyDescent="0.2">
      <c r="B50" s="47" t="s">
        <v>770</v>
      </c>
      <c r="C50" s="10"/>
      <c r="D50" s="10"/>
      <c r="E50" s="10">
        <v>26</v>
      </c>
      <c r="F50" s="10">
        <v>0</v>
      </c>
      <c r="G50" s="10">
        <v>3</v>
      </c>
      <c r="H50" s="10">
        <v>0</v>
      </c>
      <c r="I50" s="10"/>
      <c r="J50" s="10"/>
      <c r="K50" s="10"/>
      <c r="L50" s="10"/>
      <c r="M50" s="10">
        <v>29</v>
      </c>
      <c r="N50" s="10">
        <v>0</v>
      </c>
    </row>
    <row r="51" spans="2:14" x14ac:dyDescent="0.2">
      <c r="B51" s="11" t="s">
        <v>85</v>
      </c>
      <c r="C51" s="10">
        <v>83</v>
      </c>
      <c r="D51" s="10">
        <v>83</v>
      </c>
      <c r="E51" s="10">
        <v>178</v>
      </c>
      <c r="F51" s="10">
        <v>83</v>
      </c>
      <c r="G51" s="10">
        <v>5</v>
      </c>
      <c r="H51" s="10">
        <v>0</v>
      </c>
      <c r="I51" s="10"/>
      <c r="J51" s="10"/>
      <c r="K51" s="10"/>
      <c r="L51" s="10"/>
      <c r="M51" s="10">
        <v>266</v>
      </c>
      <c r="N51" s="10">
        <v>166</v>
      </c>
    </row>
    <row r="52" spans="2:14" x14ac:dyDescent="0.2">
      <c r="B52" s="47" t="s">
        <v>666</v>
      </c>
      <c r="C52" s="10">
        <v>83</v>
      </c>
      <c r="D52" s="10">
        <v>83</v>
      </c>
      <c r="E52" s="10">
        <v>83</v>
      </c>
      <c r="F52" s="10">
        <v>83</v>
      </c>
      <c r="G52" s="10"/>
      <c r="H52" s="10"/>
      <c r="I52" s="10"/>
      <c r="J52" s="10"/>
      <c r="K52" s="10"/>
      <c r="L52" s="10"/>
      <c r="M52" s="10">
        <v>166</v>
      </c>
      <c r="N52" s="10">
        <v>166</v>
      </c>
    </row>
    <row r="53" spans="2:14" x14ac:dyDescent="0.2">
      <c r="B53" s="47" t="s">
        <v>770</v>
      </c>
      <c r="C53" s="10"/>
      <c r="D53" s="10"/>
      <c r="E53" s="10">
        <v>95</v>
      </c>
      <c r="F53" s="10">
        <v>0</v>
      </c>
      <c r="G53" s="10">
        <v>5</v>
      </c>
      <c r="H53" s="10">
        <v>0</v>
      </c>
      <c r="I53" s="10"/>
      <c r="J53" s="10"/>
      <c r="K53" s="10"/>
      <c r="L53" s="10"/>
      <c r="M53" s="10">
        <v>100</v>
      </c>
      <c r="N53" s="10">
        <v>0</v>
      </c>
    </row>
    <row r="54" spans="2:14" x14ac:dyDescent="0.2">
      <c r="B54" s="11" t="s">
        <v>244</v>
      </c>
      <c r="C54" s="10">
        <v>39</v>
      </c>
      <c r="D54" s="10">
        <v>39</v>
      </c>
      <c r="E54" s="10">
        <v>88</v>
      </c>
      <c r="F54" s="10">
        <v>39</v>
      </c>
      <c r="G54" s="10">
        <v>11</v>
      </c>
      <c r="H54" s="10">
        <v>0</v>
      </c>
      <c r="I54" s="10"/>
      <c r="J54" s="10"/>
      <c r="K54" s="10"/>
      <c r="L54" s="10"/>
      <c r="M54" s="10">
        <v>138</v>
      </c>
      <c r="N54" s="10">
        <v>78</v>
      </c>
    </row>
    <row r="55" spans="2:14" x14ac:dyDescent="0.2">
      <c r="B55" s="47" t="s">
        <v>666</v>
      </c>
      <c r="C55" s="10">
        <v>39</v>
      </c>
      <c r="D55" s="10">
        <v>39</v>
      </c>
      <c r="E55" s="10">
        <v>39</v>
      </c>
      <c r="F55" s="10">
        <v>39</v>
      </c>
      <c r="G55" s="10"/>
      <c r="H55" s="10"/>
      <c r="I55" s="10"/>
      <c r="J55" s="10"/>
      <c r="K55" s="10"/>
      <c r="L55" s="10"/>
      <c r="M55" s="10">
        <v>78</v>
      </c>
      <c r="N55" s="10">
        <v>78</v>
      </c>
    </row>
    <row r="56" spans="2:14" x14ac:dyDescent="0.2">
      <c r="B56" s="47" t="s">
        <v>770</v>
      </c>
      <c r="C56" s="10"/>
      <c r="D56" s="10"/>
      <c r="E56" s="10">
        <v>49</v>
      </c>
      <c r="F56" s="10">
        <v>0</v>
      </c>
      <c r="G56" s="10">
        <v>11</v>
      </c>
      <c r="H56" s="10">
        <v>0</v>
      </c>
      <c r="I56" s="10"/>
      <c r="J56" s="10"/>
      <c r="K56" s="10"/>
      <c r="L56" s="10"/>
      <c r="M56" s="10">
        <v>60</v>
      </c>
      <c r="N56" s="10">
        <v>0</v>
      </c>
    </row>
    <row r="57" spans="2:14" x14ac:dyDescent="0.2">
      <c r="B57" s="11" t="s">
        <v>401</v>
      </c>
      <c r="C57" s="10"/>
      <c r="D57" s="10"/>
      <c r="E57" s="10">
        <v>54</v>
      </c>
      <c r="F57" s="10">
        <v>40</v>
      </c>
      <c r="G57" s="10"/>
      <c r="H57" s="10"/>
      <c r="I57" s="10"/>
      <c r="J57" s="10"/>
      <c r="K57" s="10"/>
      <c r="L57" s="10"/>
      <c r="M57" s="10">
        <v>54</v>
      </c>
      <c r="N57" s="10">
        <v>40</v>
      </c>
    </row>
    <row r="58" spans="2:14" x14ac:dyDescent="0.2">
      <c r="B58" s="47" t="s">
        <v>10</v>
      </c>
      <c r="C58" s="10"/>
      <c r="D58" s="10"/>
      <c r="E58" s="10">
        <v>40</v>
      </c>
      <c r="F58" s="10">
        <v>40</v>
      </c>
      <c r="G58" s="10"/>
      <c r="H58" s="10"/>
      <c r="I58" s="10"/>
      <c r="J58" s="10"/>
      <c r="K58" s="10"/>
      <c r="L58" s="10"/>
      <c r="M58" s="10">
        <v>40</v>
      </c>
      <c r="N58" s="10">
        <v>40</v>
      </c>
    </row>
    <row r="59" spans="2:14" x14ac:dyDescent="0.2">
      <c r="B59" s="47" t="s">
        <v>770</v>
      </c>
      <c r="C59" s="10"/>
      <c r="D59" s="10"/>
      <c r="E59" s="10">
        <v>14</v>
      </c>
      <c r="F59" s="10">
        <v>0</v>
      </c>
      <c r="G59" s="10"/>
      <c r="H59" s="10"/>
      <c r="I59" s="10"/>
      <c r="J59" s="10"/>
      <c r="K59" s="10"/>
      <c r="L59" s="10"/>
      <c r="M59" s="10">
        <v>14</v>
      </c>
      <c r="N59" s="10">
        <v>0</v>
      </c>
    </row>
    <row r="60" spans="2:14" x14ac:dyDescent="0.2">
      <c r="B60" s="11" t="s">
        <v>243</v>
      </c>
      <c r="C60" s="10"/>
      <c r="D60" s="10"/>
      <c r="E60" s="10">
        <v>31</v>
      </c>
      <c r="F60" s="10">
        <v>0</v>
      </c>
      <c r="G60" s="10">
        <v>2</v>
      </c>
      <c r="H60" s="10">
        <v>0</v>
      </c>
      <c r="I60" s="10"/>
      <c r="J60" s="10"/>
      <c r="K60" s="10"/>
      <c r="L60" s="10"/>
      <c r="M60" s="10">
        <v>33</v>
      </c>
      <c r="N60" s="10">
        <v>0</v>
      </c>
    </row>
    <row r="61" spans="2:14" x14ac:dyDescent="0.2">
      <c r="B61" s="47" t="s">
        <v>770</v>
      </c>
      <c r="C61" s="10"/>
      <c r="D61" s="10"/>
      <c r="E61" s="10">
        <v>31</v>
      </c>
      <c r="F61" s="10">
        <v>0</v>
      </c>
      <c r="G61" s="10">
        <v>2</v>
      </c>
      <c r="H61" s="10">
        <v>0</v>
      </c>
      <c r="I61" s="10"/>
      <c r="J61" s="10"/>
      <c r="K61" s="10"/>
      <c r="L61" s="10"/>
      <c r="M61" s="10">
        <v>33</v>
      </c>
      <c r="N61" s="10">
        <v>0</v>
      </c>
    </row>
    <row r="62" spans="2:14" x14ac:dyDescent="0.2">
      <c r="B62" s="11" t="s">
        <v>242</v>
      </c>
      <c r="C62" s="10"/>
      <c r="D62" s="10"/>
      <c r="E62" s="10">
        <v>71</v>
      </c>
      <c r="F62" s="10">
        <v>0</v>
      </c>
      <c r="G62" s="10"/>
      <c r="H62" s="10"/>
      <c r="I62" s="10"/>
      <c r="J62" s="10"/>
      <c r="K62" s="10"/>
      <c r="L62" s="10"/>
      <c r="M62" s="10">
        <v>71</v>
      </c>
      <c r="N62" s="10">
        <v>0</v>
      </c>
    </row>
    <row r="63" spans="2:14" x14ac:dyDescent="0.2">
      <c r="B63" s="47" t="s">
        <v>770</v>
      </c>
      <c r="C63" s="10"/>
      <c r="D63" s="10"/>
      <c r="E63" s="10">
        <v>71</v>
      </c>
      <c r="F63" s="10">
        <v>0</v>
      </c>
      <c r="G63" s="10"/>
      <c r="H63" s="10"/>
      <c r="I63" s="10"/>
      <c r="J63" s="10"/>
      <c r="K63" s="10"/>
      <c r="L63" s="10"/>
      <c r="M63" s="10">
        <v>71</v>
      </c>
      <c r="N63" s="10">
        <v>0</v>
      </c>
    </row>
    <row r="64" spans="2:14" x14ac:dyDescent="0.2">
      <c r="B64" s="11" t="s">
        <v>241</v>
      </c>
      <c r="C64" s="10"/>
      <c r="D64" s="10"/>
      <c r="E64" s="10">
        <v>84</v>
      </c>
      <c r="F64" s="10">
        <v>0</v>
      </c>
      <c r="G64" s="10"/>
      <c r="H64" s="10"/>
      <c r="I64" s="10"/>
      <c r="J64" s="10"/>
      <c r="K64" s="10"/>
      <c r="L64" s="10"/>
      <c r="M64" s="10">
        <v>84</v>
      </c>
      <c r="N64" s="10">
        <v>0</v>
      </c>
    </row>
    <row r="65" spans="2:14" x14ac:dyDescent="0.2">
      <c r="B65" s="47" t="s">
        <v>770</v>
      </c>
      <c r="C65" s="10"/>
      <c r="D65" s="10"/>
      <c r="E65" s="10">
        <v>84</v>
      </c>
      <c r="F65" s="10">
        <v>0</v>
      </c>
      <c r="G65" s="10"/>
      <c r="H65" s="10"/>
      <c r="I65" s="10"/>
      <c r="J65" s="10"/>
      <c r="K65" s="10"/>
      <c r="L65" s="10"/>
      <c r="M65" s="10">
        <v>84</v>
      </c>
      <c r="N65" s="10">
        <v>0</v>
      </c>
    </row>
    <row r="66" spans="2:14" x14ac:dyDescent="0.2">
      <c r="B66" s="11" t="s">
        <v>90</v>
      </c>
      <c r="C66" s="10"/>
      <c r="D66" s="10"/>
      <c r="E66" s="10">
        <v>41</v>
      </c>
      <c r="F66" s="10">
        <v>0</v>
      </c>
      <c r="G66" s="10">
        <v>31</v>
      </c>
      <c r="H66" s="10">
        <v>0</v>
      </c>
      <c r="I66" s="10"/>
      <c r="J66" s="10"/>
      <c r="K66" s="10"/>
      <c r="L66" s="10"/>
      <c r="M66" s="10">
        <v>72</v>
      </c>
      <c r="N66" s="10">
        <v>0</v>
      </c>
    </row>
    <row r="67" spans="2:14" x14ac:dyDescent="0.2">
      <c r="B67" s="47" t="s">
        <v>770</v>
      </c>
      <c r="C67" s="10"/>
      <c r="D67" s="10"/>
      <c r="E67" s="10">
        <v>41</v>
      </c>
      <c r="F67" s="10">
        <v>0</v>
      </c>
      <c r="G67" s="10">
        <v>31</v>
      </c>
      <c r="H67" s="10">
        <v>0</v>
      </c>
      <c r="I67" s="10"/>
      <c r="J67" s="10"/>
      <c r="K67" s="10"/>
      <c r="L67" s="10"/>
      <c r="M67" s="10">
        <v>72</v>
      </c>
      <c r="N67" s="10">
        <v>0</v>
      </c>
    </row>
    <row r="68" spans="2:14" x14ac:dyDescent="0.2">
      <c r="B68" s="11" t="s">
        <v>402</v>
      </c>
      <c r="C68" s="10">
        <v>75</v>
      </c>
      <c r="D68" s="10">
        <v>75</v>
      </c>
      <c r="E68" s="10">
        <v>119</v>
      </c>
      <c r="F68" s="10">
        <v>75</v>
      </c>
      <c r="G68" s="10">
        <v>15</v>
      </c>
      <c r="H68" s="10">
        <v>0</v>
      </c>
      <c r="I68" s="10"/>
      <c r="J68" s="10"/>
      <c r="K68" s="10"/>
      <c r="L68" s="10"/>
      <c r="M68" s="10">
        <v>209</v>
      </c>
      <c r="N68" s="10">
        <v>150</v>
      </c>
    </row>
    <row r="69" spans="2:14" x14ac:dyDescent="0.2">
      <c r="B69" s="47" t="s">
        <v>666</v>
      </c>
      <c r="C69" s="10">
        <v>75</v>
      </c>
      <c r="D69" s="10">
        <v>75</v>
      </c>
      <c r="E69" s="10">
        <v>75</v>
      </c>
      <c r="F69" s="10">
        <v>75</v>
      </c>
      <c r="G69" s="10"/>
      <c r="H69" s="10"/>
      <c r="I69" s="10"/>
      <c r="J69" s="10"/>
      <c r="K69" s="10"/>
      <c r="L69" s="10"/>
      <c r="M69" s="10">
        <v>150</v>
      </c>
      <c r="N69" s="10">
        <v>150</v>
      </c>
    </row>
    <row r="70" spans="2:14" x14ac:dyDescent="0.2">
      <c r="B70" s="47" t="s">
        <v>770</v>
      </c>
      <c r="C70" s="10"/>
      <c r="D70" s="10"/>
      <c r="E70" s="10">
        <v>44</v>
      </c>
      <c r="F70" s="10">
        <v>0</v>
      </c>
      <c r="G70" s="10">
        <v>15</v>
      </c>
      <c r="H70" s="10">
        <v>0</v>
      </c>
      <c r="I70" s="10"/>
      <c r="J70" s="10"/>
      <c r="K70" s="10"/>
      <c r="L70" s="10"/>
      <c r="M70" s="10">
        <v>59</v>
      </c>
      <c r="N70" s="10">
        <v>0</v>
      </c>
    </row>
    <row r="71" spans="2:14" x14ac:dyDescent="0.2">
      <c r="B71" s="11" t="s">
        <v>251</v>
      </c>
      <c r="C71" s="10"/>
      <c r="D71" s="10"/>
      <c r="E71" s="10">
        <v>29</v>
      </c>
      <c r="F71" s="10">
        <v>0</v>
      </c>
      <c r="G71" s="10">
        <v>2</v>
      </c>
      <c r="H71" s="10">
        <v>0</v>
      </c>
      <c r="I71" s="10"/>
      <c r="J71" s="10"/>
      <c r="K71" s="10"/>
      <c r="L71" s="10"/>
      <c r="M71" s="10">
        <v>31</v>
      </c>
      <c r="N71" s="10">
        <v>0</v>
      </c>
    </row>
    <row r="72" spans="2:14" x14ac:dyDescent="0.2">
      <c r="B72" s="47" t="s">
        <v>770</v>
      </c>
      <c r="C72" s="10"/>
      <c r="D72" s="10"/>
      <c r="E72" s="10">
        <v>29</v>
      </c>
      <c r="F72" s="10">
        <v>0</v>
      </c>
      <c r="G72" s="10">
        <v>2</v>
      </c>
      <c r="H72" s="10">
        <v>0</v>
      </c>
      <c r="I72" s="10"/>
      <c r="J72" s="10"/>
      <c r="K72" s="10"/>
      <c r="L72" s="10"/>
      <c r="M72" s="10">
        <v>31</v>
      </c>
      <c r="N72" s="10">
        <v>0</v>
      </c>
    </row>
    <row r="73" spans="2:14" x14ac:dyDescent="0.2">
      <c r="B73" s="11" t="s">
        <v>138</v>
      </c>
      <c r="C73" s="10"/>
      <c r="D73" s="10"/>
      <c r="E73" s="10">
        <v>111</v>
      </c>
      <c r="F73" s="10">
        <v>54</v>
      </c>
      <c r="G73" s="10">
        <v>11</v>
      </c>
      <c r="H73" s="10">
        <v>0</v>
      </c>
      <c r="I73" s="10"/>
      <c r="J73" s="10"/>
      <c r="K73" s="10"/>
      <c r="L73" s="10"/>
      <c r="M73" s="10">
        <v>122</v>
      </c>
      <c r="N73" s="10">
        <v>54</v>
      </c>
    </row>
    <row r="74" spans="2:14" x14ac:dyDescent="0.2">
      <c r="B74" s="47" t="s">
        <v>10</v>
      </c>
      <c r="C74" s="10"/>
      <c r="D74" s="10"/>
      <c r="E74" s="10">
        <v>54</v>
      </c>
      <c r="F74" s="10">
        <v>54</v>
      </c>
      <c r="G74" s="10"/>
      <c r="H74" s="10"/>
      <c r="I74" s="10"/>
      <c r="J74" s="10"/>
      <c r="K74" s="10"/>
      <c r="L74" s="10"/>
      <c r="M74" s="10">
        <v>54</v>
      </c>
      <c r="N74" s="10">
        <v>54</v>
      </c>
    </row>
    <row r="75" spans="2:14" x14ac:dyDescent="0.2">
      <c r="B75" s="47" t="s">
        <v>770</v>
      </c>
      <c r="C75" s="10"/>
      <c r="D75" s="10"/>
      <c r="E75" s="10">
        <v>57</v>
      </c>
      <c r="F75" s="10">
        <v>0</v>
      </c>
      <c r="G75" s="10">
        <v>11</v>
      </c>
      <c r="H75" s="10">
        <v>0</v>
      </c>
      <c r="I75" s="10"/>
      <c r="J75" s="10"/>
      <c r="K75" s="10"/>
      <c r="L75" s="10"/>
      <c r="M75" s="10">
        <v>68</v>
      </c>
      <c r="N75" s="10">
        <v>0</v>
      </c>
    </row>
    <row r="76" spans="2:14" x14ac:dyDescent="0.2">
      <c r="B76" s="11" t="s">
        <v>165</v>
      </c>
      <c r="C76" s="10">
        <v>53</v>
      </c>
      <c r="D76" s="10">
        <v>53</v>
      </c>
      <c r="E76" s="10">
        <v>53</v>
      </c>
      <c r="F76" s="10">
        <v>53</v>
      </c>
      <c r="G76" s="10"/>
      <c r="H76" s="10"/>
      <c r="I76" s="10"/>
      <c r="J76" s="10"/>
      <c r="K76" s="10"/>
      <c r="L76" s="10"/>
      <c r="M76" s="10">
        <v>106</v>
      </c>
      <c r="N76" s="10">
        <v>106</v>
      </c>
    </row>
    <row r="77" spans="2:14" x14ac:dyDescent="0.2">
      <c r="B77" s="47" t="s">
        <v>666</v>
      </c>
      <c r="C77" s="10">
        <v>53</v>
      </c>
      <c r="D77" s="10">
        <v>53</v>
      </c>
      <c r="E77" s="10">
        <v>53</v>
      </c>
      <c r="F77" s="10">
        <v>53</v>
      </c>
      <c r="G77" s="10"/>
      <c r="H77" s="10"/>
      <c r="I77" s="10"/>
      <c r="J77" s="10"/>
      <c r="K77" s="10"/>
      <c r="L77" s="10"/>
      <c r="M77" s="10">
        <v>106</v>
      </c>
      <c r="N77" s="10">
        <v>106</v>
      </c>
    </row>
    <row r="78" spans="2:14" x14ac:dyDescent="0.2">
      <c r="B78" s="47" t="s">
        <v>719</v>
      </c>
      <c r="C78" s="10"/>
      <c r="D78" s="10"/>
      <c r="E78" s="10"/>
      <c r="F78" s="10"/>
      <c r="G78" s="10"/>
      <c r="H78" s="10"/>
      <c r="I78" s="10"/>
      <c r="J78" s="10"/>
      <c r="K78" s="10"/>
      <c r="L78" s="10"/>
      <c r="M78" s="10"/>
      <c r="N78" s="10"/>
    </row>
    <row r="79" spans="2:14" x14ac:dyDescent="0.2">
      <c r="B79" s="11" t="s">
        <v>391</v>
      </c>
      <c r="C79" s="10">
        <v>19</v>
      </c>
      <c r="D79" s="10">
        <v>19</v>
      </c>
      <c r="E79" s="10">
        <v>93</v>
      </c>
      <c r="F79" s="10">
        <v>19</v>
      </c>
      <c r="G79" s="10">
        <v>23</v>
      </c>
      <c r="H79" s="10">
        <v>0</v>
      </c>
      <c r="I79" s="10"/>
      <c r="J79" s="10"/>
      <c r="K79" s="10"/>
      <c r="L79" s="10"/>
      <c r="M79" s="10">
        <v>135</v>
      </c>
      <c r="N79" s="10">
        <v>38</v>
      </c>
    </row>
    <row r="80" spans="2:14" x14ac:dyDescent="0.2">
      <c r="B80" s="47" t="s">
        <v>666</v>
      </c>
      <c r="C80" s="10">
        <v>19</v>
      </c>
      <c r="D80" s="10">
        <v>19</v>
      </c>
      <c r="E80" s="10">
        <v>19</v>
      </c>
      <c r="F80" s="10">
        <v>19</v>
      </c>
      <c r="G80" s="10"/>
      <c r="H80" s="10"/>
      <c r="I80" s="10"/>
      <c r="J80" s="10"/>
      <c r="K80" s="10"/>
      <c r="L80" s="10"/>
      <c r="M80" s="10">
        <v>38</v>
      </c>
      <c r="N80" s="10">
        <v>38</v>
      </c>
    </row>
    <row r="81" spans="2:14" x14ac:dyDescent="0.2">
      <c r="B81" s="47" t="s">
        <v>770</v>
      </c>
      <c r="C81" s="10"/>
      <c r="D81" s="10"/>
      <c r="E81" s="10">
        <v>74</v>
      </c>
      <c r="F81" s="10">
        <v>0</v>
      </c>
      <c r="G81" s="10">
        <v>23</v>
      </c>
      <c r="H81" s="10">
        <v>0</v>
      </c>
      <c r="I81" s="10"/>
      <c r="J81" s="10"/>
      <c r="K81" s="10"/>
      <c r="L81" s="10"/>
      <c r="M81" s="10">
        <v>97</v>
      </c>
      <c r="N81" s="10">
        <v>0</v>
      </c>
    </row>
    <row r="82" spans="2:14" x14ac:dyDescent="0.2">
      <c r="B82" s="11" t="s">
        <v>403</v>
      </c>
      <c r="C82" s="10"/>
      <c r="D82" s="10"/>
      <c r="E82" s="10">
        <v>17</v>
      </c>
      <c r="F82" s="10">
        <v>0</v>
      </c>
      <c r="G82" s="10">
        <v>8</v>
      </c>
      <c r="H82" s="10">
        <v>0</v>
      </c>
      <c r="I82" s="10"/>
      <c r="J82" s="10"/>
      <c r="K82" s="10"/>
      <c r="L82" s="10"/>
      <c r="M82" s="10">
        <v>25</v>
      </c>
      <c r="N82" s="10">
        <v>0</v>
      </c>
    </row>
    <row r="83" spans="2:14" x14ac:dyDescent="0.2">
      <c r="B83" s="47" t="s">
        <v>770</v>
      </c>
      <c r="C83" s="10"/>
      <c r="D83" s="10"/>
      <c r="E83" s="10">
        <v>17</v>
      </c>
      <c r="F83" s="10">
        <v>0</v>
      </c>
      <c r="G83" s="10">
        <v>8</v>
      </c>
      <c r="H83" s="10">
        <v>0</v>
      </c>
      <c r="I83" s="10"/>
      <c r="J83" s="10"/>
      <c r="K83" s="10"/>
      <c r="L83" s="10"/>
      <c r="M83" s="10">
        <v>25</v>
      </c>
      <c r="N83" s="10">
        <v>0</v>
      </c>
    </row>
    <row r="84" spans="2:14" x14ac:dyDescent="0.2">
      <c r="B84" s="47" t="s">
        <v>719</v>
      </c>
      <c r="C84" s="10"/>
      <c r="D84" s="10"/>
      <c r="E84" s="10"/>
      <c r="F84" s="10"/>
      <c r="G84" s="10"/>
      <c r="H84" s="10"/>
      <c r="I84" s="10"/>
      <c r="J84" s="10"/>
      <c r="K84" s="10"/>
      <c r="L84" s="10"/>
      <c r="M84" s="10"/>
      <c r="N84" s="10"/>
    </row>
    <row r="85" spans="2:14" x14ac:dyDescent="0.2">
      <c r="B85" s="11" t="s">
        <v>404</v>
      </c>
      <c r="C85" s="10">
        <v>36</v>
      </c>
      <c r="D85" s="10">
        <v>36</v>
      </c>
      <c r="E85" s="10">
        <v>61</v>
      </c>
      <c r="F85" s="10">
        <v>36</v>
      </c>
      <c r="G85" s="10">
        <v>6</v>
      </c>
      <c r="H85" s="10">
        <v>0</v>
      </c>
      <c r="I85" s="10"/>
      <c r="J85" s="10"/>
      <c r="K85" s="10"/>
      <c r="L85" s="10"/>
      <c r="M85" s="10">
        <v>103</v>
      </c>
      <c r="N85" s="10">
        <v>72</v>
      </c>
    </row>
    <row r="86" spans="2:14" x14ac:dyDescent="0.2">
      <c r="B86" s="47" t="s">
        <v>666</v>
      </c>
      <c r="C86" s="10">
        <v>36</v>
      </c>
      <c r="D86" s="10">
        <v>36</v>
      </c>
      <c r="E86" s="10">
        <v>36</v>
      </c>
      <c r="F86" s="10">
        <v>36</v>
      </c>
      <c r="G86" s="10"/>
      <c r="H86" s="10"/>
      <c r="I86" s="10"/>
      <c r="J86" s="10"/>
      <c r="K86" s="10"/>
      <c r="L86" s="10"/>
      <c r="M86" s="10">
        <v>72</v>
      </c>
      <c r="N86" s="10">
        <v>72</v>
      </c>
    </row>
    <row r="87" spans="2:14" x14ac:dyDescent="0.2">
      <c r="B87" s="47" t="s">
        <v>770</v>
      </c>
      <c r="C87" s="10"/>
      <c r="D87" s="10"/>
      <c r="E87" s="10">
        <v>25</v>
      </c>
      <c r="F87" s="10">
        <v>0</v>
      </c>
      <c r="G87" s="10">
        <v>6</v>
      </c>
      <c r="H87" s="10">
        <v>0</v>
      </c>
      <c r="I87" s="10"/>
      <c r="J87" s="10"/>
      <c r="K87" s="10"/>
      <c r="L87" s="10"/>
      <c r="M87" s="10">
        <v>31</v>
      </c>
      <c r="N87" s="10">
        <v>0</v>
      </c>
    </row>
    <row r="88" spans="2:14" x14ac:dyDescent="0.2">
      <c r="B88" s="11" t="s">
        <v>109</v>
      </c>
      <c r="C88" s="10">
        <v>23</v>
      </c>
      <c r="D88" s="10">
        <v>23</v>
      </c>
      <c r="E88" s="10">
        <v>40</v>
      </c>
      <c r="F88" s="10">
        <v>23</v>
      </c>
      <c r="G88" s="10">
        <v>4</v>
      </c>
      <c r="H88" s="10">
        <v>0</v>
      </c>
      <c r="I88" s="10"/>
      <c r="J88" s="10"/>
      <c r="K88" s="10"/>
      <c r="L88" s="10"/>
      <c r="M88" s="10">
        <v>67</v>
      </c>
      <c r="N88" s="10">
        <v>46</v>
      </c>
    </row>
    <row r="89" spans="2:14" x14ac:dyDescent="0.2">
      <c r="B89" s="47" t="s">
        <v>666</v>
      </c>
      <c r="C89" s="10">
        <v>23</v>
      </c>
      <c r="D89" s="10">
        <v>23</v>
      </c>
      <c r="E89" s="10">
        <v>23</v>
      </c>
      <c r="F89" s="10">
        <v>23</v>
      </c>
      <c r="G89" s="10"/>
      <c r="H89" s="10"/>
      <c r="I89" s="10"/>
      <c r="J89" s="10"/>
      <c r="K89" s="10"/>
      <c r="L89" s="10"/>
      <c r="M89" s="10">
        <v>46</v>
      </c>
      <c r="N89" s="10">
        <v>46</v>
      </c>
    </row>
    <row r="90" spans="2:14" x14ac:dyDescent="0.2">
      <c r="B90" s="47" t="s">
        <v>770</v>
      </c>
      <c r="C90" s="10"/>
      <c r="D90" s="10"/>
      <c r="E90" s="10">
        <v>17</v>
      </c>
      <c r="F90" s="10">
        <v>0</v>
      </c>
      <c r="G90" s="10">
        <v>4</v>
      </c>
      <c r="H90" s="10">
        <v>0</v>
      </c>
      <c r="I90" s="10"/>
      <c r="J90" s="10"/>
      <c r="K90" s="10"/>
      <c r="L90" s="10"/>
      <c r="M90" s="10">
        <v>21</v>
      </c>
      <c r="N90" s="10">
        <v>0</v>
      </c>
    </row>
    <row r="91" spans="2:14" x14ac:dyDescent="0.2">
      <c r="B91" s="47" t="s">
        <v>719</v>
      </c>
      <c r="C91" s="10"/>
      <c r="D91" s="10"/>
      <c r="E91" s="10"/>
      <c r="F91" s="10"/>
      <c r="G91" s="10"/>
      <c r="H91" s="10"/>
      <c r="I91" s="10"/>
      <c r="J91" s="10"/>
      <c r="K91" s="10"/>
      <c r="L91" s="10"/>
      <c r="M91" s="10"/>
      <c r="N91" s="10"/>
    </row>
    <row r="92" spans="2:14" x14ac:dyDescent="0.2">
      <c r="B92" s="11" t="s">
        <v>385</v>
      </c>
      <c r="C92" s="10">
        <v>26</v>
      </c>
      <c r="D92" s="10">
        <v>26</v>
      </c>
      <c r="E92" s="10">
        <v>49</v>
      </c>
      <c r="F92" s="10">
        <v>26</v>
      </c>
      <c r="G92" s="10"/>
      <c r="H92" s="10"/>
      <c r="I92" s="10"/>
      <c r="J92" s="10"/>
      <c r="K92" s="10"/>
      <c r="L92" s="10"/>
      <c r="M92" s="10">
        <v>75</v>
      </c>
      <c r="N92" s="10">
        <v>52</v>
      </c>
    </row>
    <row r="93" spans="2:14" x14ac:dyDescent="0.2">
      <c r="B93" s="47" t="s">
        <v>666</v>
      </c>
      <c r="C93" s="10">
        <v>26</v>
      </c>
      <c r="D93" s="10">
        <v>26</v>
      </c>
      <c r="E93" s="10">
        <v>26</v>
      </c>
      <c r="F93" s="10">
        <v>26</v>
      </c>
      <c r="G93" s="10"/>
      <c r="H93" s="10"/>
      <c r="I93" s="10"/>
      <c r="J93" s="10"/>
      <c r="K93" s="10"/>
      <c r="L93" s="10"/>
      <c r="M93" s="10">
        <v>52</v>
      </c>
      <c r="N93" s="10">
        <v>52</v>
      </c>
    </row>
    <row r="94" spans="2:14" x14ac:dyDescent="0.2">
      <c r="B94" s="47" t="s">
        <v>770</v>
      </c>
      <c r="C94" s="10"/>
      <c r="D94" s="10"/>
      <c r="E94" s="10">
        <v>23</v>
      </c>
      <c r="F94" s="10">
        <v>0</v>
      </c>
      <c r="G94" s="10"/>
      <c r="H94" s="10"/>
      <c r="I94" s="10"/>
      <c r="J94" s="10"/>
      <c r="K94" s="10"/>
      <c r="L94" s="10"/>
      <c r="M94" s="10">
        <v>23</v>
      </c>
      <c r="N94" s="10">
        <v>0</v>
      </c>
    </row>
    <row r="95" spans="2:14" x14ac:dyDescent="0.2">
      <c r="B95" s="11" t="s">
        <v>405</v>
      </c>
      <c r="C95" s="10"/>
      <c r="D95" s="10"/>
      <c r="E95" s="10">
        <v>77</v>
      </c>
      <c r="F95" s="10">
        <v>0</v>
      </c>
      <c r="G95" s="10">
        <v>6</v>
      </c>
      <c r="H95" s="10">
        <v>0</v>
      </c>
      <c r="I95" s="10"/>
      <c r="J95" s="10"/>
      <c r="K95" s="10"/>
      <c r="L95" s="10"/>
      <c r="M95" s="10">
        <v>83</v>
      </c>
      <c r="N95" s="10">
        <v>0</v>
      </c>
    </row>
    <row r="96" spans="2:14" x14ac:dyDescent="0.2">
      <c r="B96" s="47" t="s">
        <v>770</v>
      </c>
      <c r="C96" s="10"/>
      <c r="D96" s="10"/>
      <c r="E96" s="10">
        <v>77</v>
      </c>
      <c r="F96" s="10">
        <v>0</v>
      </c>
      <c r="G96" s="10">
        <v>6</v>
      </c>
      <c r="H96" s="10">
        <v>0</v>
      </c>
      <c r="I96" s="10"/>
      <c r="J96" s="10"/>
      <c r="K96" s="10"/>
      <c r="L96" s="10"/>
      <c r="M96" s="10">
        <v>83</v>
      </c>
      <c r="N96" s="10">
        <v>0</v>
      </c>
    </row>
    <row r="97" spans="2:14" x14ac:dyDescent="0.2">
      <c r="B97" s="11" t="s">
        <v>406</v>
      </c>
      <c r="C97" s="10">
        <v>68</v>
      </c>
      <c r="D97" s="10">
        <v>68</v>
      </c>
      <c r="E97" s="10">
        <v>183</v>
      </c>
      <c r="F97" s="10">
        <v>68</v>
      </c>
      <c r="G97" s="10">
        <v>8</v>
      </c>
      <c r="H97" s="10">
        <v>0</v>
      </c>
      <c r="I97" s="10"/>
      <c r="J97" s="10"/>
      <c r="K97" s="10"/>
      <c r="L97" s="10"/>
      <c r="M97" s="10">
        <v>259</v>
      </c>
      <c r="N97" s="10">
        <v>136</v>
      </c>
    </row>
    <row r="98" spans="2:14" x14ac:dyDescent="0.2">
      <c r="B98" s="47" t="s">
        <v>666</v>
      </c>
      <c r="C98" s="10">
        <v>68</v>
      </c>
      <c r="D98" s="10">
        <v>68</v>
      </c>
      <c r="E98" s="10">
        <v>68</v>
      </c>
      <c r="F98" s="10">
        <v>68</v>
      </c>
      <c r="G98" s="10"/>
      <c r="H98" s="10"/>
      <c r="I98" s="10"/>
      <c r="J98" s="10"/>
      <c r="K98" s="10"/>
      <c r="L98" s="10"/>
      <c r="M98" s="10">
        <v>136</v>
      </c>
      <c r="N98" s="10">
        <v>136</v>
      </c>
    </row>
    <row r="99" spans="2:14" x14ac:dyDescent="0.2">
      <c r="B99" s="47" t="s">
        <v>770</v>
      </c>
      <c r="C99" s="10"/>
      <c r="D99" s="10"/>
      <c r="E99" s="10">
        <v>115</v>
      </c>
      <c r="F99" s="10">
        <v>0</v>
      </c>
      <c r="G99" s="10">
        <v>8</v>
      </c>
      <c r="H99" s="10">
        <v>0</v>
      </c>
      <c r="I99" s="10"/>
      <c r="J99" s="10"/>
      <c r="K99" s="10"/>
      <c r="L99" s="10"/>
      <c r="M99" s="10">
        <v>123</v>
      </c>
      <c r="N99" s="10">
        <v>0</v>
      </c>
    </row>
    <row r="100" spans="2:14" x14ac:dyDescent="0.2">
      <c r="B100" s="11" t="s">
        <v>5</v>
      </c>
      <c r="C100" s="10">
        <v>20</v>
      </c>
      <c r="D100" s="10">
        <v>20</v>
      </c>
      <c r="E100" s="10">
        <v>32</v>
      </c>
      <c r="F100" s="10">
        <v>20</v>
      </c>
      <c r="G100" s="10"/>
      <c r="H100" s="10"/>
      <c r="I100" s="10"/>
      <c r="J100" s="10"/>
      <c r="K100" s="10"/>
      <c r="L100" s="10"/>
      <c r="M100" s="10">
        <v>52</v>
      </c>
      <c r="N100" s="10">
        <v>40</v>
      </c>
    </row>
    <row r="101" spans="2:14" x14ac:dyDescent="0.2">
      <c r="B101" s="47" t="s">
        <v>666</v>
      </c>
      <c r="C101" s="10">
        <v>20</v>
      </c>
      <c r="D101" s="10">
        <v>20</v>
      </c>
      <c r="E101" s="10">
        <v>20</v>
      </c>
      <c r="F101" s="10">
        <v>20</v>
      </c>
      <c r="G101" s="10"/>
      <c r="H101" s="10"/>
      <c r="I101" s="10"/>
      <c r="J101" s="10"/>
      <c r="K101" s="10"/>
      <c r="L101" s="10"/>
      <c r="M101" s="10">
        <v>40</v>
      </c>
      <c r="N101" s="10">
        <v>40</v>
      </c>
    </row>
    <row r="102" spans="2:14" x14ac:dyDescent="0.2">
      <c r="B102" s="47" t="s">
        <v>770</v>
      </c>
      <c r="C102" s="10"/>
      <c r="D102" s="10"/>
      <c r="E102" s="10">
        <v>12</v>
      </c>
      <c r="F102" s="10">
        <v>0</v>
      </c>
      <c r="G102" s="10"/>
      <c r="H102" s="10"/>
      <c r="I102" s="10"/>
      <c r="J102" s="10"/>
      <c r="K102" s="10"/>
      <c r="L102" s="10"/>
      <c r="M102" s="10">
        <v>12</v>
      </c>
      <c r="N102" s="10">
        <v>0</v>
      </c>
    </row>
    <row r="103" spans="2:14" x14ac:dyDescent="0.2">
      <c r="B103" s="11" t="s">
        <v>407</v>
      </c>
      <c r="C103" s="10"/>
      <c r="D103" s="10"/>
      <c r="E103" s="10">
        <v>117</v>
      </c>
      <c r="F103" s="10">
        <v>0</v>
      </c>
      <c r="G103" s="10"/>
      <c r="H103" s="10"/>
      <c r="I103" s="10"/>
      <c r="J103" s="10"/>
      <c r="K103" s="10"/>
      <c r="L103" s="10"/>
      <c r="M103" s="10">
        <v>117</v>
      </c>
      <c r="N103" s="10">
        <v>0</v>
      </c>
    </row>
    <row r="104" spans="2:14" x14ac:dyDescent="0.2">
      <c r="B104" s="47" t="s">
        <v>770</v>
      </c>
      <c r="C104" s="10"/>
      <c r="D104" s="10"/>
      <c r="E104" s="10">
        <v>117</v>
      </c>
      <c r="F104" s="10">
        <v>0</v>
      </c>
      <c r="G104" s="10"/>
      <c r="H104" s="10"/>
      <c r="I104" s="10"/>
      <c r="J104" s="10"/>
      <c r="K104" s="10"/>
      <c r="L104" s="10"/>
      <c r="M104" s="10">
        <v>117</v>
      </c>
      <c r="N104" s="10">
        <v>0</v>
      </c>
    </row>
    <row r="105" spans="2:14" x14ac:dyDescent="0.2">
      <c r="B105" s="11" t="s">
        <v>252</v>
      </c>
      <c r="C105" s="10">
        <v>26</v>
      </c>
      <c r="D105" s="10">
        <v>26</v>
      </c>
      <c r="E105" s="10">
        <v>83</v>
      </c>
      <c r="F105" s="10">
        <v>26</v>
      </c>
      <c r="G105" s="10">
        <v>3</v>
      </c>
      <c r="H105" s="10">
        <v>0</v>
      </c>
      <c r="I105" s="10"/>
      <c r="J105" s="10"/>
      <c r="K105" s="10"/>
      <c r="L105" s="10"/>
      <c r="M105" s="10">
        <v>112</v>
      </c>
      <c r="N105" s="10">
        <v>52</v>
      </c>
    </row>
    <row r="106" spans="2:14" x14ac:dyDescent="0.2">
      <c r="B106" s="47" t="s">
        <v>666</v>
      </c>
      <c r="C106" s="10">
        <v>26</v>
      </c>
      <c r="D106" s="10">
        <v>26</v>
      </c>
      <c r="E106" s="10">
        <v>26</v>
      </c>
      <c r="F106" s="10">
        <v>26</v>
      </c>
      <c r="G106" s="10"/>
      <c r="H106" s="10"/>
      <c r="I106" s="10"/>
      <c r="J106" s="10"/>
      <c r="K106" s="10"/>
      <c r="L106" s="10"/>
      <c r="M106" s="10">
        <v>52</v>
      </c>
      <c r="N106" s="10">
        <v>52</v>
      </c>
    </row>
    <row r="107" spans="2:14" x14ac:dyDescent="0.2">
      <c r="B107" s="47" t="s">
        <v>770</v>
      </c>
      <c r="C107" s="10"/>
      <c r="D107" s="10"/>
      <c r="E107" s="10">
        <v>57</v>
      </c>
      <c r="F107" s="10">
        <v>0</v>
      </c>
      <c r="G107" s="10">
        <v>3</v>
      </c>
      <c r="H107" s="10">
        <v>0</v>
      </c>
      <c r="I107" s="10"/>
      <c r="J107" s="10"/>
      <c r="K107" s="10"/>
      <c r="L107" s="10"/>
      <c r="M107" s="10">
        <v>60</v>
      </c>
      <c r="N107" s="10">
        <v>0</v>
      </c>
    </row>
    <row r="108" spans="2:14" x14ac:dyDescent="0.2">
      <c r="B108" s="11" t="s">
        <v>144</v>
      </c>
      <c r="C108" s="10"/>
      <c r="D108" s="10"/>
      <c r="E108" s="10">
        <v>71</v>
      </c>
      <c r="F108" s="10">
        <v>40</v>
      </c>
      <c r="G108" s="10">
        <v>5</v>
      </c>
      <c r="H108" s="10">
        <v>0</v>
      </c>
      <c r="I108" s="10"/>
      <c r="J108" s="10"/>
      <c r="K108" s="10"/>
      <c r="L108" s="10"/>
      <c r="M108" s="10">
        <v>76</v>
      </c>
      <c r="N108" s="10">
        <v>40</v>
      </c>
    </row>
    <row r="109" spans="2:14" x14ac:dyDescent="0.2">
      <c r="B109" s="47" t="s">
        <v>10</v>
      </c>
      <c r="C109" s="10"/>
      <c r="D109" s="10"/>
      <c r="E109" s="10">
        <v>40</v>
      </c>
      <c r="F109" s="10">
        <v>40</v>
      </c>
      <c r="G109" s="10"/>
      <c r="H109" s="10"/>
      <c r="I109" s="10"/>
      <c r="J109" s="10"/>
      <c r="K109" s="10"/>
      <c r="L109" s="10"/>
      <c r="M109" s="10">
        <v>40</v>
      </c>
      <c r="N109" s="10">
        <v>40</v>
      </c>
    </row>
    <row r="110" spans="2:14" x14ac:dyDescent="0.2">
      <c r="B110" s="47" t="s">
        <v>770</v>
      </c>
      <c r="C110" s="10"/>
      <c r="D110" s="10"/>
      <c r="E110" s="10">
        <v>31</v>
      </c>
      <c r="F110" s="10">
        <v>0</v>
      </c>
      <c r="G110" s="10">
        <v>5</v>
      </c>
      <c r="H110" s="10">
        <v>0</v>
      </c>
      <c r="I110" s="10"/>
      <c r="J110" s="10"/>
      <c r="K110" s="10"/>
      <c r="L110" s="10"/>
      <c r="M110" s="10">
        <v>36</v>
      </c>
      <c r="N110" s="10">
        <v>0</v>
      </c>
    </row>
    <row r="111" spans="2:14" x14ac:dyDescent="0.2">
      <c r="B111" s="11" t="s">
        <v>408</v>
      </c>
      <c r="C111" s="10"/>
      <c r="D111" s="10"/>
      <c r="E111" s="10">
        <v>88</v>
      </c>
      <c r="F111" s="10">
        <v>47</v>
      </c>
      <c r="G111" s="10">
        <v>6</v>
      </c>
      <c r="H111" s="10">
        <v>0</v>
      </c>
      <c r="I111" s="10"/>
      <c r="J111" s="10"/>
      <c r="K111" s="10"/>
      <c r="L111" s="10"/>
      <c r="M111" s="10">
        <v>94</v>
      </c>
      <c r="N111" s="10">
        <v>47</v>
      </c>
    </row>
    <row r="112" spans="2:14" x14ac:dyDescent="0.2">
      <c r="B112" s="47" t="s">
        <v>10</v>
      </c>
      <c r="C112" s="10"/>
      <c r="D112" s="10"/>
      <c r="E112" s="10">
        <v>47</v>
      </c>
      <c r="F112" s="10">
        <v>47</v>
      </c>
      <c r="G112" s="10"/>
      <c r="H112" s="10"/>
      <c r="I112" s="10"/>
      <c r="J112" s="10"/>
      <c r="K112" s="10"/>
      <c r="L112" s="10"/>
      <c r="M112" s="10">
        <v>47</v>
      </c>
      <c r="N112" s="10">
        <v>47</v>
      </c>
    </row>
    <row r="113" spans="2:14" x14ac:dyDescent="0.2">
      <c r="B113" s="47" t="s">
        <v>770</v>
      </c>
      <c r="C113" s="10"/>
      <c r="D113" s="10"/>
      <c r="E113" s="10">
        <v>41</v>
      </c>
      <c r="F113" s="10">
        <v>0</v>
      </c>
      <c r="G113" s="10">
        <v>6</v>
      </c>
      <c r="H113" s="10">
        <v>0</v>
      </c>
      <c r="I113" s="10"/>
      <c r="J113" s="10"/>
      <c r="K113" s="10"/>
      <c r="L113" s="10"/>
      <c r="M113" s="10">
        <v>47</v>
      </c>
      <c r="N113" s="10">
        <v>0</v>
      </c>
    </row>
    <row r="114" spans="2:14" x14ac:dyDescent="0.2">
      <c r="B114" s="47" t="s">
        <v>719</v>
      </c>
      <c r="C114" s="10"/>
      <c r="D114" s="10"/>
      <c r="E114" s="10"/>
      <c r="F114" s="10"/>
      <c r="G114" s="10"/>
      <c r="H114" s="10"/>
      <c r="I114" s="10"/>
      <c r="J114" s="10"/>
      <c r="K114" s="10"/>
      <c r="L114" s="10"/>
      <c r="M114" s="10"/>
      <c r="N114" s="10"/>
    </row>
    <row r="115" spans="2:14" x14ac:dyDescent="0.2">
      <c r="B115" s="11" t="s">
        <v>409</v>
      </c>
      <c r="C115" s="10"/>
      <c r="D115" s="10"/>
      <c r="E115" s="10">
        <v>36</v>
      </c>
      <c r="F115" s="10">
        <v>0</v>
      </c>
      <c r="G115" s="10"/>
      <c r="H115" s="10"/>
      <c r="I115" s="10"/>
      <c r="J115" s="10"/>
      <c r="K115" s="10"/>
      <c r="L115" s="10"/>
      <c r="M115" s="10">
        <v>36</v>
      </c>
      <c r="N115" s="10">
        <v>0</v>
      </c>
    </row>
    <row r="116" spans="2:14" x14ac:dyDescent="0.2">
      <c r="B116" s="47" t="s">
        <v>770</v>
      </c>
      <c r="C116" s="10"/>
      <c r="D116" s="10"/>
      <c r="E116" s="10">
        <v>36</v>
      </c>
      <c r="F116" s="10">
        <v>0</v>
      </c>
      <c r="G116" s="10"/>
      <c r="H116" s="10"/>
      <c r="I116" s="10"/>
      <c r="J116" s="10"/>
      <c r="K116" s="10"/>
      <c r="L116" s="10"/>
      <c r="M116" s="10">
        <v>36</v>
      </c>
      <c r="N116" s="10">
        <v>0</v>
      </c>
    </row>
    <row r="117" spans="2:14" x14ac:dyDescent="0.2">
      <c r="B117" s="11" t="s">
        <v>410</v>
      </c>
      <c r="C117" s="10"/>
      <c r="D117" s="10"/>
      <c r="E117" s="10">
        <v>158</v>
      </c>
      <c r="F117" s="10">
        <v>125</v>
      </c>
      <c r="G117" s="10"/>
      <c r="H117" s="10"/>
      <c r="I117" s="10"/>
      <c r="J117" s="10"/>
      <c r="K117" s="10"/>
      <c r="L117" s="10"/>
      <c r="M117" s="10">
        <v>158</v>
      </c>
      <c r="N117" s="10">
        <v>125</v>
      </c>
    </row>
    <row r="118" spans="2:14" x14ac:dyDescent="0.2">
      <c r="B118" s="47" t="s">
        <v>10</v>
      </c>
      <c r="C118" s="10"/>
      <c r="D118" s="10"/>
      <c r="E118" s="10">
        <v>125</v>
      </c>
      <c r="F118" s="10">
        <v>125</v>
      </c>
      <c r="G118" s="10"/>
      <c r="H118" s="10"/>
      <c r="I118" s="10"/>
      <c r="J118" s="10"/>
      <c r="K118" s="10"/>
      <c r="L118" s="10"/>
      <c r="M118" s="10">
        <v>125</v>
      </c>
      <c r="N118" s="10">
        <v>125</v>
      </c>
    </row>
    <row r="119" spans="2:14" x14ac:dyDescent="0.2">
      <c r="B119" s="47" t="s">
        <v>770</v>
      </c>
      <c r="C119" s="10"/>
      <c r="D119" s="10"/>
      <c r="E119" s="10">
        <v>33</v>
      </c>
      <c r="F119" s="10">
        <v>0</v>
      </c>
      <c r="G119" s="10"/>
      <c r="H119" s="10"/>
      <c r="I119" s="10"/>
      <c r="J119" s="10"/>
      <c r="K119" s="10"/>
      <c r="L119" s="10"/>
      <c r="M119" s="10">
        <v>33</v>
      </c>
      <c r="N119" s="10">
        <v>0</v>
      </c>
    </row>
    <row r="120" spans="2:14" x14ac:dyDescent="0.2">
      <c r="B120" s="11" t="s">
        <v>411</v>
      </c>
      <c r="C120" s="10"/>
      <c r="D120" s="10"/>
      <c r="E120" s="10">
        <v>116</v>
      </c>
      <c r="F120" s="10">
        <v>61</v>
      </c>
      <c r="G120" s="10"/>
      <c r="H120" s="10"/>
      <c r="I120" s="10"/>
      <c r="J120" s="10"/>
      <c r="K120" s="10"/>
      <c r="L120" s="10"/>
      <c r="M120" s="10">
        <v>116</v>
      </c>
      <c r="N120" s="10">
        <v>61</v>
      </c>
    </row>
    <row r="121" spans="2:14" x14ac:dyDescent="0.2">
      <c r="B121" s="47" t="s">
        <v>10</v>
      </c>
      <c r="C121" s="10"/>
      <c r="D121" s="10"/>
      <c r="E121" s="10">
        <v>61</v>
      </c>
      <c r="F121" s="10">
        <v>61</v>
      </c>
      <c r="G121" s="10"/>
      <c r="H121" s="10"/>
      <c r="I121" s="10"/>
      <c r="J121" s="10"/>
      <c r="K121" s="10"/>
      <c r="L121" s="10"/>
      <c r="M121" s="10">
        <v>61</v>
      </c>
      <c r="N121" s="10">
        <v>61</v>
      </c>
    </row>
    <row r="122" spans="2:14" x14ac:dyDescent="0.2">
      <c r="B122" s="47" t="s">
        <v>770</v>
      </c>
      <c r="C122" s="10"/>
      <c r="D122" s="10"/>
      <c r="E122" s="10">
        <v>55</v>
      </c>
      <c r="F122" s="10">
        <v>0</v>
      </c>
      <c r="G122" s="10"/>
      <c r="H122" s="10"/>
      <c r="I122" s="10"/>
      <c r="J122" s="10"/>
      <c r="K122" s="10"/>
      <c r="L122" s="10"/>
      <c r="M122" s="10">
        <v>55</v>
      </c>
      <c r="N122" s="10">
        <v>0</v>
      </c>
    </row>
    <row r="123" spans="2:14" x14ac:dyDescent="0.2">
      <c r="B123" s="11" t="s">
        <v>412</v>
      </c>
      <c r="C123" s="10">
        <v>22</v>
      </c>
      <c r="D123" s="10">
        <v>22</v>
      </c>
      <c r="E123" s="10">
        <v>65</v>
      </c>
      <c r="F123" s="10">
        <v>22</v>
      </c>
      <c r="G123" s="10">
        <v>15</v>
      </c>
      <c r="H123" s="10">
        <v>0</v>
      </c>
      <c r="I123" s="10"/>
      <c r="J123" s="10"/>
      <c r="K123" s="10"/>
      <c r="L123" s="10"/>
      <c r="M123" s="10">
        <v>102</v>
      </c>
      <c r="N123" s="10">
        <v>44</v>
      </c>
    </row>
    <row r="124" spans="2:14" x14ac:dyDescent="0.2">
      <c r="B124" s="47" t="s">
        <v>666</v>
      </c>
      <c r="C124" s="10">
        <v>22</v>
      </c>
      <c r="D124" s="10">
        <v>22</v>
      </c>
      <c r="E124" s="10">
        <v>22</v>
      </c>
      <c r="F124" s="10">
        <v>22</v>
      </c>
      <c r="G124" s="10"/>
      <c r="H124" s="10"/>
      <c r="I124" s="10"/>
      <c r="J124" s="10"/>
      <c r="K124" s="10"/>
      <c r="L124" s="10"/>
      <c r="M124" s="10">
        <v>44</v>
      </c>
      <c r="N124" s="10">
        <v>44</v>
      </c>
    </row>
    <row r="125" spans="2:14" x14ac:dyDescent="0.2">
      <c r="B125" s="47" t="s">
        <v>770</v>
      </c>
      <c r="C125" s="10"/>
      <c r="D125" s="10"/>
      <c r="E125" s="10">
        <v>43</v>
      </c>
      <c r="F125" s="10">
        <v>0</v>
      </c>
      <c r="G125" s="10">
        <v>15</v>
      </c>
      <c r="H125" s="10">
        <v>0</v>
      </c>
      <c r="I125" s="10"/>
      <c r="J125" s="10"/>
      <c r="K125" s="10"/>
      <c r="L125" s="10"/>
      <c r="M125" s="10">
        <v>58</v>
      </c>
      <c r="N125" s="10">
        <v>0</v>
      </c>
    </row>
    <row r="126" spans="2:14" x14ac:dyDescent="0.2">
      <c r="B126" s="7" t="s">
        <v>41</v>
      </c>
      <c r="C126" s="10">
        <v>74</v>
      </c>
      <c r="D126" s="10">
        <v>27</v>
      </c>
      <c r="E126" s="10">
        <v>105</v>
      </c>
      <c r="F126" s="10">
        <v>105</v>
      </c>
      <c r="G126" s="10"/>
      <c r="H126" s="10"/>
      <c r="I126" s="10"/>
      <c r="J126" s="10"/>
      <c r="K126" s="10"/>
      <c r="L126" s="10"/>
      <c r="M126" s="10">
        <v>179</v>
      </c>
      <c r="N126" s="10">
        <v>132</v>
      </c>
    </row>
    <row r="127" spans="2:14" x14ac:dyDescent="0.2">
      <c r="B127" s="11" t="s">
        <v>265</v>
      </c>
      <c r="C127" s="10"/>
      <c r="D127" s="10"/>
      <c r="E127" s="10">
        <v>35</v>
      </c>
      <c r="F127" s="10">
        <v>35</v>
      </c>
      <c r="G127" s="10"/>
      <c r="H127" s="10"/>
      <c r="I127" s="10"/>
      <c r="J127" s="10"/>
      <c r="K127" s="10"/>
      <c r="L127" s="10"/>
      <c r="M127" s="10">
        <v>35</v>
      </c>
      <c r="N127" s="10">
        <v>35</v>
      </c>
    </row>
    <row r="128" spans="2:14" x14ac:dyDescent="0.2">
      <c r="B128" s="47" t="s">
        <v>690</v>
      </c>
      <c r="C128" s="10"/>
      <c r="D128" s="10"/>
      <c r="E128" s="10">
        <v>35</v>
      </c>
      <c r="F128" s="10">
        <v>35</v>
      </c>
      <c r="G128" s="10"/>
      <c r="H128" s="10"/>
      <c r="I128" s="10"/>
      <c r="J128" s="10"/>
      <c r="K128" s="10"/>
      <c r="L128" s="10"/>
      <c r="M128" s="10">
        <v>35</v>
      </c>
      <c r="N128" s="10">
        <v>35</v>
      </c>
    </row>
    <row r="129" spans="2:14" x14ac:dyDescent="0.2">
      <c r="B129" s="11" t="s">
        <v>266</v>
      </c>
      <c r="C129" s="10">
        <v>19</v>
      </c>
      <c r="D129" s="10">
        <v>18</v>
      </c>
      <c r="E129" s="10"/>
      <c r="F129" s="10"/>
      <c r="G129" s="10"/>
      <c r="H129" s="10"/>
      <c r="I129" s="10"/>
      <c r="J129" s="10"/>
      <c r="K129" s="10"/>
      <c r="L129" s="10"/>
      <c r="M129" s="10">
        <v>19</v>
      </c>
      <c r="N129" s="10">
        <v>18</v>
      </c>
    </row>
    <row r="130" spans="2:14" x14ac:dyDescent="0.2">
      <c r="B130" s="47" t="s">
        <v>9</v>
      </c>
      <c r="C130" s="10">
        <v>19</v>
      </c>
      <c r="D130" s="10">
        <v>18</v>
      </c>
      <c r="E130" s="10"/>
      <c r="F130" s="10"/>
      <c r="G130" s="10"/>
      <c r="H130" s="10"/>
      <c r="I130" s="10"/>
      <c r="J130" s="10"/>
      <c r="K130" s="10"/>
      <c r="L130" s="10"/>
      <c r="M130" s="10">
        <v>19</v>
      </c>
      <c r="N130" s="10">
        <v>18</v>
      </c>
    </row>
    <row r="131" spans="2:14" x14ac:dyDescent="0.2">
      <c r="B131" s="11" t="s">
        <v>132</v>
      </c>
      <c r="C131" s="10"/>
      <c r="D131" s="10"/>
      <c r="E131" s="10">
        <v>70</v>
      </c>
      <c r="F131" s="10">
        <v>70</v>
      </c>
      <c r="G131" s="10"/>
      <c r="H131" s="10"/>
      <c r="I131" s="10"/>
      <c r="J131" s="10"/>
      <c r="K131" s="10"/>
      <c r="L131" s="10"/>
      <c r="M131" s="10">
        <v>70</v>
      </c>
      <c r="N131" s="10">
        <v>70</v>
      </c>
    </row>
    <row r="132" spans="2:14" x14ac:dyDescent="0.2">
      <c r="B132" s="47" t="s">
        <v>688</v>
      </c>
      <c r="C132" s="10"/>
      <c r="D132" s="10"/>
      <c r="E132" s="10">
        <v>70</v>
      </c>
      <c r="F132" s="10">
        <v>70</v>
      </c>
      <c r="G132" s="10"/>
      <c r="H132" s="10"/>
      <c r="I132" s="10"/>
      <c r="J132" s="10"/>
      <c r="K132" s="10"/>
      <c r="L132" s="10"/>
      <c r="M132" s="10">
        <v>70</v>
      </c>
      <c r="N132" s="10">
        <v>70</v>
      </c>
    </row>
    <row r="133" spans="2:14" x14ac:dyDescent="0.2">
      <c r="B133" s="11" t="s">
        <v>167</v>
      </c>
      <c r="C133" s="10">
        <v>10</v>
      </c>
      <c r="D133" s="10">
        <v>6</v>
      </c>
      <c r="E133" s="10"/>
      <c r="F133" s="10"/>
      <c r="G133" s="10"/>
      <c r="H133" s="10"/>
      <c r="I133" s="10"/>
      <c r="J133" s="10"/>
      <c r="K133" s="10"/>
      <c r="L133" s="10"/>
      <c r="M133" s="10">
        <v>10</v>
      </c>
      <c r="N133" s="10">
        <v>6</v>
      </c>
    </row>
    <row r="134" spans="2:14" x14ac:dyDescent="0.2">
      <c r="B134" s="47" t="s">
        <v>9</v>
      </c>
      <c r="C134" s="10">
        <v>10</v>
      </c>
      <c r="D134" s="10">
        <v>6</v>
      </c>
      <c r="E134" s="10"/>
      <c r="F134" s="10"/>
      <c r="G134" s="10"/>
      <c r="H134" s="10"/>
      <c r="I134" s="10"/>
      <c r="J134" s="10"/>
      <c r="K134" s="10"/>
      <c r="L134" s="10"/>
      <c r="M134" s="10">
        <v>10</v>
      </c>
      <c r="N134" s="10">
        <v>6</v>
      </c>
    </row>
    <row r="135" spans="2:14" x14ac:dyDescent="0.2">
      <c r="B135" s="11" t="s">
        <v>413</v>
      </c>
      <c r="C135" s="10">
        <v>16</v>
      </c>
      <c r="D135" s="10">
        <v>3</v>
      </c>
      <c r="E135" s="10"/>
      <c r="F135" s="10"/>
      <c r="G135" s="10"/>
      <c r="H135" s="10"/>
      <c r="I135" s="10"/>
      <c r="J135" s="10"/>
      <c r="K135" s="10"/>
      <c r="L135" s="10"/>
      <c r="M135" s="10">
        <v>16</v>
      </c>
      <c r="N135" s="10">
        <v>3</v>
      </c>
    </row>
    <row r="136" spans="2:14" x14ac:dyDescent="0.2">
      <c r="B136" s="47" t="s">
        <v>9</v>
      </c>
      <c r="C136" s="10">
        <v>16</v>
      </c>
      <c r="D136" s="10">
        <v>3</v>
      </c>
      <c r="E136" s="10"/>
      <c r="F136" s="10"/>
      <c r="G136" s="10"/>
      <c r="H136" s="10"/>
      <c r="I136" s="10"/>
      <c r="J136" s="10"/>
      <c r="K136" s="10"/>
      <c r="L136" s="10"/>
      <c r="M136" s="10">
        <v>16</v>
      </c>
      <c r="N136" s="10">
        <v>3</v>
      </c>
    </row>
    <row r="137" spans="2:14" x14ac:dyDescent="0.2">
      <c r="B137" s="11" t="s">
        <v>398</v>
      </c>
      <c r="C137" s="10">
        <v>29</v>
      </c>
      <c r="D137" s="10">
        <v>0</v>
      </c>
      <c r="E137" s="10"/>
      <c r="F137" s="10"/>
      <c r="G137" s="10"/>
      <c r="H137" s="10"/>
      <c r="I137" s="10"/>
      <c r="J137" s="10"/>
      <c r="K137" s="10"/>
      <c r="L137" s="10"/>
      <c r="M137" s="10">
        <v>29</v>
      </c>
      <c r="N137" s="10">
        <v>0</v>
      </c>
    </row>
    <row r="138" spans="2:14" x14ac:dyDescent="0.2">
      <c r="B138" s="47" t="s">
        <v>9</v>
      </c>
      <c r="C138" s="10">
        <v>29</v>
      </c>
      <c r="D138" s="10">
        <v>0</v>
      </c>
      <c r="E138" s="10"/>
      <c r="F138" s="10"/>
      <c r="G138" s="10"/>
      <c r="H138" s="10"/>
      <c r="I138" s="10"/>
      <c r="J138" s="10"/>
      <c r="K138" s="10"/>
      <c r="L138" s="10"/>
      <c r="M138" s="10">
        <v>29</v>
      </c>
      <c r="N138" s="10">
        <v>0</v>
      </c>
    </row>
    <row r="139" spans="2:14" x14ac:dyDescent="0.2">
      <c r="B139" s="11" t="s">
        <v>168</v>
      </c>
      <c r="C139" s="10">
        <v>0</v>
      </c>
      <c r="D139" s="10">
        <v>0</v>
      </c>
      <c r="E139" s="10"/>
      <c r="F139" s="10"/>
      <c r="G139" s="10"/>
      <c r="H139" s="10"/>
      <c r="I139" s="10"/>
      <c r="J139" s="10"/>
      <c r="K139" s="10"/>
      <c r="L139" s="10"/>
      <c r="M139" s="10">
        <v>0</v>
      </c>
      <c r="N139" s="10">
        <v>0</v>
      </c>
    </row>
    <row r="140" spans="2:14" x14ac:dyDescent="0.2">
      <c r="B140" s="47" t="s">
        <v>9</v>
      </c>
      <c r="C140" s="10">
        <v>0</v>
      </c>
      <c r="D140" s="10">
        <v>0</v>
      </c>
      <c r="E140" s="10"/>
      <c r="F140" s="10"/>
      <c r="G140" s="10"/>
      <c r="H140" s="10"/>
      <c r="I140" s="10"/>
      <c r="J140" s="10"/>
      <c r="K140" s="10"/>
      <c r="L140" s="10"/>
      <c r="M140" s="10">
        <v>0</v>
      </c>
      <c r="N140" s="10">
        <v>0</v>
      </c>
    </row>
    <row r="141" spans="2:14" x14ac:dyDescent="0.2">
      <c r="B141" s="7" t="s">
        <v>42</v>
      </c>
      <c r="C141" s="10"/>
      <c r="D141" s="10"/>
      <c r="E141" s="10">
        <v>406</v>
      </c>
      <c r="F141" s="10">
        <v>333</v>
      </c>
      <c r="G141" s="10"/>
      <c r="H141" s="10"/>
      <c r="I141" s="10"/>
      <c r="J141" s="10"/>
      <c r="K141" s="10"/>
      <c r="L141" s="10"/>
      <c r="M141" s="10">
        <v>406</v>
      </c>
      <c r="N141" s="10">
        <v>333</v>
      </c>
    </row>
    <row r="142" spans="2:14" x14ac:dyDescent="0.2">
      <c r="B142" s="11" t="s">
        <v>417</v>
      </c>
      <c r="C142" s="10"/>
      <c r="D142" s="10"/>
      <c r="E142" s="10">
        <v>75</v>
      </c>
      <c r="F142" s="10">
        <v>2</v>
      </c>
      <c r="G142" s="10"/>
      <c r="H142" s="10"/>
      <c r="I142" s="10"/>
      <c r="J142" s="10"/>
      <c r="K142" s="10"/>
      <c r="L142" s="10"/>
      <c r="M142" s="10">
        <v>75</v>
      </c>
      <c r="N142" s="10">
        <v>2</v>
      </c>
    </row>
    <row r="143" spans="2:14" x14ac:dyDescent="0.2">
      <c r="B143" s="47" t="s">
        <v>688</v>
      </c>
      <c r="C143" s="10"/>
      <c r="D143" s="10"/>
      <c r="E143" s="10">
        <v>75</v>
      </c>
      <c r="F143" s="10">
        <v>2</v>
      </c>
      <c r="G143" s="10"/>
      <c r="H143" s="10"/>
      <c r="I143" s="10"/>
      <c r="J143" s="10"/>
      <c r="K143" s="10"/>
      <c r="L143" s="10"/>
      <c r="M143" s="10">
        <v>75</v>
      </c>
      <c r="N143" s="10">
        <v>2</v>
      </c>
    </row>
    <row r="144" spans="2:14" x14ac:dyDescent="0.2">
      <c r="B144" s="11" t="s">
        <v>129</v>
      </c>
      <c r="C144" s="10"/>
      <c r="D144" s="10"/>
      <c r="E144" s="10">
        <v>308</v>
      </c>
      <c r="F144" s="10">
        <v>308</v>
      </c>
      <c r="G144" s="10"/>
      <c r="H144" s="10"/>
      <c r="I144" s="10"/>
      <c r="J144" s="10"/>
      <c r="K144" s="10"/>
      <c r="L144" s="10"/>
      <c r="M144" s="10">
        <v>308</v>
      </c>
      <c r="N144" s="10">
        <v>308</v>
      </c>
    </row>
    <row r="145" spans="2:14" x14ac:dyDescent="0.2">
      <c r="B145" s="47" t="s">
        <v>688</v>
      </c>
      <c r="C145" s="10"/>
      <c r="D145" s="10"/>
      <c r="E145" s="10">
        <v>302</v>
      </c>
      <c r="F145" s="10">
        <v>302</v>
      </c>
      <c r="G145" s="10"/>
      <c r="H145" s="10"/>
      <c r="I145" s="10"/>
      <c r="J145" s="10"/>
      <c r="K145" s="10"/>
      <c r="L145" s="10"/>
      <c r="M145" s="10">
        <v>302</v>
      </c>
      <c r="N145" s="10">
        <v>302</v>
      </c>
    </row>
    <row r="146" spans="2:14" x14ac:dyDescent="0.2">
      <c r="B146" s="47" t="s">
        <v>690</v>
      </c>
      <c r="C146" s="10"/>
      <c r="D146" s="10"/>
      <c r="E146" s="10">
        <v>6</v>
      </c>
      <c r="F146" s="10">
        <v>6</v>
      </c>
      <c r="G146" s="10"/>
      <c r="H146" s="10"/>
      <c r="I146" s="10"/>
      <c r="J146" s="10"/>
      <c r="K146" s="10"/>
      <c r="L146" s="10"/>
      <c r="M146" s="10">
        <v>6</v>
      </c>
      <c r="N146" s="10">
        <v>6</v>
      </c>
    </row>
    <row r="147" spans="2:14" x14ac:dyDescent="0.2">
      <c r="B147" s="11" t="s">
        <v>418</v>
      </c>
      <c r="C147" s="10"/>
      <c r="D147" s="10"/>
      <c r="E147" s="10">
        <v>23</v>
      </c>
      <c r="F147" s="10">
        <v>23</v>
      </c>
      <c r="G147" s="10"/>
      <c r="H147" s="10"/>
      <c r="I147" s="10"/>
      <c r="J147" s="10"/>
      <c r="K147" s="10"/>
      <c r="L147" s="10"/>
      <c r="M147" s="10">
        <v>23</v>
      </c>
      <c r="N147" s="10">
        <v>23</v>
      </c>
    </row>
    <row r="148" spans="2:14" x14ac:dyDescent="0.2">
      <c r="B148" s="47" t="s">
        <v>690</v>
      </c>
      <c r="C148" s="10"/>
      <c r="D148" s="10"/>
      <c r="E148" s="10">
        <v>23</v>
      </c>
      <c r="F148" s="10">
        <v>23</v>
      </c>
      <c r="G148" s="10"/>
      <c r="H148" s="10"/>
      <c r="I148" s="10"/>
      <c r="J148" s="10"/>
      <c r="K148" s="10"/>
      <c r="L148" s="10"/>
      <c r="M148" s="10">
        <v>23</v>
      </c>
      <c r="N148" s="10">
        <v>23</v>
      </c>
    </row>
    <row r="149" spans="2:14" x14ac:dyDescent="0.2">
      <c r="B149" s="7" t="s">
        <v>43</v>
      </c>
      <c r="C149" s="10"/>
      <c r="D149" s="10"/>
      <c r="E149" s="10"/>
      <c r="F149" s="10"/>
      <c r="G149" s="10">
        <v>159</v>
      </c>
      <c r="H149" s="10">
        <v>0</v>
      </c>
      <c r="I149" s="10"/>
      <c r="J149" s="10"/>
      <c r="K149" s="10"/>
      <c r="L149" s="10"/>
      <c r="M149" s="10">
        <v>159</v>
      </c>
      <c r="N149" s="10">
        <v>0</v>
      </c>
    </row>
    <row r="150" spans="2:14" x14ac:dyDescent="0.2">
      <c r="B150" s="11" t="s">
        <v>419</v>
      </c>
      <c r="C150" s="10"/>
      <c r="D150" s="10"/>
      <c r="E150" s="10"/>
      <c r="F150" s="10"/>
      <c r="G150" s="10">
        <v>29</v>
      </c>
      <c r="H150" s="10">
        <v>0</v>
      </c>
      <c r="I150" s="10"/>
      <c r="J150" s="10"/>
      <c r="K150" s="10"/>
      <c r="L150" s="10"/>
      <c r="M150" s="10">
        <v>29</v>
      </c>
      <c r="N150" s="10">
        <v>0</v>
      </c>
    </row>
    <row r="151" spans="2:14" x14ac:dyDescent="0.2">
      <c r="B151" s="47" t="s">
        <v>779</v>
      </c>
      <c r="C151" s="10"/>
      <c r="D151" s="10"/>
      <c r="E151" s="10"/>
      <c r="F151" s="10"/>
      <c r="G151" s="10">
        <v>29</v>
      </c>
      <c r="H151" s="10">
        <v>0</v>
      </c>
      <c r="I151" s="10"/>
      <c r="J151" s="10"/>
      <c r="K151" s="10"/>
      <c r="L151" s="10"/>
      <c r="M151" s="10">
        <v>29</v>
      </c>
      <c r="N151" s="10">
        <v>0</v>
      </c>
    </row>
    <row r="152" spans="2:14" x14ac:dyDescent="0.2">
      <c r="B152" s="11" t="s">
        <v>420</v>
      </c>
      <c r="C152" s="10"/>
      <c r="D152" s="10"/>
      <c r="E152" s="10"/>
      <c r="F152" s="10"/>
      <c r="G152" s="10">
        <v>9</v>
      </c>
      <c r="H152" s="10">
        <v>0</v>
      </c>
      <c r="I152" s="10"/>
      <c r="J152" s="10"/>
      <c r="K152" s="10"/>
      <c r="L152" s="10"/>
      <c r="M152" s="10">
        <v>9</v>
      </c>
      <c r="N152" s="10">
        <v>0</v>
      </c>
    </row>
    <row r="153" spans="2:14" x14ac:dyDescent="0.2">
      <c r="B153" s="47" t="s">
        <v>779</v>
      </c>
      <c r="C153" s="10"/>
      <c r="D153" s="10"/>
      <c r="E153" s="10"/>
      <c r="F153" s="10"/>
      <c r="G153" s="10">
        <v>9</v>
      </c>
      <c r="H153" s="10">
        <v>0</v>
      </c>
      <c r="I153" s="10"/>
      <c r="J153" s="10"/>
      <c r="K153" s="10"/>
      <c r="L153" s="10"/>
      <c r="M153" s="10">
        <v>9</v>
      </c>
      <c r="N153" s="10">
        <v>0</v>
      </c>
    </row>
    <row r="154" spans="2:14" x14ac:dyDescent="0.2">
      <c r="B154" s="11" t="s">
        <v>421</v>
      </c>
      <c r="C154" s="10"/>
      <c r="D154" s="10"/>
      <c r="E154" s="10"/>
      <c r="F154" s="10"/>
      <c r="G154" s="10">
        <v>4</v>
      </c>
      <c r="H154" s="10">
        <v>0</v>
      </c>
      <c r="I154" s="10"/>
      <c r="J154" s="10"/>
      <c r="K154" s="10"/>
      <c r="L154" s="10"/>
      <c r="M154" s="10">
        <v>4</v>
      </c>
      <c r="N154" s="10">
        <v>0</v>
      </c>
    </row>
    <row r="155" spans="2:14" x14ac:dyDescent="0.2">
      <c r="B155" s="47" t="s">
        <v>779</v>
      </c>
      <c r="C155" s="10"/>
      <c r="D155" s="10"/>
      <c r="E155" s="10"/>
      <c r="F155" s="10"/>
      <c r="G155" s="10">
        <v>4</v>
      </c>
      <c r="H155" s="10">
        <v>0</v>
      </c>
      <c r="I155" s="10"/>
      <c r="J155" s="10"/>
      <c r="K155" s="10"/>
      <c r="L155" s="10"/>
      <c r="M155" s="10">
        <v>4</v>
      </c>
      <c r="N155" s="10">
        <v>0</v>
      </c>
    </row>
    <row r="156" spans="2:14" x14ac:dyDescent="0.2">
      <c r="B156" s="11" t="s">
        <v>422</v>
      </c>
      <c r="C156" s="10"/>
      <c r="D156" s="10"/>
      <c r="E156" s="10"/>
      <c r="F156" s="10"/>
      <c r="G156" s="10">
        <v>20</v>
      </c>
      <c r="H156" s="10">
        <v>0</v>
      </c>
      <c r="I156" s="10"/>
      <c r="J156" s="10"/>
      <c r="K156" s="10"/>
      <c r="L156" s="10"/>
      <c r="M156" s="10">
        <v>20</v>
      </c>
      <c r="N156" s="10">
        <v>0</v>
      </c>
    </row>
    <row r="157" spans="2:14" x14ac:dyDescent="0.2">
      <c r="B157" s="47" t="s">
        <v>779</v>
      </c>
      <c r="C157" s="10"/>
      <c r="D157" s="10"/>
      <c r="E157" s="10"/>
      <c r="F157" s="10"/>
      <c r="G157" s="10">
        <v>20</v>
      </c>
      <c r="H157" s="10">
        <v>0</v>
      </c>
      <c r="I157" s="10"/>
      <c r="J157" s="10"/>
      <c r="K157" s="10"/>
      <c r="L157" s="10"/>
      <c r="M157" s="10">
        <v>20</v>
      </c>
      <c r="N157" s="10">
        <v>0</v>
      </c>
    </row>
    <row r="158" spans="2:14" x14ac:dyDescent="0.2">
      <c r="B158" s="11" t="s">
        <v>125</v>
      </c>
      <c r="C158" s="10"/>
      <c r="D158" s="10"/>
      <c r="E158" s="10"/>
      <c r="F158" s="10"/>
      <c r="G158" s="10">
        <v>8</v>
      </c>
      <c r="H158" s="10">
        <v>0</v>
      </c>
      <c r="I158" s="10"/>
      <c r="J158" s="10"/>
      <c r="K158" s="10"/>
      <c r="L158" s="10"/>
      <c r="M158" s="10">
        <v>8</v>
      </c>
      <c r="N158" s="10">
        <v>0</v>
      </c>
    </row>
    <row r="159" spans="2:14" x14ac:dyDescent="0.2">
      <c r="B159" s="47" t="s">
        <v>779</v>
      </c>
      <c r="C159" s="10"/>
      <c r="D159" s="10"/>
      <c r="E159" s="10"/>
      <c r="F159" s="10"/>
      <c r="G159" s="10">
        <v>8</v>
      </c>
      <c r="H159" s="10">
        <v>0</v>
      </c>
      <c r="I159" s="10"/>
      <c r="J159" s="10"/>
      <c r="K159" s="10"/>
      <c r="L159" s="10"/>
      <c r="M159" s="10">
        <v>8</v>
      </c>
      <c r="N159" s="10">
        <v>0</v>
      </c>
    </row>
    <row r="160" spans="2:14" x14ac:dyDescent="0.2">
      <c r="B160" s="11" t="s">
        <v>423</v>
      </c>
      <c r="C160" s="10"/>
      <c r="D160" s="10"/>
      <c r="E160" s="10"/>
      <c r="F160" s="10"/>
      <c r="G160" s="10">
        <v>21</v>
      </c>
      <c r="H160" s="10">
        <v>0</v>
      </c>
      <c r="I160" s="10"/>
      <c r="J160" s="10"/>
      <c r="K160" s="10"/>
      <c r="L160" s="10"/>
      <c r="M160" s="10">
        <v>21</v>
      </c>
      <c r="N160" s="10">
        <v>0</v>
      </c>
    </row>
    <row r="161" spans="2:14" x14ac:dyDescent="0.2">
      <c r="B161" s="47" t="s">
        <v>779</v>
      </c>
      <c r="C161" s="10"/>
      <c r="D161" s="10"/>
      <c r="E161" s="10"/>
      <c r="F161" s="10"/>
      <c r="G161" s="10">
        <v>21</v>
      </c>
      <c r="H161" s="10">
        <v>0</v>
      </c>
      <c r="I161" s="10"/>
      <c r="J161" s="10"/>
      <c r="K161" s="10"/>
      <c r="L161" s="10"/>
      <c r="M161" s="10">
        <v>21</v>
      </c>
      <c r="N161" s="10">
        <v>0</v>
      </c>
    </row>
    <row r="162" spans="2:14" x14ac:dyDescent="0.2">
      <c r="B162" s="11" t="s">
        <v>93</v>
      </c>
      <c r="C162" s="10"/>
      <c r="D162" s="10"/>
      <c r="E162" s="10"/>
      <c r="F162" s="10"/>
      <c r="G162" s="10">
        <v>9</v>
      </c>
      <c r="H162" s="10">
        <v>0</v>
      </c>
      <c r="I162" s="10"/>
      <c r="J162" s="10"/>
      <c r="K162" s="10"/>
      <c r="L162" s="10"/>
      <c r="M162" s="10">
        <v>9</v>
      </c>
      <c r="N162" s="10">
        <v>0</v>
      </c>
    </row>
    <row r="163" spans="2:14" x14ac:dyDescent="0.2">
      <c r="B163" s="47" t="s">
        <v>779</v>
      </c>
      <c r="C163" s="10"/>
      <c r="D163" s="10"/>
      <c r="E163" s="10"/>
      <c r="F163" s="10"/>
      <c r="G163" s="10">
        <v>9</v>
      </c>
      <c r="H163" s="10">
        <v>0</v>
      </c>
      <c r="I163" s="10"/>
      <c r="J163" s="10"/>
      <c r="K163" s="10"/>
      <c r="L163" s="10"/>
      <c r="M163" s="10">
        <v>9</v>
      </c>
      <c r="N163" s="10">
        <v>0</v>
      </c>
    </row>
    <row r="164" spans="2:14" x14ac:dyDescent="0.2">
      <c r="B164" s="11" t="s">
        <v>129</v>
      </c>
      <c r="C164" s="10"/>
      <c r="D164" s="10"/>
      <c r="E164" s="10"/>
      <c r="F164" s="10"/>
      <c r="G164" s="10">
        <v>16</v>
      </c>
      <c r="H164" s="10">
        <v>0</v>
      </c>
      <c r="I164" s="10"/>
      <c r="J164" s="10"/>
      <c r="K164" s="10"/>
      <c r="L164" s="10"/>
      <c r="M164" s="10">
        <v>16</v>
      </c>
      <c r="N164" s="10">
        <v>0</v>
      </c>
    </row>
    <row r="165" spans="2:14" x14ac:dyDescent="0.2">
      <c r="B165" s="47" t="s">
        <v>779</v>
      </c>
      <c r="C165" s="10"/>
      <c r="D165" s="10"/>
      <c r="E165" s="10"/>
      <c r="F165" s="10"/>
      <c r="G165" s="10">
        <v>16</v>
      </c>
      <c r="H165" s="10">
        <v>0</v>
      </c>
      <c r="I165" s="10"/>
      <c r="J165" s="10"/>
      <c r="K165" s="10"/>
      <c r="L165" s="10"/>
      <c r="M165" s="10">
        <v>16</v>
      </c>
      <c r="N165" s="10">
        <v>0</v>
      </c>
    </row>
    <row r="166" spans="2:14" x14ac:dyDescent="0.2">
      <c r="B166" s="11" t="s">
        <v>424</v>
      </c>
      <c r="C166" s="10"/>
      <c r="D166" s="10"/>
      <c r="E166" s="10"/>
      <c r="F166" s="10"/>
      <c r="G166" s="10">
        <v>7</v>
      </c>
      <c r="H166" s="10">
        <v>0</v>
      </c>
      <c r="I166" s="10"/>
      <c r="J166" s="10"/>
      <c r="K166" s="10"/>
      <c r="L166" s="10"/>
      <c r="M166" s="10">
        <v>7</v>
      </c>
      <c r="N166" s="10">
        <v>0</v>
      </c>
    </row>
    <row r="167" spans="2:14" x14ac:dyDescent="0.2">
      <c r="B167" s="47" t="s">
        <v>779</v>
      </c>
      <c r="C167" s="10"/>
      <c r="D167" s="10"/>
      <c r="E167" s="10"/>
      <c r="F167" s="10"/>
      <c r="G167" s="10">
        <v>7</v>
      </c>
      <c r="H167" s="10">
        <v>0</v>
      </c>
      <c r="I167" s="10"/>
      <c r="J167" s="10"/>
      <c r="K167" s="10"/>
      <c r="L167" s="10"/>
      <c r="M167" s="10">
        <v>7</v>
      </c>
      <c r="N167" s="10">
        <v>0</v>
      </c>
    </row>
    <row r="168" spans="2:14" x14ac:dyDescent="0.2">
      <c r="B168" s="11" t="s">
        <v>425</v>
      </c>
      <c r="C168" s="10"/>
      <c r="D168" s="10"/>
      <c r="E168" s="10"/>
      <c r="F168" s="10"/>
      <c r="G168" s="10">
        <v>19</v>
      </c>
      <c r="H168" s="10">
        <v>0</v>
      </c>
      <c r="I168" s="10"/>
      <c r="J168" s="10"/>
      <c r="K168" s="10"/>
      <c r="L168" s="10"/>
      <c r="M168" s="10">
        <v>19</v>
      </c>
      <c r="N168" s="10">
        <v>0</v>
      </c>
    </row>
    <row r="169" spans="2:14" x14ac:dyDescent="0.2">
      <c r="B169" s="47" t="s">
        <v>779</v>
      </c>
      <c r="C169" s="10"/>
      <c r="D169" s="10"/>
      <c r="E169" s="10"/>
      <c r="F169" s="10"/>
      <c r="G169" s="10">
        <v>19</v>
      </c>
      <c r="H169" s="10">
        <v>0</v>
      </c>
      <c r="I169" s="10"/>
      <c r="J169" s="10"/>
      <c r="K169" s="10"/>
      <c r="L169" s="10"/>
      <c r="M169" s="10">
        <v>19</v>
      </c>
      <c r="N169" s="10">
        <v>0</v>
      </c>
    </row>
    <row r="170" spans="2:14" x14ac:dyDescent="0.2">
      <c r="B170" s="11" t="s">
        <v>426</v>
      </c>
      <c r="C170" s="10"/>
      <c r="D170" s="10"/>
      <c r="E170" s="10"/>
      <c r="F170" s="10"/>
      <c r="G170" s="10">
        <v>17</v>
      </c>
      <c r="H170" s="10">
        <v>0</v>
      </c>
      <c r="I170" s="10"/>
      <c r="J170" s="10"/>
      <c r="K170" s="10"/>
      <c r="L170" s="10"/>
      <c r="M170" s="10">
        <v>17</v>
      </c>
      <c r="N170" s="10">
        <v>0</v>
      </c>
    </row>
    <row r="171" spans="2:14" x14ac:dyDescent="0.2">
      <c r="B171" s="47" t="s">
        <v>779</v>
      </c>
      <c r="C171" s="10"/>
      <c r="D171" s="10"/>
      <c r="E171" s="10"/>
      <c r="F171" s="10"/>
      <c r="G171" s="10">
        <v>17</v>
      </c>
      <c r="H171" s="10">
        <v>0</v>
      </c>
      <c r="I171" s="10"/>
      <c r="J171" s="10"/>
      <c r="K171" s="10"/>
      <c r="L171" s="10"/>
      <c r="M171" s="10">
        <v>17</v>
      </c>
      <c r="N171" s="10">
        <v>0</v>
      </c>
    </row>
    <row r="172" spans="2:14" x14ac:dyDescent="0.2">
      <c r="B172" s="7" t="s">
        <v>44</v>
      </c>
      <c r="C172" s="10"/>
      <c r="D172" s="10"/>
      <c r="E172" s="10">
        <v>2058</v>
      </c>
      <c r="F172" s="10">
        <v>566</v>
      </c>
      <c r="G172" s="10">
        <v>148</v>
      </c>
      <c r="H172" s="10">
        <v>47</v>
      </c>
      <c r="I172" s="10"/>
      <c r="J172" s="10"/>
      <c r="K172" s="10"/>
      <c r="L172" s="10"/>
      <c r="M172" s="10">
        <v>2206</v>
      </c>
      <c r="N172" s="10">
        <v>613</v>
      </c>
    </row>
    <row r="173" spans="2:14" x14ac:dyDescent="0.2">
      <c r="B173" s="11" t="s">
        <v>427</v>
      </c>
      <c r="C173" s="10"/>
      <c r="D173" s="10"/>
      <c r="E173" s="10">
        <v>41</v>
      </c>
      <c r="F173" s="10">
        <v>0</v>
      </c>
      <c r="G173" s="10">
        <v>2</v>
      </c>
      <c r="H173" s="10"/>
      <c r="I173" s="10"/>
      <c r="J173" s="10"/>
      <c r="K173" s="10"/>
      <c r="L173" s="10"/>
      <c r="M173" s="10">
        <v>43</v>
      </c>
      <c r="N173" s="10">
        <v>0</v>
      </c>
    </row>
    <row r="174" spans="2:14" x14ac:dyDescent="0.2">
      <c r="B174" s="47" t="s">
        <v>690</v>
      </c>
      <c r="C174" s="10"/>
      <c r="D174" s="10"/>
      <c r="E174" s="10"/>
      <c r="F174" s="10"/>
      <c r="G174" s="10">
        <v>2</v>
      </c>
      <c r="H174" s="10"/>
      <c r="I174" s="10"/>
      <c r="J174" s="10"/>
      <c r="K174" s="10"/>
      <c r="L174" s="10"/>
      <c r="M174" s="10">
        <v>2</v>
      </c>
      <c r="N174" s="10"/>
    </row>
    <row r="175" spans="2:14" x14ac:dyDescent="0.2">
      <c r="B175" s="47" t="s">
        <v>782</v>
      </c>
      <c r="C175" s="10"/>
      <c r="D175" s="10"/>
      <c r="E175" s="10">
        <v>41</v>
      </c>
      <c r="F175" s="10">
        <v>0</v>
      </c>
      <c r="G175" s="10"/>
      <c r="H175" s="10"/>
      <c r="I175" s="10"/>
      <c r="J175" s="10"/>
      <c r="K175" s="10"/>
      <c r="L175" s="10"/>
      <c r="M175" s="10">
        <v>41</v>
      </c>
      <c r="N175" s="10">
        <v>0</v>
      </c>
    </row>
    <row r="176" spans="2:14" x14ac:dyDescent="0.2">
      <c r="B176" s="11" t="s">
        <v>428</v>
      </c>
      <c r="C176" s="10"/>
      <c r="D176" s="10"/>
      <c r="E176" s="10">
        <v>91</v>
      </c>
      <c r="F176" s="10">
        <v>30</v>
      </c>
      <c r="G176" s="10">
        <v>2</v>
      </c>
      <c r="H176" s="10">
        <v>2</v>
      </c>
      <c r="I176" s="10"/>
      <c r="J176" s="10"/>
      <c r="K176" s="10"/>
      <c r="L176" s="10"/>
      <c r="M176" s="10">
        <v>93</v>
      </c>
      <c r="N176" s="10">
        <v>32</v>
      </c>
    </row>
    <row r="177" spans="2:14" x14ac:dyDescent="0.2">
      <c r="B177" s="47" t="s">
        <v>690</v>
      </c>
      <c r="C177" s="10"/>
      <c r="D177" s="10"/>
      <c r="E177" s="10">
        <v>30</v>
      </c>
      <c r="F177" s="10">
        <v>30</v>
      </c>
      <c r="G177" s="10">
        <v>2</v>
      </c>
      <c r="H177" s="10">
        <v>2</v>
      </c>
      <c r="I177" s="10"/>
      <c r="J177" s="10"/>
      <c r="K177" s="10"/>
      <c r="L177" s="10"/>
      <c r="M177" s="10">
        <v>32</v>
      </c>
      <c r="N177" s="10">
        <v>32</v>
      </c>
    </row>
    <row r="178" spans="2:14" x14ac:dyDescent="0.2">
      <c r="B178" s="47" t="s">
        <v>782</v>
      </c>
      <c r="C178" s="10"/>
      <c r="D178" s="10"/>
      <c r="E178" s="10">
        <v>61</v>
      </c>
      <c r="F178" s="10">
        <v>0</v>
      </c>
      <c r="G178" s="10"/>
      <c r="H178" s="10"/>
      <c r="I178" s="10"/>
      <c r="J178" s="10"/>
      <c r="K178" s="10"/>
      <c r="L178" s="10"/>
      <c r="M178" s="10">
        <v>61</v>
      </c>
      <c r="N178" s="10">
        <v>0</v>
      </c>
    </row>
    <row r="179" spans="2:14" x14ac:dyDescent="0.2">
      <c r="B179" s="11" t="s">
        <v>429</v>
      </c>
      <c r="C179" s="10"/>
      <c r="D179" s="10"/>
      <c r="E179" s="10">
        <v>42</v>
      </c>
      <c r="F179" s="10">
        <v>0</v>
      </c>
      <c r="G179" s="10">
        <v>3</v>
      </c>
      <c r="H179" s="10"/>
      <c r="I179" s="10"/>
      <c r="J179" s="10"/>
      <c r="K179" s="10"/>
      <c r="L179" s="10"/>
      <c r="M179" s="10">
        <v>45</v>
      </c>
      <c r="N179" s="10">
        <v>0</v>
      </c>
    </row>
    <row r="180" spans="2:14" x14ac:dyDescent="0.2">
      <c r="B180" s="47" t="s">
        <v>690</v>
      </c>
      <c r="C180" s="10"/>
      <c r="D180" s="10"/>
      <c r="E180" s="10"/>
      <c r="F180" s="10"/>
      <c r="G180" s="10">
        <v>3</v>
      </c>
      <c r="H180" s="10"/>
      <c r="I180" s="10"/>
      <c r="J180" s="10"/>
      <c r="K180" s="10"/>
      <c r="L180" s="10"/>
      <c r="M180" s="10">
        <v>3</v>
      </c>
      <c r="N180" s="10"/>
    </row>
    <row r="181" spans="2:14" x14ac:dyDescent="0.2">
      <c r="B181" s="47" t="s">
        <v>782</v>
      </c>
      <c r="C181" s="10"/>
      <c r="D181" s="10"/>
      <c r="E181" s="10">
        <v>42</v>
      </c>
      <c r="F181" s="10">
        <v>0</v>
      </c>
      <c r="G181" s="10"/>
      <c r="H181" s="10"/>
      <c r="I181" s="10"/>
      <c r="J181" s="10"/>
      <c r="K181" s="10"/>
      <c r="L181" s="10"/>
      <c r="M181" s="10">
        <v>42</v>
      </c>
      <c r="N181" s="10">
        <v>0</v>
      </c>
    </row>
    <row r="182" spans="2:14" x14ac:dyDescent="0.2">
      <c r="B182" s="11" t="s">
        <v>430</v>
      </c>
      <c r="C182" s="10"/>
      <c r="D182" s="10"/>
      <c r="E182" s="10">
        <v>22</v>
      </c>
      <c r="F182" s="10">
        <v>0</v>
      </c>
      <c r="G182" s="10">
        <v>4</v>
      </c>
      <c r="H182" s="10"/>
      <c r="I182" s="10"/>
      <c r="J182" s="10"/>
      <c r="K182" s="10"/>
      <c r="L182" s="10"/>
      <c r="M182" s="10">
        <v>26</v>
      </c>
      <c r="N182" s="10">
        <v>0</v>
      </c>
    </row>
    <row r="183" spans="2:14" x14ac:dyDescent="0.2">
      <c r="B183" s="47" t="s">
        <v>690</v>
      </c>
      <c r="C183" s="10"/>
      <c r="D183" s="10"/>
      <c r="E183" s="10"/>
      <c r="F183" s="10"/>
      <c r="G183" s="10">
        <v>4</v>
      </c>
      <c r="H183" s="10"/>
      <c r="I183" s="10"/>
      <c r="J183" s="10"/>
      <c r="K183" s="10"/>
      <c r="L183" s="10"/>
      <c r="M183" s="10">
        <v>4</v>
      </c>
      <c r="N183" s="10"/>
    </row>
    <row r="184" spans="2:14" x14ac:dyDescent="0.2">
      <c r="B184" s="47" t="s">
        <v>782</v>
      </c>
      <c r="C184" s="10"/>
      <c r="D184" s="10"/>
      <c r="E184" s="10">
        <v>22</v>
      </c>
      <c r="F184" s="10">
        <v>0</v>
      </c>
      <c r="G184" s="10"/>
      <c r="H184" s="10"/>
      <c r="I184" s="10"/>
      <c r="J184" s="10"/>
      <c r="K184" s="10"/>
      <c r="L184" s="10"/>
      <c r="M184" s="10">
        <v>22</v>
      </c>
      <c r="N184" s="10">
        <v>0</v>
      </c>
    </row>
    <row r="185" spans="2:14" x14ac:dyDescent="0.2">
      <c r="B185" s="11" t="s">
        <v>431</v>
      </c>
      <c r="C185" s="10"/>
      <c r="D185" s="10"/>
      <c r="E185" s="10">
        <v>25</v>
      </c>
      <c r="F185" s="10">
        <v>0</v>
      </c>
      <c r="G185" s="10">
        <v>8</v>
      </c>
      <c r="H185" s="10">
        <v>8</v>
      </c>
      <c r="I185" s="10"/>
      <c r="J185" s="10"/>
      <c r="K185" s="10"/>
      <c r="L185" s="10"/>
      <c r="M185" s="10">
        <v>33</v>
      </c>
      <c r="N185" s="10">
        <v>8</v>
      </c>
    </row>
    <row r="186" spans="2:14" x14ac:dyDescent="0.2">
      <c r="B186" s="47" t="s">
        <v>690</v>
      </c>
      <c r="C186" s="10"/>
      <c r="D186" s="10"/>
      <c r="E186" s="10"/>
      <c r="F186" s="10"/>
      <c r="G186" s="10">
        <v>8</v>
      </c>
      <c r="H186" s="10">
        <v>8</v>
      </c>
      <c r="I186" s="10"/>
      <c r="J186" s="10"/>
      <c r="K186" s="10"/>
      <c r="L186" s="10"/>
      <c r="M186" s="10">
        <v>8</v>
      </c>
      <c r="N186" s="10">
        <v>8</v>
      </c>
    </row>
    <row r="187" spans="2:14" x14ac:dyDescent="0.2">
      <c r="B187" s="47" t="s">
        <v>782</v>
      </c>
      <c r="C187" s="10"/>
      <c r="D187" s="10"/>
      <c r="E187" s="10">
        <v>25</v>
      </c>
      <c r="F187" s="10">
        <v>0</v>
      </c>
      <c r="G187" s="10"/>
      <c r="H187" s="10"/>
      <c r="I187" s="10"/>
      <c r="J187" s="10"/>
      <c r="K187" s="10"/>
      <c r="L187" s="10"/>
      <c r="M187" s="10">
        <v>25</v>
      </c>
      <c r="N187" s="10">
        <v>0</v>
      </c>
    </row>
    <row r="188" spans="2:14" x14ac:dyDescent="0.2">
      <c r="B188" s="11" t="s">
        <v>432</v>
      </c>
      <c r="C188" s="10"/>
      <c r="D188" s="10"/>
      <c r="E188" s="10">
        <v>53</v>
      </c>
      <c r="F188" s="10">
        <v>0</v>
      </c>
      <c r="G188" s="10">
        <v>5</v>
      </c>
      <c r="H188" s="10">
        <v>5</v>
      </c>
      <c r="I188" s="10"/>
      <c r="J188" s="10"/>
      <c r="K188" s="10"/>
      <c r="L188" s="10"/>
      <c r="M188" s="10">
        <v>58</v>
      </c>
      <c r="N188" s="10">
        <v>5</v>
      </c>
    </row>
    <row r="189" spans="2:14" x14ac:dyDescent="0.2">
      <c r="B189" s="47" t="s">
        <v>690</v>
      </c>
      <c r="C189" s="10"/>
      <c r="D189" s="10"/>
      <c r="E189" s="10"/>
      <c r="F189" s="10"/>
      <c r="G189" s="10">
        <v>5</v>
      </c>
      <c r="H189" s="10">
        <v>5</v>
      </c>
      <c r="I189" s="10"/>
      <c r="J189" s="10"/>
      <c r="K189" s="10"/>
      <c r="L189" s="10"/>
      <c r="M189" s="10">
        <v>5</v>
      </c>
      <c r="N189" s="10">
        <v>5</v>
      </c>
    </row>
    <row r="190" spans="2:14" x14ac:dyDescent="0.2">
      <c r="B190" s="47" t="s">
        <v>782</v>
      </c>
      <c r="C190" s="10"/>
      <c r="D190" s="10"/>
      <c r="E190" s="10">
        <v>53</v>
      </c>
      <c r="F190" s="10">
        <v>0</v>
      </c>
      <c r="G190" s="10"/>
      <c r="H190" s="10"/>
      <c r="I190" s="10"/>
      <c r="J190" s="10"/>
      <c r="K190" s="10"/>
      <c r="L190" s="10"/>
      <c r="M190" s="10">
        <v>53</v>
      </c>
      <c r="N190" s="10">
        <v>0</v>
      </c>
    </row>
    <row r="191" spans="2:14" x14ac:dyDescent="0.2">
      <c r="B191" s="11" t="s">
        <v>161</v>
      </c>
      <c r="C191" s="10"/>
      <c r="D191" s="10"/>
      <c r="E191" s="10">
        <v>16</v>
      </c>
      <c r="F191" s="10">
        <v>0</v>
      </c>
      <c r="G191" s="10">
        <v>4</v>
      </c>
      <c r="H191" s="10"/>
      <c r="I191" s="10"/>
      <c r="J191" s="10"/>
      <c r="K191" s="10"/>
      <c r="L191" s="10"/>
      <c r="M191" s="10">
        <v>20</v>
      </c>
      <c r="N191" s="10">
        <v>0</v>
      </c>
    </row>
    <row r="192" spans="2:14" x14ac:dyDescent="0.2">
      <c r="B192" s="47" t="s">
        <v>690</v>
      </c>
      <c r="C192" s="10"/>
      <c r="D192" s="10"/>
      <c r="E192" s="10"/>
      <c r="F192" s="10"/>
      <c r="G192" s="10">
        <v>4</v>
      </c>
      <c r="H192" s="10"/>
      <c r="I192" s="10"/>
      <c r="J192" s="10"/>
      <c r="K192" s="10"/>
      <c r="L192" s="10"/>
      <c r="M192" s="10">
        <v>4</v>
      </c>
      <c r="N192" s="10"/>
    </row>
    <row r="193" spans="2:14" x14ac:dyDescent="0.2">
      <c r="B193" s="47" t="s">
        <v>782</v>
      </c>
      <c r="C193" s="10"/>
      <c r="D193" s="10"/>
      <c r="E193" s="10">
        <v>16</v>
      </c>
      <c r="F193" s="10">
        <v>0</v>
      </c>
      <c r="G193" s="10"/>
      <c r="H193" s="10"/>
      <c r="I193" s="10"/>
      <c r="J193" s="10"/>
      <c r="K193" s="10"/>
      <c r="L193" s="10"/>
      <c r="M193" s="10">
        <v>16</v>
      </c>
      <c r="N193" s="10">
        <v>0</v>
      </c>
    </row>
    <row r="194" spans="2:14" x14ac:dyDescent="0.2">
      <c r="B194" s="11" t="s">
        <v>324</v>
      </c>
      <c r="C194" s="10"/>
      <c r="D194" s="10"/>
      <c r="E194" s="10">
        <v>15</v>
      </c>
      <c r="F194" s="10">
        <v>0</v>
      </c>
      <c r="G194" s="10">
        <v>4</v>
      </c>
      <c r="H194" s="10"/>
      <c r="I194" s="10"/>
      <c r="J194" s="10"/>
      <c r="K194" s="10"/>
      <c r="L194" s="10"/>
      <c r="M194" s="10">
        <v>19</v>
      </c>
      <c r="N194" s="10">
        <v>0</v>
      </c>
    </row>
    <row r="195" spans="2:14" x14ac:dyDescent="0.2">
      <c r="B195" s="47" t="s">
        <v>690</v>
      </c>
      <c r="C195" s="10"/>
      <c r="D195" s="10"/>
      <c r="E195" s="10"/>
      <c r="F195" s="10"/>
      <c r="G195" s="10">
        <v>4</v>
      </c>
      <c r="H195" s="10"/>
      <c r="I195" s="10"/>
      <c r="J195" s="10"/>
      <c r="K195" s="10"/>
      <c r="L195" s="10"/>
      <c r="M195" s="10">
        <v>4</v>
      </c>
      <c r="N195" s="10"/>
    </row>
    <row r="196" spans="2:14" x14ac:dyDescent="0.2">
      <c r="B196" s="47" t="s">
        <v>782</v>
      </c>
      <c r="C196" s="10"/>
      <c r="D196" s="10"/>
      <c r="E196" s="10">
        <v>15</v>
      </c>
      <c r="F196" s="10">
        <v>0</v>
      </c>
      <c r="G196" s="10"/>
      <c r="H196" s="10"/>
      <c r="I196" s="10"/>
      <c r="J196" s="10"/>
      <c r="K196" s="10"/>
      <c r="L196" s="10"/>
      <c r="M196" s="10">
        <v>15</v>
      </c>
      <c r="N196" s="10">
        <v>0</v>
      </c>
    </row>
    <row r="197" spans="2:14" x14ac:dyDescent="0.2">
      <c r="B197" s="11" t="s">
        <v>337</v>
      </c>
      <c r="C197" s="10"/>
      <c r="D197" s="10"/>
      <c r="E197" s="10">
        <v>197</v>
      </c>
      <c r="F197" s="10">
        <v>147</v>
      </c>
      <c r="G197" s="10"/>
      <c r="H197" s="10"/>
      <c r="I197" s="10"/>
      <c r="J197" s="10"/>
      <c r="K197" s="10"/>
      <c r="L197" s="10"/>
      <c r="M197" s="10">
        <v>197</v>
      </c>
      <c r="N197" s="10">
        <v>147</v>
      </c>
    </row>
    <row r="198" spans="2:14" x14ac:dyDescent="0.2">
      <c r="B198" s="47" t="s">
        <v>691</v>
      </c>
      <c r="C198" s="10"/>
      <c r="D198" s="10"/>
      <c r="E198" s="10">
        <v>50</v>
      </c>
      <c r="F198" s="10"/>
      <c r="G198" s="10"/>
      <c r="H198" s="10"/>
      <c r="I198" s="10"/>
      <c r="J198" s="10"/>
      <c r="K198" s="10"/>
      <c r="L198" s="10"/>
      <c r="M198" s="10">
        <v>50</v>
      </c>
      <c r="N198" s="10"/>
    </row>
    <row r="199" spans="2:14" x14ac:dyDescent="0.2">
      <c r="B199" s="47" t="s">
        <v>10</v>
      </c>
      <c r="C199" s="10"/>
      <c r="D199" s="10"/>
      <c r="E199" s="10">
        <v>147</v>
      </c>
      <c r="F199" s="10">
        <v>147</v>
      </c>
      <c r="G199" s="10"/>
      <c r="H199" s="10"/>
      <c r="I199" s="10"/>
      <c r="J199" s="10"/>
      <c r="K199" s="10"/>
      <c r="L199" s="10"/>
      <c r="M199" s="10">
        <v>147</v>
      </c>
      <c r="N199" s="10">
        <v>147</v>
      </c>
    </row>
    <row r="200" spans="2:14" x14ac:dyDescent="0.2">
      <c r="B200" s="11" t="s">
        <v>329</v>
      </c>
      <c r="C200" s="10"/>
      <c r="D200" s="10"/>
      <c r="E200" s="10">
        <v>112</v>
      </c>
      <c r="F200" s="10">
        <v>0</v>
      </c>
      <c r="G200" s="10">
        <v>10</v>
      </c>
      <c r="H200" s="10">
        <v>0</v>
      </c>
      <c r="I200" s="10"/>
      <c r="J200" s="10"/>
      <c r="K200" s="10"/>
      <c r="L200" s="10"/>
      <c r="M200" s="10">
        <v>122</v>
      </c>
      <c r="N200" s="10">
        <v>0</v>
      </c>
    </row>
    <row r="201" spans="2:14" x14ac:dyDescent="0.2">
      <c r="B201" s="47" t="s">
        <v>690</v>
      </c>
      <c r="C201" s="10"/>
      <c r="D201" s="10"/>
      <c r="E201" s="10"/>
      <c r="F201" s="10"/>
      <c r="G201" s="10">
        <v>2</v>
      </c>
      <c r="H201" s="10"/>
      <c r="I201" s="10"/>
      <c r="J201" s="10"/>
      <c r="K201" s="10"/>
      <c r="L201" s="10"/>
      <c r="M201" s="10">
        <v>2</v>
      </c>
      <c r="N201" s="10"/>
    </row>
    <row r="202" spans="2:14" x14ac:dyDescent="0.2">
      <c r="B202" s="47" t="s">
        <v>779</v>
      </c>
      <c r="C202" s="10"/>
      <c r="D202" s="10"/>
      <c r="E202" s="10"/>
      <c r="F202" s="10"/>
      <c r="G202" s="10">
        <v>8</v>
      </c>
      <c r="H202" s="10">
        <v>0</v>
      </c>
      <c r="I202" s="10"/>
      <c r="J202" s="10"/>
      <c r="K202" s="10"/>
      <c r="L202" s="10"/>
      <c r="M202" s="10">
        <v>8</v>
      </c>
      <c r="N202" s="10">
        <v>0</v>
      </c>
    </row>
    <row r="203" spans="2:14" x14ac:dyDescent="0.2">
      <c r="B203" s="47" t="s">
        <v>782</v>
      </c>
      <c r="C203" s="10"/>
      <c r="D203" s="10"/>
      <c r="E203" s="10">
        <v>112</v>
      </c>
      <c r="F203" s="10">
        <v>0</v>
      </c>
      <c r="G203" s="10"/>
      <c r="H203" s="10"/>
      <c r="I203" s="10"/>
      <c r="J203" s="10"/>
      <c r="K203" s="10"/>
      <c r="L203" s="10"/>
      <c r="M203" s="10">
        <v>112</v>
      </c>
      <c r="N203" s="10">
        <v>0</v>
      </c>
    </row>
    <row r="204" spans="2:14" x14ac:dyDescent="0.2">
      <c r="B204" s="11" t="s">
        <v>433</v>
      </c>
      <c r="C204" s="10"/>
      <c r="D204" s="10"/>
      <c r="E204" s="10">
        <v>38</v>
      </c>
      <c r="F204" s="10">
        <v>0</v>
      </c>
      <c r="G204" s="10">
        <v>17</v>
      </c>
      <c r="H204" s="10">
        <v>1</v>
      </c>
      <c r="I204" s="10"/>
      <c r="J204" s="10"/>
      <c r="K204" s="10"/>
      <c r="L204" s="10"/>
      <c r="M204" s="10">
        <v>55</v>
      </c>
      <c r="N204" s="10">
        <v>1</v>
      </c>
    </row>
    <row r="205" spans="2:14" x14ac:dyDescent="0.2">
      <c r="B205" s="47" t="s">
        <v>690</v>
      </c>
      <c r="C205" s="10"/>
      <c r="D205" s="10"/>
      <c r="E205" s="10"/>
      <c r="F205" s="10"/>
      <c r="G205" s="10">
        <v>1</v>
      </c>
      <c r="H205" s="10">
        <v>1</v>
      </c>
      <c r="I205" s="10"/>
      <c r="J205" s="10"/>
      <c r="K205" s="10"/>
      <c r="L205" s="10"/>
      <c r="M205" s="10">
        <v>1</v>
      </c>
      <c r="N205" s="10">
        <v>1</v>
      </c>
    </row>
    <row r="206" spans="2:14" x14ac:dyDescent="0.2">
      <c r="B206" s="47" t="s">
        <v>779</v>
      </c>
      <c r="C206" s="10"/>
      <c r="D206" s="10"/>
      <c r="E206" s="10"/>
      <c r="F206" s="10"/>
      <c r="G206" s="10">
        <v>16</v>
      </c>
      <c r="H206" s="10">
        <v>0</v>
      </c>
      <c r="I206" s="10"/>
      <c r="J206" s="10"/>
      <c r="K206" s="10"/>
      <c r="L206" s="10"/>
      <c r="M206" s="10">
        <v>16</v>
      </c>
      <c r="N206" s="10">
        <v>0</v>
      </c>
    </row>
    <row r="207" spans="2:14" x14ac:dyDescent="0.2">
      <c r="B207" s="47" t="s">
        <v>782</v>
      </c>
      <c r="C207" s="10"/>
      <c r="D207" s="10"/>
      <c r="E207" s="10">
        <v>38</v>
      </c>
      <c r="F207" s="10">
        <v>0</v>
      </c>
      <c r="G207" s="10"/>
      <c r="H207" s="10"/>
      <c r="I207" s="10"/>
      <c r="J207" s="10"/>
      <c r="K207" s="10"/>
      <c r="L207" s="10"/>
      <c r="M207" s="10">
        <v>38</v>
      </c>
      <c r="N207" s="10">
        <v>0</v>
      </c>
    </row>
    <row r="208" spans="2:14" x14ac:dyDescent="0.2">
      <c r="B208" s="11" t="s">
        <v>100</v>
      </c>
      <c r="C208" s="10"/>
      <c r="D208" s="10"/>
      <c r="E208" s="10">
        <v>79</v>
      </c>
      <c r="F208" s="10">
        <v>0</v>
      </c>
      <c r="G208" s="10">
        <v>17</v>
      </c>
      <c r="H208" s="10">
        <v>6</v>
      </c>
      <c r="I208" s="10"/>
      <c r="J208" s="10"/>
      <c r="K208" s="10"/>
      <c r="L208" s="10"/>
      <c r="M208" s="10">
        <v>96</v>
      </c>
      <c r="N208" s="10">
        <v>6</v>
      </c>
    </row>
    <row r="209" spans="2:14" x14ac:dyDescent="0.2">
      <c r="B209" s="47" t="s">
        <v>690</v>
      </c>
      <c r="C209" s="10"/>
      <c r="D209" s="10"/>
      <c r="E209" s="10"/>
      <c r="F209" s="10"/>
      <c r="G209" s="10">
        <v>6</v>
      </c>
      <c r="H209" s="10">
        <v>6</v>
      </c>
      <c r="I209" s="10"/>
      <c r="J209" s="10"/>
      <c r="K209" s="10"/>
      <c r="L209" s="10"/>
      <c r="M209" s="10">
        <v>6</v>
      </c>
      <c r="N209" s="10">
        <v>6</v>
      </c>
    </row>
    <row r="210" spans="2:14" x14ac:dyDescent="0.2">
      <c r="B210" s="47" t="s">
        <v>779</v>
      </c>
      <c r="C210" s="10"/>
      <c r="D210" s="10"/>
      <c r="E210" s="10"/>
      <c r="F210" s="10"/>
      <c r="G210" s="10">
        <v>11</v>
      </c>
      <c r="H210" s="10">
        <v>0</v>
      </c>
      <c r="I210" s="10"/>
      <c r="J210" s="10"/>
      <c r="K210" s="10"/>
      <c r="L210" s="10"/>
      <c r="M210" s="10">
        <v>11</v>
      </c>
      <c r="N210" s="10">
        <v>0</v>
      </c>
    </row>
    <row r="211" spans="2:14" x14ac:dyDescent="0.2">
      <c r="B211" s="47" t="s">
        <v>782</v>
      </c>
      <c r="C211" s="10"/>
      <c r="D211" s="10"/>
      <c r="E211" s="10">
        <v>79</v>
      </c>
      <c r="F211" s="10">
        <v>0</v>
      </c>
      <c r="G211" s="10"/>
      <c r="H211" s="10"/>
      <c r="I211" s="10"/>
      <c r="J211" s="10"/>
      <c r="K211" s="10"/>
      <c r="L211" s="10"/>
      <c r="M211" s="10">
        <v>79</v>
      </c>
      <c r="N211" s="10">
        <v>0</v>
      </c>
    </row>
    <row r="212" spans="2:14" x14ac:dyDescent="0.2">
      <c r="B212" s="11" t="s">
        <v>434</v>
      </c>
      <c r="C212" s="10"/>
      <c r="D212" s="10"/>
      <c r="E212" s="10">
        <v>159</v>
      </c>
      <c r="F212" s="10">
        <v>42</v>
      </c>
      <c r="G212" s="10">
        <v>9</v>
      </c>
      <c r="H212" s="10"/>
      <c r="I212" s="10"/>
      <c r="J212" s="10"/>
      <c r="K212" s="10"/>
      <c r="L212" s="10"/>
      <c r="M212" s="10">
        <v>168</v>
      </c>
      <c r="N212" s="10">
        <v>42</v>
      </c>
    </row>
    <row r="213" spans="2:14" x14ac:dyDescent="0.2">
      <c r="B213" s="47" t="s">
        <v>690</v>
      </c>
      <c r="C213" s="10"/>
      <c r="D213" s="10"/>
      <c r="E213" s="10"/>
      <c r="F213" s="10"/>
      <c r="G213" s="10">
        <v>9</v>
      </c>
      <c r="H213" s="10"/>
      <c r="I213" s="10"/>
      <c r="J213" s="10"/>
      <c r="K213" s="10"/>
      <c r="L213" s="10"/>
      <c r="M213" s="10">
        <v>9</v>
      </c>
      <c r="N213" s="10"/>
    </row>
    <row r="214" spans="2:14" x14ac:dyDescent="0.2">
      <c r="B214" s="47" t="s">
        <v>10</v>
      </c>
      <c r="C214" s="10"/>
      <c r="D214" s="10"/>
      <c r="E214" s="10">
        <v>42</v>
      </c>
      <c r="F214" s="10">
        <v>42</v>
      </c>
      <c r="G214" s="10"/>
      <c r="H214" s="10"/>
      <c r="I214" s="10"/>
      <c r="J214" s="10"/>
      <c r="K214" s="10"/>
      <c r="L214" s="10"/>
      <c r="M214" s="10">
        <v>42</v>
      </c>
      <c r="N214" s="10">
        <v>42</v>
      </c>
    </row>
    <row r="215" spans="2:14" x14ac:dyDescent="0.2">
      <c r="B215" s="47" t="s">
        <v>782</v>
      </c>
      <c r="C215" s="10"/>
      <c r="D215" s="10"/>
      <c r="E215" s="10">
        <v>117</v>
      </c>
      <c r="F215" s="10">
        <v>0</v>
      </c>
      <c r="G215" s="10"/>
      <c r="H215" s="10"/>
      <c r="I215" s="10"/>
      <c r="J215" s="10"/>
      <c r="K215" s="10"/>
      <c r="L215" s="10"/>
      <c r="M215" s="10">
        <v>117</v>
      </c>
      <c r="N215" s="10">
        <v>0</v>
      </c>
    </row>
    <row r="216" spans="2:14" x14ac:dyDescent="0.2">
      <c r="B216" s="11" t="s">
        <v>147</v>
      </c>
      <c r="C216" s="10"/>
      <c r="D216" s="10"/>
      <c r="E216" s="10">
        <v>80</v>
      </c>
      <c r="F216" s="10">
        <v>19</v>
      </c>
      <c r="G216" s="10">
        <v>3</v>
      </c>
      <c r="H216" s="10"/>
      <c r="I216" s="10"/>
      <c r="J216" s="10"/>
      <c r="K216" s="10"/>
      <c r="L216" s="10"/>
      <c r="M216" s="10">
        <v>83</v>
      </c>
      <c r="N216" s="10">
        <v>19</v>
      </c>
    </row>
    <row r="217" spans="2:14" x14ac:dyDescent="0.2">
      <c r="B217" s="47" t="s">
        <v>690</v>
      </c>
      <c r="C217" s="10"/>
      <c r="D217" s="10"/>
      <c r="E217" s="10">
        <v>19</v>
      </c>
      <c r="F217" s="10">
        <v>19</v>
      </c>
      <c r="G217" s="10">
        <v>3</v>
      </c>
      <c r="H217" s="10"/>
      <c r="I217" s="10"/>
      <c r="J217" s="10"/>
      <c r="K217" s="10"/>
      <c r="L217" s="10"/>
      <c r="M217" s="10">
        <v>22</v>
      </c>
      <c r="N217" s="10">
        <v>19</v>
      </c>
    </row>
    <row r="218" spans="2:14" x14ac:dyDescent="0.2">
      <c r="B218" s="47" t="s">
        <v>782</v>
      </c>
      <c r="C218" s="10"/>
      <c r="D218" s="10"/>
      <c r="E218" s="10">
        <v>61</v>
      </c>
      <c r="F218" s="10">
        <v>0</v>
      </c>
      <c r="G218" s="10"/>
      <c r="H218" s="10"/>
      <c r="I218" s="10"/>
      <c r="J218" s="10"/>
      <c r="K218" s="10"/>
      <c r="L218" s="10"/>
      <c r="M218" s="10">
        <v>61</v>
      </c>
      <c r="N218" s="10">
        <v>0</v>
      </c>
    </row>
    <row r="219" spans="2:14" x14ac:dyDescent="0.2">
      <c r="B219" s="11" t="s">
        <v>338</v>
      </c>
      <c r="C219" s="10"/>
      <c r="D219" s="10"/>
      <c r="E219" s="10">
        <v>346</v>
      </c>
      <c r="F219" s="10">
        <v>68</v>
      </c>
      <c r="G219" s="10">
        <v>12</v>
      </c>
      <c r="H219" s="10"/>
      <c r="I219" s="10"/>
      <c r="J219" s="10"/>
      <c r="K219" s="10"/>
      <c r="L219" s="10"/>
      <c r="M219" s="10">
        <v>358</v>
      </c>
      <c r="N219" s="10">
        <v>68</v>
      </c>
    </row>
    <row r="220" spans="2:14" x14ac:dyDescent="0.2">
      <c r="B220" s="47" t="s">
        <v>686</v>
      </c>
      <c r="C220" s="10"/>
      <c r="D220" s="10"/>
      <c r="E220" s="10"/>
      <c r="F220" s="10"/>
      <c r="G220" s="10"/>
      <c r="H220" s="10"/>
      <c r="I220" s="10"/>
      <c r="J220" s="10"/>
      <c r="K220" s="10"/>
      <c r="L220" s="10"/>
      <c r="M220" s="10"/>
      <c r="N220" s="10"/>
    </row>
    <row r="221" spans="2:14" x14ac:dyDescent="0.2">
      <c r="B221" s="47" t="s">
        <v>690</v>
      </c>
      <c r="C221" s="10"/>
      <c r="D221" s="10"/>
      <c r="E221" s="10"/>
      <c r="F221" s="10"/>
      <c r="G221" s="10">
        <v>12</v>
      </c>
      <c r="H221" s="10"/>
      <c r="I221" s="10"/>
      <c r="J221" s="10"/>
      <c r="K221" s="10"/>
      <c r="L221" s="10"/>
      <c r="M221" s="10">
        <v>12</v>
      </c>
      <c r="N221" s="10"/>
    </row>
    <row r="222" spans="2:14" x14ac:dyDescent="0.2">
      <c r="B222" s="47" t="s">
        <v>691</v>
      </c>
      <c r="C222" s="10"/>
      <c r="D222" s="10"/>
      <c r="E222" s="10">
        <v>50</v>
      </c>
      <c r="F222" s="10"/>
      <c r="G222" s="10"/>
      <c r="H222" s="10"/>
      <c r="I222" s="10"/>
      <c r="J222" s="10"/>
      <c r="K222" s="10"/>
      <c r="L222" s="10"/>
      <c r="M222" s="10">
        <v>50</v>
      </c>
      <c r="N222" s="10"/>
    </row>
    <row r="223" spans="2:14" x14ac:dyDescent="0.2">
      <c r="B223" s="47" t="s">
        <v>10</v>
      </c>
      <c r="C223" s="10"/>
      <c r="D223" s="10"/>
      <c r="E223" s="10">
        <v>136</v>
      </c>
      <c r="F223" s="10">
        <v>68</v>
      </c>
      <c r="G223" s="10"/>
      <c r="H223" s="10"/>
      <c r="I223" s="10"/>
      <c r="J223" s="10"/>
      <c r="K223" s="10"/>
      <c r="L223" s="10"/>
      <c r="M223" s="10">
        <v>136</v>
      </c>
      <c r="N223" s="10">
        <v>68</v>
      </c>
    </row>
    <row r="224" spans="2:14" x14ac:dyDescent="0.2">
      <c r="B224" s="47" t="s">
        <v>782</v>
      </c>
      <c r="C224" s="10"/>
      <c r="D224" s="10"/>
      <c r="E224" s="10">
        <v>160</v>
      </c>
      <c r="F224" s="10">
        <v>0</v>
      </c>
      <c r="G224" s="10"/>
      <c r="H224" s="10"/>
      <c r="I224" s="10"/>
      <c r="J224" s="10"/>
      <c r="K224" s="10"/>
      <c r="L224" s="10"/>
      <c r="M224" s="10">
        <v>160</v>
      </c>
      <c r="N224" s="10">
        <v>0</v>
      </c>
    </row>
    <row r="225" spans="2:14" x14ac:dyDescent="0.2">
      <c r="B225" s="11" t="s">
        <v>435</v>
      </c>
      <c r="C225" s="10"/>
      <c r="D225" s="10"/>
      <c r="E225" s="10">
        <v>70</v>
      </c>
      <c r="F225" s="10">
        <v>30</v>
      </c>
      <c r="G225" s="10">
        <v>10</v>
      </c>
      <c r="H225" s="10">
        <v>10</v>
      </c>
      <c r="I225" s="10"/>
      <c r="J225" s="10"/>
      <c r="K225" s="10"/>
      <c r="L225" s="10"/>
      <c r="M225" s="10">
        <v>80</v>
      </c>
      <c r="N225" s="10">
        <v>40</v>
      </c>
    </row>
    <row r="226" spans="2:14" x14ac:dyDescent="0.2">
      <c r="B226" s="47" t="s">
        <v>690</v>
      </c>
      <c r="C226" s="10"/>
      <c r="D226" s="10"/>
      <c r="E226" s="10">
        <v>30</v>
      </c>
      <c r="F226" s="10">
        <v>30</v>
      </c>
      <c r="G226" s="10">
        <v>10</v>
      </c>
      <c r="H226" s="10">
        <v>10</v>
      </c>
      <c r="I226" s="10"/>
      <c r="J226" s="10"/>
      <c r="K226" s="10"/>
      <c r="L226" s="10"/>
      <c r="M226" s="10">
        <v>40</v>
      </c>
      <c r="N226" s="10">
        <v>40</v>
      </c>
    </row>
    <row r="227" spans="2:14" x14ac:dyDescent="0.2">
      <c r="B227" s="47" t="s">
        <v>782</v>
      </c>
      <c r="C227" s="10"/>
      <c r="D227" s="10"/>
      <c r="E227" s="10">
        <v>40</v>
      </c>
      <c r="F227" s="10">
        <v>0</v>
      </c>
      <c r="G227" s="10"/>
      <c r="H227" s="10"/>
      <c r="I227" s="10"/>
      <c r="J227" s="10"/>
      <c r="K227" s="10"/>
      <c r="L227" s="10"/>
      <c r="M227" s="10">
        <v>40</v>
      </c>
      <c r="N227" s="10">
        <v>0</v>
      </c>
    </row>
    <row r="228" spans="2:14" x14ac:dyDescent="0.2">
      <c r="B228" s="11" t="s">
        <v>162</v>
      </c>
      <c r="C228" s="10"/>
      <c r="D228" s="10"/>
      <c r="E228" s="10">
        <v>69</v>
      </c>
      <c r="F228" s="10">
        <v>30</v>
      </c>
      <c r="G228" s="10">
        <v>14</v>
      </c>
      <c r="H228" s="10"/>
      <c r="I228" s="10"/>
      <c r="J228" s="10"/>
      <c r="K228" s="10"/>
      <c r="L228" s="10"/>
      <c r="M228" s="10">
        <v>83</v>
      </c>
      <c r="N228" s="10">
        <v>30</v>
      </c>
    </row>
    <row r="229" spans="2:14" x14ac:dyDescent="0.2">
      <c r="B229" s="47" t="s">
        <v>690</v>
      </c>
      <c r="C229" s="10"/>
      <c r="D229" s="10"/>
      <c r="E229" s="10">
        <v>30</v>
      </c>
      <c r="F229" s="10">
        <v>30</v>
      </c>
      <c r="G229" s="10">
        <v>14</v>
      </c>
      <c r="H229" s="10"/>
      <c r="I229" s="10"/>
      <c r="J229" s="10"/>
      <c r="K229" s="10"/>
      <c r="L229" s="10"/>
      <c r="M229" s="10">
        <v>44</v>
      </c>
      <c r="N229" s="10">
        <v>30</v>
      </c>
    </row>
    <row r="230" spans="2:14" x14ac:dyDescent="0.2">
      <c r="B230" s="47" t="s">
        <v>782</v>
      </c>
      <c r="C230" s="10"/>
      <c r="D230" s="10"/>
      <c r="E230" s="10">
        <v>39</v>
      </c>
      <c r="F230" s="10">
        <v>0</v>
      </c>
      <c r="G230" s="10"/>
      <c r="H230" s="10"/>
      <c r="I230" s="10"/>
      <c r="J230" s="10"/>
      <c r="K230" s="10"/>
      <c r="L230" s="10"/>
      <c r="M230" s="10">
        <v>39</v>
      </c>
      <c r="N230" s="10">
        <v>0</v>
      </c>
    </row>
    <row r="231" spans="2:14" x14ac:dyDescent="0.2">
      <c r="B231" s="11" t="s">
        <v>164</v>
      </c>
      <c r="C231" s="10"/>
      <c r="D231" s="10"/>
      <c r="E231" s="10">
        <v>198</v>
      </c>
      <c r="F231" s="10">
        <v>74</v>
      </c>
      <c r="G231" s="10"/>
      <c r="H231" s="10"/>
      <c r="I231" s="10"/>
      <c r="J231" s="10"/>
      <c r="K231" s="10"/>
      <c r="L231" s="10"/>
      <c r="M231" s="10">
        <v>198</v>
      </c>
      <c r="N231" s="10">
        <v>74</v>
      </c>
    </row>
    <row r="232" spans="2:14" x14ac:dyDescent="0.2">
      <c r="B232" s="47" t="s">
        <v>686</v>
      </c>
      <c r="C232" s="10"/>
      <c r="D232" s="10"/>
      <c r="E232" s="10"/>
      <c r="F232" s="10"/>
      <c r="G232" s="10"/>
      <c r="H232" s="10"/>
      <c r="I232" s="10"/>
      <c r="J232" s="10"/>
      <c r="K232" s="10"/>
      <c r="L232" s="10"/>
      <c r="M232" s="10"/>
      <c r="N232" s="10"/>
    </row>
    <row r="233" spans="2:14" x14ac:dyDescent="0.2">
      <c r="B233" s="47" t="s">
        <v>10</v>
      </c>
      <c r="C233" s="10"/>
      <c r="D233" s="10"/>
      <c r="E233" s="10">
        <v>148</v>
      </c>
      <c r="F233" s="10">
        <v>74</v>
      </c>
      <c r="G233" s="10"/>
      <c r="H233" s="10"/>
      <c r="I233" s="10"/>
      <c r="J233" s="10"/>
      <c r="K233" s="10"/>
      <c r="L233" s="10"/>
      <c r="M233" s="10">
        <v>148</v>
      </c>
      <c r="N233" s="10">
        <v>74</v>
      </c>
    </row>
    <row r="234" spans="2:14" x14ac:dyDescent="0.2">
      <c r="B234" s="47" t="s">
        <v>782</v>
      </c>
      <c r="C234" s="10"/>
      <c r="D234" s="10"/>
      <c r="E234" s="10">
        <v>50</v>
      </c>
      <c r="F234" s="10">
        <v>0</v>
      </c>
      <c r="G234" s="10"/>
      <c r="H234" s="10"/>
      <c r="I234" s="10"/>
      <c r="J234" s="10"/>
      <c r="K234" s="10"/>
      <c r="L234" s="10"/>
      <c r="M234" s="10">
        <v>50</v>
      </c>
      <c r="N234" s="10">
        <v>0</v>
      </c>
    </row>
    <row r="235" spans="2:14" x14ac:dyDescent="0.2">
      <c r="B235" s="11" t="s">
        <v>436</v>
      </c>
      <c r="C235" s="10"/>
      <c r="D235" s="10"/>
      <c r="E235" s="10">
        <v>95</v>
      </c>
      <c r="F235" s="10">
        <v>0</v>
      </c>
      <c r="G235" s="10">
        <v>2</v>
      </c>
      <c r="H235" s="10">
        <v>2</v>
      </c>
      <c r="I235" s="10"/>
      <c r="J235" s="10"/>
      <c r="K235" s="10"/>
      <c r="L235" s="10"/>
      <c r="M235" s="10">
        <v>97</v>
      </c>
      <c r="N235" s="10">
        <v>2</v>
      </c>
    </row>
    <row r="236" spans="2:14" x14ac:dyDescent="0.2">
      <c r="B236" s="47" t="s">
        <v>690</v>
      </c>
      <c r="C236" s="10"/>
      <c r="D236" s="10"/>
      <c r="E236" s="10"/>
      <c r="F236" s="10"/>
      <c r="G236" s="10">
        <v>2</v>
      </c>
      <c r="H236" s="10">
        <v>2</v>
      </c>
      <c r="I236" s="10"/>
      <c r="J236" s="10"/>
      <c r="K236" s="10"/>
      <c r="L236" s="10"/>
      <c r="M236" s="10">
        <v>2</v>
      </c>
      <c r="N236" s="10">
        <v>2</v>
      </c>
    </row>
    <row r="237" spans="2:14" x14ac:dyDescent="0.2">
      <c r="B237" s="47" t="s">
        <v>782</v>
      </c>
      <c r="C237" s="10"/>
      <c r="D237" s="10"/>
      <c r="E237" s="10">
        <v>95</v>
      </c>
      <c r="F237" s="10">
        <v>0</v>
      </c>
      <c r="G237" s="10"/>
      <c r="H237" s="10"/>
      <c r="I237" s="10"/>
      <c r="J237" s="10"/>
      <c r="K237" s="10"/>
      <c r="L237" s="10"/>
      <c r="M237" s="10">
        <v>95</v>
      </c>
      <c r="N237" s="10">
        <v>0</v>
      </c>
    </row>
    <row r="238" spans="2:14" x14ac:dyDescent="0.2">
      <c r="B238" s="11" t="s">
        <v>437</v>
      </c>
      <c r="C238" s="10"/>
      <c r="D238" s="10"/>
      <c r="E238" s="10">
        <v>116</v>
      </c>
      <c r="F238" s="10">
        <v>55</v>
      </c>
      <c r="G238" s="10">
        <v>2</v>
      </c>
      <c r="H238" s="10"/>
      <c r="I238" s="10"/>
      <c r="J238" s="10"/>
      <c r="K238" s="10"/>
      <c r="L238" s="10"/>
      <c r="M238" s="10">
        <v>118</v>
      </c>
      <c r="N238" s="10">
        <v>55</v>
      </c>
    </row>
    <row r="239" spans="2:14" x14ac:dyDescent="0.2">
      <c r="B239" s="47" t="s">
        <v>690</v>
      </c>
      <c r="C239" s="10"/>
      <c r="D239" s="10"/>
      <c r="E239" s="10"/>
      <c r="F239" s="10"/>
      <c r="G239" s="10">
        <v>2</v>
      </c>
      <c r="H239" s="10"/>
      <c r="I239" s="10"/>
      <c r="J239" s="10"/>
      <c r="K239" s="10"/>
      <c r="L239" s="10"/>
      <c r="M239" s="10">
        <v>2</v>
      </c>
      <c r="N239" s="10"/>
    </row>
    <row r="240" spans="2:14" x14ac:dyDescent="0.2">
      <c r="B240" s="47" t="s">
        <v>10</v>
      </c>
      <c r="C240" s="10"/>
      <c r="D240" s="10"/>
      <c r="E240" s="10">
        <v>55</v>
      </c>
      <c r="F240" s="10">
        <v>55</v>
      </c>
      <c r="G240" s="10"/>
      <c r="H240" s="10"/>
      <c r="I240" s="10"/>
      <c r="J240" s="10"/>
      <c r="K240" s="10"/>
      <c r="L240" s="10"/>
      <c r="M240" s="10">
        <v>55</v>
      </c>
      <c r="N240" s="10">
        <v>55</v>
      </c>
    </row>
    <row r="241" spans="2:14" x14ac:dyDescent="0.2">
      <c r="B241" s="47" t="s">
        <v>782</v>
      </c>
      <c r="C241" s="10"/>
      <c r="D241" s="10"/>
      <c r="E241" s="10">
        <v>61</v>
      </c>
      <c r="F241" s="10">
        <v>0</v>
      </c>
      <c r="G241" s="10"/>
      <c r="H241" s="10"/>
      <c r="I241" s="10"/>
      <c r="J241" s="10"/>
      <c r="K241" s="10"/>
      <c r="L241" s="10"/>
      <c r="M241" s="10">
        <v>61</v>
      </c>
      <c r="N241" s="10">
        <v>0</v>
      </c>
    </row>
    <row r="242" spans="2:14" x14ac:dyDescent="0.2">
      <c r="B242" s="11" t="s">
        <v>129</v>
      </c>
      <c r="C242" s="10"/>
      <c r="D242" s="10"/>
      <c r="E242" s="10">
        <v>71</v>
      </c>
      <c r="F242" s="10">
        <v>71</v>
      </c>
      <c r="G242" s="10">
        <v>13</v>
      </c>
      <c r="H242" s="10">
        <v>13</v>
      </c>
      <c r="I242" s="10"/>
      <c r="J242" s="10"/>
      <c r="K242" s="10"/>
      <c r="L242" s="10"/>
      <c r="M242" s="10">
        <v>84</v>
      </c>
      <c r="N242" s="10">
        <v>84</v>
      </c>
    </row>
    <row r="243" spans="2:14" x14ac:dyDescent="0.2">
      <c r="B243" s="47" t="s">
        <v>690</v>
      </c>
      <c r="C243" s="10"/>
      <c r="D243" s="10"/>
      <c r="E243" s="10"/>
      <c r="F243" s="10"/>
      <c r="G243" s="10">
        <v>13</v>
      </c>
      <c r="H243" s="10">
        <v>13</v>
      </c>
      <c r="I243" s="10"/>
      <c r="J243" s="10"/>
      <c r="K243" s="10"/>
      <c r="L243" s="10"/>
      <c r="M243" s="10">
        <v>13</v>
      </c>
      <c r="N243" s="10">
        <v>13</v>
      </c>
    </row>
    <row r="244" spans="2:14" x14ac:dyDescent="0.2">
      <c r="B244" s="47" t="s">
        <v>10</v>
      </c>
      <c r="C244" s="10"/>
      <c r="D244" s="10"/>
      <c r="E244" s="10">
        <v>71</v>
      </c>
      <c r="F244" s="10">
        <v>71</v>
      </c>
      <c r="G244" s="10"/>
      <c r="H244" s="10"/>
      <c r="I244" s="10"/>
      <c r="J244" s="10"/>
      <c r="K244" s="10"/>
      <c r="L244" s="10"/>
      <c r="M244" s="10">
        <v>71</v>
      </c>
      <c r="N244" s="10">
        <v>71</v>
      </c>
    </row>
    <row r="245" spans="2:14" x14ac:dyDescent="0.2">
      <c r="B245" s="11" t="s">
        <v>416</v>
      </c>
      <c r="C245" s="10"/>
      <c r="D245" s="10"/>
      <c r="E245" s="10">
        <v>15</v>
      </c>
      <c r="F245" s="10">
        <v>0</v>
      </c>
      <c r="G245" s="10">
        <v>3</v>
      </c>
      <c r="H245" s="10"/>
      <c r="I245" s="10"/>
      <c r="J245" s="10"/>
      <c r="K245" s="10"/>
      <c r="L245" s="10"/>
      <c r="M245" s="10">
        <v>18</v>
      </c>
      <c r="N245" s="10">
        <v>0</v>
      </c>
    </row>
    <row r="246" spans="2:14" x14ac:dyDescent="0.2">
      <c r="B246" s="47" t="s">
        <v>690</v>
      </c>
      <c r="C246" s="10"/>
      <c r="D246" s="10"/>
      <c r="E246" s="10"/>
      <c r="F246" s="10"/>
      <c r="G246" s="10">
        <v>3</v>
      </c>
      <c r="H246" s="10"/>
      <c r="I246" s="10"/>
      <c r="J246" s="10"/>
      <c r="K246" s="10"/>
      <c r="L246" s="10"/>
      <c r="M246" s="10">
        <v>3</v>
      </c>
      <c r="N246" s="10"/>
    </row>
    <row r="247" spans="2:14" x14ac:dyDescent="0.2">
      <c r="B247" s="47" t="s">
        <v>782</v>
      </c>
      <c r="C247" s="10"/>
      <c r="D247" s="10"/>
      <c r="E247" s="10">
        <v>15</v>
      </c>
      <c r="F247" s="10">
        <v>0</v>
      </c>
      <c r="G247" s="10"/>
      <c r="H247" s="10"/>
      <c r="I247" s="10"/>
      <c r="J247" s="10"/>
      <c r="K247" s="10"/>
      <c r="L247" s="10"/>
      <c r="M247" s="10">
        <v>15</v>
      </c>
      <c r="N247" s="10">
        <v>0</v>
      </c>
    </row>
    <row r="248" spans="2:14" x14ac:dyDescent="0.2">
      <c r="B248" s="11" t="s">
        <v>163</v>
      </c>
      <c r="C248" s="10"/>
      <c r="D248" s="10"/>
      <c r="E248" s="10">
        <v>52</v>
      </c>
      <c r="F248" s="10">
        <v>0</v>
      </c>
      <c r="G248" s="10">
        <v>2</v>
      </c>
      <c r="H248" s="10"/>
      <c r="I248" s="10"/>
      <c r="J248" s="10"/>
      <c r="K248" s="10"/>
      <c r="L248" s="10"/>
      <c r="M248" s="10">
        <v>54</v>
      </c>
      <c r="N248" s="10">
        <v>0</v>
      </c>
    </row>
    <row r="249" spans="2:14" x14ac:dyDescent="0.2">
      <c r="B249" s="47" t="s">
        <v>690</v>
      </c>
      <c r="C249" s="10"/>
      <c r="D249" s="10"/>
      <c r="E249" s="10"/>
      <c r="F249" s="10"/>
      <c r="G249" s="10">
        <v>2</v>
      </c>
      <c r="H249" s="10"/>
      <c r="I249" s="10"/>
      <c r="J249" s="10"/>
      <c r="K249" s="10"/>
      <c r="L249" s="10"/>
      <c r="M249" s="10">
        <v>2</v>
      </c>
      <c r="N249" s="10"/>
    </row>
    <row r="250" spans="2:14" x14ac:dyDescent="0.2">
      <c r="B250" s="47" t="s">
        <v>782</v>
      </c>
      <c r="C250" s="10"/>
      <c r="D250" s="10"/>
      <c r="E250" s="10">
        <v>52</v>
      </c>
      <c r="F250" s="10">
        <v>0</v>
      </c>
      <c r="G250" s="10"/>
      <c r="H250" s="10"/>
      <c r="I250" s="10"/>
      <c r="J250" s="10"/>
      <c r="K250" s="10"/>
      <c r="L250" s="10"/>
      <c r="M250" s="10">
        <v>52</v>
      </c>
      <c r="N250" s="10">
        <v>0</v>
      </c>
    </row>
    <row r="251" spans="2:14" x14ac:dyDescent="0.2">
      <c r="B251" s="11" t="s">
        <v>407</v>
      </c>
      <c r="C251" s="10"/>
      <c r="D251" s="10"/>
      <c r="E251" s="10">
        <v>56</v>
      </c>
      <c r="F251" s="10">
        <v>0</v>
      </c>
      <c r="G251" s="10">
        <v>2</v>
      </c>
      <c r="H251" s="10"/>
      <c r="I251" s="10"/>
      <c r="J251" s="10"/>
      <c r="K251" s="10"/>
      <c r="L251" s="10"/>
      <c r="M251" s="10">
        <v>58</v>
      </c>
      <c r="N251" s="10">
        <v>0</v>
      </c>
    </row>
    <row r="252" spans="2:14" x14ac:dyDescent="0.2">
      <c r="B252" s="47" t="s">
        <v>690</v>
      </c>
      <c r="C252" s="10"/>
      <c r="D252" s="10"/>
      <c r="E252" s="10"/>
      <c r="F252" s="10"/>
      <c r="G252" s="10">
        <v>2</v>
      </c>
      <c r="H252" s="10"/>
      <c r="I252" s="10"/>
      <c r="J252" s="10"/>
      <c r="K252" s="10"/>
      <c r="L252" s="10"/>
      <c r="M252" s="10">
        <v>2</v>
      </c>
      <c r="N252" s="10"/>
    </row>
    <row r="253" spans="2:14" x14ac:dyDescent="0.2">
      <c r="B253" s="47" t="s">
        <v>782</v>
      </c>
      <c r="C253" s="10"/>
      <c r="D253" s="10"/>
      <c r="E253" s="10">
        <v>56</v>
      </c>
      <c r="F253" s="10">
        <v>0</v>
      </c>
      <c r="G253" s="10"/>
      <c r="H253" s="10"/>
      <c r="I253" s="10"/>
      <c r="J253" s="10"/>
      <c r="K253" s="10"/>
      <c r="L253" s="10"/>
      <c r="M253" s="10">
        <v>56</v>
      </c>
      <c r="N253" s="10">
        <v>0</v>
      </c>
    </row>
    <row r="254" spans="2:14" x14ac:dyDescent="0.2">
      <c r="B254" s="7" t="s">
        <v>45</v>
      </c>
      <c r="C254" s="10"/>
      <c r="D254" s="10"/>
      <c r="E254" s="10">
        <v>1201</v>
      </c>
      <c r="F254" s="10">
        <v>99</v>
      </c>
      <c r="G254" s="10">
        <v>576</v>
      </c>
      <c r="H254" s="10">
        <v>11</v>
      </c>
      <c r="I254" s="10"/>
      <c r="J254" s="10"/>
      <c r="K254" s="10"/>
      <c r="L254" s="10"/>
      <c r="M254" s="10">
        <v>1777</v>
      </c>
      <c r="N254" s="10">
        <v>110</v>
      </c>
    </row>
    <row r="255" spans="2:14" x14ac:dyDescent="0.2">
      <c r="B255" s="11" t="s">
        <v>98</v>
      </c>
      <c r="C255" s="10"/>
      <c r="D255" s="10"/>
      <c r="E255" s="10">
        <v>49</v>
      </c>
      <c r="F255" s="10">
        <v>0</v>
      </c>
      <c r="G255" s="10">
        <v>19</v>
      </c>
      <c r="H255" s="10">
        <v>0</v>
      </c>
      <c r="I255" s="10"/>
      <c r="J255" s="10"/>
      <c r="K255" s="10"/>
      <c r="L255" s="10"/>
      <c r="M255" s="10">
        <v>68</v>
      </c>
      <c r="N255" s="10">
        <v>0</v>
      </c>
    </row>
    <row r="256" spans="2:14" x14ac:dyDescent="0.2">
      <c r="B256" s="47" t="s">
        <v>769</v>
      </c>
      <c r="C256" s="10"/>
      <c r="D256" s="10"/>
      <c r="E256" s="10">
        <v>49</v>
      </c>
      <c r="F256" s="10">
        <v>0</v>
      </c>
      <c r="G256" s="10">
        <v>19</v>
      </c>
      <c r="H256" s="10">
        <v>0</v>
      </c>
      <c r="I256" s="10"/>
      <c r="J256" s="10"/>
      <c r="K256" s="10"/>
      <c r="L256" s="10"/>
      <c r="M256" s="10">
        <v>68</v>
      </c>
      <c r="N256" s="10">
        <v>0</v>
      </c>
    </row>
    <row r="257" spans="2:14" x14ac:dyDescent="0.2">
      <c r="B257" s="11" t="s">
        <v>438</v>
      </c>
      <c r="C257" s="10"/>
      <c r="D257" s="10"/>
      <c r="E257" s="10">
        <v>53</v>
      </c>
      <c r="F257" s="10">
        <v>0</v>
      </c>
      <c r="G257" s="10">
        <v>12</v>
      </c>
      <c r="H257" s="10">
        <v>0</v>
      </c>
      <c r="I257" s="10"/>
      <c r="J257" s="10"/>
      <c r="K257" s="10"/>
      <c r="L257" s="10"/>
      <c r="M257" s="10">
        <v>65</v>
      </c>
      <c r="N257" s="10">
        <v>0</v>
      </c>
    </row>
    <row r="258" spans="2:14" x14ac:dyDescent="0.2">
      <c r="B258" s="47" t="s">
        <v>769</v>
      </c>
      <c r="C258" s="10"/>
      <c r="D258" s="10"/>
      <c r="E258" s="10">
        <v>53</v>
      </c>
      <c r="F258" s="10">
        <v>0</v>
      </c>
      <c r="G258" s="10">
        <v>12</v>
      </c>
      <c r="H258" s="10">
        <v>0</v>
      </c>
      <c r="I258" s="10"/>
      <c r="J258" s="10"/>
      <c r="K258" s="10"/>
      <c r="L258" s="10"/>
      <c r="M258" s="10">
        <v>65</v>
      </c>
      <c r="N258" s="10">
        <v>0</v>
      </c>
    </row>
    <row r="259" spans="2:14" x14ac:dyDescent="0.2">
      <c r="B259" s="11" t="s">
        <v>439</v>
      </c>
      <c r="C259" s="10"/>
      <c r="D259" s="10"/>
      <c r="E259" s="10">
        <v>51</v>
      </c>
      <c r="F259" s="10">
        <v>0</v>
      </c>
      <c r="G259" s="10">
        <v>24</v>
      </c>
      <c r="H259" s="10">
        <v>0</v>
      </c>
      <c r="I259" s="10"/>
      <c r="J259" s="10"/>
      <c r="K259" s="10"/>
      <c r="L259" s="10"/>
      <c r="M259" s="10">
        <v>75</v>
      </c>
      <c r="N259" s="10">
        <v>0</v>
      </c>
    </row>
    <row r="260" spans="2:14" x14ac:dyDescent="0.2">
      <c r="B260" s="47" t="s">
        <v>769</v>
      </c>
      <c r="C260" s="10"/>
      <c r="D260" s="10"/>
      <c r="E260" s="10">
        <v>51</v>
      </c>
      <c r="F260" s="10">
        <v>0</v>
      </c>
      <c r="G260" s="10">
        <v>24</v>
      </c>
      <c r="H260" s="10">
        <v>0</v>
      </c>
      <c r="I260" s="10"/>
      <c r="J260" s="10"/>
      <c r="K260" s="10"/>
      <c r="L260" s="10"/>
      <c r="M260" s="10">
        <v>75</v>
      </c>
      <c r="N260" s="10">
        <v>0</v>
      </c>
    </row>
    <row r="261" spans="2:14" x14ac:dyDescent="0.2">
      <c r="B261" s="11" t="s">
        <v>319</v>
      </c>
      <c r="C261" s="10"/>
      <c r="D261" s="10"/>
      <c r="E261" s="10">
        <v>10</v>
      </c>
      <c r="F261" s="10">
        <v>0</v>
      </c>
      <c r="G261" s="10">
        <v>17</v>
      </c>
      <c r="H261" s="10">
        <v>0</v>
      </c>
      <c r="I261" s="10"/>
      <c r="J261" s="10"/>
      <c r="K261" s="10"/>
      <c r="L261" s="10"/>
      <c r="M261" s="10">
        <v>27</v>
      </c>
      <c r="N261" s="10">
        <v>0</v>
      </c>
    </row>
    <row r="262" spans="2:14" x14ac:dyDescent="0.2">
      <c r="B262" s="47" t="s">
        <v>769</v>
      </c>
      <c r="C262" s="10"/>
      <c r="D262" s="10"/>
      <c r="E262" s="10">
        <v>10</v>
      </c>
      <c r="F262" s="10">
        <v>0</v>
      </c>
      <c r="G262" s="10">
        <v>17</v>
      </c>
      <c r="H262" s="10">
        <v>0</v>
      </c>
      <c r="I262" s="10"/>
      <c r="J262" s="10"/>
      <c r="K262" s="10"/>
      <c r="L262" s="10"/>
      <c r="M262" s="10">
        <v>27</v>
      </c>
      <c r="N262" s="10">
        <v>0</v>
      </c>
    </row>
    <row r="263" spans="2:14" x14ac:dyDescent="0.2">
      <c r="B263" s="11" t="s">
        <v>203</v>
      </c>
      <c r="C263" s="10"/>
      <c r="D263" s="10"/>
      <c r="E263" s="10">
        <v>19</v>
      </c>
      <c r="F263" s="10">
        <v>0</v>
      </c>
      <c r="G263" s="10">
        <v>24</v>
      </c>
      <c r="H263" s="10">
        <v>5</v>
      </c>
      <c r="I263" s="10"/>
      <c r="J263" s="10"/>
      <c r="K263" s="10"/>
      <c r="L263" s="10"/>
      <c r="M263" s="10">
        <v>43</v>
      </c>
      <c r="N263" s="10">
        <v>5</v>
      </c>
    </row>
    <row r="264" spans="2:14" x14ac:dyDescent="0.2">
      <c r="B264" s="47" t="s">
        <v>769</v>
      </c>
      <c r="C264" s="10"/>
      <c r="D264" s="10"/>
      <c r="E264" s="10">
        <v>19</v>
      </c>
      <c r="F264" s="10">
        <v>0</v>
      </c>
      <c r="G264" s="10">
        <v>24</v>
      </c>
      <c r="H264" s="10">
        <v>5</v>
      </c>
      <c r="I264" s="10"/>
      <c r="J264" s="10"/>
      <c r="K264" s="10"/>
      <c r="L264" s="10"/>
      <c r="M264" s="10">
        <v>43</v>
      </c>
      <c r="N264" s="10">
        <v>5</v>
      </c>
    </row>
    <row r="265" spans="2:14" x14ac:dyDescent="0.2">
      <c r="B265" s="11" t="s">
        <v>149</v>
      </c>
      <c r="C265" s="10"/>
      <c r="D265" s="10"/>
      <c r="E265" s="10">
        <v>18</v>
      </c>
      <c r="F265" s="10">
        <v>0</v>
      </c>
      <c r="G265" s="10">
        <v>6</v>
      </c>
      <c r="H265" s="10">
        <v>0</v>
      </c>
      <c r="I265" s="10"/>
      <c r="J265" s="10"/>
      <c r="K265" s="10"/>
      <c r="L265" s="10"/>
      <c r="M265" s="10">
        <v>24</v>
      </c>
      <c r="N265" s="10">
        <v>0</v>
      </c>
    </row>
    <row r="266" spans="2:14" x14ac:dyDescent="0.2">
      <c r="B266" s="47" t="s">
        <v>769</v>
      </c>
      <c r="C266" s="10"/>
      <c r="D266" s="10"/>
      <c r="E266" s="10">
        <v>18</v>
      </c>
      <c r="F266" s="10">
        <v>0</v>
      </c>
      <c r="G266" s="10">
        <v>6</v>
      </c>
      <c r="H266" s="10">
        <v>0</v>
      </c>
      <c r="I266" s="10"/>
      <c r="J266" s="10"/>
      <c r="K266" s="10"/>
      <c r="L266" s="10"/>
      <c r="M266" s="10">
        <v>24</v>
      </c>
      <c r="N266" s="10">
        <v>0</v>
      </c>
    </row>
    <row r="267" spans="2:14" x14ac:dyDescent="0.2">
      <c r="B267" s="11" t="s">
        <v>440</v>
      </c>
      <c r="C267" s="10"/>
      <c r="D267" s="10"/>
      <c r="E267" s="10">
        <v>36</v>
      </c>
      <c r="F267" s="10">
        <v>0</v>
      </c>
      <c r="G267" s="10">
        <v>23</v>
      </c>
      <c r="H267" s="10">
        <v>0</v>
      </c>
      <c r="I267" s="10"/>
      <c r="J267" s="10"/>
      <c r="K267" s="10"/>
      <c r="L267" s="10"/>
      <c r="M267" s="10">
        <v>59</v>
      </c>
      <c r="N267" s="10">
        <v>0</v>
      </c>
    </row>
    <row r="268" spans="2:14" x14ac:dyDescent="0.2">
      <c r="B268" s="47" t="s">
        <v>769</v>
      </c>
      <c r="C268" s="10"/>
      <c r="D268" s="10"/>
      <c r="E268" s="10">
        <v>36</v>
      </c>
      <c r="F268" s="10">
        <v>0</v>
      </c>
      <c r="G268" s="10">
        <v>23</v>
      </c>
      <c r="H268" s="10">
        <v>0</v>
      </c>
      <c r="I268" s="10"/>
      <c r="J268" s="10"/>
      <c r="K268" s="10"/>
      <c r="L268" s="10"/>
      <c r="M268" s="10">
        <v>59</v>
      </c>
      <c r="N268" s="10">
        <v>0</v>
      </c>
    </row>
    <row r="269" spans="2:14" x14ac:dyDescent="0.2">
      <c r="B269" s="11" t="s">
        <v>150</v>
      </c>
      <c r="C269" s="10"/>
      <c r="D269" s="10"/>
      <c r="E269" s="10">
        <v>38</v>
      </c>
      <c r="F269" s="10">
        <v>0</v>
      </c>
      <c r="G269" s="10">
        <v>20</v>
      </c>
      <c r="H269" s="10">
        <v>0</v>
      </c>
      <c r="I269" s="10"/>
      <c r="J269" s="10"/>
      <c r="K269" s="10"/>
      <c r="L269" s="10"/>
      <c r="M269" s="10">
        <v>58</v>
      </c>
      <c r="N269" s="10">
        <v>0</v>
      </c>
    </row>
    <row r="270" spans="2:14" x14ac:dyDescent="0.2">
      <c r="B270" s="47" t="s">
        <v>769</v>
      </c>
      <c r="C270" s="10"/>
      <c r="D270" s="10"/>
      <c r="E270" s="10">
        <v>38</v>
      </c>
      <c r="F270" s="10">
        <v>0</v>
      </c>
      <c r="G270" s="10">
        <v>20</v>
      </c>
      <c r="H270" s="10">
        <v>0</v>
      </c>
      <c r="I270" s="10"/>
      <c r="J270" s="10"/>
      <c r="K270" s="10"/>
      <c r="L270" s="10"/>
      <c r="M270" s="10">
        <v>58</v>
      </c>
      <c r="N270" s="10">
        <v>0</v>
      </c>
    </row>
    <row r="271" spans="2:14" x14ac:dyDescent="0.2">
      <c r="B271" s="11" t="s">
        <v>378</v>
      </c>
      <c r="C271" s="10"/>
      <c r="D271" s="10"/>
      <c r="E271" s="10">
        <v>10</v>
      </c>
      <c r="F271" s="10">
        <v>0</v>
      </c>
      <c r="G271" s="10">
        <v>13</v>
      </c>
      <c r="H271" s="10">
        <v>0</v>
      </c>
      <c r="I271" s="10"/>
      <c r="J271" s="10"/>
      <c r="K271" s="10"/>
      <c r="L271" s="10"/>
      <c r="M271" s="10">
        <v>23</v>
      </c>
      <c r="N271" s="10">
        <v>0</v>
      </c>
    </row>
    <row r="272" spans="2:14" x14ac:dyDescent="0.2">
      <c r="B272" s="47" t="s">
        <v>769</v>
      </c>
      <c r="C272" s="10"/>
      <c r="D272" s="10"/>
      <c r="E272" s="10">
        <v>10</v>
      </c>
      <c r="F272" s="10">
        <v>0</v>
      </c>
      <c r="G272" s="10">
        <v>13</v>
      </c>
      <c r="H272" s="10">
        <v>0</v>
      </c>
      <c r="I272" s="10"/>
      <c r="J272" s="10"/>
      <c r="K272" s="10"/>
      <c r="L272" s="10"/>
      <c r="M272" s="10">
        <v>23</v>
      </c>
      <c r="N272" s="10">
        <v>0</v>
      </c>
    </row>
    <row r="273" spans="2:14" x14ac:dyDescent="0.2">
      <c r="B273" s="11" t="s">
        <v>441</v>
      </c>
      <c r="C273" s="10"/>
      <c r="D273" s="10"/>
      <c r="E273" s="10">
        <v>58</v>
      </c>
      <c r="F273" s="10">
        <v>32</v>
      </c>
      <c r="G273" s="10">
        <v>11</v>
      </c>
      <c r="H273" s="10">
        <v>0</v>
      </c>
      <c r="I273" s="10"/>
      <c r="J273" s="10"/>
      <c r="K273" s="10"/>
      <c r="L273" s="10"/>
      <c r="M273" s="10">
        <v>69</v>
      </c>
      <c r="N273" s="10">
        <v>32</v>
      </c>
    </row>
    <row r="274" spans="2:14" x14ac:dyDescent="0.2">
      <c r="B274" s="47" t="s">
        <v>690</v>
      </c>
      <c r="C274" s="10"/>
      <c r="D274" s="10"/>
      <c r="E274" s="10">
        <v>32</v>
      </c>
      <c r="F274" s="10">
        <v>32</v>
      </c>
      <c r="G274" s="10"/>
      <c r="H274" s="10"/>
      <c r="I274" s="10"/>
      <c r="J274" s="10"/>
      <c r="K274" s="10"/>
      <c r="L274" s="10"/>
      <c r="M274" s="10">
        <v>32</v>
      </c>
      <c r="N274" s="10">
        <v>32</v>
      </c>
    </row>
    <row r="275" spans="2:14" x14ac:dyDescent="0.2">
      <c r="B275" s="47" t="s">
        <v>769</v>
      </c>
      <c r="C275" s="10"/>
      <c r="D275" s="10"/>
      <c r="E275" s="10">
        <v>26</v>
      </c>
      <c r="F275" s="10">
        <v>0</v>
      </c>
      <c r="G275" s="10">
        <v>11</v>
      </c>
      <c r="H275" s="10">
        <v>0</v>
      </c>
      <c r="I275" s="10"/>
      <c r="J275" s="10"/>
      <c r="K275" s="10"/>
      <c r="L275" s="10"/>
      <c r="M275" s="10">
        <v>37</v>
      </c>
      <c r="N275" s="10">
        <v>0</v>
      </c>
    </row>
    <row r="276" spans="2:14" x14ac:dyDescent="0.2">
      <c r="B276" s="11" t="s">
        <v>442</v>
      </c>
      <c r="C276" s="10"/>
      <c r="D276" s="10"/>
      <c r="E276" s="10">
        <v>32</v>
      </c>
      <c r="F276" s="10">
        <v>0</v>
      </c>
      <c r="G276" s="10">
        <v>14</v>
      </c>
      <c r="H276" s="10">
        <v>6</v>
      </c>
      <c r="I276" s="10"/>
      <c r="J276" s="10"/>
      <c r="K276" s="10"/>
      <c r="L276" s="10"/>
      <c r="M276" s="10">
        <v>46</v>
      </c>
      <c r="N276" s="10">
        <v>6</v>
      </c>
    </row>
    <row r="277" spans="2:14" x14ac:dyDescent="0.2">
      <c r="B277" s="47" t="s">
        <v>769</v>
      </c>
      <c r="C277" s="10"/>
      <c r="D277" s="10"/>
      <c r="E277" s="10">
        <v>32</v>
      </c>
      <c r="F277" s="10">
        <v>0</v>
      </c>
      <c r="G277" s="10">
        <v>14</v>
      </c>
      <c r="H277" s="10">
        <v>6</v>
      </c>
      <c r="I277" s="10"/>
      <c r="J277" s="10"/>
      <c r="K277" s="10"/>
      <c r="L277" s="10"/>
      <c r="M277" s="10">
        <v>46</v>
      </c>
      <c r="N277" s="10">
        <v>6</v>
      </c>
    </row>
    <row r="278" spans="2:14" x14ac:dyDescent="0.2">
      <c r="B278" s="11" t="s">
        <v>151</v>
      </c>
      <c r="C278" s="10"/>
      <c r="D278" s="10"/>
      <c r="E278" s="10">
        <v>45</v>
      </c>
      <c r="F278" s="10">
        <v>0</v>
      </c>
      <c r="G278" s="10">
        <v>29</v>
      </c>
      <c r="H278" s="10">
        <v>0</v>
      </c>
      <c r="I278" s="10"/>
      <c r="J278" s="10"/>
      <c r="K278" s="10"/>
      <c r="L278" s="10"/>
      <c r="M278" s="10">
        <v>74</v>
      </c>
      <c r="N278" s="10">
        <v>0</v>
      </c>
    </row>
    <row r="279" spans="2:14" x14ac:dyDescent="0.2">
      <c r="B279" s="47" t="s">
        <v>769</v>
      </c>
      <c r="C279" s="10"/>
      <c r="D279" s="10"/>
      <c r="E279" s="10">
        <v>45</v>
      </c>
      <c r="F279" s="10">
        <v>0</v>
      </c>
      <c r="G279" s="10">
        <v>29</v>
      </c>
      <c r="H279" s="10">
        <v>0</v>
      </c>
      <c r="I279" s="10"/>
      <c r="J279" s="10"/>
      <c r="K279" s="10"/>
      <c r="L279" s="10"/>
      <c r="M279" s="10">
        <v>74</v>
      </c>
      <c r="N279" s="10">
        <v>0</v>
      </c>
    </row>
    <row r="280" spans="2:14" x14ac:dyDescent="0.2">
      <c r="B280" s="11" t="s">
        <v>443</v>
      </c>
      <c r="C280" s="10"/>
      <c r="D280" s="10"/>
      <c r="E280" s="10">
        <v>138</v>
      </c>
      <c r="F280" s="10">
        <v>0</v>
      </c>
      <c r="G280" s="10">
        <v>27</v>
      </c>
      <c r="H280" s="10">
        <v>0</v>
      </c>
      <c r="I280" s="10"/>
      <c r="J280" s="10"/>
      <c r="K280" s="10"/>
      <c r="L280" s="10"/>
      <c r="M280" s="10">
        <v>165</v>
      </c>
      <c r="N280" s="10">
        <v>0</v>
      </c>
    </row>
    <row r="281" spans="2:14" x14ac:dyDescent="0.2">
      <c r="B281" s="47" t="s">
        <v>691</v>
      </c>
      <c r="C281" s="10"/>
      <c r="D281" s="10"/>
      <c r="E281" s="10">
        <v>50</v>
      </c>
      <c r="F281" s="10"/>
      <c r="G281" s="10"/>
      <c r="H281" s="10"/>
      <c r="I281" s="10"/>
      <c r="J281" s="10"/>
      <c r="K281" s="10"/>
      <c r="L281" s="10"/>
      <c r="M281" s="10">
        <v>50</v>
      </c>
      <c r="N281" s="10"/>
    </row>
    <row r="282" spans="2:14" x14ac:dyDescent="0.2">
      <c r="B282" s="47" t="s">
        <v>769</v>
      </c>
      <c r="C282" s="10"/>
      <c r="D282" s="10"/>
      <c r="E282" s="10">
        <v>88</v>
      </c>
      <c r="F282" s="10">
        <v>0</v>
      </c>
      <c r="G282" s="10">
        <v>27</v>
      </c>
      <c r="H282" s="10">
        <v>0</v>
      </c>
      <c r="I282" s="10"/>
      <c r="J282" s="10"/>
      <c r="K282" s="10"/>
      <c r="L282" s="10"/>
      <c r="M282" s="10">
        <v>115</v>
      </c>
      <c r="N282" s="10">
        <v>0</v>
      </c>
    </row>
    <row r="283" spans="2:14" x14ac:dyDescent="0.2">
      <c r="B283" s="11" t="s">
        <v>101</v>
      </c>
      <c r="C283" s="10"/>
      <c r="D283" s="10"/>
      <c r="E283" s="10">
        <v>79</v>
      </c>
      <c r="F283" s="10">
        <v>0</v>
      </c>
      <c r="G283" s="10">
        <v>33</v>
      </c>
      <c r="H283" s="10">
        <v>0</v>
      </c>
      <c r="I283" s="10"/>
      <c r="J283" s="10"/>
      <c r="K283" s="10"/>
      <c r="L283" s="10"/>
      <c r="M283" s="10">
        <v>112</v>
      </c>
      <c r="N283" s="10">
        <v>0</v>
      </c>
    </row>
    <row r="284" spans="2:14" x14ac:dyDescent="0.2">
      <c r="B284" s="47" t="s">
        <v>769</v>
      </c>
      <c r="C284" s="10"/>
      <c r="D284" s="10"/>
      <c r="E284" s="10">
        <v>79</v>
      </c>
      <c r="F284" s="10">
        <v>0</v>
      </c>
      <c r="G284" s="10">
        <v>33</v>
      </c>
      <c r="H284" s="10">
        <v>0</v>
      </c>
      <c r="I284" s="10"/>
      <c r="J284" s="10"/>
      <c r="K284" s="10"/>
      <c r="L284" s="10"/>
      <c r="M284" s="10">
        <v>112</v>
      </c>
      <c r="N284" s="10">
        <v>0</v>
      </c>
    </row>
    <row r="285" spans="2:14" x14ac:dyDescent="0.2">
      <c r="B285" s="11" t="s">
        <v>62</v>
      </c>
      <c r="C285" s="10"/>
      <c r="D285" s="10"/>
      <c r="E285" s="10">
        <v>52</v>
      </c>
      <c r="F285" s="10">
        <v>0</v>
      </c>
      <c r="G285" s="10">
        <v>11</v>
      </c>
      <c r="H285" s="10">
        <v>0</v>
      </c>
      <c r="I285" s="10"/>
      <c r="J285" s="10"/>
      <c r="K285" s="10"/>
      <c r="L285" s="10"/>
      <c r="M285" s="10">
        <v>63</v>
      </c>
      <c r="N285" s="10">
        <v>0</v>
      </c>
    </row>
    <row r="286" spans="2:14" x14ac:dyDescent="0.2">
      <c r="B286" s="47" t="s">
        <v>769</v>
      </c>
      <c r="C286" s="10"/>
      <c r="D286" s="10"/>
      <c r="E286" s="10">
        <v>52</v>
      </c>
      <c r="F286" s="10">
        <v>0</v>
      </c>
      <c r="G286" s="10">
        <v>11</v>
      </c>
      <c r="H286" s="10">
        <v>0</v>
      </c>
      <c r="I286" s="10"/>
      <c r="J286" s="10"/>
      <c r="K286" s="10"/>
      <c r="L286" s="10"/>
      <c r="M286" s="10">
        <v>63</v>
      </c>
      <c r="N286" s="10">
        <v>0</v>
      </c>
    </row>
    <row r="287" spans="2:14" x14ac:dyDescent="0.2">
      <c r="B287" s="11" t="s">
        <v>320</v>
      </c>
      <c r="C287" s="10"/>
      <c r="D287" s="10"/>
      <c r="E287" s="10">
        <v>27</v>
      </c>
      <c r="F287" s="10">
        <v>0</v>
      </c>
      <c r="G287" s="10">
        <v>15</v>
      </c>
      <c r="H287" s="10">
        <v>0</v>
      </c>
      <c r="I287" s="10"/>
      <c r="J287" s="10"/>
      <c r="K287" s="10"/>
      <c r="L287" s="10"/>
      <c r="M287" s="10">
        <v>42</v>
      </c>
      <c r="N287" s="10">
        <v>0</v>
      </c>
    </row>
    <row r="288" spans="2:14" x14ac:dyDescent="0.2">
      <c r="B288" s="47" t="s">
        <v>769</v>
      </c>
      <c r="C288" s="10"/>
      <c r="D288" s="10"/>
      <c r="E288" s="10">
        <v>27</v>
      </c>
      <c r="F288" s="10">
        <v>0</v>
      </c>
      <c r="G288" s="10">
        <v>15</v>
      </c>
      <c r="H288" s="10">
        <v>0</v>
      </c>
      <c r="I288" s="10"/>
      <c r="J288" s="10"/>
      <c r="K288" s="10"/>
      <c r="L288" s="10"/>
      <c r="M288" s="10">
        <v>42</v>
      </c>
      <c r="N288" s="10">
        <v>0</v>
      </c>
    </row>
    <row r="289" spans="2:14" x14ac:dyDescent="0.2">
      <c r="B289" s="11" t="s">
        <v>444</v>
      </c>
      <c r="C289" s="10"/>
      <c r="D289" s="10"/>
      <c r="E289" s="10">
        <v>47</v>
      </c>
      <c r="F289" s="10">
        <v>0</v>
      </c>
      <c r="G289" s="10">
        <v>15</v>
      </c>
      <c r="H289" s="10">
        <v>0</v>
      </c>
      <c r="I289" s="10"/>
      <c r="J289" s="10"/>
      <c r="K289" s="10"/>
      <c r="L289" s="10"/>
      <c r="M289" s="10">
        <v>62</v>
      </c>
      <c r="N289" s="10">
        <v>0</v>
      </c>
    </row>
    <row r="290" spans="2:14" x14ac:dyDescent="0.2">
      <c r="B290" s="47" t="s">
        <v>769</v>
      </c>
      <c r="C290" s="10"/>
      <c r="D290" s="10"/>
      <c r="E290" s="10">
        <v>47</v>
      </c>
      <c r="F290" s="10">
        <v>0</v>
      </c>
      <c r="G290" s="10">
        <v>15</v>
      </c>
      <c r="H290" s="10">
        <v>0</v>
      </c>
      <c r="I290" s="10"/>
      <c r="J290" s="10"/>
      <c r="K290" s="10"/>
      <c r="L290" s="10"/>
      <c r="M290" s="10">
        <v>62</v>
      </c>
      <c r="N290" s="10">
        <v>0</v>
      </c>
    </row>
    <row r="291" spans="2:14" x14ac:dyDescent="0.2">
      <c r="B291" s="11" t="s">
        <v>445</v>
      </c>
      <c r="C291" s="10"/>
      <c r="D291" s="10"/>
      <c r="E291" s="10">
        <v>73</v>
      </c>
      <c r="F291" s="10">
        <v>0</v>
      </c>
      <c r="G291" s="10">
        <v>26</v>
      </c>
      <c r="H291" s="10">
        <v>0</v>
      </c>
      <c r="I291" s="10"/>
      <c r="J291" s="10"/>
      <c r="K291" s="10"/>
      <c r="L291" s="10"/>
      <c r="M291" s="10">
        <v>99</v>
      </c>
      <c r="N291" s="10">
        <v>0</v>
      </c>
    </row>
    <row r="292" spans="2:14" x14ac:dyDescent="0.2">
      <c r="B292" s="47" t="s">
        <v>769</v>
      </c>
      <c r="C292" s="10"/>
      <c r="D292" s="10"/>
      <c r="E292" s="10">
        <v>73</v>
      </c>
      <c r="F292" s="10">
        <v>0</v>
      </c>
      <c r="G292" s="10">
        <v>26</v>
      </c>
      <c r="H292" s="10">
        <v>0</v>
      </c>
      <c r="I292" s="10"/>
      <c r="J292" s="10"/>
      <c r="K292" s="10"/>
      <c r="L292" s="10"/>
      <c r="M292" s="10">
        <v>99</v>
      </c>
      <c r="N292" s="10">
        <v>0</v>
      </c>
    </row>
    <row r="293" spans="2:14" x14ac:dyDescent="0.2">
      <c r="B293" s="11" t="s">
        <v>250</v>
      </c>
      <c r="C293" s="10"/>
      <c r="D293" s="10"/>
      <c r="E293" s="10">
        <v>136</v>
      </c>
      <c r="F293" s="10">
        <v>0</v>
      </c>
      <c r="G293" s="10">
        <v>24</v>
      </c>
      <c r="H293" s="10">
        <v>0</v>
      </c>
      <c r="I293" s="10"/>
      <c r="J293" s="10"/>
      <c r="K293" s="10"/>
      <c r="L293" s="10"/>
      <c r="M293" s="10">
        <v>160</v>
      </c>
      <c r="N293" s="10">
        <v>0</v>
      </c>
    </row>
    <row r="294" spans="2:14" x14ac:dyDescent="0.2">
      <c r="B294" s="47" t="s">
        <v>691</v>
      </c>
      <c r="C294" s="10"/>
      <c r="D294" s="10"/>
      <c r="E294" s="10">
        <v>75</v>
      </c>
      <c r="F294" s="10"/>
      <c r="G294" s="10"/>
      <c r="H294" s="10"/>
      <c r="I294" s="10"/>
      <c r="J294" s="10"/>
      <c r="K294" s="10"/>
      <c r="L294" s="10"/>
      <c r="M294" s="10">
        <v>75</v>
      </c>
      <c r="N294" s="10"/>
    </row>
    <row r="295" spans="2:14" x14ac:dyDescent="0.2">
      <c r="B295" s="47" t="s">
        <v>769</v>
      </c>
      <c r="C295" s="10"/>
      <c r="D295" s="10"/>
      <c r="E295" s="10">
        <v>61</v>
      </c>
      <c r="F295" s="10">
        <v>0</v>
      </c>
      <c r="G295" s="10">
        <v>24</v>
      </c>
      <c r="H295" s="10">
        <v>0</v>
      </c>
      <c r="I295" s="10"/>
      <c r="J295" s="10"/>
      <c r="K295" s="10"/>
      <c r="L295" s="10"/>
      <c r="M295" s="10">
        <v>85</v>
      </c>
      <c r="N295" s="10">
        <v>0</v>
      </c>
    </row>
    <row r="296" spans="2:14" x14ac:dyDescent="0.2">
      <c r="B296" s="11" t="s">
        <v>129</v>
      </c>
      <c r="C296" s="10"/>
      <c r="D296" s="10"/>
      <c r="E296" s="10">
        <v>20</v>
      </c>
      <c r="F296" s="10">
        <v>20</v>
      </c>
      <c r="G296" s="10">
        <v>41</v>
      </c>
      <c r="H296" s="10">
        <v>0</v>
      </c>
      <c r="I296" s="10"/>
      <c r="J296" s="10"/>
      <c r="K296" s="10"/>
      <c r="L296" s="10"/>
      <c r="M296" s="10">
        <v>61</v>
      </c>
      <c r="N296" s="10">
        <v>20</v>
      </c>
    </row>
    <row r="297" spans="2:14" x14ac:dyDescent="0.2">
      <c r="B297" s="47" t="s">
        <v>690</v>
      </c>
      <c r="C297" s="10"/>
      <c r="D297" s="10"/>
      <c r="E297" s="10">
        <v>20</v>
      </c>
      <c r="F297" s="10">
        <v>20</v>
      </c>
      <c r="G297" s="10"/>
      <c r="H297" s="10"/>
      <c r="I297" s="10"/>
      <c r="J297" s="10"/>
      <c r="K297" s="10"/>
      <c r="L297" s="10"/>
      <c r="M297" s="10">
        <v>20</v>
      </c>
      <c r="N297" s="10">
        <v>20</v>
      </c>
    </row>
    <row r="298" spans="2:14" x14ac:dyDescent="0.2">
      <c r="B298" s="47" t="s">
        <v>769</v>
      </c>
      <c r="C298" s="10"/>
      <c r="D298" s="10"/>
      <c r="E298" s="10"/>
      <c r="F298" s="10"/>
      <c r="G298" s="10">
        <v>41</v>
      </c>
      <c r="H298" s="10">
        <v>0</v>
      </c>
      <c r="I298" s="10"/>
      <c r="J298" s="10"/>
      <c r="K298" s="10"/>
      <c r="L298" s="10"/>
      <c r="M298" s="10">
        <v>41</v>
      </c>
      <c r="N298" s="10">
        <v>0</v>
      </c>
    </row>
    <row r="299" spans="2:14" x14ac:dyDescent="0.2">
      <c r="B299" s="11" t="s">
        <v>25</v>
      </c>
      <c r="C299" s="10"/>
      <c r="D299" s="10"/>
      <c r="E299" s="10">
        <v>66</v>
      </c>
      <c r="F299" s="10">
        <v>0</v>
      </c>
      <c r="G299" s="10">
        <v>25</v>
      </c>
      <c r="H299" s="10">
        <v>0</v>
      </c>
      <c r="I299" s="10"/>
      <c r="J299" s="10"/>
      <c r="K299" s="10"/>
      <c r="L299" s="10"/>
      <c r="M299" s="10">
        <v>91</v>
      </c>
      <c r="N299" s="10">
        <v>0</v>
      </c>
    </row>
    <row r="300" spans="2:14" x14ac:dyDescent="0.2">
      <c r="B300" s="47" t="s">
        <v>769</v>
      </c>
      <c r="C300" s="10"/>
      <c r="D300" s="10"/>
      <c r="E300" s="10">
        <v>66</v>
      </c>
      <c r="F300" s="10">
        <v>0</v>
      </c>
      <c r="G300" s="10">
        <v>25</v>
      </c>
      <c r="H300" s="10">
        <v>0</v>
      </c>
      <c r="I300" s="10"/>
      <c r="J300" s="10"/>
      <c r="K300" s="10"/>
      <c r="L300" s="10"/>
      <c r="M300" s="10">
        <v>91</v>
      </c>
      <c r="N300" s="10">
        <v>0</v>
      </c>
    </row>
    <row r="301" spans="2:14" x14ac:dyDescent="0.2">
      <c r="B301" s="11" t="s">
        <v>148</v>
      </c>
      <c r="C301" s="10"/>
      <c r="D301" s="10"/>
      <c r="E301" s="10">
        <v>38</v>
      </c>
      <c r="F301" s="10">
        <v>23</v>
      </c>
      <c r="G301" s="10">
        <v>11</v>
      </c>
      <c r="H301" s="10">
        <v>0</v>
      </c>
      <c r="I301" s="10"/>
      <c r="J301" s="10"/>
      <c r="K301" s="10"/>
      <c r="L301" s="10"/>
      <c r="M301" s="10">
        <v>49</v>
      </c>
      <c r="N301" s="10">
        <v>23</v>
      </c>
    </row>
    <row r="302" spans="2:14" x14ac:dyDescent="0.2">
      <c r="B302" s="47" t="s">
        <v>690</v>
      </c>
      <c r="C302" s="10"/>
      <c r="D302" s="10"/>
      <c r="E302" s="10">
        <v>23</v>
      </c>
      <c r="F302" s="10">
        <v>23</v>
      </c>
      <c r="G302" s="10"/>
      <c r="H302" s="10"/>
      <c r="I302" s="10"/>
      <c r="J302" s="10"/>
      <c r="K302" s="10"/>
      <c r="L302" s="10"/>
      <c r="M302" s="10">
        <v>23</v>
      </c>
      <c r="N302" s="10">
        <v>23</v>
      </c>
    </row>
    <row r="303" spans="2:14" x14ac:dyDescent="0.2">
      <c r="B303" s="47" t="s">
        <v>769</v>
      </c>
      <c r="C303" s="10"/>
      <c r="D303" s="10"/>
      <c r="E303" s="10">
        <v>15</v>
      </c>
      <c r="F303" s="10">
        <v>0</v>
      </c>
      <c r="G303" s="10">
        <v>11</v>
      </c>
      <c r="H303" s="10">
        <v>0</v>
      </c>
      <c r="I303" s="10"/>
      <c r="J303" s="10"/>
      <c r="K303" s="10"/>
      <c r="L303" s="10"/>
      <c r="M303" s="10">
        <v>26</v>
      </c>
      <c r="N303" s="10">
        <v>0</v>
      </c>
    </row>
    <row r="304" spans="2:14" x14ac:dyDescent="0.2">
      <c r="B304" s="11" t="s">
        <v>446</v>
      </c>
      <c r="C304" s="10"/>
      <c r="D304" s="10"/>
      <c r="E304" s="10">
        <v>29</v>
      </c>
      <c r="F304" s="10">
        <v>0</v>
      </c>
      <c r="G304" s="10">
        <v>18</v>
      </c>
      <c r="H304" s="10">
        <v>0</v>
      </c>
      <c r="I304" s="10"/>
      <c r="J304" s="10"/>
      <c r="K304" s="10"/>
      <c r="L304" s="10"/>
      <c r="M304" s="10">
        <v>47</v>
      </c>
      <c r="N304" s="10">
        <v>0</v>
      </c>
    </row>
    <row r="305" spans="2:14" x14ac:dyDescent="0.2">
      <c r="B305" s="47" t="s">
        <v>769</v>
      </c>
      <c r="C305" s="10"/>
      <c r="D305" s="10"/>
      <c r="E305" s="10">
        <v>29</v>
      </c>
      <c r="F305" s="10">
        <v>0</v>
      </c>
      <c r="G305" s="10">
        <v>18</v>
      </c>
      <c r="H305" s="10">
        <v>0</v>
      </c>
      <c r="I305" s="10"/>
      <c r="J305" s="10"/>
      <c r="K305" s="10"/>
      <c r="L305" s="10"/>
      <c r="M305" s="10">
        <v>47</v>
      </c>
      <c r="N305" s="10">
        <v>0</v>
      </c>
    </row>
    <row r="306" spans="2:14" x14ac:dyDescent="0.2">
      <c r="B306" s="11" t="s">
        <v>447</v>
      </c>
      <c r="C306" s="10"/>
      <c r="D306" s="10"/>
      <c r="E306" s="10">
        <v>16</v>
      </c>
      <c r="F306" s="10">
        <v>0</v>
      </c>
      <c r="G306" s="10">
        <v>22</v>
      </c>
      <c r="H306" s="10">
        <v>0</v>
      </c>
      <c r="I306" s="10"/>
      <c r="J306" s="10"/>
      <c r="K306" s="10"/>
      <c r="L306" s="10"/>
      <c r="M306" s="10">
        <v>38</v>
      </c>
      <c r="N306" s="10">
        <v>0</v>
      </c>
    </row>
    <row r="307" spans="2:14" x14ac:dyDescent="0.2">
      <c r="B307" s="47" t="s">
        <v>769</v>
      </c>
      <c r="C307" s="10"/>
      <c r="D307" s="10"/>
      <c r="E307" s="10">
        <v>16</v>
      </c>
      <c r="F307" s="10">
        <v>0</v>
      </c>
      <c r="G307" s="10">
        <v>22</v>
      </c>
      <c r="H307" s="10">
        <v>0</v>
      </c>
      <c r="I307" s="10"/>
      <c r="J307" s="10"/>
      <c r="K307" s="10"/>
      <c r="L307" s="10"/>
      <c r="M307" s="10">
        <v>38</v>
      </c>
      <c r="N307" s="10">
        <v>0</v>
      </c>
    </row>
    <row r="308" spans="2:14" x14ac:dyDescent="0.2">
      <c r="B308" s="11" t="s">
        <v>289</v>
      </c>
      <c r="C308" s="10"/>
      <c r="D308" s="10"/>
      <c r="E308" s="10">
        <v>61</v>
      </c>
      <c r="F308" s="10">
        <v>24</v>
      </c>
      <c r="G308" s="10">
        <v>11</v>
      </c>
      <c r="H308" s="10">
        <v>0</v>
      </c>
      <c r="I308" s="10"/>
      <c r="J308" s="10"/>
      <c r="K308" s="10"/>
      <c r="L308" s="10"/>
      <c r="M308" s="10">
        <v>72</v>
      </c>
      <c r="N308" s="10">
        <v>24</v>
      </c>
    </row>
    <row r="309" spans="2:14" x14ac:dyDescent="0.2">
      <c r="B309" s="47" t="s">
        <v>690</v>
      </c>
      <c r="C309" s="10"/>
      <c r="D309" s="10"/>
      <c r="E309" s="10">
        <v>24</v>
      </c>
      <c r="F309" s="10">
        <v>24</v>
      </c>
      <c r="G309" s="10"/>
      <c r="H309" s="10"/>
      <c r="I309" s="10"/>
      <c r="J309" s="10"/>
      <c r="K309" s="10"/>
      <c r="L309" s="10"/>
      <c r="M309" s="10">
        <v>24</v>
      </c>
      <c r="N309" s="10">
        <v>24</v>
      </c>
    </row>
    <row r="310" spans="2:14" x14ac:dyDescent="0.2">
      <c r="B310" s="47" t="s">
        <v>769</v>
      </c>
      <c r="C310" s="10"/>
      <c r="D310" s="10"/>
      <c r="E310" s="10">
        <v>37</v>
      </c>
      <c r="F310" s="10">
        <v>0</v>
      </c>
      <c r="G310" s="10">
        <v>11</v>
      </c>
      <c r="H310" s="10">
        <v>0</v>
      </c>
      <c r="I310" s="10"/>
      <c r="J310" s="10"/>
      <c r="K310" s="10"/>
      <c r="L310" s="10"/>
      <c r="M310" s="10">
        <v>48</v>
      </c>
      <c r="N310" s="10">
        <v>0</v>
      </c>
    </row>
    <row r="311" spans="2:14" x14ac:dyDescent="0.2">
      <c r="B311" s="11" t="s">
        <v>660</v>
      </c>
      <c r="C311" s="10"/>
      <c r="D311" s="10"/>
      <c r="E311" s="10"/>
      <c r="F311" s="10"/>
      <c r="G311" s="10">
        <v>85</v>
      </c>
      <c r="H311" s="10"/>
      <c r="I311" s="10"/>
      <c r="J311" s="10"/>
      <c r="K311" s="10"/>
      <c r="L311" s="10"/>
      <c r="M311" s="10">
        <v>85</v>
      </c>
      <c r="N311" s="10"/>
    </row>
    <row r="312" spans="2:14" x14ac:dyDescent="0.2">
      <c r="B312" s="47" t="s">
        <v>690</v>
      </c>
      <c r="C312" s="10"/>
      <c r="D312" s="10"/>
      <c r="E312" s="10"/>
      <c r="F312" s="10"/>
      <c r="G312" s="10">
        <v>85</v>
      </c>
      <c r="H312" s="10"/>
      <c r="I312" s="10"/>
      <c r="J312" s="10"/>
      <c r="K312" s="10"/>
      <c r="L312" s="10"/>
      <c r="M312" s="10">
        <v>85</v>
      </c>
      <c r="N312" s="10"/>
    </row>
    <row r="313" spans="2:14" x14ac:dyDescent="0.2">
      <c r="B313" s="7" t="s">
        <v>756</v>
      </c>
      <c r="C313" s="10">
        <v>170</v>
      </c>
      <c r="D313" s="10"/>
      <c r="E313" s="10">
        <v>116</v>
      </c>
      <c r="F313" s="10">
        <v>116</v>
      </c>
      <c r="G313" s="10"/>
      <c r="H313" s="10"/>
      <c r="I313" s="10"/>
      <c r="J313" s="10"/>
      <c r="K313" s="10"/>
      <c r="L313" s="10"/>
      <c r="M313" s="10">
        <v>286</v>
      </c>
      <c r="N313" s="10">
        <v>116</v>
      </c>
    </row>
    <row r="314" spans="2:14" x14ac:dyDescent="0.2">
      <c r="B314" s="11" t="s">
        <v>670</v>
      </c>
      <c r="C314" s="10">
        <v>42</v>
      </c>
      <c r="D314" s="10"/>
      <c r="E314" s="10"/>
      <c r="F314" s="10"/>
      <c r="G314" s="10"/>
      <c r="H314" s="10"/>
      <c r="I314" s="10"/>
      <c r="J314" s="10"/>
      <c r="K314" s="10"/>
      <c r="L314" s="10"/>
      <c r="M314" s="10">
        <v>42</v>
      </c>
      <c r="N314" s="10"/>
    </row>
    <row r="315" spans="2:14" x14ac:dyDescent="0.2">
      <c r="B315" s="47" t="s">
        <v>666</v>
      </c>
      <c r="C315" s="10">
        <v>42</v>
      </c>
      <c r="D315" s="10"/>
      <c r="E315" s="10"/>
      <c r="F315" s="10"/>
      <c r="G315" s="10"/>
      <c r="H315" s="10"/>
      <c r="I315" s="10"/>
      <c r="J315" s="10"/>
      <c r="K315" s="10"/>
      <c r="L315" s="10"/>
      <c r="M315" s="10">
        <v>42</v>
      </c>
      <c r="N315" s="10"/>
    </row>
    <row r="316" spans="2:14" x14ac:dyDescent="0.2">
      <c r="B316" s="11" t="s">
        <v>448</v>
      </c>
      <c r="C316" s="10"/>
      <c r="D316" s="10"/>
      <c r="E316" s="10">
        <v>71</v>
      </c>
      <c r="F316" s="10">
        <v>71</v>
      </c>
      <c r="G316" s="10"/>
      <c r="H316" s="10"/>
      <c r="I316" s="10"/>
      <c r="J316" s="10"/>
      <c r="K316" s="10"/>
      <c r="L316" s="10"/>
      <c r="M316" s="10">
        <v>71</v>
      </c>
      <c r="N316" s="10">
        <v>71</v>
      </c>
    </row>
    <row r="317" spans="2:14" x14ac:dyDescent="0.2">
      <c r="B317" s="47" t="s">
        <v>690</v>
      </c>
      <c r="C317" s="10"/>
      <c r="D317" s="10"/>
      <c r="E317" s="10">
        <v>71</v>
      </c>
      <c r="F317" s="10">
        <v>71</v>
      </c>
      <c r="G317" s="10"/>
      <c r="H317" s="10"/>
      <c r="I317" s="10"/>
      <c r="J317" s="10"/>
      <c r="K317" s="10"/>
      <c r="L317" s="10"/>
      <c r="M317" s="10">
        <v>71</v>
      </c>
      <c r="N317" s="10">
        <v>71</v>
      </c>
    </row>
    <row r="318" spans="2:14" x14ac:dyDescent="0.2">
      <c r="B318" s="11" t="s">
        <v>671</v>
      </c>
      <c r="C318" s="10">
        <v>42</v>
      </c>
      <c r="D318" s="10"/>
      <c r="E318" s="10"/>
      <c r="F318" s="10"/>
      <c r="G318" s="10"/>
      <c r="H318" s="10"/>
      <c r="I318" s="10"/>
      <c r="J318" s="10"/>
      <c r="K318" s="10"/>
      <c r="L318" s="10"/>
      <c r="M318" s="10">
        <v>42</v>
      </c>
      <c r="N318" s="10"/>
    </row>
    <row r="319" spans="2:14" x14ac:dyDescent="0.2">
      <c r="B319" s="47" t="s">
        <v>666</v>
      </c>
      <c r="C319" s="10">
        <v>42</v>
      </c>
      <c r="D319" s="10"/>
      <c r="E319" s="10"/>
      <c r="F319" s="10"/>
      <c r="G319" s="10"/>
      <c r="H319" s="10"/>
      <c r="I319" s="10"/>
      <c r="J319" s="10"/>
      <c r="K319" s="10"/>
      <c r="L319" s="10"/>
      <c r="M319" s="10">
        <v>42</v>
      </c>
      <c r="N319" s="10"/>
    </row>
    <row r="320" spans="2:14" x14ac:dyDescent="0.2">
      <c r="B320" s="11" t="s">
        <v>720</v>
      </c>
      <c r="C320" s="10">
        <v>43</v>
      </c>
      <c r="D320" s="10"/>
      <c r="E320" s="10"/>
      <c r="F320" s="10"/>
      <c r="G320" s="10"/>
      <c r="H320" s="10"/>
      <c r="I320" s="10"/>
      <c r="J320" s="10"/>
      <c r="K320" s="10"/>
      <c r="L320" s="10"/>
      <c r="M320" s="10">
        <v>43</v>
      </c>
      <c r="N320" s="10"/>
    </row>
    <row r="321" spans="2:14" x14ac:dyDescent="0.2">
      <c r="B321" s="47" t="s">
        <v>666</v>
      </c>
      <c r="C321" s="10">
        <v>43</v>
      </c>
      <c r="D321" s="10"/>
      <c r="E321" s="10"/>
      <c r="F321" s="10"/>
      <c r="G321" s="10"/>
      <c r="H321" s="10"/>
      <c r="I321" s="10"/>
      <c r="J321" s="10"/>
      <c r="K321" s="10"/>
      <c r="L321" s="10"/>
      <c r="M321" s="10">
        <v>43</v>
      </c>
      <c r="N321" s="10"/>
    </row>
    <row r="322" spans="2:14" x14ac:dyDescent="0.2">
      <c r="B322" s="11" t="s">
        <v>672</v>
      </c>
      <c r="C322" s="10">
        <v>43</v>
      </c>
      <c r="D322" s="10"/>
      <c r="E322" s="10">
        <v>45</v>
      </c>
      <c r="F322" s="10">
        <v>45</v>
      </c>
      <c r="G322" s="10"/>
      <c r="H322" s="10"/>
      <c r="I322" s="10"/>
      <c r="J322" s="10"/>
      <c r="K322" s="10"/>
      <c r="L322" s="10"/>
      <c r="M322" s="10">
        <v>88</v>
      </c>
      <c r="N322" s="10">
        <v>45</v>
      </c>
    </row>
    <row r="323" spans="2:14" x14ac:dyDescent="0.2">
      <c r="B323" s="47" t="s">
        <v>666</v>
      </c>
      <c r="C323" s="10">
        <v>43</v>
      </c>
      <c r="D323" s="10"/>
      <c r="E323" s="10"/>
      <c r="F323" s="10"/>
      <c r="G323" s="10"/>
      <c r="H323" s="10"/>
      <c r="I323" s="10"/>
      <c r="J323" s="10"/>
      <c r="K323" s="10"/>
      <c r="L323" s="10"/>
      <c r="M323" s="10">
        <v>43</v>
      </c>
      <c r="N323" s="10"/>
    </row>
    <row r="324" spans="2:14" x14ac:dyDescent="0.2">
      <c r="B324" s="47" t="s">
        <v>690</v>
      </c>
      <c r="C324" s="10"/>
      <c r="D324" s="10"/>
      <c r="E324" s="10">
        <v>45</v>
      </c>
      <c r="F324" s="10">
        <v>45</v>
      </c>
      <c r="G324" s="10"/>
      <c r="H324" s="10"/>
      <c r="I324" s="10"/>
      <c r="J324" s="10"/>
      <c r="K324" s="10"/>
      <c r="L324" s="10"/>
      <c r="M324" s="10">
        <v>45</v>
      </c>
      <c r="N324" s="10">
        <v>45</v>
      </c>
    </row>
    <row r="325" spans="2:14" x14ac:dyDescent="0.2">
      <c r="B325" s="7" t="s">
        <v>23</v>
      </c>
      <c r="C325" s="10"/>
      <c r="D325" s="10"/>
      <c r="E325" s="10">
        <v>859</v>
      </c>
      <c r="F325" s="10">
        <v>859</v>
      </c>
      <c r="G325" s="10">
        <v>56</v>
      </c>
      <c r="H325" s="10">
        <v>0</v>
      </c>
      <c r="I325" s="10"/>
      <c r="J325" s="10"/>
      <c r="K325" s="10"/>
      <c r="L325" s="10"/>
      <c r="M325" s="10">
        <v>915</v>
      </c>
      <c r="N325" s="10">
        <v>859</v>
      </c>
    </row>
    <row r="326" spans="2:14" x14ac:dyDescent="0.2">
      <c r="B326" s="11" t="s">
        <v>79</v>
      </c>
      <c r="C326" s="10"/>
      <c r="D326" s="10"/>
      <c r="E326" s="10">
        <v>31</v>
      </c>
      <c r="F326" s="10">
        <v>31</v>
      </c>
      <c r="G326" s="10">
        <v>1</v>
      </c>
      <c r="H326" s="10">
        <v>0</v>
      </c>
      <c r="I326" s="10"/>
      <c r="J326" s="10"/>
      <c r="K326" s="10"/>
      <c r="L326" s="10"/>
      <c r="M326" s="10">
        <v>32</v>
      </c>
      <c r="N326" s="10">
        <v>31</v>
      </c>
    </row>
    <row r="327" spans="2:14" x14ac:dyDescent="0.2">
      <c r="B327" s="47" t="s">
        <v>116</v>
      </c>
      <c r="C327" s="10"/>
      <c r="D327" s="10"/>
      <c r="E327" s="10">
        <v>31</v>
      </c>
      <c r="F327" s="10">
        <v>31</v>
      </c>
      <c r="G327" s="10"/>
      <c r="H327" s="10"/>
      <c r="I327" s="10"/>
      <c r="J327" s="10"/>
      <c r="K327" s="10"/>
      <c r="L327" s="10"/>
      <c r="M327" s="10">
        <v>31</v>
      </c>
      <c r="N327" s="10">
        <v>31</v>
      </c>
    </row>
    <row r="328" spans="2:14" x14ac:dyDescent="0.2">
      <c r="B328" s="47" t="s">
        <v>779</v>
      </c>
      <c r="C328" s="10"/>
      <c r="D328" s="10"/>
      <c r="E328" s="10"/>
      <c r="F328" s="10"/>
      <c r="G328" s="10">
        <v>1</v>
      </c>
      <c r="H328" s="10">
        <v>0</v>
      </c>
      <c r="I328" s="10"/>
      <c r="J328" s="10"/>
      <c r="K328" s="10"/>
      <c r="L328" s="10"/>
      <c r="M328" s="10">
        <v>1</v>
      </c>
      <c r="N328" s="10">
        <v>0</v>
      </c>
    </row>
    <row r="329" spans="2:14" x14ac:dyDescent="0.2">
      <c r="B329" s="11" t="s">
        <v>333</v>
      </c>
      <c r="C329" s="10"/>
      <c r="D329" s="10"/>
      <c r="E329" s="10">
        <v>13</v>
      </c>
      <c r="F329" s="10">
        <v>13</v>
      </c>
      <c r="G329" s="10">
        <v>2</v>
      </c>
      <c r="H329" s="10">
        <v>0</v>
      </c>
      <c r="I329" s="10"/>
      <c r="J329" s="10"/>
      <c r="K329" s="10"/>
      <c r="L329" s="10"/>
      <c r="M329" s="10">
        <v>15</v>
      </c>
      <c r="N329" s="10">
        <v>13</v>
      </c>
    </row>
    <row r="330" spans="2:14" x14ac:dyDescent="0.2">
      <c r="B330" s="47" t="s">
        <v>116</v>
      </c>
      <c r="C330" s="10"/>
      <c r="D330" s="10"/>
      <c r="E330" s="10">
        <v>13</v>
      </c>
      <c r="F330" s="10">
        <v>13</v>
      </c>
      <c r="G330" s="10"/>
      <c r="H330" s="10"/>
      <c r="I330" s="10"/>
      <c r="J330" s="10"/>
      <c r="K330" s="10"/>
      <c r="L330" s="10"/>
      <c r="M330" s="10">
        <v>13</v>
      </c>
      <c r="N330" s="10">
        <v>13</v>
      </c>
    </row>
    <row r="331" spans="2:14" x14ac:dyDescent="0.2">
      <c r="B331" s="47" t="s">
        <v>779</v>
      </c>
      <c r="C331" s="10"/>
      <c r="D331" s="10"/>
      <c r="E331" s="10"/>
      <c r="F331" s="10"/>
      <c r="G331" s="10">
        <v>2</v>
      </c>
      <c r="H331" s="10">
        <v>0</v>
      </c>
      <c r="I331" s="10"/>
      <c r="J331" s="10"/>
      <c r="K331" s="10"/>
      <c r="L331" s="10"/>
      <c r="M331" s="10">
        <v>2</v>
      </c>
      <c r="N331" s="10">
        <v>0</v>
      </c>
    </row>
    <row r="332" spans="2:14" x14ac:dyDescent="0.2">
      <c r="B332" s="11" t="s">
        <v>256</v>
      </c>
      <c r="C332" s="10"/>
      <c r="D332" s="10"/>
      <c r="E332" s="10">
        <v>122</v>
      </c>
      <c r="F332" s="10">
        <v>122</v>
      </c>
      <c r="G332" s="10">
        <v>5</v>
      </c>
      <c r="H332" s="10">
        <v>0</v>
      </c>
      <c r="I332" s="10"/>
      <c r="J332" s="10"/>
      <c r="K332" s="10"/>
      <c r="L332" s="10"/>
      <c r="M332" s="10">
        <v>127</v>
      </c>
      <c r="N332" s="10">
        <v>122</v>
      </c>
    </row>
    <row r="333" spans="2:14" x14ac:dyDescent="0.2">
      <c r="B333" s="47" t="s">
        <v>116</v>
      </c>
      <c r="C333" s="10"/>
      <c r="D333" s="10"/>
      <c r="E333" s="10">
        <v>122</v>
      </c>
      <c r="F333" s="10">
        <v>122</v>
      </c>
      <c r="G333" s="10"/>
      <c r="H333" s="10"/>
      <c r="I333" s="10"/>
      <c r="J333" s="10"/>
      <c r="K333" s="10"/>
      <c r="L333" s="10"/>
      <c r="M333" s="10">
        <v>122</v>
      </c>
      <c r="N333" s="10">
        <v>122</v>
      </c>
    </row>
    <row r="334" spans="2:14" x14ac:dyDescent="0.2">
      <c r="B334" s="47" t="s">
        <v>779</v>
      </c>
      <c r="C334" s="10"/>
      <c r="D334" s="10"/>
      <c r="E334" s="10"/>
      <c r="F334" s="10"/>
      <c r="G334" s="10">
        <v>5</v>
      </c>
      <c r="H334" s="10">
        <v>0</v>
      </c>
      <c r="I334" s="10"/>
      <c r="J334" s="10"/>
      <c r="K334" s="10"/>
      <c r="L334" s="10"/>
      <c r="M334" s="10">
        <v>5</v>
      </c>
      <c r="N334" s="10">
        <v>0</v>
      </c>
    </row>
    <row r="335" spans="2:14" x14ac:dyDescent="0.2">
      <c r="B335" s="11" t="s">
        <v>257</v>
      </c>
      <c r="C335" s="10"/>
      <c r="D335" s="10"/>
      <c r="E335" s="10">
        <v>39</v>
      </c>
      <c r="F335" s="10">
        <v>39</v>
      </c>
      <c r="G335" s="10">
        <v>4</v>
      </c>
      <c r="H335" s="10">
        <v>0</v>
      </c>
      <c r="I335" s="10"/>
      <c r="J335" s="10"/>
      <c r="K335" s="10"/>
      <c r="L335" s="10"/>
      <c r="M335" s="10">
        <v>43</v>
      </c>
      <c r="N335" s="10">
        <v>39</v>
      </c>
    </row>
    <row r="336" spans="2:14" x14ac:dyDescent="0.2">
      <c r="B336" s="47" t="s">
        <v>116</v>
      </c>
      <c r="C336" s="10"/>
      <c r="D336" s="10"/>
      <c r="E336" s="10">
        <v>39</v>
      </c>
      <c r="F336" s="10">
        <v>39</v>
      </c>
      <c r="G336" s="10"/>
      <c r="H336" s="10"/>
      <c r="I336" s="10"/>
      <c r="J336" s="10"/>
      <c r="K336" s="10"/>
      <c r="L336" s="10"/>
      <c r="M336" s="10">
        <v>39</v>
      </c>
      <c r="N336" s="10">
        <v>39</v>
      </c>
    </row>
    <row r="337" spans="2:14" x14ac:dyDescent="0.2">
      <c r="B337" s="47" t="s">
        <v>779</v>
      </c>
      <c r="C337" s="10"/>
      <c r="D337" s="10"/>
      <c r="E337" s="10"/>
      <c r="F337" s="10"/>
      <c r="G337" s="10">
        <v>4</v>
      </c>
      <c r="H337" s="10">
        <v>0</v>
      </c>
      <c r="I337" s="10"/>
      <c r="J337" s="10"/>
      <c r="K337" s="10"/>
      <c r="L337" s="10"/>
      <c r="M337" s="10">
        <v>4</v>
      </c>
      <c r="N337" s="10">
        <v>0</v>
      </c>
    </row>
    <row r="338" spans="2:14" x14ac:dyDescent="0.2">
      <c r="B338" s="11" t="s">
        <v>450</v>
      </c>
      <c r="C338" s="10"/>
      <c r="D338" s="10"/>
      <c r="E338" s="10">
        <v>7</v>
      </c>
      <c r="F338" s="10">
        <v>7</v>
      </c>
      <c r="G338" s="10">
        <v>1</v>
      </c>
      <c r="H338" s="10">
        <v>0</v>
      </c>
      <c r="I338" s="10"/>
      <c r="J338" s="10"/>
      <c r="K338" s="10"/>
      <c r="L338" s="10"/>
      <c r="M338" s="10">
        <v>8</v>
      </c>
      <c r="N338" s="10">
        <v>7</v>
      </c>
    </row>
    <row r="339" spans="2:14" x14ac:dyDescent="0.2">
      <c r="B339" s="47" t="s">
        <v>116</v>
      </c>
      <c r="C339" s="10"/>
      <c r="D339" s="10"/>
      <c r="E339" s="10">
        <v>7</v>
      </c>
      <c r="F339" s="10">
        <v>7</v>
      </c>
      <c r="G339" s="10"/>
      <c r="H339" s="10"/>
      <c r="I339" s="10"/>
      <c r="J339" s="10"/>
      <c r="K339" s="10"/>
      <c r="L339" s="10"/>
      <c r="M339" s="10">
        <v>7</v>
      </c>
      <c r="N339" s="10">
        <v>7</v>
      </c>
    </row>
    <row r="340" spans="2:14" x14ac:dyDescent="0.2">
      <c r="B340" s="47" t="s">
        <v>779</v>
      </c>
      <c r="C340" s="10"/>
      <c r="D340" s="10"/>
      <c r="E340" s="10"/>
      <c r="F340" s="10"/>
      <c r="G340" s="10">
        <v>1</v>
      </c>
      <c r="H340" s="10">
        <v>0</v>
      </c>
      <c r="I340" s="10"/>
      <c r="J340" s="10"/>
      <c r="K340" s="10"/>
      <c r="L340" s="10"/>
      <c r="M340" s="10">
        <v>1</v>
      </c>
      <c r="N340" s="10">
        <v>0</v>
      </c>
    </row>
    <row r="341" spans="2:14" x14ac:dyDescent="0.2">
      <c r="B341" s="11" t="s">
        <v>125</v>
      </c>
      <c r="C341" s="10"/>
      <c r="D341" s="10"/>
      <c r="E341" s="10">
        <v>17</v>
      </c>
      <c r="F341" s="10">
        <v>17</v>
      </c>
      <c r="G341" s="10">
        <v>2</v>
      </c>
      <c r="H341" s="10">
        <v>0</v>
      </c>
      <c r="I341" s="10"/>
      <c r="J341" s="10"/>
      <c r="K341" s="10"/>
      <c r="L341" s="10"/>
      <c r="M341" s="10">
        <v>19</v>
      </c>
      <c r="N341" s="10">
        <v>17</v>
      </c>
    </row>
    <row r="342" spans="2:14" x14ac:dyDescent="0.2">
      <c r="B342" s="47" t="s">
        <v>116</v>
      </c>
      <c r="C342" s="10"/>
      <c r="D342" s="10"/>
      <c r="E342" s="10">
        <v>17</v>
      </c>
      <c r="F342" s="10">
        <v>17</v>
      </c>
      <c r="G342" s="10"/>
      <c r="H342" s="10"/>
      <c r="I342" s="10"/>
      <c r="J342" s="10"/>
      <c r="K342" s="10"/>
      <c r="L342" s="10"/>
      <c r="M342" s="10">
        <v>17</v>
      </c>
      <c r="N342" s="10">
        <v>17</v>
      </c>
    </row>
    <row r="343" spans="2:14" x14ac:dyDescent="0.2">
      <c r="B343" s="47" t="s">
        <v>779</v>
      </c>
      <c r="C343" s="10"/>
      <c r="D343" s="10"/>
      <c r="E343" s="10"/>
      <c r="F343" s="10"/>
      <c r="G343" s="10">
        <v>2</v>
      </c>
      <c r="H343" s="10">
        <v>0</v>
      </c>
      <c r="I343" s="10"/>
      <c r="J343" s="10"/>
      <c r="K343" s="10"/>
      <c r="L343" s="10"/>
      <c r="M343" s="10">
        <v>2</v>
      </c>
      <c r="N343" s="10">
        <v>0</v>
      </c>
    </row>
    <row r="344" spans="2:14" x14ac:dyDescent="0.2">
      <c r="B344" s="11" t="s">
        <v>321</v>
      </c>
      <c r="C344" s="10"/>
      <c r="D344" s="10"/>
      <c r="E344" s="10">
        <v>23</v>
      </c>
      <c r="F344" s="10">
        <v>23</v>
      </c>
      <c r="G344" s="10">
        <v>4</v>
      </c>
      <c r="H344" s="10">
        <v>0</v>
      </c>
      <c r="I344" s="10"/>
      <c r="J344" s="10"/>
      <c r="K344" s="10"/>
      <c r="L344" s="10"/>
      <c r="M344" s="10">
        <v>27</v>
      </c>
      <c r="N344" s="10">
        <v>23</v>
      </c>
    </row>
    <row r="345" spans="2:14" x14ac:dyDescent="0.2">
      <c r="B345" s="47" t="s">
        <v>116</v>
      </c>
      <c r="C345" s="10"/>
      <c r="D345" s="10"/>
      <c r="E345" s="10">
        <v>23</v>
      </c>
      <c r="F345" s="10">
        <v>23</v>
      </c>
      <c r="G345" s="10"/>
      <c r="H345" s="10"/>
      <c r="I345" s="10"/>
      <c r="J345" s="10"/>
      <c r="K345" s="10"/>
      <c r="L345" s="10"/>
      <c r="M345" s="10">
        <v>23</v>
      </c>
      <c r="N345" s="10">
        <v>23</v>
      </c>
    </row>
    <row r="346" spans="2:14" x14ac:dyDescent="0.2">
      <c r="B346" s="47" t="s">
        <v>779</v>
      </c>
      <c r="C346" s="10"/>
      <c r="D346" s="10"/>
      <c r="E346" s="10"/>
      <c r="F346" s="10"/>
      <c r="G346" s="10">
        <v>4</v>
      </c>
      <c r="H346" s="10">
        <v>0</v>
      </c>
      <c r="I346" s="10"/>
      <c r="J346" s="10"/>
      <c r="K346" s="10"/>
      <c r="L346" s="10"/>
      <c r="M346" s="10">
        <v>4</v>
      </c>
      <c r="N346" s="10">
        <v>0</v>
      </c>
    </row>
    <row r="347" spans="2:14" x14ac:dyDescent="0.2">
      <c r="B347" s="11" t="s">
        <v>258</v>
      </c>
      <c r="C347" s="10"/>
      <c r="D347" s="10"/>
      <c r="E347" s="10">
        <v>22</v>
      </c>
      <c r="F347" s="10">
        <v>22</v>
      </c>
      <c r="G347" s="10">
        <v>3</v>
      </c>
      <c r="H347" s="10">
        <v>0</v>
      </c>
      <c r="I347" s="10"/>
      <c r="J347" s="10"/>
      <c r="K347" s="10"/>
      <c r="L347" s="10"/>
      <c r="M347" s="10">
        <v>25</v>
      </c>
      <c r="N347" s="10">
        <v>22</v>
      </c>
    </row>
    <row r="348" spans="2:14" x14ac:dyDescent="0.2">
      <c r="B348" s="47" t="s">
        <v>116</v>
      </c>
      <c r="C348" s="10"/>
      <c r="D348" s="10"/>
      <c r="E348" s="10">
        <v>22</v>
      </c>
      <c r="F348" s="10">
        <v>22</v>
      </c>
      <c r="G348" s="10"/>
      <c r="H348" s="10"/>
      <c r="I348" s="10"/>
      <c r="J348" s="10"/>
      <c r="K348" s="10"/>
      <c r="L348" s="10"/>
      <c r="M348" s="10">
        <v>22</v>
      </c>
      <c r="N348" s="10">
        <v>22</v>
      </c>
    </row>
    <row r="349" spans="2:14" x14ac:dyDescent="0.2">
      <c r="B349" s="47" t="s">
        <v>779</v>
      </c>
      <c r="C349" s="10"/>
      <c r="D349" s="10"/>
      <c r="E349" s="10"/>
      <c r="F349" s="10"/>
      <c r="G349" s="10">
        <v>3</v>
      </c>
      <c r="H349" s="10">
        <v>0</v>
      </c>
      <c r="I349" s="10"/>
      <c r="J349" s="10"/>
      <c r="K349" s="10"/>
      <c r="L349" s="10"/>
      <c r="M349" s="10">
        <v>3</v>
      </c>
      <c r="N349" s="10">
        <v>0</v>
      </c>
    </row>
    <row r="350" spans="2:14" x14ac:dyDescent="0.2">
      <c r="B350" s="11" t="s">
        <v>259</v>
      </c>
      <c r="C350" s="10"/>
      <c r="D350" s="10"/>
      <c r="E350" s="10">
        <v>110</v>
      </c>
      <c r="F350" s="10">
        <v>110</v>
      </c>
      <c r="G350" s="10">
        <v>3</v>
      </c>
      <c r="H350" s="10">
        <v>0</v>
      </c>
      <c r="I350" s="10"/>
      <c r="J350" s="10"/>
      <c r="K350" s="10"/>
      <c r="L350" s="10"/>
      <c r="M350" s="10">
        <v>113</v>
      </c>
      <c r="N350" s="10">
        <v>110</v>
      </c>
    </row>
    <row r="351" spans="2:14" x14ac:dyDescent="0.2">
      <c r="B351" s="47" t="s">
        <v>116</v>
      </c>
      <c r="C351" s="10"/>
      <c r="D351" s="10"/>
      <c r="E351" s="10">
        <v>110</v>
      </c>
      <c r="F351" s="10">
        <v>110</v>
      </c>
      <c r="G351" s="10"/>
      <c r="H351" s="10"/>
      <c r="I351" s="10"/>
      <c r="J351" s="10"/>
      <c r="K351" s="10"/>
      <c r="L351" s="10"/>
      <c r="M351" s="10">
        <v>110</v>
      </c>
      <c r="N351" s="10">
        <v>110</v>
      </c>
    </row>
    <row r="352" spans="2:14" x14ac:dyDescent="0.2">
      <c r="B352" s="47" t="s">
        <v>779</v>
      </c>
      <c r="C352" s="10"/>
      <c r="D352" s="10"/>
      <c r="E352" s="10"/>
      <c r="F352" s="10"/>
      <c r="G352" s="10">
        <v>3</v>
      </c>
      <c r="H352" s="10">
        <v>0</v>
      </c>
      <c r="I352" s="10"/>
      <c r="J352" s="10"/>
      <c r="K352" s="10"/>
      <c r="L352" s="10"/>
      <c r="M352" s="10">
        <v>3</v>
      </c>
      <c r="N352" s="10">
        <v>0</v>
      </c>
    </row>
    <row r="353" spans="2:14" x14ac:dyDescent="0.2">
      <c r="B353" s="11" t="s">
        <v>451</v>
      </c>
      <c r="C353" s="10"/>
      <c r="D353" s="10"/>
      <c r="E353" s="10">
        <v>31</v>
      </c>
      <c r="F353" s="10">
        <v>31</v>
      </c>
      <c r="G353" s="10"/>
      <c r="H353" s="10"/>
      <c r="I353" s="10"/>
      <c r="J353" s="10"/>
      <c r="K353" s="10"/>
      <c r="L353" s="10"/>
      <c r="M353" s="10">
        <v>31</v>
      </c>
      <c r="N353" s="10">
        <v>31</v>
      </c>
    </row>
    <row r="354" spans="2:14" x14ac:dyDescent="0.2">
      <c r="B354" s="47" t="s">
        <v>116</v>
      </c>
      <c r="C354" s="10"/>
      <c r="D354" s="10"/>
      <c r="E354" s="10">
        <v>31</v>
      </c>
      <c r="F354" s="10">
        <v>31</v>
      </c>
      <c r="G354" s="10"/>
      <c r="H354" s="10"/>
      <c r="I354" s="10"/>
      <c r="J354" s="10"/>
      <c r="K354" s="10"/>
      <c r="L354" s="10"/>
      <c r="M354" s="10">
        <v>31</v>
      </c>
      <c r="N354" s="10">
        <v>31</v>
      </c>
    </row>
    <row r="355" spans="2:14" x14ac:dyDescent="0.2">
      <c r="B355" s="11" t="s">
        <v>452</v>
      </c>
      <c r="C355" s="10"/>
      <c r="D355" s="10"/>
      <c r="E355" s="10">
        <v>39</v>
      </c>
      <c r="F355" s="10">
        <v>39</v>
      </c>
      <c r="G355" s="10"/>
      <c r="H355" s="10"/>
      <c r="I355" s="10"/>
      <c r="J355" s="10"/>
      <c r="K355" s="10"/>
      <c r="L355" s="10"/>
      <c r="M355" s="10">
        <v>39</v>
      </c>
      <c r="N355" s="10">
        <v>39</v>
      </c>
    </row>
    <row r="356" spans="2:14" x14ac:dyDescent="0.2">
      <c r="B356" s="47" t="s">
        <v>116</v>
      </c>
      <c r="C356" s="10"/>
      <c r="D356" s="10"/>
      <c r="E356" s="10">
        <v>39</v>
      </c>
      <c r="F356" s="10">
        <v>39</v>
      </c>
      <c r="G356" s="10"/>
      <c r="H356" s="10"/>
      <c r="I356" s="10"/>
      <c r="J356" s="10"/>
      <c r="K356" s="10"/>
      <c r="L356" s="10"/>
      <c r="M356" s="10">
        <v>39</v>
      </c>
      <c r="N356" s="10">
        <v>39</v>
      </c>
    </row>
    <row r="357" spans="2:14" x14ac:dyDescent="0.2">
      <c r="B357" s="11" t="s">
        <v>260</v>
      </c>
      <c r="C357" s="10"/>
      <c r="D357" s="10"/>
      <c r="E357" s="10">
        <v>45</v>
      </c>
      <c r="F357" s="10">
        <v>45</v>
      </c>
      <c r="G357" s="10">
        <v>2</v>
      </c>
      <c r="H357" s="10">
        <v>0</v>
      </c>
      <c r="I357" s="10"/>
      <c r="J357" s="10"/>
      <c r="K357" s="10"/>
      <c r="L357" s="10"/>
      <c r="M357" s="10">
        <v>47</v>
      </c>
      <c r="N357" s="10">
        <v>45</v>
      </c>
    </row>
    <row r="358" spans="2:14" x14ac:dyDescent="0.2">
      <c r="B358" s="47" t="s">
        <v>116</v>
      </c>
      <c r="C358" s="10"/>
      <c r="D358" s="10"/>
      <c r="E358" s="10">
        <v>45</v>
      </c>
      <c r="F358" s="10">
        <v>45</v>
      </c>
      <c r="G358" s="10"/>
      <c r="H358" s="10"/>
      <c r="I358" s="10"/>
      <c r="J358" s="10"/>
      <c r="K358" s="10"/>
      <c r="L358" s="10"/>
      <c r="M358" s="10">
        <v>45</v>
      </c>
      <c r="N358" s="10">
        <v>45</v>
      </c>
    </row>
    <row r="359" spans="2:14" x14ac:dyDescent="0.2">
      <c r="B359" s="47" t="s">
        <v>779</v>
      </c>
      <c r="C359" s="10"/>
      <c r="D359" s="10"/>
      <c r="E359" s="10"/>
      <c r="F359" s="10"/>
      <c r="G359" s="10">
        <v>2</v>
      </c>
      <c r="H359" s="10">
        <v>0</v>
      </c>
      <c r="I359" s="10"/>
      <c r="J359" s="10"/>
      <c r="K359" s="10"/>
      <c r="L359" s="10"/>
      <c r="M359" s="10">
        <v>2</v>
      </c>
      <c r="N359" s="10">
        <v>0</v>
      </c>
    </row>
    <row r="360" spans="2:14" x14ac:dyDescent="0.2">
      <c r="B360" s="11" t="s">
        <v>179</v>
      </c>
      <c r="C360" s="10"/>
      <c r="D360" s="10"/>
      <c r="E360" s="10">
        <v>38</v>
      </c>
      <c r="F360" s="10">
        <v>38</v>
      </c>
      <c r="G360" s="10"/>
      <c r="H360" s="10"/>
      <c r="I360" s="10"/>
      <c r="J360" s="10"/>
      <c r="K360" s="10"/>
      <c r="L360" s="10"/>
      <c r="M360" s="10">
        <v>38</v>
      </c>
      <c r="N360" s="10">
        <v>38</v>
      </c>
    </row>
    <row r="361" spans="2:14" x14ac:dyDescent="0.2">
      <c r="B361" s="47" t="s">
        <v>116</v>
      </c>
      <c r="C361" s="10"/>
      <c r="D361" s="10"/>
      <c r="E361" s="10">
        <v>38</v>
      </c>
      <c r="F361" s="10">
        <v>38</v>
      </c>
      <c r="G361" s="10"/>
      <c r="H361" s="10"/>
      <c r="I361" s="10"/>
      <c r="J361" s="10"/>
      <c r="K361" s="10"/>
      <c r="L361" s="10"/>
      <c r="M361" s="10">
        <v>38</v>
      </c>
      <c r="N361" s="10">
        <v>38</v>
      </c>
    </row>
    <row r="362" spans="2:14" x14ac:dyDescent="0.2">
      <c r="B362" s="11" t="s">
        <v>453</v>
      </c>
      <c r="C362" s="10"/>
      <c r="D362" s="10"/>
      <c r="E362" s="10">
        <v>47</v>
      </c>
      <c r="F362" s="10">
        <v>47</v>
      </c>
      <c r="G362" s="10"/>
      <c r="H362" s="10"/>
      <c r="I362" s="10"/>
      <c r="J362" s="10"/>
      <c r="K362" s="10"/>
      <c r="L362" s="10"/>
      <c r="M362" s="10">
        <v>47</v>
      </c>
      <c r="N362" s="10">
        <v>47</v>
      </c>
    </row>
    <row r="363" spans="2:14" x14ac:dyDescent="0.2">
      <c r="B363" s="47" t="s">
        <v>116</v>
      </c>
      <c r="C363" s="10"/>
      <c r="D363" s="10"/>
      <c r="E363" s="10">
        <v>47</v>
      </c>
      <c r="F363" s="10">
        <v>47</v>
      </c>
      <c r="G363" s="10"/>
      <c r="H363" s="10"/>
      <c r="I363" s="10"/>
      <c r="J363" s="10"/>
      <c r="K363" s="10"/>
      <c r="L363" s="10"/>
      <c r="M363" s="10">
        <v>47</v>
      </c>
      <c r="N363" s="10">
        <v>47</v>
      </c>
    </row>
    <row r="364" spans="2:14" x14ac:dyDescent="0.2">
      <c r="B364" s="11" t="s">
        <v>129</v>
      </c>
      <c r="C364" s="10"/>
      <c r="D364" s="10"/>
      <c r="E364" s="10">
        <v>20</v>
      </c>
      <c r="F364" s="10">
        <v>20</v>
      </c>
      <c r="G364" s="10"/>
      <c r="H364" s="10"/>
      <c r="I364" s="10"/>
      <c r="J364" s="10"/>
      <c r="K364" s="10"/>
      <c r="L364" s="10"/>
      <c r="M364" s="10">
        <v>20</v>
      </c>
      <c r="N364" s="10">
        <v>20</v>
      </c>
    </row>
    <row r="365" spans="2:14" x14ac:dyDescent="0.2">
      <c r="B365" s="47" t="s">
        <v>116</v>
      </c>
      <c r="C365" s="10"/>
      <c r="D365" s="10"/>
      <c r="E365" s="10">
        <v>20</v>
      </c>
      <c r="F365" s="10">
        <v>20</v>
      </c>
      <c r="G365" s="10"/>
      <c r="H365" s="10"/>
      <c r="I365" s="10"/>
      <c r="J365" s="10"/>
      <c r="K365" s="10"/>
      <c r="L365" s="10"/>
      <c r="M365" s="10">
        <v>20</v>
      </c>
      <c r="N365" s="10">
        <v>20</v>
      </c>
    </row>
    <row r="366" spans="2:14" x14ac:dyDescent="0.2">
      <c r="B366" s="11" t="s">
        <v>18</v>
      </c>
      <c r="C366" s="10"/>
      <c r="D366" s="10"/>
      <c r="E366" s="10">
        <v>67</v>
      </c>
      <c r="F366" s="10">
        <v>67</v>
      </c>
      <c r="G366" s="10">
        <v>6</v>
      </c>
      <c r="H366" s="10">
        <v>0</v>
      </c>
      <c r="I366" s="10"/>
      <c r="J366" s="10"/>
      <c r="K366" s="10"/>
      <c r="L366" s="10"/>
      <c r="M366" s="10">
        <v>73</v>
      </c>
      <c r="N366" s="10">
        <v>67</v>
      </c>
    </row>
    <row r="367" spans="2:14" x14ac:dyDescent="0.2">
      <c r="B367" s="47" t="s">
        <v>116</v>
      </c>
      <c r="C367" s="10"/>
      <c r="D367" s="10"/>
      <c r="E367" s="10">
        <v>67</v>
      </c>
      <c r="F367" s="10">
        <v>67</v>
      </c>
      <c r="G367" s="10"/>
      <c r="H367" s="10"/>
      <c r="I367" s="10"/>
      <c r="J367" s="10"/>
      <c r="K367" s="10"/>
      <c r="L367" s="10"/>
      <c r="M367" s="10">
        <v>67</v>
      </c>
      <c r="N367" s="10">
        <v>67</v>
      </c>
    </row>
    <row r="368" spans="2:14" x14ac:dyDescent="0.2">
      <c r="B368" s="47" t="s">
        <v>779</v>
      </c>
      <c r="C368" s="10"/>
      <c r="D368" s="10"/>
      <c r="E368" s="10"/>
      <c r="F368" s="10"/>
      <c r="G368" s="10">
        <v>6</v>
      </c>
      <c r="H368" s="10">
        <v>0</v>
      </c>
      <c r="I368" s="10"/>
      <c r="J368" s="10"/>
      <c r="K368" s="10"/>
      <c r="L368" s="10"/>
      <c r="M368" s="10">
        <v>6</v>
      </c>
      <c r="N368" s="10">
        <v>0</v>
      </c>
    </row>
    <row r="369" spans="2:14" x14ac:dyDescent="0.2">
      <c r="B369" s="11" t="s">
        <v>322</v>
      </c>
      <c r="C369" s="10"/>
      <c r="D369" s="10"/>
      <c r="E369" s="10">
        <v>8</v>
      </c>
      <c r="F369" s="10">
        <v>8</v>
      </c>
      <c r="G369" s="10"/>
      <c r="H369" s="10"/>
      <c r="I369" s="10"/>
      <c r="J369" s="10"/>
      <c r="K369" s="10"/>
      <c r="L369" s="10"/>
      <c r="M369" s="10">
        <v>8</v>
      </c>
      <c r="N369" s="10">
        <v>8</v>
      </c>
    </row>
    <row r="370" spans="2:14" x14ac:dyDescent="0.2">
      <c r="B370" s="47" t="s">
        <v>116</v>
      </c>
      <c r="C370" s="10"/>
      <c r="D370" s="10"/>
      <c r="E370" s="10">
        <v>8</v>
      </c>
      <c r="F370" s="10">
        <v>8</v>
      </c>
      <c r="G370" s="10"/>
      <c r="H370" s="10"/>
      <c r="I370" s="10"/>
      <c r="J370" s="10"/>
      <c r="K370" s="10"/>
      <c r="L370" s="10"/>
      <c r="M370" s="10">
        <v>8</v>
      </c>
      <c r="N370" s="10">
        <v>8</v>
      </c>
    </row>
    <row r="371" spans="2:14" x14ac:dyDescent="0.2">
      <c r="B371" s="11" t="s">
        <v>235</v>
      </c>
      <c r="C371" s="10"/>
      <c r="D371" s="10"/>
      <c r="E371" s="10">
        <v>20</v>
      </c>
      <c r="F371" s="10">
        <v>20</v>
      </c>
      <c r="G371" s="10">
        <v>8</v>
      </c>
      <c r="H371" s="10">
        <v>0</v>
      </c>
      <c r="I371" s="10"/>
      <c r="J371" s="10"/>
      <c r="K371" s="10"/>
      <c r="L371" s="10"/>
      <c r="M371" s="10">
        <v>28</v>
      </c>
      <c r="N371" s="10">
        <v>20</v>
      </c>
    </row>
    <row r="372" spans="2:14" x14ac:dyDescent="0.2">
      <c r="B372" s="47" t="s">
        <v>116</v>
      </c>
      <c r="C372" s="10"/>
      <c r="D372" s="10"/>
      <c r="E372" s="10">
        <v>20</v>
      </c>
      <c r="F372" s="10">
        <v>20</v>
      </c>
      <c r="G372" s="10"/>
      <c r="H372" s="10"/>
      <c r="I372" s="10"/>
      <c r="J372" s="10"/>
      <c r="K372" s="10"/>
      <c r="L372" s="10"/>
      <c r="M372" s="10">
        <v>20</v>
      </c>
      <c r="N372" s="10">
        <v>20</v>
      </c>
    </row>
    <row r="373" spans="2:14" x14ac:dyDescent="0.2">
      <c r="B373" s="47" t="s">
        <v>779</v>
      </c>
      <c r="C373" s="10"/>
      <c r="D373" s="10"/>
      <c r="E373" s="10"/>
      <c r="F373" s="10"/>
      <c r="G373" s="10">
        <v>8</v>
      </c>
      <c r="H373" s="10">
        <v>0</v>
      </c>
      <c r="I373" s="10"/>
      <c r="J373" s="10"/>
      <c r="K373" s="10"/>
      <c r="L373" s="10"/>
      <c r="M373" s="10">
        <v>8</v>
      </c>
      <c r="N373" s="10">
        <v>0</v>
      </c>
    </row>
    <row r="374" spans="2:14" x14ac:dyDescent="0.2">
      <c r="B374" s="11" t="s">
        <v>13</v>
      </c>
      <c r="C374" s="10"/>
      <c r="D374" s="10"/>
      <c r="E374" s="10">
        <v>28</v>
      </c>
      <c r="F374" s="10">
        <v>28</v>
      </c>
      <c r="G374" s="10">
        <v>2</v>
      </c>
      <c r="H374" s="10">
        <v>0</v>
      </c>
      <c r="I374" s="10"/>
      <c r="J374" s="10"/>
      <c r="K374" s="10"/>
      <c r="L374" s="10"/>
      <c r="M374" s="10">
        <v>30</v>
      </c>
      <c r="N374" s="10">
        <v>28</v>
      </c>
    </row>
    <row r="375" spans="2:14" x14ac:dyDescent="0.2">
      <c r="B375" s="47" t="s">
        <v>116</v>
      </c>
      <c r="C375" s="10"/>
      <c r="D375" s="10"/>
      <c r="E375" s="10">
        <v>28</v>
      </c>
      <c r="F375" s="10">
        <v>28</v>
      </c>
      <c r="G375" s="10"/>
      <c r="H375" s="10"/>
      <c r="I375" s="10"/>
      <c r="J375" s="10"/>
      <c r="K375" s="10"/>
      <c r="L375" s="10"/>
      <c r="M375" s="10">
        <v>28</v>
      </c>
      <c r="N375" s="10">
        <v>28</v>
      </c>
    </row>
    <row r="376" spans="2:14" x14ac:dyDescent="0.2">
      <c r="B376" s="47" t="s">
        <v>779</v>
      </c>
      <c r="C376" s="10"/>
      <c r="D376" s="10"/>
      <c r="E376" s="10"/>
      <c r="F376" s="10"/>
      <c r="G376" s="10">
        <v>2</v>
      </c>
      <c r="H376" s="10">
        <v>0</v>
      </c>
      <c r="I376" s="10"/>
      <c r="J376" s="10"/>
      <c r="K376" s="10"/>
      <c r="L376" s="10"/>
      <c r="M376" s="10">
        <v>2</v>
      </c>
      <c r="N376" s="10">
        <v>0</v>
      </c>
    </row>
    <row r="377" spans="2:14" x14ac:dyDescent="0.2">
      <c r="B377" s="11" t="s">
        <v>454</v>
      </c>
      <c r="C377" s="10"/>
      <c r="D377" s="10"/>
      <c r="E377" s="10">
        <v>31</v>
      </c>
      <c r="F377" s="10">
        <v>31</v>
      </c>
      <c r="G377" s="10">
        <v>4</v>
      </c>
      <c r="H377" s="10">
        <v>0</v>
      </c>
      <c r="I377" s="10"/>
      <c r="J377" s="10"/>
      <c r="K377" s="10"/>
      <c r="L377" s="10"/>
      <c r="M377" s="10">
        <v>35</v>
      </c>
      <c r="N377" s="10">
        <v>31</v>
      </c>
    </row>
    <row r="378" spans="2:14" x14ac:dyDescent="0.2">
      <c r="B378" s="47" t="s">
        <v>116</v>
      </c>
      <c r="C378" s="10"/>
      <c r="D378" s="10"/>
      <c r="E378" s="10">
        <v>31</v>
      </c>
      <c r="F378" s="10">
        <v>31</v>
      </c>
      <c r="G378" s="10"/>
      <c r="H378" s="10"/>
      <c r="I378" s="10"/>
      <c r="J378" s="10"/>
      <c r="K378" s="10"/>
      <c r="L378" s="10"/>
      <c r="M378" s="10">
        <v>31</v>
      </c>
      <c r="N378" s="10">
        <v>31</v>
      </c>
    </row>
    <row r="379" spans="2:14" x14ac:dyDescent="0.2">
      <c r="B379" s="47" t="s">
        <v>779</v>
      </c>
      <c r="C379" s="10"/>
      <c r="D379" s="10"/>
      <c r="E379" s="10"/>
      <c r="F379" s="10"/>
      <c r="G379" s="10">
        <v>4</v>
      </c>
      <c r="H379" s="10">
        <v>0</v>
      </c>
      <c r="I379" s="10"/>
      <c r="J379" s="10"/>
      <c r="K379" s="10"/>
      <c r="L379" s="10"/>
      <c r="M379" s="10">
        <v>4</v>
      </c>
      <c r="N379" s="10">
        <v>0</v>
      </c>
    </row>
    <row r="380" spans="2:14" x14ac:dyDescent="0.2">
      <c r="B380" s="11" t="s">
        <v>455</v>
      </c>
      <c r="C380" s="10"/>
      <c r="D380" s="10"/>
      <c r="E380" s="10">
        <v>53</v>
      </c>
      <c r="F380" s="10">
        <v>53</v>
      </c>
      <c r="G380" s="10">
        <v>4</v>
      </c>
      <c r="H380" s="10">
        <v>0</v>
      </c>
      <c r="I380" s="10"/>
      <c r="J380" s="10"/>
      <c r="K380" s="10"/>
      <c r="L380" s="10"/>
      <c r="M380" s="10">
        <v>57</v>
      </c>
      <c r="N380" s="10">
        <v>53</v>
      </c>
    </row>
    <row r="381" spans="2:14" x14ac:dyDescent="0.2">
      <c r="B381" s="47" t="s">
        <v>116</v>
      </c>
      <c r="C381" s="10"/>
      <c r="D381" s="10"/>
      <c r="E381" s="10">
        <v>53</v>
      </c>
      <c r="F381" s="10">
        <v>53</v>
      </c>
      <c r="G381" s="10"/>
      <c r="H381" s="10"/>
      <c r="I381" s="10"/>
      <c r="J381" s="10"/>
      <c r="K381" s="10"/>
      <c r="L381" s="10"/>
      <c r="M381" s="10">
        <v>53</v>
      </c>
      <c r="N381" s="10">
        <v>53</v>
      </c>
    </row>
    <row r="382" spans="2:14" x14ac:dyDescent="0.2">
      <c r="B382" s="47" t="s">
        <v>779</v>
      </c>
      <c r="C382" s="10"/>
      <c r="D382" s="10"/>
      <c r="E382" s="10"/>
      <c r="F382" s="10"/>
      <c r="G382" s="10">
        <v>4</v>
      </c>
      <c r="H382" s="10">
        <v>0</v>
      </c>
      <c r="I382" s="10"/>
      <c r="J382" s="10"/>
      <c r="K382" s="10"/>
      <c r="L382" s="10"/>
      <c r="M382" s="10">
        <v>4</v>
      </c>
      <c r="N382" s="10">
        <v>0</v>
      </c>
    </row>
    <row r="383" spans="2:14" x14ac:dyDescent="0.2">
      <c r="B383" s="11" t="s">
        <v>261</v>
      </c>
      <c r="C383" s="10"/>
      <c r="D383" s="10"/>
      <c r="E383" s="10">
        <v>25</v>
      </c>
      <c r="F383" s="10">
        <v>25</v>
      </c>
      <c r="G383" s="10">
        <v>5</v>
      </c>
      <c r="H383" s="10">
        <v>0</v>
      </c>
      <c r="I383" s="10"/>
      <c r="J383" s="10"/>
      <c r="K383" s="10"/>
      <c r="L383" s="10"/>
      <c r="M383" s="10">
        <v>30</v>
      </c>
      <c r="N383" s="10">
        <v>25</v>
      </c>
    </row>
    <row r="384" spans="2:14" x14ac:dyDescent="0.2">
      <c r="B384" s="47" t="s">
        <v>116</v>
      </c>
      <c r="C384" s="10"/>
      <c r="D384" s="10"/>
      <c r="E384" s="10">
        <v>25</v>
      </c>
      <c r="F384" s="10">
        <v>25</v>
      </c>
      <c r="G384" s="10"/>
      <c r="H384" s="10"/>
      <c r="I384" s="10"/>
      <c r="J384" s="10"/>
      <c r="K384" s="10"/>
      <c r="L384" s="10"/>
      <c r="M384" s="10">
        <v>25</v>
      </c>
      <c r="N384" s="10">
        <v>25</v>
      </c>
    </row>
    <row r="385" spans="2:14" x14ac:dyDescent="0.2">
      <c r="B385" s="47" t="s">
        <v>779</v>
      </c>
      <c r="C385" s="10"/>
      <c r="D385" s="10"/>
      <c r="E385" s="10"/>
      <c r="F385" s="10"/>
      <c r="G385" s="10">
        <v>5</v>
      </c>
      <c r="H385" s="10">
        <v>0</v>
      </c>
      <c r="I385" s="10"/>
      <c r="J385" s="10"/>
      <c r="K385" s="10"/>
      <c r="L385" s="10"/>
      <c r="M385" s="10">
        <v>5</v>
      </c>
      <c r="N385" s="10">
        <v>0</v>
      </c>
    </row>
    <row r="386" spans="2:14" x14ac:dyDescent="0.2">
      <c r="B386" s="11" t="s">
        <v>456</v>
      </c>
      <c r="C386" s="10"/>
      <c r="D386" s="10"/>
      <c r="E386" s="10">
        <v>23</v>
      </c>
      <c r="F386" s="10">
        <v>23</v>
      </c>
      <c r="G386" s="10"/>
      <c r="H386" s="10"/>
      <c r="I386" s="10"/>
      <c r="J386" s="10"/>
      <c r="K386" s="10"/>
      <c r="L386" s="10"/>
      <c r="M386" s="10">
        <v>23</v>
      </c>
      <c r="N386" s="10">
        <v>23</v>
      </c>
    </row>
    <row r="387" spans="2:14" x14ac:dyDescent="0.2">
      <c r="B387" s="47" t="s">
        <v>116</v>
      </c>
      <c r="C387" s="10"/>
      <c r="D387" s="10"/>
      <c r="E387" s="10">
        <v>23</v>
      </c>
      <c r="F387" s="10">
        <v>23</v>
      </c>
      <c r="G387" s="10"/>
      <c r="H387" s="10"/>
      <c r="I387" s="10"/>
      <c r="J387" s="10"/>
      <c r="K387" s="10"/>
      <c r="L387" s="10"/>
      <c r="M387" s="10">
        <v>23</v>
      </c>
      <c r="N387" s="10">
        <v>23</v>
      </c>
    </row>
    <row r="388" spans="2:14" x14ac:dyDescent="0.2">
      <c r="B388" s="7" t="s">
        <v>46</v>
      </c>
      <c r="C388" s="10"/>
      <c r="D388" s="10"/>
      <c r="E388" s="10">
        <v>1900</v>
      </c>
      <c r="F388" s="10">
        <v>786</v>
      </c>
      <c r="G388" s="10">
        <v>646</v>
      </c>
      <c r="H388" s="10">
        <v>78</v>
      </c>
      <c r="I388" s="10"/>
      <c r="J388" s="10"/>
      <c r="K388" s="10"/>
      <c r="L388" s="10"/>
      <c r="M388" s="10">
        <v>2546</v>
      </c>
      <c r="N388" s="10">
        <v>864</v>
      </c>
    </row>
    <row r="389" spans="2:14" x14ac:dyDescent="0.2">
      <c r="B389" s="11" t="s">
        <v>19</v>
      </c>
      <c r="C389" s="10"/>
      <c r="D389" s="10"/>
      <c r="E389" s="10">
        <v>41</v>
      </c>
      <c r="F389" s="10">
        <v>0</v>
      </c>
      <c r="G389" s="10">
        <v>22</v>
      </c>
      <c r="H389" s="10">
        <v>0</v>
      </c>
      <c r="I389" s="10"/>
      <c r="J389" s="10"/>
      <c r="K389" s="10"/>
      <c r="L389" s="10"/>
      <c r="M389" s="10">
        <v>63</v>
      </c>
      <c r="N389" s="10">
        <v>0</v>
      </c>
    </row>
    <row r="390" spans="2:14" x14ac:dyDescent="0.2">
      <c r="B390" s="47" t="s">
        <v>770</v>
      </c>
      <c r="C390" s="10"/>
      <c r="D390" s="10"/>
      <c r="E390" s="10">
        <v>41</v>
      </c>
      <c r="F390" s="10">
        <v>0</v>
      </c>
      <c r="G390" s="10">
        <v>22</v>
      </c>
      <c r="H390" s="10">
        <v>0</v>
      </c>
      <c r="I390" s="10"/>
      <c r="J390" s="10"/>
      <c r="K390" s="10"/>
      <c r="L390" s="10"/>
      <c r="M390" s="10">
        <v>63</v>
      </c>
      <c r="N390" s="10">
        <v>0</v>
      </c>
    </row>
    <row r="391" spans="2:14" x14ac:dyDescent="0.2">
      <c r="B391" s="11" t="s">
        <v>24</v>
      </c>
      <c r="C391" s="10"/>
      <c r="D391" s="10"/>
      <c r="E391" s="10">
        <v>269</v>
      </c>
      <c r="F391" s="10">
        <v>197</v>
      </c>
      <c r="G391" s="10">
        <v>25</v>
      </c>
      <c r="H391" s="10">
        <v>0</v>
      </c>
      <c r="I391" s="10"/>
      <c r="J391" s="10"/>
      <c r="K391" s="10"/>
      <c r="L391" s="10"/>
      <c r="M391" s="10">
        <v>294</v>
      </c>
      <c r="N391" s="10">
        <v>197</v>
      </c>
    </row>
    <row r="392" spans="2:14" x14ac:dyDescent="0.2">
      <c r="B392" s="47" t="s">
        <v>688</v>
      </c>
      <c r="C392" s="10"/>
      <c r="D392" s="10"/>
      <c r="E392" s="10">
        <v>65</v>
      </c>
      <c r="F392" s="10">
        <v>4</v>
      </c>
      <c r="G392" s="10"/>
      <c r="H392" s="10"/>
      <c r="I392" s="10"/>
      <c r="J392" s="10"/>
      <c r="K392" s="10"/>
      <c r="L392" s="10"/>
      <c r="M392" s="10">
        <v>65</v>
      </c>
      <c r="N392" s="10">
        <v>4</v>
      </c>
    </row>
    <row r="393" spans="2:14" x14ac:dyDescent="0.2">
      <c r="B393" s="47" t="s">
        <v>770</v>
      </c>
      <c r="C393" s="10"/>
      <c r="D393" s="10"/>
      <c r="E393" s="10">
        <v>204</v>
      </c>
      <c r="F393" s="10">
        <v>193</v>
      </c>
      <c r="G393" s="10">
        <v>25</v>
      </c>
      <c r="H393" s="10">
        <v>0</v>
      </c>
      <c r="I393" s="10"/>
      <c r="J393" s="10"/>
      <c r="K393" s="10"/>
      <c r="L393" s="10"/>
      <c r="M393" s="10">
        <v>229</v>
      </c>
      <c r="N393" s="10">
        <v>193</v>
      </c>
    </row>
    <row r="394" spans="2:14" x14ac:dyDescent="0.2">
      <c r="B394" s="11" t="s">
        <v>457</v>
      </c>
      <c r="C394" s="10"/>
      <c r="D394" s="10"/>
      <c r="E394" s="10">
        <v>70</v>
      </c>
      <c r="F394" s="10">
        <v>0</v>
      </c>
      <c r="G394" s="10">
        <v>27</v>
      </c>
      <c r="H394" s="10">
        <v>0</v>
      </c>
      <c r="I394" s="10"/>
      <c r="J394" s="10"/>
      <c r="K394" s="10"/>
      <c r="L394" s="10"/>
      <c r="M394" s="10">
        <v>97</v>
      </c>
      <c r="N394" s="10">
        <v>0</v>
      </c>
    </row>
    <row r="395" spans="2:14" x14ac:dyDescent="0.2">
      <c r="B395" s="47" t="s">
        <v>770</v>
      </c>
      <c r="C395" s="10"/>
      <c r="D395" s="10"/>
      <c r="E395" s="10">
        <v>70</v>
      </c>
      <c r="F395" s="10">
        <v>0</v>
      </c>
      <c r="G395" s="10">
        <v>27</v>
      </c>
      <c r="H395" s="10">
        <v>0</v>
      </c>
      <c r="I395" s="10"/>
      <c r="J395" s="10"/>
      <c r="K395" s="10"/>
      <c r="L395" s="10"/>
      <c r="M395" s="10">
        <v>97</v>
      </c>
      <c r="N395" s="10">
        <v>0</v>
      </c>
    </row>
    <row r="396" spans="2:14" x14ac:dyDescent="0.2">
      <c r="B396" s="11" t="s">
        <v>284</v>
      </c>
      <c r="C396" s="10"/>
      <c r="D396" s="10"/>
      <c r="E396" s="10">
        <v>177</v>
      </c>
      <c r="F396" s="10">
        <v>113</v>
      </c>
      <c r="G396" s="10">
        <v>77</v>
      </c>
      <c r="H396" s="10">
        <v>37</v>
      </c>
      <c r="I396" s="10"/>
      <c r="J396" s="10"/>
      <c r="K396" s="10"/>
      <c r="L396" s="10"/>
      <c r="M396" s="10">
        <v>254</v>
      </c>
      <c r="N396" s="10">
        <v>150</v>
      </c>
    </row>
    <row r="397" spans="2:14" x14ac:dyDescent="0.2">
      <c r="B397" s="47" t="s">
        <v>770</v>
      </c>
      <c r="C397" s="10"/>
      <c r="D397" s="10"/>
      <c r="E397" s="10">
        <v>177</v>
      </c>
      <c r="F397" s="10">
        <v>113</v>
      </c>
      <c r="G397" s="10">
        <v>77</v>
      </c>
      <c r="H397" s="10">
        <v>37</v>
      </c>
      <c r="I397" s="10"/>
      <c r="J397" s="10"/>
      <c r="K397" s="10"/>
      <c r="L397" s="10"/>
      <c r="M397" s="10">
        <v>254</v>
      </c>
      <c r="N397" s="10">
        <v>150</v>
      </c>
    </row>
    <row r="398" spans="2:14" x14ac:dyDescent="0.2">
      <c r="B398" s="11" t="s">
        <v>282</v>
      </c>
      <c r="C398" s="10"/>
      <c r="D398" s="10"/>
      <c r="E398" s="10">
        <v>68</v>
      </c>
      <c r="F398" s="10">
        <v>0</v>
      </c>
      <c r="G398" s="10">
        <v>41</v>
      </c>
      <c r="H398" s="10">
        <v>0</v>
      </c>
      <c r="I398" s="10"/>
      <c r="J398" s="10"/>
      <c r="K398" s="10"/>
      <c r="L398" s="10"/>
      <c r="M398" s="10">
        <v>109</v>
      </c>
      <c r="N398" s="10">
        <v>0</v>
      </c>
    </row>
    <row r="399" spans="2:14" x14ac:dyDescent="0.2">
      <c r="B399" s="47" t="s">
        <v>770</v>
      </c>
      <c r="C399" s="10"/>
      <c r="D399" s="10"/>
      <c r="E399" s="10">
        <v>68</v>
      </c>
      <c r="F399" s="10">
        <v>0</v>
      </c>
      <c r="G399" s="10">
        <v>41</v>
      </c>
      <c r="H399" s="10">
        <v>0</v>
      </c>
      <c r="I399" s="10"/>
      <c r="J399" s="10"/>
      <c r="K399" s="10"/>
      <c r="L399" s="10"/>
      <c r="M399" s="10">
        <v>109</v>
      </c>
      <c r="N399" s="10">
        <v>0</v>
      </c>
    </row>
    <row r="400" spans="2:14" x14ac:dyDescent="0.2">
      <c r="B400" s="11" t="s">
        <v>283</v>
      </c>
      <c r="C400" s="10"/>
      <c r="D400" s="10"/>
      <c r="E400" s="10">
        <v>92</v>
      </c>
      <c r="F400" s="10">
        <v>80</v>
      </c>
      <c r="G400" s="10">
        <v>69</v>
      </c>
      <c r="H400" s="10">
        <v>0</v>
      </c>
      <c r="I400" s="10"/>
      <c r="J400" s="10"/>
      <c r="K400" s="10"/>
      <c r="L400" s="10"/>
      <c r="M400" s="10">
        <v>161</v>
      </c>
      <c r="N400" s="10">
        <v>80</v>
      </c>
    </row>
    <row r="401" spans="2:14" x14ac:dyDescent="0.2">
      <c r="B401" s="47" t="s">
        <v>770</v>
      </c>
      <c r="C401" s="10"/>
      <c r="D401" s="10"/>
      <c r="E401" s="10">
        <v>92</v>
      </c>
      <c r="F401" s="10">
        <v>80</v>
      </c>
      <c r="G401" s="10">
        <v>69</v>
      </c>
      <c r="H401" s="10">
        <v>0</v>
      </c>
      <c r="I401" s="10"/>
      <c r="J401" s="10"/>
      <c r="K401" s="10"/>
      <c r="L401" s="10"/>
      <c r="M401" s="10">
        <v>161</v>
      </c>
      <c r="N401" s="10">
        <v>80</v>
      </c>
    </row>
    <row r="402" spans="2:14" x14ac:dyDescent="0.2">
      <c r="B402" s="11" t="s">
        <v>285</v>
      </c>
      <c r="C402" s="10"/>
      <c r="D402" s="10"/>
      <c r="E402" s="10">
        <v>41</v>
      </c>
      <c r="F402" s="10">
        <v>0</v>
      </c>
      <c r="G402" s="10">
        <v>41</v>
      </c>
      <c r="H402" s="10">
        <v>0</v>
      </c>
      <c r="I402" s="10"/>
      <c r="J402" s="10"/>
      <c r="K402" s="10"/>
      <c r="L402" s="10"/>
      <c r="M402" s="10">
        <v>82</v>
      </c>
      <c r="N402" s="10">
        <v>0</v>
      </c>
    </row>
    <row r="403" spans="2:14" x14ac:dyDescent="0.2">
      <c r="B403" s="47" t="s">
        <v>770</v>
      </c>
      <c r="C403" s="10"/>
      <c r="D403" s="10"/>
      <c r="E403" s="10">
        <v>41</v>
      </c>
      <c r="F403" s="10">
        <v>0</v>
      </c>
      <c r="G403" s="10">
        <v>41</v>
      </c>
      <c r="H403" s="10">
        <v>0</v>
      </c>
      <c r="I403" s="10"/>
      <c r="J403" s="10"/>
      <c r="K403" s="10"/>
      <c r="L403" s="10"/>
      <c r="M403" s="10">
        <v>82</v>
      </c>
      <c r="N403" s="10">
        <v>0</v>
      </c>
    </row>
    <row r="404" spans="2:14" x14ac:dyDescent="0.2">
      <c r="B404" s="11" t="s">
        <v>152</v>
      </c>
      <c r="C404" s="10"/>
      <c r="D404" s="10"/>
      <c r="E404" s="10">
        <v>194</v>
      </c>
      <c r="F404" s="10">
        <v>0</v>
      </c>
      <c r="G404" s="10">
        <v>76</v>
      </c>
      <c r="H404" s="10">
        <v>0</v>
      </c>
      <c r="I404" s="10"/>
      <c r="J404" s="10"/>
      <c r="K404" s="10"/>
      <c r="L404" s="10"/>
      <c r="M404" s="10">
        <v>270</v>
      </c>
      <c r="N404" s="10">
        <v>0</v>
      </c>
    </row>
    <row r="405" spans="2:14" x14ac:dyDescent="0.2">
      <c r="B405" s="47" t="s">
        <v>770</v>
      </c>
      <c r="C405" s="10"/>
      <c r="D405" s="10"/>
      <c r="E405" s="10">
        <v>194</v>
      </c>
      <c r="F405" s="10">
        <v>0</v>
      </c>
      <c r="G405" s="10">
        <v>76</v>
      </c>
      <c r="H405" s="10">
        <v>0</v>
      </c>
      <c r="I405" s="10"/>
      <c r="J405" s="10"/>
      <c r="K405" s="10"/>
      <c r="L405" s="10"/>
      <c r="M405" s="10">
        <v>270</v>
      </c>
      <c r="N405" s="10">
        <v>0</v>
      </c>
    </row>
    <row r="406" spans="2:14" x14ac:dyDescent="0.2">
      <c r="B406" s="11" t="s">
        <v>280</v>
      </c>
      <c r="C406" s="10"/>
      <c r="D406" s="10"/>
      <c r="E406" s="10">
        <v>185</v>
      </c>
      <c r="F406" s="10">
        <v>111</v>
      </c>
      <c r="G406" s="10">
        <v>44</v>
      </c>
      <c r="H406" s="10">
        <v>0</v>
      </c>
      <c r="I406" s="10"/>
      <c r="J406" s="10"/>
      <c r="K406" s="10"/>
      <c r="L406" s="10"/>
      <c r="M406" s="10">
        <v>229</v>
      </c>
      <c r="N406" s="10">
        <v>111</v>
      </c>
    </row>
    <row r="407" spans="2:14" x14ac:dyDescent="0.2">
      <c r="B407" s="47" t="s">
        <v>770</v>
      </c>
      <c r="C407" s="10"/>
      <c r="D407" s="10"/>
      <c r="E407" s="10">
        <v>185</v>
      </c>
      <c r="F407" s="10">
        <v>111</v>
      </c>
      <c r="G407" s="10">
        <v>44</v>
      </c>
      <c r="H407" s="10">
        <v>0</v>
      </c>
      <c r="I407" s="10"/>
      <c r="J407" s="10"/>
      <c r="K407" s="10"/>
      <c r="L407" s="10"/>
      <c r="M407" s="10">
        <v>229</v>
      </c>
      <c r="N407" s="10">
        <v>111</v>
      </c>
    </row>
    <row r="408" spans="2:14" x14ac:dyDescent="0.2">
      <c r="B408" s="11" t="s">
        <v>279</v>
      </c>
      <c r="C408" s="10"/>
      <c r="D408" s="10"/>
      <c r="E408" s="10">
        <v>182</v>
      </c>
      <c r="F408" s="10">
        <v>0</v>
      </c>
      <c r="G408" s="10"/>
      <c r="H408" s="10"/>
      <c r="I408" s="10"/>
      <c r="J408" s="10"/>
      <c r="K408" s="10"/>
      <c r="L408" s="10"/>
      <c r="M408" s="10">
        <v>182</v>
      </c>
      <c r="N408" s="10">
        <v>0</v>
      </c>
    </row>
    <row r="409" spans="2:14" x14ac:dyDescent="0.2">
      <c r="B409" s="47" t="s">
        <v>770</v>
      </c>
      <c r="C409" s="10"/>
      <c r="D409" s="10"/>
      <c r="E409" s="10">
        <v>182</v>
      </c>
      <c r="F409" s="10">
        <v>0</v>
      </c>
      <c r="G409" s="10"/>
      <c r="H409" s="10"/>
      <c r="I409" s="10"/>
      <c r="J409" s="10"/>
      <c r="K409" s="10"/>
      <c r="L409" s="10"/>
      <c r="M409" s="10">
        <v>182</v>
      </c>
      <c r="N409" s="10">
        <v>0</v>
      </c>
    </row>
    <row r="410" spans="2:14" x14ac:dyDescent="0.2">
      <c r="B410" s="11" t="s">
        <v>405</v>
      </c>
      <c r="C410" s="10"/>
      <c r="D410" s="10"/>
      <c r="E410" s="10">
        <v>204</v>
      </c>
      <c r="F410" s="10">
        <v>181</v>
      </c>
      <c r="G410" s="10">
        <v>43</v>
      </c>
      <c r="H410" s="10">
        <v>0</v>
      </c>
      <c r="I410" s="10"/>
      <c r="J410" s="10"/>
      <c r="K410" s="10"/>
      <c r="L410" s="10"/>
      <c r="M410" s="10">
        <v>247</v>
      </c>
      <c r="N410" s="10">
        <v>181</v>
      </c>
    </row>
    <row r="411" spans="2:14" x14ac:dyDescent="0.2">
      <c r="B411" s="47" t="s">
        <v>770</v>
      </c>
      <c r="C411" s="10"/>
      <c r="D411" s="10"/>
      <c r="E411" s="10">
        <v>204</v>
      </c>
      <c r="F411" s="10">
        <v>181</v>
      </c>
      <c r="G411" s="10">
        <v>43</v>
      </c>
      <c r="H411" s="10">
        <v>0</v>
      </c>
      <c r="I411" s="10"/>
      <c r="J411" s="10"/>
      <c r="K411" s="10"/>
      <c r="L411" s="10"/>
      <c r="M411" s="10">
        <v>247</v>
      </c>
      <c r="N411" s="10">
        <v>181</v>
      </c>
    </row>
    <row r="412" spans="2:14" x14ac:dyDescent="0.2">
      <c r="B412" s="11" t="s">
        <v>281</v>
      </c>
      <c r="C412" s="10"/>
      <c r="D412" s="10"/>
      <c r="E412" s="10">
        <v>91</v>
      </c>
      <c r="F412" s="10">
        <v>0</v>
      </c>
      <c r="G412" s="10">
        <v>101</v>
      </c>
      <c r="H412" s="10">
        <v>1</v>
      </c>
      <c r="I412" s="10"/>
      <c r="J412" s="10"/>
      <c r="K412" s="10"/>
      <c r="L412" s="10"/>
      <c r="M412" s="10">
        <v>192</v>
      </c>
      <c r="N412" s="10">
        <v>1</v>
      </c>
    </row>
    <row r="413" spans="2:14" x14ac:dyDescent="0.2">
      <c r="B413" s="47" t="s">
        <v>770</v>
      </c>
      <c r="C413" s="10"/>
      <c r="D413" s="10"/>
      <c r="E413" s="10">
        <v>91</v>
      </c>
      <c r="F413" s="10">
        <v>0</v>
      </c>
      <c r="G413" s="10">
        <v>101</v>
      </c>
      <c r="H413" s="10">
        <v>1</v>
      </c>
      <c r="I413" s="10"/>
      <c r="J413" s="10"/>
      <c r="K413" s="10"/>
      <c r="L413" s="10"/>
      <c r="M413" s="10">
        <v>192</v>
      </c>
      <c r="N413" s="10">
        <v>1</v>
      </c>
    </row>
    <row r="414" spans="2:14" x14ac:dyDescent="0.2">
      <c r="B414" s="11" t="s">
        <v>458</v>
      </c>
      <c r="C414" s="10"/>
      <c r="D414" s="10"/>
      <c r="E414" s="10">
        <v>286</v>
      </c>
      <c r="F414" s="10">
        <v>104</v>
      </c>
      <c r="G414" s="10">
        <v>80</v>
      </c>
      <c r="H414" s="10">
        <v>40</v>
      </c>
      <c r="I414" s="10"/>
      <c r="J414" s="10"/>
      <c r="K414" s="10"/>
      <c r="L414" s="10"/>
      <c r="M414" s="10">
        <v>366</v>
      </c>
      <c r="N414" s="10">
        <v>144</v>
      </c>
    </row>
    <row r="415" spans="2:14" x14ac:dyDescent="0.2">
      <c r="B415" s="47" t="s">
        <v>685</v>
      </c>
      <c r="C415" s="10"/>
      <c r="D415" s="10"/>
      <c r="E415" s="10"/>
      <c r="F415" s="10"/>
      <c r="G415" s="10">
        <v>80</v>
      </c>
      <c r="H415" s="10">
        <v>40</v>
      </c>
      <c r="I415" s="10"/>
      <c r="J415" s="10"/>
      <c r="K415" s="10"/>
      <c r="L415" s="10"/>
      <c r="M415" s="10">
        <v>80</v>
      </c>
      <c r="N415" s="10">
        <v>40</v>
      </c>
    </row>
    <row r="416" spans="2:14" x14ac:dyDescent="0.2">
      <c r="B416" s="47" t="s">
        <v>688</v>
      </c>
      <c r="C416" s="10"/>
      <c r="D416" s="10"/>
      <c r="E416" s="10">
        <v>35</v>
      </c>
      <c r="F416" s="10">
        <v>35</v>
      </c>
      <c r="G416" s="10"/>
      <c r="H416" s="10"/>
      <c r="I416" s="10"/>
      <c r="J416" s="10"/>
      <c r="K416" s="10"/>
      <c r="L416" s="10"/>
      <c r="M416" s="10">
        <v>35</v>
      </c>
      <c r="N416" s="10">
        <v>35</v>
      </c>
    </row>
    <row r="417" spans="2:14" x14ac:dyDescent="0.2">
      <c r="B417" s="47" t="s">
        <v>690</v>
      </c>
      <c r="C417" s="10"/>
      <c r="D417" s="10"/>
      <c r="E417" s="10">
        <v>69</v>
      </c>
      <c r="F417" s="10">
        <v>69</v>
      </c>
      <c r="G417" s="10"/>
      <c r="H417" s="10"/>
      <c r="I417" s="10"/>
      <c r="J417" s="10"/>
      <c r="K417" s="10"/>
      <c r="L417" s="10"/>
      <c r="M417" s="10">
        <v>69</v>
      </c>
      <c r="N417" s="10">
        <v>69</v>
      </c>
    </row>
    <row r="418" spans="2:14" x14ac:dyDescent="0.2">
      <c r="B418" s="47" t="s">
        <v>770</v>
      </c>
      <c r="C418" s="10"/>
      <c r="D418" s="10"/>
      <c r="E418" s="10">
        <v>182</v>
      </c>
      <c r="F418" s="10">
        <v>0</v>
      </c>
      <c r="G418" s="10"/>
      <c r="H418" s="10"/>
      <c r="I418" s="10"/>
      <c r="J418" s="10"/>
      <c r="K418" s="10"/>
      <c r="L418" s="10"/>
      <c r="M418" s="10">
        <v>182</v>
      </c>
      <c r="N418" s="10">
        <v>0</v>
      </c>
    </row>
    <row r="419" spans="2:14" x14ac:dyDescent="0.2">
      <c r="B419" s="7" t="s">
        <v>47</v>
      </c>
      <c r="C419" s="10"/>
      <c r="D419" s="10"/>
      <c r="E419" s="10">
        <v>384</v>
      </c>
      <c r="F419" s="10">
        <v>384</v>
      </c>
      <c r="G419" s="10">
        <v>87</v>
      </c>
      <c r="H419" s="10">
        <v>0</v>
      </c>
      <c r="I419" s="10"/>
      <c r="J419" s="10"/>
      <c r="K419" s="10"/>
      <c r="L419" s="10"/>
      <c r="M419" s="10">
        <v>471</v>
      </c>
      <c r="N419" s="10">
        <v>384</v>
      </c>
    </row>
    <row r="420" spans="2:14" x14ac:dyDescent="0.2">
      <c r="B420" s="11" t="s">
        <v>389</v>
      </c>
      <c r="C420" s="10"/>
      <c r="D420" s="10"/>
      <c r="E420" s="10">
        <v>33</v>
      </c>
      <c r="F420" s="10">
        <v>33</v>
      </c>
      <c r="G420" s="10">
        <v>1</v>
      </c>
      <c r="H420" s="10">
        <v>0</v>
      </c>
      <c r="I420" s="10"/>
      <c r="J420" s="10"/>
      <c r="K420" s="10"/>
      <c r="L420" s="10"/>
      <c r="M420" s="10">
        <v>34</v>
      </c>
      <c r="N420" s="10">
        <v>33</v>
      </c>
    </row>
    <row r="421" spans="2:14" x14ac:dyDescent="0.2">
      <c r="B421" s="47" t="s">
        <v>10</v>
      </c>
      <c r="C421" s="10"/>
      <c r="D421" s="10"/>
      <c r="E421" s="10">
        <v>33</v>
      </c>
      <c r="F421" s="10">
        <v>33</v>
      </c>
      <c r="G421" s="10"/>
      <c r="H421" s="10"/>
      <c r="I421" s="10"/>
      <c r="J421" s="10"/>
      <c r="K421" s="10"/>
      <c r="L421" s="10"/>
      <c r="M421" s="10">
        <v>33</v>
      </c>
      <c r="N421" s="10">
        <v>33</v>
      </c>
    </row>
    <row r="422" spans="2:14" x14ac:dyDescent="0.2">
      <c r="B422" s="47" t="s">
        <v>779</v>
      </c>
      <c r="C422" s="10"/>
      <c r="D422" s="10"/>
      <c r="E422" s="10"/>
      <c r="F422" s="10"/>
      <c r="G422" s="10">
        <v>1</v>
      </c>
      <c r="H422" s="10">
        <v>0</v>
      </c>
      <c r="I422" s="10"/>
      <c r="J422" s="10"/>
      <c r="K422" s="10"/>
      <c r="L422" s="10"/>
      <c r="M422" s="10">
        <v>1</v>
      </c>
      <c r="N422" s="10">
        <v>0</v>
      </c>
    </row>
    <row r="423" spans="2:14" x14ac:dyDescent="0.2">
      <c r="B423" s="11" t="s">
        <v>459</v>
      </c>
      <c r="C423" s="10"/>
      <c r="D423" s="10"/>
      <c r="E423" s="10">
        <v>37</v>
      </c>
      <c r="F423" s="10">
        <v>37</v>
      </c>
      <c r="G423" s="10">
        <v>1</v>
      </c>
      <c r="H423" s="10">
        <v>0</v>
      </c>
      <c r="I423" s="10"/>
      <c r="J423" s="10"/>
      <c r="K423" s="10"/>
      <c r="L423" s="10"/>
      <c r="M423" s="10">
        <v>38</v>
      </c>
      <c r="N423" s="10">
        <v>37</v>
      </c>
    </row>
    <row r="424" spans="2:14" x14ac:dyDescent="0.2">
      <c r="B424" s="47" t="s">
        <v>10</v>
      </c>
      <c r="C424" s="10"/>
      <c r="D424" s="10"/>
      <c r="E424" s="10">
        <v>37</v>
      </c>
      <c r="F424" s="10">
        <v>37</v>
      </c>
      <c r="G424" s="10"/>
      <c r="H424" s="10"/>
      <c r="I424" s="10"/>
      <c r="J424" s="10"/>
      <c r="K424" s="10"/>
      <c r="L424" s="10"/>
      <c r="M424" s="10">
        <v>37</v>
      </c>
      <c r="N424" s="10">
        <v>37</v>
      </c>
    </row>
    <row r="425" spans="2:14" x14ac:dyDescent="0.2">
      <c r="B425" s="47" t="s">
        <v>779</v>
      </c>
      <c r="C425" s="10"/>
      <c r="D425" s="10"/>
      <c r="E425" s="10"/>
      <c r="F425" s="10"/>
      <c r="G425" s="10">
        <v>1</v>
      </c>
      <c r="H425" s="10">
        <v>0</v>
      </c>
      <c r="I425" s="10"/>
      <c r="J425" s="10"/>
      <c r="K425" s="10"/>
      <c r="L425" s="10"/>
      <c r="M425" s="10">
        <v>1</v>
      </c>
      <c r="N425" s="10">
        <v>0</v>
      </c>
    </row>
    <row r="426" spans="2:14" x14ac:dyDescent="0.2">
      <c r="B426" s="11" t="s">
        <v>460</v>
      </c>
      <c r="C426" s="10"/>
      <c r="D426" s="10"/>
      <c r="E426" s="10">
        <v>52</v>
      </c>
      <c r="F426" s="10">
        <v>52</v>
      </c>
      <c r="G426" s="10"/>
      <c r="H426" s="10"/>
      <c r="I426" s="10"/>
      <c r="J426" s="10"/>
      <c r="K426" s="10"/>
      <c r="L426" s="10"/>
      <c r="M426" s="10">
        <v>52</v>
      </c>
      <c r="N426" s="10">
        <v>52</v>
      </c>
    </row>
    <row r="427" spans="2:14" x14ac:dyDescent="0.2">
      <c r="B427" s="47" t="s">
        <v>10</v>
      </c>
      <c r="C427" s="10"/>
      <c r="D427" s="10"/>
      <c r="E427" s="10">
        <v>52</v>
      </c>
      <c r="F427" s="10">
        <v>52</v>
      </c>
      <c r="G427" s="10"/>
      <c r="H427" s="10"/>
      <c r="I427" s="10"/>
      <c r="J427" s="10"/>
      <c r="K427" s="10"/>
      <c r="L427" s="10"/>
      <c r="M427" s="10">
        <v>52</v>
      </c>
      <c r="N427" s="10">
        <v>52</v>
      </c>
    </row>
    <row r="428" spans="2:14" x14ac:dyDescent="0.2">
      <c r="B428" s="11" t="s">
        <v>461</v>
      </c>
      <c r="C428" s="10"/>
      <c r="D428" s="10"/>
      <c r="E428" s="10">
        <v>117</v>
      </c>
      <c r="F428" s="10">
        <v>117</v>
      </c>
      <c r="G428" s="10"/>
      <c r="H428" s="10"/>
      <c r="I428" s="10"/>
      <c r="J428" s="10"/>
      <c r="K428" s="10"/>
      <c r="L428" s="10"/>
      <c r="M428" s="10">
        <v>117</v>
      </c>
      <c r="N428" s="10">
        <v>117</v>
      </c>
    </row>
    <row r="429" spans="2:14" x14ac:dyDescent="0.2">
      <c r="B429" s="47" t="s">
        <v>10</v>
      </c>
      <c r="C429" s="10"/>
      <c r="D429" s="10"/>
      <c r="E429" s="10">
        <v>117</v>
      </c>
      <c r="F429" s="10">
        <v>117</v>
      </c>
      <c r="G429" s="10"/>
      <c r="H429" s="10"/>
      <c r="I429" s="10"/>
      <c r="J429" s="10"/>
      <c r="K429" s="10"/>
      <c r="L429" s="10"/>
      <c r="M429" s="10">
        <v>117</v>
      </c>
      <c r="N429" s="10">
        <v>117</v>
      </c>
    </row>
    <row r="430" spans="2:14" x14ac:dyDescent="0.2">
      <c r="B430" s="11" t="s">
        <v>462</v>
      </c>
      <c r="C430" s="10"/>
      <c r="D430" s="10"/>
      <c r="E430" s="10"/>
      <c r="F430" s="10"/>
      <c r="G430" s="10">
        <v>17</v>
      </c>
      <c r="H430" s="10">
        <v>0</v>
      </c>
      <c r="I430" s="10"/>
      <c r="J430" s="10"/>
      <c r="K430" s="10"/>
      <c r="L430" s="10"/>
      <c r="M430" s="10">
        <v>17</v>
      </c>
      <c r="N430" s="10">
        <v>0</v>
      </c>
    </row>
    <row r="431" spans="2:14" x14ac:dyDescent="0.2">
      <c r="B431" s="47" t="s">
        <v>779</v>
      </c>
      <c r="C431" s="10"/>
      <c r="D431" s="10"/>
      <c r="E431" s="10"/>
      <c r="F431" s="10"/>
      <c r="G431" s="10">
        <v>17</v>
      </c>
      <c r="H431" s="10">
        <v>0</v>
      </c>
      <c r="I431" s="10"/>
      <c r="J431" s="10"/>
      <c r="K431" s="10"/>
      <c r="L431" s="10"/>
      <c r="M431" s="10">
        <v>17</v>
      </c>
      <c r="N431" s="10">
        <v>0</v>
      </c>
    </row>
    <row r="432" spans="2:14" x14ac:dyDescent="0.2">
      <c r="B432" s="11" t="s">
        <v>463</v>
      </c>
      <c r="C432" s="10"/>
      <c r="D432" s="10"/>
      <c r="E432" s="10">
        <v>26</v>
      </c>
      <c r="F432" s="10">
        <v>26</v>
      </c>
      <c r="G432" s="10">
        <v>2</v>
      </c>
      <c r="H432" s="10">
        <v>0</v>
      </c>
      <c r="I432" s="10"/>
      <c r="J432" s="10"/>
      <c r="K432" s="10"/>
      <c r="L432" s="10"/>
      <c r="M432" s="10">
        <v>28</v>
      </c>
      <c r="N432" s="10">
        <v>26</v>
      </c>
    </row>
    <row r="433" spans="2:14" x14ac:dyDescent="0.2">
      <c r="B433" s="47" t="s">
        <v>10</v>
      </c>
      <c r="C433" s="10"/>
      <c r="D433" s="10"/>
      <c r="E433" s="10">
        <v>26</v>
      </c>
      <c r="F433" s="10">
        <v>26</v>
      </c>
      <c r="G433" s="10"/>
      <c r="H433" s="10"/>
      <c r="I433" s="10"/>
      <c r="J433" s="10"/>
      <c r="K433" s="10"/>
      <c r="L433" s="10"/>
      <c r="M433" s="10">
        <v>26</v>
      </c>
      <c r="N433" s="10">
        <v>26</v>
      </c>
    </row>
    <row r="434" spans="2:14" x14ac:dyDescent="0.2">
      <c r="B434" s="47" t="s">
        <v>779</v>
      </c>
      <c r="C434" s="10"/>
      <c r="D434" s="10"/>
      <c r="E434" s="10"/>
      <c r="F434" s="10"/>
      <c r="G434" s="10">
        <v>2</v>
      </c>
      <c r="H434" s="10">
        <v>0</v>
      </c>
      <c r="I434" s="10"/>
      <c r="J434" s="10"/>
      <c r="K434" s="10"/>
      <c r="L434" s="10"/>
      <c r="M434" s="10">
        <v>2</v>
      </c>
      <c r="N434" s="10">
        <v>0</v>
      </c>
    </row>
    <row r="435" spans="2:14" x14ac:dyDescent="0.2">
      <c r="B435" s="11" t="s">
        <v>464</v>
      </c>
      <c r="C435" s="10"/>
      <c r="D435" s="10"/>
      <c r="E435" s="10"/>
      <c r="F435" s="10"/>
      <c r="G435" s="10">
        <v>6</v>
      </c>
      <c r="H435" s="10">
        <v>0</v>
      </c>
      <c r="I435" s="10"/>
      <c r="J435" s="10"/>
      <c r="K435" s="10"/>
      <c r="L435" s="10"/>
      <c r="M435" s="10">
        <v>6</v>
      </c>
      <c r="N435" s="10">
        <v>0</v>
      </c>
    </row>
    <row r="436" spans="2:14" x14ac:dyDescent="0.2">
      <c r="B436" s="47" t="s">
        <v>779</v>
      </c>
      <c r="C436" s="10"/>
      <c r="D436" s="10"/>
      <c r="E436" s="10"/>
      <c r="F436" s="10"/>
      <c r="G436" s="10">
        <v>6</v>
      </c>
      <c r="H436" s="10">
        <v>0</v>
      </c>
      <c r="I436" s="10"/>
      <c r="J436" s="10"/>
      <c r="K436" s="10"/>
      <c r="L436" s="10"/>
      <c r="M436" s="10">
        <v>6</v>
      </c>
      <c r="N436" s="10">
        <v>0</v>
      </c>
    </row>
    <row r="437" spans="2:14" x14ac:dyDescent="0.2">
      <c r="B437" s="11" t="s">
        <v>465</v>
      </c>
      <c r="C437" s="10"/>
      <c r="D437" s="10"/>
      <c r="E437" s="10"/>
      <c r="F437" s="10"/>
      <c r="G437" s="10">
        <v>8</v>
      </c>
      <c r="H437" s="10">
        <v>0</v>
      </c>
      <c r="I437" s="10"/>
      <c r="J437" s="10"/>
      <c r="K437" s="10"/>
      <c r="L437" s="10"/>
      <c r="M437" s="10">
        <v>8</v>
      </c>
      <c r="N437" s="10">
        <v>0</v>
      </c>
    </row>
    <row r="438" spans="2:14" x14ac:dyDescent="0.2">
      <c r="B438" s="47" t="s">
        <v>779</v>
      </c>
      <c r="C438" s="10"/>
      <c r="D438" s="10"/>
      <c r="E438" s="10"/>
      <c r="F438" s="10"/>
      <c r="G438" s="10">
        <v>8</v>
      </c>
      <c r="H438" s="10">
        <v>0</v>
      </c>
      <c r="I438" s="10"/>
      <c r="J438" s="10"/>
      <c r="K438" s="10"/>
      <c r="L438" s="10"/>
      <c r="M438" s="10">
        <v>8</v>
      </c>
      <c r="N438" s="10">
        <v>0</v>
      </c>
    </row>
    <row r="439" spans="2:14" x14ac:dyDescent="0.2">
      <c r="B439" s="11" t="s">
        <v>466</v>
      </c>
      <c r="C439" s="10"/>
      <c r="D439" s="10"/>
      <c r="E439" s="10"/>
      <c r="F439" s="10"/>
      <c r="G439" s="10">
        <v>22</v>
      </c>
      <c r="H439" s="10">
        <v>0</v>
      </c>
      <c r="I439" s="10"/>
      <c r="J439" s="10"/>
      <c r="K439" s="10"/>
      <c r="L439" s="10"/>
      <c r="M439" s="10">
        <v>22</v>
      </c>
      <c r="N439" s="10">
        <v>0</v>
      </c>
    </row>
    <row r="440" spans="2:14" x14ac:dyDescent="0.2">
      <c r="B440" s="47" t="s">
        <v>779</v>
      </c>
      <c r="C440" s="10"/>
      <c r="D440" s="10"/>
      <c r="E440" s="10"/>
      <c r="F440" s="10"/>
      <c r="G440" s="10">
        <v>22</v>
      </c>
      <c r="H440" s="10">
        <v>0</v>
      </c>
      <c r="I440" s="10"/>
      <c r="J440" s="10"/>
      <c r="K440" s="10"/>
      <c r="L440" s="10"/>
      <c r="M440" s="10">
        <v>22</v>
      </c>
      <c r="N440" s="10">
        <v>0</v>
      </c>
    </row>
    <row r="441" spans="2:14" x14ac:dyDescent="0.2">
      <c r="B441" s="11" t="s">
        <v>467</v>
      </c>
      <c r="C441" s="10"/>
      <c r="D441" s="10"/>
      <c r="E441" s="10"/>
      <c r="F441" s="10"/>
      <c r="G441" s="10">
        <v>16</v>
      </c>
      <c r="H441" s="10">
        <v>0</v>
      </c>
      <c r="I441" s="10"/>
      <c r="J441" s="10"/>
      <c r="K441" s="10"/>
      <c r="L441" s="10"/>
      <c r="M441" s="10">
        <v>16</v>
      </c>
      <c r="N441" s="10">
        <v>0</v>
      </c>
    </row>
    <row r="442" spans="2:14" x14ac:dyDescent="0.2">
      <c r="B442" s="47" t="s">
        <v>779</v>
      </c>
      <c r="C442" s="10"/>
      <c r="D442" s="10"/>
      <c r="E442" s="10"/>
      <c r="F442" s="10"/>
      <c r="G442" s="10">
        <v>16</v>
      </c>
      <c r="H442" s="10">
        <v>0</v>
      </c>
      <c r="I442" s="10"/>
      <c r="J442" s="10"/>
      <c r="K442" s="10"/>
      <c r="L442" s="10"/>
      <c r="M442" s="10">
        <v>16</v>
      </c>
      <c r="N442" s="10">
        <v>0</v>
      </c>
    </row>
    <row r="443" spans="2:14" x14ac:dyDescent="0.2">
      <c r="B443" s="11" t="s">
        <v>468</v>
      </c>
      <c r="C443" s="10"/>
      <c r="D443" s="10"/>
      <c r="E443" s="10"/>
      <c r="F443" s="10"/>
      <c r="G443" s="10">
        <v>4</v>
      </c>
      <c r="H443" s="10">
        <v>0</v>
      </c>
      <c r="I443" s="10"/>
      <c r="J443" s="10"/>
      <c r="K443" s="10"/>
      <c r="L443" s="10"/>
      <c r="M443" s="10">
        <v>4</v>
      </c>
      <c r="N443" s="10">
        <v>0</v>
      </c>
    </row>
    <row r="444" spans="2:14" x14ac:dyDescent="0.2">
      <c r="B444" s="47" t="s">
        <v>779</v>
      </c>
      <c r="C444" s="10"/>
      <c r="D444" s="10"/>
      <c r="E444" s="10"/>
      <c r="F444" s="10"/>
      <c r="G444" s="10">
        <v>4</v>
      </c>
      <c r="H444" s="10">
        <v>0</v>
      </c>
      <c r="I444" s="10"/>
      <c r="J444" s="10"/>
      <c r="K444" s="10"/>
      <c r="L444" s="10"/>
      <c r="M444" s="10">
        <v>4</v>
      </c>
      <c r="N444" s="10">
        <v>0</v>
      </c>
    </row>
    <row r="445" spans="2:14" x14ac:dyDescent="0.2">
      <c r="B445" s="11" t="s">
        <v>469</v>
      </c>
      <c r="C445" s="10"/>
      <c r="D445" s="10"/>
      <c r="E445" s="10"/>
      <c r="F445" s="10"/>
      <c r="G445" s="10">
        <v>1</v>
      </c>
      <c r="H445" s="10">
        <v>0</v>
      </c>
      <c r="I445" s="10"/>
      <c r="J445" s="10"/>
      <c r="K445" s="10"/>
      <c r="L445" s="10"/>
      <c r="M445" s="10">
        <v>1</v>
      </c>
      <c r="N445" s="10">
        <v>0</v>
      </c>
    </row>
    <row r="446" spans="2:14" x14ac:dyDescent="0.2">
      <c r="B446" s="47" t="s">
        <v>779</v>
      </c>
      <c r="C446" s="10"/>
      <c r="D446" s="10"/>
      <c r="E446" s="10"/>
      <c r="F446" s="10"/>
      <c r="G446" s="10">
        <v>1</v>
      </c>
      <c r="H446" s="10">
        <v>0</v>
      </c>
      <c r="I446" s="10"/>
      <c r="J446" s="10"/>
      <c r="K446" s="10"/>
      <c r="L446" s="10"/>
      <c r="M446" s="10">
        <v>1</v>
      </c>
      <c r="N446" s="10">
        <v>0</v>
      </c>
    </row>
    <row r="447" spans="2:14" x14ac:dyDescent="0.2">
      <c r="B447" s="11" t="s">
        <v>179</v>
      </c>
      <c r="C447" s="10"/>
      <c r="D447" s="10"/>
      <c r="E447" s="10">
        <v>71</v>
      </c>
      <c r="F447" s="10">
        <v>71</v>
      </c>
      <c r="G447" s="10"/>
      <c r="H447" s="10"/>
      <c r="I447" s="10"/>
      <c r="J447" s="10"/>
      <c r="K447" s="10"/>
      <c r="L447" s="10"/>
      <c r="M447" s="10">
        <v>71</v>
      </c>
      <c r="N447" s="10">
        <v>71</v>
      </c>
    </row>
    <row r="448" spans="2:14" x14ac:dyDescent="0.2">
      <c r="B448" s="47" t="s">
        <v>690</v>
      </c>
      <c r="C448" s="10"/>
      <c r="D448" s="10"/>
      <c r="E448" s="10">
        <v>44</v>
      </c>
      <c r="F448" s="10">
        <v>44</v>
      </c>
      <c r="G448" s="10"/>
      <c r="H448" s="10"/>
      <c r="I448" s="10"/>
      <c r="J448" s="10"/>
      <c r="K448" s="10"/>
      <c r="L448" s="10"/>
      <c r="M448" s="10">
        <v>44</v>
      </c>
      <c r="N448" s="10">
        <v>44</v>
      </c>
    </row>
    <row r="449" spans="2:14" x14ac:dyDescent="0.2">
      <c r="B449" s="47" t="s">
        <v>10</v>
      </c>
      <c r="C449" s="10"/>
      <c r="D449" s="10"/>
      <c r="E449" s="10">
        <v>27</v>
      </c>
      <c r="F449" s="10">
        <v>27</v>
      </c>
      <c r="G449" s="10"/>
      <c r="H449" s="10"/>
      <c r="I449" s="10"/>
      <c r="J449" s="10"/>
      <c r="K449" s="10"/>
      <c r="L449" s="10"/>
      <c r="M449" s="10">
        <v>27</v>
      </c>
      <c r="N449" s="10">
        <v>27</v>
      </c>
    </row>
    <row r="450" spans="2:14" x14ac:dyDescent="0.2">
      <c r="B450" s="11" t="s">
        <v>470</v>
      </c>
      <c r="C450" s="10"/>
      <c r="D450" s="10"/>
      <c r="E450" s="10">
        <v>48</v>
      </c>
      <c r="F450" s="10">
        <v>48</v>
      </c>
      <c r="G450" s="10"/>
      <c r="H450" s="10"/>
      <c r="I450" s="10"/>
      <c r="J450" s="10"/>
      <c r="K450" s="10"/>
      <c r="L450" s="10"/>
      <c r="M450" s="10">
        <v>48</v>
      </c>
      <c r="N450" s="10">
        <v>48</v>
      </c>
    </row>
    <row r="451" spans="2:14" x14ac:dyDescent="0.2">
      <c r="B451" s="47" t="s">
        <v>690</v>
      </c>
      <c r="C451" s="10"/>
      <c r="D451" s="10"/>
      <c r="E451" s="10">
        <v>7</v>
      </c>
      <c r="F451" s="10">
        <v>7</v>
      </c>
      <c r="G451" s="10"/>
      <c r="H451" s="10"/>
      <c r="I451" s="10"/>
      <c r="J451" s="10"/>
      <c r="K451" s="10"/>
      <c r="L451" s="10"/>
      <c r="M451" s="10">
        <v>7</v>
      </c>
      <c r="N451" s="10">
        <v>7</v>
      </c>
    </row>
    <row r="452" spans="2:14" x14ac:dyDescent="0.2">
      <c r="B452" s="47" t="s">
        <v>10</v>
      </c>
      <c r="C452" s="10"/>
      <c r="D452" s="10"/>
      <c r="E452" s="10">
        <v>41</v>
      </c>
      <c r="F452" s="10">
        <v>41</v>
      </c>
      <c r="G452" s="10"/>
      <c r="H452" s="10"/>
      <c r="I452" s="10"/>
      <c r="J452" s="10"/>
      <c r="K452" s="10"/>
      <c r="L452" s="10"/>
      <c r="M452" s="10">
        <v>41</v>
      </c>
      <c r="N452" s="10">
        <v>41</v>
      </c>
    </row>
    <row r="453" spans="2:14" x14ac:dyDescent="0.2">
      <c r="B453" s="11" t="s">
        <v>471</v>
      </c>
      <c r="C453" s="10"/>
      <c r="D453" s="10"/>
      <c r="E453" s="10"/>
      <c r="F453" s="10"/>
      <c r="G453" s="10">
        <v>9</v>
      </c>
      <c r="H453" s="10">
        <v>0</v>
      </c>
      <c r="I453" s="10"/>
      <c r="J453" s="10"/>
      <c r="K453" s="10"/>
      <c r="L453" s="10"/>
      <c r="M453" s="10">
        <v>9</v>
      </c>
      <c r="N453" s="10">
        <v>0</v>
      </c>
    </row>
    <row r="454" spans="2:14" x14ac:dyDescent="0.2">
      <c r="B454" s="47" t="s">
        <v>779</v>
      </c>
      <c r="C454" s="10"/>
      <c r="D454" s="10"/>
      <c r="E454" s="10"/>
      <c r="F454" s="10"/>
      <c r="G454" s="10">
        <v>9</v>
      </c>
      <c r="H454" s="10">
        <v>0</v>
      </c>
      <c r="I454" s="10"/>
      <c r="J454" s="10"/>
      <c r="K454" s="10"/>
      <c r="L454" s="10"/>
      <c r="M454" s="10">
        <v>9</v>
      </c>
      <c r="N454" s="10">
        <v>0</v>
      </c>
    </row>
    <row r="455" spans="2:14" x14ac:dyDescent="0.2">
      <c r="B455" s="7" t="s">
        <v>48</v>
      </c>
      <c r="C455" s="10"/>
      <c r="D455" s="10"/>
      <c r="E455" s="10">
        <v>69</v>
      </c>
      <c r="F455" s="10">
        <v>69</v>
      </c>
      <c r="G455" s="10"/>
      <c r="H455" s="10"/>
      <c r="I455" s="10"/>
      <c r="J455" s="10"/>
      <c r="K455" s="10"/>
      <c r="L455" s="10"/>
      <c r="M455" s="10">
        <v>69</v>
      </c>
      <c r="N455" s="10">
        <v>69</v>
      </c>
    </row>
    <row r="456" spans="2:14" x14ac:dyDescent="0.2">
      <c r="B456" s="11" t="s">
        <v>671</v>
      </c>
      <c r="C456" s="10"/>
      <c r="D456" s="10"/>
      <c r="E456" s="10">
        <v>16</v>
      </c>
      <c r="F456" s="10">
        <v>16</v>
      </c>
      <c r="G456" s="10"/>
      <c r="H456" s="10"/>
      <c r="I456" s="10"/>
      <c r="J456" s="10"/>
      <c r="K456" s="10"/>
      <c r="L456" s="10"/>
      <c r="M456" s="10">
        <v>16</v>
      </c>
      <c r="N456" s="10">
        <v>16</v>
      </c>
    </row>
    <row r="457" spans="2:14" x14ac:dyDescent="0.2">
      <c r="B457" s="47" t="s">
        <v>688</v>
      </c>
      <c r="C457" s="10"/>
      <c r="D457" s="10"/>
      <c r="E457" s="10">
        <v>16</v>
      </c>
      <c r="F457" s="10">
        <v>16</v>
      </c>
      <c r="G457" s="10"/>
      <c r="H457" s="10"/>
      <c r="I457" s="10"/>
      <c r="J457" s="10"/>
      <c r="K457" s="10"/>
      <c r="L457" s="10"/>
      <c r="M457" s="10">
        <v>16</v>
      </c>
      <c r="N457" s="10">
        <v>16</v>
      </c>
    </row>
    <row r="458" spans="2:14" x14ac:dyDescent="0.2">
      <c r="B458" s="11" t="s">
        <v>133</v>
      </c>
      <c r="C458" s="10"/>
      <c r="D458" s="10"/>
      <c r="E458" s="10">
        <v>53</v>
      </c>
      <c r="F458" s="10">
        <v>53</v>
      </c>
      <c r="G458" s="10"/>
      <c r="H458" s="10"/>
      <c r="I458" s="10"/>
      <c r="J458" s="10"/>
      <c r="K458" s="10"/>
      <c r="L458" s="10"/>
      <c r="M458" s="10">
        <v>53</v>
      </c>
      <c r="N458" s="10">
        <v>53</v>
      </c>
    </row>
    <row r="459" spans="2:14" x14ac:dyDescent="0.2">
      <c r="B459" s="47" t="s">
        <v>688</v>
      </c>
      <c r="C459" s="10"/>
      <c r="D459" s="10"/>
      <c r="E459" s="10">
        <v>53</v>
      </c>
      <c r="F459" s="10">
        <v>53</v>
      </c>
      <c r="G459" s="10"/>
      <c r="H459" s="10"/>
      <c r="I459" s="10"/>
      <c r="J459" s="10"/>
      <c r="K459" s="10"/>
      <c r="L459" s="10"/>
      <c r="M459" s="10">
        <v>53</v>
      </c>
      <c r="N459" s="10">
        <v>53</v>
      </c>
    </row>
    <row r="460" spans="2:14" x14ac:dyDescent="0.2">
      <c r="B460" s="7" t="s">
        <v>660</v>
      </c>
      <c r="C460" s="10"/>
      <c r="D460" s="10"/>
      <c r="E460" s="10"/>
      <c r="F460" s="10"/>
      <c r="G460" s="10">
        <v>520</v>
      </c>
      <c r="H460" s="10"/>
      <c r="I460" s="10"/>
      <c r="J460" s="10"/>
      <c r="K460" s="10"/>
      <c r="L460" s="10"/>
      <c r="M460" s="10">
        <v>520</v>
      </c>
      <c r="N460" s="10"/>
    </row>
    <row r="461" spans="2:14" x14ac:dyDescent="0.2">
      <c r="B461" s="11" t="s">
        <v>660</v>
      </c>
      <c r="C461" s="10"/>
      <c r="D461" s="10"/>
      <c r="E461" s="10"/>
      <c r="F461" s="10"/>
      <c r="G461" s="10">
        <v>520</v>
      </c>
      <c r="H461" s="10"/>
      <c r="I461" s="10"/>
      <c r="J461" s="10"/>
      <c r="K461" s="10"/>
      <c r="L461" s="10"/>
      <c r="M461" s="10">
        <v>520</v>
      </c>
      <c r="N461" s="10"/>
    </row>
    <row r="462" spans="2:14" x14ac:dyDescent="0.2">
      <c r="B462" s="47" t="s">
        <v>690</v>
      </c>
      <c r="C462" s="10"/>
      <c r="D462" s="10"/>
      <c r="E462" s="10"/>
      <c r="F462" s="10"/>
      <c r="G462" s="10">
        <v>50</v>
      </c>
      <c r="H462" s="10"/>
      <c r="I462" s="10"/>
      <c r="J462" s="10"/>
      <c r="K462" s="10"/>
      <c r="L462" s="10"/>
      <c r="M462" s="10">
        <v>50</v>
      </c>
      <c r="N462" s="10"/>
    </row>
    <row r="463" spans="2:14" x14ac:dyDescent="0.2">
      <c r="B463" s="47" t="s">
        <v>770</v>
      </c>
      <c r="C463" s="10"/>
      <c r="D463" s="10"/>
      <c r="E463" s="10"/>
      <c r="F463" s="10"/>
      <c r="G463" s="10">
        <v>470</v>
      </c>
      <c r="H463" s="10"/>
      <c r="I463" s="10"/>
      <c r="J463" s="10"/>
      <c r="K463" s="10"/>
      <c r="L463" s="10"/>
      <c r="M463" s="10">
        <v>470</v>
      </c>
      <c r="N463" s="10"/>
    </row>
    <row r="464" spans="2:14" x14ac:dyDescent="0.2">
      <c r="B464" s="1" t="s">
        <v>34</v>
      </c>
      <c r="C464" s="10"/>
      <c r="D464" s="10"/>
      <c r="E464" s="10">
        <v>6411</v>
      </c>
      <c r="F464" s="10">
        <v>1635</v>
      </c>
      <c r="G464" s="10">
        <v>1323</v>
      </c>
      <c r="H464" s="10">
        <v>4</v>
      </c>
      <c r="I464" s="10"/>
      <c r="J464" s="10"/>
      <c r="K464" s="10"/>
      <c r="L464" s="10"/>
      <c r="M464" s="10">
        <v>7734</v>
      </c>
      <c r="N464" s="10">
        <v>1639</v>
      </c>
    </row>
    <row r="465" spans="2:14" x14ac:dyDescent="0.2">
      <c r="B465" s="7" t="s">
        <v>50</v>
      </c>
      <c r="C465" s="10"/>
      <c r="D465" s="10"/>
      <c r="E465" s="10">
        <v>1385</v>
      </c>
      <c r="F465" s="10">
        <v>449</v>
      </c>
      <c r="G465" s="10">
        <v>534</v>
      </c>
      <c r="H465" s="10">
        <v>0</v>
      </c>
      <c r="I465" s="10"/>
      <c r="J465" s="10"/>
      <c r="K465" s="10"/>
      <c r="L465" s="10"/>
      <c r="M465" s="10">
        <v>1919</v>
      </c>
      <c r="N465" s="10">
        <v>449</v>
      </c>
    </row>
    <row r="466" spans="2:14" x14ac:dyDescent="0.2">
      <c r="B466" s="11" t="s">
        <v>473</v>
      </c>
      <c r="C466" s="10"/>
      <c r="D466" s="10"/>
      <c r="E466" s="10">
        <v>42</v>
      </c>
      <c r="F466" s="10">
        <v>30</v>
      </c>
      <c r="G466" s="10">
        <v>9</v>
      </c>
      <c r="H466" s="10">
        <v>0</v>
      </c>
      <c r="I466" s="10"/>
      <c r="J466" s="10"/>
      <c r="K466" s="10"/>
      <c r="L466" s="10"/>
      <c r="M466" s="10">
        <v>51</v>
      </c>
      <c r="N466" s="10">
        <v>30</v>
      </c>
    </row>
    <row r="467" spans="2:14" x14ac:dyDescent="0.2">
      <c r="B467" s="47" t="s">
        <v>770</v>
      </c>
      <c r="C467" s="10"/>
      <c r="D467" s="10"/>
      <c r="E467" s="10">
        <v>42</v>
      </c>
      <c r="F467" s="10">
        <v>30</v>
      </c>
      <c r="G467" s="10">
        <v>9</v>
      </c>
      <c r="H467" s="10">
        <v>0</v>
      </c>
      <c r="I467" s="10"/>
      <c r="J467" s="10"/>
      <c r="K467" s="10"/>
      <c r="L467" s="10"/>
      <c r="M467" s="10">
        <v>51</v>
      </c>
      <c r="N467" s="10">
        <v>30</v>
      </c>
    </row>
    <row r="468" spans="2:14" x14ac:dyDescent="0.2">
      <c r="B468" s="11" t="s">
        <v>474</v>
      </c>
      <c r="C468" s="10"/>
      <c r="D468" s="10"/>
      <c r="E468" s="10">
        <v>53</v>
      </c>
      <c r="F468" s="10">
        <v>43</v>
      </c>
      <c r="G468" s="10">
        <v>10</v>
      </c>
      <c r="H468" s="10">
        <v>0</v>
      </c>
      <c r="I468" s="10"/>
      <c r="J468" s="10"/>
      <c r="K468" s="10"/>
      <c r="L468" s="10"/>
      <c r="M468" s="10">
        <v>63</v>
      </c>
      <c r="N468" s="10">
        <v>43</v>
      </c>
    </row>
    <row r="469" spans="2:14" x14ac:dyDescent="0.2">
      <c r="B469" s="47" t="s">
        <v>770</v>
      </c>
      <c r="C469" s="10"/>
      <c r="D469" s="10"/>
      <c r="E469" s="10">
        <v>53</v>
      </c>
      <c r="F469" s="10">
        <v>43</v>
      </c>
      <c r="G469" s="10">
        <v>10</v>
      </c>
      <c r="H469" s="10">
        <v>0</v>
      </c>
      <c r="I469" s="10"/>
      <c r="J469" s="10"/>
      <c r="K469" s="10"/>
      <c r="L469" s="10"/>
      <c r="M469" s="10">
        <v>63</v>
      </c>
      <c r="N469" s="10">
        <v>43</v>
      </c>
    </row>
    <row r="470" spans="2:14" x14ac:dyDescent="0.2">
      <c r="B470" s="11" t="s">
        <v>268</v>
      </c>
      <c r="C470" s="10"/>
      <c r="D470" s="10"/>
      <c r="E470" s="10">
        <v>109</v>
      </c>
      <c r="F470" s="10">
        <v>0</v>
      </c>
      <c r="G470" s="10">
        <v>47</v>
      </c>
      <c r="H470" s="10">
        <v>0</v>
      </c>
      <c r="I470" s="10"/>
      <c r="J470" s="10"/>
      <c r="K470" s="10"/>
      <c r="L470" s="10"/>
      <c r="M470" s="10">
        <v>156</v>
      </c>
      <c r="N470" s="10">
        <v>0</v>
      </c>
    </row>
    <row r="471" spans="2:14" x14ac:dyDescent="0.2">
      <c r="B471" s="47" t="s">
        <v>770</v>
      </c>
      <c r="C471" s="10"/>
      <c r="D471" s="10"/>
      <c r="E471" s="10">
        <v>109</v>
      </c>
      <c r="F471" s="10">
        <v>0</v>
      </c>
      <c r="G471" s="10">
        <v>47</v>
      </c>
      <c r="H471" s="10">
        <v>0</v>
      </c>
      <c r="I471" s="10"/>
      <c r="J471" s="10"/>
      <c r="K471" s="10"/>
      <c r="L471" s="10"/>
      <c r="M471" s="10">
        <v>156</v>
      </c>
      <c r="N471" s="10">
        <v>0</v>
      </c>
    </row>
    <row r="472" spans="2:14" x14ac:dyDescent="0.2">
      <c r="B472" s="11" t="s">
        <v>333</v>
      </c>
      <c r="C472" s="10"/>
      <c r="D472" s="10"/>
      <c r="E472" s="10">
        <v>47</v>
      </c>
      <c r="F472" s="10">
        <v>0</v>
      </c>
      <c r="G472" s="10">
        <v>11</v>
      </c>
      <c r="H472" s="10">
        <v>0</v>
      </c>
      <c r="I472" s="10"/>
      <c r="J472" s="10"/>
      <c r="K472" s="10"/>
      <c r="L472" s="10"/>
      <c r="M472" s="10">
        <v>58</v>
      </c>
      <c r="N472" s="10">
        <v>0</v>
      </c>
    </row>
    <row r="473" spans="2:14" x14ac:dyDescent="0.2">
      <c r="B473" s="47" t="s">
        <v>770</v>
      </c>
      <c r="C473" s="10"/>
      <c r="D473" s="10"/>
      <c r="E473" s="10">
        <v>47</v>
      </c>
      <c r="F473" s="10">
        <v>0</v>
      </c>
      <c r="G473" s="10">
        <v>11</v>
      </c>
      <c r="H473" s="10">
        <v>0</v>
      </c>
      <c r="I473" s="10"/>
      <c r="J473" s="10"/>
      <c r="K473" s="10"/>
      <c r="L473" s="10"/>
      <c r="M473" s="10">
        <v>58</v>
      </c>
      <c r="N473" s="10">
        <v>0</v>
      </c>
    </row>
    <row r="474" spans="2:14" x14ac:dyDescent="0.2">
      <c r="B474" s="11" t="s">
        <v>475</v>
      </c>
      <c r="C474" s="10"/>
      <c r="D474" s="10"/>
      <c r="E474" s="10">
        <v>51</v>
      </c>
      <c r="F474" s="10">
        <v>45</v>
      </c>
      <c r="G474" s="10">
        <v>31</v>
      </c>
      <c r="H474" s="10">
        <v>0</v>
      </c>
      <c r="I474" s="10"/>
      <c r="J474" s="10"/>
      <c r="K474" s="10"/>
      <c r="L474" s="10"/>
      <c r="M474" s="10">
        <v>82</v>
      </c>
      <c r="N474" s="10">
        <v>45</v>
      </c>
    </row>
    <row r="475" spans="2:14" x14ac:dyDescent="0.2">
      <c r="B475" s="47" t="s">
        <v>770</v>
      </c>
      <c r="C475" s="10"/>
      <c r="D475" s="10"/>
      <c r="E475" s="10">
        <v>51</v>
      </c>
      <c r="F475" s="10">
        <v>45</v>
      </c>
      <c r="G475" s="10">
        <v>31</v>
      </c>
      <c r="H475" s="10">
        <v>0</v>
      </c>
      <c r="I475" s="10"/>
      <c r="J475" s="10"/>
      <c r="K475" s="10"/>
      <c r="L475" s="10"/>
      <c r="M475" s="10">
        <v>82</v>
      </c>
      <c r="N475" s="10">
        <v>45</v>
      </c>
    </row>
    <row r="476" spans="2:14" x14ac:dyDescent="0.2">
      <c r="B476" s="11" t="s">
        <v>476</v>
      </c>
      <c r="C476" s="10"/>
      <c r="D476" s="10"/>
      <c r="E476" s="10">
        <v>50</v>
      </c>
      <c r="F476" s="10">
        <v>0</v>
      </c>
      <c r="G476" s="10">
        <v>11</v>
      </c>
      <c r="H476" s="10">
        <v>0</v>
      </c>
      <c r="I476" s="10"/>
      <c r="J476" s="10"/>
      <c r="K476" s="10"/>
      <c r="L476" s="10"/>
      <c r="M476" s="10">
        <v>61</v>
      </c>
      <c r="N476" s="10">
        <v>0</v>
      </c>
    </row>
    <row r="477" spans="2:14" x14ac:dyDescent="0.2">
      <c r="B477" s="47" t="s">
        <v>770</v>
      </c>
      <c r="C477" s="10"/>
      <c r="D477" s="10"/>
      <c r="E477" s="10">
        <v>50</v>
      </c>
      <c r="F477" s="10">
        <v>0</v>
      </c>
      <c r="G477" s="10">
        <v>11</v>
      </c>
      <c r="H477" s="10">
        <v>0</v>
      </c>
      <c r="I477" s="10"/>
      <c r="J477" s="10"/>
      <c r="K477" s="10"/>
      <c r="L477" s="10"/>
      <c r="M477" s="10">
        <v>61</v>
      </c>
      <c r="N477" s="10">
        <v>0</v>
      </c>
    </row>
    <row r="478" spans="2:14" x14ac:dyDescent="0.2">
      <c r="B478" s="11" t="s">
        <v>218</v>
      </c>
      <c r="C478" s="10"/>
      <c r="D478" s="10"/>
      <c r="E478" s="10">
        <v>60</v>
      </c>
      <c r="F478" s="10">
        <v>0</v>
      </c>
      <c r="G478" s="10">
        <v>37</v>
      </c>
      <c r="H478" s="10">
        <v>0</v>
      </c>
      <c r="I478" s="10"/>
      <c r="J478" s="10"/>
      <c r="K478" s="10"/>
      <c r="L478" s="10"/>
      <c r="M478" s="10">
        <v>97</v>
      </c>
      <c r="N478" s="10">
        <v>0</v>
      </c>
    </row>
    <row r="479" spans="2:14" x14ac:dyDescent="0.2">
      <c r="B479" s="47" t="s">
        <v>770</v>
      </c>
      <c r="C479" s="10"/>
      <c r="D479" s="10"/>
      <c r="E479" s="10">
        <v>60</v>
      </c>
      <c r="F479" s="10">
        <v>0</v>
      </c>
      <c r="G479" s="10">
        <v>37</v>
      </c>
      <c r="H479" s="10">
        <v>0</v>
      </c>
      <c r="I479" s="10"/>
      <c r="J479" s="10"/>
      <c r="K479" s="10"/>
      <c r="L479" s="10"/>
      <c r="M479" s="10">
        <v>97</v>
      </c>
      <c r="N479" s="10">
        <v>0</v>
      </c>
    </row>
    <row r="480" spans="2:14" x14ac:dyDescent="0.2">
      <c r="B480" s="11" t="s">
        <v>477</v>
      </c>
      <c r="C480" s="10"/>
      <c r="D480" s="10"/>
      <c r="E480" s="10">
        <v>29</v>
      </c>
      <c r="F480" s="10">
        <v>21</v>
      </c>
      <c r="G480" s="10">
        <v>17</v>
      </c>
      <c r="H480" s="10">
        <v>0</v>
      </c>
      <c r="I480" s="10"/>
      <c r="J480" s="10"/>
      <c r="K480" s="10"/>
      <c r="L480" s="10"/>
      <c r="M480" s="10">
        <v>46</v>
      </c>
      <c r="N480" s="10">
        <v>21</v>
      </c>
    </row>
    <row r="481" spans="2:14" x14ac:dyDescent="0.2">
      <c r="B481" s="47" t="s">
        <v>770</v>
      </c>
      <c r="C481" s="10"/>
      <c r="D481" s="10"/>
      <c r="E481" s="10">
        <v>29</v>
      </c>
      <c r="F481" s="10">
        <v>21</v>
      </c>
      <c r="G481" s="10">
        <v>17</v>
      </c>
      <c r="H481" s="10">
        <v>0</v>
      </c>
      <c r="I481" s="10"/>
      <c r="J481" s="10"/>
      <c r="K481" s="10"/>
      <c r="L481" s="10"/>
      <c r="M481" s="10">
        <v>46</v>
      </c>
      <c r="N481" s="10">
        <v>21</v>
      </c>
    </row>
    <row r="482" spans="2:14" x14ac:dyDescent="0.2">
      <c r="B482" s="11" t="s">
        <v>231</v>
      </c>
      <c r="C482" s="10"/>
      <c r="D482" s="10"/>
      <c r="E482" s="10">
        <v>73</v>
      </c>
      <c r="F482" s="10">
        <v>69</v>
      </c>
      <c r="G482" s="10">
        <v>49</v>
      </c>
      <c r="H482" s="10">
        <v>0</v>
      </c>
      <c r="I482" s="10"/>
      <c r="J482" s="10"/>
      <c r="K482" s="10"/>
      <c r="L482" s="10"/>
      <c r="M482" s="10">
        <v>122</v>
      </c>
      <c r="N482" s="10">
        <v>69</v>
      </c>
    </row>
    <row r="483" spans="2:14" x14ac:dyDescent="0.2">
      <c r="B483" s="47" t="s">
        <v>770</v>
      </c>
      <c r="C483" s="10"/>
      <c r="D483" s="10"/>
      <c r="E483" s="10">
        <v>73</v>
      </c>
      <c r="F483" s="10">
        <v>69</v>
      </c>
      <c r="G483" s="10">
        <v>49</v>
      </c>
      <c r="H483" s="10">
        <v>0</v>
      </c>
      <c r="I483" s="10"/>
      <c r="J483" s="10"/>
      <c r="K483" s="10"/>
      <c r="L483" s="10"/>
      <c r="M483" s="10">
        <v>122</v>
      </c>
      <c r="N483" s="10">
        <v>69</v>
      </c>
    </row>
    <row r="484" spans="2:14" x14ac:dyDescent="0.2">
      <c r="B484" s="11" t="s">
        <v>232</v>
      </c>
      <c r="C484" s="10"/>
      <c r="D484" s="10"/>
      <c r="E484" s="10">
        <v>77</v>
      </c>
      <c r="F484" s="10">
        <v>0</v>
      </c>
      <c r="G484" s="10">
        <v>36</v>
      </c>
      <c r="H484" s="10">
        <v>0</v>
      </c>
      <c r="I484" s="10"/>
      <c r="J484" s="10"/>
      <c r="K484" s="10"/>
      <c r="L484" s="10"/>
      <c r="M484" s="10">
        <v>113</v>
      </c>
      <c r="N484" s="10">
        <v>0</v>
      </c>
    </row>
    <row r="485" spans="2:14" x14ac:dyDescent="0.2">
      <c r="B485" s="47" t="s">
        <v>770</v>
      </c>
      <c r="C485" s="10"/>
      <c r="D485" s="10"/>
      <c r="E485" s="10">
        <v>77</v>
      </c>
      <c r="F485" s="10">
        <v>0</v>
      </c>
      <c r="G485" s="10">
        <v>36</v>
      </c>
      <c r="H485" s="10">
        <v>0</v>
      </c>
      <c r="I485" s="10"/>
      <c r="J485" s="10"/>
      <c r="K485" s="10"/>
      <c r="L485" s="10"/>
      <c r="M485" s="10">
        <v>113</v>
      </c>
      <c r="N485" s="10">
        <v>0</v>
      </c>
    </row>
    <row r="486" spans="2:14" x14ac:dyDescent="0.2">
      <c r="B486" s="11" t="s">
        <v>472</v>
      </c>
      <c r="C486" s="10"/>
      <c r="D486" s="10"/>
      <c r="E486" s="10">
        <v>86</v>
      </c>
      <c r="F486" s="10">
        <v>74</v>
      </c>
      <c r="G486" s="10">
        <v>21</v>
      </c>
      <c r="H486" s="10">
        <v>0</v>
      </c>
      <c r="I486" s="10"/>
      <c r="J486" s="10"/>
      <c r="K486" s="10"/>
      <c r="L486" s="10"/>
      <c r="M486" s="10">
        <v>107</v>
      </c>
      <c r="N486" s="10">
        <v>74</v>
      </c>
    </row>
    <row r="487" spans="2:14" x14ac:dyDescent="0.2">
      <c r="B487" s="47" t="s">
        <v>770</v>
      </c>
      <c r="C487" s="10"/>
      <c r="D487" s="10"/>
      <c r="E487" s="10">
        <v>86</v>
      </c>
      <c r="F487" s="10">
        <v>74</v>
      </c>
      <c r="G487" s="10">
        <v>21</v>
      </c>
      <c r="H487" s="10">
        <v>0</v>
      </c>
      <c r="I487" s="10"/>
      <c r="J487" s="10"/>
      <c r="K487" s="10"/>
      <c r="L487" s="10"/>
      <c r="M487" s="10">
        <v>107</v>
      </c>
      <c r="N487" s="10">
        <v>74</v>
      </c>
    </row>
    <row r="488" spans="2:14" x14ac:dyDescent="0.2">
      <c r="B488" s="11" t="s">
        <v>132</v>
      </c>
      <c r="C488" s="10"/>
      <c r="D488" s="10"/>
      <c r="E488" s="10">
        <v>54</v>
      </c>
      <c r="F488" s="10">
        <v>0</v>
      </c>
      <c r="G488" s="10">
        <v>33</v>
      </c>
      <c r="H488" s="10">
        <v>0</v>
      </c>
      <c r="I488" s="10"/>
      <c r="J488" s="10"/>
      <c r="K488" s="10"/>
      <c r="L488" s="10"/>
      <c r="M488" s="10">
        <v>87</v>
      </c>
      <c r="N488" s="10">
        <v>0</v>
      </c>
    </row>
    <row r="489" spans="2:14" x14ac:dyDescent="0.2">
      <c r="B489" s="47" t="s">
        <v>770</v>
      </c>
      <c r="C489" s="10"/>
      <c r="D489" s="10"/>
      <c r="E489" s="10">
        <v>54</v>
      </c>
      <c r="F489" s="10">
        <v>0</v>
      </c>
      <c r="G489" s="10">
        <v>33</v>
      </c>
      <c r="H489" s="10">
        <v>0</v>
      </c>
      <c r="I489" s="10"/>
      <c r="J489" s="10"/>
      <c r="K489" s="10"/>
      <c r="L489" s="10"/>
      <c r="M489" s="10">
        <v>87</v>
      </c>
      <c r="N489" s="10">
        <v>0</v>
      </c>
    </row>
    <row r="490" spans="2:14" x14ac:dyDescent="0.2">
      <c r="B490" s="11" t="s">
        <v>323</v>
      </c>
      <c r="C490" s="10"/>
      <c r="D490" s="10"/>
      <c r="E490" s="10">
        <v>133</v>
      </c>
      <c r="F490" s="10">
        <v>92</v>
      </c>
      <c r="G490" s="10">
        <v>40</v>
      </c>
      <c r="H490" s="10">
        <v>0</v>
      </c>
      <c r="I490" s="10"/>
      <c r="J490" s="10"/>
      <c r="K490" s="10"/>
      <c r="L490" s="10"/>
      <c r="M490" s="10">
        <v>173</v>
      </c>
      <c r="N490" s="10">
        <v>92</v>
      </c>
    </row>
    <row r="491" spans="2:14" x14ac:dyDescent="0.2">
      <c r="B491" s="47" t="s">
        <v>770</v>
      </c>
      <c r="C491" s="10"/>
      <c r="D491" s="10"/>
      <c r="E491" s="10">
        <v>133</v>
      </c>
      <c r="F491" s="10">
        <v>92</v>
      </c>
      <c r="G491" s="10">
        <v>40</v>
      </c>
      <c r="H491" s="10">
        <v>0</v>
      </c>
      <c r="I491" s="10"/>
      <c r="J491" s="10"/>
      <c r="K491" s="10"/>
      <c r="L491" s="10"/>
      <c r="M491" s="10">
        <v>173</v>
      </c>
      <c r="N491" s="10">
        <v>92</v>
      </c>
    </row>
    <row r="492" spans="2:14" x14ac:dyDescent="0.2">
      <c r="B492" s="11" t="s">
        <v>478</v>
      </c>
      <c r="C492" s="10"/>
      <c r="D492" s="10"/>
      <c r="E492" s="10">
        <v>91</v>
      </c>
      <c r="F492" s="10">
        <v>0</v>
      </c>
      <c r="G492" s="10">
        <v>15</v>
      </c>
      <c r="H492" s="10">
        <v>0</v>
      </c>
      <c r="I492" s="10"/>
      <c r="J492" s="10"/>
      <c r="K492" s="10"/>
      <c r="L492" s="10"/>
      <c r="M492" s="10">
        <v>106</v>
      </c>
      <c r="N492" s="10">
        <v>0</v>
      </c>
    </row>
    <row r="493" spans="2:14" x14ac:dyDescent="0.2">
      <c r="B493" s="47" t="s">
        <v>770</v>
      </c>
      <c r="C493" s="10"/>
      <c r="D493" s="10"/>
      <c r="E493" s="10">
        <v>91</v>
      </c>
      <c r="F493" s="10">
        <v>0</v>
      </c>
      <c r="G493" s="10">
        <v>15</v>
      </c>
      <c r="H493" s="10">
        <v>0</v>
      </c>
      <c r="I493" s="10"/>
      <c r="J493" s="10"/>
      <c r="K493" s="10"/>
      <c r="L493" s="10"/>
      <c r="M493" s="10">
        <v>106</v>
      </c>
      <c r="N493" s="10">
        <v>0</v>
      </c>
    </row>
    <row r="494" spans="2:14" x14ac:dyDescent="0.2">
      <c r="B494" s="11" t="s">
        <v>233</v>
      </c>
      <c r="C494" s="10"/>
      <c r="D494" s="10"/>
      <c r="E494" s="10">
        <v>77</v>
      </c>
      <c r="F494" s="10">
        <v>75</v>
      </c>
      <c r="G494" s="10">
        <v>9</v>
      </c>
      <c r="H494" s="10">
        <v>0</v>
      </c>
      <c r="I494" s="10"/>
      <c r="J494" s="10"/>
      <c r="K494" s="10"/>
      <c r="L494" s="10"/>
      <c r="M494" s="10">
        <v>86</v>
      </c>
      <c r="N494" s="10">
        <v>75</v>
      </c>
    </row>
    <row r="495" spans="2:14" x14ac:dyDescent="0.2">
      <c r="B495" s="47" t="s">
        <v>770</v>
      </c>
      <c r="C495" s="10"/>
      <c r="D495" s="10"/>
      <c r="E495" s="10">
        <v>77</v>
      </c>
      <c r="F495" s="10">
        <v>75</v>
      </c>
      <c r="G495" s="10">
        <v>9</v>
      </c>
      <c r="H495" s="10">
        <v>0</v>
      </c>
      <c r="I495" s="10"/>
      <c r="J495" s="10"/>
      <c r="K495" s="10"/>
      <c r="L495" s="10"/>
      <c r="M495" s="10">
        <v>86</v>
      </c>
      <c r="N495" s="10">
        <v>75</v>
      </c>
    </row>
    <row r="496" spans="2:14" x14ac:dyDescent="0.2">
      <c r="B496" s="11" t="s">
        <v>479</v>
      </c>
      <c r="C496" s="10"/>
      <c r="D496" s="10"/>
      <c r="E496" s="10">
        <v>45</v>
      </c>
      <c r="F496" s="10">
        <v>0</v>
      </c>
      <c r="G496" s="10">
        <v>26</v>
      </c>
      <c r="H496" s="10">
        <v>0</v>
      </c>
      <c r="I496" s="10"/>
      <c r="J496" s="10"/>
      <c r="K496" s="10"/>
      <c r="L496" s="10"/>
      <c r="M496" s="10">
        <v>71</v>
      </c>
      <c r="N496" s="10">
        <v>0</v>
      </c>
    </row>
    <row r="497" spans="2:14" x14ac:dyDescent="0.2">
      <c r="B497" s="47" t="s">
        <v>770</v>
      </c>
      <c r="C497" s="10"/>
      <c r="D497" s="10"/>
      <c r="E497" s="10">
        <v>45</v>
      </c>
      <c r="F497" s="10">
        <v>0</v>
      </c>
      <c r="G497" s="10">
        <v>26</v>
      </c>
      <c r="H497" s="10">
        <v>0</v>
      </c>
      <c r="I497" s="10"/>
      <c r="J497" s="10"/>
      <c r="K497" s="10"/>
      <c r="L497" s="10"/>
      <c r="M497" s="10">
        <v>71</v>
      </c>
      <c r="N497" s="10">
        <v>0</v>
      </c>
    </row>
    <row r="498" spans="2:14" x14ac:dyDescent="0.2">
      <c r="B498" s="11" t="s">
        <v>234</v>
      </c>
      <c r="C498" s="10"/>
      <c r="D498" s="10"/>
      <c r="E498" s="10">
        <v>24</v>
      </c>
      <c r="F498" s="10">
        <v>0</v>
      </c>
      <c r="G498" s="10">
        <v>6</v>
      </c>
      <c r="H498" s="10">
        <v>0</v>
      </c>
      <c r="I498" s="10"/>
      <c r="J498" s="10"/>
      <c r="K498" s="10"/>
      <c r="L498" s="10"/>
      <c r="M498" s="10">
        <v>30</v>
      </c>
      <c r="N498" s="10">
        <v>0</v>
      </c>
    </row>
    <row r="499" spans="2:14" x14ac:dyDescent="0.2">
      <c r="B499" s="47" t="s">
        <v>770</v>
      </c>
      <c r="C499" s="10"/>
      <c r="D499" s="10"/>
      <c r="E499" s="10">
        <v>24</v>
      </c>
      <c r="F499" s="10">
        <v>0</v>
      </c>
      <c r="G499" s="10">
        <v>6</v>
      </c>
      <c r="H499" s="10">
        <v>0</v>
      </c>
      <c r="I499" s="10"/>
      <c r="J499" s="10"/>
      <c r="K499" s="10"/>
      <c r="L499" s="10"/>
      <c r="M499" s="10">
        <v>30</v>
      </c>
      <c r="N499" s="10">
        <v>0</v>
      </c>
    </row>
    <row r="500" spans="2:14" x14ac:dyDescent="0.2">
      <c r="B500" s="11" t="s">
        <v>269</v>
      </c>
      <c r="C500" s="10"/>
      <c r="D500" s="10"/>
      <c r="E500" s="10">
        <v>128</v>
      </c>
      <c r="F500" s="10">
        <v>0</v>
      </c>
      <c r="G500" s="10">
        <v>42</v>
      </c>
      <c r="H500" s="10">
        <v>0</v>
      </c>
      <c r="I500" s="10"/>
      <c r="J500" s="10"/>
      <c r="K500" s="10"/>
      <c r="L500" s="10"/>
      <c r="M500" s="10">
        <v>170</v>
      </c>
      <c r="N500" s="10">
        <v>0</v>
      </c>
    </row>
    <row r="501" spans="2:14" x14ac:dyDescent="0.2">
      <c r="B501" s="47" t="s">
        <v>770</v>
      </c>
      <c r="C501" s="10"/>
      <c r="D501" s="10"/>
      <c r="E501" s="10">
        <v>128</v>
      </c>
      <c r="F501" s="10">
        <v>0</v>
      </c>
      <c r="G501" s="10">
        <v>42</v>
      </c>
      <c r="H501" s="10">
        <v>0</v>
      </c>
      <c r="I501" s="10"/>
      <c r="J501" s="10"/>
      <c r="K501" s="10"/>
      <c r="L501" s="10"/>
      <c r="M501" s="10">
        <v>170</v>
      </c>
      <c r="N501" s="10">
        <v>0</v>
      </c>
    </row>
    <row r="502" spans="2:14" x14ac:dyDescent="0.2">
      <c r="B502" s="11" t="s">
        <v>129</v>
      </c>
      <c r="C502" s="10"/>
      <c r="D502" s="10"/>
      <c r="E502" s="10">
        <v>62</v>
      </c>
      <c r="F502" s="10">
        <v>0</v>
      </c>
      <c r="G502" s="10">
        <v>35</v>
      </c>
      <c r="H502" s="10">
        <v>0</v>
      </c>
      <c r="I502" s="10"/>
      <c r="J502" s="10"/>
      <c r="K502" s="10"/>
      <c r="L502" s="10"/>
      <c r="M502" s="10">
        <v>97</v>
      </c>
      <c r="N502" s="10">
        <v>0</v>
      </c>
    </row>
    <row r="503" spans="2:14" x14ac:dyDescent="0.2">
      <c r="B503" s="47" t="s">
        <v>770</v>
      </c>
      <c r="C503" s="10"/>
      <c r="D503" s="10"/>
      <c r="E503" s="10">
        <v>62</v>
      </c>
      <c r="F503" s="10">
        <v>0</v>
      </c>
      <c r="G503" s="10">
        <v>35</v>
      </c>
      <c r="H503" s="10">
        <v>0</v>
      </c>
      <c r="I503" s="10"/>
      <c r="J503" s="10"/>
      <c r="K503" s="10"/>
      <c r="L503" s="10"/>
      <c r="M503" s="10">
        <v>97</v>
      </c>
      <c r="N503" s="10">
        <v>0</v>
      </c>
    </row>
    <row r="504" spans="2:14" x14ac:dyDescent="0.2">
      <c r="B504" s="11" t="s">
        <v>27</v>
      </c>
      <c r="C504" s="10"/>
      <c r="D504" s="10"/>
      <c r="E504" s="10">
        <v>51</v>
      </c>
      <c r="F504" s="10">
        <v>0</v>
      </c>
      <c r="G504" s="10">
        <v>31</v>
      </c>
      <c r="H504" s="10">
        <v>0</v>
      </c>
      <c r="I504" s="10"/>
      <c r="J504" s="10"/>
      <c r="K504" s="10"/>
      <c r="L504" s="10"/>
      <c r="M504" s="10">
        <v>82</v>
      </c>
      <c r="N504" s="10">
        <v>0</v>
      </c>
    </row>
    <row r="505" spans="2:14" x14ac:dyDescent="0.2">
      <c r="B505" s="47" t="s">
        <v>770</v>
      </c>
      <c r="C505" s="10"/>
      <c r="D505" s="10"/>
      <c r="E505" s="10">
        <v>51</v>
      </c>
      <c r="F505" s="10">
        <v>0</v>
      </c>
      <c r="G505" s="10">
        <v>31</v>
      </c>
      <c r="H505" s="10">
        <v>0</v>
      </c>
      <c r="I505" s="10"/>
      <c r="J505" s="10"/>
      <c r="K505" s="10"/>
      <c r="L505" s="10"/>
      <c r="M505" s="10">
        <v>82</v>
      </c>
      <c r="N505" s="10">
        <v>0</v>
      </c>
    </row>
    <row r="506" spans="2:14" x14ac:dyDescent="0.2">
      <c r="B506" s="11" t="s">
        <v>480</v>
      </c>
      <c r="C506" s="10"/>
      <c r="D506" s="10"/>
      <c r="E506" s="10">
        <v>43</v>
      </c>
      <c r="F506" s="10">
        <v>0</v>
      </c>
      <c r="G506" s="10">
        <v>18</v>
      </c>
      <c r="H506" s="10">
        <v>0</v>
      </c>
      <c r="I506" s="10"/>
      <c r="J506" s="10"/>
      <c r="K506" s="10"/>
      <c r="L506" s="10"/>
      <c r="M506" s="10">
        <v>61</v>
      </c>
      <c r="N506" s="10">
        <v>0</v>
      </c>
    </row>
    <row r="507" spans="2:14" x14ac:dyDescent="0.2">
      <c r="B507" s="47" t="s">
        <v>770</v>
      </c>
      <c r="C507" s="10"/>
      <c r="D507" s="10"/>
      <c r="E507" s="10">
        <v>43</v>
      </c>
      <c r="F507" s="10">
        <v>0</v>
      </c>
      <c r="G507" s="10">
        <v>18</v>
      </c>
      <c r="H507" s="10">
        <v>0</v>
      </c>
      <c r="I507" s="10"/>
      <c r="J507" s="10"/>
      <c r="K507" s="10"/>
      <c r="L507" s="10"/>
      <c r="M507" s="10">
        <v>61</v>
      </c>
      <c r="N507" s="10">
        <v>0</v>
      </c>
    </row>
    <row r="508" spans="2:14" x14ac:dyDescent="0.2">
      <c r="B508" s="7" t="s">
        <v>51</v>
      </c>
      <c r="C508" s="10"/>
      <c r="D508" s="10"/>
      <c r="E508" s="10">
        <v>629</v>
      </c>
      <c r="F508" s="10">
        <v>526</v>
      </c>
      <c r="G508" s="10">
        <v>155</v>
      </c>
      <c r="H508" s="10">
        <v>0</v>
      </c>
      <c r="I508" s="10"/>
      <c r="J508" s="10"/>
      <c r="K508" s="10"/>
      <c r="L508" s="10"/>
      <c r="M508" s="10">
        <v>784</v>
      </c>
      <c r="N508" s="10">
        <v>526</v>
      </c>
    </row>
    <row r="509" spans="2:14" x14ac:dyDescent="0.2">
      <c r="B509" s="11" t="s">
        <v>481</v>
      </c>
      <c r="C509" s="10"/>
      <c r="D509" s="10"/>
      <c r="E509" s="10">
        <v>250</v>
      </c>
      <c r="F509" s="10">
        <v>250</v>
      </c>
      <c r="G509" s="10">
        <v>135</v>
      </c>
      <c r="H509" s="10">
        <v>0</v>
      </c>
      <c r="I509" s="10"/>
      <c r="J509" s="10"/>
      <c r="K509" s="10"/>
      <c r="L509" s="10"/>
      <c r="M509" s="10">
        <v>385</v>
      </c>
      <c r="N509" s="10">
        <v>250</v>
      </c>
    </row>
    <row r="510" spans="2:14" x14ac:dyDescent="0.2">
      <c r="B510" s="47" t="s">
        <v>771</v>
      </c>
      <c r="C510" s="10"/>
      <c r="D510" s="10"/>
      <c r="E510" s="10">
        <v>250</v>
      </c>
      <c r="F510" s="10">
        <v>250</v>
      </c>
      <c r="G510" s="10">
        <v>135</v>
      </c>
      <c r="H510" s="10">
        <v>0</v>
      </c>
      <c r="I510" s="10"/>
      <c r="J510" s="10"/>
      <c r="K510" s="10"/>
      <c r="L510" s="10"/>
      <c r="M510" s="10">
        <v>385</v>
      </c>
      <c r="N510" s="10">
        <v>250</v>
      </c>
    </row>
    <row r="511" spans="2:14" x14ac:dyDescent="0.2">
      <c r="B511" s="11" t="s">
        <v>339</v>
      </c>
      <c r="C511" s="10"/>
      <c r="D511" s="10"/>
      <c r="E511" s="10">
        <v>379</v>
      </c>
      <c r="F511" s="10">
        <v>276</v>
      </c>
      <c r="G511" s="10">
        <v>20</v>
      </c>
      <c r="H511" s="10">
        <v>0</v>
      </c>
      <c r="I511" s="10"/>
      <c r="J511" s="10"/>
      <c r="K511" s="10"/>
      <c r="L511" s="10"/>
      <c r="M511" s="10">
        <v>399</v>
      </c>
      <c r="N511" s="10">
        <v>276</v>
      </c>
    </row>
    <row r="512" spans="2:14" x14ac:dyDescent="0.2">
      <c r="B512" s="47" t="s">
        <v>688</v>
      </c>
      <c r="C512" s="10"/>
      <c r="D512" s="10"/>
      <c r="E512" s="10">
        <v>276</v>
      </c>
      <c r="F512" s="10">
        <v>276</v>
      </c>
      <c r="G512" s="10"/>
      <c r="H512" s="10"/>
      <c r="I512" s="10"/>
      <c r="J512" s="10"/>
      <c r="K512" s="10"/>
      <c r="L512" s="10"/>
      <c r="M512" s="10">
        <v>276</v>
      </c>
      <c r="N512" s="10">
        <v>276</v>
      </c>
    </row>
    <row r="513" spans="2:14" x14ac:dyDescent="0.2">
      <c r="B513" s="47" t="s">
        <v>771</v>
      </c>
      <c r="C513" s="10"/>
      <c r="D513" s="10"/>
      <c r="E513" s="10">
        <v>103</v>
      </c>
      <c r="F513" s="10">
        <v>0</v>
      </c>
      <c r="G513" s="10">
        <v>20</v>
      </c>
      <c r="H513" s="10">
        <v>0</v>
      </c>
      <c r="I513" s="10"/>
      <c r="J513" s="10"/>
      <c r="K513" s="10"/>
      <c r="L513" s="10"/>
      <c r="M513" s="10">
        <v>123</v>
      </c>
      <c r="N513" s="10">
        <v>0</v>
      </c>
    </row>
    <row r="514" spans="2:14" x14ac:dyDescent="0.2">
      <c r="B514" s="7" t="s">
        <v>52</v>
      </c>
      <c r="C514" s="10"/>
      <c r="D514" s="10"/>
      <c r="E514" s="10">
        <v>873</v>
      </c>
      <c r="F514" s="10">
        <v>0</v>
      </c>
      <c r="G514" s="10">
        <v>214</v>
      </c>
      <c r="H514" s="10">
        <v>0</v>
      </c>
      <c r="I514" s="10"/>
      <c r="J514" s="10"/>
      <c r="K514" s="10"/>
      <c r="L514" s="10"/>
      <c r="M514" s="10">
        <v>1087</v>
      </c>
      <c r="N514" s="10">
        <v>0</v>
      </c>
    </row>
    <row r="515" spans="2:14" x14ac:dyDescent="0.2">
      <c r="B515" s="11" t="s">
        <v>414</v>
      </c>
      <c r="C515" s="10"/>
      <c r="D515" s="10"/>
      <c r="E515" s="10">
        <v>89</v>
      </c>
      <c r="F515" s="10">
        <v>0</v>
      </c>
      <c r="G515" s="10">
        <v>10</v>
      </c>
      <c r="H515" s="10">
        <v>0</v>
      </c>
      <c r="I515" s="10"/>
      <c r="J515" s="10"/>
      <c r="K515" s="10"/>
      <c r="L515" s="10"/>
      <c r="M515" s="10">
        <v>99</v>
      </c>
      <c r="N515" s="10">
        <v>0</v>
      </c>
    </row>
    <row r="516" spans="2:14" x14ac:dyDescent="0.2">
      <c r="B516" s="47" t="s">
        <v>770</v>
      </c>
      <c r="C516" s="10"/>
      <c r="D516" s="10"/>
      <c r="E516" s="10">
        <v>89</v>
      </c>
      <c r="F516" s="10">
        <v>0</v>
      </c>
      <c r="G516" s="10">
        <v>10</v>
      </c>
      <c r="H516" s="10">
        <v>0</v>
      </c>
      <c r="I516" s="10"/>
      <c r="J516" s="10"/>
      <c r="K516" s="10"/>
      <c r="L516" s="10"/>
      <c r="M516" s="10">
        <v>99</v>
      </c>
      <c r="N516" s="10">
        <v>0</v>
      </c>
    </row>
    <row r="517" spans="2:14" x14ac:dyDescent="0.2">
      <c r="B517" s="11" t="s">
        <v>206</v>
      </c>
      <c r="C517" s="10"/>
      <c r="D517" s="10"/>
      <c r="E517" s="10">
        <v>26</v>
      </c>
      <c r="F517" s="10">
        <v>0</v>
      </c>
      <c r="G517" s="10">
        <v>5</v>
      </c>
      <c r="H517" s="10">
        <v>0</v>
      </c>
      <c r="I517" s="10"/>
      <c r="J517" s="10"/>
      <c r="K517" s="10"/>
      <c r="L517" s="10"/>
      <c r="M517" s="10">
        <v>31</v>
      </c>
      <c r="N517" s="10">
        <v>0</v>
      </c>
    </row>
    <row r="518" spans="2:14" x14ac:dyDescent="0.2">
      <c r="B518" s="47" t="s">
        <v>770</v>
      </c>
      <c r="C518" s="10"/>
      <c r="D518" s="10"/>
      <c r="E518" s="10">
        <v>26</v>
      </c>
      <c r="F518" s="10">
        <v>0</v>
      </c>
      <c r="G518" s="10">
        <v>5</v>
      </c>
      <c r="H518" s="10">
        <v>0</v>
      </c>
      <c r="I518" s="10"/>
      <c r="J518" s="10"/>
      <c r="K518" s="10"/>
      <c r="L518" s="10"/>
      <c r="M518" s="10">
        <v>31</v>
      </c>
      <c r="N518" s="10">
        <v>0</v>
      </c>
    </row>
    <row r="519" spans="2:14" x14ac:dyDescent="0.2">
      <c r="B519" s="11" t="s">
        <v>159</v>
      </c>
      <c r="C519" s="10"/>
      <c r="D519" s="10"/>
      <c r="E519" s="10">
        <v>63</v>
      </c>
      <c r="F519" s="10">
        <v>0</v>
      </c>
      <c r="G519" s="10">
        <v>4</v>
      </c>
      <c r="H519" s="10">
        <v>0</v>
      </c>
      <c r="I519" s="10"/>
      <c r="J519" s="10"/>
      <c r="K519" s="10"/>
      <c r="L519" s="10"/>
      <c r="M519" s="10">
        <v>67</v>
      </c>
      <c r="N519" s="10">
        <v>0</v>
      </c>
    </row>
    <row r="520" spans="2:14" x14ac:dyDescent="0.2">
      <c r="B520" s="47" t="s">
        <v>770</v>
      </c>
      <c r="C520" s="10"/>
      <c r="D520" s="10"/>
      <c r="E520" s="10">
        <v>63</v>
      </c>
      <c r="F520" s="10">
        <v>0</v>
      </c>
      <c r="G520" s="10">
        <v>4</v>
      </c>
      <c r="H520" s="10">
        <v>0</v>
      </c>
      <c r="I520" s="10"/>
      <c r="J520" s="10"/>
      <c r="K520" s="10"/>
      <c r="L520" s="10"/>
      <c r="M520" s="10">
        <v>67</v>
      </c>
      <c r="N520" s="10">
        <v>0</v>
      </c>
    </row>
    <row r="521" spans="2:14" x14ac:dyDescent="0.2">
      <c r="B521" s="11" t="s">
        <v>484</v>
      </c>
      <c r="C521" s="10"/>
      <c r="D521" s="10"/>
      <c r="E521" s="10">
        <v>132</v>
      </c>
      <c r="F521" s="10">
        <v>0</v>
      </c>
      <c r="G521" s="10">
        <v>23</v>
      </c>
      <c r="H521" s="10">
        <v>0</v>
      </c>
      <c r="I521" s="10"/>
      <c r="J521" s="10"/>
      <c r="K521" s="10"/>
      <c r="L521" s="10"/>
      <c r="M521" s="10">
        <v>155</v>
      </c>
      <c r="N521" s="10">
        <v>0</v>
      </c>
    </row>
    <row r="522" spans="2:14" x14ac:dyDescent="0.2">
      <c r="B522" s="47" t="s">
        <v>770</v>
      </c>
      <c r="C522" s="10"/>
      <c r="D522" s="10"/>
      <c r="E522" s="10">
        <v>132</v>
      </c>
      <c r="F522" s="10">
        <v>0</v>
      </c>
      <c r="G522" s="10">
        <v>23</v>
      </c>
      <c r="H522" s="10">
        <v>0</v>
      </c>
      <c r="I522" s="10"/>
      <c r="J522" s="10"/>
      <c r="K522" s="10"/>
      <c r="L522" s="10"/>
      <c r="M522" s="10">
        <v>155</v>
      </c>
      <c r="N522" s="10">
        <v>0</v>
      </c>
    </row>
    <row r="523" spans="2:14" x14ac:dyDescent="0.2">
      <c r="B523" s="11" t="s">
        <v>325</v>
      </c>
      <c r="C523" s="10"/>
      <c r="D523" s="10"/>
      <c r="E523" s="10">
        <v>160</v>
      </c>
      <c r="F523" s="10">
        <v>0</v>
      </c>
      <c r="G523" s="10">
        <v>73</v>
      </c>
      <c r="H523" s="10">
        <v>0</v>
      </c>
      <c r="I523" s="10"/>
      <c r="J523" s="10"/>
      <c r="K523" s="10"/>
      <c r="L523" s="10"/>
      <c r="M523" s="10">
        <v>233</v>
      </c>
      <c r="N523" s="10">
        <v>0</v>
      </c>
    </row>
    <row r="524" spans="2:14" x14ac:dyDescent="0.2">
      <c r="B524" s="47" t="s">
        <v>770</v>
      </c>
      <c r="C524" s="10"/>
      <c r="D524" s="10"/>
      <c r="E524" s="10">
        <v>160</v>
      </c>
      <c r="F524" s="10">
        <v>0</v>
      </c>
      <c r="G524" s="10">
        <v>73</v>
      </c>
      <c r="H524" s="10">
        <v>0</v>
      </c>
      <c r="I524" s="10"/>
      <c r="J524" s="10"/>
      <c r="K524" s="10"/>
      <c r="L524" s="10"/>
      <c r="M524" s="10">
        <v>233</v>
      </c>
      <c r="N524" s="10">
        <v>0</v>
      </c>
    </row>
    <row r="525" spans="2:14" x14ac:dyDescent="0.2">
      <c r="B525" s="11" t="s">
        <v>485</v>
      </c>
      <c r="C525" s="10"/>
      <c r="D525" s="10"/>
      <c r="E525" s="10">
        <v>18</v>
      </c>
      <c r="F525" s="10">
        <v>0</v>
      </c>
      <c r="G525" s="10">
        <v>10</v>
      </c>
      <c r="H525" s="10">
        <v>0</v>
      </c>
      <c r="I525" s="10"/>
      <c r="J525" s="10"/>
      <c r="K525" s="10"/>
      <c r="L525" s="10"/>
      <c r="M525" s="10">
        <v>28</v>
      </c>
      <c r="N525" s="10">
        <v>0</v>
      </c>
    </row>
    <row r="526" spans="2:14" x14ac:dyDescent="0.2">
      <c r="B526" s="47" t="s">
        <v>770</v>
      </c>
      <c r="C526" s="10"/>
      <c r="D526" s="10"/>
      <c r="E526" s="10">
        <v>18</v>
      </c>
      <c r="F526" s="10">
        <v>0</v>
      </c>
      <c r="G526" s="10">
        <v>10</v>
      </c>
      <c r="H526" s="10">
        <v>0</v>
      </c>
      <c r="I526" s="10"/>
      <c r="J526" s="10"/>
      <c r="K526" s="10"/>
      <c r="L526" s="10"/>
      <c r="M526" s="10">
        <v>28</v>
      </c>
      <c r="N526" s="10">
        <v>0</v>
      </c>
    </row>
    <row r="527" spans="2:14" x14ac:dyDescent="0.2">
      <c r="B527" s="11" t="s">
        <v>486</v>
      </c>
      <c r="C527" s="10"/>
      <c r="D527" s="10"/>
      <c r="E527" s="10">
        <v>56</v>
      </c>
      <c r="F527" s="10">
        <v>0</v>
      </c>
      <c r="G527" s="10">
        <v>15</v>
      </c>
      <c r="H527" s="10">
        <v>0</v>
      </c>
      <c r="I527" s="10"/>
      <c r="J527" s="10"/>
      <c r="K527" s="10"/>
      <c r="L527" s="10"/>
      <c r="M527" s="10">
        <v>71</v>
      </c>
      <c r="N527" s="10">
        <v>0</v>
      </c>
    </row>
    <row r="528" spans="2:14" x14ac:dyDescent="0.2">
      <c r="B528" s="47" t="s">
        <v>770</v>
      </c>
      <c r="C528" s="10"/>
      <c r="D528" s="10"/>
      <c r="E528" s="10">
        <v>56</v>
      </c>
      <c r="F528" s="10">
        <v>0</v>
      </c>
      <c r="G528" s="10">
        <v>15</v>
      </c>
      <c r="H528" s="10">
        <v>0</v>
      </c>
      <c r="I528" s="10"/>
      <c r="J528" s="10"/>
      <c r="K528" s="10"/>
      <c r="L528" s="10"/>
      <c r="M528" s="10">
        <v>71</v>
      </c>
      <c r="N528" s="10">
        <v>0</v>
      </c>
    </row>
    <row r="529" spans="2:14" x14ac:dyDescent="0.2">
      <c r="B529" s="11" t="s">
        <v>487</v>
      </c>
      <c r="C529" s="10"/>
      <c r="D529" s="10"/>
      <c r="E529" s="10">
        <v>27</v>
      </c>
      <c r="F529" s="10">
        <v>0</v>
      </c>
      <c r="G529" s="10">
        <v>1</v>
      </c>
      <c r="H529" s="10">
        <v>0</v>
      </c>
      <c r="I529" s="10"/>
      <c r="J529" s="10"/>
      <c r="K529" s="10"/>
      <c r="L529" s="10"/>
      <c r="M529" s="10">
        <v>28</v>
      </c>
      <c r="N529" s="10">
        <v>0</v>
      </c>
    </row>
    <row r="530" spans="2:14" x14ac:dyDescent="0.2">
      <c r="B530" s="47" t="s">
        <v>770</v>
      </c>
      <c r="C530" s="10"/>
      <c r="D530" s="10"/>
      <c r="E530" s="10">
        <v>27</v>
      </c>
      <c r="F530" s="10">
        <v>0</v>
      </c>
      <c r="G530" s="10">
        <v>1</v>
      </c>
      <c r="H530" s="10">
        <v>0</v>
      </c>
      <c r="I530" s="10"/>
      <c r="J530" s="10"/>
      <c r="K530" s="10"/>
      <c r="L530" s="10"/>
      <c r="M530" s="10">
        <v>28</v>
      </c>
      <c r="N530" s="10">
        <v>0</v>
      </c>
    </row>
    <row r="531" spans="2:14" x14ac:dyDescent="0.2">
      <c r="B531" s="11" t="s">
        <v>110</v>
      </c>
      <c r="C531" s="10"/>
      <c r="D531" s="10"/>
      <c r="E531" s="10">
        <v>106</v>
      </c>
      <c r="F531" s="10">
        <v>0</v>
      </c>
      <c r="G531" s="10">
        <v>32</v>
      </c>
      <c r="H531" s="10">
        <v>0</v>
      </c>
      <c r="I531" s="10"/>
      <c r="J531" s="10"/>
      <c r="K531" s="10"/>
      <c r="L531" s="10"/>
      <c r="M531" s="10">
        <v>138</v>
      </c>
      <c r="N531" s="10">
        <v>0</v>
      </c>
    </row>
    <row r="532" spans="2:14" x14ac:dyDescent="0.2">
      <c r="B532" s="47" t="s">
        <v>770</v>
      </c>
      <c r="C532" s="10"/>
      <c r="D532" s="10"/>
      <c r="E532" s="10">
        <v>106</v>
      </c>
      <c r="F532" s="10">
        <v>0</v>
      </c>
      <c r="G532" s="10">
        <v>32</v>
      </c>
      <c r="H532" s="10">
        <v>0</v>
      </c>
      <c r="I532" s="10"/>
      <c r="J532" s="10"/>
      <c r="K532" s="10"/>
      <c r="L532" s="10"/>
      <c r="M532" s="10">
        <v>138</v>
      </c>
      <c r="N532" s="10">
        <v>0</v>
      </c>
    </row>
    <row r="533" spans="2:14" x14ac:dyDescent="0.2">
      <c r="B533" s="11" t="s">
        <v>488</v>
      </c>
      <c r="C533" s="10"/>
      <c r="D533" s="10"/>
      <c r="E533" s="10">
        <v>60</v>
      </c>
      <c r="F533" s="10">
        <v>0</v>
      </c>
      <c r="G533" s="10">
        <v>9</v>
      </c>
      <c r="H533" s="10">
        <v>0</v>
      </c>
      <c r="I533" s="10"/>
      <c r="J533" s="10"/>
      <c r="K533" s="10"/>
      <c r="L533" s="10"/>
      <c r="M533" s="10">
        <v>69</v>
      </c>
      <c r="N533" s="10">
        <v>0</v>
      </c>
    </row>
    <row r="534" spans="2:14" x14ac:dyDescent="0.2">
      <c r="B534" s="47" t="s">
        <v>770</v>
      </c>
      <c r="C534" s="10"/>
      <c r="D534" s="10"/>
      <c r="E534" s="10">
        <v>60</v>
      </c>
      <c r="F534" s="10">
        <v>0</v>
      </c>
      <c r="G534" s="10">
        <v>9</v>
      </c>
      <c r="H534" s="10">
        <v>0</v>
      </c>
      <c r="I534" s="10"/>
      <c r="J534" s="10"/>
      <c r="K534" s="10"/>
      <c r="L534" s="10"/>
      <c r="M534" s="10">
        <v>69</v>
      </c>
      <c r="N534" s="10">
        <v>0</v>
      </c>
    </row>
    <row r="535" spans="2:14" x14ac:dyDescent="0.2">
      <c r="B535" s="11" t="s">
        <v>326</v>
      </c>
      <c r="C535" s="10"/>
      <c r="D535" s="10"/>
      <c r="E535" s="10">
        <v>105</v>
      </c>
      <c r="F535" s="10">
        <v>0</v>
      </c>
      <c r="G535" s="10">
        <v>8</v>
      </c>
      <c r="H535" s="10">
        <v>0</v>
      </c>
      <c r="I535" s="10"/>
      <c r="J535" s="10"/>
      <c r="K535" s="10"/>
      <c r="L535" s="10"/>
      <c r="M535" s="10">
        <v>113</v>
      </c>
      <c r="N535" s="10">
        <v>0</v>
      </c>
    </row>
    <row r="536" spans="2:14" x14ac:dyDescent="0.2">
      <c r="B536" s="47" t="s">
        <v>770</v>
      </c>
      <c r="C536" s="10"/>
      <c r="D536" s="10"/>
      <c r="E536" s="10">
        <v>105</v>
      </c>
      <c r="F536" s="10">
        <v>0</v>
      </c>
      <c r="G536" s="10">
        <v>8</v>
      </c>
      <c r="H536" s="10">
        <v>0</v>
      </c>
      <c r="I536" s="10"/>
      <c r="J536" s="10"/>
      <c r="K536" s="10"/>
      <c r="L536" s="10"/>
      <c r="M536" s="10">
        <v>113</v>
      </c>
      <c r="N536" s="10">
        <v>0</v>
      </c>
    </row>
    <row r="537" spans="2:14" x14ac:dyDescent="0.2">
      <c r="B537" s="11" t="s">
        <v>489</v>
      </c>
      <c r="C537" s="10"/>
      <c r="D537" s="10"/>
      <c r="E537" s="10">
        <v>31</v>
      </c>
      <c r="F537" s="10">
        <v>0</v>
      </c>
      <c r="G537" s="10">
        <v>24</v>
      </c>
      <c r="H537" s="10">
        <v>0</v>
      </c>
      <c r="I537" s="10"/>
      <c r="J537" s="10"/>
      <c r="K537" s="10"/>
      <c r="L537" s="10"/>
      <c r="M537" s="10">
        <v>55</v>
      </c>
      <c r="N537" s="10">
        <v>0</v>
      </c>
    </row>
    <row r="538" spans="2:14" x14ac:dyDescent="0.2">
      <c r="B538" s="47" t="s">
        <v>770</v>
      </c>
      <c r="C538" s="10"/>
      <c r="D538" s="10"/>
      <c r="E538" s="10">
        <v>31</v>
      </c>
      <c r="F538" s="10">
        <v>0</v>
      </c>
      <c r="G538" s="10">
        <v>24</v>
      </c>
      <c r="H538" s="10">
        <v>0</v>
      </c>
      <c r="I538" s="10"/>
      <c r="J538" s="10"/>
      <c r="K538" s="10"/>
      <c r="L538" s="10"/>
      <c r="M538" s="10">
        <v>55</v>
      </c>
      <c r="N538" s="10">
        <v>0</v>
      </c>
    </row>
    <row r="539" spans="2:14" x14ac:dyDescent="0.2">
      <c r="B539" s="7" t="s">
        <v>29</v>
      </c>
      <c r="C539" s="10"/>
      <c r="D539" s="10"/>
      <c r="E539" s="10">
        <v>450</v>
      </c>
      <c r="F539" s="10">
        <v>225</v>
      </c>
      <c r="G539" s="10"/>
      <c r="H539" s="10"/>
      <c r="I539" s="10"/>
      <c r="J539" s="10"/>
      <c r="K539" s="10"/>
      <c r="L539" s="10"/>
      <c r="M539" s="10">
        <v>450</v>
      </c>
      <c r="N539" s="10">
        <v>225</v>
      </c>
    </row>
    <row r="540" spans="2:14" x14ac:dyDescent="0.2">
      <c r="B540" s="11" t="s">
        <v>490</v>
      </c>
      <c r="C540" s="10"/>
      <c r="D540" s="10"/>
      <c r="E540" s="10">
        <v>60</v>
      </c>
      <c r="F540" s="10">
        <v>30</v>
      </c>
      <c r="G540" s="10"/>
      <c r="H540" s="10"/>
      <c r="I540" s="10"/>
      <c r="J540" s="10"/>
      <c r="K540" s="10"/>
      <c r="L540" s="10"/>
      <c r="M540" s="10">
        <v>60</v>
      </c>
      <c r="N540" s="10">
        <v>30</v>
      </c>
    </row>
    <row r="541" spans="2:14" x14ac:dyDescent="0.2">
      <c r="B541" s="47" t="s">
        <v>10</v>
      </c>
      <c r="C541" s="10"/>
      <c r="D541" s="10"/>
      <c r="E541" s="10">
        <v>60</v>
      </c>
      <c r="F541" s="10">
        <v>30</v>
      </c>
      <c r="G541" s="10"/>
      <c r="H541" s="10"/>
      <c r="I541" s="10"/>
      <c r="J541" s="10"/>
      <c r="K541" s="10"/>
      <c r="L541" s="10"/>
      <c r="M541" s="10">
        <v>60</v>
      </c>
      <c r="N541" s="10">
        <v>30</v>
      </c>
    </row>
    <row r="542" spans="2:14" x14ac:dyDescent="0.2">
      <c r="B542" s="11" t="s">
        <v>721</v>
      </c>
      <c r="C542" s="10"/>
      <c r="D542" s="10"/>
      <c r="E542" s="10">
        <v>40</v>
      </c>
      <c r="F542" s="10">
        <v>20</v>
      </c>
      <c r="G542" s="10"/>
      <c r="H542" s="10"/>
      <c r="I542" s="10"/>
      <c r="J542" s="10"/>
      <c r="K542" s="10"/>
      <c r="L542" s="10"/>
      <c r="M542" s="10">
        <v>40</v>
      </c>
      <c r="N542" s="10">
        <v>20</v>
      </c>
    </row>
    <row r="543" spans="2:14" x14ac:dyDescent="0.2">
      <c r="B543" s="47" t="s">
        <v>10</v>
      </c>
      <c r="C543" s="10"/>
      <c r="D543" s="10"/>
      <c r="E543" s="10">
        <v>40</v>
      </c>
      <c r="F543" s="10">
        <v>20</v>
      </c>
      <c r="G543" s="10"/>
      <c r="H543" s="10"/>
      <c r="I543" s="10"/>
      <c r="J543" s="10"/>
      <c r="K543" s="10"/>
      <c r="L543" s="10"/>
      <c r="M543" s="10">
        <v>40</v>
      </c>
      <c r="N543" s="10">
        <v>20</v>
      </c>
    </row>
    <row r="544" spans="2:14" x14ac:dyDescent="0.2">
      <c r="B544" s="11" t="s">
        <v>491</v>
      </c>
      <c r="C544" s="10"/>
      <c r="D544" s="10"/>
      <c r="E544" s="10">
        <v>350</v>
      </c>
      <c r="F544" s="10">
        <v>175</v>
      </c>
      <c r="G544" s="10"/>
      <c r="H544" s="10"/>
      <c r="I544" s="10"/>
      <c r="J544" s="10"/>
      <c r="K544" s="10"/>
      <c r="L544" s="10"/>
      <c r="M544" s="10">
        <v>350</v>
      </c>
      <c r="N544" s="10">
        <v>175</v>
      </c>
    </row>
    <row r="545" spans="2:14" x14ac:dyDescent="0.2">
      <c r="B545" s="47" t="s">
        <v>10</v>
      </c>
      <c r="C545" s="10"/>
      <c r="D545" s="10"/>
      <c r="E545" s="10">
        <v>350</v>
      </c>
      <c r="F545" s="10">
        <v>175</v>
      </c>
      <c r="G545" s="10"/>
      <c r="H545" s="10"/>
      <c r="I545" s="10"/>
      <c r="J545" s="10"/>
      <c r="K545" s="10"/>
      <c r="L545" s="10"/>
      <c r="M545" s="10">
        <v>350</v>
      </c>
      <c r="N545" s="10">
        <v>175</v>
      </c>
    </row>
    <row r="546" spans="2:14" x14ac:dyDescent="0.2">
      <c r="B546" s="7" t="s">
        <v>53</v>
      </c>
      <c r="C546" s="10"/>
      <c r="D546" s="10"/>
      <c r="E546" s="10">
        <v>290</v>
      </c>
      <c r="F546" s="10">
        <v>290</v>
      </c>
      <c r="G546" s="10"/>
      <c r="H546" s="10"/>
      <c r="I546" s="10"/>
      <c r="J546" s="10"/>
      <c r="K546" s="10"/>
      <c r="L546" s="10"/>
      <c r="M546" s="10">
        <v>290</v>
      </c>
      <c r="N546" s="10">
        <v>290</v>
      </c>
    </row>
    <row r="547" spans="2:14" x14ac:dyDescent="0.2">
      <c r="B547" s="11" t="s">
        <v>492</v>
      </c>
      <c r="C547" s="10"/>
      <c r="D547" s="10"/>
      <c r="E547" s="10">
        <v>15</v>
      </c>
      <c r="F547" s="10">
        <v>15</v>
      </c>
      <c r="G547" s="10"/>
      <c r="H547" s="10"/>
      <c r="I547" s="10"/>
      <c r="J547" s="10"/>
      <c r="K547" s="10"/>
      <c r="L547" s="10"/>
      <c r="M547" s="10">
        <v>15</v>
      </c>
      <c r="N547" s="10">
        <v>15</v>
      </c>
    </row>
    <row r="548" spans="2:14" x14ac:dyDescent="0.2">
      <c r="B548" s="47" t="s">
        <v>688</v>
      </c>
      <c r="C548" s="10"/>
      <c r="D548" s="10"/>
      <c r="E548" s="10">
        <v>15</v>
      </c>
      <c r="F548" s="10">
        <v>15</v>
      </c>
      <c r="G548" s="10"/>
      <c r="H548" s="10"/>
      <c r="I548" s="10"/>
      <c r="J548" s="10"/>
      <c r="K548" s="10"/>
      <c r="L548" s="10"/>
      <c r="M548" s="10">
        <v>15</v>
      </c>
      <c r="N548" s="10">
        <v>15</v>
      </c>
    </row>
    <row r="549" spans="2:14" x14ac:dyDescent="0.2">
      <c r="B549" s="11" t="s">
        <v>493</v>
      </c>
      <c r="C549" s="10"/>
      <c r="D549" s="10"/>
      <c r="E549" s="10">
        <v>10</v>
      </c>
      <c r="F549" s="10">
        <v>10</v>
      </c>
      <c r="G549" s="10"/>
      <c r="H549" s="10"/>
      <c r="I549" s="10"/>
      <c r="J549" s="10"/>
      <c r="K549" s="10"/>
      <c r="L549" s="10"/>
      <c r="M549" s="10">
        <v>10</v>
      </c>
      <c r="N549" s="10">
        <v>10</v>
      </c>
    </row>
    <row r="550" spans="2:14" x14ac:dyDescent="0.2">
      <c r="B550" s="47" t="s">
        <v>688</v>
      </c>
      <c r="C550" s="10"/>
      <c r="D550" s="10"/>
      <c r="E550" s="10">
        <v>10</v>
      </c>
      <c r="F550" s="10">
        <v>10</v>
      </c>
      <c r="G550" s="10"/>
      <c r="H550" s="10"/>
      <c r="I550" s="10"/>
      <c r="J550" s="10"/>
      <c r="K550" s="10"/>
      <c r="L550" s="10"/>
      <c r="M550" s="10">
        <v>10</v>
      </c>
      <c r="N550" s="10">
        <v>10</v>
      </c>
    </row>
    <row r="551" spans="2:14" x14ac:dyDescent="0.2">
      <c r="B551" s="11" t="s">
        <v>653</v>
      </c>
      <c r="C551" s="10"/>
      <c r="D551" s="10"/>
      <c r="E551" s="10">
        <v>55</v>
      </c>
      <c r="F551" s="10">
        <v>55</v>
      </c>
      <c r="G551" s="10"/>
      <c r="H551" s="10"/>
      <c r="I551" s="10"/>
      <c r="J551" s="10"/>
      <c r="K551" s="10"/>
      <c r="L551" s="10"/>
      <c r="M551" s="10">
        <v>55</v>
      </c>
      <c r="N551" s="10">
        <v>55</v>
      </c>
    </row>
    <row r="552" spans="2:14" x14ac:dyDescent="0.2">
      <c r="B552" s="47" t="s">
        <v>688</v>
      </c>
      <c r="C552" s="10"/>
      <c r="D552" s="10"/>
      <c r="E552" s="10">
        <v>55</v>
      </c>
      <c r="F552" s="10">
        <v>55</v>
      </c>
      <c r="G552" s="10"/>
      <c r="H552" s="10"/>
      <c r="I552" s="10"/>
      <c r="J552" s="10"/>
      <c r="K552" s="10"/>
      <c r="L552" s="10"/>
      <c r="M552" s="10">
        <v>55</v>
      </c>
      <c r="N552" s="10">
        <v>55</v>
      </c>
    </row>
    <row r="553" spans="2:14" x14ac:dyDescent="0.2">
      <c r="B553" s="11" t="s">
        <v>495</v>
      </c>
      <c r="C553" s="10"/>
      <c r="D553" s="10"/>
      <c r="E553" s="10">
        <v>10</v>
      </c>
      <c r="F553" s="10">
        <v>10</v>
      </c>
      <c r="G553" s="10"/>
      <c r="H553" s="10"/>
      <c r="I553" s="10"/>
      <c r="J553" s="10"/>
      <c r="K553" s="10"/>
      <c r="L553" s="10"/>
      <c r="M553" s="10">
        <v>10</v>
      </c>
      <c r="N553" s="10">
        <v>10</v>
      </c>
    </row>
    <row r="554" spans="2:14" x14ac:dyDescent="0.2">
      <c r="B554" s="47" t="s">
        <v>688</v>
      </c>
      <c r="C554" s="10"/>
      <c r="D554" s="10"/>
      <c r="E554" s="10">
        <v>10</v>
      </c>
      <c r="F554" s="10">
        <v>10</v>
      </c>
      <c r="G554" s="10"/>
      <c r="H554" s="10"/>
      <c r="I554" s="10"/>
      <c r="J554" s="10"/>
      <c r="K554" s="10"/>
      <c r="L554" s="10"/>
      <c r="M554" s="10">
        <v>10</v>
      </c>
      <c r="N554" s="10">
        <v>10</v>
      </c>
    </row>
    <row r="555" spans="2:14" x14ac:dyDescent="0.2">
      <c r="B555" s="11" t="s">
        <v>496</v>
      </c>
      <c r="C555" s="10"/>
      <c r="D555" s="10"/>
      <c r="E555" s="10">
        <v>30</v>
      </c>
      <c r="F555" s="10">
        <v>30</v>
      </c>
      <c r="G555" s="10"/>
      <c r="H555" s="10"/>
      <c r="I555" s="10"/>
      <c r="J555" s="10"/>
      <c r="K555" s="10"/>
      <c r="L555" s="10"/>
      <c r="M555" s="10">
        <v>30</v>
      </c>
      <c r="N555" s="10">
        <v>30</v>
      </c>
    </row>
    <row r="556" spans="2:14" x14ac:dyDescent="0.2">
      <c r="B556" s="47" t="s">
        <v>688</v>
      </c>
      <c r="C556" s="10"/>
      <c r="D556" s="10"/>
      <c r="E556" s="10">
        <v>30</v>
      </c>
      <c r="F556" s="10">
        <v>30</v>
      </c>
      <c r="G556" s="10"/>
      <c r="H556" s="10"/>
      <c r="I556" s="10"/>
      <c r="J556" s="10"/>
      <c r="K556" s="10"/>
      <c r="L556" s="10"/>
      <c r="M556" s="10">
        <v>30</v>
      </c>
      <c r="N556" s="10">
        <v>30</v>
      </c>
    </row>
    <row r="557" spans="2:14" x14ac:dyDescent="0.2">
      <c r="B557" s="11" t="s">
        <v>497</v>
      </c>
      <c r="C557" s="10"/>
      <c r="D557" s="10"/>
      <c r="E557" s="10">
        <v>60</v>
      </c>
      <c r="F557" s="10">
        <v>60</v>
      </c>
      <c r="G557" s="10"/>
      <c r="H557" s="10"/>
      <c r="I557" s="10"/>
      <c r="J557" s="10"/>
      <c r="K557" s="10"/>
      <c r="L557" s="10"/>
      <c r="M557" s="10">
        <v>60</v>
      </c>
      <c r="N557" s="10">
        <v>60</v>
      </c>
    </row>
    <row r="558" spans="2:14" x14ac:dyDescent="0.2">
      <c r="B558" s="47" t="s">
        <v>688</v>
      </c>
      <c r="C558" s="10"/>
      <c r="D558" s="10"/>
      <c r="E558" s="10">
        <v>60</v>
      </c>
      <c r="F558" s="10">
        <v>60</v>
      </c>
      <c r="G558" s="10"/>
      <c r="H558" s="10"/>
      <c r="I558" s="10"/>
      <c r="J558" s="10"/>
      <c r="K558" s="10"/>
      <c r="L558" s="10"/>
      <c r="M558" s="10">
        <v>60</v>
      </c>
      <c r="N558" s="10">
        <v>60</v>
      </c>
    </row>
    <row r="559" spans="2:14" x14ac:dyDescent="0.2">
      <c r="B559" s="11" t="s">
        <v>498</v>
      </c>
      <c r="C559" s="10"/>
      <c r="D559" s="10"/>
      <c r="E559" s="10">
        <v>35</v>
      </c>
      <c r="F559" s="10">
        <v>35</v>
      </c>
      <c r="G559" s="10"/>
      <c r="H559" s="10"/>
      <c r="I559" s="10"/>
      <c r="J559" s="10"/>
      <c r="K559" s="10"/>
      <c r="L559" s="10"/>
      <c r="M559" s="10">
        <v>35</v>
      </c>
      <c r="N559" s="10">
        <v>35</v>
      </c>
    </row>
    <row r="560" spans="2:14" x14ac:dyDescent="0.2">
      <c r="B560" s="47" t="s">
        <v>688</v>
      </c>
      <c r="C560" s="10"/>
      <c r="D560" s="10"/>
      <c r="E560" s="10">
        <v>35</v>
      </c>
      <c r="F560" s="10">
        <v>35</v>
      </c>
      <c r="G560" s="10"/>
      <c r="H560" s="10"/>
      <c r="I560" s="10"/>
      <c r="J560" s="10"/>
      <c r="K560" s="10"/>
      <c r="L560" s="10"/>
      <c r="M560" s="10">
        <v>35</v>
      </c>
      <c r="N560" s="10">
        <v>35</v>
      </c>
    </row>
    <row r="561" spans="2:14" x14ac:dyDescent="0.2">
      <c r="B561" s="11" t="s">
        <v>499</v>
      </c>
      <c r="C561" s="10"/>
      <c r="D561" s="10"/>
      <c r="E561" s="10">
        <v>50</v>
      </c>
      <c r="F561" s="10">
        <v>50</v>
      </c>
      <c r="G561" s="10"/>
      <c r="H561" s="10"/>
      <c r="I561" s="10"/>
      <c r="J561" s="10"/>
      <c r="K561" s="10"/>
      <c r="L561" s="10"/>
      <c r="M561" s="10">
        <v>50</v>
      </c>
      <c r="N561" s="10">
        <v>50</v>
      </c>
    </row>
    <row r="562" spans="2:14" x14ac:dyDescent="0.2">
      <c r="B562" s="47" t="s">
        <v>688</v>
      </c>
      <c r="C562" s="10"/>
      <c r="D562" s="10"/>
      <c r="E562" s="10">
        <v>50</v>
      </c>
      <c r="F562" s="10">
        <v>50</v>
      </c>
      <c r="G562" s="10"/>
      <c r="H562" s="10"/>
      <c r="I562" s="10"/>
      <c r="J562" s="10"/>
      <c r="K562" s="10"/>
      <c r="L562" s="10"/>
      <c r="M562" s="10">
        <v>50</v>
      </c>
      <c r="N562" s="10">
        <v>50</v>
      </c>
    </row>
    <row r="563" spans="2:14" x14ac:dyDescent="0.2">
      <c r="B563" s="11" t="s">
        <v>494</v>
      </c>
      <c r="C563" s="10"/>
      <c r="D563" s="10"/>
      <c r="E563" s="10">
        <v>15</v>
      </c>
      <c r="F563" s="10">
        <v>15</v>
      </c>
      <c r="G563" s="10"/>
      <c r="H563" s="10"/>
      <c r="I563" s="10"/>
      <c r="J563" s="10"/>
      <c r="K563" s="10"/>
      <c r="L563" s="10"/>
      <c r="M563" s="10">
        <v>15</v>
      </c>
      <c r="N563" s="10">
        <v>15</v>
      </c>
    </row>
    <row r="564" spans="2:14" x14ac:dyDescent="0.2">
      <c r="B564" s="47" t="s">
        <v>688</v>
      </c>
      <c r="C564" s="10"/>
      <c r="D564" s="10"/>
      <c r="E564" s="10">
        <v>15</v>
      </c>
      <c r="F564" s="10">
        <v>15</v>
      </c>
      <c r="G564" s="10"/>
      <c r="H564" s="10"/>
      <c r="I564" s="10"/>
      <c r="J564" s="10"/>
      <c r="K564" s="10"/>
      <c r="L564" s="10"/>
      <c r="M564" s="10">
        <v>15</v>
      </c>
      <c r="N564" s="10">
        <v>15</v>
      </c>
    </row>
    <row r="565" spans="2:14" x14ac:dyDescent="0.2">
      <c r="B565" s="11" t="s">
        <v>6</v>
      </c>
      <c r="C565" s="10"/>
      <c r="D565" s="10"/>
      <c r="E565" s="10">
        <v>10</v>
      </c>
      <c r="F565" s="10">
        <v>10</v>
      </c>
      <c r="G565" s="10"/>
      <c r="H565" s="10"/>
      <c r="I565" s="10"/>
      <c r="J565" s="10"/>
      <c r="K565" s="10"/>
      <c r="L565" s="10"/>
      <c r="M565" s="10">
        <v>10</v>
      </c>
      <c r="N565" s="10">
        <v>10</v>
      </c>
    </row>
    <row r="566" spans="2:14" x14ac:dyDescent="0.2">
      <c r="B566" s="47" t="s">
        <v>688</v>
      </c>
      <c r="C566" s="10"/>
      <c r="D566" s="10"/>
      <c r="E566" s="10">
        <v>10</v>
      </c>
      <c r="F566" s="10">
        <v>10</v>
      </c>
      <c r="G566" s="10"/>
      <c r="H566" s="10"/>
      <c r="I566" s="10"/>
      <c r="J566" s="10"/>
      <c r="K566" s="10"/>
      <c r="L566" s="10"/>
      <c r="M566" s="10">
        <v>10</v>
      </c>
      <c r="N566" s="10">
        <v>10</v>
      </c>
    </row>
    <row r="567" spans="2:14" x14ac:dyDescent="0.2">
      <c r="B567" s="7" t="s">
        <v>54</v>
      </c>
      <c r="C567" s="10"/>
      <c r="D567" s="10"/>
      <c r="E567" s="10">
        <v>1375</v>
      </c>
      <c r="F567" s="10">
        <v>75</v>
      </c>
      <c r="G567" s="10">
        <v>235</v>
      </c>
      <c r="H567" s="10">
        <v>4</v>
      </c>
      <c r="I567" s="10"/>
      <c r="J567" s="10"/>
      <c r="K567" s="10"/>
      <c r="L567" s="10"/>
      <c r="M567" s="10">
        <v>1610</v>
      </c>
      <c r="N567" s="10">
        <v>79</v>
      </c>
    </row>
    <row r="568" spans="2:14" x14ac:dyDescent="0.2">
      <c r="B568" s="11" t="s">
        <v>193</v>
      </c>
      <c r="C568" s="10"/>
      <c r="D568" s="10"/>
      <c r="E568" s="10">
        <v>92</v>
      </c>
      <c r="F568" s="10">
        <v>0</v>
      </c>
      <c r="G568" s="10">
        <v>38</v>
      </c>
      <c r="H568" s="10">
        <v>0</v>
      </c>
      <c r="I568" s="10"/>
      <c r="J568" s="10"/>
      <c r="K568" s="10"/>
      <c r="L568" s="10"/>
      <c r="M568" s="10">
        <v>130</v>
      </c>
      <c r="N568" s="10">
        <v>0</v>
      </c>
    </row>
    <row r="569" spans="2:14" x14ac:dyDescent="0.2">
      <c r="B569" s="47" t="s">
        <v>770</v>
      </c>
      <c r="C569" s="10"/>
      <c r="D569" s="10"/>
      <c r="E569" s="10">
        <v>92</v>
      </c>
      <c r="F569" s="10">
        <v>0</v>
      </c>
      <c r="G569" s="10">
        <v>38</v>
      </c>
      <c r="H569" s="10">
        <v>0</v>
      </c>
      <c r="I569" s="10"/>
      <c r="J569" s="10"/>
      <c r="K569" s="10"/>
      <c r="L569" s="10"/>
      <c r="M569" s="10">
        <v>130</v>
      </c>
      <c r="N569" s="10">
        <v>0</v>
      </c>
    </row>
    <row r="570" spans="2:14" x14ac:dyDescent="0.2">
      <c r="B570" s="11" t="s">
        <v>340</v>
      </c>
      <c r="C570" s="10"/>
      <c r="D570" s="10"/>
      <c r="E570" s="10">
        <v>73</v>
      </c>
      <c r="F570" s="10">
        <v>0</v>
      </c>
      <c r="G570" s="10">
        <v>18</v>
      </c>
      <c r="H570" s="10">
        <v>0</v>
      </c>
      <c r="I570" s="10"/>
      <c r="J570" s="10"/>
      <c r="K570" s="10"/>
      <c r="L570" s="10"/>
      <c r="M570" s="10">
        <v>91</v>
      </c>
      <c r="N570" s="10">
        <v>0</v>
      </c>
    </row>
    <row r="571" spans="2:14" x14ac:dyDescent="0.2">
      <c r="B571" s="47" t="s">
        <v>770</v>
      </c>
      <c r="C571" s="10"/>
      <c r="D571" s="10"/>
      <c r="E571" s="10">
        <v>73</v>
      </c>
      <c r="F571" s="10">
        <v>0</v>
      </c>
      <c r="G571" s="10">
        <v>18</v>
      </c>
      <c r="H571" s="10">
        <v>0</v>
      </c>
      <c r="I571" s="10"/>
      <c r="J571" s="10"/>
      <c r="K571" s="10"/>
      <c r="L571" s="10"/>
      <c r="M571" s="10">
        <v>91</v>
      </c>
      <c r="N571" s="10">
        <v>0</v>
      </c>
    </row>
    <row r="572" spans="2:14" x14ac:dyDescent="0.2">
      <c r="B572" s="11" t="s">
        <v>219</v>
      </c>
      <c r="C572" s="10"/>
      <c r="D572" s="10"/>
      <c r="E572" s="10">
        <v>102</v>
      </c>
      <c r="F572" s="10">
        <v>0</v>
      </c>
      <c r="G572" s="10">
        <v>8</v>
      </c>
      <c r="H572" s="10">
        <v>0</v>
      </c>
      <c r="I572" s="10"/>
      <c r="J572" s="10"/>
      <c r="K572" s="10"/>
      <c r="L572" s="10"/>
      <c r="M572" s="10">
        <v>110</v>
      </c>
      <c r="N572" s="10">
        <v>0</v>
      </c>
    </row>
    <row r="573" spans="2:14" x14ac:dyDescent="0.2">
      <c r="B573" s="47" t="s">
        <v>770</v>
      </c>
      <c r="C573" s="10"/>
      <c r="D573" s="10"/>
      <c r="E573" s="10">
        <v>102</v>
      </c>
      <c r="F573" s="10">
        <v>0</v>
      </c>
      <c r="G573" s="10">
        <v>8</v>
      </c>
      <c r="H573" s="10">
        <v>0</v>
      </c>
      <c r="I573" s="10"/>
      <c r="J573" s="10"/>
      <c r="K573" s="10"/>
      <c r="L573" s="10"/>
      <c r="M573" s="10">
        <v>110</v>
      </c>
      <c r="N573" s="10">
        <v>0</v>
      </c>
    </row>
    <row r="574" spans="2:14" x14ac:dyDescent="0.2">
      <c r="B574" s="11" t="s">
        <v>194</v>
      </c>
      <c r="C574" s="10"/>
      <c r="D574" s="10"/>
      <c r="E574" s="10">
        <v>152</v>
      </c>
      <c r="F574" s="10">
        <v>0</v>
      </c>
      <c r="G574" s="10">
        <v>12</v>
      </c>
      <c r="H574" s="10">
        <v>0</v>
      </c>
      <c r="I574" s="10"/>
      <c r="J574" s="10"/>
      <c r="K574" s="10"/>
      <c r="L574" s="10"/>
      <c r="M574" s="10">
        <v>164</v>
      </c>
      <c r="N574" s="10">
        <v>0</v>
      </c>
    </row>
    <row r="575" spans="2:14" x14ac:dyDescent="0.2">
      <c r="B575" s="47" t="s">
        <v>770</v>
      </c>
      <c r="C575" s="10"/>
      <c r="D575" s="10"/>
      <c r="E575" s="10">
        <v>152</v>
      </c>
      <c r="F575" s="10">
        <v>0</v>
      </c>
      <c r="G575" s="10">
        <v>12</v>
      </c>
      <c r="H575" s="10">
        <v>0</v>
      </c>
      <c r="I575" s="10"/>
      <c r="J575" s="10"/>
      <c r="K575" s="10"/>
      <c r="L575" s="10"/>
      <c r="M575" s="10">
        <v>164</v>
      </c>
      <c r="N575" s="10">
        <v>0</v>
      </c>
    </row>
    <row r="576" spans="2:14" x14ac:dyDescent="0.2">
      <c r="B576" s="11" t="s">
        <v>500</v>
      </c>
      <c r="C576" s="10"/>
      <c r="D576" s="10"/>
      <c r="E576" s="10">
        <v>282</v>
      </c>
      <c r="F576" s="10">
        <v>0</v>
      </c>
      <c r="G576" s="10">
        <v>42</v>
      </c>
      <c r="H576" s="10">
        <v>0</v>
      </c>
      <c r="I576" s="10"/>
      <c r="J576" s="10"/>
      <c r="K576" s="10"/>
      <c r="L576" s="10"/>
      <c r="M576" s="10">
        <v>324</v>
      </c>
      <c r="N576" s="10">
        <v>0</v>
      </c>
    </row>
    <row r="577" spans="2:14" x14ac:dyDescent="0.2">
      <c r="B577" s="47" t="s">
        <v>770</v>
      </c>
      <c r="C577" s="10"/>
      <c r="D577" s="10"/>
      <c r="E577" s="10">
        <v>282</v>
      </c>
      <c r="F577" s="10">
        <v>0</v>
      </c>
      <c r="G577" s="10">
        <v>42</v>
      </c>
      <c r="H577" s="10">
        <v>0</v>
      </c>
      <c r="I577" s="10"/>
      <c r="J577" s="10"/>
      <c r="K577" s="10"/>
      <c r="L577" s="10"/>
      <c r="M577" s="10">
        <v>324</v>
      </c>
      <c r="N577" s="10">
        <v>0</v>
      </c>
    </row>
    <row r="578" spans="2:14" x14ac:dyDescent="0.2">
      <c r="B578" s="11" t="s">
        <v>501</v>
      </c>
      <c r="C578" s="10"/>
      <c r="D578" s="10"/>
      <c r="E578" s="10">
        <v>131</v>
      </c>
      <c r="F578" s="10">
        <v>0</v>
      </c>
      <c r="G578" s="10">
        <v>31</v>
      </c>
      <c r="H578" s="10">
        <v>0</v>
      </c>
      <c r="I578" s="10"/>
      <c r="J578" s="10"/>
      <c r="K578" s="10"/>
      <c r="L578" s="10"/>
      <c r="M578" s="10">
        <v>162</v>
      </c>
      <c r="N578" s="10">
        <v>0</v>
      </c>
    </row>
    <row r="579" spans="2:14" x14ac:dyDescent="0.2">
      <c r="B579" s="47" t="s">
        <v>770</v>
      </c>
      <c r="C579" s="10"/>
      <c r="D579" s="10"/>
      <c r="E579" s="10">
        <v>131</v>
      </c>
      <c r="F579" s="10">
        <v>0</v>
      </c>
      <c r="G579" s="10">
        <v>31</v>
      </c>
      <c r="H579" s="10">
        <v>0</v>
      </c>
      <c r="I579" s="10"/>
      <c r="J579" s="10"/>
      <c r="K579" s="10"/>
      <c r="L579" s="10"/>
      <c r="M579" s="10">
        <v>162</v>
      </c>
      <c r="N579" s="10">
        <v>0</v>
      </c>
    </row>
    <row r="580" spans="2:14" x14ac:dyDescent="0.2">
      <c r="B580" s="11" t="s">
        <v>504</v>
      </c>
      <c r="C580" s="10"/>
      <c r="D580" s="10"/>
      <c r="E580" s="10">
        <v>150</v>
      </c>
      <c r="F580" s="10">
        <v>0</v>
      </c>
      <c r="G580" s="10">
        <v>32</v>
      </c>
      <c r="H580" s="10">
        <v>4</v>
      </c>
      <c r="I580" s="10"/>
      <c r="J580" s="10"/>
      <c r="K580" s="10"/>
      <c r="L580" s="10"/>
      <c r="M580" s="10">
        <v>182</v>
      </c>
      <c r="N580" s="10">
        <v>4</v>
      </c>
    </row>
    <row r="581" spans="2:14" x14ac:dyDescent="0.2">
      <c r="B581" s="47" t="s">
        <v>770</v>
      </c>
      <c r="C581" s="10"/>
      <c r="D581" s="10"/>
      <c r="E581" s="10">
        <v>150</v>
      </c>
      <c r="F581" s="10">
        <v>0</v>
      </c>
      <c r="G581" s="10">
        <v>32</v>
      </c>
      <c r="H581" s="10">
        <v>4</v>
      </c>
      <c r="I581" s="10"/>
      <c r="J581" s="10"/>
      <c r="K581" s="10"/>
      <c r="L581" s="10"/>
      <c r="M581" s="10">
        <v>182</v>
      </c>
      <c r="N581" s="10">
        <v>4</v>
      </c>
    </row>
    <row r="582" spans="2:14" x14ac:dyDescent="0.2">
      <c r="B582" s="11" t="s">
        <v>502</v>
      </c>
      <c r="C582" s="10"/>
      <c r="D582" s="10"/>
      <c r="E582" s="10">
        <v>86</v>
      </c>
      <c r="F582" s="10">
        <v>75</v>
      </c>
      <c r="G582" s="10">
        <v>13</v>
      </c>
      <c r="H582" s="10">
        <v>0</v>
      </c>
      <c r="I582" s="10"/>
      <c r="J582" s="10"/>
      <c r="K582" s="10"/>
      <c r="L582" s="10"/>
      <c r="M582" s="10">
        <v>99</v>
      </c>
      <c r="N582" s="10">
        <v>75</v>
      </c>
    </row>
    <row r="583" spans="2:14" x14ac:dyDescent="0.2">
      <c r="B583" s="47" t="s">
        <v>770</v>
      </c>
      <c r="C583" s="10"/>
      <c r="D583" s="10"/>
      <c r="E583" s="10">
        <v>86</v>
      </c>
      <c r="F583" s="10">
        <v>75</v>
      </c>
      <c r="G583" s="10">
        <v>13</v>
      </c>
      <c r="H583" s="10">
        <v>0</v>
      </c>
      <c r="I583" s="10"/>
      <c r="J583" s="10"/>
      <c r="K583" s="10"/>
      <c r="L583" s="10"/>
      <c r="M583" s="10">
        <v>99</v>
      </c>
      <c r="N583" s="10">
        <v>75</v>
      </c>
    </row>
    <row r="584" spans="2:14" x14ac:dyDescent="0.2">
      <c r="B584" s="11" t="s">
        <v>503</v>
      </c>
      <c r="C584" s="10"/>
      <c r="D584" s="10"/>
      <c r="E584" s="10">
        <v>40</v>
      </c>
      <c r="F584" s="10">
        <v>0</v>
      </c>
      <c r="G584" s="10">
        <v>7</v>
      </c>
      <c r="H584" s="10">
        <v>0</v>
      </c>
      <c r="I584" s="10"/>
      <c r="J584" s="10"/>
      <c r="K584" s="10"/>
      <c r="L584" s="10"/>
      <c r="M584" s="10">
        <v>47</v>
      </c>
      <c r="N584" s="10">
        <v>0</v>
      </c>
    </row>
    <row r="585" spans="2:14" x14ac:dyDescent="0.2">
      <c r="B585" s="47" t="s">
        <v>770</v>
      </c>
      <c r="C585" s="10"/>
      <c r="D585" s="10"/>
      <c r="E585" s="10">
        <v>40</v>
      </c>
      <c r="F585" s="10">
        <v>0</v>
      </c>
      <c r="G585" s="10">
        <v>7</v>
      </c>
      <c r="H585" s="10">
        <v>0</v>
      </c>
      <c r="I585" s="10"/>
      <c r="J585" s="10"/>
      <c r="K585" s="10"/>
      <c r="L585" s="10"/>
      <c r="M585" s="10">
        <v>47</v>
      </c>
      <c r="N585" s="10">
        <v>0</v>
      </c>
    </row>
    <row r="586" spans="2:14" x14ac:dyDescent="0.2">
      <c r="B586" s="11" t="s">
        <v>129</v>
      </c>
      <c r="C586" s="10"/>
      <c r="D586" s="10"/>
      <c r="E586" s="10">
        <v>267</v>
      </c>
      <c r="F586" s="10">
        <v>0</v>
      </c>
      <c r="G586" s="10">
        <v>34</v>
      </c>
      <c r="H586" s="10">
        <v>0</v>
      </c>
      <c r="I586" s="10"/>
      <c r="J586" s="10"/>
      <c r="K586" s="10"/>
      <c r="L586" s="10"/>
      <c r="M586" s="10">
        <v>301</v>
      </c>
      <c r="N586" s="10">
        <v>0</v>
      </c>
    </row>
    <row r="587" spans="2:14" x14ac:dyDescent="0.2">
      <c r="B587" s="47" t="s">
        <v>770</v>
      </c>
      <c r="C587" s="10"/>
      <c r="D587" s="10"/>
      <c r="E587" s="10">
        <v>267</v>
      </c>
      <c r="F587" s="10">
        <v>0</v>
      </c>
      <c r="G587" s="10">
        <v>34</v>
      </c>
      <c r="H587" s="10">
        <v>0</v>
      </c>
      <c r="I587" s="10"/>
      <c r="J587" s="10"/>
      <c r="K587" s="10"/>
      <c r="L587" s="10"/>
      <c r="M587" s="10">
        <v>301</v>
      </c>
      <c r="N587" s="10">
        <v>0</v>
      </c>
    </row>
    <row r="588" spans="2:14" x14ac:dyDescent="0.2">
      <c r="B588" s="7" t="s">
        <v>55</v>
      </c>
      <c r="C588" s="10"/>
      <c r="D588" s="10"/>
      <c r="E588" s="10">
        <v>70</v>
      </c>
      <c r="F588" s="10">
        <v>70</v>
      </c>
      <c r="G588" s="10"/>
      <c r="H588" s="10"/>
      <c r="I588" s="10"/>
      <c r="J588" s="10"/>
      <c r="K588" s="10"/>
      <c r="L588" s="10"/>
      <c r="M588" s="10">
        <v>70</v>
      </c>
      <c r="N588" s="10">
        <v>70</v>
      </c>
    </row>
    <row r="589" spans="2:14" x14ac:dyDescent="0.2">
      <c r="B589" s="11" t="s">
        <v>333</v>
      </c>
      <c r="C589" s="10"/>
      <c r="D589" s="10"/>
      <c r="E589" s="10">
        <v>5</v>
      </c>
      <c r="F589" s="10">
        <v>5</v>
      </c>
      <c r="G589" s="10"/>
      <c r="H589" s="10"/>
      <c r="I589" s="10"/>
      <c r="J589" s="10"/>
      <c r="K589" s="10"/>
      <c r="L589" s="10"/>
      <c r="M589" s="10">
        <v>5</v>
      </c>
      <c r="N589" s="10">
        <v>5</v>
      </c>
    </row>
    <row r="590" spans="2:14" x14ac:dyDescent="0.2">
      <c r="B590" s="47" t="s">
        <v>688</v>
      </c>
      <c r="C590" s="10"/>
      <c r="D590" s="10"/>
      <c r="E590" s="10">
        <v>5</v>
      </c>
      <c r="F590" s="10">
        <v>5</v>
      </c>
      <c r="G590" s="10"/>
      <c r="H590" s="10"/>
      <c r="I590" s="10"/>
      <c r="J590" s="10"/>
      <c r="K590" s="10"/>
      <c r="L590" s="10"/>
      <c r="M590" s="10">
        <v>5</v>
      </c>
      <c r="N590" s="10">
        <v>5</v>
      </c>
    </row>
    <row r="591" spans="2:14" x14ac:dyDescent="0.2">
      <c r="B591" s="11" t="s">
        <v>380</v>
      </c>
      <c r="C591" s="10"/>
      <c r="D591" s="10"/>
      <c r="E591" s="10">
        <v>3</v>
      </c>
      <c r="F591" s="10">
        <v>3</v>
      </c>
      <c r="G591" s="10"/>
      <c r="H591" s="10"/>
      <c r="I591" s="10"/>
      <c r="J591" s="10"/>
      <c r="K591" s="10"/>
      <c r="L591" s="10"/>
      <c r="M591" s="10">
        <v>3</v>
      </c>
      <c r="N591" s="10">
        <v>3</v>
      </c>
    </row>
    <row r="592" spans="2:14" x14ac:dyDescent="0.2">
      <c r="B592" s="47" t="s">
        <v>688</v>
      </c>
      <c r="C592" s="10"/>
      <c r="D592" s="10"/>
      <c r="E592" s="10">
        <v>3</v>
      </c>
      <c r="F592" s="10">
        <v>3</v>
      </c>
      <c r="G592" s="10"/>
      <c r="H592" s="10"/>
      <c r="I592" s="10"/>
      <c r="J592" s="10"/>
      <c r="K592" s="10"/>
      <c r="L592" s="10"/>
      <c r="M592" s="10">
        <v>3</v>
      </c>
      <c r="N592" s="10">
        <v>3</v>
      </c>
    </row>
    <row r="593" spans="2:14" x14ac:dyDescent="0.2">
      <c r="B593" s="11" t="s">
        <v>383</v>
      </c>
      <c r="C593" s="10"/>
      <c r="D593" s="10"/>
      <c r="E593" s="10">
        <v>2</v>
      </c>
      <c r="F593" s="10">
        <v>2</v>
      </c>
      <c r="G593" s="10"/>
      <c r="H593" s="10"/>
      <c r="I593" s="10"/>
      <c r="J593" s="10"/>
      <c r="K593" s="10"/>
      <c r="L593" s="10"/>
      <c r="M593" s="10">
        <v>2</v>
      </c>
      <c r="N593" s="10">
        <v>2</v>
      </c>
    </row>
    <row r="594" spans="2:14" x14ac:dyDescent="0.2">
      <c r="B594" s="47" t="s">
        <v>688</v>
      </c>
      <c r="C594" s="10"/>
      <c r="D594" s="10"/>
      <c r="E594" s="10">
        <v>2</v>
      </c>
      <c r="F594" s="10">
        <v>2</v>
      </c>
      <c r="G594" s="10"/>
      <c r="H594" s="10"/>
      <c r="I594" s="10"/>
      <c r="J594" s="10"/>
      <c r="K594" s="10"/>
      <c r="L594" s="10"/>
      <c r="M594" s="10">
        <v>2</v>
      </c>
      <c r="N594" s="10">
        <v>2</v>
      </c>
    </row>
    <row r="595" spans="2:14" x14ac:dyDescent="0.2">
      <c r="B595" s="11" t="s">
        <v>384</v>
      </c>
      <c r="C595" s="10"/>
      <c r="D595" s="10"/>
      <c r="E595" s="10">
        <v>2</v>
      </c>
      <c r="F595" s="10">
        <v>2</v>
      </c>
      <c r="G595" s="10"/>
      <c r="H595" s="10"/>
      <c r="I595" s="10"/>
      <c r="J595" s="10"/>
      <c r="K595" s="10"/>
      <c r="L595" s="10"/>
      <c r="M595" s="10">
        <v>2</v>
      </c>
      <c r="N595" s="10">
        <v>2</v>
      </c>
    </row>
    <row r="596" spans="2:14" x14ac:dyDescent="0.2">
      <c r="B596" s="47" t="s">
        <v>688</v>
      </c>
      <c r="C596" s="10"/>
      <c r="D596" s="10"/>
      <c r="E596" s="10">
        <v>2</v>
      </c>
      <c r="F596" s="10">
        <v>2</v>
      </c>
      <c r="G596" s="10"/>
      <c r="H596" s="10"/>
      <c r="I596" s="10"/>
      <c r="J596" s="10"/>
      <c r="K596" s="10"/>
      <c r="L596" s="10"/>
      <c r="M596" s="10">
        <v>2</v>
      </c>
      <c r="N596" s="10">
        <v>2</v>
      </c>
    </row>
    <row r="597" spans="2:14" x14ac:dyDescent="0.2">
      <c r="B597" s="11" t="s">
        <v>394</v>
      </c>
      <c r="C597" s="10"/>
      <c r="D597" s="10"/>
      <c r="E597" s="10">
        <v>2</v>
      </c>
      <c r="F597" s="10">
        <v>2</v>
      </c>
      <c r="G597" s="10"/>
      <c r="H597" s="10"/>
      <c r="I597" s="10"/>
      <c r="J597" s="10"/>
      <c r="K597" s="10"/>
      <c r="L597" s="10"/>
      <c r="M597" s="10">
        <v>2</v>
      </c>
      <c r="N597" s="10">
        <v>2</v>
      </c>
    </row>
    <row r="598" spans="2:14" x14ac:dyDescent="0.2">
      <c r="B598" s="47" t="s">
        <v>688</v>
      </c>
      <c r="C598" s="10"/>
      <c r="D598" s="10"/>
      <c r="E598" s="10">
        <v>2</v>
      </c>
      <c r="F598" s="10">
        <v>2</v>
      </c>
      <c r="G598" s="10"/>
      <c r="H598" s="10"/>
      <c r="I598" s="10"/>
      <c r="J598" s="10"/>
      <c r="K598" s="10"/>
      <c r="L598" s="10"/>
      <c r="M598" s="10">
        <v>2</v>
      </c>
      <c r="N598" s="10">
        <v>2</v>
      </c>
    </row>
    <row r="599" spans="2:14" x14ac:dyDescent="0.2">
      <c r="B599" s="11" t="s">
        <v>505</v>
      </c>
      <c r="C599" s="10"/>
      <c r="D599" s="10"/>
      <c r="E599" s="10">
        <v>3</v>
      </c>
      <c r="F599" s="10">
        <v>3</v>
      </c>
      <c r="G599" s="10"/>
      <c r="H599" s="10"/>
      <c r="I599" s="10"/>
      <c r="J599" s="10"/>
      <c r="K599" s="10"/>
      <c r="L599" s="10"/>
      <c r="M599" s="10">
        <v>3</v>
      </c>
      <c r="N599" s="10">
        <v>3</v>
      </c>
    </row>
    <row r="600" spans="2:14" x14ac:dyDescent="0.2">
      <c r="B600" s="47" t="s">
        <v>688</v>
      </c>
      <c r="C600" s="10"/>
      <c r="D600" s="10"/>
      <c r="E600" s="10">
        <v>3</v>
      </c>
      <c r="F600" s="10">
        <v>3</v>
      </c>
      <c r="G600" s="10"/>
      <c r="H600" s="10"/>
      <c r="I600" s="10"/>
      <c r="J600" s="10"/>
      <c r="K600" s="10"/>
      <c r="L600" s="10"/>
      <c r="M600" s="10">
        <v>3</v>
      </c>
      <c r="N600" s="10">
        <v>3</v>
      </c>
    </row>
    <row r="601" spans="2:14" x14ac:dyDescent="0.2">
      <c r="B601" s="11" t="s">
        <v>506</v>
      </c>
      <c r="C601" s="10"/>
      <c r="D601" s="10"/>
      <c r="E601" s="10">
        <v>5</v>
      </c>
      <c r="F601" s="10">
        <v>5</v>
      </c>
      <c r="G601" s="10"/>
      <c r="H601" s="10"/>
      <c r="I601" s="10"/>
      <c r="J601" s="10"/>
      <c r="K601" s="10"/>
      <c r="L601" s="10"/>
      <c r="M601" s="10">
        <v>5</v>
      </c>
      <c r="N601" s="10">
        <v>5</v>
      </c>
    </row>
    <row r="602" spans="2:14" x14ac:dyDescent="0.2">
      <c r="B602" s="47" t="s">
        <v>688</v>
      </c>
      <c r="C602" s="10"/>
      <c r="D602" s="10"/>
      <c r="E602" s="10">
        <v>5</v>
      </c>
      <c r="F602" s="10">
        <v>5</v>
      </c>
      <c r="G602" s="10"/>
      <c r="H602" s="10"/>
      <c r="I602" s="10"/>
      <c r="J602" s="10"/>
      <c r="K602" s="10"/>
      <c r="L602" s="10"/>
      <c r="M602" s="10">
        <v>5</v>
      </c>
      <c r="N602" s="10">
        <v>5</v>
      </c>
    </row>
    <row r="603" spans="2:14" x14ac:dyDescent="0.2">
      <c r="B603" s="11" t="s">
        <v>507</v>
      </c>
      <c r="C603" s="10"/>
      <c r="D603" s="10"/>
      <c r="E603" s="10">
        <v>5</v>
      </c>
      <c r="F603" s="10">
        <v>5</v>
      </c>
      <c r="G603" s="10"/>
      <c r="H603" s="10"/>
      <c r="I603" s="10"/>
      <c r="J603" s="10"/>
      <c r="K603" s="10"/>
      <c r="L603" s="10"/>
      <c r="M603" s="10">
        <v>5</v>
      </c>
      <c r="N603" s="10">
        <v>5</v>
      </c>
    </row>
    <row r="604" spans="2:14" x14ac:dyDescent="0.2">
      <c r="B604" s="47" t="s">
        <v>688</v>
      </c>
      <c r="C604" s="10"/>
      <c r="D604" s="10"/>
      <c r="E604" s="10">
        <v>5</v>
      </c>
      <c r="F604" s="10">
        <v>5</v>
      </c>
      <c r="G604" s="10"/>
      <c r="H604" s="10"/>
      <c r="I604" s="10"/>
      <c r="J604" s="10"/>
      <c r="K604" s="10"/>
      <c r="L604" s="10"/>
      <c r="M604" s="10">
        <v>5</v>
      </c>
      <c r="N604" s="10">
        <v>5</v>
      </c>
    </row>
    <row r="605" spans="2:14" x14ac:dyDescent="0.2">
      <c r="B605" s="11" t="s">
        <v>483</v>
      </c>
      <c r="C605" s="10"/>
      <c r="D605" s="10"/>
      <c r="E605" s="10">
        <v>5</v>
      </c>
      <c r="F605" s="10">
        <v>5</v>
      </c>
      <c r="G605" s="10"/>
      <c r="H605" s="10"/>
      <c r="I605" s="10"/>
      <c r="J605" s="10"/>
      <c r="K605" s="10"/>
      <c r="L605" s="10"/>
      <c r="M605" s="10">
        <v>5</v>
      </c>
      <c r="N605" s="10">
        <v>5</v>
      </c>
    </row>
    <row r="606" spans="2:14" x14ac:dyDescent="0.2">
      <c r="B606" s="47" t="s">
        <v>688</v>
      </c>
      <c r="C606" s="10"/>
      <c r="D606" s="10"/>
      <c r="E606" s="10">
        <v>5</v>
      </c>
      <c r="F606" s="10">
        <v>5</v>
      </c>
      <c r="G606" s="10"/>
      <c r="H606" s="10"/>
      <c r="I606" s="10"/>
      <c r="J606" s="10"/>
      <c r="K606" s="10"/>
      <c r="L606" s="10"/>
      <c r="M606" s="10">
        <v>5</v>
      </c>
      <c r="N606" s="10">
        <v>5</v>
      </c>
    </row>
    <row r="607" spans="2:14" x14ac:dyDescent="0.2">
      <c r="B607" s="11" t="s">
        <v>508</v>
      </c>
      <c r="C607" s="10"/>
      <c r="D607" s="10"/>
      <c r="E607" s="10">
        <v>5</v>
      </c>
      <c r="F607" s="10">
        <v>5</v>
      </c>
      <c r="G607" s="10"/>
      <c r="H607" s="10"/>
      <c r="I607" s="10"/>
      <c r="J607" s="10"/>
      <c r="K607" s="10"/>
      <c r="L607" s="10"/>
      <c r="M607" s="10">
        <v>5</v>
      </c>
      <c r="N607" s="10">
        <v>5</v>
      </c>
    </row>
    <row r="608" spans="2:14" x14ac:dyDescent="0.2">
      <c r="B608" s="47" t="s">
        <v>688</v>
      </c>
      <c r="C608" s="10"/>
      <c r="D608" s="10"/>
      <c r="E608" s="10">
        <v>5</v>
      </c>
      <c r="F608" s="10">
        <v>5</v>
      </c>
      <c r="G608" s="10"/>
      <c r="H608" s="10"/>
      <c r="I608" s="10"/>
      <c r="J608" s="10"/>
      <c r="K608" s="10"/>
      <c r="L608" s="10"/>
      <c r="M608" s="10">
        <v>5</v>
      </c>
      <c r="N608" s="10">
        <v>5</v>
      </c>
    </row>
    <row r="609" spans="2:14" x14ac:dyDescent="0.2">
      <c r="B609" s="11" t="s">
        <v>509</v>
      </c>
      <c r="C609" s="10"/>
      <c r="D609" s="10"/>
      <c r="E609" s="10">
        <v>5</v>
      </c>
      <c r="F609" s="10">
        <v>5</v>
      </c>
      <c r="G609" s="10"/>
      <c r="H609" s="10"/>
      <c r="I609" s="10"/>
      <c r="J609" s="10"/>
      <c r="K609" s="10"/>
      <c r="L609" s="10"/>
      <c r="M609" s="10">
        <v>5</v>
      </c>
      <c r="N609" s="10">
        <v>5</v>
      </c>
    </row>
    <row r="610" spans="2:14" x14ac:dyDescent="0.2">
      <c r="B610" s="47" t="s">
        <v>688</v>
      </c>
      <c r="C610" s="10"/>
      <c r="D610" s="10"/>
      <c r="E610" s="10">
        <v>5</v>
      </c>
      <c r="F610" s="10">
        <v>5</v>
      </c>
      <c r="G610" s="10"/>
      <c r="H610" s="10"/>
      <c r="I610" s="10"/>
      <c r="J610" s="10"/>
      <c r="K610" s="10"/>
      <c r="L610" s="10"/>
      <c r="M610" s="10">
        <v>5</v>
      </c>
      <c r="N610" s="10">
        <v>5</v>
      </c>
    </row>
    <row r="611" spans="2:14" x14ac:dyDescent="0.2">
      <c r="B611" s="11" t="s">
        <v>57</v>
      </c>
      <c r="C611" s="10"/>
      <c r="D611" s="10"/>
      <c r="E611" s="10">
        <v>3</v>
      </c>
      <c r="F611" s="10">
        <v>3</v>
      </c>
      <c r="G611" s="10"/>
      <c r="H611" s="10"/>
      <c r="I611" s="10"/>
      <c r="J611" s="10"/>
      <c r="K611" s="10"/>
      <c r="L611" s="10"/>
      <c r="M611" s="10">
        <v>3</v>
      </c>
      <c r="N611" s="10">
        <v>3</v>
      </c>
    </row>
    <row r="612" spans="2:14" x14ac:dyDescent="0.2">
      <c r="B612" s="47" t="s">
        <v>688</v>
      </c>
      <c r="C612" s="10"/>
      <c r="D612" s="10"/>
      <c r="E612" s="10">
        <v>3</v>
      </c>
      <c r="F612" s="10">
        <v>3</v>
      </c>
      <c r="G612" s="10"/>
      <c r="H612" s="10"/>
      <c r="I612" s="10"/>
      <c r="J612" s="10"/>
      <c r="K612" s="10"/>
      <c r="L612" s="10"/>
      <c r="M612" s="10">
        <v>3</v>
      </c>
      <c r="N612" s="10">
        <v>3</v>
      </c>
    </row>
    <row r="613" spans="2:14" x14ac:dyDescent="0.2">
      <c r="B613" s="11" t="s">
        <v>415</v>
      </c>
      <c r="C613" s="10"/>
      <c r="D613" s="10"/>
      <c r="E613" s="10">
        <v>5</v>
      </c>
      <c r="F613" s="10">
        <v>5</v>
      </c>
      <c r="G613" s="10"/>
      <c r="H613" s="10"/>
      <c r="I613" s="10"/>
      <c r="J613" s="10"/>
      <c r="K613" s="10"/>
      <c r="L613" s="10"/>
      <c r="M613" s="10">
        <v>5</v>
      </c>
      <c r="N613" s="10">
        <v>5</v>
      </c>
    </row>
    <row r="614" spans="2:14" x14ac:dyDescent="0.2">
      <c r="B614" s="47" t="s">
        <v>688</v>
      </c>
      <c r="C614" s="10"/>
      <c r="D614" s="10"/>
      <c r="E614" s="10">
        <v>5</v>
      </c>
      <c r="F614" s="10">
        <v>5</v>
      </c>
      <c r="G614" s="10"/>
      <c r="H614" s="10"/>
      <c r="I614" s="10"/>
      <c r="J614" s="10"/>
      <c r="K614" s="10"/>
      <c r="L614" s="10"/>
      <c r="M614" s="10">
        <v>5</v>
      </c>
      <c r="N614" s="10">
        <v>5</v>
      </c>
    </row>
    <row r="615" spans="2:14" x14ac:dyDescent="0.2">
      <c r="B615" s="11" t="s">
        <v>379</v>
      </c>
      <c r="C615" s="10"/>
      <c r="D615" s="10"/>
      <c r="E615" s="10">
        <v>2</v>
      </c>
      <c r="F615" s="10">
        <v>2</v>
      </c>
      <c r="G615" s="10"/>
      <c r="H615" s="10"/>
      <c r="I615" s="10"/>
      <c r="J615" s="10"/>
      <c r="K615" s="10"/>
      <c r="L615" s="10"/>
      <c r="M615" s="10">
        <v>2</v>
      </c>
      <c r="N615" s="10">
        <v>2</v>
      </c>
    </row>
    <row r="616" spans="2:14" x14ac:dyDescent="0.2">
      <c r="B616" s="47" t="s">
        <v>688</v>
      </c>
      <c r="C616" s="10"/>
      <c r="D616" s="10"/>
      <c r="E616" s="10">
        <v>2</v>
      </c>
      <c r="F616" s="10">
        <v>2</v>
      </c>
      <c r="G616" s="10"/>
      <c r="H616" s="10"/>
      <c r="I616" s="10"/>
      <c r="J616" s="10"/>
      <c r="K616" s="10"/>
      <c r="L616" s="10"/>
      <c r="M616" s="10">
        <v>2</v>
      </c>
      <c r="N616" s="10">
        <v>2</v>
      </c>
    </row>
    <row r="617" spans="2:14" x14ac:dyDescent="0.2">
      <c r="B617" s="11" t="s">
        <v>510</v>
      </c>
      <c r="C617" s="10"/>
      <c r="D617" s="10"/>
      <c r="E617" s="10">
        <v>5</v>
      </c>
      <c r="F617" s="10">
        <v>5</v>
      </c>
      <c r="G617" s="10"/>
      <c r="H617" s="10"/>
      <c r="I617" s="10"/>
      <c r="J617" s="10"/>
      <c r="K617" s="10"/>
      <c r="L617" s="10"/>
      <c r="M617" s="10">
        <v>5</v>
      </c>
      <c r="N617" s="10">
        <v>5</v>
      </c>
    </row>
    <row r="618" spans="2:14" x14ac:dyDescent="0.2">
      <c r="B618" s="47" t="s">
        <v>688</v>
      </c>
      <c r="C618" s="10"/>
      <c r="D618" s="10"/>
      <c r="E618" s="10">
        <v>5</v>
      </c>
      <c r="F618" s="10">
        <v>5</v>
      </c>
      <c r="G618" s="10"/>
      <c r="H618" s="10"/>
      <c r="I618" s="10"/>
      <c r="J618" s="10"/>
      <c r="K618" s="10"/>
      <c r="L618" s="10"/>
      <c r="M618" s="10">
        <v>5</v>
      </c>
      <c r="N618" s="10">
        <v>5</v>
      </c>
    </row>
    <row r="619" spans="2:14" x14ac:dyDescent="0.2">
      <c r="B619" s="11" t="s">
        <v>511</v>
      </c>
      <c r="C619" s="10"/>
      <c r="D619" s="10"/>
      <c r="E619" s="10">
        <v>3</v>
      </c>
      <c r="F619" s="10">
        <v>3</v>
      </c>
      <c r="G619" s="10"/>
      <c r="H619" s="10"/>
      <c r="I619" s="10"/>
      <c r="J619" s="10"/>
      <c r="K619" s="10"/>
      <c r="L619" s="10"/>
      <c r="M619" s="10">
        <v>3</v>
      </c>
      <c r="N619" s="10">
        <v>3</v>
      </c>
    </row>
    <row r="620" spans="2:14" x14ac:dyDescent="0.2">
      <c r="B620" s="47" t="s">
        <v>688</v>
      </c>
      <c r="C620" s="10"/>
      <c r="D620" s="10"/>
      <c r="E620" s="10">
        <v>3</v>
      </c>
      <c r="F620" s="10">
        <v>3</v>
      </c>
      <c r="G620" s="10"/>
      <c r="H620" s="10"/>
      <c r="I620" s="10"/>
      <c r="J620" s="10"/>
      <c r="K620" s="10"/>
      <c r="L620" s="10"/>
      <c r="M620" s="10">
        <v>3</v>
      </c>
      <c r="N620" s="10">
        <v>3</v>
      </c>
    </row>
    <row r="621" spans="2:14" x14ac:dyDescent="0.2">
      <c r="B621" s="11" t="s">
        <v>512</v>
      </c>
      <c r="C621" s="10"/>
      <c r="D621" s="10"/>
      <c r="E621" s="10">
        <v>5</v>
      </c>
      <c r="F621" s="10">
        <v>5</v>
      </c>
      <c r="G621" s="10"/>
      <c r="H621" s="10"/>
      <c r="I621" s="10"/>
      <c r="J621" s="10"/>
      <c r="K621" s="10"/>
      <c r="L621" s="10"/>
      <c r="M621" s="10">
        <v>5</v>
      </c>
      <c r="N621" s="10">
        <v>5</v>
      </c>
    </row>
    <row r="622" spans="2:14" x14ac:dyDescent="0.2">
      <c r="B622" s="47" t="s">
        <v>688</v>
      </c>
      <c r="C622" s="10"/>
      <c r="D622" s="10"/>
      <c r="E622" s="10">
        <v>5</v>
      </c>
      <c r="F622" s="10">
        <v>5</v>
      </c>
      <c r="G622" s="10"/>
      <c r="H622" s="10"/>
      <c r="I622" s="10"/>
      <c r="J622" s="10"/>
      <c r="K622" s="10"/>
      <c r="L622" s="10"/>
      <c r="M622" s="10">
        <v>5</v>
      </c>
      <c r="N622" s="10">
        <v>5</v>
      </c>
    </row>
    <row r="623" spans="2:14" x14ac:dyDescent="0.2">
      <c r="B623" s="11" t="s">
        <v>513</v>
      </c>
      <c r="C623" s="10"/>
      <c r="D623" s="10"/>
      <c r="E623" s="10">
        <v>5</v>
      </c>
      <c r="F623" s="10">
        <v>5</v>
      </c>
      <c r="G623" s="10"/>
      <c r="H623" s="10"/>
      <c r="I623" s="10"/>
      <c r="J623" s="10"/>
      <c r="K623" s="10"/>
      <c r="L623" s="10"/>
      <c r="M623" s="10">
        <v>5</v>
      </c>
      <c r="N623" s="10">
        <v>5</v>
      </c>
    </row>
    <row r="624" spans="2:14" x14ac:dyDescent="0.2">
      <c r="B624" s="47" t="s">
        <v>688</v>
      </c>
      <c r="C624" s="10"/>
      <c r="D624" s="10"/>
      <c r="E624" s="10">
        <v>5</v>
      </c>
      <c r="F624" s="10">
        <v>5</v>
      </c>
      <c r="G624" s="10"/>
      <c r="H624" s="10"/>
      <c r="I624" s="10"/>
      <c r="J624" s="10"/>
      <c r="K624" s="10"/>
      <c r="L624" s="10"/>
      <c r="M624" s="10">
        <v>5</v>
      </c>
      <c r="N624" s="10">
        <v>5</v>
      </c>
    </row>
    <row r="625" spans="2:14" x14ac:dyDescent="0.2">
      <c r="B625" s="7" t="s">
        <v>56</v>
      </c>
      <c r="C625" s="10"/>
      <c r="D625" s="10"/>
      <c r="E625" s="10">
        <v>1339</v>
      </c>
      <c r="F625" s="10">
        <v>0</v>
      </c>
      <c r="G625" s="10">
        <v>185</v>
      </c>
      <c r="H625" s="10">
        <v>0</v>
      </c>
      <c r="I625" s="10"/>
      <c r="J625" s="10"/>
      <c r="K625" s="10"/>
      <c r="L625" s="10"/>
      <c r="M625" s="10">
        <v>1524</v>
      </c>
      <c r="N625" s="10">
        <v>0</v>
      </c>
    </row>
    <row r="626" spans="2:14" x14ac:dyDescent="0.2">
      <c r="B626" s="11" t="s">
        <v>219</v>
      </c>
      <c r="C626" s="10"/>
      <c r="D626" s="10"/>
      <c r="E626" s="10">
        <v>30</v>
      </c>
      <c r="F626" s="10">
        <v>0</v>
      </c>
      <c r="G626" s="10">
        <v>13</v>
      </c>
      <c r="H626" s="10">
        <v>0</v>
      </c>
      <c r="I626" s="10"/>
      <c r="J626" s="10"/>
      <c r="K626" s="10"/>
      <c r="L626" s="10"/>
      <c r="M626" s="10">
        <v>43</v>
      </c>
      <c r="N626" s="10">
        <v>0</v>
      </c>
    </row>
    <row r="627" spans="2:14" x14ac:dyDescent="0.2">
      <c r="B627" s="47" t="s">
        <v>771</v>
      </c>
      <c r="C627" s="10"/>
      <c r="D627" s="10"/>
      <c r="E627" s="10">
        <v>30</v>
      </c>
      <c r="F627" s="10">
        <v>0</v>
      </c>
      <c r="G627" s="10">
        <v>13</v>
      </c>
      <c r="H627" s="10">
        <v>0</v>
      </c>
      <c r="I627" s="10"/>
      <c r="J627" s="10"/>
      <c r="K627" s="10"/>
      <c r="L627" s="10"/>
      <c r="M627" s="10">
        <v>43</v>
      </c>
      <c r="N627" s="10">
        <v>0</v>
      </c>
    </row>
    <row r="628" spans="2:14" x14ac:dyDescent="0.2">
      <c r="B628" s="11" t="s">
        <v>382</v>
      </c>
      <c r="C628" s="10"/>
      <c r="D628" s="10"/>
      <c r="E628" s="10">
        <v>38</v>
      </c>
      <c r="F628" s="10">
        <v>0</v>
      </c>
      <c r="G628" s="10"/>
      <c r="H628" s="10"/>
      <c r="I628" s="10"/>
      <c r="J628" s="10"/>
      <c r="K628" s="10"/>
      <c r="L628" s="10"/>
      <c r="M628" s="10">
        <v>38</v>
      </c>
      <c r="N628" s="10">
        <v>0</v>
      </c>
    </row>
    <row r="629" spans="2:14" x14ac:dyDescent="0.2">
      <c r="B629" s="47" t="s">
        <v>771</v>
      </c>
      <c r="C629" s="10"/>
      <c r="D629" s="10"/>
      <c r="E629" s="10">
        <v>38</v>
      </c>
      <c r="F629" s="10">
        <v>0</v>
      </c>
      <c r="G629" s="10"/>
      <c r="H629" s="10"/>
      <c r="I629" s="10"/>
      <c r="J629" s="10"/>
      <c r="K629" s="10"/>
      <c r="L629" s="10"/>
      <c r="M629" s="10">
        <v>38</v>
      </c>
      <c r="N629" s="10">
        <v>0</v>
      </c>
    </row>
    <row r="630" spans="2:14" x14ac:dyDescent="0.2">
      <c r="B630" s="11" t="s">
        <v>255</v>
      </c>
      <c r="C630" s="10"/>
      <c r="D630" s="10"/>
      <c r="E630" s="10">
        <v>57</v>
      </c>
      <c r="F630" s="10">
        <v>0</v>
      </c>
      <c r="G630" s="10"/>
      <c r="H630" s="10"/>
      <c r="I630" s="10"/>
      <c r="J630" s="10"/>
      <c r="K630" s="10"/>
      <c r="L630" s="10"/>
      <c r="M630" s="10">
        <v>57</v>
      </c>
      <c r="N630" s="10">
        <v>0</v>
      </c>
    </row>
    <row r="631" spans="2:14" x14ac:dyDescent="0.2">
      <c r="B631" s="47" t="s">
        <v>771</v>
      </c>
      <c r="C631" s="10"/>
      <c r="D631" s="10"/>
      <c r="E631" s="10">
        <v>57</v>
      </c>
      <c r="F631" s="10">
        <v>0</v>
      </c>
      <c r="G631" s="10"/>
      <c r="H631" s="10"/>
      <c r="I631" s="10"/>
      <c r="J631" s="10"/>
      <c r="K631" s="10"/>
      <c r="L631" s="10"/>
      <c r="M631" s="10">
        <v>57</v>
      </c>
      <c r="N631" s="10">
        <v>0</v>
      </c>
    </row>
    <row r="632" spans="2:14" x14ac:dyDescent="0.2">
      <c r="B632" s="11" t="s">
        <v>254</v>
      </c>
      <c r="C632" s="10"/>
      <c r="D632" s="10"/>
      <c r="E632" s="10">
        <v>159</v>
      </c>
      <c r="F632" s="10">
        <v>0</v>
      </c>
      <c r="G632" s="10"/>
      <c r="H632" s="10"/>
      <c r="I632" s="10"/>
      <c r="J632" s="10"/>
      <c r="K632" s="10"/>
      <c r="L632" s="10"/>
      <c r="M632" s="10">
        <v>159</v>
      </c>
      <c r="N632" s="10">
        <v>0</v>
      </c>
    </row>
    <row r="633" spans="2:14" x14ac:dyDescent="0.2">
      <c r="B633" s="47" t="s">
        <v>771</v>
      </c>
      <c r="C633" s="10"/>
      <c r="D633" s="10"/>
      <c r="E633" s="10">
        <v>159</v>
      </c>
      <c r="F633" s="10">
        <v>0</v>
      </c>
      <c r="G633" s="10"/>
      <c r="H633" s="10"/>
      <c r="I633" s="10"/>
      <c r="J633" s="10"/>
      <c r="K633" s="10"/>
      <c r="L633" s="10"/>
      <c r="M633" s="10">
        <v>159</v>
      </c>
      <c r="N633" s="10">
        <v>0</v>
      </c>
    </row>
    <row r="634" spans="2:14" x14ac:dyDescent="0.2">
      <c r="B634" s="11" t="s">
        <v>17</v>
      </c>
      <c r="C634" s="10"/>
      <c r="D634" s="10"/>
      <c r="E634" s="10">
        <v>159</v>
      </c>
      <c r="F634" s="10">
        <v>0</v>
      </c>
      <c r="G634" s="10">
        <v>25</v>
      </c>
      <c r="H634" s="10">
        <v>0</v>
      </c>
      <c r="I634" s="10"/>
      <c r="J634" s="10"/>
      <c r="K634" s="10"/>
      <c r="L634" s="10"/>
      <c r="M634" s="10">
        <v>184</v>
      </c>
      <c r="N634" s="10">
        <v>0</v>
      </c>
    </row>
    <row r="635" spans="2:14" x14ac:dyDescent="0.2">
      <c r="B635" s="47" t="s">
        <v>771</v>
      </c>
      <c r="C635" s="10"/>
      <c r="D635" s="10"/>
      <c r="E635" s="10">
        <v>159</v>
      </c>
      <c r="F635" s="10">
        <v>0</v>
      </c>
      <c r="G635" s="10">
        <v>25</v>
      </c>
      <c r="H635" s="10">
        <v>0</v>
      </c>
      <c r="I635" s="10"/>
      <c r="J635" s="10"/>
      <c r="K635" s="10"/>
      <c r="L635" s="10"/>
      <c r="M635" s="10">
        <v>184</v>
      </c>
      <c r="N635" s="10">
        <v>0</v>
      </c>
    </row>
    <row r="636" spans="2:14" x14ac:dyDescent="0.2">
      <c r="B636" s="11" t="s">
        <v>192</v>
      </c>
      <c r="C636" s="10"/>
      <c r="D636" s="10"/>
      <c r="E636" s="10">
        <v>255</v>
      </c>
      <c r="F636" s="10">
        <v>0</v>
      </c>
      <c r="G636" s="10">
        <v>55</v>
      </c>
      <c r="H636" s="10">
        <v>0</v>
      </c>
      <c r="I636" s="10"/>
      <c r="J636" s="10"/>
      <c r="K636" s="10"/>
      <c r="L636" s="10"/>
      <c r="M636" s="10">
        <v>310</v>
      </c>
      <c r="N636" s="10">
        <v>0</v>
      </c>
    </row>
    <row r="637" spans="2:14" x14ac:dyDescent="0.2">
      <c r="B637" s="47" t="s">
        <v>771</v>
      </c>
      <c r="C637" s="10"/>
      <c r="D637" s="10"/>
      <c r="E637" s="10">
        <v>255</v>
      </c>
      <c r="F637" s="10">
        <v>0</v>
      </c>
      <c r="G637" s="10">
        <v>55</v>
      </c>
      <c r="H637" s="10">
        <v>0</v>
      </c>
      <c r="I637" s="10"/>
      <c r="J637" s="10"/>
      <c r="K637" s="10"/>
      <c r="L637" s="10"/>
      <c r="M637" s="10">
        <v>310</v>
      </c>
      <c r="N637" s="10">
        <v>0</v>
      </c>
    </row>
    <row r="638" spans="2:14" x14ac:dyDescent="0.2">
      <c r="B638" s="11" t="s">
        <v>108</v>
      </c>
      <c r="C638" s="10"/>
      <c r="D638" s="10"/>
      <c r="E638" s="10">
        <v>112</v>
      </c>
      <c r="F638" s="10">
        <v>0</v>
      </c>
      <c r="G638" s="10">
        <v>56</v>
      </c>
      <c r="H638" s="10">
        <v>0</v>
      </c>
      <c r="I638" s="10"/>
      <c r="J638" s="10"/>
      <c r="K638" s="10"/>
      <c r="L638" s="10"/>
      <c r="M638" s="10">
        <v>168</v>
      </c>
      <c r="N638" s="10">
        <v>0</v>
      </c>
    </row>
    <row r="639" spans="2:14" x14ac:dyDescent="0.2">
      <c r="B639" s="47" t="s">
        <v>771</v>
      </c>
      <c r="C639" s="10"/>
      <c r="D639" s="10"/>
      <c r="E639" s="10">
        <v>112</v>
      </c>
      <c r="F639" s="10">
        <v>0</v>
      </c>
      <c r="G639" s="10">
        <v>56</v>
      </c>
      <c r="H639" s="10">
        <v>0</v>
      </c>
      <c r="I639" s="10"/>
      <c r="J639" s="10"/>
      <c r="K639" s="10"/>
      <c r="L639" s="10"/>
      <c r="M639" s="10">
        <v>168</v>
      </c>
      <c r="N639" s="10">
        <v>0</v>
      </c>
    </row>
    <row r="640" spans="2:14" x14ac:dyDescent="0.2">
      <c r="B640" s="11" t="s">
        <v>514</v>
      </c>
      <c r="C640" s="10"/>
      <c r="D640" s="10"/>
      <c r="E640" s="10">
        <v>191</v>
      </c>
      <c r="F640" s="10">
        <v>0</v>
      </c>
      <c r="G640" s="10">
        <v>21</v>
      </c>
      <c r="H640" s="10">
        <v>0</v>
      </c>
      <c r="I640" s="10"/>
      <c r="J640" s="10"/>
      <c r="K640" s="10"/>
      <c r="L640" s="10"/>
      <c r="M640" s="10">
        <v>212</v>
      </c>
      <c r="N640" s="10">
        <v>0</v>
      </c>
    </row>
    <row r="641" spans="2:14" x14ac:dyDescent="0.2">
      <c r="B641" s="47" t="s">
        <v>771</v>
      </c>
      <c r="C641" s="10"/>
      <c r="D641" s="10"/>
      <c r="E641" s="10">
        <v>191</v>
      </c>
      <c r="F641" s="10">
        <v>0</v>
      </c>
      <c r="G641" s="10">
        <v>21</v>
      </c>
      <c r="H641" s="10">
        <v>0</v>
      </c>
      <c r="I641" s="10"/>
      <c r="J641" s="10"/>
      <c r="K641" s="10"/>
      <c r="L641" s="10"/>
      <c r="M641" s="10">
        <v>212</v>
      </c>
      <c r="N641" s="10">
        <v>0</v>
      </c>
    </row>
    <row r="642" spans="2:14" x14ac:dyDescent="0.2">
      <c r="B642" s="11" t="s">
        <v>5</v>
      </c>
      <c r="C642" s="10"/>
      <c r="D642" s="10"/>
      <c r="E642" s="10">
        <v>176</v>
      </c>
      <c r="F642" s="10">
        <v>0</v>
      </c>
      <c r="G642" s="10">
        <v>10</v>
      </c>
      <c r="H642" s="10">
        <v>0</v>
      </c>
      <c r="I642" s="10"/>
      <c r="J642" s="10"/>
      <c r="K642" s="10"/>
      <c r="L642" s="10"/>
      <c r="M642" s="10">
        <v>186</v>
      </c>
      <c r="N642" s="10">
        <v>0</v>
      </c>
    </row>
    <row r="643" spans="2:14" x14ac:dyDescent="0.2">
      <c r="B643" s="47" t="s">
        <v>771</v>
      </c>
      <c r="C643" s="10"/>
      <c r="D643" s="10"/>
      <c r="E643" s="10">
        <v>176</v>
      </c>
      <c r="F643" s="10">
        <v>0</v>
      </c>
      <c r="G643" s="10">
        <v>10</v>
      </c>
      <c r="H643" s="10">
        <v>0</v>
      </c>
      <c r="I643" s="10"/>
      <c r="J643" s="10"/>
      <c r="K643" s="10"/>
      <c r="L643" s="10"/>
      <c r="M643" s="10">
        <v>186</v>
      </c>
      <c r="N643" s="10">
        <v>0</v>
      </c>
    </row>
    <row r="644" spans="2:14" x14ac:dyDescent="0.2">
      <c r="B644" s="11" t="s">
        <v>61</v>
      </c>
      <c r="C644" s="10"/>
      <c r="D644" s="10"/>
      <c r="E644" s="10">
        <v>75</v>
      </c>
      <c r="F644" s="10">
        <v>0</v>
      </c>
      <c r="G644" s="10"/>
      <c r="H644" s="10"/>
      <c r="I644" s="10"/>
      <c r="J644" s="10"/>
      <c r="K644" s="10"/>
      <c r="L644" s="10"/>
      <c r="M644" s="10">
        <v>75</v>
      </c>
      <c r="N644" s="10">
        <v>0</v>
      </c>
    </row>
    <row r="645" spans="2:14" x14ac:dyDescent="0.2">
      <c r="B645" s="47" t="s">
        <v>771</v>
      </c>
      <c r="C645" s="10"/>
      <c r="D645" s="10"/>
      <c r="E645" s="10">
        <v>75</v>
      </c>
      <c r="F645" s="10">
        <v>0</v>
      </c>
      <c r="G645" s="10"/>
      <c r="H645" s="10"/>
      <c r="I645" s="10"/>
      <c r="J645" s="10"/>
      <c r="K645" s="10"/>
      <c r="L645" s="10"/>
      <c r="M645" s="10">
        <v>75</v>
      </c>
      <c r="N645" s="10">
        <v>0</v>
      </c>
    </row>
    <row r="646" spans="2:14" x14ac:dyDescent="0.2">
      <c r="B646" s="11" t="s">
        <v>515</v>
      </c>
      <c r="C646" s="10"/>
      <c r="D646" s="10"/>
      <c r="E646" s="10">
        <v>87</v>
      </c>
      <c r="F646" s="10">
        <v>0</v>
      </c>
      <c r="G646" s="10">
        <v>5</v>
      </c>
      <c r="H646" s="10">
        <v>0</v>
      </c>
      <c r="I646" s="10"/>
      <c r="J646" s="10"/>
      <c r="K646" s="10"/>
      <c r="L646" s="10"/>
      <c r="M646" s="10">
        <v>92</v>
      </c>
      <c r="N646" s="10">
        <v>0</v>
      </c>
    </row>
    <row r="647" spans="2:14" x14ac:dyDescent="0.2">
      <c r="B647" s="47" t="s">
        <v>771</v>
      </c>
      <c r="C647" s="10"/>
      <c r="D647" s="10"/>
      <c r="E647" s="10">
        <v>87</v>
      </c>
      <c r="F647" s="10">
        <v>0</v>
      </c>
      <c r="G647" s="10">
        <v>5</v>
      </c>
      <c r="H647" s="10">
        <v>0</v>
      </c>
      <c r="I647" s="10"/>
      <c r="J647" s="10"/>
      <c r="K647" s="10"/>
      <c r="L647" s="10"/>
      <c r="M647" s="10">
        <v>92</v>
      </c>
      <c r="N647" s="10">
        <v>0</v>
      </c>
    </row>
    <row r="648" spans="2:14" x14ac:dyDescent="0.2">
      <c r="B648" s="1" t="s">
        <v>35</v>
      </c>
      <c r="C648" s="10">
        <v>3417</v>
      </c>
      <c r="D648" s="10">
        <v>380</v>
      </c>
      <c r="E648" s="10">
        <v>16696</v>
      </c>
      <c r="F648" s="10">
        <v>13051</v>
      </c>
      <c r="G648" s="10">
        <v>6797</v>
      </c>
      <c r="H648" s="10">
        <v>1074</v>
      </c>
      <c r="I648" s="10"/>
      <c r="J648" s="10"/>
      <c r="K648" s="10"/>
      <c r="L648" s="10"/>
      <c r="M648" s="10">
        <v>26910</v>
      </c>
      <c r="N648" s="10">
        <v>14505</v>
      </c>
    </row>
    <row r="649" spans="2:14" x14ac:dyDescent="0.2">
      <c r="B649" s="7" t="s">
        <v>63</v>
      </c>
      <c r="C649" s="10"/>
      <c r="D649" s="10"/>
      <c r="E649" s="10">
        <v>927</v>
      </c>
      <c r="F649" s="10">
        <v>881</v>
      </c>
      <c r="G649" s="10"/>
      <c r="H649" s="10"/>
      <c r="I649" s="10"/>
      <c r="J649" s="10"/>
      <c r="K649" s="10"/>
      <c r="L649" s="10"/>
      <c r="M649" s="10">
        <v>927</v>
      </c>
      <c r="N649" s="10">
        <v>881</v>
      </c>
    </row>
    <row r="650" spans="2:14" x14ac:dyDescent="0.2">
      <c r="B650" s="11" t="s">
        <v>176</v>
      </c>
      <c r="C650" s="10"/>
      <c r="D650" s="10"/>
      <c r="E650" s="10">
        <v>63</v>
      </c>
      <c r="F650" s="10">
        <v>63</v>
      </c>
      <c r="G650" s="10"/>
      <c r="H650" s="10"/>
      <c r="I650" s="10"/>
      <c r="J650" s="10"/>
      <c r="K650" s="10"/>
      <c r="L650" s="10"/>
      <c r="M650" s="10">
        <v>63</v>
      </c>
      <c r="N650" s="10">
        <v>63</v>
      </c>
    </row>
    <row r="651" spans="2:14" x14ac:dyDescent="0.2">
      <c r="B651" s="47" t="s">
        <v>10</v>
      </c>
      <c r="C651" s="10"/>
      <c r="D651" s="10"/>
      <c r="E651" s="10">
        <v>63</v>
      </c>
      <c r="F651" s="10">
        <v>63</v>
      </c>
      <c r="G651" s="10"/>
      <c r="H651" s="10"/>
      <c r="I651" s="10"/>
      <c r="J651" s="10"/>
      <c r="K651" s="10"/>
      <c r="L651" s="10"/>
      <c r="M651" s="10">
        <v>63</v>
      </c>
      <c r="N651" s="10">
        <v>63</v>
      </c>
    </row>
    <row r="652" spans="2:14" x14ac:dyDescent="0.2">
      <c r="B652" s="11" t="s">
        <v>341</v>
      </c>
      <c r="C652" s="10"/>
      <c r="D652" s="10"/>
      <c r="E652" s="10">
        <v>83</v>
      </c>
      <c r="F652" s="10">
        <v>83</v>
      </c>
      <c r="G652" s="10"/>
      <c r="H652" s="10"/>
      <c r="I652" s="10"/>
      <c r="J652" s="10"/>
      <c r="K652" s="10"/>
      <c r="L652" s="10"/>
      <c r="M652" s="10">
        <v>83</v>
      </c>
      <c r="N652" s="10">
        <v>83</v>
      </c>
    </row>
    <row r="653" spans="2:14" x14ac:dyDescent="0.2">
      <c r="B653" s="47" t="s">
        <v>10</v>
      </c>
      <c r="C653" s="10"/>
      <c r="D653" s="10"/>
      <c r="E653" s="10">
        <v>83</v>
      </c>
      <c r="F653" s="10">
        <v>83</v>
      </c>
      <c r="G653" s="10"/>
      <c r="H653" s="10"/>
      <c r="I653" s="10"/>
      <c r="J653" s="10"/>
      <c r="K653" s="10"/>
      <c r="L653" s="10"/>
      <c r="M653" s="10">
        <v>83</v>
      </c>
      <c r="N653" s="10">
        <v>83</v>
      </c>
    </row>
    <row r="654" spans="2:14" x14ac:dyDescent="0.2">
      <c r="B654" s="11" t="s">
        <v>763</v>
      </c>
      <c r="C654" s="10"/>
      <c r="D654" s="10"/>
      <c r="E654" s="10">
        <v>9</v>
      </c>
      <c r="F654" s="10">
        <v>9</v>
      </c>
      <c r="G654" s="10"/>
      <c r="H654" s="10"/>
      <c r="I654" s="10"/>
      <c r="J654" s="10"/>
      <c r="K654" s="10"/>
      <c r="L654" s="10"/>
      <c r="M654" s="10">
        <v>9</v>
      </c>
      <c r="N654" s="10">
        <v>9</v>
      </c>
    </row>
    <row r="655" spans="2:14" x14ac:dyDescent="0.2">
      <c r="B655" s="47" t="s">
        <v>10</v>
      </c>
      <c r="C655" s="10"/>
      <c r="D655" s="10"/>
      <c r="E655" s="10">
        <v>9</v>
      </c>
      <c r="F655" s="10">
        <v>9</v>
      </c>
      <c r="G655" s="10"/>
      <c r="H655" s="10"/>
      <c r="I655" s="10"/>
      <c r="J655" s="10"/>
      <c r="K655" s="10"/>
      <c r="L655" s="10"/>
      <c r="M655" s="10">
        <v>9</v>
      </c>
      <c r="N655" s="10">
        <v>9</v>
      </c>
    </row>
    <row r="656" spans="2:14" x14ac:dyDescent="0.2">
      <c r="B656" s="11" t="s">
        <v>342</v>
      </c>
      <c r="C656" s="10"/>
      <c r="D656" s="10"/>
      <c r="E656" s="10">
        <v>16</v>
      </c>
      <c r="F656" s="10">
        <v>11</v>
      </c>
      <c r="G656" s="10"/>
      <c r="H656" s="10"/>
      <c r="I656" s="10"/>
      <c r="J656" s="10"/>
      <c r="K656" s="10"/>
      <c r="L656" s="10"/>
      <c r="M656" s="10">
        <v>16</v>
      </c>
      <c r="N656" s="10">
        <v>11</v>
      </c>
    </row>
    <row r="657" spans="2:14" x14ac:dyDescent="0.2">
      <c r="B657" s="47" t="s">
        <v>677</v>
      </c>
      <c r="C657" s="10"/>
      <c r="D657" s="10"/>
      <c r="E657" s="10">
        <v>16</v>
      </c>
      <c r="F657" s="10">
        <v>11</v>
      </c>
      <c r="G657" s="10"/>
      <c r="H657" s="10"/>
      <c r="I657" s="10"/>
      <c r="J657" s="10"/>
      <c r="K657" s="10"/>
      <c r="L657" s="10"/>
      <c r="M657" s="10">
        <v>16</v>
      </c>
      <c r="N657" s="10">
        <v>11</v>
      </c>
    </row>
    <row r="658" spans="2:14" x14ac:dyDescent="0.2">
      <c r="B658" s="11" t="s">
        <v>134</v>
      </c>
      <c r="C658" s="10"/>
      <c r="D658" s="10"/>
      <c r="E658" s="10">
        <v>80</v>
      </c>
      <c r="F658" s="10">
        <v>40</v>
      </c>
      <c r="G658" s="10"/>
      <c r="H658" s="10"/>
      <c r="I658" s="10"/>
      <c r="J658" s="10"/>
      <c r="K658" s="10"/>
      <c r="L658" s="10"/>
      <c r="M658" s="10">
        <v>80</v>
      </c>
      <c r="N658" s="10">
        <v>40</v>
      </c>
    </row>
    <row r="659" spans="2:14" x14ac:dyDescent="0.2">
      <c r="B659" s="47" t="s">
        <v>688</v>
      </c>
      <c r="C659" s="10"/>
      <c r="D659" s="10"/>
      <c r="E659" s="10">
        <v>80</v>
      </c>
      <c r="F659" s="10">
        <v>40</v>
      </c>
      <c r="G659" s="10"/>
      <c r="H659" s="10"/>
      <c r="I659" s="10"/>
      <c r="J659" s="10"/>
      <c r="K659" s="10"/>
      <c r="L659" s="10"/>
      <c r="M659" s="10">
        <v>80</v>
      </c>
      <c r="N659" s="10">
        <v>40</v>
      </c>
    </row>
    <row r="660" spans="2:14" x14ac:dyDescent="0.2">
      <c r="B660" s="11" t="s">
        <v>516</v>
      </c>
      <c r="C660" s="10"/>
      <c r="D660" s="10"/>
      <c r="E660" s="10">
        <v>80</v>
      </c>
      <c r="F660" s="10">
        <v>80</v>
      </c>
      <c r="G660" s="10"/>
      <c r="H660" s="10"/>
      <c r="I660" s="10"/>
      <c r="J660" s="10"/>
      <c r="K660" s="10"/>
      <c r="L660" s="10"/>
      <c r="M660" s="10">
        <v>80</v>
      </c>
      <c r="N660" s="10">
        <v>80</v>
      </c>
    </row>
    <row r="661" spans="2:14" x14ac:dyDescent="0.2">
      <c r="B661" s="47" t="s">
        <v>688</v>
      </c>
      <c r="C661" s="10"/>
      <c r="D661" s="10"/>
      <c r="E661" s="10">
        <v>80</v>
      </c>
      <c r="F661" s="10">
        <v>80</v>
      </c>
      <c r="G661" s="10"/>
      <c r="H661" s="10"/>
      <c r="I661" s="10"/>
      <c r="J661" s="10"/>
      <c r="K661" s="10"/>
      <c r="L661" s="10"/>
      <c r="M661" s="10">
        <v>80</v>
      </c>
      <c r="N661" s="10">
        <v>80</v>
      </c>
    </row>
    <row r="662" spans="2:14" x14ac:dyDescent="0.2">
      <c r="B662" s="11" t="s">
        <v>112</v>
      </c>
      <c r="C662" s="10"/>
      <c r="D662" s="10"/>
      <c r="E662" s="10">
        <v>97</v>
      </c>
      <c r="F662" s="10">
        <v>97</v>
      </c>
      <c r="G662" s="10"/>
      <c r="H662" s="10"/>
      <c r="I662" s="10"/>
      <c r="J662" s="10"/>
      <c r="K662" s="10"/>
      <c r="L662" s="10"/>
      <c r="M662" s="10">
        <v>97</v>
      </c>
      <c r="N662" s="10">
        <v>97</v>
      </c>
    </row>
    <row r="663" spans="2:14" x14ac:dyDescent="0.2">
      <c r="B663" s="47" t="s">
        <v>10</v>
      </c>
      <c r="C663" s="10"/>
      <c r="D663" s="10"/>
      <c r="E663" s="10">
        <v>97</v>
      </c>
      <c r="F663" s="10">
        <v>97</v>
      </c>
      <c r="G663" s="10"/>
      <c r="H663" s="10"/>
      <c r="I663" s="10"/>
      <c r="J663" s="10"/>
      <c r="K663" s="10"/>
      <c r="L663" s="10"/>
      <c r="M663" s="10">
        <v>97</v>
      </c>
      <c r="N663" s="10">
        <v>97</v>
      </c>
    </row>
    <row r="664" spans="2:14" x14ac:dyDescent="0.2">
      <c r="B664" s="11" t="s">
        <v>517</v>
      </c>
      <c r="C664" s="10"/>
      <c r="D664" s="10"/>
      <c r="E664" s="10">
        <v>101</v>
      </c>
      <c r="F664" s="10">
        <v>101</v>
      </c>
      <c r="G664" s="10"/>
      <c r="H664" s="10"/>
      <c r="I664" s="10"/>
      <c r="J664" s="10"/>
      <c r="K664" s="10"/>
      <c r="L664" s="10"/>
      <c r="M664" s="10">
        <v>101</v>
      </c>
      <c r="N664" s="10">
        <v>101</v>
      </c>
    </row>
    <row r="665" spans="2:14" x14ac:dyDescent="0.2">
      <c r="B665" s="47" t="s">
        <v>10</v>
      </c>
      <c r="C665" s="10"/>
      <c r="D665" s="10"/>
      <c r="E665" s="10">
        <v>101</v>
      </c>
      <c r="F665" s="10">
        <v>101</v>
      </c>
      <c r="G665" s="10"/>
      <c r="H665" s="10"/>
      <c r="I665" s="10"/>
      <c r="J665" s="10"/>
      <c r="K665" s="10"/>
      <c r="L665" s="10"/>
      <c r="M665" s="10">
        <v>101</v>
      </c>
      <c r="N665" s="10">
        <v>101</v>
      </c>
    </row>
    <row r="666" spans="2:14" x14ac:dyDescent="0.2">
      <c r="B666" s="11" t="s">
        <v>343</v>
      </c>
      <c r="C666" s="10"/>
      <c r="D666" s="10"/>
      <c r="E666" s="10">
        <v>80</v>
      </c>
      <c r="F666" s="10">
        <v>80</v>
      </c>
      <c r="G666" s="10"/>
      <c r="H666" s="10"/>
      <c r="I666" s="10"/>
      <c r="J666" s="10"/>
      <c r="K666" s="10"/>
      <c r="L666" s="10"/>
      <c r="M666" s="10">
        <v>80</v>
      </c>
      <c r="N666" s="10">
        <v>80</v>
      </c>
    </row>
    <row r="667" spans="2:14" x14ac:dyDescent="0.2">
      <c r="B667" s="47" t="s">
        <v>688</v>
      </c>
      <c r="C667" s="10"/>
      <c r="D667" s="10"/>
      <c r="E667" s="10">
        <v>80</v>
      </c>
      <c r="F667" s="10">
        <v>80</v>
      </c>
      <c r="G667" s="10"/>
      <c r="H667" s="10"/>
      <c r="I667" s="10"/>
      <c r="J667" s="10"/>
      <c r="K667" s="10"/>
      <c r="L667" s="10"/>
      <c r="M667" s="10">
        <v>80</v>
      </c>
      <c r="N667" s="10">
        <v>80</v>
      </c>
    </row>
    <row r="668" spans="2:14" x14ac:dyDescent="0.2">
      <c r="B668" s="11" t="s">
        <v>27</v>
      </c>
      <c r="C668" s="10"/>
      <c r="D668" s="10"/>
      <c r="E668" s="10">
        <v>318</v>
      </c>
      <c r="F668" s="10">
        <v>317</v>
      </c>
      <c r="G668" s="10"/>
      <c r="H668" s="10"/>
      <c r="I668" s="10"/>
      <c r="J668" s="10"/>
      <c r="K668" s="10"/>
      <c r="L668" s="10"/>
      <c r="M668" s="10">
        <v>318</v>
      </c>
      <c r="N668" s="10">
        <v>317</v>
      </c>
    </row>
    <row r="669" spans="2:14" x14ac:dyDescent="0.2">
      <c r="B669" s="47" t="s">
        <v>677</v>
      </c>
      <c r="C669" s="10"/>
      <c r="D669" s="10"/>
      <c r="E669" s="10">
        <v>18</v>
      </c>
      <c r="F669" s="10">
        <v>17</v>
      </c>
      <c r="G669" s="10"/>
      <c r="H669" s="10"/>
      <c r="I669" s="10"/>
      <c r="J669" s="10"/>
      <c r="K669" s="10"/>
      <c r="L669" s="10"/>
      <c r="M669" s="10">
        <v>18</v>
      </c>
      <c r="N669" s="10">
        <v>17</v>
      </c>
    </row>
    <row r="670" spans="2:14" x14ac:dyDescent="0.2">
      <c r="B670" s="47" t="s">
        <v>688</v>
      </c>
      <c r="C670" s="10"/>
      <c r="D670" s="10"/>
      <c r="E670" s="10">
        <v>300</v>
      </c>
      <c r="F670" s="10">
        <v>300</v>
      </c>
      <c r="G670" s="10"/>
      <c r="H670" s="10"/>
      <c r="I670" s="10"/>
      <c r="J670" s="10"/>
      <c r="K670" s="10"/>
      <c r="L670" s="10"/>
      <c r="M670" s="10">
        <v>300</v>
      </c>
      <c r="N670" s="10">
        <v>300</v>
      </c>
    </row>
    <row r="671" spans="2:14" x14ac:dyDescent="0.2">
      <c r="B671" s="7" t="s">
        <v>21</v>
      </c>
      <c r="C671" s="10"/>
      <c r="D671" s="10"/>
      <c r="E671" s="10">
        <v>999</v>
      </c>
      <c r="F671" s="10">
        <v>300</v>
      </c>
      <c r="G671" s="10">
        <v>724</v>
      </c>
      <c r="H671" s="10">
        <v>0</v>
      </c>
      <c r="I671" s="10"/>
      <c r="J671" s="10"/>
      <c r="K671" s="10"/>
      <c r="L671" s="10"/>
      <c r="M671" s="10">
        <v>1723</v>
      </c>
      <c r="N671" s="10">
        <v>300</v>
      </c>
    </row>
    <row r="672" spans="2:14" x14ac:dyDescent="0.2">
      <c r="B672" s="11" t="s">
        <v>227</v>
      </c>
      <c r="C672" s="10"/>
      <c r="D672" s="10"/>
      <c r="E672" s="10">
        <v>154</v>
      </c>
      <c r="F672" s="10">
        <v>0</v>
      </c>
      <c r="G672" s="10">
        <v>28</v>
      </c>
      <c r="H672" s="10">
        <v>0</v>
      </c>
      <c r="I672" s="10"/>
      <c r="J672" s="10"/>
      <c r="K672" s="10"/>
      <c r="L672" s="10"/>
      <c r="M672" s="10">
        <v>182</v>
      </c>
      <c r="N672" s="10">
        <v>0</v>
      </c>
    </row>
    <row r="673" spans="2:14" x14ac:dyDescent="0.2">
      <c r="B673" s="47" t="s">
        <v>770</v>
      </c>
      <c r="C673" s="10"/>
      <c r="D673" s="10"/>
      <c r="E673" s="10">
        <v>154</v>
      </c>
      <c r="F673" s="10">
        <v>0</v>
      </c>
      <c r="G673" s="10">
        <v>28</v>
      </c>
      <c r="H673" s="10">
        <v>0</v>
      </c>
      <c r="I673" s="10"/>
      <c r="J673" s="10"/>
      <c r="K673" s="10"/>
      <c r="L673" s="10"/>
      <c r="M673" s="10">
        <v>182</v>
      </c>
      <c r="N673" s="10">
        <v>0</v>
      </c>
    </row>
    <row r="674" spans="2:14" x14ac:dyDescent="0.2">
      <c r="B674" s="11" t="s">
        <v>520</v>
      </c>
      <c r="C674" s="10"/>
      <c r="D674" s="10"/>
      <c r="E674" s="10"/>
      <c r="F674" s="10"/>
      <c r="G674" s="10">
        <v>179</v>
      </c>
      <c r="H674" s="10"/>
      <c r="I674" s="10"/>
      <c r="J674" s="10"/>
      <c r="K674" s="10"/>
      <c r="L674" s="10"/>
      <c r="M674" s="10">
        <v>179</v>
      </c>
      <c r="N674" s="10"/>
    </row>
    <row r="675" spans="2:14" x14ac:dyDescent="0.2">
      <c r="B675" s="47" t="s">
        <v>692</v>
      </c>
      <c r="C675" s="10"/>
      <c r="D675" s="10"/>
      <c r="E675" s="10"/>
      <c r="F675" s="10"/>
      <c r="G675" s="10">
        <v>179</v>
      </c>
      <c r="H675" s="10"/>
      <c r="I675" s="10"/>
      <c r="J675" s="10"/>
      <c r="K675" s="10"/>
      <c r="L675" s="10"/>
      <c r="M675" s="10">
        <v>179</v>
      </c>
      <c r="N675" s="10"/>
    </row>
    <row r="676" spans="2:14" x14ac:dyDescent="0.2">
      <c r="B676" s="11" t="s">
        <v>508</v>
      </c>
      <c r="C676" s="10"/>
      <c r="D676" s="10"/>
      <c r="E676" s="10">
        <v>509</v>
      </c>
      <c r="F676" s="10">
        <v>300</v>
      </c>
      <c r="G676" s="10">
        <v>22</v>
      </c>
      <c r="H676" s="10">
        <v>0</v>
      </c>
      <c r="I676" s="10"/>
      <c r="J676" s="10"/>
      <c r="K676" s="10"/>
      <c r="L676" s="10"/>
      <c r="M676" s="10">
        <v>531</v>
      </c>
      <c r="N676" s="10">
        <v>300</v>
      </c>
    </row>
    <row r="677" spans="2:14" x14ac:dyDescent="0.2">
      <c r="B677" s="47" t="s">
        <v>712</v>
      </c>
      <c r="C677" s="10"/>
      <c r="D677" s="10"/>
      <c r="E677" s="10">
        <v>300</v>
      </c>
      <c r="F677" s="10">
        <v>300</v>
      </c>
      <c r="G677" s="10"/>
      <c r="H677" s="10"/>
      <c r="I677" s="10"/>
      <c r="J677" s="10"/>
      <c r="K677" s="10"/>
      <c r="L677" s="10"/>
      <c r="M677" s="10">
        <v>300</v>
      </c>
      <c r="N677" s="10">
        <v>300</v>
      </c>
    </row>
    <row r="678" spans="2:14" x14ac:dyDescent="0.2">
      <c r="B678" s="47" t="s">
        <v>770</v>
      </c>
      <c r="C678" s="10"/>
      <c r="D678" s="10"/>
      <c r="E678" s="10">
        <v>209</v>
      </c>
      <c r="F678" s="10">
        <v>0</v>
      </c>
      <c r="G678" s="10">
        <v>22</v>
      </c>
      <c r="H678" s="10">
        <v>0</v>
      </c>
      <c r="I678" s="10"/>
      <c r="J678" s="10"/>
      <c r="K678" s="10"/>
      <c r="L678" s="10"/>
      <c r="M678" s="10">
        <v>231</v>
      </c>
      <c r="N678" s="10">
        <v>0</v>
      </c>
    </row>
    <row r="679" spans="2:14" x14ac:dyDescent="0.2">
      <c r="B679" s="11" t="s">
        <v>153</v>
      </c>
      <c r="C679" s="10"/>
      <c r="D679" s="10"/>
      <c r="E679" s="10"/>
      <c r="F679" s="10"/>
      <c r="G679" s="10">
        <v>140</v>
      </c>
      <c r="H679" s="10"/>
      <c r="I679" s="10"/>
      <c r="J679" s="10"/>
      <c r="K679" s="10"/>
      <c r="L679" s="10"/>
      <c r="M679" s="10">
        <v>140</v>
      </c>
      <c r="N679" s="10"/>
    </row>
    <row r="680" spans="2:14" x14ac:dyDescent="0.2">
      <c r="B680" s="47" t="s">
        <v>692</v>
      </c>
      <c r="C680" s="10"/>
      <c r="D680" s="10"/>
      <c r="E680" s="10"/>
      <c r="F680" s="10"/>
      <c r="G680" s="10">
        <v>140</v>
      </c>
      <c r="H680" s="10"/>
      <c r="I680" s="10"/>
      <c r="J680" s="10"/>
      <c r="K680" s="10"/>
      <c r="L680" s="10"/>
      <c r="M680" s="10">
        <v>140</v>
      </c>
      <c r="N680" s="10"/>
    </row>
    <row r="681" spans="2:14" x14ac:dyDescent="0.2">
      <c r="B681" s="11" t="s">
        <v>521</v>
      </c>
      <c r="C681" s="10"/>
      <c r="D681" s="10"/>
      <c r="E681" s="10"/>
      <c r="F681" s="10"/>
      <c r="G681" s="10">
        <v>100</v>
      </c>
      <c r="H681" s="10"/>
      <c r="I681" s="10"/>
      <c r="J681" s="10"/>
      <c r="K681" s="10"/>
      <c r="L681" s="10"/>
      <c r="M681" s="10">
        <v>100</v>
      </c>
      <c r="N681" s="10"/>
    </row>
    <row r="682" spans="2:14" x14ac:dyDescent="0.2">
      <c r="B682" s="47" t="s">
        <v>692</v>
      </c>
      <c r="C682" s="10"/>
      <c r="D682" s="10"/>
      <c r="E682" s="10"/>
      <c r="F682" s="10"/>
      <c r="G682" s="10">
        <v>100</v>
      </c>
      <c r="H682" s="10"/>
      <c r="I682" s="10"/>
      <c r="J682" s="10"/>
      <c r="K682" s="10"/>
      <c r="L682" s="10"/>
      <c r="M682" s="10">
        <v>100</v>
      </c>
      <c r="N682" s="10"/>
    </row>
    <row r="683" spans="2:14" x14ac:dyDescent="0.2">
      <c r="B683" s="11" t="s">
        <v>175</v>
      </c>
      <c r="C683" s="10"/>
      <c r="D683" s="10"/>
      <c r="E683" s="10">
        <v>231</v>
      </c>
      <c r="F683" s="10">
        <v>0</v>
      </c>
      <c r="G683" s="10">
        <v>56</v>
      </c>
      <c r="H683" s="10">
        <v>0</v>
      </c>
      <c r="I683" s="10"/>
      <c r="J683" s="10"/>
      <c r="K683" s="10"/>
      <c r="L683" s="10"/>
      <c r="M683" s="10">
        <v>287</v>
      </c>
      <c r="N683" s="10">
        <v>0</v>
      </c>
    </row>
    <row r="684" spans="2:14" x14ac:dyDescent="0.2">
      <c r="B684" s="47" t="s">
        <v>770</v>
      </c>
      <c r="C684" s="10"/>
      <c r="D684" s="10"/>
      <c r="E684" s="10">
        <v>231</v>
      </c>
      <c r="F684" s="10">
        <v>0</v>
      </c>
      <c r="G684" s="10">
        <v>56</v>
      </c>
      <c r="H684" s="10">
        <v>0</v>
      </c>
      <c r="I684" s="10"/>
      <c r="J684" s="10"/>
      <c r="K684" s="10"/>
      <c r="L684" s="10"/>
      <c r="M684" s="10">
        <v>287</v>
      </c>
      <c r="N684" s="10">
        <v>0</v>
      </c>
    </row>
    <row r="685" spans="2:14" x14ac:dyDescent="0.2">
      <c r="B685" s="11" t="s">
        <v>522</v>
      </c>
      <c r="C685" s="10"/>
      <c r="D685" s="10"/>
      <c r="E685" s="10">
        <v>105</v>
      </c>
      <c r="F685" s="10">
        <v>0</v>
      </c>
      <c r="G685" s="10">
        <v>24</v>
      </c>
      <c r="H685" s="10">
        <v>0</v>
      </c>
      <c r="I685" s="10"/>
      <c r="J685" s="10"/>
      <c r="K685" s="10"/>
      <c r="L685" s="10"/>
      <c r="M685" s="10">
        <v>129</v>
      </c>
      <c r="N685" s="10">
        <v>0</v>
      </c>
    </row>
    <row r="686" spans="2:14" x14ac:dyDescent="0.2">
      <c r="B686" s="47" t="s">
        <v>770</v>
      </c>
      <c r="C686" s="10"/>
      <c r="D686" s="10"/>
      <c r="E686" s="10">
        <v>105</v>
      </c>
      <c r="F686" s="10">
        <v>0</v>
      </c>
      <c r="G686" s="10">
        <v>24</v>
      </c>
      <c r="H686" s="10">
        <v>0</v>
      </c>
      <c r="I686" s="10"/>
      <c r="J686" s="10"/>
      <c r="K686" s="10"/>
      <c r="L686" s="10"/>
      <c r="M686" s="10">
        <v>129</v>
      </c>
      <c r="N686" s="10">
        <v>0</v>
      </c>
    </row>
    <row r="687" spans="2:14" x14ac:dyDescent="0.2">
      <c r="B687" s="11" t="s">
        <v>154</v>
      </c>
      <c r="C687" s="10"/>
      <c r="D687" s="10"/>
      <c r="E687" s="10"/>
      <c r="F687" s="10"/>
      <c r="G687" s="10">
        <v>175</v>
      </c>
      <c r="H687" s="10"/>
      <c r="I687" s="10"/>
      <c r="J687" s="10"/>
      <c r="K687" s="10"/>
      <c r="L687" s="10"/>
      <c r="M687" s="10">
        <v>175</v>
      </c>
      <c r="N687" s="10"/>
    </row>
    <row r="688" spans="2:14" x14ac:dyDescent="0.2">
      <c r="B688" s="47" t="s">
        <v>692</v>
      </c>
      <c r="C688" s="10"/>
      <c r="D688" s="10"/>
      <c r="E688" s="10"/>
      <c r="F688" s="10"/>
      <c r="G688" s="10">
        <v>175</v>
      </c>
      <c r="H688" s="10"/>
      <c r="I688" s="10"/>
      <c r="J688" s="10"/>
      <c r="K688" s="10"/>
      <c r="L688" s="10"/>
      <c r="M688" s="10">
        <v>175</v>
      </c>
      <c r="N688" s="10"/>
    </row>
    <row r="689" spans="2:14" x14ac:dyDescent="0.2">
      <c r="B689" s="7" t="s">
        <v>64</v>
      </c>
      <c r="C689" s="10"/>
      <c r="D689" s="10"/>
      <c r="E689" s="10">
        <v>632</v>
      </c>
      <c r="F689" s="10">
        <v>349</v>
      </c>
      <c r="G689" s="10"/>
      <c r="H689" s="10"/>
      <c r="I689" s="10"/>
      <c r="J689" s="10"/>
      <c r="K689" s="10"/>
      <c r="L689" s="10"/>
      <c r="M689" s="10">
        <v>632</v>
      </c>
      <c r="N689" s="10">
        <v>349</v>
      </c>
    </row>
    <row r="690" spans="2:14" x14ac:dyDescent="0.2">
      <c r="B690" s="11" t="s">
        <v>13</v>
      </c>
      <c r="C690" s="10"/>
      <c r="D690" s="10"/>
      <c r="E690" s="10">
        <v>56</v>
      </c>
      <c r="F690" s="10">
        <v>56</v>
      </c>
      <c r="G690" s="10"/>
      <c r="H690" s="10"/>
      <c r="I690" s="10"/>
      <c r="J690" s="10"/>
      <c r="K690" s="10"/>
      <c r="L690" s="10"/>
      <c r="M690" s="10">
        <v>56</v>
      </c>
      <c r="N690" s="10">
        <v>56</v>
      </c>
    </row>
    <row r="691" spans="2:14" x14ac:dyDescent="0.2">
      <c r="B691" s="47" t="s">
        <v>10</v>
      </c>
      <c r="C691" s="10"/>
      <c r="D691" s="10"/>
      <c r="E691" s="10">
        <v>56</v>
      </c>
      <c r="F691" s="10">
        <v>56</v>
      </c>
      <c r="G691" s="10"/>
      <c r="H691" s="10"/>
      <c r="I691" s="10"/>
      <c r="J691" s="10"/>
      <c r="K691" s="10"/>
      <c r="L691" s="10"/>
      <c r="M691" s="10">
        <v>56</v>
      </c>
      <c r="N691" s="10">
        <v>56</v>
      </c>
    </row>
    <row r="692" spans="2:14" x14ac:dyDescent="0.2">
      <c r="B692" s="11" t="s">
        <v>344</v>
      </c>
      <c r="C692" s="10"/>
      <c r="D692" s="10"/>
      <c r="E692" s="10">
        <v>60</v>
      </c>
      <c r="F692" s="10">
        <v>60</v>
      </c>
      <c r="G692" s="10"/>
      <c r="H692" s="10"/>
      <c r="I692" s="10"/>
      <c r="J692" s="10"/>
      <c r="K692" s="10"/>
      <c r="L692" s="10"/>
      <c r="M692" s="10">
        <v>60</v>
      </c>
      <c r="N692" s="10">
        <v>60</v>
      </c>
    </row>
    <row r="693" spans="2:14" x14ac:dyDescent="0.2">
      <c r="B693" s="47" t="s">
        <v>688</v>
      </c>
      <c r="C693" s="10"/>
      <c r="D693" s="10"/>
      <c r="E693" s="10">
        <v>60</v>
      </c>
      <c r="F693" s="10">
        <v>60</v>
      </c>
      <c r="G693" s="10"/>
      <c r="H693" s="10"/>
      <c r="I693" s="10"/>
      <c r="J693" s="10"/>
      <c r="K693" s="10"/>
      <c r="L693" s="10"/>
      <c r="M693" s="10">
        <v>60</v>
      </c>
      <c r="N693" s="10">
        <v>60</v>
      </c>
    </row>
    <row r="694" spans="2:14" x14ac:dyDescent="0.2">
      <c r="B694" s="11" t="s">
        <v>12</v>
      </c>
      <c r="C694" s="10"/>
      <c r="D694" s="10"/>
      <c r="E694" s="10">
        <v>110</v>
      </c>
      <c r="F694" s="10">
        <v>110</v>
      </c>
      <c r="G694" s="10"/>
      <c r="H694" s="10"/>
      <c r="I694" s="10"/>
      <c r="J694" s="10"/>
      <c r="K694" s="10"/>
      <c r="L694" s="10"/>
      <c r="M694" s="10">
        <v>110</v>
      </c>
      <c r="N694" s="10">
        <v>110</v>
      </c>
    </row>
    <row r="695" spans="2:14" x14ac:dyDescent="0.2">
      <c r="B695" s="47" t="s">
        <v>10</v>
      </c>
      <c r="C695" s="10"/>
      <c r="D695" s="10"/>
      <c r="E695" s="10">
        <v>110</v>
      </c>
      <c r="F695" s="10">
        <v>110</v>
      </c>
      <c r="G695" s="10"/>
      <c r="H695" s="10"/>
      <c r="I695" s="10"/>
      <c r="J695" s="10"/>
      <c r="K695" s="10"/>
      <c r="L695" s="10"/>
      <c r="M695" s="10">
        <v>110</v>
      </c>
      <c r="N695" s="10">
        <v>110</v>
      </c>
    </row>
    <row r="696" spans="2:14" x14ac:dyDescent="0.2">
      <c r="B696" s="11" t="s">
        <v>328</v>
      </c>
      <c r="C696" s="10"/>
      <c r="D696" s="10"/>
      <c r="E696" s="10">
        <v>60</v>
      </c>
      <c r="F696" s="10">
        <v>60</v>
      </c>
      <c r="G696" s="10"/>
      <c r="H696" s="10"/>
      <c r="I696" s="10"/>
      <c r="J696" s="10"/>
      <c r="K696" s="10"/>
      <c r="L696" s="10"/>
      <c r="M696" s="10">
        <v>60</v>
      </c>
      <c r="N696" s="10">
        <v>60</v>
      </c>
    </row>
    <row r="697" spans="2:14" x14ac:dyDescent="0.2">
      <c r="B697" s="47" t="s">
        <v>688</v>
      </c>
      <c r="C697" s="10"/>
      <c r="D697" s="10"/>
      <c r="E697" s="10">
        <v>60</v>
      </c>
      <c r="F697" s="10">
        <v>60</v>
      </c>
      <c r="G697" s="10"/>
      <c r="H697" s="10"/>
      <c r="I697" s="10"/>
      <c r="J697" s="10"/>
      <c r="K697" s="10"/>
      <c r="L697" s="10"/>
      <c r="M697" s="10">
        <v>60</v>
      </c>
      <c r="N697" s="10">
        <v>60</v>
      </c>
    </row>
    <row r="698" spans="2:14" x14ac:dyDescent="0.2">
      <c r="B698" s="11" t="s">
        <v>327</v>
      </c>
      <c r="C698" s="10"/>
      <c r="D698" s="10"/>
      <c r="E698" s="10">
        <v>283</v>
      </c>
      <c r="F698" s="10">
        <v>0</v>
      </c>
      <c r="G698" s="10"/>
      <c r="H698" s="10"/>
      <c r="I698" s="10"/>
      <c r="J698" s="10"/>
      <c r="K698" s="10"/>
      <c r="L698" s="10"/>
      <c r="M698" s="10">
        <v>283</v>
      </c>
      <c r="N698" s="10">
        <v>0</v>
      </c>
    </row>
    <row r="699" spans="2:14" x14ac:dyDescent="0.2">
      <c r="B699" s="47" t="s">
        <v>771</v>
      </c>
      <c r="C699" s="10"/>
      <c r="D699" s="10"/>
      <c r="E699" s="10">
        <v>283</v>
      </c>
      <c r="F699" s="10">
        <v>0</v>
      </c>
      <c r="G699" s="10"/>
      <c r="H699" s="10"/>
      <c r="I699" s="10"/>
      <c r="J699" s="10"/>
      <c r="K699" s="10"/>
      <c r="L699" s="10"/>
      <c r="M699" s="10">
        <v>283</v>
      </c>
      <c r="N699" s="10">
        <v>0</v>
      </c>
    </row>
    <row r="700" spans="2:14" x14ac:dyDescent="0.2">
      <c r="B700" s="11" t="s">
        <v>768</v>
      </c>
      <c r="C700" s="10"/>
      <c r="D700" s="10"/>
      <c r="E700" s="10">
        <v>63</v>
      </c>
      <c r="F700" s="10">
        <v>63</v>
      </c>
      <c r="G700" s="10"/>
      <c r="H700" s="10"/>
      <c r="I700" s="10"/>
      <c r="J700" s="10"/>
      <c r="K700" s="10"/>
      <c r="L700" s="10"/>
      <c r="M700" s="10">
        <v>63</v>
      </c>
      <c r="N700" s="10">
        <v>63</v>
      </c>
    </row>
    <row r="701" spans="2:14" x14ac:dyDescent="0.2">
      <c r="B701" s="47" t="s">
        <v>10</v>
      </c>
      <c r="C701" s="10"/>
      <c r="D701" s="10"/>
      <c r="E701" s="10">
        <v>63</v>
      </c>
      <c r="F701" s="10">
        <v>63</v>
      </c>
      <c r="G701" s="10"/>
      <c r="H701" s="10"/>
      <c r="I701" s="10"/>
      <c r="J701" s="10"/>
      <c r="K701" s="10"/>
      <c r="L701" s="10"/>
      <c r="M701" s="10">
        <v>63</v>
      </c>
      <c r="N701" s="10">
        <v>63</v>
      </c>
    </row>
    <row r="702" spans="2:14" x14ac:dyDescent="0.2">
      <c r="B702" s="7" t="s">
        <v>65</v>
      </c>
      <c r="C702" s="10"/>
      <c r="D702" s="10"/>
      <c r="E702" s="10">
        <v>1109</v>
      </c>
      <c r="F702" s="10">
        <v>854</v>
      </c>
      <c r="G702" s="10">
        <v>369</v>
      </c>
      <c r="H702" s="10">
        <v>20</v>
      </c>
      <c r="I702" s="10"/>
      <c r="J702" s="10"/>
      <c r="K702" s="10"/>
      <c r="L702" s="10"/>
      <c r="M702" s="10">
        <v>1478</v>
      </c>
      <c r="N702" s="10">
        <v>874</v>
      </c>
    </row>
    <row r="703" spans="2:14" x14ac:dyDescent="0.2">
      <c r="B703" s="11" t="s">
        <v>523</v>
      </c>
      <c r="C703" s="10"/>
      <c r="D703" s="10"/>
      <c r="E703" s="10">
        <v>131</v>
      </c>
      <c r="F703" s="10">
        <v>131</v>
      </c>
      <c r="G703" s="10">
        <v>58</v>
      </c>
      <c r="H703" s="10">
        <v>2</v>
      </c>
      <c r="I703" s="10"/>
      <c r="J703" s="10"/>
      <c r="K703" s="10"/>
      <c r="L703" s="10"/>
      <c r="M703" s="10">
        <v>189</v>
      </c>
      <c r="N703" s="10">
        <v>133</v>
      </c>
    </row>
    <row r="704" spans="2:14" x14ac:dyDescent="0.2">
      <c r="B704" s="47" t="s">
        <v>771</v>
      </c>
      <c r="C704" s="10"/>
      <c r="D704" s="10"/>
      <c r="E704" s="10">
        <v>131</v>
      </c>
      <c r="F704" s="10">
        <v>131</v>
      </c>
      <c r="G704" s="10">
        <v>58</v>
      </c>
      <c r="H704" s="10">
        <v>2</v>
      </c>
      <c r="I704" s="10"/>
      <c r="J704" s="10"/>
      <c r="K704" s="10"/>
      <c r="L704" s="10"/>
      <c r="M704" s="10">
        <v>189</v>
      </c>
      <c r="N704" s="10">
        <v>133</v>
      </c>
    </row>
    <row r="705" spans="2:14" x14ac:dyDescent="0.2">
      <c r="B705" s="11" t="s">
        <v>524</v>
      </c>
      <c r="C705" s="10"/>
      <c r="D705" s="10"/>
      <c r="E705" s="10">
        <v>99</v>
      </c>
      <c r="F705" s="10">
        <v>0</v>
      </c>
      <c r="G705" s="10"/>
      <c r="H705" s="10"/>
      <c r="I705" s="10"/>
      <c r="J705" s="10"/>
      <c r="K705" s="10"/>
      <c r="L705" s="10"/>
      <c r="M705" s="10">
        <v>99</v>
      </c>
      <c r="N705" s="10">
        <v>0</v>
      </c>
    </row>
    <row r="706" spans="2:14" x14ac:dyDescent="0.2">
      <c r="B706" s="47" t="s">
        <v>771</v>
      </c>
      <c r="C706" s="10"/>
      <c r="D706" s="10"/>
      <c r="E706" s="10">
        <v>99</v>
      </c>
      <c r="F706" s="10">
        <v>0</v>
      </c>
      <c r="G706" s="10"/>
      <c r="H706" s="10"/>
      <c r="I706" s="10"/>
      <c r="J706" s="10"/>
      <c r="K706" s="10"/>
      <c r="L706" s="10"/>
      <c r="M706" s="10">
        <v>99</v>
      </c>
      <c r="N706" s="10">
        <v>0</v>
      </c>
    </row>
    <row r="707" spans="2:14" x14ac:dyDescent="0.2">
      <c r="B707" s="11" t="s">
        <v>135</v>
      </c>
      <c r="C707" s="10"/>
      <c r="D707" s="10"/>
      <c r="E707" s="10">
        <v>179</v>
      </c>
      <c r="F707" s="10">
        <v>179</v>
      </c>
      <c r="G707" s="10"/>
      <c r="H707" s="10"/>
      <c r="I707" s="10"/>
      <c r="J707" s="10"/>
      <c r="K707" s="10"/>
      <c r="L707" s="10"/>
      <c r="M707" s="10">
        <v>179</v>
      </c>
      <c r="N707" s="10">
        <v>179</v>
      </c>
    </row>
    <row r="708" spans="2:14" x14ac:dyDescent="0.2">
      <c r="B708" s="47" t="s">
        <v>688</v>
      </c>
      <c r="C708" s="10"/>
      <c r="D708" s="10"/>
      <c r="E708" s="10">
        <v>179</v>
      </c>
      <c r="F708" s="10">
        <v>179</v>
      </c>
      <c r="G708" s="10"/>
      <c r="H708" s="10"/>
      <c r="I708" s="10"/>
      <c r="J708" s="10"/>
      <c r="K708" s="10"/>
      <c r="L708" s="10"/>
      <c r="M708" s="10">
        <v>179</v>
      </c>
      <c r="N708" s="10">
        <v>179</v>
      </c>
    </row>
    <row r="709" spans="2:14" x14ac:dyDescent="0.2">
      <c r="B709" s="11" t="s">
        <v>248</v>
      </c>
      <c r="C709" s="10"/>
      <c r="D709" s="10"/>
      <c r="E709" s="10">
        <v>140</v>
      </c>
      <c r="F709" s="10">
        <v>75</v>
      </c>
      <c r="G709" s="10"/>
      <c r="H709" s="10"/>
      <c r="I709" s="10"/>
      <c r="J709" s="10"/>
      <c r="K709" s="10"/>
      <c r="L709" s="10"/>
      <c r="M709" s="10">
        <v>140</v>
      </c>
      <c r="N709" s="10">
        <v>75</v>
      </c>
    </row>
    <row r="710" spans="2:14" x14ac:dyDescent="0.2">
      <c r="B710" s="47" t="s">
        <v>677</v>
      </c>
      <c r="C710" s="10"/>
      <c r="D710" s="10"/>
      <c r="E710" s="10">
        <v>65</v>
      </c>
      <c r="F710" s="10"/>
      <c r="G710" s="10"/>
      <c r="H710" s="10"/>
      <c r="I710" s="10"/>
      <c r="J710" s="10"/>
      <c r="K710" s="10"/>
      <c r="L710" s="10"/>
      <c r="M710" s="10">
        <v>65</v>
      </c>
      <c r="N710" s="10"/>
    </row>
    <row r="711" spans="2:14" x14ac:dyDescent="0.2">
      <c r="B711" s="47" t="s">
        <v>688</v>
      </c>
      <c r="C711" s="10"/>
      <c r="D711" s="10"/>
      <c r="E711" s="10">
        <v>75</v>
      </c>
      <c r="F711" s="10">
        <v>75</v>
      </c>
      <c r="G711" s="10"/>
      <c r="H711" s="10"/>
      <c r="I711" s="10"/>
      <c r="J711" s="10"/>
      <c r="K711" s="10"/>
      <c r="L711" s="10"/>
      <c r="M711" s="10">
        <v>75</v>
      </c>
      <c r="N711" s="10">
        <v>75</v>
      </c>
    </row>
    <row r="712" spans="2:14" x14ac:dyDescent="0.2">
      <c r="B712" s="11" t="s">
        <v>80</v>
      </c>
      <c r="C712" s="10"/>
      <c r="D712" s="10"/>
      <c r="E712" s="10">
        <v>179</v>
      </c>
      <c r="F712" s="10">
        <v>179</v>
      </c>
      <c r="G712" s="10">
        <v>74</v>
      </c>
      <c r="H712" s="10">
        <v>8</v>
      </c>
      <c r="I712" s="10"/>
      <c r="J712" s="10"/>
      <c r="K712" s="10"/>
      <c r="L712" s="10"/>
      <c r="M712" s="10">
        <v>253</v>
      </c>
      <c r="N712" s="10">
        <v>187</v>
      </c>
    </row>
    <row r="713" spans="2:14" x14ac:dyDescent="0.2">
      <c r="B713" s="47" t="s">
        <v>771</v>
      </c>
      <c r="C713" s="10"/>
      <c r="D713" s="10"/>
      <c r="E713" s="10">
        <v>179</v>
      </c>
      <c r="F713" s="10">
        <v>179</v>
      </c>
      <c r="G713" s="10">
        <v>74</v>
      </c>
      <c r="H713" s="10">
        <v>8</v>
      </c>
      <c r="I713" s="10"/>
      <c r="J713" s="10"/>
      <c r="K713" s="10"/>
      <c r="L713" s="10"/>
      <c r="M713" s="10">
        <v>253</v>
      </c>
      <c r="N713" s="10">
        <v>187</v>
      </c>
    </row>
    <row r="714" spans="2:14" x14ac:dyDescent="0.2">
      <c r="B714" s="11" t="s">
        <v>331</v>
      </c>
      <c r="C714" s="10"/>
      <c r="D714" s="10"/>
      <c r="E714" s="10">
        <v>190</v>
      </c>
      <c r="F714" s="10">
        <v>190</v>
      </c>
      <c r="G714" s="10">
        <v>119</v>
      </c>
      <c r="H714" s="10">
        <v>8</v>
      </c>
      <c r="I714" s="10"/>
      <c r="J714" s="10"/>
      <c r="K714" s="10"/>
      <c r="L714" s="10"/>
      <c r="M714" s="10">
        <v>309</v>
      </c>
      <c r="N714" s="10">
        <v>198</v>
      </c>
    </row>
    <row r="715" spans="2:14" x14ac:dyDescent="0.2">
      <c r="B715" s="47" t="s">
        <v>771</v>
      </c>
      <c r="C715" s="10"/>
      <c r="D715" s="10"/>
      <c r="E715" s="10">
        <v>190</v>
      </c>
      <c r="F715" s="10">
        <v>190</v>
      </c>
      <c r="G715" s="10">
        <v>119</v>
      </c>
      <c r="H715" s="10">
        <v>8</v>
      </c>
      <c r="I715" s="10"/>
      <c r="J715" s="10"/>
      <c r="K715" s="10"/>
      <c r="L715" s="10"/>
      <c r="M715" s="10">
        <v>309</v>
      </c>
      <c r="N715" s="10">
        <v>198</v>
      </c>
    </row>
    <row r="716" spans="2:14" x14ac:dyDescent="0.2">
      <c r="B716" s="11" t="s">
        <v>253</v>
      </c>
      <c r="C716" s="10"/>
      <c r="D716" s="10"/>
      <c r="E716" s="10">
        <v>100</v>
      </c>
      <c r="F716" s="10">
        <v>100</v>
      </c>
      <c r="G716" s="10"/>
      <c r="H716" s="10"/>
      <c r="I716" s="10"/>
      <c r="J716" s="10"/>
      <c r="K716" s="10"/>
      <c r="L716" s="10"/>
      <c r="M716" s="10">
        <v>100</v>
      </c>
      <c r="N716" s="10">
        <v>100</v>
      </c>
    </row>
    <row r="717" spans="2:14" x14ac:dyDescent="0.2">
      <c r="B717" s="47" t="s">
        <v>688</v>
      </c>
      <c r="C717" s="10"/>
      <c r="D717" s="10"/>
      <c r="E717" s="10">
        <v>100</v>
      </c>
      <c r="F717" s="10">
        <v>100</v>
      </c>
      <c r="G717" s="10"/>
      <c r="H717" s="10"/>
      <c r="I717" s="10"/>
      <c r="J717" s="10"/>
      <c r="K717" s="10"/>
      <c r="L717" s="10"/>
      <c r="M717" s="10">
        <v>100</v>
      </c>
      <c r="N717" s="10">
        <v>100</v>
      </c>
    </row>
    <row r="718" spans="2:14" x14ac:dyDescent="0.2">
      <c r="B718" s="11" t="s">
        <v>449</v>
      </c>
      <c r="C718" s="10"/>
      <c r="D718" s="10"/>
      <c r="E718" s="10">
        <v>91</v>
      </c>
      <c r="F718" s="10">
        <v>0</v>
      </c>
      <c r="G718" s="10">
        <v>118</v>
      </c>
      <c r="H718" s="10">
        <v>2</v>
      </c>
      <c r="I718" s="10"/>
      <c r="J718" s="10"/>
      <c r="K718" s="10"/>
      <c r="L718" s="10"/>
      <c r="M718" s="10">
        <v>209</v>
      </c>
      <c r="N718" s="10">
        <v>2</v>
      </c>
    </row>
    <row r="719" spans="2:14" x14ac:dyDescent="0.2">
      <c r="B719" s="47" t="s">
        <v>771</v>
      </c>
      <c r="C719" s="10"/>
      <c r="D719" s="10"/>
      <c r="E719" s="10">
        <v>91</v>
      </c>
      <c r="F719" s="10">
        <v>0</v>
      </c>
      <c r="G719" s="10">
        <v>118</v>
      </c>
      <c r="H719" s="10">
        <v>2</v>
      </c>
      <c r="I719" s="10"/>
      <c r="J719" s="10"/>
      <c r="K719" s="10"/>
      <c r="L719" s="10"/>
      <c r="M719" s="10">
        <v>209</v>
      </c>
      <c r="N719" s="10">
        <v>2</v>
      </c>
    </row>
    <row r="720" spans="2:14" x14ac:dyDescent="0.2">
      <c r="B720" s="7" t="s">
        <v>66</v>
      </c>
      <c r="C720" s="10"/>
      <c r="D720" s="10"/>
      <c r="E720" s="10">
        <v>446</v>
      </c>
      <c r="F720" s="10">
        <v>442</v>
      </c>
      <c r="G720" s="10">
        <v>160</v>
      </c>
      <c r="H720" s="10">
        <v>0</v>
      </c>
      <c r="I720" s="10"/>
      <c r="J720" s="10"/>
      <c r="K720" s="10"/>
      <c r="L720" s="10"/>
      <c r="M720" s="10">
        <v>606</v>
      </c>
      <c r="N720" s="10">
        <v>442</v>
      </c>
    </row>
    <row r="721" spans="2:14" x14ac:dyDescent="0.2">
      <c r="B721" s="11" t="s">
        <v>525</v>
      </c>
      <c r="C721" s="10"/>
      <c r="D721" s="10"/>
      <c r="E721" s="10">
        <v>80</v>
      </c>
      <c r="F721" s="10">
        <v>80</v>
      </c>
      <c r="G721" s="10"/>
      <c r="H721" s="10"/>
      <c r="I721" s="10"/>
      <c r="J721" s="10"/>
      <c r="K721" s="10"/>
      <c r="L721" s="10"/>
      <c r="M721" s="10">
        <v>80</v>
      </c>
      <c r="N721" s="10">
        <v>80</v>
      </c>
    </row>
    <row r="722" spans="2:14" x14ac:dyDescent="0.2">
      <c r="B722" s="47" t="s">
        <v>10</v>
      </c>
      <c r="C722" s="10"/>
      <c r="D722" s="10"/>
      <c r="E722" s="10">
        <v>80</v>
      </c>
      <c r="F722" s="10">
        <v>80</v>
      </c>
      <c r="G722" s="10"/>
      <c r="H722" s="10"/>
      <c r="I722" s="10"/>
      <c r="J722" s="10"/>
      <c r="K722" s="10"/>
      <c r="L722" s="10"/>
      <c r="M722" s="10">
        <v>80</v>
      </c>
      <c r="N722" s="10">
        <v>80</v>
      </c>
    </row>
    <row r="723" spans="2:14" x14ac:dyDescent="0.2">
      <c r="B723" s="11" t="s">
        <v>526</v>
      </c>
      <c r="C723" s="10"/>
      <c r="D723" s="10"/>
      <c r="E723" s="10">
        <v>60</v>
      </c>
      <c r="F723" s="10">
        <v>60</v>
      </c>
      <c r="G723" s="10"/>
      <c r="H723" s="10"/>
      <c r="I723" s="10"/>
      <c r="J723" s="10"/>
      <c r="K723" s="10"/>
      <c r="L723" s="10"/>
      <c r="M723" s="10">
        <v>60</v>
      </c>
      <c r="N723" s="10">
        <v>60</v>
      </c>
    </row>
    <row r="724" spans="2:14" x14ac:dyDescent="0.2">
      <c r="B724" s="47" t="s">
        <v>10</v>
      </c>
      <c r="C724" s="10"/>
      <c r="D724" s="10"/>
      <c r="E724" s="10">
        <v>60</v>
      </c>
      <c r="F724" s="10">
        <v>60</v>
      </c>
      <c r="G724" s="10"/>
      <c r="H724" s="10"/>
      <c r="I724" s="10"/>
      <c r="J724" s="10"/>
      <c r="K724" s="10"/>
      <c r="L724" s="10"/>
      <c r="M724" s="10">
        <v>60</v>
      </c>
      <c r="N724" s="10">
        <v>60</v>
      </c>
    </row>
    <row r="725" spans="2:14" x14ac:dyDescent="0.2">
      <c r="B725" s="11" t="s">
        <v>199</v>
      </c>
      <c r="C725" s="10"/>
      <c r="D725" s="10"/>
      <c r="E725" s="10">
        <v>5</v>
      </c>
      <c r="F725" s="10">
        <v>5</v>
      </c>
      <c r="G725" s="10"/>
      <c r="H725" s="10"/>
      <c r="I725" s="10"/>
      <c r="J725" s="10"/>
      <c r="K725" s="10"/>
      <c r="L725" s="10"/>
      <c r="M725" s="10">
        <v>5</v>
      </c>
      <c r="N725" s="10">
        <v>5</v>
      </c>
    </row>
    <row r="726" spans="2:14" x14ac:dyDescent="0.2">
      <c r="B726" s="47" t="s">
        <v>677</v>
      </c>
      <c r="C726" s="10"/>
      <c r="D726" s="10"/>
      <c r="E726" s="10">
        <v>5</v>
      </c>
      <c r="F726" s="10">
        <v>5</v>
      </c>
      <c r="G726" s="10"/>
      <c r="H726" s="10"/>
      <c r="I726" s="10"/>
      <c r="J726" s="10"/>
      <c r="K726" s="10"/>
      <c r="L726" s="10"/>
      <c r="M726" s="10">
        <v>5</v>
      </c>
      <c r="N726" s="10">
        <v>5</v>
      </c>
    </row>
    <row r="727" spans="2:14" x14ac:dyDescent="0.2">
      <c r="B727" s="11" t="s">
        <v>82</v>
      </c>
      <c r="C727" s="10"/>
      <c r="D727" s="10"/>
      <c r="E727" s="10"/>
      <c r="F727" s="10"/>
      <c r="G727" s="10">
        <v>34</v>
      </c>
      <c r="H727" s="10">
        <v>0</v>
      </c>
      <c r="I727" s="10"/>
      <c r="J727" s="10"/>
      <c r="K727" s="10"/>
      <c r="L727" s="10"/>
      <c r="M727" s="10">
        <v>34</v>
      </c>
      <c r="N727" s="10">
        <v>0</v>
      </c>
    </row>
    <row r="728" spans="2:14" x14ac:dyDescent="0.2">
      <c r="B728" s="47" t="s">
        <v>783</v>
      </c>
      <c r="C728" s="10"/>
      <c r="D728" s="10"/>
      <c r="E728" s="10"/>
      <c r="F728" s="10"/>
      <c r="G728" s="10">
        <v>34</v>
      </c>
      <c r="H728" s="10">
        <v>0</v>
      </c>
      <c r="I728" s="10"/>
      <c r="J728" s="10"/>
      <c r="K728" s="10"/>
      <c r="L728" s="10"/>
      <c r="M728" s="10">
        <v>34</v>
      </c>
      <c r="N728" s="10">
        <v>0</v>
      </c>
    </row>
    <row r="729" spans="2:14" x14ac:dyDescent="0.2">
      <c r="B729" s="11" t="s">
        <v>722</v>
      </c>
      <c r="C729" s="10"/>
      <c r="D729" s="10"/>
      <c r="E729" s="10">
        <v>99</v>
      </c>
      <c r="F729" s="10">
        <v>99</v>
      </c>
      <c r="G729" s="10"/>
      <c r="H729" s="10"/>
      <c r="I729" s="10"/>
      <c r="J729" s="10"/>
      <c r="K729" s="10"/>
      <c r="L729" s="10"/>
      <c r="M729" s="10">
        <v>99</v>
      </c>
      <c r="N729" s="10">
        <v>99</v>
      </c>
    </row>
    <row r="730" spans="2:14" x14ac:dyDescent="0.2">
      <c r="B730" s="47" t="s">
        <v>10</v>
      </c>
      <c r="C730" s="10"/>
      <c r="D730" s="10"/>
      <c r="E730" s="10">
        <v>99</v>
      </c>
      <c r="F730" s="10">
        <v>99</v>
      </c>
      <c r="G730" s="10"/>
      <c r="H730" s="10"/>
      <c r="I730" s="10"/>
      <c r="J730" s="10"/>
      <c r="K730" s="10"/>
      <c r="L730" s="10"/>
      <c r="M730" s="10">
        <v>99</v>
      </c>
      <c r="N730" s="10">
        <v>99</v>
      </c>
    </row>
    <row r="731" spans="2:14" x14ac:dyDescent="0.2">
      <c r="B731" s="11" t="s">
        <v>678</v>
      </c>
      <c r="C731" s="10"/>
      <c r="D731" s="10"/>
      <c r="E731" s="10">
        <v>2</v>
      </c>
      <c r="F731" s="10"/>
      <c r="G731" s="10"/>
      <c r="H731" s="10"/>
      <c r="I731" s="10"/>
      <c r="J731" s="10"/>
      <c r="K731" s="10"/>
      <c r="L731" s="10"/>
      <c r="M731" s="10">
        <v>2</v>
      </c>
      <c r="N731" s="10"/>
    </row>
    <row r="732" spans="2:14" x14ac:dyDescent="0.2">
      <c r="B732" s="47" t="s">
        <v>677</v>
      </c>
      <c r="C732" s="10"/>
      <c r="D732" s="10"/>
      <c r="E732" s="10">
        <v>2</v>
      </c>
      <c r="F732" s="10"/>
      <c r="G732" s="10"/>
      <c r="H732" s="10"/>
      <c r="I732" s="10"/>
      <c r="J732" s="10"/>
      <c r="K732" s="10"/>
      <c r="L732" s="10"/>
      <c r="M732" s="10">
        <v>2</v>
      </c>
      <c r="N732" s="10"/>
    </row>
    <row r="733" spans="2:14" x14ac:dyDescent="0.2">
      <c r="B733" s="11" t="s">
        <v>527</v>
      </c>
      <c r="C733" s="10"/>
      <c r="D733" s="10"/>
      <c r="E733" s="10">
        <v>124</v>
      </c>
      <c r="F733" s="10">
        <v>124</v>
      </c>
      <c r="G733" s="10"/>
      <c r="H733" s="10"/>
      <c r="I733" s="10"/>
      <c r="J733" s="10"/>
      <c r="K733" s="10"/>
      <c r="L733" s="10"/>
      <c r="M733" s="10">
        <v>124</v>
      </c>
      <c r="N733" s="10">
        <v>124</v>
      </c>
    </row>
    <row r="734" spans="2:14" x14ac:dyDescent="0.2">
      <c r="B734" s="47" t="s">
        <v>10</v>
      </c>
      <c r="C734" s="10"/>
      <c r="D734" s="10"/>
      <c r="E734" s="10">
        <v>124</v>
      </c>
      <c r="F734" s="10">
        <v>124</v>
      </c>
      <c r="G734" s="10"/>
      <c r="H734" s="10"/>
      <c r="I734" s="10"/>
      <c r="J734" s="10"/>
      <c r="K734" s="10"/>
      <c r="L734" s="10"/>
      <c r="M734" s="10">
        <v>124</v>
      </c>
      <c r="N734" s="10">
        <v>124</v>
      </c>
    </row>
    <row r="735" spans="2:14" x14ac:dyDescent="0.2">
      <c r="B735" s="11" t="s">
        <v>528</v>
      </c>
      <c r="C735" s="10"/>
      <c r="D735" s="10"/>
      <c r="E735" s="10">
        <v>74</v>
      </c>
      <c r="F735" s="10">
        <v>74</v>
      </c>
      <c r="G735" s="10"/>
      <c r="H735" s="10"/>
      <c r="I735" s="10"/>
      <c r="J735" s="10"/>
      <c r="K735" s="10"/>
      <c r="L735" s="10"/>
      <c r="M735" s="10">
        <v>74</v>
      </c>
      <c r="N735" s="10">
        <v>74</v>
      </c>
    </row>
    <row r="736" spans="2:14" x14ac:dyDescent="0.2">
      <c r="B736" s="47" t="s">
        <v>10</v>
      </c>
      <c r="C736" s="10"/>
      <c r="D736" s="10"/>
      <c r="E736" s="10">
        <v>74</v>
      </c>
      <c r="F736" s="10">
        <v>74</v>
      </c>
      <c r="G736" s="10"/>
      <c r="H736" s="10"/>
      <c r="I736" s="10"/>
      <c r="J736" s="10"/>
      <c r="K736" s="10"/>
      <c r="L736" s="10"/>
      <c r="M736" s="10">
        <v>74</v>
      </c>
      <c r="N736" s="10">
        <v>74</v>
      </c>
    </row>
    <row r="737" spans="2:14" x14ac:dyDescent="0.2">
      <c r="B737" s="11" t="s">
        <v>111</v>
      </c>
      <c r="C737" s="10"/>
      <c r="D737" s="10"/>
      <c r="E737" s="10"/>
      <c r="F737" s="10"/>
      <c r="G737" s="10">
        <v>20</v>
      </c>
      <c r="H737" s="10">
        <v>0</v>
      </c>
      <c r="I737" s="10"/>
      <c r="J737" s="10"/>
      <c r="K737" s="10"/>
      <c r="L737" s="10"/>
      <c r="M737" s="10">
        <v>20</v>
      </c>
      <c r="N737" s="10">
        <v>0</v>
      </c>
    </row>
    <row r="738" spans="2:14" x14ac:dyDescent="0.2">
      <c r="B738" s="47" t="s">
        <v>783</v>
      </c>
      <c r="C738" s="10"/>
      <c r="D738" s="10"/>
      <c r="E738" s="10"/>
      <c r="F738" s="10"/>
      <c r="G738" s="10">
        <v>20</v>
      </c>
      <c r="H738" s="10">
        <v>0</v>
      </c>
      <c r="I738" s="10"/>
      <c r="J738" s="10"/>
      <c r="K738" s="10"/>
      <c r="L738" s="10"/>
      <c r="M738" s="10">
        <v>20</v>
      </c>
      <c r="N738" s="10">
        <v>0</v>
      </c>
    </row>
    <row r="739" spans="2:14" x14ac:dyDescent="0.2">
      <c r="B739" s="11" t="s">
        <v>277</v>
      </c>
      <c r="C739" s="10"/>
      <c r="D739" s="10"/>
      <c r="E739" s="10"/>
      <c r="F739" s="10"/>
      <c r="G739" s="10">
        <v>40</v>
      </c>
      <c r="H739" s="10">
        <v>0</v>
      </c>
      <c r="I739" s="10"/>
      <c r="J739" s="10"/>
      <c r="K739" s="10"/>
      <c r="L739" s="10"/>
      <c r="M739" s="10">
        <v>40</v>
      </c>
      <c r="N739" s="10">
        <v>0</v>
      </c>
    </row>
    <row r="740" spans="2:14" x14ac:dyDescent="0.2">
      <c r="B740" s="47" t="s">
        <v>783</v>
      </c>
      <c r="C740" s="10"/>
      <c r="D740" s="10"/>
      <c r="E740" s="10"/>
      <c r="F740" s="10"/>
      <c r="G740" s="10">
        <v>40</v>
      </c>
      <c r="H740" s="10">
        <v>0</v>
      </c>
      <c r="I740" s="10"/>
      <c r="J740" s="10"/>
      <c r="K740" s="10"/>
      <c r="L740" s="10"/>
      <c r="M740" s="10">
        <v>40</v>
      </c>
      <c r="N740" s="10">
        <v>0</v>
      </c>
    </row>
    <row r="741" spans="2:14" x14ac:dyDescent="0.2">
      <c r="B741" s="11" t="s">
        <v>278</v>
      </c>
      <c r="C741" s="10"/>
      <c r="D741" s="10"/>
      <c r="E741" s="10"/>
      <c r="F741" s="10"/>
      <c r="G741" s="10">
        <v>32</v>
      </c>
      <c r="H741" s="10">
        <v>0</v>
      </c>
      <c r="I741" s="10"/>
      <c r="J741" s="10"/>
      <c r="K741" s="10"/>
      <c r="L741" s="10"/>
      <c r="M741" s="10">
        <v>32</v>
      </c>
      <c r="N741" s="10">
        <v>0</v>
      </c>
    </row>
    <row r="742" spans="2:14" x14ac:dyDescent="0.2">
      <c r="B742" s="47" t="s">
        <v>783</v>
      </c>
      <c r="C742" s="10"/>
      <c r="D742" s="10"/>
      <c r="E742" s="10"/>
      <c r="F742" s="10"/>
      <c r="G742" s="10">
        <v>32</v>
      </c>
      <c r="H742" s="10">
        <v>0</v>
      </c>
      <c r="I742" s="10"/>
      <c r="J742" s="10"/>
      <c r="K742" s="10"/>
      <c r="L742" s="10"/>
      <c r="M742" s="10">
        <v>32</v>
      </c>
      <c r="N742" s="10">
        <v>0</v>
      </c>
    </row>
    <row r="743" spans="2:14" x14ac:dyDescent="0.2">
      <c r="B743" s="11" t="s">
        <v>12</v>
      </c>
      <c r="C743" s="10"/>
      <c r="D743" s="10"/>
      <c r="E743" s="10"/>
      <c r="F743" s="10"/>
      <c r="G743" s="10">
        <v>34</v>
      </c>
      <c r="H743" s="10">
        <v>0</v>
      </c>
      <c r="I743" s="10"/>
      <c r="J743" s="10"/>
      <c r="K743" s="10"/>
      <c r="L743" s="10"/>
      <c r="M743" s="10">
        <v>34</v>
      </c>
      <c r="N743" s="10">
        <v>0</v>
      </c>
    </row>
    <row r="744" spans="2:14" x14ac:dyDescent="0.2">
      <c r="B744" s="47" t="s">
        <v>783</v>
      </c>
      <c r="C744" s="10"/>
      <c r="D744" s="10"/>
      <c r="E744" s="10"/>
      <c r="F744" s="10"/>
      <c r="G744" s="10">
        <v>34</v>
      </c>
      <c r="H744" s="10">
        <v>0</v>
      </c>
      <c r="I744" s="10"/>
      <c r="J744" s="10"/>
      <c r="K744" s="10"/>
      <c r="L744" s="10"/>
      <c r="M744" s="10">
        <v>34</v>
      </c>
      <c r="N744" s="10">
        <v>0</v>
      </c>
    </row>
    <row r="745" spans="2:14" x14ac:dyDescent="0.2">
      <c r="B745" s="11" t="s">
        <v>679</v>
      </c>
      <c r="C745" s="10"/>
      <c r="D745" s="10"/>
      <c r="E745" s="10">
        <v>2</v>
      </c>
      <c r="F745" s="10"/>
      <c r="G745" s="10"/>
      <c r="H745" s="10"/>
      <c r="I745" s="10"/>
      <c r="J745" s="10"/>
      <c r="K745" s="10"/>
      <c r="L745" s="10"/>
      <c r="M745" s="10">
        <v>2</v>
      </c>
      <c r="N745" s="10"/>
    </row>
    <row r="746" spans="2:14" x14ac:dyDescent="0.2">
      <c r="B746" s="47" t="s">
        <v>677</v>
      </c>
      <c r="C746" s="10"/>
      <c r="D746" s="10"/>
      <c r="E746" s="10">
        <v>2</v>
      </c>
      <c r="F746" s="10"/>
      <c r="G746" s="10"/>
      <c r="H746" s="10"/>
      <c r="I746" s="10"/>
      <c r="J746" s="10"/>
      <c r="K746" s="10"/>
      <c r="L746" s="10"/>
      <c r="M746" s="10">
        <v>2</v>
      </c>
      <c r="N746" s="10"/>
    </row>
    <row r="747" spans="2:14" x14ac:dyDescent="0.2">
      <c r="B747" s="7" t="s">
        <v>67</v>
      </c>
      <c r="C747" s="10"/>
      <c r="D747" s="10"/>
      <c r="E747" s="10">
        <v>490</v>
      </c>
      <c r="F747" s="10">
        <v>329</v>
      </c>
      <c r="G747" s="10">
        <v>90</v>
      </c>
      <c r="H747" s="10">
        <v>30</v>
      </c>
      <c r="I747" s="10"/>
      <c r="J747" s="10"/>
      <c r="K747" s="10"/>
      <c r="L747" s="10"/>
      <c r="M747" s="10">
        <v>580</v>
      </c>
      <c r="N747" s="10">
        <v>359</v>
      </c>
    </row>
    <row r="748" spans="2:14" x14ac:dyDescent="0.2">
      <c r="B748" s="11" t="s">
        <v>529</v>
      </c>
      <c r="C748" s="10"/>
      <c r="D748" s="10"/>
      <c r="E748" s="10"/>
      <c r="F748" s="10"/>
      <c r="G748" s="10">
        <v>15</v>
      </c>
      <c r="H748" s="10"/>
      <c r="I748" s="10"/>
      <c r="J748" s="10"/>
      <c r="K748" s="10"/>
      <c r="L748" s="10"/>
      <c r="M748" s="10">
        <v>15</v>
      </c>
      <c r="N748" s="10"/>
    </row>
    <row r="749" spans="2:14" x14ac:dyDescent="0.2">
      <c r="B749" s="47" t="s">
        <v>685</v>
      </c>
      <c r="C749" s="10"/>
      <c r="D749" s="10"/>
      <c r="E749" s="10"/>
      <c r="F749" s="10"/>
      <c r="G749" s="10">
        <v>15</v>
      </c>
      <c r="H749" s="10"/>
      <c r="I749" s="10"/>
      <c r="J749" s="10"/>
      <c r="K749" s="10"/>
      <c r="L749" s="10"/>
      <c r="M749" s="10">
        <v>15</v>
      </c>
      <c r="N749" s="10"/>
    </row>
    <row r="750" spans="2:14" x14ac:dyDescent="0.2">
      <c r="B750" s="11" t="s">
        <v>530</v>
      </c>
      <c r="C750" s="10"/>
      <c r="D750" s="10"/>
      <c r="E750" s="10"/>
      <c r="F750" s="10"/>
      <c r="G750" s="10">
        <v>15</v>
      </c>
      <c r="H750" s="10"/>
      <c r="I750" s="10"/>
      <c r="J750" s="10"/>
      <c r="K750" s="10"/>
      <c r="L750" s="10"/>
      <c r="M750" s="10">
        <v>15</v>
      </c>
      <c r="N750" s="10"/>
    </row>
    <row r="751" spans="2:14" x14ac:dyDescent="0.2">
      <c r="B751" s="47" t="s">
        <v>685</v>
      </c>
      <c r="C751" s="10"/>
      <c r="D751" s="10"/>
      <c r="E751" s="10"/>
      <c r="F751" s="10"/>
      <c r="G751" s="10">
        <v>15</v>
      </c>
      <c r="H751" s="10"/>
      <c r="I751" s="10"/>
      <c r="J751" s="10"/>
      <c r="K751" s="10"/>
      <c r="L751" s="10"/>
      <c r="M751" s="10">
        <v>15</v>
      </c>
      <c r="N751" s="10"/>
    </row>
    <row r="752" spans="2:14" x14ac:dyDescent="0.2">
      <c r="B752" s="11" t="s">
        <v>531</v>
      </c>
      <c r="C752" s="10"/>
      <c r="D752" s="10"/>
      <c r="E752" s="10"/>
      <c r="F752" s="10"/>
      <c r="G752" s="10">
        <v>15</v>
      </c>
      <c r="H752" s="10">
        <v>15</v>
      </c>
      <c r="I752" s="10"/>
      <c r="J752" s="10"/>
      <c r="K752" s="10"/>
      <c r="L752" s="10"/>
      <c r="M752" s="10">
        <v>15</v>
      </c>
      <c r="N752" s="10">
        <v>15</v>
      </c>
    </row>
    <row r="753" spans="2:14" x14ac:dyDescent="0.2">
      <c r="B753" s="47" t="s">
        <v>685</v>
      </c>
      <c r="C753" s="10"/>
      <c r="D753" s="10"/>
      <c r="E753" s="10"/>
      <c r="F753" s="10"/>
      <c r="G753" s="10">
        <v>15</v>
      </c>
      <c r="H753" s="10">
        <v>15</v>
      </c>
      <c r="I753" s="10"/>
      <c r="J753" s="10"/>
      <c r="K753" s="10"/>
      <c r="L753" s="10"/>
      <c r="M753" s="10">
        <v>15</v>
      </c>
      <c r="N753" s="10">
        <v>15</v>
      </c>
    </row>
    <row r="754" spans="2:14" x14ac:dyDescent="0.2">
      <c r="B754" s="11" t="s">
        <v>532</v>
      </c>
      <c r="C754" s="10"/>
      <c r="D754" s="10"/>
      <c r="E754" s="10"/>
      <c r="F754" s="10"/>
      <c r="G754" s="10">
        <v>15</v>
      </c>
      <c r="H754" s="10"/>
      <c r="I754" s="10"/>
      <c r="J754" s="10"/>
      <c r="K754" s="10"/>
      <c r="L754" s="10"/>
      <c r="M754" s="10">
        <v>15</v>
      </c>
      <c r="N754" s="10"/>
    </row>
    <row r="755" spans="2:14" x14ac:dyDescent="0.2">
      <c r="B755" s="47" t="s">
        <v>685</v>
      </c>
      <c r="C755" s="10"/>
      <c r="D755" s="10"/>
      <c r="E755" s="10"/>
      <c r="F755" s="10"/>
      <c r="G755" s="10">
        <v>15</v>
      </c>
      <c r="H755" s="10"/>
      <c r="I755" s="10"/>
      <c r="J755" s="10"/>
      <c r="K755" s="10"/>
      <c r="L755" s="10"/>
      <c r="M755" s="10">
        <v>15</v>
      </c>
      <c r="N755" s="10"/>
    </row>
    <row r="756" spans="2:14" x14ac:dyDescent="0.2">
      <c r="B756" s="11" t="s">
        <v>764</v>
      </c>
      <c r="C756" s="10"/>
      <c r="D756" s="10"/>
      <c r="E756" s="10">
        <v>1</v>
      </c>
      <c r="F756" s="10"/>
      <c r="G756" s="10"/>
      <c r="H756" s="10"/>
      <c r="I756" s="10"/>
      <c r="J756" s="10"/>
      <c r="K756" s="10"/>
      <c r="L756" s="10"/>
      <c r="M756" s="10">
        <v>1</v>
      </c>
      <c r="N756" s="10"/>
    </row>
    <row r="757" spans="2:14" x14ac:dyDescent="0.2">
      <c r="B757" s="47" t="s">
        <v>677</v>
      </c>
      <c r="C757" s="10"/>
      <c r="D757" s="10"/>
      <c r="E757" s="10">
        <v>1</v>
      </c>
      <c r="F757" s="10"/>
      <c r="G757" s="10"/>
      <c r="H757" s="10"/>
      <c r="I757" s="10"/>
      <c r="J757" s="10"/>
      <c r="K757" s="10"/>
      <c r="L757" s="10"/>
      <c r="M757" s="10">
        <v>1</v>
      </c>
      <c r="N757" s="10"/>
    </row>
    <row r="758" spans="2:14" x14ac:dyDescent="0.2">
      <c r="B758" s="11" t="s">
        <v>170</v>
      </c>
      <c r="C758" s="10"/>
      <c r="D758" s="10"/>
      <c r="E758" s="10">
        <v>320</v>
      </c>
      <c r="F758" s="10">
        <v>160</v>
      </c>
      <c r="G758" s="10"/>
      <c r="H758" s="10"/>
      <c r="I758" s="10"/>
      <c r="J758" s="10"/>
      <c r="K758" s="10"/>
      <c r="L758" s="10"/>
      <c r="M758" s="10">
        <v>320</v>
      </c>
      <c r="N758" s="10">
        <v>160</v>
      </c>
    </row>
    <row r="759" spans="2:14" x14ac:dyDescent="0.2">
      <c r="B759" s="47" t="s">
        <v>10</v>
      </c>
      <c r="C759" s="10"/>
      <c r="D759" s="10"/>
      <c r="E759" s="10">
        <v>320</v>
      </c>
      <c r="F759" s="10">
        <v>160</v>
      </c>
      <c r="G759" s="10"/>
      <c r="H759" s="10"/>
      <c r="I759" s="10"/>
      <c r="J759" s="10"/>
      <c r="K759" s="10"/>
      <c r="L759" s="10"/>
      <c r="M759" s="10">
        <v>320</v>
      </c>
      <c r="N759" s="10">
        <v>160</v>
      </c>
    </row>
    <row r="760" spans="2:14" x14ac:dyDescent="0.2">
      <c r="B760" s="11" t="s">
        <v>376</v>
      </c>
      <c r="C760" s="10"/>
      <c r="D760" s="10"/>
      <c r="E760" s="10">
        <v>50</v>
      </c>
      <c r="F760" s="10">
        <v>50</v>
      </c>
      <c r="G760" s="10"/>
      <c r="H760" s="10"/>
      <c r="I760" s="10"/>
      <c r="J760" s="10"/>
      <c r="K760" s="10"/>
      <c r="L760" s="10"/>
      <c r="M760" s="10">
        <v>50</v>
      </c>
      <c r="N760" s="10">
        <v>50</v>
      </c>
    </row>
    <row r="761" spans="2:14" x14ac:dyDescent="0.2">
      <c r="B761" s="47" t="s">
        <v>10</v>
      </c>
      <c r="C761" s="10"/>
      <c r="D761" s="10"/>
      <c r="E761" s="10">
        <v>50</v>
      </c>
      <c r="F761" s="10">
        <v>50</v>
      </c>
      <c r="G761" s="10"/>
      <c r="H761" s="10"/>
      <c r="I761" s="10"/>
      <c r="J761" s="10"/>
      <c r="K761" s="10"/>
      <c r="L761" s="10"/>
      <c r="M761" s="10">
        <v>50</v>
      </c>
      <c r="N761" s="10">
        <v>50</v>
      </c>
    </row>
    <row r="762" spans="2:14" x14ac:dyDescent="0.2">
      <c r="B762" s="11" t="s">
        <v>171</v>
      </c>
      <c r="C762" s="10"/>
      <c r="D762" s="10"/>
      <c r="E762" s="10">
        <v>36</v>
      </c>
      <c r="F762" s="10">
        <v>36</v>
      </c>
      <c r="G762" s="10"/>
      <c r="H762" s="10"/>
      <c r="I762" s="10"/>
      <c r="J762" s="10"/>
      <c r="K762" s="10"/>
      <c r="L762" s="10"/>
      <c r="M762" s="10">
        <v>36</v>
      </c>
      <c r="N762" s="10">
        <v>36</v>
      </c>
    </row>
    <row r="763" spans="2:14" x14ac:dyDescent="0.2">
      <c r="B763" s="47" t="s">
        <v>10</v>
      </c>
      <c r="C763" s="10"/>
      <c r="D763" s="10"/>
      <c r="E763" s="10">
        <v>36</v>
      </c>
      <c r="F763" s="10">
        <v>36</v>
      </c>
      <c r="G763" s="10"/>
      <c r="H763" s="10"/>
      <c r="I763" s="10"/>
      <c r="J763" s="10"/>
      <c r="K763" s="10"/>
      <c r="L763" s="10"/>
      <c r="M763" s="10">
        <v>36</v>
      </c>
      <c r="N763" s="10">
        <v>36</v>
      </c>
    </row>
    <row r="764" spans="2:14" x14ac:dyDescent="0.2">
      <c r="B764" s="11" t="s">
        <v>533</v>
      </c>
      <c r="C764" s="10"/>
      <c r="D764" s="10"/>
      <c r="E764" s="10">
        <v>83</v>
      </c>
      <c r="F764" s="10">
        <v>83</v>
      </c>
      <c r="G764" s="10"/>
      <c r="H764" s="10"/>
      <c r="I764" s="10"/>
      <c r="J764" s="10"/>
      <c r="K764" s="10"/>
      <c r="L764" s="10"/>
      <c r="M764" s="10">
        <v>83</v>
      </c>
      <c r="N764" s="10">
        <v>83</v>
      </c>
    </row>
    <row r="765" spans="2:14" x14ac:dyDescent="0.2">
      <c r="B765" s="47" t="s">
        <v>10</v>
      </c>
      <c r="C765" s="10"/>
      <c r="D765" s="10"/>
      <c r="E765" s="10">
        <v>83</v>
      </c>
      <c r="F765" s="10">
        <v>83</v>
      </c>
      <c r="G765" s="10"/>
      <c r="H765" s="10"/>
      <c r="I765" s="10"/>
      <c r="J765" s="10"/>
      <c r="K765" s="10"/>
      <c r="L765" s="10"/>
      <c r="M765" s="10">
        <v>83</v>
      </c>
      <c r="N765" s="10">
        <v>83</v>
      </c>
    </row>
    <row r="766" spans="2:14" x14ac:dyDescent="0.2">
      <c r="B766" s="11" t="s">
        <v>534</v>
      </c>
      <c r="C766" s="10"/>
      <c r="D766" s="10"/>
      <c r="E766" s="10"/>
      <c r="F766" s="10"/>
      <c r="G766" s="10">
        <v>15</v>
      </c>
      <c r="H766" s="10">
        <v>15</v>
      </c>
      <c r="I766" s="10"/>
      <c r="J766" s="10"/>
      <c r="K766" s="10"/>
      <c r="L766" s="10"/>
      <c r="M766" s="10">
        <v>15</v>
      </c>
      <c r="N766" s="10">
        <v>15</v>
      </c>
    </row>
    <row r="767" spans="2:14" x14ac:dyDescent="0.2">
      <c r="B767" s="47" t="s">
        <v>685</v>
      </c>
      <c r="C767" s="10"/>
      <c r="D767" s="10"/>
      <c r="E767" s="10"/>
      <c r="F767" s="10"/>
      <c r="G767" s="10">
        <v>15</v>
      </c>
      <c r="H767" s="10">
        <v>15</v>
      </c>
      <c r="I767" s="10"/>
      <c r="J767" s="10"/>
      <c r="K767" s="10"/>
      <c r="L767" s="10"/>
      <c r="M767" s="10">
        <v>15</v>
      </c>
      <c r="N767" s="10">
        <v>15</v>
      </c>
    </row>
    <row r="768" spans="2:14" x14ac:dyDescent="0.2">
      <c r="B768" s="11" t="s">
        <v>535</v>
      </c>
      <c r="C768" s="10"/>
      <c r="D768" s="10"/>
      <c r="E768" s="10"/>
      <c r="F768" s="10"/>
      <c r="G768" s="10">
        <v>15</v>
      </c>
      <c r="H768" s="10"/>
      <c r="I768" s="10"/>
      <c r="J768" s="10"/>
      <c r="K768" s="10"/>
      <c r="L768" s="10"/>
      <c r="M768" s="10">
        <v>15</v>
      </c>
      <c r="N768" s="10"/>
    </row>
    <row r="769" spans="2:14" x14ac:dyDescent="0.2">
      <c r="B769" s="47" t="s">
        <v>685</v>
      </c>
      <c r="C769" s="10"/>
      <c r="D769" s="10"/>
      <c r="E769" s="10"/>
      <c r="F769" s="10"/>
      <c r="G769" s="10">
        <v>15</v>
      </c>
      <c r="H769" s="10"/>
      <c r="I769" s="10"/>
      <c r="J769" s="10"/>
      <c r="K769" s="10"/>
      <c r="L769" s="10"/>
      <c r="M769" s="10">
        <v>15</v>
      </c>
      <c r="N769" s="10"/>
    </row>
    <row r="770" spans="2:14" x14ac:dyDescent="0.2">
      <c r="B770" s="7" t="s">
        <v>68</v>
      </c>
      <c r="C770" s="10">
        <v>65</v>
      </c>
      <c r="D770" s="10"/>
      <c r="E770" s="10">
        <v>726</v>
      </c>
      <c r="F770" s="10">
        <v>614</v>
      </c>
      <c r="G770" s="10">
        <v>106</v>
      </c>
      <c r="H770" s="10">
        <v>106</v>
      </c>
      <c r="I770" s="10"/>
      <c r="J770" s="10"/>
      <c r="K770" s="10"/>
      <c r="L770" s="10"/>
      <c r="M770" s="10">
        <v>897</v>
      </c>
      <c r="N770" s="10">
        <v>720</v>
      </c>
    </row>
    <row r="771" spans="2:14" x14ac:dyDescent="0.2">
      <c r="B771" s="11" t="s">
        <v>345</v>
      </c>
      <c r="C771" s="10"/>
      <c r="D771" s="10"/>
      <c r="E771" s="10">
        <v>70</v>
      </c>
      <c r="F771" s="10">
        <v>70</v>
      </c>
      <c r="G771" s="10"/>
      <c r="H771" s="10"/>
      <c r="I771" s="10"/>
      <c r="J771" s="10"/>
      <c r="K771" s="10"/>
      <c r="L771" s="10"/>
      <c r="M771" s="10">
        <v>70</v>
      </c>
      <c r="N771" s="10">
        <v>70</v>
      </c>
    </row>
    <row r="772" spans="2:14" x14ac:dyDescent="0.2">
      <c r="B772" s="47" t="s">
        <v>688</v>
      </c>
      <c r="C772" s="10"/>
      <c r="D772" s="10"/>
      <c r="E772" s="10">
        <v>70</v>
      </c>
      <c r="F772" s="10">
        <v>70</v>
      </c>
      <c r="G772" s="10"/>
      <c r="H772" s="10"/>
      <c r="I772" s="10"/>
      <c r="J772" s="10"/>
      <c r="K772" s="10"/>
      <c r="L772" s="10"/>
      <c r="M772" s="10">
        <v>70</v>
      </c>
      <c r="N772" s="10">
        <v>70</v>
      </c>
    </row>
    <row r="773" spans="2:14" x14ac:dyDescent="0.2">
      <c r="B773" s="11" t="s">
        <v>536</v>
      </c>
      <c r="C773" s="10"/>
      <c r="D773" s="10"/>
      <c r="E773" s="10">
        <v>76</v>
      </c>
      <c r="F773" s="10">
        <v>76</v>
      </c>
      <c r="G773" s="10"/>
      <c r="H773" s="10"/>
      <c r="I773" s="10"/>
      <c r="J773" s="10"/>
      <c r="K773" s="10"/>
      <c r="L773" s="10"/>
      <c r="M773" s="10">
        <v>76</v>
      </c>
      <c r="N773" s="10">
        <v>76</v>
      </c>
    </row>
    <row r="774" spans="2:14" x14ac:dyDescent="0.2">
      <c r="B774" s="47" t="s">
        <v>10</v>
      </c>
      <c r="C774" s="10"/>
      <c r="D774" s="10"/>
      <c r="E774" s="10">
        <v>76</v>
      </c>
      <c r="F774" s="10">
        <v>76</v>
      </c>
      <c r="G774" s="10"/>
      <c r="H774" s="10"/>
      <c r="I774" s="10"/>
      <c r="J774" s="10"/>
      <c r="K774" s="10"/>
      <c r="L774" s="10"/>
      <c r="M774" s="10">
        <v>76</v>
      </c>
      <c r="N774" s="10">
        <v>76</v>
      </c>
    </row>
    <row r="775" spans="2:14" x14ac:dyDescent="0.2">
      <c r="B775" s="11" t="s">
        <v>228</v>
      </c>
      <c r="C775" s="10"/>
      <c r="D775" s="10"/>
      <c r="E775" s="10">
        <v>20</v>
      </c>
      <c r="F775" s="10">
        <v>20</v>
      </c>
      <c r="G775" s="10"/>
      <c r="H775" s="10"/>
      <c r="I775" s="10"/>
      <c r="J775" s="10"/>
      <c r="K775" s="10"/>
      <c r="L775" s="10"/>
      <c r="M775" s="10">
        <v>20</v>
      </c>
      <c r="N775" s="10">
        <v>20</v>
      </c>
    </row>
    <row r="776" spans="2:14" x14ac:dyDescent="0.2">
      <c r="B776" s="47" t="s">
        <v>688</v>
      </c>
      <c r="C776" s="10"/>
      <c r="D776" s="10"/>
      <c r="E776" s="10">
        <v>20</v>
      </c>
      <c r="F776" s="10">
        <v>20</v>
      </c>
      <c r="G776" s="10"/>
      <c r="H776" s="10"/>
      <c r="I776" s="10"/>
      <c r="J776" s="10"/>
      <c r="K776" s="10"/>
      <c r="L776" s="10"/>
      <c r="M776" s="10">
        <v>20</v>
      </c>
      <c r="N776" s="10">
        <v>20</v>
      </c>
    </row>
    <row r="777" spans="2:14" x14ac:dyDescent="0.2">
      <c r="B777" s="11" t="s">
        <v>189</v>
      </c>
      <c r="C777" s="10"/>
      <c r="D777" s="10"/>
      <c r="E777" s="10">
        <v>21</v>
      </c>
      <c r="F777" s="10">
        <v>21</v>
      </c>
      <c r="G777" s="10"/>
      <c r="H777" s="10"/>
      <c r="I777" s="10"/>
      <c r="J777" s="10"/>
      <c r="K777" s="10"/>
      <c r="L777" s="10"/>
      <c r="M777" s="10">
        <v>21</v>
      </c>
      <c r="N777" s="10">
        <v>21</v>
      </c>
    </row>
    <row r="778" spans="2:14" x14ac:dyDescent="0.2">
      <c r="B778" s="47" t="s">
        <v>688</v>
      </c>
      <c r="C778" s="10"/>
      <c r="D778" s="10"/>
      <c r="E778" s="10">
        <v>21</v>
      </c>
      <c r="F778" s="10">
        <v>21</v>
      </c>
      <c r="G778" s="10"/>
      <c r="H778" s="10"/>
      <c r="I778" s="10"/>
      <c r="J778" s="10"/>
      <c r="K778" s="10"/>
      <c r="L778" s="10"/>
      <c r="M778" s="10">
        <v>21</v>
      </c>
      <c r="N778" s="10">
        <v>21</v>
      </c>
    </row>
    <row r="779" spans="2:14" x14ac:dyDescent="0.2">
      <c r="B779" s="11" t="s">
        <v>537</v>
      </c>
      <c r="C779" s="10"/>
      <c r="D779" s="10"/>
      <c r="E779" s="10">
        <v>25</v>
      </c>
      <c r="F779" s="10">
        <v>25</v>
      </c>
      <c r="G779" s="10"/>
      <c r="H779" s="10"/>
      <c r="I779" s="10"/>
      <c r="J779" s="10"/>
      <c r="K779" s="10"/>
      <c r="L779" s="10"/>
      <c r="M779" s="10">
        <v>25</v>
      </c>
      <c r="N779" s="10">
        <v>25</v>
      </c>
    </row>
    <row r="780" spans="2:14" x14ac:dyDescent="0.2">
      <c r="B780" s="47" t="s">
        <v>688</v>
      </c>
      <c r="C780" s="10"/>
      <c r="D780" s="10"/>
      <c r="E780" s="10">
        <v>25</v>
      </c>
      <c r="F780" s="10">
        <v>25</v>
      </c>
      <c r="G780" s="10"/>
      <c r="H780" s="10"/>
      <c r="I780" s="10"/>
      <c r="J780" s="10"/>
      <c r="K780" s="10"/>
      <c r="L780" s="10"/>
      <c r="M780" s="10">
        <v>25</v>
      </c>
      <c r="N780" s="10">
        <v>25</v>
      </c>
    </row>
    <row r="781" spans="2:14" x14ac:dyDescent="0.2">
      <c r="B781" s="11" t="s">
        <v>538</v>
      </c>
      <c r="C781" s="10">
        <v>65</v>
      </c>
      <c r="D781" s="10"/>
      <c r="E781" s="10"/>
      <c r="F781" s="10"/>
      <c r="G781" s="10"/>
      <c r="H781" s="10"/>
      <c r="I781" s="10"/>
      <c r="J781" s="10"/>
      <c r="K781" s="10"/>
      <c r="L781" s="10"/>
      <c r="M781" s="10">
        <v>65</v>
      </c>
      <c r="N781" s="10"/>
    </row>
    <row r="782" spans="2:14" x14ac:dyDescent="0.2">
      <c r="B782" s="47" t="s">
        <v>668</v>
      </c>
      <c r="C782" s="10">
        <v>65</v>
      </c>
      <c r="D782" s="10"/>
      <c r="E782" s="10"/>
      <c r="F782" s="10"/>
      <c r="G782" s="10"/>
      <c r="H782" s="10"/>
      <c r="I782" s="10"/>
      <c r="J782" s="10"/>
      <c r="K782" s="10"/>
      <c r="L782" s="10"/>
      <c r="M782" s="10">
        <v>65</v>
      </c>
      <c r="N782" s="10"/>
    </row>
    <row r="783" spans="2:14" x14ac:dyDescent="0.2">
      <c r="B783" s="11" t="s">
        <v>539</v>
      </c>
      <c r="C783" s="10"/>
      <c r="D783" s="10"/>
      <c r="E783" s="10">
        <v>372</v>
      </c>
      <c r="F783" s="10">
        <v>286</v>
      </c>
      <c r="G783" s="10">
        <v>106</v>
      </c>
      <c r="H783" s="10">
        <v>106</v>
      </c>
      <c r="I783" s="10"/>
      <c r="J783" s="10"/>
      <c r="K783" s="10"/>
      <c r="L783" s="10"/>
      <c r="M783" s="10">
        <v>478</v>
      </c>
      <c r="N783" s="10">
        <v>392</v>
      </c>
    </row>
    <row r="784" spans="2:14" x14ac:dyDescent="0.2">
      <c r="B784" s="47" t="s">
        <v>718</v>
      </c>
      <c r="C784" s="10"/>
      <c r="D784" s="10"/>
      <c r="E784" s="10">
        <v>372</v>
      </c>
      <c r="F784" s="10">
        <v>286</v>
      </c>
      <c r="G784" s="10">
        <v>106</v>
      </c>
      <c r="H784" s="10">
        <v>106</v>
      </c>
      <c r="I784" s="10"/>
      <c r="J784" s="10"/>
      <c r="K784" s="10"/>
      <c r="L784" s="10"/>
      <c r="M784" s="10">
        <v>478</v>
      </c>
      <c r="N784" s="10">
        <v>392</v>
      </c>
    </row>
    <row r="785" spans="2:14" x14ac:dyDescent="0.2">
      <c r="B785" s="11" t="s">
        <v>123</v>
      </c>
      <c r="C785" s="10"/>
      <c r="D785" s="10"/>
      <c r="E785" s="10">
        <v>68</v>
      </c>
      <c r="F785" s="10">
        <v>42</v>
      </c>
      <c r="G785" s="10"/>
      <c r="H785" s="10"/>
      <c r="I785" s="10"/>
      <c r="J785" s="10"/>
      <c r="K785" s="10"/>
      <c r="L785" s="10"/>
      <c r="M785" s="10">
        <v>68</v>
      </c>
      <c r="N785" s="10">
        <v>42</v>
      </c>
    </row>
    <row r="786" spans="2:14" x14ac:dyDescent="0.2">
      <c r="B786" s="47" t="s">
        <v>677</v>
      </c>
      <c r="C786" s="10"/>
      <c r="D786" s="10"/>
      <c r="E786" s="10">
        <v>68</v>
      </c>
      <c r="F786" s="10">
        <v>42</v>
      </c>
      <c r="G786" s="10"/>
      <c r="H786" s="10"/>
      <c r="I786" s="10"/>
      <c r="J786" s="10"/>
      <c r="K786" s="10"/>
      <c r="L786" s="10"/>
      <c r="M786" s="10">
        <v>68</v>
      </c>
      <c r="N786" s="10">
        <v>42</v>
      </c>
    </row>
    <row r="787" spans="2:14" x14ac:dyDescent="0.2">
      <c r="B787" s="11" t="s">
        <v>58</v>
      </c>
      <c r="C787" s="10"/>
      <c r="D787" s="10"/>
      <c r="E787" s="10">
        <v>74</v>
      </c>
      <c r="F787" s="10">
        <v>74</v>
      </c>
      <c r="G787" s="10"/>
      <c r="H787" s="10"/>
      <c r="I787" s="10"/>
      <c r="J787" s="10"/>
      <c r="K787" s="10"/>
      <c r="L787" s="10"/>
      <c r="M787" s="10">
        <v>74</v>
      </c>
      <c r="N787" s="10">
        <v>74</v>
      </c>
    </row>
    <row r="788" spans="2:14" x14ac:dyDescent="0.2">
      <c r="B788" s="47" t="s">
        <v>10</v>
      </c>
      <c r="C788" s="10"/>
      <c r="D788" s="10"/>
      <c r="E788" s="10">
        <v>74</v>
      </c>
      <c r="F788" s="10">
        <v>74</v>
      </c>
      <c r="G788" s="10"/>
      <c r="H788" s="10"/>
      <c r="I788" s="10"/>
      <c r="J788" s="10"/>
      <c r="K788" s="10"/>
      <c r="L788" s="10"/>
      <c r="M788" s="10">
        <v>74</v>
      </c>
      <c r="N788" s="10">
        <v>74</v>
      </c>
    </row>
    <row r="789" spans="2:14" x14ac:dyDescent="0.2">
      <c r="B789" s="7" t="s">
        <v>69</v>
      </c>
      <c r="C789" s="10"/>
      <c r="D789" s="10"/>
      <c r="E789" s="10">
        <v>479</v>
      </c>
      <c r="F789" s="10">
        <v>307</v>
      </c>
      <c r="G789" s="10"/>
      <c r="H789" s="10"/>
      <c r="I789" s="10"/>
      <c r="J789" s="10"/>
      <c r="K789" s="10"/>
      <c r="L789" s="10"/>
      <c r="M789" s="10">
        <v>479</v>
      </c>
      <c r="N789" s="10">
        <v>307</v>
      </c>
    </row>
    <row r="790" spans="2:14" x14ac:dyDescent="0.2">
      <c r="B790" s="11" t="s">
        <v>174</v>
      </c>
      <c r="C790" s="10"/>
      <c r="D790" s="10"/>
      <c r="E790" s="10">
        <v>344</v>
      </c>
      <c r="F790" s="10">
        <v>172</v>
      </c>
      <c r="G790" s="10"/>
      <c r="H790" s="10"/>
      <c r="I790" s="10"/>
      <c r="J790" s="10"/>
      <c r="K790" s="10"/>
      <c r="L790" s="10"/>
      <c r="M790" s="10">
        <v>344</v>
      </c>
      <c r="N790" s="10">
        <v>172</v>
      </c>
    </row>
    <row r="791" spans="2:14" x14ac:dyDescent="0.2">
      <c r="B791" s="47" t="s">
        <v>10</v>
      </c>
      <c r="C791" s="10"/>
      <c r="D791" s="10"/>
      <c r="E791" s="10">
        <v>344</v>
      </c>
      <c r="F791" s="10">
        <v>172</v>
      </c>
      <c r="G791" s="10"/>
      <c r="H791" s="10"/>
      <c r="I791" s="10"/>
      <c r="J791" s="10"/>
      <c r="K791" s="10"/>
      <c r="L791" s="10"/>
      <c r="M791" s="10">
        <v>344</v>
      </c>
      <c r="N791" s="10">
        <v>172</v>
      </c>
    </row>
    <row r="792" spans="2:14" x14ac:dyDescent="0.2">
      <c r="B792" s="11" t="s">
        <v>540</v>
      </c>
      <c r="C792" s="10"/>
      <c r="D792" s="10"/>
      <c r="E792" s="10">
        <v>85</v>
      </c>
      <c r="F792" s="10">
        <v>85</v>
      </c>
      <c r="G792" s="10"/>
      <c r="H792" s="10"/>
      <c r="I792" s="10"/>
      <c r="J792" s="10"/>
      <c r="K792" s="10"/>
      <c r="L792" s="10"/>
      <c r="M792" s="10">
        <v>85</v>
      </c>
      <c r="N792" s="10">
        <v>85</v>
      </c>
    </row>
    <row r="793" spans="2:14" x14ac:dyDescent="0.2">
      <c r="B793" s="47" t="s">
        <v>688</v>
      </c>
      <c r="C793" s="10"/>
      <c r="D793" s="10"/>
      <c r="E793" s="10">
        <v>85</v>
      </c>
      <c r="F793" s="10">
        <v>85</v>
      </c>
      <c r="G793" s="10"/>
      <c r="H793" s="10"/>
      <c r="I793" s="10"/>
      <c r="J793" s="10"/>
      <c r="K793" s="10"/>
      <c r="L793" s="10"/>
      <c r="M793" s="10">
        <v>85</v>
      </c>
      <c r="N793" s="10">
        <v>85</v>
      </c>
    </row>
    <row r="794" spans="2:14" x14ac:dyDescent="0.2">
      <c r="B794" s="11" t="s">
        <v>346</v>
      </c>
      <c r="C794" s="10"/>
      <c r="D794" s="10"/>
      <c r="E794" s="10">
        <v>50</v>
      </c>
      <c r="F794" s="10">
        <v>50</v>
      </c>
      <c r="G794" s="10"/>
      <c r="H794" s="10"/>
      <c r="I794" s="10"/>
      <c r="J794" s="10"/>
      <c r="K794" s="10"/>
      <c r="L794" s="10"/>
      <c r="M794" s="10">
        <v>50</v>
      </c>
      <c r="N794" s="10">
        <v>50</v>
      </c>
    </row>
    <row r="795" spans="2:14" x14ac:dyDescent="0.2">
      <c r="B795" s="47" t="s">
        <v>10</v>
      </c>
      <c r="C795" s="10"/>
      <c r="D795" s="10"/>
      <c r="E795" s="10">
        <v>50</v>
      </c>
      <c r="F795" s="10">
        <v>50</v>
      </c>
      <c r="G795" s="10"/>
      <c r="H795" s="10"/>
      <c r="I795" s="10"/>
      <c r="J795" s="10"/>
      <c r="K795" s="10"/>
      <c r="L795" s="10"/>
      <c r="M795" s="10">
        <v>50</v>
      </c>
      <c r="N795" s="10">
        <v>50</v>
      </c>
    </row>
    <row r="796" spans="2:14" x14ac:dyDescent="0.2">
      <c r="B796" s="7" t="s">
        <v>70</v>
      </c>
      <c r="C796" s="10">
        <v>1830</v>
      </c>
      <c r="D796" s="10">
        <v>380</v>
      </c>
      <c r="E796" s="10">
        <v>1543</v>
      </c>
      <c r="F796" s="10">
        <v>1441</v>
      </c>
      <c r="G796" s="10">
        <v>596</v>
      </c>
      <c r="H796" s="10">
        <v>2</v>
      </c>
      <c r="I796" s="10"/>
      <c r="J796" s="10"/>
      <c r="K796" s="10"/>
      <c r="L796" s="10"/>
      <c r="M796" s="10">
        <v>3969</v>
      </c>
      <c r="N796" s="10">
        <v>1823</v>
      </c>
    </row>
    <row r="797" spans="2:14" x14ac:dyDescent="0.2">
      <c r="B797" s="11" t="s">
        <v>541</v>
      </c>
      <c r="C797" s="10"/>
      <c r="D797" s="10"/>
      <c r="E797" s="10">
        <v>124</v>
      </c>
      <c r="F797" s="10">
        <v>124</v>
      </c>
      <c r="G797" s="10">
        <v>36</v>
      </c>
      <c r="H797" s="10">
        <v>0</v>
      </c>
      <c r="I797" s="10"/>
      <c r="J797" s="10"/>
      <c r="K797" s="10"/>
      <c r="L797" s="10"/>
      <c r="M797" s="10">
        <v>160</v>
      </c>
      <c r="N797" s="10">
        <v>124</v>
      </c>
    </row>
    <row r="798" spans="2:14" x14ac:dyDescent="0.2">
      <c r="B798" s="47" t="s">
        <v>770</v>
      </c>
      <c r="C798" s="10"/>
      <c r="D798" s="10"/>
      <c r="E798" s="10">
        <v>124</v>
      </c>
      <c r="F798" s="10">
        <v>124</v>
      </c>
      <c r="G798" s="10">
        <v>36</v>
      </c>
      <c r="H798" s="10">
        <v>0</v>
      </c>
      <c r="I798" s="10"/>
      <c r="J798" s="10"/>
      <c r="K798" s="10"/>
      <c r="L798" s="10"/>
      <c r="M798" s="10">
        <v>160</v>
      </c>
      <c r="N798" s="10">
        <v>124</v>
      </c>
    </row>
    <row r="799" spans="2:14" x14ac:dyDescent="0.2">
      <c r="B799" s="11" t="s">
        <v>542</v>
      </c>
      <c r="C799" s="10">
        <v>147</v>
      </c>
      <c r="D799" s="10"/>
      <c r="E799" s="10"/>
      <c r="F799" s="10"/>
      <c r="G799" s="10"/>
      <c r="H799" s="10"/>
      <c r="I799" s="10"/>
      <c r="J799" s="10"/>
      <c r="K799" s="10"/>
      <c r="L799" s="10"/>
      <c r="M799" s="10">
        <v>147</v>
      </c>
      <c r="N799" s="10"/>
    </row>
    <row r="800" spans="2:14" x14ac:dyDescent="0.2">
      <c r="B800" s="47" t="s">
        <v>666</v>
      </c>
      <c r="C800" s="10">
        <v>147</v>
      </c>
      <c r="D800" s="10"/>
      <c r="E800" s="10"/>
      <c r="F800" s="10"/>
      <c r="G800" s="10"/>
      <c r="H800" s="10"/>
      <c r="I800" s="10"/>
      <c r="J800" s="10"/>
      <c r="K800" s="10"/>
      <c r="L800" s="10"/>
      <c r="M800" s="10">
        <v>147</v>
      </c>
      <c r="N800" s="10"/>
    </row>
    <row r="801" spans="2:14" x14ac:dyDescent="0.2">
      <c r="B801" s="11" t="s">
        <v>543</v>
      </c>
      <c r="C801" s="10"/>
      <c r="D801" s="10"/>
      <c r="E801" s="10">
        <v>59</v>
      </c>
      <c r="F801" s="10">
        <v>59</v>
      </c>
      <c r="G801" s="10">
        <v>32</v>
      </c>
      <c r="H801" s="10">
        <v>0</v>
      </c>
      <c r="I801" s="10"/>
      <c r="J801" s="10"/>
      <c r="K801" s="10"/>
      <c r="L801" s="10"/>
      <c r="M801" s="10">
        <v>91</v>
      </c>
      <c r="N801" s="10">
        <v>59</v>
      </c>
    </row>
    <row r="802" spans="2:14" x14ac:dyDescent="0.2">
      <c r="B802" s="47" t="s">
        <v>770</v>
      </c>
      <c r="C802" s="10"/>
      <c r="D802" s="10"/>
      <c r="E802" s="10">
        <v>59</v>
      </c>
      <c r="F802" s="10">
        <v>59</v>
      </c>
      <c r="G802" s="10">
        <v>32</v>
      </c>
      <c r="H802" s="10">
        <v>0</v>
      </c>
      <c r="I802" s="10"/>
      <c r="J802" s="10"/>
      <c r="K802" s="10"/>
      <c r="L802" s="10"/>
      <c r="M802" s="10">
        <v>91</v>
      </c>
      <c r="N802" s="10">
        <v>59</v>
      </c>
    </row>
    <row r="803" spans="2:14" x14ac:dyDescent="0.2">
      <c r="B803" s="11" t="s">
        <v>217</v>
      </c>
      <c r="C803" s="10">
        <v>83</v>
      </c>
      <c r="D803" s="10"/>
      <c r="E803" s="10"/>
      <c r="F803" s="10"/>
      <c r="G803" s="10"/>
      <c r="H803" s="10"/>
      <c r="I803" s="10"/>
      <c r="J803" s="10"/>
      <c r="K803" s="10"/>
      <c r="L803" s="10"/>
      <c r="M803" s="10">
        <v>83</v>
      </c>
      <c r="N803" s="10"/>
    </row>
    <row r="804" spans="2:14" x14ac:dyDescent="0.2">
      <c r="B804" s="47" t="s">
        <v>666</v>
      </c>
      <c r="C804" s="10">
        <v>83</v>
      </c>
      <c r="D804" s="10"/>
      <c r="E804" s="10"/>
      <c r="F804" s="10"/>
      <c r="G804" s="10"/>
      <c r="H804" s="10"/>
      <c r="I804" s="10"/>
      <c r="J804" s="10"/>
      <c r="K804" s="10"/>
      <c r="L804" s="10"/>
      <c r="M804" s="10">
        <v>83</v>
      </c>
      <c r="N804" s="10"/>
    </row>
    <row r="805" spans="2:14" x14ac:dyDescent="0.2">
      <c r="B805" s="11" t="s">
        <v>347</v>
      </c>
      <c r="C805" s="10"/>
      <c r="D805" s="10"/>
      <c r="E805" s="10">
        <v>53</v>
      </c>
      <c r="F805" s="10">
        <v>53</v>
      </c>
      <c r="G805" s="10">
        <v>24</v>
      </c>
      <c r="H805" s="10">
        <v>0</v>
      </c>
      <c r="I805" s="10"/>
      <c r="J805" s="10"/>
      <c r="K805" s="10"/>
      <c r="L805" s="10"/>
      <c r="M805" s="10">
        <v>77</v>
      </c>
      <c r="N805" s="10">
        <v>53</v>
      </c>
    </row>
    <row r="806" spans="2:14" x14ac:dyDescent="0.2">
      <c r="B806" s="47" t="s">
        <v>770</v>
      </c>
      <c r="C806" s="10"/>
      <c r="D806" s="10"/>
      <c r="E806" s="10">
        <v>53</v>
      </c>
      <c r="F806" s="10">
        <v>53</v>
      </c>
      <c r="G806" s="10">
        <v>24</v>
      </c>
      <c r="H806" s="10">
        <v>0</v>
      </c>
      <c r="I806" s="10"/>
      <c r="J806" s="10"/>
      <c r="K806" s="10"/>
      <c r="L806" s="10"/>
      <c r="M806" s="10">
        <v>77</v>
      </c>
      <c r="N806" s="10">
        <v>53</v>
      </c>
    </row>
    <row r="807" spans="2:14" x14ac:dyDescent="0.2">
      <c r="B807" s="11" t="s">
        <v>544</v>
      </c>
      <c r="C807" s="10"/>
      <c r="D807" s="10"/>
      <c r="E807" s="10">
        <v>43</v>
      </c>
      <c r="F807" s="10">
        <v>43</v>
      </c>
      <c r="G807" s="10">
        <v>10</v>
      </c>
      <c r="H807" s="10">
        <v>0</v>
      </c>
      <c r="I807" s="10"/>
      <c r="J807" s="10"/>
      <c r="K807" s="10"/>
      <c r="L807" s="10"/>
      <c r="M807" s="10">
        <v>53</v>
      </c>
      <c r="N807" s="10">
        <v>43</v>
      </c>
    </row>
    <row r="808" spans="2:14" x14ac:dyDescent="0.2">
      <c r="B808" s="47" t="s">
        <v>770</v>
      </c>
      <c r="C808" s="10"/>
      <c r="D808" s="10"/>
      <c r="E808" s="10">
        <v>43</v>
      </c>
      <c r="F808" s="10">
        <v>43</v>
      </c>
      <c r="G808" s="10">
        <v>10</v>
      </c>
      <c r="H808" s="10">
        <v>0</v>
      </c>
      <c r="I808" s="10"/>
      <c r="J808" s="10"/>
      <c r="K808" s="10"/>
      <c r="L808" s="10"/>
      <c r="M808" s="10">
        <v>53</v>
      </c>
      <c r="N808" s="10">
        <v>43</v>
      </c>
    </row>
    <row r="809" spans="2:14" x14ac:dyDescent="0.2">
      <c r="B809" s="11" t="s">
        <v>545</v>
      </c>
      <c r="C809" s="10"/>
      <c r="D809" s="10"/>
      <c r="E809" s="10">
        <v>18</v>
      </c>
      <c r="F809" s="10">
        <v>18</v>
      </c>
      <c r="G809" s="10">
        <v>7</v>
      </c>
      <c r="H809" s="10">
        <v>0</v>
      </c>
      <c r="I809" s="10"/>
      <c r="J809" s="10"/>
      <c r="K809" s="10"/>
      <c r="L809" s="10"/>
      <c r="M809" s="10">
        <v>25</v>
      </c>
      <c r="N809" s="10">
        <v>18</v>
      </c>
    </row>
    <row r="810" spans="2:14" x14ac:dyDescent="0.2">
      <c r="B810" s="47" t="s">
        <v>770</v>
      </c>
      <c r="C810" s="10"/>
      <c r="D810" s="10"/>
      <c r="E810" s="10">
        <v>18</v>
      </c>
      <c r="F810" s="10">
        <v>18</v>
      </c>
      <c r="G810" s="10">
        <v>7</v>
      </c>
      <c r="H810" s="10">
        <v>0</v>
      </c>
      <c r="I810" s="10"/>
      <c r="J810" s="10"/>
      <c r="K810" s="10"/>
      <c r="L810" s="10"/>
      <c r="M810" s="10">
        <v>25</v>
      </c>
      <c r="N810" s="10">
        <v>18</v>
      </c>
    </row>
    <row r="811" spans="2:14" x14ac:dyDescent="0.2">
      <c r="B811" s="11" t="s">
        <v>230</v>
      </c>
      <c r="C811" s="10"/>
      <c r="D811" s="10"/>
      <c r="E811" s="10">
        <v>19</v>
      </c>
      <c r="F811" s="10"/>
      <c r="G811" s="10">
        <v>81</v>
      </c>
      <c r="H811" s="10"/>
      <c r="I811" s="10"/>
      <c r="J811" s="10"/>
      <c r="K811" s="10"/>
      <c r="L811" s="10"/>
      <c r="M811" s="10">
        <v>100</v>
      </c>
      <c r="N811" s="10"/>
    </row>
    <row r="812" spans="2:14" x14ac:dyDescent="0.2">
      <c r="B812" s="47" t="s">
        <v>677</v>
      </c>
      <c r="C812" s="10"/>
      <c r="D812" s="10"/>
      <c r="E812" s="10">
        <v>19</v>
      </c>
      <c r="F812" s="10"/>
      <c r="G812" s="10"/>
      <c r="H812" s="10"/>
      <c r="I812" s="10"/>
      <c r="J812" s="10"/>
      <c r="K812" s="10"/>
      <c r="L812" s="10"/>
      <c r="M812" s="10">
        <v>19</v>
      </c>
      <c r="N812" s="10"/>
    </row>
    <row r="813" spans="2:14" x14ac:dyDescent="0.2">
      <c r="B813" s="47" t="s">
        <v>692</v>
      </c>
      <c r="C813" s="10"/>
      <c r="D813" s="10"/>
      <c r="E813" s="10"/>
      <c r="F813" s="10"/>
      <c r="G813" s="10">
        <v>81</v>
      </c>
      <c r="H813" s="10"/>
      <c r="I813" s="10"/>
      <c r="J813" s="10"/>
      <c r="K813" s="10"/>
      <c r="L813" s="10"/>
      <c r="M813" s="10">
        <v>81</v>
      </c>
      <c r="N813" s="10"/>
    </row>
    <row r="814" spans="2:14" x14ac:dyDescent="0.2">
      <c r="B814" s="11" t="s">
        <v>16</v>
      </c>
      <c r="C814" s="10">
        <v>230</v>
      </c>
      <c r="D814" s="10"/>
      <c r="E814" s="10"/>
      <c r="F814" s="10"/>
      <c r="G814" s="10"/>
      <c r="H814" s="10"/>
      <c r="I814" s="10"/>
      <c r="J814" s="10"/>
      <c r="K814" s="10"/>
      <c r="L814" s="10"/>
      <c r="M814" s="10">
        <v>230</v>
      </c>
      <c r="N814" s="10"/>
    </row>
    <row r="815" spans="2:14" x14ac:dyDescent="0.2">
      <c r="B815" s="47" t="s">
        <v>666</v>
      </c>
      <c r="C815" s="10">
        <v>230</v>
      </c>
      <c r="D815" s="10"/>
      <c r="E815" s="10"/>
      <c r="F815" s="10"/>
      <c r="G815" s="10"/>
      <c r="H815" s="10"/>
      <c r="I815" s="10"/>
      <c r="J815" s="10"/>
      <c r="K815" s="10"/>
      <c r="L815" s="10"/>
      <c r="M815" s="10">
        <v>230</v>
      </c>
      <c r="N815" s="10"/>
    </row>
    <row r="816" spans="2:14" x14ac:dyDescent="0.2">
      <c r="B816" s="11" t="s">
        <v>546</v>
      </c>
      <c r="C816" s="10"/>
      <c r="D816" s="10"/>
      <c r="E816" s="10">
        <v>43</v>
      </c>
      <c r="F816" s="10">
        <v>43</v>
      </c>
      <c r="G816" s="10">
        <v>8</v>
      </c>
      <c r="H816" s="10">
        <v>0</v>
      </c>
      <c r="I816" s="10"/>
      <c r="J816" s="10"/>
      <c r="K816" s="10"/>
      <c r="L816" s="10"/>
      <c r="M816" s="10">
        <v>51</v>
      </c>
      <c r="N816" s="10">
        <v>43</v>
      </c>
    </row>
    <row r="817" spans="2:14" x14ac:dyDescent="0.2">
      <c r="B817" s="47" t="s">
        <v>770</v>
      </c>
      <c r="C817" s="10"/>
      <c r="D817" s="10"/>
      <c r="E817" s="10">
        <v>43</v>
      </c>
      <c r="F817" s="10">
        <v>43</v>
      </c>
      <c r="G817" s="10">
        <v>8</v>
      </c>
      <c r="H817" s="10">
        <v>0</v>
      </c>
      <c r="I817" s="10"/>
      <c r="J817" s="10"/>
      <c r="K817" s="10"/>
      <c r="L817" s="10"/>
      <c r="M817" s="10">
        <v>51</v>
      </c>
      <c r="N817" s="10">
        <v>43</v>
      </c>
    </row>
    <row r="818" spans="2:14" x14ac:dyDescent="0.2">
      <c r="B818" s="11" t="s">
        <v>547</v>
      </c>
      <c r="C818" s="10"/>
      <c r="D818" s="10"/>
      <c r="E818" s="10">
        <v>40</v>
      </c>
      <c r="F818" s="10">
        <v>40</v>
      </c>
      <c r="G818" s="10">
        <v>23</v>
      </c>
      <c r="H818" s="10">
        <v>0</v>
      </c>
      <c r="I818" s="10"/>
      <c r="J818" s="10"/>
      <c r="K818" s="10"/>
      <c r="L818" s="10"/>
      <c r="M818" s="10">
        <v>63</v>
      </c>
      <c r="N818" s="10">
        <v>40</v>
      </c>
    </row>
    <row r="819" spans="2:14" x14ac:dyDescent="0.2">
      <c r="B819" s="47" t="s">
        <v>770</v>
      </c>
      <c r="C819" s="10"/>
      <c r="D819" s="10"/>
      <c r="E819" s="10">
        <v>40</v>
      </c>
      <c r="F819" s="10">
        <v>40</v>
      </c>
      <c r="G819" s="10">
        <v>23</v>
      </c>
      <c r="H819" s="10">
        <v>0</v>
      </c>
      <c r="I819" s="10"/>
      <c r="J819" s="10"/>
      <c r="K819" s="10"/>
      <c r="L819" s="10"/>
      <c r="M819" s="10">
        <v>63</v>
      </c>
      <c r="N819" s="10">
        <v>40</v>
      </c>
    </row>
    <row r="820" spans="2:14" x14ac:dyDescent="0.2">
      <c r="B820" s="11" t="s">
        <v>348</v>
      </c>
      <c r="C820" s="10"/>
      <c r="D820" s="10"/>
      <c r="E820" s="10">
        <v>196</v>
      </c>
      <c r="F820" s="10">
        <v>196</v>
      </c>
      <c r="G820" s="10">
        <v>72</v>
      </c>
      <c r="H820" s="10"/>
      <c r="I820" s="10"/>
      <c r="J820" s="10"/>
      <c r="K820" s="10"/>
      <c r="L820" s="10"/>
      <c r="M820" s="10">
        <v>268</v>
      </c>
      <c r="N820" s="10">
        <v>196</v>
      </c>
    </row>
    <row r="821" spans="2:14" x14ac:dyDescent="0.2">
      <c r="B821" s="47" t="s">
        <v>692</v>
      </c>
      <c r="C821" s="10"/>
      <c r="D821" s="10"/>
      <c r="E821" s="10"/>
      <c r="F821" s="10"/>
      <c r="G821" s="10">
        <v>72</v>
      </c>
      <c r="H821" s="10"/>
      <c r="I821" s="10"/>
      <c r="J821" s="10"/>
      <c r="K821" s="10"/>
      <c r="L821" s="10"/>
      <c r="M821" s="10">
        <v>72</v>
      </c>
      <c r="N821" s="10"/>
    </row>
    <row r="822" spans="2:14" x14ac:dyDescent="0.2">
      <c r="B822" s="47" t="s">
        <v>10</v>
      </c>
      <c r="C822" s="10"/>
      <c r="D822" s="10"/>
      <c r="E822" s="10">
        <v>196</v>
      </c>
      <c r="F822" s="10">
        <v>196</v>
      </c>
      <c r="G822" s="10"/>
      <c r="H822" s="10"/>
      <c r="I822" s="10"/>
      <c r="J822" s="10"/>
      <c r="K822" s="10"/>
      <c r="L822" s="10"/>
      <c r="M822" s="10">
        <v>196</v>
      </c>
      <c r="N822" s="10">
        <v>196</v>
      </c>
    </row>
    <row r="823" spans="2:14" x14ac:dyDescent="0.2">
      <c r="B823" s="11" t="s">
        <v>548</v>
      </c>
      <c r="C823" s="10">
        <v>145</v>
      </c>
      <c r="D823" s="10"/>
      <c r="E823" s="10"/>
      <c r="F823" s="10"/>
      <c r="G823" s="10"/>
      <c r="H823" s="10"/>
      <c r="I823" s="10"/>
      <c r="J823" s="10"/>
      <c r="K823" s="10"/>
      <c r="L823" s="10"/>
      <c r="M823" s="10">
        <v>145</v>
      </c>
      <c r="N823" s="10"/>
    </row>
    <row r="824" spans="2:14" x14ac:dyDescent="0.2">
      <c r="B824" s="47" t="s">
        <v>666</v>
      </c>
      <c r="C824" s="10">
        <v>145</v>
      </c>
      <c r="D824" s="10"/>
      <c r="E824" s="10"/>
      <c r="F824" s="10"/>
      <c r="G824" s="10"/>
      <c r="H824" s="10"/>
      <c r="I824" s="10"/>
      <c r="J824" s="10"/>
      <c r="K824" s="10"/>
      <c r="L824" s="10"/>
      <c r="M824" s="10">
        <v>145</v>
      </c>
      <c r="N824" s="10"/>
    </row>
    <row r="825" spans="2:14" x14ac:dyDescent="0.2">
      <c r="B825" s="11" t="s">
        <v>549</v>
      </c>
      <c r="C825" s="10"/>
      <c r="D825" s="10"/>
      <c r="E825" s="10">
        <v>39</v>
      </c>
      <c r="F825" s="10">
        <v>39</v>
      </c>
      <c r="G825" s="10">
        <v>42</v>
      </c>
      <c r="H825" s="10">
        <v>2</v>
      </c>
      <c r="I825" s="10"/>
      <c r="J825" s="10"/>
      <c r="K825" s="10"/>
      <c r="L825" s="10"/>
      <c r="M825" s="10">
        <v>81</v>
      </c>
      <c r="N825" s="10">
        <v>41</v>
      </c>
    </row>
    <row r="826" spans="2:14" x14ac:dyDescent="0.2">
      <c r="B826" s="47" t="s">
        <v>770</v>
      </c>
      <c r="C826" s="10"/>
      <c r="D826" s="10"/>
      <c r="E826" s="10">
        <v>39</v>
      </c>
      <c r="F826" s="10">
        <v>39</v>
      </c>
      <c r="G826" s="10">
        <v>42</v>
      </c>
      <c r="H826" s="10">
        <v>2</v>
      </c>
      <c r="I826" s="10"/>
      <c r="J826" s="10"/>
      <c r="K826" s="10"/>
      <c r="L826" s="10"/>
      <c r="M826" s="10">
        <v>81</v>
      </c>
      <c r="N826" s="10">
        <v>41</v>
      </c>
    </row>
    <row r="827" spans="2:14" x14ac:dyDescent="0.2">
      <c r="B827" s="11" t="s">
        <v>245</v>
      </c>
      <c r="C827" s="10">
        <v>185</v>
      </c>
      <c r="D827" s="10">
        <v>185</v>
      </c>
      <c r="E827" s="10"/>
      <c r="F827" s="10"/>
      <c r="G827" s="10"/>
      <c r="H827" s="10"/>
      <c r="I827" s="10"/>
      <c r="J827" s="10"/>
      <c r="K827" s="10"/>
      <c r="L827" s="10"/>
      <c r="M827" s="10">
        <v>185</v>
      </c>
      <c r="N827" s="10">
        <v>185</v>
      </c>
    </row>
    <row r="828" spans="2:14" x14ac:dyDescent="0.2">
      <c r="B828" s="47" t="s">
        <v>666</v>
      </c>
      <c r="C828" s="10">
        <v>185</v>
      </c>
      <c r="D828" s="10">
        <v>185</v>
      </c>
      <c r="E828" s="10"/>
      <c r="F828" s="10"/>
      <c r="G828" s="10"/>
      <c r="H828" s="10"/>
      <c r="I828" s="10"/>
      <c r="J828" s="10"/>
      <c r="K828" s="10"/>
      <c r="L828" s="10"/>
      <c r="M828" s="10">
        <v>185</v>
      </c>
      <c r="N828" s="10">
        <v>185</v>
      </c>
    </row>
    <row r="829" spans="2:14" x14ac:dyDescent="0.2">
      <c r="B829" s="11" t="s">
        <v>550</v>
      </c>
      <c r="C829" s="10">
        <v>153</v>
      </c>
      <c r="D829" s="10"/>
      <c r="E829" s="10"/>
      <c r="F829" s="10"/>
      <c r="G829" s="10"/>
      <c r="H829" s="10"/>
      <c r="I829" s="10"/>
      <c r="J829" s="10"/>
      <c r="K829" s="10"/>
      <c r="L829" s="10"/>
      <c r="M829" s="10">
        <v>153</v>
      </c>
      <c r="N829" s="10"/>
    </row>
    <row r="830" spans="2:14" x14ac:dyDescent="0.2">
      <c r="B830" s="47" t="s">
        <v>666</v>
      </c>
      <c r="C830" s="10">
        <v>153</v>
      </c>
      <c r="D830" s="10"/>
      <c r="E830" s="10"/>
      <c r="F830" s="10"/>
      <c r="G830" s="10"/>
      <c r="H830" s="10"/>
      <c r="I830" s="10"/>
      <c r="J830" s="10"/>
      <c r="K830" s="10"/>
      <c r="L830" s="10"/>
      <c r="M830" s="10">
        <v>153</v>
      </c>
      <c r="N830" s="10"/>
    </row>
    <row r="831" spans="2:14" x14ac:dyDescent="0.2">
      <c r="B831" s="11" t="s">
        <v>551</v>
      </c>
      <c r="C831" s="10"/>
      <c r="D831" s="10"/>
      <c r="E831" s="10">
        <v>83</v>
      </c>
      <c r="F831" s="10">
        <v>83</v>
      </c>
      <c r="G831" s="10">
        <v>17</v>
      </c>
      <c r="H831" s="10">
        <v>0</v>
      </c>
      <c r="I831" s="10"/>
      <c r="J831" s="10"/>
      <c r="K831" s="10"/>
      <c r="L831" s="10"/>
      <c r="M831" s="10">
        <v>100</v>
      </c>
      <c r="N831" s="10">
        <v>83</v>
      </c>
    </row>
    <row r="832" spans="2:14" x14ac:dyDescent="0.2">
      <c r="B832" s="47" t="s">
        <v>770</v>
      </c>
      <c r="C832" s="10"/>
      <c r="D832" s="10"/>
      <c r="E832" s="10">
        <v>83</v>
      </c>
      <c r="F832" s="10">
        <v>83</v>
      </c>
      <c r="G832" s="10">
        <v>17</v>
      </c>
      <c r="H832" s="10">
        <v>0</v>
      </c>
      <c r="I832" s="10"/>
      <c r="J832" s="10"/>
      <c r="K832" s="10"/>
      <c r="L832" s="10"/>
      <c r="M832" s="10">
        <v>100</v>
      </c>
      <c r="N832" s="10">
        <v>83</v>
      </c>
    </row>
    <row r="833" spans="2:14" x14ac:dyDescent="0.2">
      <c r="B833" s="11" t="s">
        <v>125</v>
      </c>
      <c r="C833" s="10">
        <v>139</v>
      </c>
      <c r="D833" s="10"/>
      <c r="E833" s="10"/>
      <c r="F833" s="10"/>
      <c r="G833" s="10"/>
      <c r="H833" s="10"/>
      <c r="I833" s="10"/>
      <c r="J833" s="10"/>
      <c r="K833" s="10"/>
      <c r="L833" s="10"/>
      <c r="M833" s="10">
        <v>139</v>
      </c>
      <c r="N833" s="10"/>
    </row>
    <row r="834" spans="2:14" x14ac:dyDescent="0.2">
      <c r="B834" s="47" t="s">
        <v>666</v>
      </c>
      <c r="C834" s="10">
        <v>139</v>
      </c>
      <c r="D834" s="10"/>
      <c r="E834" s="10"/>
      <c r="F834" s="10"/>
      <c r="G834" s="10"/>
      <c r="H834" s="10"/>
      <c r="I834" s="10"/>
      <c r="J834" s="10"/>
      <c r="K834" s="10"/>
      <c r="L834" s="10"/>
      <c r="M834" s="10">
        <v>139</v>
      </c>
      <c r="N834" s="10"/>
    </row>
    <row r="835" spans="2:14" x14ac:dyDescent="0.2">
      <c r="B835" s="11" t="s">
        <v>140</v>
      </c>
      <c r="C835" s="10"/>
      <c r="D835" s="10"/>
      <c r="E835" s="10">
        <v>93</v>
      </c>
      <c r="F835" s="10">
        <v>79</v>
      </c>
      <c r="G835" s="10">
        <v>16</v>
      </c>
      <c r="H835" s="10">
        <v>0</v>
      </c>
      <c r="I835" s="10"/>
      <c r="J835" s="10"/>
      <c r="K835" s="10"/>
      <c r="L835" s="10"/>
      <c r="M835" s="10">
        <v>109</v>
      </c>
      <c r="N835" s="10">
        <v>79</v>
      </c>
    </row>
    <row r="836" spans="2:14" x14ac:dyDescent="0.2">
      <c r="B836" s="47" t="s">
        <v>677</v>
      </c>
      <c r="C836" s="10"/>
      <c r="D836" s="10"/>
      <c r="E836" s="10">
        <v>30</v>
      </c>
      <c r="F836" s="10">
        <v>16</v>
      </c>
      <c r="G836" s="10"/>
      <c r="H836" s="10"/>
      <c r="I836" s="10"/>
      <c r="J836" s="10"/>
      <c r="K836" s="10"/>
      <c r="L836" s="10"/>
      <c r="M836" s="10">
        <v>30</v>
      </c>
      <c r="N836" s="10">
        <v>16</v>
      </c>
    </row>
    <row r="837" spans="2:14" x14ac:dyDescent="0.2">
      <c r="B837" s="47" t="s">
        <v>770</v>
      </c>
      <c r="C837" s="10"/>
      <c r="D837" s="10"/>
      <c r="E837" s="10">
        <v>63</v>
      </c>
      <c r="F837" s="10">
        <v>63</v>
      </c>
      <c r="G837" s="10">
        <v>16</v>
      </c>
      <c r="H837" s="10">
        <v>0</v>
      </c>
      <c r="I837" s="10"/>
      <c r="J837" s="10"/>
      <c r="K837" s="10"/>
      <c r="L837" s="10"/>
      <c r="M837" s="10">
        <v>79</v>
      </c>
      <c r="N837" s="10">
        <v>63</v>
      </c>
    </row>
    <row r="838" spans="2:14" x14ac:dyDescent="0.2">
      <c r="B838" s="11" t="s">
        <v>762</v>
      </c>
      <c r="C838" s="10"/>
      <c r="D838" s="10"/>
      <c r="E838" s="10">
        <v>102</v>
      </c>
      <c r="F838" s="10">
        <v>102</v>
      </c>
      <c r="G838" s="10"/>
      <c r="H838" s="10"/>
      <c r="I838" s="10"/>
      <c r="J838" s="10"/>
      <c r="K838" s="10"/>
      <c r="L838" s="10"/>
      <c r="M838" s="10">
        <v>102</v>
      </c>
      <c r="N838" s="10">
        <v>102</v>
      </c>
    </row>
    <row r="839" spans="2:14" x14ac:dyDescent="0.2">
      <c r="B839" s="47" t="s">
        <v>10</v>
      </c>
      <c r="C839" s="10"/>
      <c r="D839" s="10"/>
      <c r="E839" s="10">
        <v>102</v>
      </c>
      <c r="F839" s="10">
        <v>102</v>
      </c>
      <c r="G839" s="10"/>
      <c r="H839" s="10"/>
      <c r="I839" s="10"/>
      <c r="J839" s="10"/>
      <c r="K839" s="10"/>
      <c r="L839" s="10"/>
      <c r="M839" s="10">
        <v>102</v>
      </c>
      <c r="N839" s="10">
        <v>102</v>
      </c>
    </row>
    <row r="840" spans="2:14" x14ac:dyDescent="0.2">
      <c r="B840" s="11" t="s">
        <v>381</v>
      </c>
      <c r="C840" s="10"/>
      <c r="D840" s="10"/>
      <c r="E840" s="10">
        <v>82</v>
      </c>
      <c r="F840" s="10">
        <v>82</v>
      </c>
      <c r="G840" s="10"/>
      <c r="H840" s="10"/>
      <c r="I840" s="10"/>
      <c r="J840" s="10"/>
      <c r="K840" s="10"/>
      <c r="L840" s="10"/>
      <c r="M840" s="10">
        <v>82</v>
      </c>
      <c r="N840" s="10">
        <v>82</v>
      </c>
    </row>
    <row r="841" spans="2:14" x14ac:dyDescent="0.2">
      <c r="B841" s="47" t="s">
        <v>10</v>
      </c>
      <c r="C841" s="10"/>
      <c r="D841" s="10"/>
      <c r="E841" s="10">
        <v>82</v>
      </c>
      <c r="F841" s="10">
        <v>82</v>
      </c>
      <c r="G841" s="10"/>
      <c r="H841" s="10"/>
      <c r="I841" s="10"/>
      <c r="J841" s="10"/>
      <c r="K841" s="10"/>
      <c r="L841" s="10"/>
      <c r="M841" s="10">
        <v>82</v>
      </c>
      <c r="N841" s="10">
        <v>82</v>
      </c>
    </row>
    <row r="842" spans="2:14" x14ac:dyDescent="0.2">
      <c r="B842" s="11" t="s">
        <v>49</v>
      </c>
      <c r="C842" s="10"/>
      <c r="D842" s="10"/>
      <c r="E842" s="10">
        <v>59</v>
      </c>
      <c r="F842" s="10">
        <v>59</v>
      </c>
      <c r="G842" s="10">
        <v>21</v>
      </c>
      <c r="H842" s="10">
        <v>0</v>
      </c>
      <c r="I842" s="10"/>
      <c r="J842" s="10"/>
      <c r="K842" s="10"/>
      <c r="L842" s="10"/>
      <c r="M842" s="10">
        <v>80</v>
      </c>
      <c r="N842" s="10">
        <v>59</v>
      </c>
    </row>
    <row r="843" spans="2:14" x14ac:dyDescent="0.2">
      <c r="B843" s="47" t="s">
        <v>770</v>
      </c>
      <c r="C843" s="10"/>
      <c r="D843" s="10"/>
      <c r="E843" s="10">
        <v>59</v>
      </c>
      <c r="F843" s="10">
        <v>59</v>
      </c>
      <c r="G843" s="10">
        <v>21</v>
      </c>
      <c r="H843" s="10">
        <v>0</v>
      </c>
      <c r="I843" s="10"/>
      <c r="J843" s="10"/>
      <c r="K843" s="10"/>
      <c r="L843" s="10"/>
      <c r="M843" s="10">
        <v>80</v>
      </c>
      <c r="N843" s="10">
        <v>59</v>
      </c>
    </row>
    <row r="844" spans="2:14" x14ac:dyDescent="0.2">
      <c r="B844" s="11" t="s">
        <v>157</v>
      </c>
      <c r="C844" s="10"/>
      <c r="D844" s="10"/>
      <c r="E844" s="10">
        <v>61</v>
      </c>
      <c r="F844" s="10">
        <v>61</v>
      </c>
      <c r="G844" s="10">
        <v>35</v>
      </c>
      <c r="H844" s="10">
        <v>0</v>
      </c>
      <c r="I844" s="10"/>
      <c r="J844" s="10"/>
      <c r="K844" s="10"/>
      <c r="L844" s="10"/>
      <c r="M844" s="10">
        <v>96</v>
      </c>
      <c r="N844" s="10">
        <v>61</v>
      </c>
    </row>
    <row r="845" spans="2:14" x14ac:dyDescent="0.2">
      <c r="B845" s="47" t="s">
        <v>770</v>
      </c>
      <c r="C845" s="10"/>
      <c r="D845" s="10"/>
      <c r="E845" s="10">
        <v>61</v>
      </c>
      <c r="F845" s="10">
        <v>61</v>
      </c>
      <c r="G845" s="10">
        <v>35</v>
      </c>
      <c r="H845" s="10">
        <v>0</v>
      </c>
      <c r="I845" s="10"/>
      <c r="J845" s="10"/>
      <c r="K845" s="10"/>
      <c r="L845" s="10"/>
      <c r="M845" s="10">
        <v>96</v>
      </c>
      <c r="N845" s="10">
        <v>61</v>
      </c>
    </row>
    <row r="846" spans="2:14" x14ac:dyDescent="0.2">
      <c r="B846" s="11" t="s">
        <v>349</v>
      </c>
      <c r="C846" s="10">
        <v>161</v>
      </c>
      <c r="D846" s="10"/>
      <c r="E846" s="10"/>
      <c r="F846" s="10"/>
      <c r="G846" s="10"/>
      <c r="H846" s="10"/>
      <c r="I846" s="10"/>
      <c r="J846" s="10"/>
      <c r="K846" s="10"/>
      <c r="L846" s="10"/>
      <c r="M846" s="10">
        <v>161</v>
      </c>
      <c r="N846" s="10"/>
    </row>
    <row r="847" spans="2:14" x14ac:dyDescent="0.2">
      <c r="B847" s="47" t="s">
        <v>666</v>
      </c>
      <c r="C847" s="10">
        <v>161</v>
      </c>
      <c r="D847" s="10"/>
      <c r="E847" s="10"/>
      <c r="F847" s="10"/>
      <c r="G847" s="10"/>
      <c r="H847" s="10"/>
      <c r="I847" s="10"/>
      <c r="J847" s="10"/>
      <c r="K847" s="10"/>
      <c r="L847" s="10"/>
      <c r="M847" s="10">
        <v>161</v>
      </c>
      <c r="N847" s="10"/>
    </row>
    <row r="848" spans="2:14" x14ac:dyDescent="0.2">
      <c r="B848" s="11" t="s">
        <v>178</v>
      </c>
      <c r="C848" s="10"/>
      <c r="D848" s="10"/>
      <c r="E848" s="10">
        <v>110</v>
      </c>
      <c r="F848" s="10">
        <v>110</v>
      </c>
      <c r="G848" s="10">
        <v>24</v>
      </c>
      <c r="H848" s="10">
        <v>0</v>
      </c>
      <c r="I848" s="10"/>
      <c r="J848" s="10"/>
      <c r="K848" s="10"/>
      <c r="L848" s="10"/>
      <c r="M848" s="10">
        <v>134</v>
      </c>
      <c r="N848" s="10">
        <v>110</v>
      </c>
    </row>
    <row r="849" spans="2:14" x14ac:dyDescent="0.2">
      <c r="B849" s="47" t="s">
        <v>770</v>
      </c>
      <c r="C849" s="10"/>
      <c r="D849" s="10"/>
      <c r="E849" s="10">
        <v>110</v>
      </c>
      <c r="F849" s="10">
        <v>110</v>
      </c>
      <c r="G849" s="10">
        <v>24</v>
      </c>
      <c r="H849" s="10">
        <v>0</v>
      </c>
      <c r="I849" s="10"/>
      <c r="J849" s="10"/>
      <c r="K849" s="10"/>
      <c r="L849" s="10"/>
      <c r="M849" s="10">
        <v>134</v>
      </c>
      <c r="N849" s="10">
        <v>110</v>
      </c>
    </row>
    <row r="850" spans="2:14" x14ac:dyDescent="0.2">
      <c r="B850" s="11" t="s">
        <v>177</v>
      </c>
      <c r="C850" s="10"/>
      <c r="D850" s="10"/>
      <c r="E850" s="10">
        <v>56</v>
      </c>
      <c r="F850" s="10">
        <v>56</v>
      </c>
      <c r="G850" s="10">
        <v>28</v>
      </c>
      <c r="H850" s="10">
        <v>0</v>
      </c>
      <c r="I850" s="10"/>
      <c r="J850" s="10"/>
      <c r="K850" s="10"/>
      <c r="L850" s="10"/>
      <c r="M850" s="10">
        <v>84</v>
      </c>
      <c r="N850" s="10">
        <v>56</v>
      </c>
    </row>
    <row r="851" spans="2:14" x14ac:dyDescent="0.2">
      <c r="B851" s="47" t="s">
        <v>770</v>
      </c>
      <c r="C851" s="10"/>
      <c r="D851" s="10"/>
      <c r="E851" s="10">
        <v>56</v>
      </c>
      <c r="F851" s="10">
        <v>56</v>
      </c>
      <c r="G851" s="10">
        <v>28</v>
      </c>
      <c r="H851" s="10">
        <v>0</v>
      </c>
      <c r="I851" s="10"/>
      <c r="J851" s="10"/>
      <c r="K851" s="10"/>
      <c r="L851" s="10"/>
      <c r="M851" s="10">
        <v>84</v>
      </c>
      <c r="N851" s="10">
        <v>56</v>
      </c>
    </row>
    <row r="852" spans="2:14" x14ac:dyDescent="0.2">
      <c r="B852" s="11" t="s">
        <v>181</v>
      </c>
      <c r="C852" s="10"/>
      <c r="D852" s="10"/>
      <c r="E852" s="10">
        <v>64</v>
      </c>
      <c r="F852" s="10">
        <v>64</v>
      </c>
      <c r="G852" s="10">
        <v>37</v>
      </c>
      <c r="H852" s="10">
        <v>0</v>
      </c>
      <c r="I852" s="10"/>
      <c r="J852" s="10"/>
      <c r="K852" s="10"/>
      <c r="L852" s="10"/>
      <c r="M852" s="10">
        <v>101</v>
      </c>
      <c r="N852" s="10">
        <v>64</v>
      </c>
    </row>
    <row r="853" spans="2:14" x14ac:dyDescent="0.2">
      <c r="B853" s="47" t="s">
        <v>770</v>
      </c>
      <c r="C853" s="10"/>
      <c r="D853" s="10"/>
      <c r="E853" s="10">
        <v>64</v>
      </c>
      <c r="F853" s="10">
        <v>64</v>
      </c>
      <c r="G853" s="10">
        <v>37</v>
      </c>
      <c r="H853" s="10">
        <v>0</v>
      </c>
      <c r="I853" s="10"/>
      <c r="J853" s="10"/>
      <c r="K853" s="10"/>
      <c r="L853" s="10"/>
      <c r="M853" s="10">
        <v>101</v>
      </c>
      <c r="N853" s="10">
        <v>64</v>
      </c>
    </row>
    <row r="854" spans="2:14" x14ac:dyDescent="0.2">
      <c r="B854" s="11" t="s">
        <v>236</v>
      </c>
      <c r="C854" s="10"/>
      <c r="D854" s="10"/>
      <c r="E854" s="10">
        <v>169</v>
      </c>
      <c r="F854" s="10">
        <v>107</v>
      </c>
      <c r="G854" s="10"/>
      <c r="H854" s="10"/>
      <c r="I854" s="10"/>
      <c r="J854" s="10"/>
      <c r="K854" s="10"/>
      <c r="L854" s="10"/>
      <c r="M854" s="10">
        <v>169</v>
      </c>
      <c r="N854" s="10">
        <v>107</v>
      </c>
    </row>
    <row r="855" spans="2:14" x14ac:dyDescent="0.2">
      <c r="B855" s="47" t="s">
        <v>677</v>
      </c>
      <c r="C855" s="10"/>
      <c r="D855" s="10"/>
      <c r="E855" s="10">
        <v>9</v>
      </c>
      <c r="F855" s="10"/>
      <c r="G855" s="10"/>
      <c r="H855" s="10"/>
      <c r="I855" s="10"/>
      <c r="J855" s="10"/>
      <c r="K855" s="10"/>
      <c r="L855" s="10"/>
      <c r="M855" s="10">
        <v>9</v>
      </c>
      <c r="N855" s="10"/>
    </row>
    <row r="856" spans="2:14" x14ac:dyDescent="0.2">
      <c r="B856" s="47" t="s">
        <v>688</v>
      </c>
      <c r="C856" s="10"/>
      <c r="D856" s="10"/>
      <c r="E856" s="10">
        <v>160</v>
      </c>
      <c r="F856" s="10">
        <v>107</v>
      </c>
      <c r="G856" s="10"/>
      <c r="H856" s="10"/>
      <c r="I856" s="10"/>
      <c r="J856" s="10"/>
      <c r="K856" s="10"/>
      <c r="L856" s="10"/>
      <c r="M856" s="10">
        <v>160</v>
      </c>
      <c r="N856" s="10">
        <v>107</v>
      </c>
    </row>
    <row r="857" spans="2:14" x14ac:dyDescent="0.2">
      <c r="B857" s="11" t="s">
        <v>142</v>
      </c>
      <c r="C857" s="10"/>
      <c r="D857" s="10"/>
      <c r="E857" s="10">
        <v>23</v>
      </c>
      <c r="F857" s="10">
        <v>23</v>
      </c>
      <c r="G857" s="10">
        <v>13</v>
      </c>
      <c r="H857" s="10">
        <v>0</v>
      </c>
      <c r="I857" s="10"/>
      <c r="J857" s="10"/>
      <c r="K857" s="10"/>
      <c r="L857" s="10"/>
      <c r="M857" s="10">
        <v>36</v>
      </c>
      <c r="N857" s="10">
        <v>23</v>
      </c>
    </row>
    <row r="858" spans="2:14" x14ac:dyDescent="0.2">
      <c r="B858" s="47" t="s">
        <v>770</v>
      </c>
      <c r="C858" s="10"/>
      <c r="D858" s="10"/>
      <c r="E858" s="10">
        <v>23</v>
      </c>
      <c r="F858" s="10">
        <v>23</v>
      </c>
      <c r="G858" s="10">
        <v>13</v>
      </c>
      <c r="H858" s="10">
        <v>0</v>
      </c>
      <c r="I858" s="10"/>
      <c r="J858" s="10"/>
      <c r="K858" s="10"/>
      <c r="L858" s="10"/>
      <c r="M858" s="10">
        <v>36</v>
      </c>
      <c r="N858" s="10">
        <v>23</v>
      </c>
    </row>
    <row r="859" spans="2:14" x14ac:dyDescent="0.2">
      <c r="B859" s="11" t="s">
        <v>680</v>
      </c>
      <c r="C859" s="10"/>
      <c r="D859" s="10"/>
      <c r="E859" s="10">
        <v>7</v>
      </c>
      <c r="F859" s="10"/>
      <c r="G859" s="10"/>
      <c r="H859" s="10"/>
      <c r="I859" s="10"/>
      <c r="J859" s="10"/>
      <c r="K859" s="10"/>
      <c r="L859" s="10"/>
      <c r="M859" s="10">
        <v>7</v>
      </c>
      <c r="N859" s="10"/>
    </row>
    <row r="860" spans="2:14" x14ac:dyDescent="0.2">
      <c r="B860" s="47" t="s">
        <v>677</v>
      </c>
      <c r="C860" s="10"/>
      <c r="D860" s="10"/>
      <c r="E860" s="10">
        <v>7</v>
      </c>
      <c r="F860" s="10"/>
      <c r="G860" s="10"/>
      <c r="H860" s="10"/>
      <c r="I860" s="10"/>
      <c r="J860" s="10"/>
      <c r="K860" s="10"/>
      <c r="L860" s="10"/>
      <c r="M860" s="10">
        <v>7</v>
      </c>
      <c r="N860" s="10"/>
    </row>
    <row r="861" spans="2:14" x14ac:dyDescent="0.2">
      <c r="B861" s="11" t="s">
        <v>552</v>
      </c>
      <c r="C861" s="10">
        <v>219</v>
      </c>
      <c r="D861" s="10"/>
      <c r="E861" s="10"/>
      <c r="F861" s="10"/>
      <c r="G861" s="10">
        <v>70</v>
      </c>
      <c r="H861" s="10"/>
      <c r="I861" s="10"/>
      <c r="J861" s="10"/>
      <c r="K861" s="10"/>
      <c r="L861" s="10"/>
      <c r="M861" s="10">
        <v>289</v>
      </c>
      <c r="N861" s="10"/>
    </row>
    <row r="862" spans="2:14" x14ac:dyDescent="0.2">
      <c r="B862" s="47" t="s">
        <v>666</v>
      </c>
      <c r="C862" s="10">
        <v>219</v>
      </c>
      <c r="D862" s="10"/>
      <c r="E862" s="10"/>
      <c r="F862" s="10"/>
      <c r="G862" s="10"/>
      <c r="H862" s="10"/>
      <c r="I862" s="10"/>
      <c r="J862" s="10"/>
      <c r="K862" s="10"/>
      <c r="L862" s="10"/>
      <c r="M862" s="10">
        <v>219</v>
      </c>
      <c r="N862" s="10"/>
    </row>
    <row r="863" spans="2:14" x14ac:dyDescent="0.2">
      <c r="B863" s="47" t="s">
        <v>757</v>
      </c>
      <c r="C863" s="10"/>
      <c r="D863" s="10"/>
      <c r="E863" s="10"/>
      <c r="F863" s="10"/>
      <c r="G863" s="10">
        <v>70</v>
      </c>
      <c r="H863" s="10"/>
      <c r="I863" s="10"/>
      <c r="J863" s="10"/>
      <c r="K863" s="10"/>
      <c r="L863" s="10"/>
      <c r="M863" s="10">
        <v>70</v>
      </c>
      <c r="N863" s="10"/>
    </row>
    <row r="864" spans="2:14" x14ac:dyDescent="0.2">
      <c r="B864" s="11" t="s">
        <v>553</v>
      </c>
      <c r="C864" s="10">
        <v>173</v>
      </c>
      <c r="D864" s="10"/>
      <c r="E864" s="10"/>
      <c r="F864" s="10"/>
      <c r="G864" s="10"/>
      <c r="H864" s="10"/>
      <c r="I864" s="10"/>
      <c r="J864" s="10"/>
      <c r="K864" s="10"/>
      <c r="L864" s="10"/>
      <c r="M864" s="10">
        <v>173</v>
      </c>
      <c r="N864" s="10"/>
    </row>
    <row r="865" spans="2:14" x14ac:dyDescent="0.2">
      <c r="B865" s="47" t="s">
        <v>666</v>
      </c>
      <c r="C865" s="10">
        <v>173</v>
      </c>
      <c r="D865" s="10"/>
      <c r="E865" s="10"/>
      <c r="F865" s="10"/>
      <c r="G865" s="10"/>
      <c r="H865" s="10"/>
      <c r="I865" s="10"/>
      <c r="J865" s="10"/>
      <c r="K865" s="10"/>
      <c r="L865" s="10"/>
      <c r="M865" s="10">
        <v>173</v>
      </c>
      <c r="N865" s="10"/>
    </row>
    <row r="866" spans="2:14" x14ac:dyDescent="0.2">
      <c r="B866" s="11" t="s">
        <v>180</v>
      </c>
      <c r="C866" s="10">
        <v>195</v>
      </c>
      <c r="D866" s="10">
        <v>195</v>
      </c>
      <c r="E866" s="10"/>
      <c r="F866" s="10"/>
      <c r="G866" s="10"/>
      <c r="H866" s="10"/>
      <c r="I866" s="10"/>
      <c r="J866" s="10"/>
      <c r="K866" s="10"/>
      <c r="L866" s="10"/>
      <c r="M866" s="10">
        <v>195</v>
      </c>
      <c r="N866" s="10">
        <v>195</v>
      </c>
    </row>
    <row r="867" spans="2:14" x14ac:dyDescent="0.2">
      <c r="B867" s="47" t="s">
        <v>666</v>
      </c>
      <c r="C867" s="10">
        <v>195</v>
      </c>
      <c r="D867" s="10">
        <v>195</v>
      </c>
      <c r="E867" s="10"/>
      <c r="F867" s="10"/>
      <c r="G867" s="10"/>
      <c r="H867" s="10"/>
      <c r="I867" s="10"/>
      <c r="J867" s="10"/>
      <c r="K867" s="10"/>
      <c r="L867" s="10"/>
      <c r="M867" s="10">
        <v>195</v>
      </c>
      <c r="N867" s="10">
        <v>195</v>
      </c>
    </row>
    <row r="868" spans="2:14" x14ac:dyDescent="0.2">
      <c r="B868" s="7" t="s">
        <v>71</v>
      </c>
      <c r="C868" s="10"/>
      <c r="D868" s="10"/>
      <c r="E868" s="10">
        <v>1791</v>
      </c>
      <c r="F868" s="10">
        <v>1679</v>
      </c>
      <c r="G868" s="10">
        <v>533</v>
      </c>
      <c r="H868" s="10">
        <v>8</v>
      </c>
      <c r="I868" s="10"/>
      <c r="J868" s="10"/>
      <c r="K868" s="10"/>
      <c r="L868" s="10"/>
      <c r="M868" s="10">
        <v>2324</v>
      </c>
      <c r="N868" s="10">
        <v>1687</v>
      </c>
    </row>
    <row r="869" spans="2:14" x14ac:dyDescent="0.2">
      <c r="B869" s="11" t="s">
        <v>313</v>
      </c>
      <c r="C869" s="10"/>
      <c r="D869" s="10"/>
      <c r="E869" s="10">
        <v>66</v>
      </c>
      <c r="F869" s="10">
        <v>66</v>
      </c>
      <c r="G869" s="10">
        <v>52</v>
      </c>
      <c r="H869" s="10">
        <v>0</v>
      </c>
      <c r="I869" s="10"/>
      <c r="J869" s="10"/>
      <c r="K869" s="10"/>
      <c r="L869" s="10"/>
      <c r="M869" s="10">
        <v>118</v>
      </c>
      <c r="N869" s="10">
        <v>66</v>
      </c>
    </row>
    <row r="870" spans="2:14" x14ac:dyDescent="0.2">
      <c r="B870" s="47" t="s">
        <v>770</v>
      </c>
      <c r="C870" s="10"/>
      <c r="D870" s="10"/>
      <c r="E870" s="10">
        <v>66</v>
      </c>
      <c r="F870" s="10">
        <v>66</v>
      </c>
      <c r="G870" s="10">
        <v>52</v>
      </c>
      <c r="H870" s="10">
        <v>0</v>
      </c>
      <c r="I870" s="10"/>
      <c r="J870" s="10"/>
      <c r="K870" s="10"/>
      <c r="L870" s="10"/>
      <c r="M870" s="10">
        <v>118</v>
      </c>
      <c r="N870" s="10">
        <v>66</v>
      </c>
    </row>
    <row r="871" spans="2:14" x14ac:dyDescent="0.2">
      <c r="B871" s="11" t="s">
        <v>201</v>
      </c>
      <c r="C871" s="10"/>
      <c r="D871" s="10"/>
      <c r="E871" s="10">
        <v>71</v>
      </c>
      <c r="F871" s="10">
        <v>71</v>
      </c>
      <c r="G871" s="10">
        <v>42</v>
      </c>
      <c r="H871" s="10">
        <v>3</v>
      </c>
      <c r="I871" s="10"/>
      <c r="J871" s="10"/>
      <c r="K871" s="10"/>
      <c r="L871" s="10"/>
      <c r="M871" s="10">
        <v>113</v>
      </c>
      <c r="N871" s="10">
        <v>74</v>
      </c>
    </row>
    <row r="872" spans="2:14" x14ac:dyDescent="0.2">
      <c r="B872" s="47" t="s">
        <v>770</v>
      </c>
      <c r="C872" s="10"/>
      <c r="D872" s="10"/>
      <c r="E872" s="10">
        <v>71</v>
      </c>
      <c r="F872" s="10">
        <v>71</v>
      </c>
      <c r="G872" s="10">
        <v>42</v>
      </c>
      <c r="H872" s="10">
        <v>3</v>
      </c>
      <c r="I872" s="10"/>
      <c r="J872" s="10"/>
      <c r="K872" s="10"/>
      <c r="L872" s="10"/>
      <c r="M872" s="10">
        <v>113</v>
      </c>
      <c r="N872" s="10">
        <v>74</v>
      </c>
    </row>
    <row r="873" spans="2:14" x14ac:dyDescent="0.2">
      <c r="B873" s="11" t="s">
        <v>545</v>
      </c>
      <c r="C873" s="10"/>
      <c r="D873" s="10"/>
      <c r="E873" s="10">
        <v>149</v>
      </c>
      <c r="F873" s="10">
        <v>149</v>
      </c>
      <c r="G873" s="10">
        <v>31</v>
      </c>
      <c r="H873" s="10">
        <v>0</v>
      </c>
      <c r="I873" s="10"/>
      <c r="J873" s="10"/>
      <c r="K873" s="10"/>
      <c r="L873" s="10"/>
      <c r="M873" s="10">
        <v>180</v>
      </c>
      <c r="N873" s="10">
        <v>149</v>
      </c>
    </row>
    <row r="874" spans="2:14" x14ac:dyDescent="0.2">
      <c r="B874" s="47" t="s">
        <v>770</v>
      </c>
      <c r="C874" s="10"/>
      <c r="D874" s="10"/>
      <c r="E874" s="10">
        <v>149</v>
      </c>
      <c r="F874" s="10">
        <v>149</v>
      </c>
      <c r="G874" s="10">
        <v>31</v>
      </c>
      <c r="H874" s="10">
        <v>0</v>
      </c>
      <c r="I874" s="10"/>
      <c r="J874" s="10"/>
      <c r="K874" s="10"/>
      <c r="L874" s="10"/>
      <c r="M874" s="10">
        <v>180</v>
      </c>
      <c r="N874" s="10">
        <v>149</v>
      </c>
    </row>
    <row r="875" spans="2:14" x14ac:dyDescent="0.2">
      <c r="B875" s="11" t="s">
        <v>229</v>
      </c>
      <c r="C875" s="10"/>
      <c r="D875" s="10"/>
      <c r="E875" s="10">
        <v>83</v>
      </c>
      <c r="F875" s="10">
        <v>83</v>
      </c>
      <c r="G875" s="10">
        <v>28</v>
      </c>
      <c r="H875" s="10">
        <v>1</v>
      </c>
      <c r="I875" s="10"/>
      <c r="J875" s="10"/>
      <c r="K875" s="10"/>
      <c r="L875" s="10"/>
      <c r="M875" s="10">
        <v>111</v>
      </c>
      <c r="N875" s="10">
        <v>84</v>
      </c>
    </row>
    <row r="876" spans="2:14" x14ac:dyDescent="0.2">
      <c r="B876" s="47" t="s">
        <v>770</v>
      </c>
      <c r="C876" s="10"/>
      <c r="D876" s="10"/>
      <c r="E876" s="10">
        <v>83</v>
      </c>
      <c r="F876" s="10">
        <v>83</v>
      </c>
      <c r="G876" s="10">
        <v>28</v>
      </c>
      <c r="H876" s="10">
        <v>1</v>
      </c>
      <c r="I876" s="10"/>
      <c r="J876" s="10"/>
      <c r="K876" s="10"/>
      <c r="L876" s="10"/>
      <c r="M876" s="10">
        <v>111</v>
      </c>
      <c r="N876" s="10">
        <v>84</v>
      </c>
    </row>
    <row r="877" spans="2:14" x14ac:dyDescent="0.2">
      <c r="B877" s="11" t="s">
        <v>350</v>
      </c>
      <c r="C877" s="10"/>
      <c r="D877" s="10"/>
      <c r="E877" s="10">
        <v>24</v>
      </c>
      <c r="F877" s="10">
        <v>6</v>
      </c>
      <c r="G877" s="10"/>
      <c r="H877" s="10"/>
      <c r="I877" s="10"/>
      <c r="J877" s="10"/>
      <c r="K877" s="10"/>
      <c r="L877" s="10"/>
      <c r="M877" s="10">
        <v>24</v>
      </c>
      <c r="N877" s="10">
        <v>6</v>
      </c>
    </row>
    <row r="878" spans="2:14" x14ac:dyDescent="0.2">
      <c r="B878" s="47" t="s">
        <v>677</v>
      </c>
      <c r="C878" s="10"/>
      <c r="D878" s="10"/>
      <c r="E878" s="10">
        <v>24</v>
      </c>
      <c r="F878" s="10">
        <v>6</v>
      </c>
      <c r="G878" s="10"/>
      <c r="H878" s="10"/>
      <c r="I878" s="10"/>
      <c r="J878" s="10"/>
      <c r="K878" s="10"/>
      <c r="L878" s="10"/>
      <c r="M878" s="10">
        <v>24</v>
      </c>
      <c r="N878" s="10">
        <v>6</v>
      </c>
    </row>
    <row r="879" spans="2:14" x14ac:dyDescent="0.2">
      <c r="B879" s="11" t="s">
        <v>203</v>
      </c>
      <c r="C879" s="10"/>
      <c r="D879" s="10"/>
      <c r="E879" s="10">
        <v>78</v>
      </c>
      <c r="F879" s="10">
        <v>78</v>
      </c>
      <c r="G879" s="10">
        <v>21</v>
      </c>
      <c r="H879" s="10">
        <v>0</v>
      </c>
      <c r="I879" s="10"/>
      <c r="J879" s="10"/>
      <c r="K879" s="10"/>
      <c r="L879" s="10"/>
      <c r="M879" s="10">
        <v>99</v>
      </c>
      <c r="N879" s="10">
        <v>78</v>
      </c>
    </row>
    <row r="880" spans="2:14" x14ac:dyDescent="0.2">
      <c r="B880" s="47" t="s">
        <v>770</v>
      </c>
      <c r="C880" s="10"/>
      <c r="D880" s="10"/>
      <c r="E880" s="10">
        <v>78</v>
      </c>
      <c r="F880" s="10">
        <v>78</v>
      </c>
      <c r="G880" s="10">
        <v>21</v>
      </c>
      <c r="H880" s="10">
        <v>0</v>
      </c>
      <c r="I880" s="10"/>
      <c r="J880" s="10"/>
      <c r="K880" s="10"/>
      <c r="L880" s="10"/>
      <c r="M880" s="10">
        <v>99</v>
      </c>
      <c r="N880" s="10">
        <v>78</v>
      </c>
    </row>
    <row r="881" spans="2:14" x14ac:dyDescent="0.2">
      <c r="B881" s="11" t="s">
        <v>82</v>
      </c>
      <c r="C881" s="10"/>
      <c r="D881" s="10"/>
      <c r="E881" s="10">
        <v>47</v>
      </c>
      <c r="F881" s="10">
        <v>47</v>
      </c>
      <c r="G881" s="10">
        <v>29</v>
      </c>
      <c r="H881" s="10">
        <v>3</v>
      </c>
      <c r="I881" s="10"/>
      <c r="J881" s="10"/>
      <c r="K881" s="10"/>
      <c r="L881" s="10"/>
      <c r="M881" s="10">
        <v>76</v>
      </c>
      <c r="N881" s="10">
        <v>50</v>
      </c>
    </row>
    <row r="882" spans="2:14" x14ac:dyDescent="0.2">
      <c r="B882" s="47" t="s">
        <v>770</v>
      </c>
      <c r="C882" s="10"/>
      <c r="D882" s="10"/>
      <c r="E882" s="10">
        <v>47</v>
      </c>
      <c r="F882" s="10">
        <v>47</v>
      </c>
      <c r="G882" s="10">
        <v>29</v>
      </c>
      <c r="H882" s="10">
        <v>3</v>
      </c>
      <c r="I882" s="10"/>
      <c r="J882" s="10"/>
      <c r="K882" s="10"/>
      <c r="L882" s="10"/>
      <c r="M882" s="10">
        <v>76</v>
      </c>
      <c r="N882" s="10">
        <v>50</v>
      </c>
    </row>
    <row r="883" spans="2:14" x14ac:dyDescent="0.2">
      <c r="B883" s="11" t="s">
        <v>554</v>
      </c>
      <c r="C883" s="10"/>
      <c r="D883" s="10"/>
      <c r="E883" s="10">
        <v>100</v>
      </c>
      <c r="F883" s="10">
        <v>100</v>
      </c>
      <c r="G883" s="10">
        <v>36</v>
      </c>
      <c r="H883" s="10">
        <v>0</v>
      </c>
      <c r="I883" s="10"/>
      <c r="J883" s="10"/>
      <c r="K883" s="10"/>
      <c r="L883" s="10"/>
      <c r="M883" s="10">
        <v>136</v>
      </c>
      <c r="N883" s="10">
        <v>100</v>
      </c>
    </row>
    <row r="884" spans="2:14" x14ac:dyDescent="0.2">
      <c r="B884" s="47" t="s">
        <v>770</v>
      </c>
      <c r="C884" s="10"/>
      <c r="D884" s="10"/>
      <c r="E884" s="10">
        <v>100</v>
      </c>
      <c r="F884" s="10">
        <v>100</v>
      </c>
      <c r="G884" s="10">
        <v>36</v>
      </c>
      <c r="H884" s="10">
        <v>0</v>
      </c>
      <c r="I884" s="10"/>
      <c r="J884" s="10"/>
      <c r="K884" s="10"/>
      <c r="L884" s="10"/>
      <c r="M884" s="10">
        <v>136</v>
      </c>
      <c r="N884" s="10">
        <v>100</v>
      </c>
    </row>
    <row r="885" spans="2:14" x14ac:dyDescent="0.2">
      <c r="B885" s="11" t="s">
        <v>555</v>
      </c>
      <c r="C885" s="10"/>
      <c r="D885" s="10"/>
      <c r="E885" s="10">
        <v>71</v>
      </c>
      <c r="F885" s="10">
        <v>71</v>
      </c>
      <c r="G885" s="10">
        <v>32</v>
      </c>
      <c r="H885" s="10">
        <v>0</v>
      </c>
      <c r="I885" s="10"/>
      <c r="J885" s="10"/>
      <c r="K885" s="10"/>
      <c r="L885" s="10"/>
      <c r="M885" s="10">
        <v>103</v>
      </c>
      <c r="N885" s="10">
        <v>71</v>
      </c>
    </row>
    <row r="886" spans="2:14" x14ac:dyDescent="0.2">
      <c r="B886" s="47" t="s">
        <v>770</v>
      </c>
      <c r="C886" s="10"/>
      <c r="D886" s="10"/>
      <c r="E886" s="10">
        <v>71</v>
      </c>
      <c r="F886" s="10">
        <v>71</v>
      </c>
      <c r="G886" s="10">
        <v>32</v>
      </c>
      <c r="H886" s="10">
        <v>0</v>
      </c>
      <c r="I886" s="10"/>
      <c r="J886" s="10"/>
      <c r="K886" s="10"/>
      <c r="L886" s="10"/>
      <c r="M886" s="10">
        <v>103</v>
      </c>
      <c r="N886" s="10">
        <v>71</v>
      </c>
    </row>
    <row r="887" spans="2:14" x14ac:dyDescent="0.2">
      <c r="B887" s="11" t="s">
        <v>202</v>
      </c>
      <c r="C887" s="10"/>
      <c r="D887" s="10"/>
      <c r="E887" s="10">
        <v>107</v>
      </c>
      <c r="F887" s="10">
        <v>107</v>
      </c>
      <c r="G887" s="10">
        <v>34</v>
      </c>
      <c r="H887" s="10">
        <v>1</v>
      </c>
      <c r="I887" s="10"/>
      <c r="J887" s="10"/>
      <c r="K887" s="10"/>
      <c r="L887" s="10"/>
      <c r="M887" s="10">
        <v>141</v>
      </c>
      <c r="N887" s="10">
        <v>108</v>
      </c>
    </row>
    <row r="888" spans="2:14" x14ac:dyDescent="0.2">
      <c r="B888" s="47" t="s">
        <v>770</v>
      </c>
      <c r="C888" s="10"/>
      <c r="D888" s="10"/>
      <c r="E888" s="10">
        <v>107</v>
      </c>
      <c r="F888" s="10">
        <v>107</v>
      </c>
      <c r="G888" s="10">
        <v>34</v>
      </c>
      <c r="H888" s="10">
        <v>1</v>
      </c>
      <c r="I888" s="10"/>
      <c r="J888" s="10"/>
      <c r="K888" s="10"/>
      <c r="L888" s="10"/>
      <c r="M888" s="10">
        <v>141</v>
      </c>
      <c r="N888" s="10">
        <v>108</v>
      </c>
    </row>
    <row r="889" spans="2:14" x14ac:dyDescent="0.2">
      <c r="B889" s="11" t="s">
        <v>125</v>
      </c>
      <c r="C889" s="10"/>
      <c r="D889" s="10"/>
      <c r="E889" s="10">
        <v>198</v>
      </c>
      <c r="F889" s="10">
        <v>198</v>
      </c>
      <c r="G889" s="10"/>
      <c r="H889" s="10"/>
      <c r="I889" s="10"/>
      <c r="J889" s="10"/>
      <c r="K889" s="10"/>
      <c r="L889" s="10"/>
      <c r="M889" s="10">
        <v>198</v>
      </c>
      <c r="N889" s="10">
        <v>198</v>
      </c>
    </row>
    <row r="890" spans="2:14" x14ac:dyDescent="0.2">
      <c r="B890" s="47" t="s">
        <v>10</v>
      </c>
      <c r="C890" s="10"/>
      <c r="D890" s="10"/>
      <c r="E890" s="10">
        <v>198</v>
      </c>
      <c r="F890" s="10">
        <v>198</v>
      </c>
      <c r="G890" s="10"/>
      <c r="H890" s="10"/>
      <c r="I890" s="10"/>
      <c r="J890" s="10"/>
      <c r="K890" s="10"/>
      <c r="L890" s="10"/>
      <c r="M890" s="10">
        <v>198</v>
      </c>
      <c r="N890" s="10">
        <v>198</v>
      </c>
    </row>
    <row r="891" spans="2:14" x14ac:dyDescent="0.2">
      <c r="B891" s="11" t="s">
        <v>556</v>
      </c>
      <c r="C891" s="10"/>
      <c r="D891" s="10"/>
      <c r="E891" s="10">
        <v>145</v>
      </c>
      <c r="F891" s="10">
        <v>145</v>
      </c>
      <c r="G891" s="10">
        <v>52</v>
      </c>
      <c r="H891" s="10">
        <v>0</v>
      </c>
      <c r="I891" s="10"/>
      <c r="J891" s="10"/>
      <c r="K891" s="10"/>
      <c r="L891" s="10"/>
      <c r="M891" s="10">
        <v>197</v>
      </c>
      <c r="N891" s="10">
        <v>145</v>
      </c>
    </row>
    <row r="892" spans="2:14" x14ac:dyDescent="0.2">
      <c r="B892" s="47" t="s">
        <v>770</v>
      </c>
      <c r="C892" s="10"/>
      <c r="D892" s="10"/>
      <c r="E892" s="10">
        <v>145</v>
      </c>
      <c r="F892" s="10">
        <v>145</v>
      </c>
      <c r="G892" s="10">
        <v>52</v>
      </c>
      <c r="H892" s="10">
        <v>0</v>
      </c>
      <c r="I892" s="10"/>
      <c r="J892" s="10"/>
      <c r="K892" s="10"/>
      <c r="L892" s="10"/>
      <c r="M892" s="10">
        <v>197</v>
      </c>
      <c r="N892" s="10">
        <v>145</v>
      </c>
    </row>
    <row r="893" spans="2:14" x14ac:dyDescent="0.2">
      <c r="B893" s="11" t="s">
        <v>121</v>
      </c>
      <c r="C893" s="10"/>
      <c r="D893" s="10"/>
      <c r="E893" s="10">
        <v>102</v>
      </c>
      <c r="F893" s="10">
        <v>102</v>
      </c>
      <c r="G893" s="10">
        <v>35</v>
      </c>
      <c r="H893" s="10">
        <v>0</v>
      </c>
      <c r="I893" s="10"/>
      <c r="J893" s="10"/>
      <c r="K893" s="10"/>
      <c r="L893" s="10"/>
      <c r="M893" s="10">
        <v>137</v>
      </c>
      <c r="N893" s="10">
        <v>102</v>
      </c>
    </row>
    <row r="894" spans="2:14" x14ac:dyDescent="0.2">
      <c r="B894" s="47" t="s">
        <v>770</v>
      </c>
      <c r="C894" s="10"/>
      <c r="D894" s="10"/>
      <c r="E894" s="10">
        <v>102</v>
      </c>
      <c r="F894" s="10">
        <v>102</v>
      </c>
      <c r="G894" s="10">
        <v>35</v>
      </c>
      <c r="H894" s="10">
        <v>0</v>
      </c>
      <c r="I894" s="10"/>
      <c r="J894" s="10"/>
      <c r="K894" s="10"/>
      <c r="L894" s="10"/>
      <c r="M894" s="10">
        <v>137</v>
      </c>
      <c r="N894" s="10">
        <v>102</v>
      </c>
    </row>
    <row r="895" spans="2:14" x14ac:dyDescent="0.2">
      <c r="B895" s="11" t="s">
        <v>557</v>
      </c>
      <c r="C895" s="10"/>
      <c r="D895" s="10"/>
      <c r="E895" s="10">
        <v>95</v>
      </c>
      <c r="F895" s="10">
        <v>95</v>
      </c>
      <c r="G895" s="10"/>
      <c r="H895" s="10"/>
      <c r="I895" s="10"/>
      <c r="J895" s="10"/>
      <c r="K895" s="10"/>
      <c r="L895" s="10"/>
      <c r="M895" s="10">
        <v>95</v>
      </c>
      <c r="N895" s="10">
        <v>95</v>
      </c>
    </row>
    <row r="896" spans="2:14" x14ac:dyDescent="0.2">
      <c r="B896" s="47" t="s">
        <v>10</v>
      </c>
      <c r="C896" s="10"/>
      <c r="D896" s="10"/>
      <c r="E896" s="10">
        <v>95</v>
      </c>
      <c r="F896" s="10">
        <v>95</v>
      </c>
      <c r="G896" s="10"/>
      <c r="H896" s="10"/>
      <c r="I896" s="10"/>
      <c r="J896" s="10"/>
      <c r="K896" s="10"/>
      <c r="L896" s="10"/>
      <c r="M896" s="10">
        <v>95</v>
      </c>
      <c r="N896" s="10">
        <v>95</v>
      </c>
    </row>
    <row r="897" spans="2:14" x14ac:dyDescent="0.2">
      <c r="B897" s="11" t="s">
        <v>558</v>
      </c>
      <c r="C897" s="10"/>
      <c r="D897" s="10"/>
      <c r="E897" s="10">
        <v>29</v>
      </c>
      <c r="F897" s="10">
        <v>29</v>
      </c>
      <c r="G897" s="10">
        <v>13</v>
      </c>
      <c r="H897" s="10">
        <v>0</v>
      </c>
      <c r="I897" s="10"/>
      <c r="J897" s="10"/>
      <c r="K897" s="10"/>
      <c r="L897" s="10"/>
      <c r="M897" s="10">
        <v>42</v>
      </c>
      <c r="N897" s="10">
        <v>29</v>
      </c>
    </row>
    <row r="898" spans="2:14" x14ac:dyDescent="0.2">
      <c r="B898" s="47" t="s">
        <v>770</v>
      </c>
      <c r="C898" s="10"/>
      <c r="D898" s="10"/>
      <c r="E898" s="10">
        <v>29</v>
      </c>
      <c r="F898" s="10">
        <v>29</v>
      </c>
      <c r="G898" s="10">
        <v>13</v>
      </c>
      <c r="H898" s="10">
        <v>0</v>
      </c>
      <c r="I898" s="10"/>
      <c r="J898" s="10"/>
      <c r="K898" s="10"/>
      <c r="L898" s="10"/>
      <c r="M898" s="10">
        <v>42</v>
      </c>
      <c r="N898" s="10">
        <v>29</v>
      </c>
    </row>
    <row r="899" spans="2:14" x14ac:dyDescent="0.2">
      <c r="B899" s="11" t="s">
        <v>518</v>
      </c>
      <c r="C899" s="10"/>
      <c r="D899" s="10"/>
      <c r="E899" s="10">
        <v>37</v>
      </c>
      <c r="F899" s="10"/>
      <c r="G899" s="10"/>
      <c r="H899" s="10"/>
      <c r="I899" s="10"/>
      <c r="J899" s="10"/>
      <c r="K899" s="10"/>
      <c r="L899" s="10"/>
      <c r="M899" s="10">
        <v>37</v>
      </c>
      <c r="N899" s="10"/>
    </row>
    <row r="900" spans="2:14" x14ac:dyDescent="0.2">
      <c r="B900" s="47" t="s">
        <v>677</v>
      </c>
      <c r="C900" s="10"/>
      <c r="D900" s="10"/>
      <c r="E900" s="10">
        <v>37</v>
      </c>
      <c r="F900" s="10"/>
      <c r="G900" s="10"/>
      <c r="H900" s="10"/>
      <c r="I900" s="10"/>
      <c r="J900" s="10"/>
      <c r="K900" s="10"/>
      <c r="L900" s="10"/>
      <c r="M900" s="10">
        <v>37</v>
      </c>
      <c r="N900" s="10"/>
    </row>
    <row r="901" spans="2:14" x14ac:dyDescent="0.2">
      <c r="B901" s="11" t="s">
        <v>559</v>
      </c>
      <c r="C901" s="10"/>
      <c r="D901" s="10"/>
      <c r="E901" s="10">
        <v>81</v>
      </c>
      <c r="F901" s="10">
        <v>81</v>
      </c>
      <c r="G901" s="10">
        <v>60</v>
      </c>
      <c r="H901" s="10">
        <v>0</v>
      </c>
      <c r="I901" s="10"/>
      <c r="J901" s="10"/>
      <c r="K901" s="10"/>
      <c r="L901" s="10"/>
      <c r="M901" s="10">
        <v>141</v>
      </c>
      <c r="N901" s="10">
        <v>81</v>
      </c>
    </row>
    <row r="902" spans="2:14" x14ac:dyDescent="0.2">
      <c r="B902" s="47" t="s">
        <v>770</v>
      </c>
      <c r="C902" s="10"/>
      <c r="D902" s="10"/>
      <c r="E902" s="10">
        <v>81</v>
      </c>
      <c r="F902" s="10">
        <v>81</v>
      </c>
      <c r="G902" s="10">
        <v>60</v>
      </c>
      <c r="H902" s="10">
        <v>0</v>
      </c>
      <c r="I902" s="10"/>
      <c r="J902" s="10"/>
      <c r="K902" s="10"/>
      <c r="L902" s="10"/>
      <c r="M902" s="10">
        <v>141</v>
      </c>
      <c r="N902" s="10">
        <v>81</v>
      </c>
    </row>
    <row r="903" spans="2:14" x14ac:dyDescent="0.2">
      <c r="B903" s="11" t="s">
        <v>560</v>
      </c>
      <c r="C903" s="10"/>
      <c r="D903" s="10"/>
      <c r="E903" s="10">
        <v>16</v>
      </c>
      <c r="F903" s="10"/>
      <c r="G903" s="10"/>
      <c r="H903" s="10"/>
      <c r="I903" s="10"/>
      <c r="J903" s="10"/>
      <c r="K903" s="10"/>
      <c r="L903" s="10"/>
      <c r="M903" s="10">
        <v>16</v>
      </c>
      <c r="N903" s="10"/>
    </row>
    <row r="904" spans="2:14" x14ac:dyDescent="0.2">
      <c r="B904" s="47" t="s">
        <v>677</v>
      </c>
      <c r="C904" s="10"/>
      <c r="D904" s="10"/>
      <c r="E904" s="10">
        <v>16</v>
      </c>
      <c r="F904" s="10"/>
      <c r="G904" s="10"/>
      <c r="H904" s="10"/>
      <c r="I904" s="10"/>
      <c r="J904" s="10"/>
      <c r="K904" s="10"/>
      <c r="L904" s="10"/>
      <c r="M904" s="10">
        <v>16</v>
      </c>
      <c r="N904" s="10"/>
    </row>
    <row r="905" spans="2:14" x14ac:dyDescent="0.2">
      <c r="B905" s="11" t="s">
        <v>561</v>
      </c>
      <c r="C905" s="10"/>
      <c r="D905" s="10"/>
      <c r="E905" s="10">
        <v>32</v>
      </c>
      <c r="F905" s="10"/>
      <c r="G905" s="10"/>
      <c r="H905" s="10"/>
      <c r="I905" s="10"/>
      <c r="J905" s="10"/>
      <c r="K905" s="10"/>
      <c r="L905" s="10"/>
      <c r="M905" s="10">
        <v>32</v>
      </c>
      <c r="N905" s="10"/>
    </row>
    <row r="906" spans="2:14" x14ac:dyDescent="0.2">
      <c r="B906" s="47" t="s">
        <v>677</v>
      </c>
      <c r="C906" s="10"/>
      <c r="D906" s="10"/>
      <c r="E906" s="10">
        <v>32</v>
      </c>
      <c r="F906" s="10"/>
      <c r="G906" s="10"/>
      <c r="H906" s="10"/>
      <c r="I906" s="10"/>
      <c r="J906" s="10"/>
      <c r="K906" s="10"/>
      <c r="L906" s="10"/>
      <c r="M906" s="10">
        <v>32</v>
      </c>
      <c r="N906" s="10"/>
    </row>
    <row r="907" spans="2:14" x14ac:dyDescent="0.2">
      <c r="B907" s="11" t="s">
        <v>562</v>
      </c>
      <c r="C907" s="10"/>
      <c r="D907" s="10"/>
      <c r="E907" s="10">
        <v>8</v>
      </c>
      <c r="F907" s="10"/>
      <c r="G907" s="10"/>
      <c r="H907" s="10"/>
      <c r="I907" s="10"/>
      <c r="J907" s="10"/>
      <c r="K907" s="10"/>
      <c r="L907" s="10"/>
      <c r="M907" s="10">
        <v>8</v>
      </c>
      <c r="N907" s="10"/>
    </row>
    <row r="908" spans="2:14" x14ac:dyDescent="0.2">
      <c r="B908" s="47" t="s">
        <v>677</v>
      </c>
      <c r="C908" s="10"/>
      <c r="D908" s="10"/>
      <c r="E908" s="10">
        <v>8</v>
      </c>
      <c r="F908" s="10"/>
      <c r="G908" s="10"/>
      <c r="H908" s="10"/>
      <c r="I908" s="10"/>
      <c r="J908" s="10"/>
      <c r="K908" s="10"/>
      <c r="L908" s="10"/>
      <c r="M908" s="10">
        <v>8</v>
      </c>
      <c r="N908" s="10"/>
    </row>
    <row r="909" spans="2:14" x14ac:dyDescent="0.2">
      <c r="B909" s="11" t="s">
        <v>122</v>
      </c>
      <c r="C909" s="10"/>
      <c r="D909" s="10"/>
      <c r="E909" s="10">
        <v>145</v>
      </c>
      <c r="F909" s="10">
        <v>144</v>
      </c>
      <c r="G909" s="10">
        <v>68</v>
      </c>
      <c r="H909" s="10">
        <v>0</v>
      </c>
      <c r="I909" s="10"/>
      <c r="J909" s="10"/>
      <c r="K909" s="10"/>
      <c r="L909" s="10"/>
      <c r="M909" s="10">
        <v>213</v>
      </c>
      <c r="N909" s="10">
        <v>144</v>
      </c>
    </row>
    <row r="910" spans="2:14" x14ac:dyDescent="0.2">
      <c r="B910" s="47" t="s">
        <v>770</v>
      </c>
      <c r="C910" s="10"/>
      <c r="D910" s="10"/>
      <c r="E910" s="10">
        <v>145</v>
      </c>
      <c r="F910" s="10">
        <v>144</v>
      </c>
      <c r="G910" s="10">
        <v>68</v>
      </c>
      <c r="H910" s="10">
        <v>0</v>
      </c>
      <c r="I910" s="10"/>
      <c r="J910" s="10"/>
      <c r="K910" s="10"/>
      <c r="L910" s="10"/>
      <c r="M910" s="10">
        <v>213</v>
      </c>
      <c r="N910" s="10">
        <v>144</v>
      </c>
    </row>
    <row r="911" spans="2:14" x14ac:dyDescent="0.2">
      <c r="B911" s="11" t="s">
        <v>304</v>
      </c>
      <c r="C911" s="10"/>
      <c r="D911" s="10"/>
      <c r="E911" s="10">
        <v>107</v>
      </c>
      <c r="F911" s="10">
        <v>107</v>
      </c>
      <c r="G911" s="10"/>
      <c r="H911" s="10"/>
      <c r="I911" s="10"/>
      <c r="J911" s="10"/>
      <c r="K911" s="10"/>
      <c r="L911" s="10"/>
      <c r="M911" s="10">
        <v>107</v>
      </c>
      <c r="N911" s="10">
        <v>107</v>
      </c>
    </row>
    <row r="912" spans="2:14" x14ac:dyDescent="0.2">
      <c r="B912" s="47" t="s">
        <v>10</v>
      </c>
      <c r="C912" s="10"/>
      <c r="D912" s="10"/>
      <c r="E912" s="10">
        <v>107</v>
      </c>
      <c r="F912" s="10">
        <v>107</v>
      </c>
      <c r="G912" s="10"/>
      <c r="H912" s="10"/>
      <c r="I912" s="10"/>
      <c r="J912" s="10"/>
      <c r="K912" s="10"/>
      <c r="L912" s="10"/>
      <c r="M912" s="10">
        <v>107</v>
      </c>
      <c r="N912" s="10">
        <v>107</v>
      </c>
    </row>
    <row r="913" spans="2:14" x14ac:dyDescent="0.2">
      <c r="B913" s="7" t="s">
        <v>1</v>
      </c>
      <c r="C913" s="10"/>
      <c r="D913" s="10"/>
      <c r="E913" s="10">
        <v>163</v>
      </c>
      <c r="F913" s="10">
        <v>163</v>
      </c>
      <c r="G913" s="10">
        <v>1587</v>
      </c>
      <c r="H913" s="10">
        <v>681</v>
      </c>
      <c r="I913" s="10"/>
      <c r="J913" s="10"/>
      <c r="K913" s="10"/>
      <c r="L913" s="10"/>
      <c r="M913" s="10">
        <v>1750</v>
      </c>
      <c r="N913" s="10">
        <v>844</v>
      </c>
    </row>
    <row r="914" spans="2:14" x14ac:dyDescent="0.2">
      <c r="B914" s="11" t="s">
        <v>288</v>
      </c>
      <c r="C914" s="10"/>
      <c r="D914" s="10"/>
      <c r="E914" s="10"/>
      <c r="F914" s="10"/>
      <c r="G914" s="10">
        <v>59</v>
      </c>
      <c r="H914" s="10">
        <v>0</v>
      </c>
      <c r="I914" s="10"/>
      <c r="J914" s="10"/>
      <c r="K914" s="10"/>
      <c r="L914" s="10"/>
      <c r="M914" s="10">
        <v>59</v>
      </c>
      <c r="N914" s="10">
        <v>0</v>
      </c>
    </row>
    <row r="915" spans="2:14" x14ac:dyDescent="0.2">
      <c r="B915" s="47" t="s">
        <v>761</v>
      </c>
      <c r="C915" s="10"/>
      <c r="D915" s="10"/>
      <c r="E915" s="10"/>
      <c r="F915" s="10"/>
      <c r="G915" s="10">
        <v>59</v>
      </c>
      <c r="H915" s="10">
        <v>0</v>
      </c>
      <c r="I915" s="10"/>
      <c r="J915" s="10"/>
      <c r="K915" s="10"/>
      <c r="L915" s="10"/>
      <c r="M915" s="10">
        <v>59</v>
      </c>
      <c r="N915" s="10">
        <v>0</v>
      </c>
    </row>
    <row r="916" spans="2:14" x14ac:dyDescent="0.2">
      <c r="B916" s="11" t="s">
        <v>563</v>
      </c>
      <c r="C916" s="10"/>
      <c r="D916" s="10"/>
      <c r="E916" s="10"/>
      <c r="F916" s="10"/>
      <c r="G916" s="10">
        <v>59</v>
      </c>
      <c r="H916" s="10">
        <v>0</v>
      </c>
      <c r="I916" s="10"/>
      <c r="J916" s="10"/>
      <c r="K916" s="10"/>
      <c r="L916" s="10"/>
      <c r="M916" s="10">
        <v>59</v>
      </c>
      <c r="N916" s="10">
        <v>0</v>
      </c>
    </row>
    <row r="917" spans="2:14" x14ac:dyDescent="0.2">
      <c r="B917" s="47" t="s">
        <v>761</v>
      </c>
      <c r="C917" s="10"/>
      <c r="D917" s="10"/>
      <c r="E917" s="10"/>
      <c r="F917" s="10"/>
      <c r="G917" s="10">
        <v>59</v>
      </c>
      <c r="H917" s="10">
        <v>0</v>
      </c>
      <c r="I917" s="10"/>
      <c r="J917" s="10"/>
      <c r="K917" s="10"/>
      <c r="L917" s="10"/>
      <c r="M917" s="10">
        <v>59</v>
      </c>
      <c r="N917" s="10">
        <v>0</v>
      </c>
    </row>
    <row r="918" spans="2:14" x14ac:dyDescent="0.2">
      <c r="B918" s="11" t="s">
        <v>564</v>
      </c>
      <c r="C918" s="10"/>
      <c r="D918" s="10"/>
      <c r="E918" s="10"/>
      <c r="F918" s="10"/>
      <c r="G918" s="10">
        <v>59</v>
      </c>
      <c r="H918" s="10">
        <v>17</v>
      </c>
      <c r="I918" s="10"/>
      <c r="J918" s="10"/>
      <c r="K918" s="10"/>
      <c r="L918" s="10"/>
      <c r="M918" s="10">
        <v>59</v>
      </c>
      <c r="N918" s="10">
        <v>17</v>
      </c>
    </row>
    <row r="919" spans="2:14" x14ac:dyDescent="0.2">
      <c r="B919" s="47" t="s">
        <v>761</v>
      </c>
      <c r="C919" s="10"/>
      <c r="D919" s="10"/>
      <c r="E919" s="10"/>
      <c r="F919" s="10"/>
      <c r="G919" s="10">
        <v>59</v>
      </c>
      <c r="H919" s="10">
        <v>17</v>
      </c>
      <c r="I919" s="10"/>
      <c r="J919" s="10"/>
      <c r="K919" s="10"/>
      <c r="L919" s="10"/>
      <c r="M919" s="10">
        <v>59</v>
      </c>
      <c r="N919" s="10">
        <v>17</v>
      </c>
    </row>
    <row r="920" spans="2:14" x14ac:dyDescent="0.2">
      <c r="B920" s="11" t="s">
        <v>565</v>
      </c>
      <c r="C920" s="10"/>
      <c r="D920" s="10"/>
      <c r="E920" s="10"/>
      <c r="F920" s="10"/>
      <c r="G920" s="10">
        <v>59</v>
      </c>
      <c r="H920" s="10">
        <v>0</v>
      </c>
      <c r="I920" s="10"/>
      <c r="J920" s="10"/>
      <c r="K920" s="10"/>
      <c r="L920" s="10"/>
      <c r="M920" s="10">
        <v>59</v>
      </c>
      <c r="N920" s="10">
        <v>0</v>
      </c>
    </row>
    <row r="921" spans="2:14" x14ac:dyDescent="0.2">
      <c r="B921" s="47" t="s">
        <v>761</v>
      </c>
      <c r="C921" s="10"/>
      <c r="D921" s="10"/>
      <c r="E921" s="10"/>
      <c r="F921" s="10"/>
      <c r="G921" s="10">
        <v>59</v>
      </c>
      <c r="H921" s="10">
        <v>0</v>
      </c>
      <c r="I921" s="10"/>
      <c r="J921" s="10"/>
      <c r="K921" s="10"/>
      <c r="L921" s="10"/>
      <c r="M921" s="10">
        <v>59</v>
      </c>
      <c r="N921" s="10">
        <v>0</v>
      </c>
    </row>
    <row r="922" spans="2:14" x14ac:dyDescent="0.2">
      <c r="B922" s="11" t="s">
        <v>158</v>
      </c>
      <c r="C922" s="10"/>
      <c r="D922" s="10"/>
      <c r="E922" s="10"/>
      <c r="F922" s="10"/>
      <c r="G922" s="10">
        <v>128</v>
      </c>
      <c r="H922" s="10">
        <v>128</v>
      </c>
      <c r="I922" s="10"/>
      <c r="J922" s="10"/>
      <c r="K922" s="10"/>
      <c r="L922" s="10"/>
      <c r="M922" s="10">
        <v>128</v>
      </c>
      <c r="N922" s="10">
        <v>128</v>
      </c>
    </row>
    <row r="923" spans="2:14" x14ac:dyDescent="0.2">
      <c r="B923" s="47" t="s">
        <v>692</v>
      </c>
      <c r="C923" s="10"/>
      <c r="D923" s="10"/>
      <c r="E923" s="10"/>
      <c r="F923" s="10"/>
      <c r="G923" s="10">
        <v>128</v>
      </c>
      <c r="H923" s="10">
        <v>128</v>
      </c>
      <c r="I923" s="10"/>
      <c r="J923" s="10"/>
      <c r="K923" s="10"/>
      <c r="L923" s="10"/>
      <c r="M923" s="10">
        <v>128</v>
      </c>
      <c r="N923" s="10">
        <v>128</v>
      </c>
    </row>
    <row r="924" spans="2:14" x14ac:dyDescent="0.2">
      <c r="B924" s="11" t="s">
        <v>182</v>
      </c>
      <c r="C924" s="10"/>
      <c r="D924" s="10"/>
      <c r="E924" s="10"/>
      <c r="F924" s="10"/>
      <c r="G924" s="10">
        <v>99</v>
      </c>
      <c r="H924" s="10">
        <v>99</v>
      </c>
      <c r="I924" s="10"/>
      <c r="J924" s="10"/>
      <c r="K924" s="10"/>
      <c r="L924" s="10"/>
      <c r="M924" s="10">
        <v>99</v>
      </c>
      <c r="N924" s="10">
        <v>99</v>
      </c>
    </row>
    <row r="925" spans="2:14" x14ac:dyDescent="0.2">
      <c r="B925" s="47" t="s">
        <v>692</v>
      </c>
      <c r="C925" s="10"/>
      <c r="D925" s="10"/>
      <c r="E925" s="10"/>
      <c r="F925" s="10"/>
      <c r="G925" s="10">
        <v>99</v>
      </c>
      <c r="H925" s="10">
        <v>99</v>
      </c>
      <c r="I925" s="10"/>
      <c r="J925" s="10"/>
      <c r="K925" s="10"/>
      <c r="L925" s="10"/>
      <c r="M925" s="10">
        <v>99</v>
      </c>
      <c r="N925" s="10">
        <v>99</v>
      </c>
    </row>
    <row r="926" spans="2:14" x14ac:dyDescent="0.2">
      <c r="B926" s="11" t="s">
        <v>566</v>
      </c>
      <c r="C926" s="10"/>
      <c r="D926" s="10"/>
      <c r="E926" s="10"/>
      <c r="F926" s="10"/>
      <c r="G926" s="10">
        <v>59</v>
      </c>
      <c r="H926" s="10">
        <v>0</v>
      </c>
      <c r="I926" s="10"/>
      <c r="J926" s="10"/>
      <c r="K926" s="10"/>
      <c r="L926" s="10"/>
      <c r="M926" s="10">
        <v>59</v>
      </c>
      <c r="N926" s="10">
        <v>0</v>
      </c>
    </row>
    <row r="927" spans="2:14" x14ac:dyDescent="0.2">
      <c r="B927" s="47" t="s">
        <v>761</v>
      </c>
      <c r="C927" s="10"/>
      <c r="D927" s="10"/>
      <c r="E927" s="10"/>
      <c r="F927" s="10"/>
      <c r="G927" s="10">
        <v>59</v>
      </c>
      <c r="H927" s="10">
        <v>0</v>
      </c>
      <c r="I927" s="10"/>
      <c r="J927" s="10"/>
      <c r="K927" s="10"/>
      <c r="L927" s="10"/>
      <c r="M927" s="10">
        <v>59</v>
      </c>
      <c r="N927" s="10">
        <v>0</v>
      </c>
    </row>
    <row r="928" spans="2:14" x14ac:dyDescent="0.2">
      <c r="B928" s="11" t="s">
        <v>108</v>
      </c>
      <c r="C928" s="10"/>
      <c r="D928" s="10"/>
      <c r="E928" s="10"/>
      <c r="F928" s="10"/>
      <c r="G928" s="10">
        <v>59</v>
      </c>
      <c r="H928" s="10">
        <v>0</v>
      </c>
      <c r="I928" s="10"/>
      <c r="J928" s="10"/>
      <c r="K928" s="10"/>
      <c r="L928" s="10"/>
      <c r="M928" s="10">
        <v>59</v>
      </c>
      <c r="N928" s="10">
        <v>0</v>
      </c>
    </row>
    <row r="929" spans="2:14" x14ac:dyDescent="0.2">
      <c r="B929" s="47" t="s">
        <v>761</v>
      </c>
      <c r="C929" s="10"/>
      <c r="D929" s="10"/>
      <c r="E929" s="10"/>
      <c r="F929" s="10"/>
      <c r="G929" s="10">
        <v>59</v>
      </c>
      <c r="H929" s="10">
        <v>0</v>
      </c>
      <c r="I929" s="10"/>
      <c r="J929" s="10"/>
      <c r="K929" s="10"/>
      <c r="L929" s="10"/>
      <c r="M929" s="10">
        <v>59</v>
      </c>
      <c r="N929" s="10">
        <v>0</v>
      </c>
    </row>
    <row r="930" spans="2:14" x14ac:dyDescent="0.2">
      <c r="B930" s="11" t="s">
        <v>567</v>
      </c>
      <c r="C930" s="10"/>
      <c r="D930" s="10"/>
      <c r="E930" s="10"/>
      <c r="F930" s="10"/>
      <c r="G930" s="10">
        <v>56</v>
      </c>
      <c r="H930" s="10">
        <v>0</v>
      </c>
      <c r="I930" s="10"/>
      <c r="J930" s="10"/>
      <c r="K930" s="10"/>
      <c r="L930" s="10"/>
      <c r="M930" s="10">
        <v>56</v>
      </c>
      <c r="N930" s="10">
        <v>0</v>
      </c>
    </row>
    <row r="931" spans="2:14" x14ac:dyDescent="0.2">
      <c r="B931" s="47" t="s">
        <v>761</v>
      </c>
      <c r="C931" s="10"/>
      <c r="D931" s="10"/>
      <c r="E931" s="10"/>
      <c r="F931" s="10"/>
      <c r="G931" s="10">
        <v>56</v>
      </c>
      <c r="H931" s="10">
        <v>0</v>
      </c>
      <c r="I931" s="10"/>
      <c r="J931" s="10"/>
      <c r="K931" s="10"/>
      <c r="L931" s="10"/>
      <c r="M931" s="10">
        <v>56</v>
      </c>
      <c r="N931" s="10">
        <v>0</v>
      </c>
    </row>
    <row r="932" spans="2:14" x14ac:dyDescent="0.2">
      <c r="B932" s="11" t="s">
        <v>129</v>
      </c>
      <c r="C932" s="10"/>
      <c r="D932" s="10"/>
      <c r="E932" s="10"/>
      <c r="F932" s="10"/>
      <c r="G932" s="10">
        <v>59</v>
      </c>
      <c r="H932" s="10">
        <v>3</v>
      </c>
      <c r="I932" s="10"/>
      <c r="J932" s="10"/>
      <c r="K932" s="10"/>
      <c r="L932" s="10"/>
      <c r="M932" s="10">
        <v>59</v>
      </c>
      <c r="N932" s="10">
        <v>3</v>
      </c>
    </row>
    <row r="933" spans="2:14" x14ac:dyDescent="0.2">
      <c r="B933" s="47" t="s">
        <v>761</v>
      </c>
      <c r="C933" s="10"/>
      <c r="D933" s="10"/>
      <c r="E933" s="10"/>
      <c r="F933" s="10"/>
      <c r="G933" s="10">
        <v>59</v>
      </c>
      <c r="H933" s="10">
        <v>3</v>
      </c>
      <c r="I933" s="10"/>
      <c r="J933" s="10"/>
      <c r="K933" s="10"/>
      <c r="L933" s="10"/>
      <c r="M933" s="10">
        <v>59</v>
      </c>
      <c r="N933" s="10">
        <v>3</v>
      </c>
    </row>
    <row r="934" spans="2:14" x14ac:dyDescent="0.2">
      <c r="B934" s="11" t="s">
        <v>18</v>
      </c>
      <c r="C934" s="10"/>
      <c r="D934" s="10"/>
      <c r="E934" s="10"/>
      <c r="F934" s="10"/>
      <c r="G934" s="10">
        <v>123</v>
      </c>
      <c r="H934" s="10">
        <v>123</v>
      </c>
      <c r="I934" s="10"/>
      <c r="J934" s="10"/>
      <c r="K934" s="10"/>
      <c r="L934" s="10"/>
      <c r="M934" s="10">
        <v>123</v>
      </c>
      <c r="N934" s="10">
        <v>123</v>
      </c>
    </row>
    <row r="935" spans="2:14" x14ac:dyDescent="0.2">
      <c r="B935" s="47" t="s">
        <v>692</v>
      </c>
      <c r="C935" s="10"/>
      <c r="D935" s="10"/>
      <c r="E935" s="10"/>
      <c r="F935" s="10"/>
      <c r="G935" s="10">
        <v>123</v>
      </c>
      <c r="H935" s="10">
        <v>123</v>
      </c>
      <c r="I935" s="10"/>
      <c r="J935" s="10"/>
      <c r="K935" s="10"/>
      <c r="L935" s="10"/>
      <c r="M935" s="10">
        <v>123</v>
      </c>
      <c r="N935" s="10">
        <v>123</v>
      </c>
    </row>
    <row r="936" spans="2:14" x14ac:dyDescent="0.2">
      <c r="B936" s="11" t="s">
        <v>27</v>
      </c>
      <c r="C936" s="10"/>
      <c r="D936" s="10"/>
      <c r="E936" s="10"/>
      <c r="F936" s="10"/>
      <c r="G936" s="10">
        <v>59</v>
      </c>
      <c r="H936" s="10">
        <v>0</v>
      </c>
      <c r="I936" s="10"/>
      <c r="J936" s="10"/>
      <c r="K936" s="10"/>
      <c r="L936" s="10"/>
      <c r="M936" s="10">
        <v>59</v>
      </c>
      <c r="N936" s="10">
        <v>0</v>
      </c>
    </row>
    <row r="937" spans="2:14" x14ac:dyDescent="0.2">
      <c r="B937" s="47" t="s">
        <v>761</v>
      </c>
      <c r="C937" s="10"/>
      <c r="D937" s="10"/>
      <c r="E937" s="10"/>
      <c r="F937" s="10"/>
      <c r="G937" s="10">
        <v>59</v>
      </c>
      <c r="H937" s="10">
        <v>0</v>
      </c>
      <c r="I937" s="10"/>
      <c r="J937" s="10"/>
      <c r="K937" s="10"/>
      <c r="L937" s="10"/>
      <c r="M937" s="10">
        <v>59</v>
      </c>
      <c r="N937" s="10">
        <v>0</v>
      </c>
    </row>
    <row r="938" spans="2:14" x14ac:dyDescent="0.2">
      <c r="B938" s="11" t="s">
        <v>568</v>
      </c>
      <c r="C938" s="10"/>
      <c r="D938" s="10"/>
      <c r="E938" s="10"/>
      <c r="F938" s="10"/>
      <c r="G938" s="10"/>
      <c r="H938" s="10"/>
      <c r="I938" s="10"/>
      <c r="J938" s="10"/>
      <c r="K938" s="10"/>
      <c r="L938" s="10"/>
      <c r="M938" s="10"/>
      <c r="N938" s="10"/>
    </row>
    <row r="939" spans="2:14" x14ac:dyDescent="0.2">
      <c r="B939" s="47" t="s">
        <v>761</v>
      </c>
      <c r="C939" s="10"/>
      <c r="D939" s="10"/>
      <c r="E939" s="10"/>
      <c r="F939" s="10"/>
      <c r="G939" s="10"/>
      <c r="H939" s="10"/>
      <c r="I939" s="10"/>
      <c r="J939" s="10"/>
      <c r="K939" s="10"/>
      <c r="L939" s="10"/>
      <c r="M939" s="10"/>
      <c r="N939" s="10"/>
    </row>
    <row r="940" spans="2:14" x14ac:dyDescent="0.2">
      <c r="B940" s="11" t="s">
        <v>83</v>
      </c>
      <c r="C940" s="10"/>
      <c r="D940" s="10"/>
      <c r="E940" s="10"/>
      <c r="F940" s="10"/>
      <c r="G940" s="10">
        <v>59</v>
      </c>
      <c r="H940" s="10">
        <v>11</v>
      </c>
      <c r="I940" s="10"/>
      <c r="J940" s="10"/>
      <c r="K940" s="10"/>
      <c r="L940" s="10"/>
      <c r="M940" s="10">
        <v>59</v>
      </c>
      <c r="N940" s="10">
        <v>11</v>
      </c>
    </row>
    <row r="941" spans="2:14" x14ac:dyDescent="0.2">
      <c r="B941" s="47" t="s">
        <v>761</v>
      </c>
      <c r="C941" s="10"/>
      <c r="D941" s="10"/>
      <c r="E941" s="10"/>
      <c r="F941" s="10"/>
      <c r="G941" s="10">
        <v>59</v>
      </c>
      <c r="H941" s="10">
        <v>11</v>
      </c>
      <c r="I941" s="10"/>
      <c r="J941" s="10"/>
      <c r="K941" s="10"/>
      <c r="L941" s="10"/>
      <c r="M941" s="10">
        <v>59</v>
      </c>
      <c r="N941" s="10">
        <v>11</v>
      </c>
    </row>
    <row r="942" spans="2:14" x14ac:dyDescent="0.2">
      <c r="B942" s="11" t="s">
        <v>60</v>
      </c>
      <c r="C942" s="10"/>
      <c r="D942" s="10"/>
      <c r="E942" s="10"/>
      <c r="F942" s="10"/>
      <c r="G942" s="10">
        <v>59</v>
      </c>
      <c r="H942" s="10">
        <v>4</v>
      </c>
      <c r="I942" s="10"/>
      <c r="J942" s="10"/>
      <c r="K942" s="10"/>
      <c r="L942" s="10"/>
      <c r="M942" s="10">
        <v>59</v>
      </c>
      <c r="N942" s="10">
        <v>4</v>
      </c>
    </row>
    <row r="943" spans="2:14" x14ac:dyDescent="0.2">
      <c r="B943" s="47" t="s">
        <v>761</v>
      </c>
      <c r="C943" s="10"/>
      <c r="D943" s="10"/>
      <c r="E943" s="10"/>
      <c r="F943" s="10"/>
      <c r="G943" s="10">
        <v>59</v>
      </c>
      <c r="H943" s="10">
        <v>4</v>
      </c>
      <c r="I943" s="10"/>
      <c r="J943" s="10"/>
      <c r="K943" s="10"/>
      <c r="L943" s="10"/>
      <c r="M943" s="10">
        <v>59</v>
      </c>
      <c r="N943" s="10">
        <v>4</v>
      </c>
    </row>
    <row r="944" spans="2:14" x14ac:dyDescent="0.2">
      <c r="B944" s="11" t="s">
        <v>59</v>
      </c>
      <c r="C944" s="10"/>
      <c r="D944" s="10"/>
      <c r="E944" s="10"/>
      <c r="F944" s="10"/>
      <c r="G944" s="10">
        <v>59</v>
      </c>
      <c r="H944" s="10">
        <v>0</v>
      </c>
      <c r="I944" s="10"/>
      <c r="J944" s="10"/>
      <c r="K944" s="10"/>
      <c r="L944" s="10"/>
      <c r="M944" s="10">
        <v>59</v>
      </c>
      <c r="N944" s="10">
        <v>0</v>
      </c>
    </row>
    <row r="945" spans="2:14" x14ac:dyDescent="0.2">
      <c r="B945" s="47" t="s">
        <v>761</v>
      </c>
      <c r="C945" s="10"/>
      <c r="D945" s="10"/>
      <c r="E945" s="10"/>
      <c r="F945" s="10"/>
      <c r="G945" s="10">
        <v>59</v>
      </c>
      <c r="H945" s="10">
        <v>0</v>
      </c>
      <c r="I945" s="10"/>
      <c r="J945" s="10"/>
      <c r="K945" s="10"/>
      <c r="L945" s="10"/>
      <c r="M945" s="10">
        <v>59</v>
      </c>
      <c r="N945" s="10">
        <v>0</v>
      </c>
    </row>
    <row r="946" spans="2:14" x14ac:dyDescent="0.2">
      <c r="B946" s="11" t="s">
        <v>22</v>
      </c>
      <c r="C946" s="10"/>
      <c r="D946" s="10"/>
      <c r="E946" s="10"/>
      <c r="F946" s="10"/>
      <c r="G946" s="10">
        <v>59</v>
      </c>
      <c r="H946" s="10">
        <v>0</v>
      </c>
      <c r="I946" s="10"/>
      <c r="J946" s="10"/>
      <c r="K946" s="10"/>
      <c r="L946" s="10"/>
      <c r="M946" s="10">
        <v>59</v>
      </c>
      <c r="N946" s="10">
        <v>0</v>
      </c>
    </row>
    <row r="947" spans="2:14" x14ac:dyDescent="0.2">
      <c r="B947" s="47" t="s">
        <v>761</v>
      </c>
      <c r="C947" s="10"/>
      <c r="D947" s="10"/>
      <c r="E947" s="10"/>
      <c r="F947" s="10"/>
      <c r="G947" s="10">
        <v>59</v>
      </c>
      <c r="H947" s="10">
        <v>0</v>
      </c>
      <c r="I947" s="10"/>
      <c r="J947" s="10"/>
      <c r="K947" s="10"/>
      <c r="L947" s="10"/>
      <c r="M947" s="10">
        <v>59</v>
      </c>
      <c r="N947" s="10">
        <v>0</v>
      </c>
    </row>
    <row r="948" spans="2:14" x14ac:dyDescent="0.2">
      <c r="B948" s="11" t="s">
        <v>235</v>
      </c>
      <c r="C948" s="10"/>
      <c r="D948" s="10"/>
      <c r="E948" s="10"/>
      <c r="F948" s="10"/>
      <c r="G948" s="10">
        <v>59</v>
      </c>
      <c r="H948" s="10">
        <v>0</v>
      </c>
      <c r="I948" s="10"/>
      <c r="J948" s="10"/>
      <c r="K948" s="10"/>
      <c r="L948" s="10"/>
      <c r="M948" s="10">
        <v>59</v>
      </c>
      <c r="N948" s="10">
        <v>0</v>
      </c>
    </row>
    <row r="949" spans="2:14" x14ac:dyDescent="0.2">
      <c r="B949" s="47" t="s">
        <v>761</v>
      </c>
      <c r="C949" s="10"/>
      <c r="D949" s="10"/>
      <c r="E949" s="10"/>
      <c r="F949" s="10"/>
      <c r="G949" s="10">
        <v>59</v>
      </c>
      <c r="H949" s="10">
        <v>0</v>
      </c>
      <c r="I949" s="10"/>
      <c r="J949" s="10"/>
      <c r="K949" s="10"/>
      <c r="L949" s="10"/>
      <c r="M949" s="10">
        <v>59</v>
      </c>
      <c r="N949" s="10">
        <v>0</v>
      </c>
    </row>
    <row r="950" spans="2:14" x14ac:dyDescent="0.2">
      <c r="B950" s="11" t="s">
        <v>569</v>
      </c>
      <c r="C950" s="10"/>
      <c r="D950" s="10"/>
      <c r="E950" s="10"/>
      <c r="F950" s="10"/>
      <c r="G950" s="10">
        <v>59</v>
      </c>
      <c r="H950" s="10">
        <v>0</v>
      </c>
      <c r="I950" s="10"/>
      <c r="J950" s="10"/>
      <c r="K950" s="10"/>
      <c r="L950" s="10"/>
      <c r="M950" s="10">
        <v>59</v>
      </c>
      <c r="N950" s="10">
        <v>0</v>
      </c>
    </row>
    <row r="951" spans="2:14" x14ac:dyDescent="0.2">
      <c r="B951" s="47" t="s">
        <v>761</v>
      </c>
      <c r="C951" s="10"/>
      <c r="D951" s="10"/>
      <c r="E951" s="10"/>
      <c r="F951" s="10"/>
      <c r="G951" s="10">
        <v>59</v>
      </c>
      <c r="H951" s="10">
        <v>0</v>
      </c>
      <c r="I951" s="10"/>
      <c r="J951" s="10"/>
      <c r="K951" s="10"/>
      <c r="L951" s="10"/>
      <c r="M951" s="10">
        <v>59</v>
      </c>
      <c r="N951" s="10">
        <v>0</v>
      </c>
    </row>
    <row r="952" spans="2:14" x14ac:dyDescent="0.2">
      <c r="B952" s="11" t="s">
        <v>8</v>
      </c>
      <c r="C952" s="10"/>
      <c r="D952" s="10"/>
      <c r="E952" s="10"/>
      <c r="F952" s="10"/>
      <c r="G952" s="10">
        <v>168</v>
      </c>
      <c r="H952" s="10">
        <v>168</v>
      </c>
      <c r="I952" s="10"/>
      <c r="J952" s="10"/>
      <c r="K952" s="10"/>
      <c r="L952" s="10"/>
      <c r="M952" s="10">
        <v>168</v>
      </c>
      <c r="N952" s="10">
        <v>168</v>
      </c>
    </row>
    <row r="953" spans="2:14" x14ac:dyDescent="0.2">
      <c r="B953" s="47" t="s">
        <v>692</v>
      </c>
      <c r="C953" s="10"/>
      <c r="D953" s="10"/>
      <c r="E953" s="10"/>
      <c r="F953" s="10"/>
      <c r="G953" s="10">
        <v>168</v>
      </c>
      <c r="H953" s="10">
        <v>168</v>
      </c>
      <c r="I953" s="10"/>
      <c r="J953" s="10"/>
      <c r="K953" s="10"/>
      <c r="L953" s="10"/>
      <c r="M953" s="10">
        <v>168</v>
      </c>
      <c r="N953" s="10">
        <v>168</v>
      </c>
    </row>
    <row r="954" spans="2:14" x14ac:dyDescent="0.2">
      <c r="B954" s="11" t="s">
        <v>570</v>
      </c>
      <c r="C954" s="10"/>
      <c r="D954" s="10"/>
      <c r="E954" s="10"/>
      <c r="F954" s="10"/>
      <c r="G954" s="10">
        <v>128</v>
      </c>
      <c r="H954" s="10">
        <v>128</v>
      </c>
      <c r="I954" s="10"/>
      <c r="J954" s="10"/>
      <c r="K954" s="10"/>
      <c r="L954" s="10"/>
      <c r="M954" s="10">
        <v>128</v>
      </c>
      <c r="N954" s="10">
        <v>128</v>
      </c>
    </row>
    <row r="955" spans="2:14" x14ac:dyDescent="0.2">
      <c r="B955" s="47" t="s">
        <v>692</v>
      </c>
      <c r="C955" s="10"/>
      <c r="D955" s="10"/>
      <c r="E955" s="10"/>
      <c r="F955" s="10"/>
      <c r="G955" s="10">
        <v>128</v>
      </c>
      <c r="H955" s="10">
        <v>128</v>
      </c>
      <c r="I955" s="10"/>
      <c r="J955" s="10"/>
      <c r="K955" s="10"/>
      <c r="L955" s="10"/>
      <c r="M955" s="10">
        <v>128</v>
      </c>
      <c r="N955" s="10">
        <v>128</v>
      </c>
    </row>
    <row r="956" spans="2:14" x14ac:dyDescent="0.2">
      <c r="B956" s="11" t="s">
        <v>571</v>
      </c>
      <c r="C956" s="10"/>
      <c r="D956" s="10"/>
      <c r="E956" s="10">
        <v>163</v>
      </c>
      <c r="F956" s="10">
        <v>163</v>
      </c>
      <c r="G956" s="10"/>
      <c r="H956" s="10"/>
      <c r="I956" s="10"/>
      <c r="J956" s="10"/>
      <c r="K956" s="10"/>
      <c r="L956" s="10"/>
      <c r="M956" s="10">
        <v>163</v>
      </c>
      <c r="N956" s="10">
        <v>163</v>
      </c>
    </row>
    <row r="957" spans="2:14" x14ac:dyDescent="0.2">
      <c r="B957" s="47" t="s">
        <v>10</v>
      </c>
      <c r="C957" s="10"/>
      <c r="D957" s="10"/>
      <c r="E957" s="10">
        <v>163</v>
      </c>
      <c r="F957" s="10">
        <v>163</v>
      </c>
      <c r="G957" s="10"/>
      <c r="H957" s="10"/>
      <c r="I957" s="10"/>
      <c r="J957" s="10"/>
      <c r="K957" s="10"/>
      <c r="L957" s="10"/>
      <c r="M957" s="10">
        <v>163</v>
      </c>
      <c r="N957" s="10">
        <v>163</v>
      </c>
    </row>
    <row r="958" spans="2:14" x14ac:dyDescent="0.2">
      <c r="B958" s="11" t="s">
        <v>572</v>
      </c>
      <c r="C958" s="10"/>
      <c r="D958" s="10"/>
      <c r="E958" s="10"/>
      <c r="F958" s="10"/>
      <c r="G958" s="10">
        <v>59</v>
      </c>
      <c r="H958" s="10">
        <v>0</v>
      </c>
      <c r="I958" s="10"/>
      <c r="J958" s="10"/>
      <c r="K958" s="10"/>
      <c r="L958" s="10"/>
      <c r="M958" s="10">
        <v>59</v>
      </c>
      <c r="N958" s="10">
        <v>0</v>
      </c>
    </row>
    <row r="959" spans="2:14" x14ac:dyDescent="0.2">
      <c r="B959" s="47" t="s">
        <v>761</v>
      </c>
      <c r="C959" s="10"/>
      <c r="D959" s="10"/>
      <c r="E959" s="10"/>
      <c r="F959" s="10"/>
      <c r="G959" s="10">
        <v>59</v>
      </c>
      <c r="H959" s="10">
        <v>0</v>
      </c>
      <c r="I959" s="10"/>
      <c r="J959" s="10"/>
      <c r="K959" s="10"/>
      <c r="L959" s="10"/>
      <c r="M959" s="10">
        <v>59</v>
      </c>
      <c r="N959" s="10">
        <v>0</v>
      </c>
    </row>
    <row r="960" spans="2:14" x14ac:dyDescent="0.2">
      <c r="B960" s="7" t="s">
        <v>72</v>
      </c>
      <c r="C960" s="10"/>
      <c r="D960" s="10"/>
      <c r="E960" s="10">
        <v>1756</v>
      </c>
      <c r="F960" s="10">
        <v>1692</v>
      </c>
      <c r="G960" s="10">
        <v>166</v>
      </c>
      <c r="H960" s="10"/>
      <c r="I960" s="10"/>
      <c r="J960" s="10"/>
      <c r="K960" s="10"/>
      <c r="L960" s="10"/>
      <c r="M960" s="10">
        <v>1922</v>
      </c>
      <c r="N960" s="10">
        <v>1692</v>
      </c>
    </row>
    <row r="961" spans="2:14" x14ac:dyDescent="0.2">
      <c r="B961" s="11" t="s">
        <v>573</v>
      </c>
      <c r="C961" s="10"/>
      <c r="D961" s="10"/>
      <c r="E961" s="10">
        <v>178</v>
      </c>
      <c r="F961" s="10">
        <v>178</v>
      </c>
      <c r="G961" s="10"/>
      <c r="H961" s="10"/>
      <c r="I961" s="10"/>
      <c r="J961" s="10"/>
      <c r="K961" s="10"/>
      <c r="L961" s="10"/>
      <c r="M961" s="10">
        <v>178</v>
      </c>
      <c r="N961" s="10">
        <v>178</v>
      </c>
    </row>
    <row r="962" spans="2:14" x14ac:dyDescent="0.2">
      <c r="B962" s="47" t="s">
        <v>10</v>
      </c>
      <c r="C962" s="10"/>
      <c r="D962" s="10"/>
      <c r="E962" s="10">
        <v>178</v>
      </c>
      <c r="F962" s="10">
        <v>178</v>
      </c>
      <c r="G962" s="10"/>
      <c r="H962" s="10"/>
      <c r="I962" s="10"/>
      <c r="J962" s="10"/>
      <c r="K962" s="10"/>
      <c r="L962" s="10"/>
      <c r="M962" s="10">
        <v>178</v>
      </c>
      <c r="N962" s="10">
        <v>178</v>
      </c>
    </row>
    <row r="963" spans="2:14" x14ac:dyDescent="0.2">
      <c r="B963" s="11" t="s">
        <v>574</v>
      </c>
      <c r="C963" s="10"/>
      <c r="D963" s="10"/>
      <c r="E963" s="10">
        <v>77</v>
      </c>
      <c r="F963" s="10">
        <v>77</v>
      </c>
      <c r="G963" s="10">
        <v>51</v>
      </c>
      <c r="H963" s="10"/>
      <c r="I963" s="10"/>
      <c r="J963" s="10"/>
      <c r="K963" s="10"/>
      <c r="L963" s="10"/>
      <c r="M963" s="10">
        <v>128</v>
      </c>
      <c r="N963" s="10">
        <v>77</v>
      </c>
    </row>
    <row r="964" spans="2:14" x14ac:dyDescent="0.2">
      <c r="B964" s="47" t="s">
        <v>116</v>
      </c>
      <c r="C964" s="10"/>
      <c r="D964" s="10"/>
      <c r="E964" s="10">
        <v>77</v>
      </c>
      <c r="F964" s="10">
        <v>77</v>
      </c>
      <c r="G964" s="10"/>
      <c r="H964" s="10"/>
      <c r="I964" s="10"/>
      <c r="J964" s="10"/>
      <c r="K964" s="10"/>
      <c r="L964" s="10"/>
      <c r="M964" s="10">
        <v>77</v>
      </c>
      <c r="N964" s="10">
        <v>77</v>
      </c>
    </row>
    <row r="965" spans="2:14" x14ac:dyDescent="0.2">
      <c r="B965" s="47" t="s">
        <v>757</v>
      </c>
      <c r="C965" s="10"/>
      <c r="D965" s="10"/>
      <c r="E965" s="10"/>
      <c r="F965" s="10"/>
      <c r="G965" s="10">
        <v>51</v>
      </c>
      <c r="H965" s="10"/>
      <c r="I965" s="10"/>
      <c r="J965" s="10"/>
      <c r="K965" s="10"/>
      <c r="L965" s="10"/>
      <c r="M965" s="10">
        <v>51</v>
      </c>
      <c r="N965" s="10"/>
    </row>
    <row r="966" spans="2:14" x14ac:dyDescent="0.2">
      <c r="B966" s="11" t="s">
        <v>372</v>
      </c>
      <c r="C966" s="10"/>
      <c r="D966" s="10"/>
      <c r="E966" s="10"/>
      <c r="F966" s="10"/>
      <c r="G966" s="10"/>
      <c r="H966" s="10"/>
      <c r="I966" s="10"/>
      <c r="J966" s="10"/>
      <c r="K966" s="10"/>
      <c r="L966" s="10"/>
      <c r="M966" s="10"/>
      <c r="N966" s="10"/>
    </row>
    <row r="967" spans="2:14" x14ac:dyDescent="0.2">
      <c r="B967" s="47" t="s">
        <v>757</v>
      </c>
      <c r="C967" s="10"/>
      <c r="D967" s="10"/>
      <c r="E967" s="10"/>
      <c r="F967" s="10"/>
      <c r="G967" s="10"/>
      <c r="H967" s="10"/>
      <c r="I967" s="10"/>
      <c r="J967" s="10"/>
      <c r="K967" s="10"/>
      <c r="L967" s="10"/>
      <c r="M967" s="10"/>
      <c r="N967" s="10"/>
    </row>
    <row r="968" spans="2:14" x14ac:dyDescent="0.2">
      <c r="B968" s="11" t="s">
        <v>370</v>
      </c>
      <c r="C968" s="10"/>
      <c r="D968" s="10"/>
      <c r="E968" s="10">
        <v>75</v>
      </c>
      <c r="F968" s="10">
        <v>70</v>
      </c>
      <c r="G968" s="10"/>
      <c r="H968" s="10"/>
      <c r="I968" s="10"/>
      <c r="J968" s="10"/>
      <c r="K968" s="10"/>
      <c r="L968" s="10"/>
      <c r="M968" s="10">
        <v>75</v>
      </c>
      <c r="N968" s="10">
        <v>70</v>
      </c>
    </row>
    <row r="969" spans="2:14" x14ac:dyDescent="0.2">
      <c r="B969" s="47" t="s">
        <v>677</v>
      </c>
      <c r="C969" s="10"/>
      <c r="D969" s="10"/>
      <c r="E969" s="10">
        <v>11</v>
      </c>
      <c r="F969" s="10">
        <v>6</v>
      </c>
      <c r="G969" s="10"/>
      <c r="H969" s="10"/>
      <c r="I969" s="10"/>
      <c r="J969" s="10"/>
      <c r="K969" s="10"/>
      <c r="L969" s="10"/>
      <c r="M969" s="10">
        <v>11</v>
      </c>
      <c r="N969" s="10">
        <v>6</v>
      </c>
    </row>
    <row r="970" spans="2:14" x14ac:dyDescent="0.2">
      <c r="B970" s="47" t="s">
        <v>116</v>
      </c>
      <c r="C970" s="10"/>
      <c r="D970" s="10"/>
      <c r="E970" s="10">
        <v>64</v>
      </c>
      <c r="F970" s="10">
        <v>64</v>
      </c>
      <c r="G970" s="10"/>
      <c r="H970" s="10"/>
      <c r="I970" s="10"/>
      <c r="J970" s="10"/>
      <c r="K970" s="10"/>
      <c r="L970" s="10"/>
      <c r="M970" s="10">
        <v>64</v>
      </c>
      <c r="N970" s="10">
        <v>64</v>
      </c>
    </row>
    <row r="971" spans="2:14" x14ac:dyDescent="0.2">
      <c r="B971" s="11" t="s">
        <v>575</v>
      </c>
      <c r="C971" s="10"/>
      <c r="D971" s="10"/>
      <c r="E971" s="10">
        <v>301</v>
      </c>
      <c r="F971" s="10">
        <v>301</v>
      </c>
      <c r="G971" s="10"/>
      <c r="H971" s="10"/>
      <c r="I971" s="10"/>
      <c r="J971" s="10"/>
      <c r="K971" s="10"/>
      <c r="L971" s="10"/>
      <c r="M971" s="10">
        <v>301</v>
      </c>
      <c r="N971" s="10">
        <v>301</v>
      </c>
    </row>
    <row r="972" spans="2:14" x14ac:dyDescent="0.2">
      <c r="B972" s="47" t="s">
        <v>116</v>
      </c>
      <c r="C972" s="10"/>
      <c r="D972" s="10"/>
      <c r="E972" s="10">
        <v>191</v>
      </c>
      <c r="F972" s="10">
        <v>191</v>
      </c>
      <c r="G972" s="10"/>
      <c r="H972" s="10"/>
      <c r="I972" s="10"/>
      <c r="J972" s="10"/>
      <c r="K972" s="10"/>
      <c r="L972" s="10"/>
      <c r="M972" s="10">
        <v>191</v>
      </c>
      <c r="N972" s="10">
        <v>191</v>
      </c>
    </row>
    <row r="973" spans="2:14" x14ac:dyDescent="0.2">
      <c r="B973" s="47" t="s">
        <v>10</v>
      </c>
      <c r="C973" s="10"/>
      <c r="D973" s="10"/>
      <c r="E973" s="10">
        <v>110</v>
      </c>
      <c r="F973" s="10">
        <v>110</v>
      </c>
      <c r="G973" s="10"/>
      <c r="H973" s="10"/>
      <c r="I973" s="10"/>
      <c r="J973" s="10"/>
      <c r="K973" s="10"/>
      <c r="L973" s="10"/>
      <c r="M973" s="10">
        <v>110</v>
      </c>
      <c r="N973" s="10">
        <v>110</v>
      </c>
    </row>
    <row r="974" spans="2:14" x14ac:dyDescent="0.2">
      <c r="B974" s="11" t="s">
        <v>576</v>
      </c>
      <c r="C974" s="10"/>
      <c r="D974" s="10"/>
      <c r="E974" s="10">
        <v>245</v>
      </c>
      <c r="F974" s="10">
        <v>245</v>
      </c>
      <c r="G974" s="10"/>
      <c r="H974" s="10"/>
      <c r="I974" s="10"/>
      <c r="J974" s="10"/>
      <c r="K974" s="10"/>
      <c r="L974" s="10"/>
      <c r="M974" s="10">
        <v>245</v>
      </c>
      <c r="N974" s="10">
        <v>245</v>
      </c>
    </row>
    <row r="975" spans="2:14" x14ac:dyDescent="0.2">
      <c r="B975" s="47" t="s">
        <v>116</v>
      </c>
      <c r="C975" s="10"/>
      <c r="D975" s="10"/>
      <c r="E975" s="10">
        <v>245</v>
      </c>
      <c r="F975" s="10">
        <v>245</v>
      </c>
      <c r="G975" s="10"/>
      <c r="H975" s="10"/>
      <c r="I975" s="10"/>
      <c r="J975" s="10"/>
      <c r="K975" s="10"/>
      <c r="L975" s="10"/>
      <c r="M975" s="10">
        <v>245</v>
      </c>
      <c r="N975" s="10">
        <v>245</v>
      </c>
    </row>
    <row r="976" spans="2:14" x14ac:dyDescent="0.2">
      <c r="B976" s="11" t="s">
        <v>681</v>
      </c>
      <c r="C976" s="10"/>
      <c r="D976" s="10"/>
      <c r="E976" s="10">
        <v>40</v>
      </c>
      <c r="F976" s="10"/>
      <c r="G976" s="10"/>
      <c r="H976" s="10"/>
      <c r="I976" s="10"/>
      <c r="J976" s="10"/>
      <c r="K976" s="10"/>
      <c r="L976" s="10"/>
      <c r="M976" s="10">
        <v>40</v>
      </c>
      <c r="N976" s="10"/>
    </row>
    <row r="977" spans="2:14" x14ac:dyDescent="0.2">
      <c r="B977" s="47" t="s">
        <v>677</v>
      </c>
      <c r="C977" s="10"/>
      <c r="D977" s="10"/>
      <c r="E977" s="10">
        <v>40</v>
      </c>
      <c r="F977" s="10"/>
      <c r="G977" s="10"/>
      <c r="H977" s="10"/>
      <c r="I977" s="10"/>
      <c r="J977" s="10"/>
      <c r="K977" s="10"/>
      <c r="L977" s="10"/>
      <c r="M977" s="10">
        <v>40</v>
      </c>
      <c r="N977" s="10"/>
    </row>
    <row r="978" spans="2:14" x14ac:dyDescent="0.2">
      <c r="B978" s="11" t="s">
        <v>190</v>
      </c>
      <c r="C978" s="10"/>
      <c r="D978" s="10"/>
      <c r="E978" s="10"/>
      <c r="F978" s="10"/>
      <c r="G978" s="10">
        <v>84</v>
      </c>
      <c r="H978" s="10"/>
      <c r="I978" s="10"/>
      <c r="J978" s="10"/>
      <c r="K978" s="10"/>
      <c r="L978" s="10"/>
      <c r="M978" s="10">
        <v>84</v>
      </c>
      <c r="N978" s="10"/>
    </row>
    <row r="979" spans="2:14" x14ac:dyDescent="0.2">
      <c r="B979" s="47" t="s">
        <v>692</v>
      </c>
      <c r="C979" s="10"/>
      <c r="D979" s="10"/>
      <c r="E979" s="10"/>
      <c r="F979" s="10"/>
      <c r="G979" s="10">
        <v>84</v>
      </c>
      <c r="H979" s="10"/>
      <c r="I979" s="10"/>
      <c r="J979" s="10"/>
      <c r="K979" s="10"/>
      <c r="L979" s="10"/>
      <c r="M979" s="10">
        <v>84</v>
      </c>
      <c r="N979" s="10"/>
    </row>
    <row r="980" spans="2:14" x14ac:dyDescent="0.2">
      <c r="B980" s="11" t="s">
        <v>14</v>
      </c>
      <c r="C980" s="10"/>
      <c r="D980" s="10"/>
      <c r="E980" s="10">
        <v>251</v>
      </c>
      <c r="F980" s="10">
        <v>251</v>
      </c>
      <c r="G980" s="10"/>
      <c r="H980" s="10"/>
      <c r="I980" s="10"/>
      <c r="J980" s="10"/>
      <c r="K980" s="10"/>
      <c r="L980" s="10"/>
      <c r="M980" s="10">
        <v>251</v>
      </c>
      <c r="N980" s="10">
        <v>251</v>
      </c>
    </row>
    <row r="981" spans="2:14" x14ac:dyDescent="0.2">
      <c r="B981" s="47" t="s">
        <v>116</v>
      </c>
      <c r="C981" s="10"/>
      <c r="D981" s="10"/>
      <c r="E981" s="10">
        <v>251</v>
      </c>
      <c r="F981" s="10">
        <v>251</v>
      </c>
      <c r="G981" s="10"/>
      <c r="H981" s="10"/>
      <c r="I981" s="10"/>
      <c r="J981" s="10"/>
      <c r="K981" s="10"/>
      <c r="L981" s="10"/>
      <c r="M981" s="10">
        <v>251</v>
      </c>
      <c r="N981" s="10">
        <v>251</v>
      </c>
    </row>
    <row r="982" spans="2:14" x14ac:dyDescent="0.2">
      <c r="B982" s="11" t="s">
        <v>22</v>
      </c>
      <c r="C982" s="10"/>
      <c r="D982" s="10"/>
      <c r="E982" s="10">
        <v>112</v>
      </c>
      <c r="F982" s="10">
        <v>112</v>
      </c>
      <c r="G982" s="10"/>
      <c r="H982" s="10"/>
      <c r="I982" s="10"/>
      <c r="J982" s="10"/>
      <c r="K982" s="10"/>
      <c r="L982" s="10"/>
      <c r="M982" s="10">
        <v>112</v>
      </c>
      <c r="N982" s="10">
        <v>112</v>
      </c>
    </row>
    <row r="983" spans="2:14" x14ac:dyDescent="0.2">
      <c r="B983" s="47" t="s">
        <v>10</v>
      </c>
      <c r="C983" s="10"/>
      <c r="D983" s="10"/>
      <c r="E983" s="10">
        <v>112</v>
      </c>
      <c r="F983" s="10">
        <v>112</v>
      </c>
      <c r="G983" s="10"/>
      <c r="H983" s="10"/>
      <c r="I983" s="10"/>
      <c r="J983" s="10"/>
      <c r="K983" s="10"/>
      <c r="L983" s="10"/>
      <c r="M983" s="10">
        <v>112</v>
      </c>
      <c r="N983" s="10">
        <v>112</v>
      </c>
    </row>
    <row r="984" spans="2:14" x14ac:dyDescent="0.2">
      <c r="B984" s="11" t="s">
        <v>577</v>
      </c>
      <c r="C984" s="10"/>
      <c r="D984" s="10"/>
      <c r="E984" s="10">
        <v>125</v>
      </c>
      <c r="F984" s="10">
        <v>125</v>
      </c>
      <c r="G984" s="10"/>
      <c r="H984" s="10"/>
      <c r="I984" s="10"/>
      <c r="J984" s="10"/>
      <c r="K984" s="10"/>
      <c r="L984" s="10"/>
      <c r="M984" s="10">
        <v>125</v>
      </c>
      <c r="N984" s="10">
        <v>125</v>
      </c>
    </row>
    <row r="985" spans="2:14" x14ac:dyDescent="0.2">
      <c r="B985" s="47" t="s">
        <v>10</v>
      </c>
      <c r="C985" s="10"/>
      <c r="D985" s="10"/>
      <c r="E985" s="10">
        <v>125</v>
      </c>
      <c r="F985" s="10">
        <v>125</v>
      </c>
      <c r="G985" s="10"/>
      <c r="H985" s="10"/>
      <c r="I985" s="10"/>
      <c r="J985" s="10"/>
      <c r="K985" s="10"/>
      <c r="L985" s="10"/>
      <c r="M985" s="10">
        <v>125</v>
      </c>
      <c r="N985" s="10">
        <v>125</v>
      </c>
    </row>
    <row r="986" spans="2:14" x14ac:dyDescent="0.2">
      <c r="B986" s="11" t="s">
        <v>578</v>
      </c>
      <c r="C986" s="10"/>
      <c r="D986" s="10"/>
      <c r="E986" s="10">
        <v>252</v>
      </c>
      <c r="F986" s="10">
        <v>252</v>
      </c>
      <c r="G986" s="10"/>
      <c r="H986" s="10"/>
      <c r="I986" s="10"/>
      <c r="J986" s="10"/>
      <c r="K986" s="10"/>
      <c r="L986" s="10"/>
      <c r="M986" s="10">
        <v>252</v>
      </c>
      <c r="N986" s="10">
        <v>252</v>
      </c>
    </row>
    <row r="987" spans="2:14" x14ac:dyDescent="0.2">
      <c r="B987" s="47" t="s">
        <v>116</v>
      </c>
      <c r="C987" s="10"/>
      <c r="D987" s="10"/>
      <c r="E987" s="10">
        <v>252</v>
      </c>
      <c r="F987" s="10">
        <v>252</v>
      </c>
      <c r="G987" s="10"/>
      <c r="H987" s="10"/>
      <c r="I987" s="10"/>
      <c r="J987" s="10"/>
      <c r="K987" s="10"/>
      <c r="L987" s="10"/>
      <c r="M987" s="10">
        <v>252</v>
      </c>
      <c r="N987" s="10">
        <v>252</v>
      </c>
    </row>
    <row r="988" spans="2:14" x14ac:dyDescent="0.2">
      <c r="B988" s="11" t="s">
        <v>332</v>
      </c>
      <c r="C988" s="10"/>
      <c r="D988" s="10"/>
      <c r="E988" s="10"/>
      <c r="F988" s="10"/>
      <c r="G988" s="10"/>
      <c r="H988" s="10"/>
      <c r="I988" s="10"/>
      <c r="J988" s="10"/>
      <c r="K988" s="10"/>
      <c r="L988" s="10"/>
      <c r="M988" s="10"/>
      <c r="N988" s="10"/>
    </row>
    <row r="989" spans="2:14" x14ac:dyDescent="0.2">
      <c r="B989" s="47" t="s">
        <v>757</v>
      </c>
      <c r="C989" s="10"/>
      <c r="D989" s="10"/>
      <c r="E989" s="10"/>
      <c r="F989" s="10"/>
      <c r="G989" s="10"/>
      <c r="H989" s="10"/>
      <c r="I989" s="10"/>
      <c r="J989" s="10"/>
      <c r="K989" s="10"/>
      <c r="L989" s="10"/>
      <c r="M989" s="10"/>
      <c r="N989" s="10"/>
    </row>
    <row r="990" spans="2:14" x14ac:dyDescent="0.2">
      <c r="B990" s="11" t="s">
        <v>351</v>
      </c>
      <c r="C990" s="10"/>
      <c r="D990" s="10"/>
      <c r="E990" s="10">
        <v>25</v>
      </c>
      <c r="F990" s="10">
        <v>6</v>
      </c>
      <c r="G990" s="10">
        <v>31</v>
      </c>
      <c r="H990" s="10"/>
      <c r="I990" s="10"/>
      <c r="J990" s="10"/>
      <c r="K990" s="10"/>
      <c r="L990" s="10"/>
      <c r="M990" s="10">
        <v>56</v>
      </c>
      <c r="N990" s="10">
        <v>6</v>
      </c>
    </row>
    <row r="991" spans="2:14" x14ac:dyDescent="0.2">
      <c r="B991" s="47" t="s">
        <v>677</v>
      </c>
      <c r="C991" s="10"/>
      <c r="D991" s="10"/>
      <c r="E991" s="10">
        <v>25</v>
      </c>
      <c r="F991" s="10">
        <v>6</v>
      </c>
      <c r="G991" s="10"/>
      <c r="H991" s="10"/>
      <c r="I991" s="10"/>
      <c r="J991" s="10"/>
      <c r="K991" s="10"/>
      <c r="L991" s="10"/>
      <c r="M991" s="10">
        <v>25</v>
      </c>
      <c r="N991" s="10">
        <v>6</v>
      </c>
    </row>
    <row r="992" spans="2:14" x14ac:dyDescent="0.2">
      <c r="B992" s="47" t="s">
        <v>757</v>
      </c>
      <c r="C992" s="10"/>
      <c r="D992" s="10"/>
      <c r="E992" s="10"/>
      <c r="F992" s="10"/>
      <c r="G992" s="10">
        <v>31</v>
      </c>
      <c r="H992" s="10"/>
      <c r="I992" s="10"/>
      <c r="J992" s="10"/>
      <c r="K992" s="10"/>
      <c r="L992" s="10"/>
      <c r="M992" s="10">
        <v>31</v>
      </c>
      <c r="N992" s="10"/>
    </row>
    <row r="993" spans="2:14" x14ac:dyDescent="0.2">
      <c r="B993" s="11" t="s">
        <v>579</v>
      </c>
      <c r="C993" s="10"/>
      <c r="D993" s="10"/>
      <c r="E993" s="10">
        <v>75</v>
      </c>
      <c r="F993" s="10">
        <v>75</v>
      </c>
      <c r="G993" s="10"/>
      <c r="H993" s="10"/>
      <c r="I993" s="10"/>
      <c r="J993" s="10"/>
      <c r="K993" s="10"/>
      <c r="L993" s="10"/>
      <c r="M993" s="10">
        <v>75</v>
      </c>
      <c r="N993" s="10">
        <v>75</v>
      </c>
    </row>
    <row r="994" spans="2:14" x14ac:dyDescent="0.2">
      <c r="B994" s="47" t="s">
        <v>116</v>
      </c>
      <c r="C994" s="10"/>
      <c r="D994" s="10"/>
      <c r="E994" s="10">
        <v>75</v>
      </c>
      <c r="F994" s="10">
        <v>75</v>
      </c>
      <c r="G994" s="10"/>
      <c r="H994" s="10"/>
      <c r="I994" s="10"/>
      <c r="J994" s="10"/>
      <c r="K994" s="10"/>
      <c r="L994" s="10"/>
      <c r="M994" s="10">
        <v>75</v>
      </c>
      <c r="N994" s="10">
        <v>75</v>
      </c>
    </row>
    <row r="995" spans="2:14" x14ac:dyDescent="0.2">
      <c r="B995" s="7" t="s">
        <v>73</v>
      </c>
      <c r="C995" s="10"/>
      <c r="D995" s="10"/>
      <c r="E995" s="10">
        <v>855</v>
      </c>
      <c r="F995" s="10">
        <v>854</v>
      </c>
      <c r="G995" s="10"/>
      <c r="H995" s="10"/>
      <c r="I995" s="10"/>
      <c r="J995" s="10"/>
      <c r="K995" s="10"/>
      <c r="L995" s="10"/>
      <c r="M995" s="10">
        <v>855</v>
      </c>
      <c r="N995" s="10">
        <v>854</v>
      </c>
    </row>
    <row r="996" spans="2:14" x14ac:dyDescent="0.2">
      <c r="B996" s="11" t="s">
        <v>120</v>
      </c>
      <c r="C996" s="10"/>
      <c r="D996" s="10"/>
      <c r="E996" s="10">
        <v>190</v>
      </c>
      <c r="F996" s="10">
        <v>190</v>
      </c>
      <c r="G996" s="10"/>
      <c r="H996" s="10"/>
      <c r="I996" s="10"/>
      <c r="J996" s="10"/>
      <c r="K996" s="10"/>
      <c r="L996" s="10"/>
      <c r="M996" s="10">
        <v>190</v>
      </c>
      <c r="N996" s="10">
        <v>190</v>
      </c>
    </row>
    <row r="997" spans="2:14" x14ac:dyDescent="0.2">
      <c r="B997" s="47" t="s">
        <v>116</v>
      </c>
      <c r="C997" s="10"/>
      <c r="D997" s="10"/>
      <c r="E997" s="10">
        <v>190</v>
      </c>
      <c r="F997" s="10">
        <v>190</v>
      </c>
      <c r="G997" s="10"/>
      <c r="H997" s="10"/>
      <c r="I997" s="10"/>
      <c r="J997" s="10"/>
      <c r="K997" s="10"/>
      <c r="L997" s="10"/>
      <c r="M997" s="10">
        <v>190</v>
      </c>
      <c r="N997" s="10">
        <v>190</v>
      </c>
    </row>
    <row r="998" spans="2:14" x14ac:dyDescent="0.2">
      <c r="B998" s="11" t="s">
        <v>293</v>
      </c>
      <c r="C998" s="10"/>
      <c r="D998" s="10"/>
      <c r="E998" s="10">
        <v>149</v>
      </c>
      <c r="F998" s="10">
        <v>149</v>
      </c>
      <c r="G998" s="10"/>
      <c r="H998" s="10"/>
      <c r="I998" s="10"/>
      <c r="J998" s="10"/>
      <c r="K998" s="10"/>
      <c r="L998" s="10"/>
      <c r="M998" s="10">
        <v>149</v>
      </c>
      <c r="N998" s="10">
        <v>149</v>
      </c>
    </row>
    <row r="999" spans="2:14" x14ac:dyDescent="0.2">
      <c r="B999" s="47" t="s">
        <v>116</v>
      </c>
      <c r="C999" s="10"/>
      <c r="D999" s="10"/>
      <c r="E999" s="10">
        <v>149</v>
      </c>
      <c r="F999" s="10">
        <v>149</v>
      </c>
      <c r="G999" s="10"/>
      <c r="H999" s="10"/>
      <c r="I999" s="10"/>
      <c r="J999" s="10"/>
      <c r="K999" s="10"/>
      <c r="L999" s="10"/>
      <c r="M999" s="10">
        <v>149</v>
      </c>
      <c r="N999" s="10">
        <v>149</v>
      </c>
    </row>
    <row r="1000" spans="2:14" x14ac:dyDescent="0.2">
      <c r="B1000" s="11" t="s">
        <v>580</v>
      </c>
      <c r="C1000" s="10"/>
      <c r="D1000" s="10"/>
      <c r="E1000" s="10">
        <v>224</v>
      </c>
      <c r="F1000" s="10">
        <v>224</v>
      </c>
      <c r="G1000" s="10"/>
      <c r="H1000" s="10"/>
      <c r="I1000" s="10"/>
      <c r="J1000" s="10"/>
      <c r="K1000" s="10"/>
      <c r="L1000" s="10"/>
      <c r="M1000" s="10">
        <v>224</v>
      </c>
      <c r="N1000" s="10">
        <v>224</v>
      </c>
    </row>
    <row r="1001" spans="2:14" x14ac:dyDescent="0.2">
      <c r="B1001" s="47" t="s">
        <v>116</v>
      </c>
      <c r="C1001" s="10"/>
      <c r="D1001" s="10"/>
      <c r="E1001" s="10">
        <v>224</v>
      </c>
      <c r="F1001" s="10">
        <v>224</v>
      </c>
      <c r="G1001" s="10"/>
      <c r="H1001" s="10"/>
      <c r="I1001" s="10"/>
      <c r="J1001" s="10"/>
      <c r="K1001" s="10"/>
      <c r="L1001" s="10"/>
      <c r="M1001" s="10">
        <v>224</v>
      </c>
      <c r="N1001" s="10">
        <v>224</v>
      </c>
    </row>
    <row r="1002" spans="2:14" x14ac:dyDescent="0.2">
      <c r="B1002" s="11" t="s">
        <v>218</v>
      </c>
      <c r="C1002" s="10"/>
      <c r="D1002" s="10"/>
      <c r="E1002" s="10">
        <v>161</v>
      </c>
      <c r="F1002" s="10">
        <v>161</v>
      </c>
      <c r="G1002" s="10"/>
      <c r="H1002" s="10"/>
      <c r="I1002" s="10"/>
      <c r="J1002" s="10"/>
      <c r="K1002" s="10"/>
      <c r="L1002" s="10"/>
      <c r="M1002" s="10">
        <v>161</v>
      </c>
      <c r="N1002" s="10">
        <v>161</v>
      </c>
    </row>
    <row r="1003" spans="2:14" x14ac:dyDescent="0.2">
      <c r="B1003" s="47" t="s">
        <v>116</v>
      </c>
      <c r="C1003" s="10"/>
      <c r="D1003" s="10"/>
      <c r="E1003" s="10">
        <v>161</v>
      </c>
      <c r="F1003" s="10">
        <v>161</v>
      </c>
      <c r="G1003" s="10"/>
      <c r="H1003" s="10"/>
      <c r="I1003" s="10"/>
      <c r="J1003" s="10"/>
      <c r="K1003" s="10"/>
      <c r="L1003" s="10"/>
      <c r="M1003" s="10">
        <v>161</v>
      </c>
      <c r="N1003" s="10">
        <v>161</v>
      </c>
    </row>
    <row r="1004" spans="2:14" x14ac:dyDescent="0.2">
      <c r="B1004" s="11" t="s">
        <v>581</v>
      </c>
      <c r="C1004" s="10"/>
      <c r="D1004" s="10"/>
      <c r="E1004" s="10">
        <v>130</v>
      </c>
      <c r="F1004" s="10">
        <v>130</v>
      </c>
      <c r="G1004" s="10"/>
      <c r="H1004" s="10"/>
      <c r="I1004" s="10"/>
      <c r="J1004" s="10"/>
      <c r="K1004" s="10"/>
      <c r="L1004" s="10"/>
      <c r="M1004" s="10">
        <v>130</v>
      </c>
      <c r="N1004" s="10">
        <v>130</v>
      </c>
    </row>
    <row r="1005" spans="2:14" x14ac:dyDescent="0.2">
      <c r="B1005" s="47" t="s">
        <v>116</v>
      </c>
      <c r="C1005" s="10"/>
      <c r="D1005" s="10"/>
      <c r="E1005" s="10">
        <v>130</v>
      </c>
      <c r="F1005" s="10">
        <v>130</v>
      </c>
      <c r="G1005" s="10"/>
      <c r="H1005" s="10"/>
      <c r="I1005" s="10"/>
      <c r="J1005" s="10"/>
      <c r="K1005" s="10"/>
      <c r="L1005" s="10"/>
      <c r="M1005" s="10">
        <v>130</v>
      </c>
      <c r="N1005" s="10">
        <v>130</v>
      </c>
    </row>
    <row r="1006" spans="2:14" x14ac:dyDescent="0.2">
      <c r="B1006" s="11" t="s">
        <v>682</v>
      </c>
      <c r="C1006" s="10"/>
      <c r="D1006" s="10"/>
      <c r="E1006" s="10">
        <v>1</v>
      </c>
      <c r="F1006" s="10"/>
      <c r="G1006" s="10"/>
      <c r="H1006" s="10"/>
      <c r="I1006" s="10"/>
      <c r="J1006" s="10"/>
      <c r="K1006" s="10"/>
      <c r="L1006" s="10"/>
      <c r="M1006" s="10">
        <v>1</v>
      </c>
      <c r="N1006" s="10"/>
    </row>
    <row r="1007" spans="2:14" x14ac:dyDescent="0.2">
      <c r="B1007" s="47" t="s">
        <v>677</v>
      </c>
      <c r="C1007" s="10"/>
      <c r="D1007" s="10"/>
      <c r="E1007" s="10">
        <v>1</v>
      </c>
      <c r="F1007" s="10"/>
      <c r="G1007" s="10"/>
      <c r="H1007" s="10"/>
      <c r="I1007" s="10"/>
      <c r="J1007" s="10"/>
      <c r="K1007" s="10"/>
      <c r="L1007" s="10"/>
      <c r="M1007" s="10">
        <v>1</v>
      </c>
      <c r="N1007" s="10"/>
    </row>
    <row r="1008" spans="2:14" x14ac:dyDescent="0.2">
      <c r="B1008" s="7" t="s">
        <v>74</v>
      </c>
      <c r="C1008" s="10"/>
      <c r="D1008" s="10"/>
      <c r="E1008" s="10">
        <v>2401</v>
      </c>
      <c r="F1008" s="10">
        <v>1765</v>
      </c>
      <c r="G1008" s="10">
        <v>709</v>
      </c>
      <c r="H1008" s="10">
        <v>87</v>
      </c>
      <c r="I1008" s="10"/>
      <c r="J1008" s="10"/>
      <c r="K1008" s="10"/>
      <c r="L1008" s="10"/>
      <c r="M1008" s="10">
        <v>3110</v>
      </c>
      <c r="N1008" s="10">
        <v>1852</v>
      </c>
    </row>
    <row r="1009" spans="2:14" x14ac:dyDescent="0.2">
      <c r="B1009" s="11" t="s">
        <v>582</v>
      </c>
      <c r="C1009" s="10"/>
      <c r="D1009" s="10"/>
      <c r="E1009" s="10">
        <v>131</v>
      </c>
      <c r="F1009" s="10">
        <v>131</v>
      </c>
      <c r="G1009" s="10"/>
      <c r="H1009" s="10"/>
      <c r="I1009" s="10"/>
      <c r="J1009" s="10"/>
      <c r="K1009" s="10"/>
      <c r="L1009" s="10"/>
      <c r="M1009" s="10">
        <v>131</v>
      </c>
      <c r="N1009" s="10">
        <v>131</v>
      </c>
    </row>
    <row r="1010" spans="2:14" x14ac:dyDescent="0.2">
      <c r="B1010" s="47" t="s">
        <v>10</v>
      </c>
      <c r="C1010" s="10"/>
      <c r="D1010" s="10"/>
      <c r="E1010" s="10">
        <v>131</v>
      </c>
      <c r="F1010" s="10">
        <v>131</v>
      </c>
      <c r="G1010" s="10"/>
      <c r="H1010" s="10"/>
      <c r="I1010" s="10"/>
      <c r="J1010" s="10"/>
      <c r="K1010" s="10"/>
      <c r="L1010" s="10"/>
      <c r="M1010" s="10">
        <v>131</v>
      </c>
      <c r="N1010" s="10">
        <v>131</v>
      </c>
    </row>
    <row r="1011" spans="2:14" x14ac:dyDescent="0.2">
      <c r="B1011" s="11" t="s">
        <v>187</v>
      </c>
      <c r="C1011" s="10"/>
      <c r="D1011" s="10"/>
      <c r="E1011" s="10">
        <v>164</v>
      </c>
      <c r="F1011" s="10">
        <v>160</v>
      </c>
      <c r="G1011" s="10"/>
      <c r="H1011" s="10"/>
      <c r="I1011" s="10"/>
      <c r="J1011" s="10"/>
      <c r="K1011" s="10"/>
      <c r="L1011" s="10"/>
      <c r="M1011" s="10">
        <v>164</v>
      </c>
      <c r="N1011" s="10">
        <v>160</v>
      </c>
    </row>
    <row r="1012" spans="2:14" x14ac:dyDescent="0.2">
      <c r="B1012" s="47" t="s">
        <v>677</v>
      </c>
      <c r="C1012" s="10"/>
      <c r="D1012" s="10"/>
      <c r="E1012" s="10">
        <v>14</v>
      </c>
      <c r="F1012" s="10">
        <v>10</v>
      </c>
      <c r="G1012" s="10"/>
      <c r="H1012" s="10"/>
      <c r="I1012" s="10"/>
      <c r="J1012" s="10"/>
      <c r="K1012" s="10"/>
      <c r="L1012" s="10"/>
      <c r="M1012" s="10">
        <v>14</v>
      </c>
      <c r="N1012" s="10">
        <v>10</v>
      </c>
    </row>
    <row r="1013" spans="2:14" x14ac:dyDescent="0.2">
      <c r="B1013" s="47" t="s">
        <v>10</v>
      </c>
      <c r="C1013" s="10"/>
      <c r="D1013" s="10"/>
      <c r="E1013" s="10">
        <v>150</v>
      </c>
      <c r="F1013" s="10">
        <v>150</v>
      </c>
      <c r="G1013" s="10"/>
      <c r="H1013" s="10"/>
      <c r="I1013" s="10"/>
      <c r="J1013" s="10"/>
      <c r="K1013" s="10"/>
      <c r="L1013" s="10"/>
      <c r="M1013" s="10">
        <v>150</v>
      </c>
      <c r="N1013" s="10">
        <v>150</v>
      </c>
    </row>
    <row r="1014" spans="2:14" x14ac:dyDescent="0.2">
      <c r="B1014" s="11" t="s">
        <v>188</v>
      </c>
      <c r="C1014" s="10"/>
      <c r="D1014" s="10"/>
      <c r="E1014" s="10">
        <v>15</v>
      </c>
      <c r="F1014" s="10">
        <v>0</v>
      </c>
      <c r="G1014" s="10">
        <v>27</v>
      </c>
      <c r="H1014" s="10">
        <v>0</v>
      </c>
      <c r="I1014" s="10"/>
      <c r="J1014" s="10"/>
      <c r="K1014" s="10"/>
      <c r="L1014" s="10"/>
      <c r="M1014" s="10">
        <v>42</v>
      </c>
      <c r="N1014" s="10">
        <v>0</v>
      </c>
    </row>
    <row r="1015" spans="2:14" x14ac:dyDescent="0.2">
      <c r="B1015" s="47" t="s">
        <v>717</v>
      </c>
      <c r="C1015" s="10"/>
      <c r="D1015" s="10"/>
      <c r="E1015" s="10">
        <v>15</v>
      </c>
      <c r="F1015" s="10">
        <v>0</v>
      </c>
      <c r="G1015" s="10">
        <v>27</v>
      </c>
      <c r="H1015" s="10">
        <v>0</v>
      </c>
      <c r="I1015" s="10"/>
      <c r="J1015" s="10"/>
      <c r="K1015" s="10"/>
      <c r="L1015" s="10"/>
      <c r="M1015" s="10">
        <v>42</v>
      </c>
      <c r="N1015" s="10">
        <v>0</v>
      </c>
    </row>
    <row r="1016" spans="2:14" x14ac:dyDescent="0.2">
      <c r="B1016" s="11" t="s">
        <v>352</v>
      </c>
      <c r="C1016" s="10"/>
      <c r="D1016" s="10"/>
      <c r="E1016" s="10">
        <v>10</v>
      </c>
      <c r="F1016" s="10"/>
      <c r="G1016" s="10"/>
      <c r="H1016" s="10"/>
      <c r="I1016" s="10"/>
      <c r="J1016" s="10"/>
      <c r="K1016" s="10"/>
      <c r="L1016" s="10"/>
      <c r="M1016" s="10">
        <v>10</v>
      </c>
      <c r="N1016" s="10"/>
    </row>
    <row r="1017" spans="2:14" x14ac:dyDescent="0.2">
      <c r="B1017" s="47" t="s">
        <v>677</v>
      </c>
      <c r="C1017" s="10"/>
      <c r="D1017" s="10"/>
      <c r="E1017" s="10">
        <v>10</v>
      </c>
      <c r="F1017" s="10"/>
      <c r="G1017" s="10"/>
      <c r="H1017" s="10"/>
      <c r="I1017" s="10"/>
      <c r="J1017" s="10"/>
      <c r="K1017" s="10"/>
      <c r="L1017" s="10"/>
      <c r="M1017" s="10">
        <v>10</v>
      </c>
      <c r="N1017" s="10"/>
    </row>
    <row r="1018" spans="2:14" x14ac:dyDescent="0.2">
      <c r="B1018" s="47" t="s">
        <v>694</v>
      </c>
      <c r="C1018" s="10"/>
      <c r="D1018" s="10"/>
      <c r="E1018" s="10"/>
      <c r="F1018" s="10"/>
      <c r="G1018" s="10"/>
      <c r="H1018" s="10"/>
      <c r="I1018" s="10"/>
      <c r="J1018" s="10"/>
      <c r="K1018" s="10"/>
      <c r="L1018" s="10"/>
      <c r="M1018" s="10"/>
      <c r="N1018" s="10"/>
    </row>
    <row r="1019" spans="2:14" x14ac:dyDescent="0.2">
      <c r="B1019" s="11" t="s">
        <v>353</v>
      </c>
      <c r="C1019" s="10"/>
      <c r="D1019" s="10"/>
      <c r="E1019" s="10">
        <v>26</v>
      </c>
      <c r="F1019" s="10">
        <v>26</v>
      </c>
      <c r="G1019" s="10"/>
      <c r="H1019" s="10"/>
      <c r="I1019" s="10"/>
      <c r="J1019" s="10"/>
      <c r="K1019" s="10"/>
      <c r="L1019" s="10"/>
      <c r="M1019" s="10">
        <v>26</v>
      </c>
      <c r="N1019" s="10">
        <v>26</v>
      </c>
    </row>
    <row r="1020" spans="2:14" x14ac:dyDescent="0.2">
      <c r="B1020" s="47" t="s">
        <v>677</v>
      </c>
      <c r="C1020" s="10"/>
      <c r="D1020" s="10"/>
      <c r="E1020" s="10">
        <v>16</v>
      </c>
      <c r="F1020" s="10">
        <v>16</v>
      </c>
      <c r="G1020" s="10"/>
      <c r="H1020" s="10"/>
      <c r="I1020" s="10"/>
      <c r="J1020" s="10"/>
      <c r="K1020" s="10"/>
      <c r="L1020" s="10"/>
      <c r="M1020" s="10">
        <v>16</v>
      </c>
      <c r="N1020" s="10">
        <v>16</v>
      </c>
    </row>
    <row r="1021" spans="2:14" x14ac:dyDescent="0.2">
      <c r="B1021" s="47" t="s">
        <v>688</v>
      </c>
      <c r="C1021" s="10"/>
      <c r="D1021" s="10"/>
      <c r="E1021" s="10">
        <v>10</v>
      </c>
      <c r="F1021" s="10">
        <v>10</v>
      </c>
      <c r="G1021" s="10"/>
      <c r="H1021" s="10"/>
      <c r="I1021" s="10"/>
      <c r="J1021" s="10"/>
      <c r="K1021" s="10"/>
      <c r="L1021" s="10"/>
      <c r="M1021" s="10">
        <v>10</v>
      </c>
      <c r="N1021" s="10">
        <v>10</v>
      </c>
    </row>
    <row r="1022" spans="2:14" x14ac:dyDescent="0.2">
      <c r="B1022" s="11" t="s">
        <v>16</v>
      </c>
      <c r="C1022" s="10"/>
      <c r="D1022" s="10"/>
      <c r="E1022" s="10"/>
      <c r="F1022" s="10"/>
      <c r="G1022" s="10">
        <v>11</v>
      </c>
      <c r="H1022" s="10"/>
      <c r="I1022" s="10"/>
      <c r="J1022" s="10"/>
      <c r="K1022" s="10"/>
      <c r="L1022" s="10"/>
      <c r="M1022" s="10">
        <v>11</v>
      </c>
      <c r="N1022" s="10"/>
    </row>
    <row r="1023" spans="2:14" x14ac:dyDescent="0.2">
      <c r="B1023" s="47" t="s">
        <v>757</v>
      </c>
      <c r="C1023" s="10"/>
      <c r="D1023" s="10"/>
      <c r="E1023" s="10"/>
      <c r="F1023" s="10"/>
      <c r="G1023" s="10">
        <v>11</v>
      </c>
      <c r="H1023" s="10"/>
      <c r="I1023" s="10"/>
      <c r="J1023" s="10"/>
      <c r="K1023" s="10"/>
      <c r="L1023" s="10"/>
      <c r="M1023" s="10">
        <v>11</v>
      </c>
      <c r="N1023" s="10"/>
    </row>
    <row r="1024" spans="2:14" x14ac:dyDescent="0.2">
      <c r="B1024" s="11" t="s">
        <v>671</v>
      </c>
      <c r="C1024" s="10"/>
      <c r="D1024" s="10"/>
      <c r="E1024" s="10">
        <v>165</v>
      </c>
      <c r="F1024" s="10">
        <v>80</v>
      </c>
      <c r="G1024" s="10">
        <v>66</v>
      </c>
      <c r="H1024" s="10">
        <v>0</v>
      </c>
      <c r="I1024" s="10"/>
      <c r="J1024" s="10"/>
      <c r="K1024" s="10"/>
      <c r="L1024" s="10"/>
      <c r="M1024" s="10">
        <v>231</v>
      </c>
      <c r="N1024" s="10">
        <v>80</v>
      </c>
    </row>
    <row r="1025" spans="2:14" x14ac:dyDescent="0.2">
      <c r="B1025" s="47" t="s">
        <v>677</v>
      </c>
      <c r="C1025" s="10"/>
      <c r="D1025" s="10"/>
      <c r="E1025" s="10">
        <v>10</v>
      </c>
      <c r="F1025" s="10">
        <v>10</v>
      </c>
      <c r="G1025" s="10"/>
      <c r="H1025" s="10"/>
      <c r="I1025" s="10"/>
      <c r="J1025" s="10"/>
      <c r="K1025" s="10"/>
      <c r="L1025" s="10"/>
      <c r="M1025" s="10">
        <v>10</v>
      </c>
      <c r="N1025" s="10">
        <v>10</v>
      </c>
    </row>
    <row r="1026" spans="2:14" x14ac:dyDescent="0.2">
      <c r="B1026" s="47" t="s">
        <v>688</v>
      </c>
      <c r="C1026" s="10"/>
      <c r="D1026" s="10"/>
      <c r="E1026" s="10">
        <v>140</v>
      </c>
      <c r="F1026" s="10">
        <v>70</v>
      </c>
      <c r="G1026" s="10"/>
      <c r="H1026" s="10"/>
      <c r="I1026" s="10"/>
      <c r="J1026" s="10"/>
      <c r="K1026" s="10"/>
      <c r="L1026" s="10"/>
      <c r="M1026" s="10">
        <v>140</v>
      </c>
      <c r="N1026" s="10">
        <v>70</v>
      </c>
    </row>
    <row r="1027" spans="2:14" x14ac:dyDescent="0.2">
      <c r="B1027" s="47" t="s">
        <v>694</v>
      </c>
      <c r="C1027" s="10"/>
      <c r="D1027" s="10"/>
      <c r="E1027" s="10"/>
      <c r="F1027" s="10"/>
      <c r="G1027" s="10"/>
      <c r="H1027" s="10"/>
      <c r="I1027" s="10"/>
      <c r="J1027" s="10"/>
      <c r="K1027" s="10"/>
      <c r="L1027" s="10"/>
      <c r="M1027" s="10"/>
      <c r="N1027" s="10"/>
    </row>
    <row r="1028" spans="2:14" x14ac:dyDescent="0.2">
      <c r="B1028" s="47" t="s">
        <v>717</v>
      </c>
      <c r="C1028" s="10"/>
      <c r="D1028" s="10"/>
      <c r="E1028" s="10">
        <v>15</v>
      </c>
      <c r="F1028" s="10">
        <v>0</v>
      </c>
      <c r="G1028" s="10">
        <v>17</v>
      </c>
      <c r="H1028" s="10">
        <v>0</v>
      </c>
      <c r="I1028" s="10"/>
      <c r="J1028" s="10"/>
      <c r="K1028" s="10"/>
      <c r="L1028" s="10"/>
      <c r="M1028" s="10">
        <v>32</v>
      </c>
      <c r="N1028" s="10">
        <v>0</v>
      </c>
    </row>
    <row r="1029" spans="2:14" x14ac:dyDescent="0.2">
      <c r="B1029" s="47" t="s">
        <v>757</v>
      </c>
      <c r="C1029" s="10"/>
      <c r="D1029" s="10"/>
      <c r="E1029" s="10"/>
      <c r="F1029" s="10"/>
      <c r="G1029" s="10">
        <v>49</v>
      </c>
      <c r="H1029" s="10"/>
      <c r="I1029" s="10"/>
      <c r="J1029" s="10"/>
      <c r="K1029" s="10"/>
      <c r="L1029" s="10"/>
      <c r="M1029" s="10">
        <v>49</v>
      </c>
      <c r="N1029" s="10"/>
    </row>
    <row r="1030" spans="2:14" x14ac:dyDescent="0.2">
      <c r="B1030" s="11" t="s">
        <v>184</v>
      </c>
      <c r="C1030" s="10"/>
      <c r="D1030" s="10"/>
      <c r="E1030" s="10">
        <v>33</v>
      </c>
      <c r="F1030" s="10">
        <v>12</v>
      </c>
      <c r="G1030" s="10"/>
      <c r="H1030" s="10"/>
      <c r="I1030" s="10"/>
      <c r="J1030" s="10"/>
      <c r="K1030" s="10"/>
      <c r="L1030" s="10"/>
      <c r="M1030" s="10">
        <v>33</v>
      </c>
      <c r="N1030" s="10">
        <v>12</v>
      </c>
    </row>
    <row r="1031" spans="2:14" x14ac:dyDescent="0.2">
      <c r="B1031" s="47" t="s">
        <v>677</v>
      </c>
      <c r="C1031" s="10"/>
      <c r="D1031" s="10"/>
      <c r="E1031" s="10">
        <v>33</v>
      </c>
      <c r="F1031" s="10">
        <v>12</v>
      </c>
      <c r="G1031" s="10"/>
      <c r="H1031" s="10"/>
      <c r="I1031" s="10"/>
      <c r="J1031" s="10"/>
      <c r="K1031" s="10"/>
      <c r="L1031" s="10"/>
      <c r="M1031" s="10">
        <v>33</v>
      </c>
      <c r="N1031" s="10">
        <v>12</v>
      </c>
    </row>
    <row r="1032" spans="2:14" x14ac:dyDescent="0.2">
      <c r="B1032" s="47" t="s">
        <v>10</v>
      </c>
      <c r="C1032" s="10"/>
      <c r="D1032" s="10"/>
      <c r="E1032" s="10"/>
      <c r="F1032" s="10"/>
      <c r="G1032" s="10"/>
      <c r="H1032" s="10"/>
      <c r="I1032" s="10"/>
      <c r="J1032" s="10"/>
      <c r="K1032" s="10"/>
      <c r="L1032" s="10"/>
      <c r="M1032" s="10"/>
      <c r="N1032" s="10"/>
    </row>
    <row r="1033" spans="2:14" x14ac:dyDescent="0.2">
      <c r="B1033" s="11" t="s">
        <v>683</v>
      </c>
      <c r="C1033" s="10"/>
      <c r="D1033" s="10"/>
      <c r="E1033" s="10">
        <v>9</v>
      </c>
      <c r="F1033" s="10"/>
      <c r="G1033" s="10"/>
      <c r="H1033" s="10"/>
      <c r="I1033" s="10"/>
      <c r="J1033" s="10"/>
      <c r="K1033" s="10"/>
      <c r="L1033" s="10"/>
      <c r="M1033" s="10">
        <v>9</v>
      </c>
      <c r="N1033" s="10"/>
    </row>
    <row r="1034" spans="2:14" x14ac:dyDescent="0.2">
      <c r="B1034" s="47" t="s">
        <v>677</v>
      </c>
      <c r="C1034" s="10"/>
      <c r="D1034" s="10"/>
      <c r="E1034" s="10">
        <v>9</v>
      </c>
      <c r="F1034" s="10"/>
      <c r="G1034" s="10"/>
      <c r="H1034" s="10"/>
      <c r="I1034" s="10"/>
      <c r="J1034" s="10"/>
      <c r="K1034" s="10"/>
      <c r="L1034" s="10"/>
      <c r="M1034" s="10">
        <v>9</v>
      </c>
      <c r="N1034" s="10"/>
    </row>
    <row r="1035" spans="2:14" x14ac:dyDescent="0.2">
      <c r="B1035" s="11" t="s">
        <v>136</v>
      </c>
      <c r="C1035" s="10"/>
      <c r="D1035" s="10"/>
      <c r="E1035" s="10">
        <v>230</v>
      </c>
      <c r="F1035" s="10">
        <v>213</v>
      </c>
      <c r="G1035" s="10"/>
      <c r="H1035" s="10"/>
      <c r="I1035" s="10"/>
      <c r="J1035" s="10"/>
      <c r="K1035" s="10"/>
      <c r="L1035" s="10"/>
      <c r="M1035" s="10">
        <v>230</v>
      </c>
      <c r="N1035" s="10">
        <v>213</v>
      </c>
    </row>
    <row r="1036" spans="2:14" x14ac:dyDescent="0.2">
      <c r="B1036" s="47" t="s">
        <v>677</v>
      </c>
      <c r="C1036" s="10"/>
      <c r="D1036" s="10"/>
      <c r="E1036" s="10">
        <v>28</v>
      </c>
      <c r="F1036" s="10">
        <v>11</v>
      </c>
      <c r="G1036" s="10"/>
      <c r="H1036" s="10"/>
      <c r="I1036" s="10"/>
      <c r="J1036" s="10"/>
      <c r="K1036" s="10"/>
      <c r="L1036" s="10"/>
      <c r="M1036" s="10">
        <v>28</v>
      </c>
      <c r="N1036" s="10">
        <v>11</v>
      </c>
    </row>
    <row r="1037" spans="2:14" x14ac:dyDescent="0.2">
      <c r="B1037" s="47" t="s">
        <v>688</v>
      </c>
      <c r="C1037" s="10"/>
      <c r="D1037" s="10"/>
      <c r="E1037" s="10">
        <v>20</v>
      </c>
      <c r="F1037" s="10">
        <v>20</v>
      </c>
      <c r="G1037" s="10"/>
      <c r="H1037" s="10"/>
      <c r="I1037" s="10"/>
      <c r="J1037" s="10"/>
      <c r="K1037" s="10"/>
      <c r="L1037" s="10"/>
      <c r="M1037" s="10">
        <v>20</v>
      </c>
      <c r="N1037" s="10">
        <v>20</v>
      </c>
    </row>
    <row r="1038" spans="2:14" x14ac:dyDescent="0.2">
      <c r="B1038" s="47" t="s">
        <v>10</v>
      </c>
      <c r="C1038" s="10"/>
      <c r="D1038" s="10"/>
      <c r="E1038" s="10">
        <v>182</v>
      </c>
      <c r="F1038" s="10">
        <v>182</v>
      </c>
      <c r="G1038" s="10"/>
      <c r="H1038" s="10"/>
      <c r="I1038" s="10"/>
      <c r="J1038" s="10"/>
      <c r="K1038" s="10"/>
      <c r="L1038" s="10"/>
      <c r="M1038" s="10">
        <v>182</v>
      </c>
      <c r="N1038" s="10">
        <v>182</v>
      </c>
    </row>
    <row r="1039" spans="2:14" x14ac:dyDescent="0.2">
      <c r="B1039" s="11" t="s">
        <v>125</v>
      </c>
      <c r="C1039" s="10"/>
      <c r="D1039" s="10"/>
      <c r="E1039" s="10">
        <v>233</v>
      </c>
      <c r="F1039" s="10">
        <v>233</v>
      </c>
      <c r="G1039" s="10">
        <v>15</v>
      </c>
      <c r="H1039" s="10"/>
      <c r="I1039" s="10"/>
      <c r="J1039" s="10"/>
      <c r="K1039" s="10"/>
      <c r="L1039" s="10"/>
      <c r="M1039" s="10">
        <v>248</v>
      </c>
      <c r="N1039" s="10">
        <v>233</v>
      </c>
    </row>
    <row r="1040" spans="2:14" x14ac:dyDescent="0.2">
      <c r="B1040" s="47" t="s">
        <v>685</v>
      </c>
      <c r="C1040" s="10"/>
      <c r="D1040" s="10"/>
      <c r="E1040" s="10"/>
      <c r="F1040" s="10"/>
      <c r="G1040" s="10">
        <v>15</v>
      </c>
      <c r="H1040" s="10"/>
      <c r="I1040" s="10"/>
      <c r="J1040" s="10"/>
      <c r="K1040" s="10"/>
      <c r="L1040" s="10"/>
      <c r="M1040" s="10">
        <v>15</v>
      </c>
      <c r="N1040" s="10"/>
    </row>
    <row r="1041" spans="2:14" x14ac:dyDescent="0.2">
      <c r="B1041" s="47" t="s">
        <v>688</v>
      </c>
      <c r="C1041" s="10"/>
      <c r="D1041" s="10"/>
      <c r="E1041" s="10">
        <v>30</v>
      </c>
      <c r="F1041" s="10">
        <v>30</v>
      </c>
      <c r="G1041" s="10"/>
      <c r="H1041" s="10"/>
      <c r="I1041" s="10"/>
      <c r="J1041" s="10"/>
      <c r="K1041" s="10"/>
      <c r="L1041" s="10"/>
      <c r="M1041" s="10">
        <v>30</v>
      </c>
      <c r="N1041" s="10">
        <v>30</v>
      </c>
    </row>
    <row r="1042" spans="2:14" x14ac:dyDescent="0.2">
      <c r="B1042" s="47" t="s">
        <v>10</v>
      </c>
      <c r="C1042" s="10"/>
      <c r="D1042" s="10"/>
      <c r="E1042" s="10">
        <v>203</v>
      </c>
      <c r="F1042" s="10">
        <v>203</v>
      </c>
      <c r="G1042" s="10"/>
      <c r="H1042" s="10"/>
      <c r="I1042" s="10"/>
      <c r="J1042" s="10"/>
      <c r="K1042" s="10"/>
      <c r="L1042" s="10"/>
      <c r="M1042" s="10">
        <v>203</v>
      </c>
      <c r="N1042" s="10">
        <v>203</v>
      </c>
    </row>
    <row r="1043" spans="2:14" x14ac:dyDescent="0.2">
      <c r="B1043" s="11" t="s">
        <v>354</v>
      </c>
      <c r="C1043" s="10"/>
      <c r="D1043" s="10"/>
      <c r="E1043" s="10">
        <v>20</v>
      </c>
      <c r="F1043" s="10">
        <v>20</v>
      </c>
      <c r="G1043" s="10">
        <v>15</v>
      </c>
      <c r="H1043" s="10">
        <v>5</v>
      </c>
      <c r="I1043" s="10"/>
      <c r="J1043" s="10"/>
      <c r="K1043" s="10"/>
      <c r="L1043" s="10"/>
      <c r="M1043" s="10">
        <v>35</v>
      </c>
      <c r="N1043" s="10">
        <v>25</v>
      </c>
    </row>
    <row r="1044" spans="2:14" x14ac:dyDescent="0.2">
      <c r="B1044" s="47" t="s">
        <v>685</v>
      </c>
      <c r="C1044" s="10"/>
      <c r="D1044" s="10"/>
      <c r="E1044" s="10"/>
      <c r="F1044" s="10"/>
      <c r="G1044" s="10">
        <v>15</v>
      </c>
      <c r="H1044" s="10">
        <v>5</v>
      </c>
      <c r="I1044" s="10"/>
      <c r="J1044" s="10"/>
      <c r="K1044" s="10"/>
      <c r="L1044" s="10"/>
      <c r="M1044" s="10">
        <v>15</v>
      </c>
      <c r="N1044" s="10">
        <v>5</v>
      </c>
    </row>
    <row r="1045" spans="2:14" x14ac:dyDescent="0.2">
      <c r="B1045" s="47" t="s">
        <v>688</v>
      </c>
      <c r="C1045" s="10"/>
      <c r="D1045" s="10"/>
      <c r="E1045" s="10">
        <v>20</v>
      </c>
      <c r="F1045" s="10">
        <v>20</v>
      </c>
      <c r="G1045" s="10"/>
      <c r="H1045" s="10"/>
      <c r="I1045" s="10"/>
      <c r="J1045" s="10"/>
      <c r="K1045" s="10"/>
      <c r="L1045" s="10"/>
      <c r="M1045" s="10">
        <v>20</v>
      </c>
      <c r="N1045" s="10">
        <v>20</v>
      </c>
    </row>
    <row r="1046" spans="2:14" x14ac:dyDescent="0.2">
      <c r="B1046" s="47" t="s">
        <v>694</v>
      </c>
      <c r="C1046" s="10"/>
      <c r="D1046" s="10"/>
      <c r="E1046" s="10"/>
      <c r="F1046" s="10"/>
      <c r="G1046" s="10"/>
      <c r="H1046" s="10"/>
      <c r="I1046" s="10"/>
      <c r="J1046" s="10"/>
      <c r="K1046" s="10"/>
      <c r="L1046" s="10"/>
      <c r="M1046" s="10"/>
      <c r="N1046" s="10"/>
    </row>
    <row r="1047" spans="2:14" x14ac:dyDescent="0.2">
      <c r="B1047" s="11" t="s">
        <v>51</v>
      </c>
      <c r="C1047" s="10"/>
      <c r="D1047" s="10"/>
      <c r="E1047" s="10">
        <v>530</v>
      </c>
      <c r="F1047" s="10">
        <v>455</v>
      </c>
      <c r="G1047" s="10">
        <v>27</v>
      </c>
      <c r="H1047" s="10">
        <v>0</v>
      </c>
      <c r="I1047" s="10"/>
      <c r="J1047" s="10"/>
      <c r="K1047" s="10"/>
      <c r="L1047" s="10"/>
      <c r="M1047" s="10">
        <v>557</v>
      </c>
      <c r="N1047" s="10">
        <v>455</v>
      </c>
    </row>
    <row r="1048" spans="2:14" x14ac:dyDescent="0.2">
      <c r="B1048" s="47" t="s">
        <v>677</v>
      </c>
      <c r="C1048" s="10"/>
      <c r="D1048" s="10"/>
      <c r="E1048" s="10">
        <v>214</v>
      </c>
      <c r="F1048" s="10">
        <v>154</v>
      </c>
      <c r="G1048" s="10"/>
      <c r="H1048" s="10"/>
      <c r="I1048" s="10"/>
      <c r="J1048" s="10"/>
      <c r="K1048" s="10"/>
      <c r="L1048" s="10"/>
      <c r="M1048" s="10">
        <v>214</v>
      </c>
      <c r="N1048" s="10">
        <v>154</v>
      </c>
    </row>
    <row r="1049" spans="2:14" x14ac:dyDescent="0.2">
      <c r="B1049" s="47" t="s">
        <v>688</v>
      </c>
      <c r="C1049" s="10"/>
      <c r="D1049" s="10"/>
      <c r="E1049" s="10">
        <v>300</v>
      </c>
      <c r="F1049" s="10">
        <v>300</v>
      </c>
      <c r="G1049" s="10"/>
      <c r="H1049" s="10"/>
      <c r="I1049" s="10"/>
      <c r="J1049" s="10"/>
      <c r="K1049" s="10"/>
      <c r="L1049" s="10"/>
      <c r="M1049" s="10">
        <v>300</v>
      </c>
      <c r="N1049" s="10">
        <v>300</v>
      </c>
    </row>
    <row r="1050" spans="2:14" x14ac:dyDescent="0.2">
      <c r="B1050" s="47" t="s">
        <v>10</v>
      </c>
      <c r="C1050" s="10"/>
      <c r="D1050" s="10"/>
      <c r="E1050" s="10">
        <v>1</v>
      </c>
      <c r="F1050" s="10">
        <v>1</v>
      </c>
      <c r="G1050" s="10"/>
      <c r="H1050" s="10"/>
      <c r="I1050" s="10"/>
      <c r="J1050" s="10"/>
      <c r="K1050" s="10"/>
      <c r="L1050" s="10"/>
      <c r="M1050" s="10">
        <v>1</v>
      </c>
      <c r="N1050" s="10">
        <v>1</v>
      </c>
    </row>
    <row r="1051" spans="2:14" x14ac:dyDescent="0.2">
      <c r="B1051" s="47" t="s">
        <v>717</v>
      </c>
      <c r="C1051" s="10"/>
      <c r="D1051" s="10"/>
      <c r="E1051" s="10">
        <v>15</v>
      </c>
      <c r="F1051" s="10">
        <v>0</v>
      </c>
      <c r="G1051" s="10">
        <v>27</v>
      </c>
      <c r="H1051" s="10">
        <v>0</v>
      </c>
      <c r="I1051" s="10"/>
      <c r="J1051" s="10"/>
      <c r="K1051" s="10"/>
      <c r="L1051" s="10"/>
      <c r="M1051" s="10">
        <v>42</v>
      </c>
      <c r="N1051" s="10">
        <v>0</v>
      </c>
    </row>
    <row r="1052" spans="2:14" x14ac:dyDescent="0.2">
      <c r="B1052" s="11" t="s">
        <v>185</v>
      </c>
      <c r="C1052" s="10"/>
      <c r="D1052" s="10"/>
      <c r="E1052" s="10">
        <v>16</v>
      </c>
      <c r="F1052" s="10">
        <v>6</v>
      </c>
      <c r="G1052" s="10"/>
      <c r="H1052" s="10"/>
      <c r="I1052" s="10"/>
      <c r="J1052" s="10"/>
      <c r="K1052" s="10"/>
      <c r="L1052" s="10"/>
      <c r="M1052" s="10">
        <v>16</v>
      </c>
      <c r="N1052" s="10">
        <v>6</v>
      </c>
    </row>
    <row r="1053" spans="2:14" x14ac:dyDescent="0.2">
      <c r="B1053" s="47" t="s">
        <v>677</v>
      </c>
      <c r="C1053" s="10"/>
      <c r="D1053" s="10"/>
      <c r="E1053" s="10">
        <v>16</v>
      </c>
      <c r="F1053" s="10">
        <v>6</v>
      </c>
      <c r="G1053" s="10"/>
      <c r="H1053" s="10"/>
      <c r="I1053" s="10"/>
      <c r="J1053" s="10"/>
      <c r="K1053" s="10"/>
      <c r="L1053" s="10"/>
      <c r="M1053" s="10">
        <v>16</v>
      </c>
      <c r="N1053" s="10">
        <v>6</v>
      </c>
    </row>
    <row r="1054" spans="2:14" x14ac:dyDescent="0.2">
      <c r="B1054" s="11" t="s">
        <v>137</v>
      </c>
      <c r="C1054" s="10"/>
      <c r="D1054" s="10"/>
      <c r="E1054" s="10">
        <v>80</v>
      </c>
      <c r="F1054" s="10">
        <v>70</v>
      </c>
      <c r="G1054" s="10"/>
      <c r="H1054" s="10"/>
      <c r="I1054" s="10"/>
      <c r="J1054" s="10"/>
      <c r="K1054" s="10"/>
      <c r="L1054" s="10"/>
      <c r="M1054" s="10">
        <v>80</v>
      </c>
      <c r="N1054" s="10">
        <v>70</v>
      </c>
    </row>
    <row r="1055" spans="2:14" x14ac:dyDescent="0.2">
      <c r="B1055" s="47" t="s">
        <v>677</v>
      </c>
      <c r="C1055" s="10"/>
      <c r="D1055" s="10"/>
      <c r="E1055" s="10">
        <v>21</v>
      </c>
      <c r="F1055" s="10">
        <v>11</v>
      </c>
      <c r="G1055" s="10"/>
      <c r="H1055" s="10"/>
      <c r="I1055" s="10"/>
      <c r="J1055" s="10"/>
      <c r="K1055" s="10"/>
      <c r="L1055" s="10"/>
      <c r="M1055" s="10">
        <v>21</v>
      </c>
      <c r="N1055" s="10">
        <v>11</v>
      </c>
    </row>
    <row r="1056" spans="2:14" x14ac:dyDescent="0.2">
      <c r="B1056" s="47" t="s">
        <v>688</v>
      </c>
      <c r="C1056" s="10"/>
      <c r="D1056" s="10"/>
      <c r="E1056" s="10">
        <v>20</v>
      </c>
      <c r="F1056" s="10">
        <v>20</v>
      </c>
      <c r="G1056" s="10"/>
      <c r="H1056" s="10"/>
      <c r="I1056" s="10"/>
      <c r="J1056" s="10"/>
      <c r="K1056" s="10"/>
      <c r="L1056" s="10"/>
      <c r="M1056" s="10">
        <v>20</v>
      </c>
      <c r="N1056" s="10">
        <v>20</v>
      </c>
    </row>
    <row r="1057" spans="2:14" x14ac:dyDescent="0.2">
      <c r="B1057" s="47" t="s">
        <v>694</v>
      </c>
      <c r="C1057" s="10"/>
      <c r="D1057" s="10"/>
      <c r="E1057" s="10"/>
      <c r="F1057" s="10"/>
      <c r="G1057" s="10"/>
      <c r="H1057" s="10"/>
      <c r="I1057" s="10"/>
      <c r="J1057" s="10"/>
      <c r="K1057" s="10"/>
      <c r="L1057" s="10"/>
      <c r="M1057" s="10"/>
      <c r="N1057" s="10"/>
    </row>
    <row r="1058" spans="2:14" x14ac:dyDescent="0.2">
      <c r="B1058" s="47" t="s">
        <v>10</v>
      </c>
      <c r="C1058" s="10"/>
      <c r="D1058" s="10"/>
      <c r="E1058" s="10">
        <v>39</v>
      </c>
      <c r="F1058" s="10">
        <v>39</v>
      </c>
      <c r="G1058" s="10"/>
      <c r="H1058" s="10"/>
      <c r="I1058" s="10"/>
      <c r="J1058" s="10"/>
      <c r="K1058" s="10"/>
      <c r="L1058" s="10"/>
      <c r="M1058" s="10">
        <v>39</v>
      </c>
      <c r="N1058" s="10">
        <v>39</v>
      </c>
    </row>
    <row r="1059" spans="2:14" x14ac:dyDescent="0.2">
      <c r="B1059" s="11" t="s">
        <v>355</v>
      </c>
      <c r="C1059" s="10"/>
      <c r="D1059" s="10"/>
      <c r="E1059" s="10">
        <v>30</v>
      </c>
      <c r="F1059" s="10">
        <v>15</v>
      </c>
      <c r="G1059" s="10">
        <v>42</v>
      </c>
      <c r="H1059" s="10">
        <v>0</v>
      </c>
      <c r="I1059" s="10"/>
      <c r="J1059" s="10"/>
      <c r="K1059" s="10"/>
      <c r="L1059" s="10"/>
      <c r="M1059" s="10">
        <v>72</v>
      </c>
      <c r="N1059" s="10">
        <v>15</v>
      </c>
    </row>
    <row r="1060" spans="2:14" x14ac:dyDescent="0.2">
      <c r="B1060" s="47" t="s">
        <v>685</v>
      </c>
      <c r="C1060" s="10"/>
      <c r="D1060" s="10"/>
      <c r="E1060" s="10"/>
      <c r="F1060" s="10"/>
      <c r="G1060" s="10">
        <v>15</v>
      </c>
      <c r="H1060" s="10"/>
      <c r="I1060" s="10"/>
      <c r="J1060" s="10"/>
      <c r="K1060" s="10"/>
      <c r="L1060" s="10"/>
      <c r="M1060" s="10">
        <v>15</v>
      </c>
      <c r="N1060" s="10"/>
    </row>
    <row r="1061" spans="2:14" x14ac:dyDescent="0.2">
      <c r="B1061" s="47" t="s">
        <v>688</v>
      </c>
      <c r="C1061" s="10"/>
      <c r="D1061" s="10"/>
      <c r="E1061" s="10">
        <v>15</v>
      </c>
      <c r="F1061" s="10">
        <v>15</v>
      </c>
      <c r="G1061" s="10"/>
      <c r="H1061" s="10"/>
      <c r="I1061" s="10"/>
      <c r="J1061" s="10"/>
      <c r="K1061" s="10"/>
      <c r="L1061" s="10"/>
      <c r="M1061" s="10">
        <v>15</v>
      </c>
      <c r="N1061" s="10">
        <v>15</v>
      </c>
    </row>
    <row r="1062" spans="2:14" x14ac:dyDescent="0.2">
      <c r="B1062" s="47" t="s">
        <v>717</v>
      </c>
      <c r="C1062" s="10"/>
      <c r="D1062" s="10"/>
      <c r="E1062" s="10">
        <v>15</v>
      </c>
      <c r="F1062" s="10">
        <v>0</v>
      </c>
      <c r="G1062" s="10">
        <v>27</v>
      </c>
      <c r="H1062" s="10">
        <v>0</v>
      </c>
      <c r="I1062" s="10"/>
      <c r="J1062" s="10"/>
      <c r="K1062" s="10"/>
      <c r="L1062" s="10"/>
      <c r="M1062" s="10">
        <v>42</v>
      </c>
      <c r="N1062" s="10">
        <v>0</v>
      </c>
    </row>
    <row r="1063" spans="2:14" x14ac:dyDescent="0.2">
      <c r="B1063" s="11" t="s">
        <v>356</v>
      </c>
      <c r="C1063" s="10"/>
      <c r="D1063" s="10"/>
      <c r="E1063" s="10"/>
      <c r="F1063" s="10"/>
      <c r="G1063" s="10">
        <v>15</v>
      </c>
      <c r="H1063" s="10"/>
      <c r="I1063" s="10"/>
      <c r="J1063" s="10"/>
      <c r="K1063" s="10"/>
      <c r="L1063" s="10"/>
      <c r="M1063" s="10">
        <v>15</v>
      </c>
      <c r="N1063" s="10"/>
    </row>
    <row r="1064" spans="2:14" x14ac:dyDescent="0.2">
      <c r="B1064" s="47" t="s">
        <v>685</v>
      </c>
      <c r="C1064" s="10"/>
      <c r="D1064" s="10"/>
      <c r="E1064" s="10"/>
      <c r="F1064" s="10"/>
      <c r="G1064" s="10">
        <v>15</v>
      </c>
      <c r="H1064" s="10"/>
      <c r="I1064" s="10"/>
      <c r="J1064" s="10"/>
      <c r="K1064" s="10"/>
      <c r="L1064" s="10"/>
      <c r="M1064" s="10">
        <v>15</v>
      </c>
      <c r="N1064" s="10"/>
    </row>
    <row r="1065" spans="2:14" x14ac:dyDescent="0.2">
      <c r="B1065" s="11" t="s">
        <v>584</v>
      </c>
      <c r="C1065" s="10"/>
      <c r="D1065" s="10"/>
      <c r="E1065" s="10">
        <v>29</v>
      </c>
      <c r="F1065" s="10"/>
      <c r="G1065" s="10"/>
      <c r="H1065" s="10"/>
      <c r="I1065" s="10"/>
      <c r="J1065" s="10"/>
      <c r="K1065" s="10"/>
      <c r="L1065" s="10"/>
      <c r="M1065" s="10">
        <v>29</v>
      </c>
      <c r="N1065" s="10"/>
    </row>
    <row r="1066" spans="2:14" x14ac:dyDescent="0.2">
      <c r="B1066" s="47" t="s">
        <v>677</v>
      </c>
      <c r="C1066" s="10"/>
      <c r="D1066" s="10"/>
      <c r="E1066" s="10">
        <v>29</v>
      </c>
      <c r="F1066" s="10"/>
      <c r="G1066" s="10"/>
      <c r="H1066" s="10"/>
      <c r="I1066" s="10"/>
      <c r="J1066" s="10"/>
      <c r="K1066" s="10"/>
      <c r="L1066" s="10"/>
      <c r="M1066" s="10">
        <v>29</v>
      </c>
      <c r="N1066" s="10"/>
    </row>
    <row r="1067" spans="2:14" x14ac:dyDescent="0.2">
      <c r="B1067" s="11" t="s">
        <v>585</v>
      </c>
      <c r="C1067" s="10"/>
      <c r="D1067" s="10"/>
      <c r="E1067" s="10">
        <v>16</v>
      </c>
      <c r="F1067" s="10">
        <v>0</v>
      </c>
      <c r="G1067" s="10">
        <v>27</v>
      </c>
      <c r="H1067" s="10">
        <v>0</v>
      </c>
      <c r="I1067" s="10"/>
      <c r="J1067" s="10"/>
      <c r="K1067" s="10"/>
      <c r="L1067" s="10"/>
      <c r="M1067" s="10">
        <v>43</v>
      </c>
      <c r="N1067" s="10">
        <v>0</v>
      </c>
    </row>
    <row r="1068" spans="2:14" x14ac:dyDescent="0.2">
      <c r="B1068" s="47" t="s">
        <v>677</v>
      </c>
      <c r="C1068" s="10"/>
      <c r="D1068" s="10"/>
      <c r="E1068" s="10">
        <v>1</v>
      </c>
      <c r="F1068" s="10"/>
      <c r="G1068" s="10"/>
      <c r="H1068" s="10"/>
      <c r="I1068" s="10"/>
      <c r="J1068" s="10"/>
      <c r="K1068" s="10"/>
      <c r="L1068" s="10"/>
      <c r="M1068" s="10">
        <v>1</v>
      </c>
      <c r="N1068" s="10"/>
    </row>
    <row r="1069" spans="2:14" x14ac:dyDescent="0.2">
      <c r="B1069" s="47" t="s">
        <v>717</v>
      </c>
      <c r="C1069" s="10"/>
      <c r="D1069" s="10"/>
      <c r="E1069" s="10">
        <v>15</v>
      </c>
      <c r="F1069" s="10">
        <v>0</v>
      </c>
      <c r="G1069" s="10">
        <v>27</v>
      </c>
      <c r="H1069" s="10">
        <v>0</v>
      </c>
      <c r="I1069" s="10"/>
      <c r="J1069" s="10"/>
      <c r="K1069" s="10"/>
      <c r="L1069" s="10"/>
      <c r="M1069" s="10">
        <v>42</v>
      </c>
      <c r="N1069" s="10">
        <v>0</v>
      </c>
    </row>
    <row r="1070" spans="2:14" x14ac:dyDescent="0.2">
      <c r="B1070" s="11" t="s">
        <v>186</v>
      </c>
      <c r="C1070" s="10"/>
      <c r="D1070" s="10"/>
      <c r="E1070" s="10">
        <v>62</v>
      </c>
      <c r="F1070" s="10">
        <v>42</v>
      </c>
      <c r="G1070" s="10"/>
      <c r="H1070" s="10"/>
      <c r="I1070" s="10"/>
      <c r="J1070" s="10"/>
      <c r="K1070" s="10"/>
      <c r="L1070" s="10"/>
      <c r="M1070" s="10">
        <v>62</v>
      </c>
      <c r="N1070" s="10">
        <v>42</v>
      </c>
    </row>
    <row r="1071" spans="2:14" x14ac:dyDescent="0.2">
      <c r="B1071" s="47" t="s">
        <v>677</v>
      </c>
      <c r="C1071" s="10"/>
      <c r="D1071" s="10"/>
      <c r="E1071" s="10">
        <v>40</v>
      </c>
      <c r="F1071" s="10">
        <v>20</v>
      </c>
      <c r="G1071" s="10"/>
      <c r="H1071" s="10"/>
      <c r="I1071" s="10"/>
      <c r="J1071" s="10"/>
      <c r="K1071" s="10"/>
      <c r="L1071" s="10"/>
      <c r="M1071" s="10">
        <v>40</v>
      </c>
      <c r="N1071" s="10">
        <v>20</v>
      </c>
    </row>
    <row r="1072" spans="2:14" x14ac:dyDescent="0.2">
      <c r="B1072" s="47" t="s">
        <v>694</v>
      </c>
      <c r="C1072" s="10"/>
      <c r="D1072" s="10"/>
      <c r="E1072" s="10"/>
      <c r="F1072" s="10"/>
      <c r="G1072" s="10"/>
      <c r="H1072" s="10"/>
      <c r="I1072" s="10"/>
      <c r="J1072" s="10"/>
      <c r="K1072" s="10"/>
      <c r="L1072" s="10"/>
      <c r="M1072" s="10"/>
      <c r="N1072" s="10"/>
    </row>
    <row r="1073" spans="2:14" x14ac:dyDescent="0.2">
      <c r="B1073" s="47" t="s">
        <v>10</v>
      </c>
      <c r="C1073" s="10"/>
      <c r="D1073" s="10"/>
      <c r="E1073" s="10">
        <v>22</v>
      </c>
      <c r="F1073" s="10">
        <v>22</v>
      </c>
      <c r="G1073" s="10"/>
      <c r="H1073" s="10"/>
      <c r="I1073" s="10"/>
      <c r="J1073" s="10"/>
      <c r="K1073" s="10"/>
      <c r="L1073" s="10"/>
      <c r="M1073" s="10">
        <v>22</v>
      </c>
      <c r="N1073" s="10">
        <v>22</v>
      </c>
    </row>
    <row r="1074" spans="2:14" x14ac:dyDescent="0.2">
      <c r="B1074" s="11" t="s">
        <v>285</v>
      </c>
      <c r="C1074" s="10"/>
      <c r="D1074" s="10"/>
      <c r="E1074" s="10">
        <v>37</v>
      </c>
      <c r="F1074" s="10">
        <v>12</v>
      </c>
      <c r="G1074" s="10"/>
      <c r="H1074" s="10"/>
      <c r="I1074" s="10"/>
      <c r="J1074" s="10"/>
      <c r="K1074" s="10"/>
      <c r="L1074" s="10"/>
      <c r="M1074" s="10">
        <v>37</v>
      </c>
      <c r="N1074" s="10">
        <v>12</v>
      </c>
    </row>
    <row r="1075" spans="2:14" x14ac:dyDescent="0.2">
      <c r="B1075" s="47" t="s">
        <v>677</v>
      </c>
      <c r="C1075" s="10"/>
      <c r="D1075" s="10"/>
      <c r="E1075" s="10">
        <v>37</v>
      </c>
      <c r="F1075" s="10">
        <v>12</v>
      </c>
      <c r="G1075" s="10"/>
      <c r="H1075" s="10"/>
      <c r="I1075" s="10"/>
      <c r="J1075" s="10"/>
      <c r="K1075" s="10"/>
      <c r="L1075" s="10"/>
      <c r="M1075" s="10">
        <v>37</v>
      </c>
      <c r="N1075" s="10">
        <v>12</v>
      </c>
    </row>
    <row r="1076" spans="2:14" x14ac:dyDescent="0.2">
      <c r="B1076" s="11" t="s">
        <v>138</v>
      </c>
      <c r="C1076" s="10"/>
      <c r="D1076" s="10"/>
      <c r="E1076" s="10">
        <v>149</v>
      </c>
      <c r="F1076" s="10">
        <v>81</v>
      </c>
      <c r="G1076" s="10">
        <v>40</v>
      </c>
      <c r="H1076" s="10">
        <v>40</v>
      </c>
      <c r="I1076" s="10"/>
      <c r="J1076" s="10"/>
      <c r="K1076" s="10"/>
      <c r="L1076" s="10"/>
      <c r="M1076" s="10">
        <v>189</v>
      </c>
      <c r="N1076" s="10">
        <v>121</v>
      </c>
    </row>
    <row r="1077" spans="2:14" x14ac:dyDescent="0.2">
      <c r="B1077" s="47" t="s">
        <v>677</v>
      </c>
      <c r="C1077" s="10"/>
      <c r="D1077" s="10"/>
      <c r="E1077" s="10">
        <v>129</v>
      </c>
      <c r="F1077" s="10">
        <v>61</v>
      </c>
      <c r="G1077" s="10">
        <v>40</v>
      </c>
      <c r="H1077" s="10">
        <v>40</v>
      </c>
      <c r="I1077" s="10"/>
      <c r="J1077" s="10"/>
      <c r="K1077" s="10"/>
      <c r="L1077" s="10"/>
      <c r="M1077" s="10">
        <v>169</v>
      </c>
      <c r="N1077" s="10">
        <v>101</v>
      </c>
    </row>
    <row r="1078" spans="2:14" x14ac:dyDescent="0.2">
      <c r="B1078" s="47" t="s">
        <v>688</v>
      </c>
      <c r="C1078" s="10"/>
      <c r="D1078" s="10"/>
      <c r="E1078" s="10">
        <v>20</v>
      </c>
      <c r="F1078" s="10">
        <v>20</v>
      </c>
      <c r="G1078" s="10"/>
      <c r="H1078" s="10"/>
      <c r="I1078" s="10"/>
      <c r="J1078" s="10"/>
      <c r="K1078" s="10"/>
      <c r="L1078" s="10"/>
      <c r="M1078" s="10">
        <v>20</v>
      </c>
      <c r="N1078" s="10">
        <v>20</v>
      </c>
    </row>
    <row r="1079" spans="2:14" x14ac:dyDescent="0.2">
      <c r="B1079" s="11" t="s">
        <v>388</v>
      </c>
      <c r="C1079" s="10"/>
      <c r="D1079" s="10"/>
      <c r="E1079" s="10">
        <v>15</v>
      </c>
      <c r="F1079" s="10">
        <v>0</v>
      </c>
      <c r="G1079" s="10">
        <v>27</v>
      </c>
      <c r="H1079" s="10">
        <v>0</v>
      </c>
      <c r="I1079" s="10"/>
      <c r="J1079" s="10"/>
      <c r="K1079" s="10"/>
      <c r="L1079" s="10"/>
      <c r="M1079" s="10">
        <v>42</v>
      </c>
      <c r="N1079" s="10">
        <v>0</v>
      </c>
    </row>
    <row r="1080" spans="2:14" x14ac:dyDescent="0.2">
      <c r="B1080" s="47" t="s">
        <v>717</v>
      </c>
      <c r="C1080" s="10"/>
      <c r="D1080" s="10"/>
      <c r="E1080" s="10">
        <v>15</v>
      </c>
      <c r="F1080" s="10">
        <v>0</v>
      </c>
      <c r="G1080" s="10">
        <v>27</v>
      </c>
      <c r="H1080" s="10">
        <v>0</v>
      </c>
      <c r="I1080" s="10"/>
      <c r="J1080" s="10"/>
      <c r="K1080" s="10"/>
      <c r="L1080" s="10"/>
      <c r="M1080" s="10">
        <v>42</v>
      </c>
      <c r="N1080" s="10">
        <v>0</v>
      </c>
    </row>
    <row r="1081" spans="2:14" x14ac:dyDescent="0.2">
      <c r="B1081" s="11" t="s">
        <v>357</v>
      </c>
      <c r="C1081" s="10"/>
      <c r="D1081" s="10"/>
      <c r="E1081" s="10">
        <v>25</v>
      </c>
      <c r="F1081" s="10">
        <v>10</v>
      </c>
      <c r="G1081" s="10">
        <v>27</v>
      </c>
      <c r="H1081" s="10">
        <v>0</v>
      </c>
      <c r="I1081" s="10"/>
      <c r="J1081" s="10"/>
      <c r="K1081" s="10"/>
      <c r="L1081" s="10"/>
      <c r="M1081" s="10">
        <v>52</v>
      </c>
      <c r="N1081" s="10">
        <v>10</v>
      </c>
    </row>
    <row r="1082" spans="2:14" x14ac:dyDescent="0.2">
      <c r="B1082" s="47" t="s">
        <v>677</v>
      </c>
      <c r="C1082" s="10"/>
      <c r="D1082" s="10"/>
      <c r="E1082" s="10">
        <v>10</v>
      </c>
      <c r="F1082" s="10">
        <v>10</v>
      </c>
      <c r="G1082" s="10"/>
      <c r="H1082" s="10"/>
      <c r="I1082" s="10"/>
      <c r="J1082" s="10"/>
      <c r="K1082" s="10"/>
      <c r="L1082" s="10"/>
      <c r="M1082" s="10">
        <v>10</v>
      </c>
      <c r="N1082" s="10">
        <v>10</v>
      </c>
    </row>
    <row r="1083" spans="2:14" x14ac:dyDescent="0.2">
      <c r="B1083" s="47" t="s">
        <v>717</v>
      </c>
      <c r="C1083" s="10"/>
      <c r="D1083" s="10"/>
      <c r="E1083" s="10">
        <v>15</v>
      </c>
      <c r="F1083" s="10">
        <v>0</v>
      </c>
      <c r="G1083" s="10">
        <v>27</v>
      </c>
      <c r="H1083" s="10">
        <v>0</v>
      </c>
      <c r="I1083" s="10"/>
      <c r="J1083" s="10"/>
      <c r="K1083" s="10"/>
      <c r="L1083" s="10"/>
      <c r="M1083" s="10">
        <v>42</v>
      </c>
      <c r="N1083" s="10">
        <v>0</v>
      </c>
    </row>
    <row r="1084" spans="2:14" x14ac:dyDescent="0.2">
      <c r="B1084" s="11" t="s">
        <v>172</v>
      </c>
      <c r="C1084" s="10"/>
      <c r="D1084" s="10"/>
      <c r="E1084" s="10">
        <v>28</v>
      </c>
      <c r="F1084" s="10">
        <v>11</v>
      </c>
      <c r="G1084" s="10"/>
      <c r="H1084" s="10"/>
      <c r="I1084" s="10"/>
      <c r="J1084" s="10"/>
      <c r="K1084" s="10"/>
      <c r="L1084" s="10"/>
      <c r="M1084" s="10">
        <v>28</v>
      </c>
      <c r="N1084" s="10">
        <v>11</v>
      </c>
    </row>
    <row r="1085" spans="2:14" x14ac:dyDescent="0.2">
      <c r="B1085" s="47" t="s">
        <v>677</v>
      </c>
      <c r="C1085" s="10"/>
      <c r="D1085" s="10"/>
      <c r="E1085" s="10">
        <v>28</v>
      </c>
      <c r="F1085" s="10">
        <v>11</v>
      </c>
      <c r="G1085" s="10"/>
      <c r="H1085" s="10"/>
      <c r="I1085" s="10"/>
      <c r="J1085" s="10"/>
      <c r="K1085" s="10"/>
      <c r="L1085" s="10"/>
      <c r="M1085" s="10">
        <v>28</v>
      </c>
      <c r="N1085" s="10">
        <v>11</v>
      </c>
    </row>
    <row r="1086" spans="2:14" x14ac:dyDescent="0.2">
      <c r="B1086" s="11" t="s">
        <v>358</v>
      </c>
      <c r="C1086" s="10"/>
      <c r="D1086" s="10"/>
      <c r="E1086" s="10">
        <v>39</v>
      </c>
      <c r="F1086" s="10">
        <v>12</v>
      </c>
      <c r="G1086" s="10">
        <v>10</v>
      </c>
      <c r="H1086" s="10"/>
      <c r="I1086" s="10"/>
      <c r="J1086" s="10"/>
      <c r="K1086" s="10"/>
      <c r="L1086" s="10"/>
      <c r="M1086" s="10">
        <v>49</v>
      </c>
      <c r="N1086" s="10">
        <v>12</v>
      </c>
    </row>
    <row r="1087" spans="2:14" x14ac:dyDescent="0.2">
      <c r="B1087" s="47" t="s">
        <v>677</v>
      </c>
      <c r="C1087" s="10"/>
      <c r="D1087" s="10"/>
      <c r="E1087" s="10">
        <v>39</v>
      </c>
      <c r="F1087" s="10">
        <v>12</v>
      </c>
      <c r="G1087" s="10"/>
      <c r="H1087" s="10"/>
      <c r="I1087" s="10"/>
      <c r="J1087" s="10"/>
      <c r="K1087" s="10"/>
      <c r="L1087" s="10"/>
      <c r="M1087" s="10">
        <v>39</v>
      </c>
      <c r="N1087" s="10">
        <v>12</v>
      </c>
    </row>
    <row r="1088" spans="2:14" x14ac:dyDescent="0.2">
      <c r="B1088" s="47" t="s">
        <v>757</v>
      </c>
      <c r="C1088" s="10"/>
      <c r="D1088" s="10"/>
      <c r="E1088" s="10"/>
      <c r="F1088" s="10"/>
      <c r="G1088" s="10">
        <v>10</v>
      </c>
      <c r="H1088" s="10"/>
      <c r="I1088" s="10"/>
      <c r="J1088" s="10"/>
      <c r="K1088" s="10"/>
      <c r="L1088" s="10"/>
      <c r="M1088" s="10">
        <v>10</v>
      </c>
      <c r="N1088" s="10"/>
    </row>
    <row r="1089" spans="2:14" x14ac:dyDescent="0.2">
      <c r="B1089" s="11" t="s">
        <v>586</v>
      </c>
      <c r="C1089" s="10"/>
      <c r="D1089" s="10"/>
      <c r="E1089" s="10"/>
      <c r="F1089" s="10"/>
      <c r="G1089" s="10">
        <v>15</v>
      </c>
      <c r="H1089" s="10"/>
      <c r="I1089" s="10"/>
      <c r="J1089" s="10"/>
      <c r="K1089" s="10"/>
      <c r="L1089" s="10"/>
      <c r="M1089" s="10">
        <v>15</v>
      </c>
      <c r="N1089" s="10"/>
    </row>
    <row r="1090" spans="2:14" x14ac:dyDescent="0.2">
      <c r="B1090" s="47" t="s">
        <v>685</v>
      </c>
      <c r="C1090" s="10"/>
      <c r="D1090" s="10"/>
      <c r="E1090" s="10"/>
      <c r="F1090" s="10"/>
      <c r="G1090" s="10">
        <v>15</v>
      </c>
      <c r="H1090" s="10"/>
      <c r="I1090" s="10"/>
      <c r="J1090" s="10"/>
      <c r="K1090" s="10"/>
      <c r="L1090" s="10"/>
      <c r="M1090" s="10">
        <v>15</v>
      </c>
      <c r="N1090" s="10"/>
    </row>
    <row r="1091" spans="2:14" x14ac:dyDescent="0.2">
      <c r="B1091" s="11" t="s">
        <v>124</v>
      </c>
      <c r="C1091" s="10"/>
      <c r="D1091" s="10"/>
      <c r="E1091" s="10">
        <v>62</v>
      </c>
      <c r="F1091" s="10">
        <v>62</v>
      </c>
      <c r="G1091" s="10">
        <v>196</v>
      </c>
      <c r="H1091" s="10">
        <v>31</v>
      </c>
      <c r="I1091" s="10"/>
      <c r="J1091" s="10"/>
      <c r="K1091" s="10"/>
      <c r="L1091" s="10"/>
      <c r="M1091" s="10">
        <v>258</v>
      </c>
      <c r="N1091" s="10">
        <v>93</v>
      </c>
    </row>
    <row r="1092" spans="2:14" x14ac:dyDescent="0.2">
      <c r="B1092" s="47" t="s">
        <v>693</v>
      </c>
      <c r="C1092" s="10"/>
      <c r="D1092" s="10"/>
      <c r="E1092" s="10"/>
      <c r="F1092" s="10"/>
      <c r="G1092" s="10">
        <v>165</v>
      </c>
      <c r="H1092" s="10"/>
      <c r="I1092" s="10"/>
      <c r="J1092" s="10"/>
      <c r="K1092" s="10"/>
      <c r="L1092" s="10"/>
      <c r="M1092" s="10">
        <v>165</v>
      </c>
      <c r="N1092" s="10"/>
    </row>
    <row r="1093" spans="2:14" x14ac:dyDescent="0.2">
      <c r="B1093" s="47" t="s">
        <v>10</v>
      </c>
      <c r="C1093" s="10"/>
      <c r="D1093" s="10"/>
      <c r="E1093" s="10">
        <v>62</v>
      </c>
      <c r="F1093" s="10">
        <v>62</v>
      </c>
      <c r="G1093" s="10">
        <v>31</v>
      </c>
      <c r="H1093" s="10">
        <v>31</v>
      </c>
      <c r="I1093" s="10"/>
      <c r="J1093" s="10"/>
      <c r="K1093" s="10"/>
      <c r="L1093" s="10"/>
      <c r="M1093" s="10">
        <v>93</v>
      </c>
      <c r="N1093" s="10">
        <v>93</v>
      </c>
    </row>
    <row r="1094" spans="2:14" x14ac:dyDescent="0.2">
      <c r="B1094" s="11" t="s">
        <v>369</v>
      </c>
      <c r="C1094" s="10"/>
      <c r="D1094" s="10"/>
      <c r="E1094" s="10">
        <v>46</v>
      </c>
      <c r="F1094" s="10">
        <v>46</v>
      </c>
      <c r="G1094" s="10">
        <v>10</v>
      </c>
      <c r="H1094" s="10">
        <v>10</v>
      </c>
      <c r="I1094" s="10"/>
      <c r="J1094" s="10"/>
      <c r="K1094" s="10"/>
      <c r="L1094" s="10"/>
      <c r="M1094" s="10">
        <v>56</v>
      </c>
      <c r="N1094" s="10">
        <v>56</v>
      </c>
    </row>
    <row r="1095" spans="2:14" x14ac:dyDescent="0.2">
      <c r="B1095" s="47" t="s">
        <v>677</v>
      </c>
      <c r="C1095" s="10"/>
      <c r="D1095" s="10"/>
      <c r="E1095" s="10">
        <v>46</v>
      </c>
      <c r="F1095" s="10">
        <v>46</v>
      </c>
      <c r="G1095" s="10">
        <v>10</v>
      </c>
      <c r="H1095" s="10">
        <v>10</v>
      </c>
      <c r="I1095" s="10"/>
      <c r="J1095" s="10"/>
      <c r="K1095" s="10"/>
      <c r="L1095" s="10"/>
      <c r="M1095" s="10">
        <v>56</v>
      </c>
      <c r="N1095" s="10">
        <v>56</v>
      </c>
    </row>
    <row r="1096" spans="2:14" x14ac:dyDescent="0.2">
      <c r="B1096" s="11" t="s">
        <v>583</v>
      </c>
      <c r="C1096" s="10"/>
      <c r="D1096" s="10"/>
      <c r="E1096" s="10"/>
      <c r="F1096" s="10"/>
      <c r="G1096" s="10"/>
      <c r="H1096" s="10"/>
      <c r="I1096" s="10"/>
      <c r="J1096" s="10"/>
      <c r="K1096" s="10"/>
      <c r="L1096" s="10"/>
      <c r="M1096" s="10"/>
      <c r="N1096" s="10"/>
    </row>
    <row r="1097" spans="2:14" x14ac:dyDescent="0.2">
      <c r="B1097" s="47" t="s">
        <v>677</v>
      </c>
      <c r="C1097" s="10"/>
      <c r="D1097" s="10"/>
      <c r="E1097" s="10"/>
      <c r="F1097" s="10"/>
      <c r="G1097" s="10"/>
      <c r="H1097" s="10"/>
      <c r="I1097" s="10"/>
      <c r="J1097" s="10"/>
      <c r="K1097" s="10"/>
      <c r="L1097" s="10"/>
      <c r="M1097" s="10"/>
      <c r="N1097" s="10"/>
    </row>
    <row r="1098" spans="2:14" x14ac:dyDescent="0.2">
      <c r="B1098" s="11" t="s">
        <v>139</v>
      </c>
      <c r="C1098" s="10"/>
      <c r="D1098" s="10"/>
      <c r="E1098" s="10">
        <v>65</v>
      </c>
      <c r="F1098" s="10">
        <v>50</v>
      </c>
      <c r="G1098" s="10">
        <v>42</v>
      </c>
      <c r="H1098" s="10">
        <v>0</v>
      </c>
      <c r="I1098" s="10"/>
      <c r="J1098" s="10"/>
      <c r="K1098" s="10"/>
      <c r="L1098" s="10"/>
      <c r="M1098" s="10">
        <v>107</v>
      </c>
      <c r="N1098" s="10">
        <v>50</v>
      </c>
    </row>
    <row r="1099" spans="2:14" x14ac:dyDescent="0.2">
      <c r="B1099" s="47" t="s">
        <v>677</v>
      </c>
      <c r="C1099" s="10"/>
      <c r="D1099" s="10"/>
      <c r="E1099" s="10">
        <v>30</v>
      </c>
      <c r="F1099" s="10">
        <v>30</v>
      </c>
      <c r="G1099" s="10"/>
      <c r="H1099" s="10"/>
      <c r="I1099" s="10"/>
      <c r="J1099" s="10"/>
      <c r="K1099" s="10"/>
      <c r="L1099" s="10"/>
      <c r="M1099" s="10">
        <v>30</v>
      </c>
      <c r="N1099" s="10">
        <v>30</v>
      </c>
    </row>
    <row r="1100" spans="2:14" x14ac:dyDescent="0.2">
      <c r="B1100" s="47" t="s">
        <v>685</v>
      </c>
      <c r="C1100" s="10"/>
      <c r="D1100" s="10"/>
      <c r="E1100" s="10"/>
      <c r="F1100" s="10"/>
      <c r="G1100" s="10">
        <v>15</v>
      </c>
      <c r="H1100" s="10"/>
      <c r="I1100" s="10"/>
      <c r="J1100" s="10"/>
      <c r="K1100" s="10"/>
      <c r="L1100" s="10"/>
      <c r="M1100" s="10">
        <v>15</v>
      </c>
      <c r="N1100" s="10"/>
    </row>
    <row r="1101" spans="2:14" x14ac:dyDescent="0.2">
      <c r="B1101" s="47" t="s">
        <v>688</v>
      </c>
      <c r="C1101" s="10"/>
      <c r="D1101" s="10"/>
      <c r="E1101" s="10">
        <v>20</v>
      </c>
      <c r="F1101" s="10">
        <v>20</v>
      </c>
      <c r="G1101" s="10"/>
      <c r="H1101" s="10"/>
      <c r="I1101" s="10"/>
      <c r="J1101" s="10"/>
      <c r="K1101" s="10"/>
      <c r="L1101" s="10"/>
      <c r="M1101" s="10">
        <v>20</v>
      </c>
      <c r="N1101" s="10">
        <v>20</v>
      </c>
    </row>
    <row r="1102" spans="2:14" x14ac:dyDescent="0.2">
      <c r="B1102" s="47" t="s">
        <v>717</v>
      </c>
      <c r="C1102" s="10"/>
      <c r="D1102" s="10"/>
      <c r="E1102" s="10">
        <v>15</v>
      </c>
      <c r="F1102" s="10">
        <v>0</v>
      </c>
      <c r="G1102" s="10">
        <v>27</v>
      </c>
      <c r="H1102" s="10">
        <v>0</v>
      </c>
      <c r="I1102" s="10"/>
      <c r="J1102" s="10"/>
      <c r="K1102" s="10"/>
      <c r="L1102" s="10"/>
      <c r="M1102" s="10">
        <v>42</v>
      </c>
      <c r="N1102" s="10">
        <v>0</v>
      </c>
    </row>
    <row r="1103" spans="2:14" x14ac:dyDescent="0.2">
      <c r="B1103" s="11" t="s">
        <v>183</v>
      </c>
      <c r="C1103" s="10"/>
      <c r="D1103" s="10"/>
      <c r="E1103" s="10">
        <v>7</v>
      </c>
      <c r="F1103" s="10"/>
      <c r="G1103" s="10">
        <v>28</v>
      </c>
      <c r="H1103" s="10"/>
      <c r="I1103" s="10"/>
      <c r="J1103" s="10"/>
      <c r="K1103" s="10"/>
      <c r="L1103" s="10"/>
      <c r="M1103" s="10">
        <v>35</v>
      </c>
      <c r="N1103" s="10"/>
    </row>
    <row r="1104" spans="2:14" x14ac:dyDescent="0.2">
      <c r="B1104" s="47" t="s">
        <v>677</v>
      </c>
      <c r="C1104" s="10"/>
      <c r="D1104" s="10"/>
      <c r="E1104" s="10">
        <v>7</v>
      </c>
      <c r="F1104" s="10"/>
      <c r="G1104" s="10"/>
      <c r="H1104" s="10"/>
      <c r="I1104" s="10"/>
      <c r="J1104" s="10"/>
      <c r="K1104" s="10"/>
      <c r="L1104" s="10"/>
      <c r="M1104" s="10">
        <v>7</v>
      </c>
      <c r="N1104" s="10"/>
    </row>
    <row r="1105" spans="2:14" x14ac:dyDescent="0.2">
      <c r="B1105" s="47" t="s">
        <v>694</v>
      </c>
      <c r="C1105" s="10"/>
      <c r="D1105" s="10"/>
      <c r="E1105" s="10"/>
      <c r="F1105" s="10"/>
      <c r="G1105" s="10"/>
      <c r="H1105" s="10"/>
      <c r="I1105" s="10"/>
      <c r="J1105" s="10"/>
      <c r="K1105" s="10"/>
      <c r="L1105" s="10"/>
      <c r="M1105" s="10"/>
      <c r="N1105" s="10"/>
    </row>
    <row r="1106" spans="2:14" x14ac:dyDescent="0.2">
      <c r="B1106" s="47" t="s">
        <v>757</v>
      </c>
      <c r="C1106" s="10"/>
      <c r="D1106" s="10"/>
      <c r="E1106" s="10"/>
      <c r="F1106" s="10"/>
      <c r="G1106" s="10">
        <v>28</v>
      </c>
      <c r="H1106" s="10"/>
      <c r="I1106" s="10"/>
      <c r="J1106" s="10"/>
      <c r="K1106" s="10"/>
      <c r="L1106" s="10"/>
      <c r="M1106" s="10">
        <v>28</v>
      </c>
      <c r="N1106" s="10"/>
    </row>
    <row r="1107" spans="2:14" x14ac:dyDescent="0.2">
      <c r="B1107" s="11" t="s">
        <v>25</v>
      </c>
      <c r="C1107" s="10"/>
      <c r="D1107" s="10"/>
      <c r="E1107" s="10">
        <v>15</v>
      </c>
      <c r="F1107" s="10">
        <v>0</v>
      </c>
      <c r="G1107" s="10">
        <v>27</v>
      </c>
      <c r="H1107" s="10">
        <v>0</v>
      </c>
      <c r="I1107" s="10"/>
      <c r="J1107" s="10"/>
      <c r="K1107" s="10"/>
      <c r="L1107" s="10"/>
      <c r="M1107" s="10">
        <v>42</v>
      </c>
      <c r="N1107" s="10">
        <v>0</v>
      </c>
    </row>
    <row r="1108" spans="2:14" x14ac:dyDescent="0.2">
      <c r="B1108" s="47" t="s">
        <v>717</v>
      </c>
      <c r="C1108" s="10"/>
      <c r="D1108" s="10"/>
      <c r="E1108" s="10">
        <v>15</v>
      </c>
      <c r="F1108" s="10">
        <v>0</v>
      </c>
      <c r="G1108" s="10">
        <v>27</v>
      </c>
      <c r="H1108" s="10">
        <v>0</v>
      </c>
      <c r="I1108" s="10"/>
      <c r="J1108" s="10"/>
      <c r="K1108" s="10"/>
      <c r="L1108" s="10"/>
      <c r="M1108" s="10">
        <v>42</v>
      </c>
      <c r="N1108" s="10">
        <v>0</v>
      </c>
    </row>
    <row r="1109" spans="2:14" x14ac:dyDescent="0.2">
      <c r="B1109" s="11" t="s">
        <v>263</v>
      </c>
      <c r="C1109" s="10"/>
      <c r="D1109" s="10"/>
      <c r="E1109" s="10">
        <v>27</v>
      </c>
      <c r="F1109" s="10">
        <v>12</v>
      </c>
      <c r="G1109" s="10">
        <v>37</v>
      </c>
      <c r="H1109" s="10">
        <v>1</v>
      </c>
      <c r="I1109" s="10"/>
      <c r="J1109" s="10"/>
      <c r="K1109" s="10"/>
      <c r="L1109" s="10"/>
      <c r="M1109" s="10">
        <v>64</v>
      </c>
      <c r="N1109" s="10">
        <v>13</v>
      </c>
    </row>
    <row r="1110" spans="2:14" x14ac:dyDescent="0.2">
      <c r="B1110" s="47" t="s">
        <v>677</v>
      </c>
      <c r="C1110" s="10"/>
      <c r="D1110" s="10"/>
      <c r="E1110" s="10">
        <v>12</v>
      </c>
      <c r="F1110" s="10">
        <v>12</v>
      </c>
      <c r="G1110" s="10"/>
      <c r="H1110" s="10"/>
      <c r="I1110" s="10"/>
      <c r="J1110" s="10"/>
      <c r="K1110" s="10"/>
      <c r="L1110" s="10"/>
      <c r="M1110" s="10">
        <v>12</v>
      </c>
      <c r="N1110" s="10">
        <v>12</v>
      </c>
    </row>
    <row r="1111" spans="2:14" x14ac:dyDescent="0.2">
      <c r="B1111" s="47" t="s">
        <v>717</v>
      </c>
      <c r="C1111" s="10"/>
      <c r="D1111" s="10"/>
      <c r="E1111" s="10">
        <v>15</v>
      </c>
      <c r="F1111" s="10">
        <v>0</v>
      </c>
      <c r="G1111" s="10">
        <v>37</v>
      </c>
      <c r="H1111" s="10">
        <v>1</v>
      </c>
      <c r="I1111" s="10"/>
      <c r="J1111" s="10"/>
      <c r="K1111" s="10"/>
      <c r="L1111" s="10"/>
      <c r="M1111" s="10">
        <v>52</v>
      </c>
      <c r="N1111" s="10">
        <v>1</v>
      </c>
    </row>
    <row r="1112" spans="2:14" x14ac:dyDescent="0.2">
      <c r="B1112" s="11" t="s">
        <v>393</v>
      </c>
      <c r="C1112" s="10"/>
      <c r="D1112" s="10"/>
      <c r="E1112" s="10">
        <v>61</v>
      </c>
      <c r="F1112" s="10"/>
      <c r="G1112" s="10"/>
      <c r="H1112" s="10"/>
      <c r="I1112" s="10"/>
      <c r="J1112" s="10"/>
      <c r="K1112" s="10"/>
      <c r="L1112" s="10"/>
      <c r="M1112" s="10">
        <v>61</v>
      </c>
      <c r="N1112" s="10"/>
    </row>
    <row r="1113" spans="2:14" x14ac:dyDescent="0.2">
      <c r="B1113" s="47" t="s">
        <v>677</v>
      </c>
      <c r="C1113" s="10"/>
      <c r="D1113" s="10"/>
      <c r="E1113" s="10">
        <v>61</v>
      </c>
      <c r="F1113" s="10"/>
      <c r="G1113" s="10"/>
      <c r="H1113" s="10"/>
      <c r="I1113" s="10"/>
      <c r="J1113" s="10"/>
      <c r="K1113" s="10"/>
      <c r="L1113" s="10"/>
      <c r="M1113" s="10">
        <v>61</v>
      </c>
      <c r="N1113" s="10"/>
    </row>
    <row r="1114" spans="2:14" x14ac:dyDescent="0.2">
      <c r="B1114" s="11" t="s">
        <v>78</v>
      </c>
      <c r="C1114" s="10"/>
      <c r="D1114" s="10"/>
      <c r="E1114" s="10">
        <v>7</v>
      </c>
      <c r="F1114" s="10"/>
      <c r="G1114" s="10"/>
      <c r="H1114" s="10"/>
      <c r="I1114" s="10"/>
      <c r="J1114" s="10"/>
      <c r="K1114" s="10"/>
      <c r="L1114" s="10"/>
      <c r="M1114" s="10">
        <v>7</v>
      </c>
      <c r="N1114" s="10"/>
    </row>
    <row r="1115" spans="2:14" x14ac:dyDescent="0.2">
      <c r="B1115" s="47" t="s">
        <v>677</v>
      </c>
      <c r="C1115" s="10"/>
      <c r="D1115" s="10"/>
      <c r="E1115" s="10">
        <v>7</v>
      </c>
      <c r="F1115" s="10"/>
      <c r="G1115" s="10"/>
      <c r="H1115" s="10"/>
      <c r="I1115" s="10"/>
      <c r="J1115" s="10"/>
      <c r="K1115" s="10"/>
      <c r="L1115" s="10"/>
      <c r="M1115" s="10">
        <v>7</v>
      </c>
      <c r="N1115" s="10"/>
    </row>
    <row r="1116" spans="2:14" x14ac:dyDescent="0.2">
      <c r="B1116" s="11" t="s">
        <v>359</v>
      </c>
      <c r="C1116" s="10"/>
      <c r="D1116" s="10"/>
      <c r="E1116" s="10">
        <v>19</v>
      </c>
      <c r="F1116" s="10">
        <v>6</v>
      </c>
      <c r="G1116" s="10">
        <v>5</v>
      </c>
      <c r="H1116" s="10"/>
      <c r="I1116" s="10"/>
      <c r="J1116" s="10"/>
      <c r="K1116" s="10"/>
      <c r="L1116" s="10"/>
      <c r="M1116" s="10">
        <v>24</v>
      </c>
      <c r="N1116" s="10">
        <v>6</v>
      </c>
    </row>
    <row r="1117" spans="2:14" x14ac:dyDescent="0.2">
      <c r="B1117" s="47" t="s">
        <v>677</v>
      </c>
      <c r="C1117" s="10"/>
      <c r="D1117" s="10"/>
      <c r="E1117" s="10">
        <v>19</v>
      </c>
      <c r="F1117" s="10">
        <v>6</v>
      </c>
      <c r="G1117" s="10"/>
      <c r="H1117" s="10"/>
      <c r="I1117" s="10"/>
      <c r="J1117" s="10"/>
      <c r="K1117" s="10"/>
      <c r="L1117" s="10"/>
      <c r="M1117" s="10">
        <v>19</v>
      </c>
      <c r="N1117" s="10">
        <v>6</v>
      </c>
    </row>
    <row r="1118" spans="2:14" x14ac:dyDescent="0.2">
      <c r="B1118" s="47" t="s">
        <v>694</v>
      </c>
      <c r="C1118" s="10"/>
      <c r="D1118" s="10"/>
      <c r="E1118" s="10"/>
      <c r="F1118" s="10"/>
      <c r="G1118" s="10"/>
      <c r="H1118" s="10"/>
      <c r="I1118" s="10"/>
      <c r="J1118" s="10"/>
      <c r="K1118" s="10"/>
      <c r="L1118" s="10"/>
      <c r="M1118" s="10"/>
      <c r="N1118" s="10"/>
    </row>
    <row r="1119" spans="2:14" x14ac:dyDescent="0.2">
      <c r="B1119" s="47" t="s">
        <v>757</v>
      </c>
      <c r="C1119" s="10"/>
      <c r="D1119" s="10"/>
      <c r="E1119" s="10"/>
      <c r="F1119" s="10"/>
      <c r="G1119" s="10">
        <v>5</v>
      </c>
      <c r="H1119" s="10"/>
      <c r="I1119" s="10"/>
      <c r="J1119" s="10"/>
      <c r="K1119" s="10"/>
      <c r="L1119" s="10"/>
      <c r="M1119" s="10">
        <v>5</v>
      </c>
      <c r="N1119" s="10"/>
    </row>
    <row r="1120" spans="2:14" x14ac:dyDescent="0.2">
      <c r="B1120" s="7" t="s">
        <v>75</v>
      </c>
      <c r="C1120" s="10">
        <v>1522</v>
      </c>
      <c r="D1120" s="10"/>
      <c r="E1120" s="10"/>
      <c r="F1120" s="10"/>
      <c r="G1120" s="10"/>
      <c r="H1120" s="10"/>
      <c r="I1120" s="10"/>
      <c r="J1120" s="10"/>
      <c r="K1120" s="10"/>
      <c r="L1120" s="10"/>
      <c r="M1120" s="10">
        <v>1522</v>
      </c>
      <c r="N1120" s="10"/>
    </row>
    <row r="1121" spans="2:14" x14ac:dyDescent="0.2">
      <c r="B1121" s="11" t="s">
        <v>587</v>
      </c>
      <c r="C1121" s="10">
        <v>139</v>
      </c>
      <c r="D1121" s="10"/>
      <c r="E1121" s="10"/>
      <c r="F1121" s="10"/>
      <c r="G1121" s="10"/>
      <c r="H1121" s="10"/>
      <c r="I1121" s="10"/>
      <c r="J1121" s="10"/>
      <c r="K1121" s="10"/>
      <c r="L1121" s="10"/>
      <c r="M1121" s="10">
        <v>139</v>
      </c>
      <c r="N1121" s="10"/>
    </row>
    <row r="1122" spans="2:14" x14ac:dyDescent="0.2">
      <c r="B1122" s="47" t="s">
        <v>666</v>
      </c>
      <c r="C1122" s="10">
        <v>139</v>
      </c>
      <c r="D1122" s="10"/>
      <c r="E1122" s="10"/>
      <c r="F1122" s="10"/>
      <c r="G1122" s="10"/>
      <c r="H1122" s="10"/>
      <c r="I1122" s="10"/>
      <c r="J1122" s="10"/>
      <c r="K1122" s="10"/>
      <c r="L1122" s="10"/>
      <c r="M1122" s="10">
        <v>139</v>
      </c>
      <c r="N1122" s="10"/>
    </row>
    <row r="1123" spans="2:14" x14ac:dyDescent="0.2">
      <c r="B1123" s="11" t="s">
        <v>588</v>
      </c>
      <c r="C1123" s="10">
        <v>104</v>
      </c>
      <c r="D1123" s="10"/>
      <c r="E1123" s="10"/>
      <c r="F1123" s="10"/>
      <c r="G1123" s="10"/>
      <c r="H1123" s="10"/>
      <c r="I1123" s="10"/>
      <c r="J1123" s="10"/>
      <c r="K1123" s="10"/>
      <c r="L1123" s="10"/>
      <c r="M1123" s="10">
        <v>104</v>
      </c>
      <c r="N1123" s="10"/>
    </row>
    <row r="1124" spans="2:14" x14ac:dyDescent="0.2">
      <c r="B1124" s="47" t="s">
        <v>666</v>
      </c>
      <c r="C1124" s="10">
        <v>104</v>
      </c>
      <c r="D1124" s="10"/>
      <c r="E1124" s="10"/>
      <c r="F1124" s="10"/>
      <c r="G1124" s="10"/>
      <c r="H1124" s="10"/>
      <c r="I1124" s="10"/>
      <c r="J1124" s="10"/>
      <c r="K1124" s="10"/>
      <c r="L1124" s="10"/>
      <c r="M1124" s="10">
        <v>104</v>
      </c>
      <c r="N1124" s="10"/>
    </row>
    <row r="1125" spans="2:14" x14ac:dyDescent="0.2">
      <c r="B1125" s="11" t="s">
        <v>589</v>
      </c>
      <c r="C1125" s="10">
        <v>172</v>
      </c>
      <c r="D1125" s="10"/>
      <c r="E1125" s="10"/>
      <c r="F1125" s="10"/>
      <c r="G1125" s="10"/>
      <c r="H1125" s="10"/>
      <c r="I1125" s="10"/>
      <c r="J1125" s="10"/>
      <c r="K1125" s="10"/>
      <c r="L1125" s="10"/>
      <c r="M1125" s="10">
        <v>172</v>
      </c>
      <c r="N1125" s="10"/>
    </row>
    <row r="1126" spans="2:14" x14ac:dyDescent="0.2">
      <c r="B1126" s="47" t="s">
        <v>666</v>
      </c>
      <c r="C1126" s="10">
        <v>172</v>
      </c>
      <c r="D1126" s="10"/>
      <c r="E1126" s="10"/>
      <c r="F1126" s="10"/>
      <c r="G1126" s="10"/>
      <c r="H1126" s="10"/>
      <c r="I1126" s="10"/>
      <c r="J1126" s="10"/>
      <c r="K1126" s="10"/>
      <c r="L1126" s="10"/>
      <c r="M1126" s="10">
        <v>172</v>
      </c>
      <c r="N1126" s="10"/>
    </row>
    <row r="1127" spans="2:14" x14ac:dyDescent="0.2">
      <c r="B1127" s="11" t="s">
        <v>173</v>
      </c>
      <c r="C1127" s="10">
        <v>292</v>
      </c>
      <c r="D1127" s="10"/>
      <c r="E1127" s="10"/>
      <c r="F1127" s="10"/>
      <c r="G1127" s="10"/>
      <c r="H1127" s="10"/>
      <c r="I1127" s="10"/>
      <c r="J1127" s="10"/>
      <c r="K1127" s="10"/>
      <c r="L1127" s="10"/>
      <c r="M1127" s="10">
        <v>292</v>
      </c>
      <c r="N1127" s="10"/>
    </row>
    <row r="1128" spans="2:14" x14ac:dyDescent="0.2">
      <c r="B1128" s="47" t="s">
        <v>666</v>
      </c>
      <c r="C1128" s="10">
        <v>292</v>
      </c>
      <c r="D1128" s="10"/>
      <c r="E1128" s="10"/>
      <c r="F1128" s="10"/>
      <c r="G1128" s="10"/>
      <c r="H1128" s="10"/>
      <c r="I1128" s="10"/>
      <c r="J1128" s="10"/>
      <c r="K1128" s="10"/>
      <c r="L1128" s="10"/>
      <c r="M1128" s="10">
        <v>292</v>
      </c>
      <c r="N1128" s="10"/>
    </row>
    <row r="1129" spans="2:14" x14ac:dyDescent="0.2">
      <c r="B1129" s="11" t="s">
        <v>590</v>
      </c>
      <c r="C1129" s="10">
        <v>216</v>
      </c>
      <c r="D1129" s="10"/>
      <c r="E1129" s="10"/>
      <c r="F1129" s="10"/>
      <c r="G1129" s="10"/>
      <c r="H1129" s="10"/>
      <c r="I1129" s="10"/>
      <c r="J1129" s="10"/>
      <c r="K1129" s="10"/>
      <c r="L1129" s="10"/>
      <c r="M1129" s="10">
        <v>216</v>
      </c>
      <c r="N1129" s="10"/>
    </row>
    <row r="1130" spans="2:14" x14ac:dyDescent="0.2">
      <c r="B1130" s="47" t="s">
        <v>666</v>
      </c>
      <c r="C1130" s="10">
        <v>216</v>
      </c>
      <c r="D1130" s="10"/>
      <c r="E1130" s="10"/>
      <c r="F1130" s="10"/>
      <c r="G1130" s="10"/>
      <c r="H1130" s="10"/>
      <c r="I1130" s="10"/>
      <c r="J1130" s="10"/>
      <c r="K1130" s="10"/>
      <c r="L1130" s="10"/>
      <c r="M1130" s="10">
        <v>216</v>
      </c>
      <c r="N1130" s="10"/>
    </row>
    <row r="1131" spans="2:14" x14ac:dyDescent="0.2">
      <c r="B1131" s="11" t="s">
        <v>198</v>
      </c>
      <c r="C1131" s="10">
        <v>244</v>
      </c>
      <c r="D1131" s="10"/>
      <c r="E1131" s="10"/>
      <c r="F1131" s="10"/>
      <c r="G1131" s="10"/>
      <c r="H1131" s="10"/>
      <c r="I1131" s="10"/>
      <c r="J1131" s="10"/>
      <c r="K1131" s="10"/>
      <c r="L1131" s="10"/>
      <c r="M1131" s="10">
        <v>244</v>
      </c>
      <c r="N1131" s="10"/>
    </row>
    <row r="1132" spans="2:14" x14ac:dyDescent="0.2">
      <c r="B1132" s="47" t="s">
        <v>666</v>
      </c>
      <c r="C1132" s="10">
        <v>244</v>
      </c>
      <c r="D1132" s="10"/>
      <c r="E1132" s="10"/>
      <c r="F1132" s="10"/>
      <c r="G1132" s="10"/>
      <c r="H1132" s="10"/>
      <c r="I1132" s="10"/>
      <c r="J1132" s="10"/>
      <c r="K1132" s="10"/>
      <c r="L1132" s="10"/>
      <c r="M1132" s="10">
        <v>244</v>
      </c>
      <c r="N1132" s="10"/>
    </row>
    <row r="1133" spans="2:14" x14ac:dyDescent="0.2">
      <c r="B1133" s="11" t="s">
        <v>129</v>
      </c>
      <c r="C1133" s="10">
        <v>355</v>
      </c>
      <c r="D1133" s="10"/>
      <c r="E1133" s="10"/>
      <c r="F1133" s="10"/>
      <c r="G1133" s="10"/>
      <c r="H1133" s="10"/>
      <c r="I1133" s="10"/>
      <c r="J1133" s="10"/>
      <c r="K1133" s="10"/>
      <c r="L1133" s="10"/>
      <c r="M1133" s="10">
        <v>355</v>
      </c>
      <c r="N1133" s="10"/>
    </row>
    <row r="1134" spans="2:14" x14ac:dyDescent="0.2">
      <c r="B1134" s="47" t="s">
        <v>666</v>
      </c>
      <c r="C1134" s="10">
        <v>355</v>
      </c>
      <c r="D1134" s="10"/>
      <c r="E1134" s="10"/>
      <c r="F1134" s="10"/>
      <c r="G1134" s="10"/>
      <c r="H1134" s="10"/>
      <c r="I1134" s="10"/>
      <c r="J1134" s="10"/>
      <c r="K1134" s="10"/>
      <c r="L1134" s="10"/>
      <c r="M1134" s="10">
        <v>355</v>
      </c>
      <c r="N1134" s="10"/>
    </row>
    <row r="1135" spans="2:14" x14ac:dyDescent="0.2">
      <c r="B1135" s="7" t="s">
        <v>76</v>
      </c>
      <c r="C1135" s="10"/>
      <c r="D1135" s="10"/>
      <c r="E1135" s="10">
        <v>977</v>
      </c>
      <c r="F1135" s="10">
        <v>670</v>
      </c>
      <c r="G1135" s="10">
        <v>676</v>
      </c>
      <c r="H1135" s="10">
        <v>136</v>
      </c>
      <c r="I1135" s="10"/>
      <c r="J1135" s="10"/>
      <c r="K1135" s="10"/>
      <c r="L1135" s="10"/>
      <c r="M1135" s="10">
        <v>1653</v>
      </c>
      <c r="N1135" s="10">
        <v>806</v>
      </c>
    </row>
    <row r="1136" spans="2:14" x14ac:dyDescent="0.2">
      <c r="B1136" s="11" t="s">
        <v>591</v>
      </c>
      <c r="C1136" s="10"/>
      <c r="D1136" s="10"/>
      <c r="E1136" s="10">
        <v>22</v>
      </c>
      <c r="F1136" s="10"/>
      <c r="G1136" s="10">
        <v>45</v>
      </c>
      <c r="H1136" s="10"/>
      <c r="I1136" s="10"/>
      <c r="J1136" s="10"/>
      <c r="K1136" s="10"/>
      <c r="L1136" s="10"/>
      <c r="M1136" s="10">
        <v>67</v>
      </c>
      <c r="N1136" s="10"/>
    </row>
    <row r="1137" spans="2:14" x14ac:dyDescent="0.2">
      <c r="B1137" s="47" t="s">
        <v>126</v>
      </c>
      <c r="C1137" s="10"/>
      <c r="D1137" s="10"/>
      <c r="E1137" s="10">
        <v>22</v>
      </c>
      <c r="F1137" s="10"/>
      <c r="G1137" s="10">
        <v>45</v>
      </c>
      <c r="H1137" s="10"/>
      <c r="I1137" s="10"/>
      <c r="J1137" s="10"/>
      <c r="K1137" s="10"/>
      <c r="L1137" s="10"/>
      <c r="M1137" s="10">
        <v>67</v>
      </c>
      <c r="N1137" s="10"/>
    </row>
    <row r="1138" spans="2:14" x14ac:dyDescent="0.2">
      <c r="B1138" s="11" t="s">
        <v>592</v>
      </c>
      <c r="C1138" s="10"/>
      <c r="D1138" s="10"/>
      <c r="E1138" s="10">
        <v>22</v>
      </c>
      <c r="F1138" s="10"/>
      <c r="G1138" s="10">
        <v>45</v>
      </c>
      <c r="H1138" s="10"/>
      <c r="I1138" s="10"/>
      <c r="J1138" s="10"/>
      <c r="K1138" s="10"/>
      <c r="L1138" s="10"/>
      <c r="M1138" s="10">
        <v>67</v>
      </c>
      <c r="N1138" s="10"/>
    </row>
    <row r="1139" spans="2:14" x14ac:dyDescent="0.2">
      <c r="B1139" s="47" t="s">
        <v>126</v>
      </c>
      <c r="C1139" s="10"/>
      <c r="D1139" s="10"/>
      <c r="E1139" s="10">
        <v>22</v>
      </c>
      <c r="F1139" s="10"/>
      <c r="G1139" s="10">
        <v>45</v>
      </c>
      <c r="H1139" s="10"/>
      <c r="I1139" s="10"/>
      <c r="J1139" s="10"/>
      <c r="K1139" s="10"/>
      <c r="L1139" s="10"/>
      <c r="M1139" s="10">
        <v>67</v>
      </c>
      <c r="N1139" s="10"/>
    </row>
    <row r="1140" spans="2:14" x14ac:dyDescent="0.2">
      <c r="B1140" s="11" t="s">
        <v>519</v>
      </c>
      <c r="C1140" s="10"/>
      <c r="D1140" s="10"/>
      <c r="E1140" s="10">
        <v>16</v>
      </c>
      <c r="F1140" s="10">
        <v>16</v>
      </c>
      <c r="G1140" s="10">
        <v>52</v>
      </c>
      <c r="H1140" s="10">
        <v>52</v>
      </c>
      <c r="I1140" s="10"/>
      <c r="J1140" s="10"/>
      <c r="K1140" s="10"/>
      <c r="L1140" s="10"/>
      <c r="M1140" s="10">
        <v>68</v>
      </c>
      <c r="N1140" s="10">
        <v>68</v>
      </c>
    </row>
    <row r="1141" spans="2:14" x14ac:dyDescent="0.2">
      <c r="B1141" s="47" t="s">
        <v>126</v>
      </c>
      <c r="C1141" s="10"/>
      <c r="D1141" s="10"/>
      <c r="E1141" s="10">
        <v>16</v>
      </c>
      <c r="F1141" s="10">
        <v>16</v>
      </c>
      <c r="G1141" s="10">
        <v>52</v>
      </c>
      <c r="H1141" s="10">
        <v>52</v>
      </c>
      <c r="I1141" s="10"/>
      <c r="J1141" s="10"/>
      <c r="K1141" s="10"/>
      <c r="L1141" s="10"/>
      <c r="M1141" s="10">
        <v>68</v>
      </c>
      <c r="N1141" s="10">
        <v>68</v>
      </c>
    </row>
    <row r="1142" spans="2:14" x14ac:dyDescent="0.2">
      <c r="B1142" s="11" t="s">
        <v>593</v>
      </c>
      <c r="C1142" s="10"/>
      <c r="D1142" s="10"/>
      <c r="E1142" s="10">
        <v>34</v>
      </c>
      <c r="F1142" s="10"/>
      <c r="G1142" s="10">
        <v>45</v>
      </c>
      <c r="H1142" s="10"/>
      <c r="I1142" s="10"/>
      <c r="J1142" s="10"/>
      <c r="K1142" s="10"/>
      <c r="L1142" s="10"/>
      <c r="M1142" s="10">
        <v>79</v>
      </c>
      <c r="N1142" s="10"/>
    </row>
    <row r="1143" spans="2:14" x14ac:dyDescent="0.2">
      <c r="B1143" s="47" t="s">
        <v>677</v>
      </c>
      <c r="C1143" s="10"/>
      <c r="D1143" s="10"/>
      <c r="E1143" s="10">
        <v>12</v>
      </c>
      <c r="F1143" s="10"/>
      <c r="G1143" s="10"/>
      <c r="H1143" s="10"/>
      <c r="I1143" s="10"/>
      <c r="J1143" s="10"/>
      <c r="K1143" s="10"/>
      <c r="L1143" s="10"/>
      <c r="M1143" s="10">
        <v>12</v>
      </c>
      <c r="N1143" s="10"/>
    </row>
    <row r="1144" spans="2:14" x14ac:dyDescent="0.2">
      <c r="B1144" s="47" t="s">
        <v>126</v>
      </c>
      <c r="C1144" s="10"/>
      <c r="D1144" s="10"/>
      <c r="E1144" s="10">
        <v>22</v>
      </c>
      <c r="F1144" s="10"/>
      <c r="G1144" s="10">
        <v>45</v>
      </c>
      <c r="H1144" s="10"/>
      <c r="I1144" s="10"/>
      <c r="J1144" s="10"/>
      <c r="K1144" s="10"/>
      <c r="L1144" s="10"/>
      <c r="M1144" s="10">
        <v>67</v>
      </c>
      <c r="N1144" s="10"/>
    </row>
    <row r="1145" spans="2:14" x14ac:dyDescent="0.2">
      <c r="B1145" s="11" t="s">
        <v>237</v>
      </c>
      <c r="C1145" s="10"/>
      <c r="D1145" s="10"/>
      <c r="E1145" s="10">
        <v>22</v>
      </c>
      <c r="F1145" s="10"/>
      <c r="G1145" s="10">
        <v>45</v>
      </c>
      <c r="H1145" s="10"/>
      <c r="I1145" s="10"/>
      <c r="J1145" s="10"/>
      <c r="K1145" s="10"/>
      <c r="L1145" s="10"/>
      <c r="M1145" s="10">
        <v>67</v>
      </c>
      <c r="N1145" s="10"/>
    </row>
    <row r="1146" spans="2:14" x14ac:dyDescent="0.2">
      <c r="B1146" s="47" t="s">
        <v>126</v>
      </c>
      <c r="C1146" s="10"/>
      <c r="D1146" s="10"/>
      <c r="E1146" s="10">
        <v>22</v>
      </c>
      <c r="F1146" s="10"/>
      <c r="G1146" s="10">
        <v>45</v>
      </c>
      <c r="H1146" s="10"/>
      <c r="I1146" s="10"/>
      <c r="J1146" s="10"/>
      <c r="K1146" s="10"/>
      <c r="L1146" s="10"/>
      <c r="M1146" s="10">
        <v>67</v>
      </c>
      <c r="N1146" s="10"/>
    </row>
    <row r="1147" spans="2:14" x14ac:dyDescent="0.2">
      <c r="B1147" s="11" t="s">
        <v>125</v>
      </c>
      <c r="C1147" s="10"/>
      <c r="D1147" s="10"/>
      <c r="E1147" s="10">
        <v>29</v>
      </c>
      <c r="F1147" s="10">
        <v>29</v>
      </c>
      <c r="G1147" s="10">
        <v>38</v>
      </c>
      <c r="H1147" s="10">
        <v>38</v>
      </c>
      <c r="I1147" s="10"/>
      <c r="J1147" s="10"/>
      <c r="K1147" s="10"/>
      <c r="L1147" s="10"/>
      <c r="M1147" s="10">
        <v>67</v>
      </c>
      <c r="N1147" s="10">
        <v>67</v>
      </c>
    </row>
    <row r="1148" spans="2:14" x14ac:dyDescent="0.2">
      <c r="B1148" s="47" t="s">
        <v>126</v>
      </c>
      <c r="C1148" s="10"/>
      <c r="D1148" s="10"/>
      <c r="E1148" s="10">
        <v>29</v>
      </c>
      <c r="F1148" s="10">
        <v>29</v>
      </c>
      <c r="G1148" s="10">
        <v>38</v>
      </c>
      <c r="H1148" s="10">
        <v>38</v>
      </c>
      <c r="I1148" s="10"/>
      <c r="J1148" s="10"/>
      <c r="K1148" s="10"/>
      <c r="L1148" s="10"/>
      <c r="M1148" s="10">
        <v>67</v>
      </c>
      <c r="N1148" s="10">
        <v>67</v>
      </c>
    </row>
    <row r="1149" spans="2:14" x14ac:dyDescent="0.2">
      <c r="B1149" s="11" t="s">
        <v>156</v>
      </c>
      <c r="C1149" s="10"/>
      <c r="D1149" s="10"/>
      <c r="E1149" s="10">
        <v>22</v>
      </c>
      <c r="F1149" s="10"/>
      <c r="G1149" s="10">
        <v>45</v>
      </c>
      <c r="H1149" s="10"/>
      <c r="I1149" s="10"/>
      <c r="J1149" s="10"/>
      <c r="K1149" s="10"/>
      <c r="L1149" s="10"/>
      <c r="M1149" s="10">
        <v>67</v>
      </c>
      <c r="N1149" s="10"/>
    </row>
    <row r="1150" spans="2:14" x14ac:dyDescent="0.2">
      <c r="B1150" s="47" t="s">
        <v>126</v>
      </c>
      <c r="C1150" s="10"/>
      <c r="D1150" s="10"/>
      <c r="E1150" s="10">
        <v>22</v>
      </c>
      <c r="F1150" s="10"/>
      <c r="G1150" s="10">
        <v>45</v>
      </c>
      <c r="H1150" s="10"/>
      <c r="I1150" s="10"/>
      <c r="J1150" s="10"/>
      <c r="K1150" s="10"/>
      <c r="L1150" s="10"/>
      <c r="M1150" s="10">
        <v>67</v>
      </c>
      <c r="N1150" s="10"/>
    </row>
    <row r="1151" spans="2:14" x14ac:dyDescent="0.2">
      <c r="B1151" s="11" t="s">
        <v>482</v>
      </c>
      <c r="C1151" s="10"/>
      <c r="D1151" s="10"/>
      <c r="E1151" s="10">
        <v>74</v>
      </c>
      <c r="F1151" s="10">
        <v>74</v>
      </c>
      <c r="G1151" s="10"/>
      <c r="H1151" s="10"/>
      <c r="I1151" s="10"/>
      <c r="J1151" s="10"/>
      <c r="K1151" s="10"/>
      <c r="L1151" s="10"/>
      <c r="M1151" s="10">
        <v>74</v>
      </c>
      <c r="N1151" s="10">
        <v>74</v>
      </c>
    </row>
    <row r="1152" spans="2:14" x14ac:dyDescent="0.2">
      <c r="B1152" s="47" t="s">
        <v>116</v>
      </c>
      <c r="C1152" s="10"/>
      <c r="D1152" s="10"/>
      <c r="E1152" s="10">
        <v>74</v>
      </c>
      <c r="F1152" s="10">
        <v>74</v>
      </c>
      <c r="G1152" s="10"/>
      <c r="H1152" s="10"/>
      <c r="I1152" s="10"/>
      <c r="J1152" s="10"/>
      <c r="K1152" s="10"/>
      <c r="L1152" s="10"/>
      <c r="M1152" s="10">
        <v>74</v>
      </c>
      <c r="N1152" s="10">
        <v>74</v>
      </c>
    </row>
    <row r="1153" spans="2:14" x14ac:dyDescent="0.2">
      <c r="B1153" s="11" t="s">
        <v>594</v>
      </c>
      <c r="C1153" s="10"/>
      <c r="D1153" s="10"/>
      <c r="E1153" s="10">
        <v>22</v>
      </c>
      <c r="F1153" s="10"/>
      <c r="G1153" s="10">
        <v>45</v>
      </c>
      <c r="H1153" s="10"/>
      <c r="I1153" s="10"/>
      <c r="J1153" s="10"/>
      <c r="K1153" s="10"/>
      <c r="L1153" s="10"/>
      <c r="M1153" s="10">
        <v>67</v>
      </c>
      <c r="N1153" s="10"/>
    </row>
    <row r="1154" spans="2:14" x14ac:dyDescent="0.2">
      <c r="B1154" s="47" t="s">
        <v>126</v>
      </c>
      <c r="C1154" s="10"/>
      <c r="D1154" s="10"/>
      <c r="E1154" s="10">
        <v>22</v>
      </c>
      <c r="F1154" s="10"/>
      <c r="G1154" s="10">
        <v>45</v>
      </c>
      <c r="H1154" s="10"/>
      <c r="I1154" s="10"/>
      <c r="J1154" s="10"/>
      <c r="K1154" s="10"/>
      <c r="L1154" s="10"/>
      <c r="M1154" s="10">
        <v>67</v>
      </c>
      <c r="N1154" s="10"/>
    </row>
    <row r="1155" spans="2:14" x14ac:dyDescent="0.2">
      <c r="B1155" s="11" t="s">
        <v>595</v>
      </c>
      <c r="C1155" s="10"/>
      <c r="D1155" s="10"/>
      <c r="E1155" s="10">
        <v>22</v>
      </c>
      <c r="F1155" s="10"/>
      <c r="G1155" s="10">
        <v>45</v>
      </c>
      <c r="H1155" s="10"/>
      <c r="I1155" s="10"/>
      <c r="J1155" s="10"/>
      <c r="K1155" s="10"/>
      <c r="L1155" s="10"/>
      <c r="M1155" s="10">
        <v>67</v>
      </c>
      <c r="N1155" s="10"/>
    </row>
    <row r="1156" spans="2:14" x14ac:dyDescent="0.2">
      <c r="B1156" s="47" t="s">
        <v>126</v>
      </c>
      <c r="C1156" s="10"/>
      <c r="D1156" s="10"/>
      <c r="E1156" s="10">
        <v>22</v>
      </c>
      <c r="F1156" s="10"/>
      <c r="G1156" s="10">
        <v>45</v>
      </c>
      <c r="H1156" s="10"/>
      <c r="I1156" s="10"/>
      <c r="J1156" s="10"/>
      <c r="K1156" s="10"/>
      <c r="L1156" s="10"/>
      <c r="M1156" s="10">
        <v>67</v>
      </c>
      <c r="N1156" s="10"/>
    </row>
    <row r="1157" spans="2:14" x14ac:dyDescent="0.2">
      <c r="B1157" s="11" t="s">
        <v>596</v>
      </c>
      <c r="C1157" s="10"/>
      <c r="D1157" s="10"/>
      <c r="E1157" s="10">
        <v>25</v>
      </c>
      <c r="F1157" s="10">
        <v>25</v>
      </c>
      <c r="G1157" s="10">
        <v>46</v>
      </c>
      <c r="H1157" s="10">
        <v>46</v>
      </c>
      <c r="I1157" s="10"/>
      <c r="J1157" s="10"/>
      <c r="K1157" s="10"/>
      <c r="L1157" s="10"/>
      <c r="M1157" s="10">
        <v>71</v>
      </c>
      <c r="N1157" s="10">
        <v>71</v>
      </c>
    </row>
    <row r="1158" spans="2:14" x14ac:dyDescent="0.2">
      <c r="B1158" s="47" t="s">
        <v>126</v>
      </c>
      <c r="C1158" s="10"/>
      <c r="D1158" s="10"/>
      <c r="E1158" s="10">
        <v>25</v>
      </c>
      <c r="F1158" s="10">
        <v>25</v>
      </c>
      <c r="G1158" s="10">
        <v>46</v>
      </c>
      <c r="H1158" s="10">
        <v>46</v>
      </c>
      <c r="I1158" s="10"/>
      <c r="J1158" s="10"/>
      <c r="K1158" s="10"/>
      <c r="L1158" s="10"/>
      <c r="M1158" s="10">
        <v>71</v>
      </c>
      <c r="N1158" s="10">
        <v>71</v>
      </c>
    </row>
    <row r="1159" spans="2:14" x14ac:dyDescent="0.2">
      <c r="B1159" s="11" t="s">
        <v>597</v>
      </c>
      <c r="C1159" s="10"/>
      <c r="D1159" s="10"/>
      <c r="E1159" s="10">
        <v>157</v>
      </c>
      <c r="F1159" s="10">
        <v>157</v>
      </c>
      <c r="G1159" s="10"/>
      <c r="H1159" s="10"/>
      <c r="I1159" s="10"/>
      <c r="J1159" s="10"/>
      <c r="K1159" s="10"/>
      <c r="L1159" s="10"/>
      <c r="M1159" s="10">
        <v>157</v>
      </c>
      <c r="N1159" s="10">
        <v>157</v>
      </c>
    </row>
    <row r="1160" spans="2:14" x14ac:dyDescent="0.2">
      <c r="B1160" s="47" t="s">
        <v>116</v>
      </c>
      <c r="C1160" s="10"/>
      <c r="D1160" s="10"/>
      <c r="E1160" s="10">
        <v>157</v>
      </c>
      <c r="F1160" s="10">
        <v>157</v>
      </c>
      <c r="G1160" s="10"/>
      <c r="H1160" s="10"/>
      <c r="I1160" s="10"/>
      <c r="J1160" s="10"/>
      <c r="K1160" s="10"/>
      <c r="L1160" s="10"/>
      <c r="M1160" s="10">
        <v>157</v>
      </c>
      <c r="N1160" s="10">
        <v>157</v>
      </c>
    </row>
    <row r="1161" spans="2:14" x14ac:dyDescent="0.2">
      <c r="B1161" s="11" t="s">
        <v>360</v>
      </c>
      <c r="C1161" s="10"/>
      <c r="D1161" s="10"/>
      <c r="E1161" s="10">
        <v>102</v>
      </c>
      <c r="F1161" s="10">
        <v>80</v>
      </c>
      <c r="G1161" s="10">
        <v>45</v>
      </c>
      <c r="H1161" s="10"/>
      <c r="I1161" s="10"/>
      <c r="J1161" s="10"/>
      <c r="K1161" s="10"/>
      <c r="L1161" s="10"/>
      <c r="M1161" s="10">
        <v>147</v>
      </c>
      <c r="N1161" s="10">
        <v>80</v>
      </c>
    </row>
    <row r="1162" spans="2:14" x14ac:dyDescent="0.2">
      <c r="B1162" s="47" t="s">
        <v>688</v>
      </c>
      <c r="C1162" s="10"/>
      <c r="D1162" s="10"/>
      <c r="E1162" s="10">
        <v>80</v>
      </c>
      <c r="F1162" s="10">
        <v>80</v>
      </c>
      <c r="G1162" s="10"/>
      <c r="H1162" s="10"/>
      <c r="I1162" s="10"/>
      <c r="J1162" s="10"/>
      <c r="K1162" s="10"/>
      <c r="L1162" s="10"/>
      <c r="M1162" s="10">
        <v>80</v>
      </c>
      <c r="N1162" s="10">
        <v>80</v>
      </c>
    </row>
    <row r="1163" spans="2:14" x14ac:dyDescent="0.2">
      <c r="B1163" s="47" t="s">
        <v>126</v>
      </c>
      <c r="C1163" s="10"/>
      <c r="D1163" s="10"/>
      <c r="E1163" s="10">
        <v>22</v>
      </c>
      <c r="F1163" s="10"/>
      <c r="G1163" s="10">
        <v>45</v>
      </c>
      <c r="H1163" s="10"/>
      <c r="I1163" s="10"/>
      <c r="J1163" s="10"/>
      <c r="K1163" s="10"/>
      <c r="L1163" s="10"/>
      <c r="M1163" s="10">
        <v>67</v>
      </c>
      <c r="N1163" s="10"/>
    </row>
    <row r="1164" spans="2:14" x14ac:dyDescent="0.2">
      <c r="B1164" s="11" t="s">
        <v>277</v>
      </c>
      <c r="C1164" s="10"/>
      <c r="D1164" s="10"/>
      <c r="E1164" s="10">
        <v>69</v>
      </c>
      <c r="F1164" s="10">
        <v>16</v>
      </c>
      <c r="G1164" s="10">
        <v>45</v>
      </c>
      <c r="H1164" s="10"/>
      <c r="I1164" s="10"/>
      <c r="J1164" s="10"/>
      <c r="K1164" s="10"/>
      <c r="L1164" s="10"/>
      <c r="M1164" s="10">
        <v>114</v>
      </c>
      <c r="N1164" s="10">
        <v>16</v>
      </c>
    </row>
    <row r="1165" spans="2:14" x14ac:dyDescent="0.2">
      <c r="B1165" s="47" t="s">
        <v>677</v>
      </c>
      <c r="C1165" s="10"/>
      <c r="D1165" s="10"/>
      <c r="E1165" s="10">
        <v>47</v>
      </c>
      <c r="F1165" s="10">
        <v>16</v>
      </c>
      <c r="G1165" s="10"/>
      <c r="H1165" s="10"/>
      <c r="I1165" s="10"/>
      <c r="J1165" s="10"/>
      <c r="K1165" s="10"/>
      <c r="L1165" s="10"/>
      <c r="M1165" s="10">
        <v>47</v>
      </c>
      <c r="N1165" s="10">
        <v>16</v>
      </c>
    </row>
    <row r="1166" spans="2:14" x14ac:dyDescent="0.2">
      <c r="B1166" s="47" t="s">
        <v>126</v>
      </c>
      <c r="C1166" s="10"/>
      <c r="D1166" s="10"/>
      <c r="E1166" s="10">
        <v>22</v>
      </c>
      <c r="F1166" s="10"/>
      <c r="G1166" s="10">
        <v>45</v>
      </c>
      <c r="H1166" s="10"/>
      <c r="I1166" s="10"/>
      <c r="J1166" s="10"/>
      <c r="K1166" s="10"/>
      <c r="L1166" s="10"/>
      <c r="M1166" s="10">
        <v>67</v>
      </c>
      <c r="N1166" s="10"/>
    </row>
    <row r="1167" spans="2:14" x14ac:dyDescent="0.2">
      <c r="B1167" s="11" t="s">
        <v>598</v>
      </c>
      <c r="C1167" s="10"/>
      <c r="D1167" s="10"/>
      <c r="E1167" s="10">
        <v>123</v>
      </c>
      <c r="F1167" s="10">
        <v>123</v>
      </c>
      <c r="G1167" s="10"/>
      <c r="H1167" s="10"/>
      <c r="I1167" s="10"/>
      <c r="J1167" s="10"/>
      <c r="K1167" s="10"/>
      <c r="L1167" s="10"/>
      <c r="M1167" s="10">
        <v>123</v>
      </c>
      <c r="N1167" s="10">
        <v>123</v>
      </c>
    </row>
    <row r="1168" spans="2:14" x14ac:dyDescent="0.2">
      <c r="B1168" s="47" t="s">
        <v>116</v>
      </c>
      <c r="C1168" s="10"/>
      <c r="D1168" s="10"/>
      <c r="E1168" s="10">
        <v>123</v>
      </c>
      <c r="F1168" s="10">
        <v>123</v>
      </c>
      <c r="G1168" s="10"/>
      <c r="H1168" s="10"/>
      <c r="I1168" s="10"/>
      <c r="J1168" s="10"/>
      <c r="K1168" s="10"/>
      <c r="L1168" s="10"/>
      <c r="M1168" s="10">
        <v>123</v>
      </c>
      <c r="N1168" s="10">
        <v>123</v>
      </c>
    </row>
    <row r="1169" spans="2:14" x14ac:dyDescent="0.2">
      <c r="B1169" s="11" t="s">
        <v>599</v>
      </c>
      <c r="C1169" s="10"/>
      <c r="D1169" s="10"/>
      <c r="E1169" s="10">
        <v>22</v>
      </c>
      <c r="F1169" s="10"/>
      <c r="G1169" s="10">
        <v>45</v>
      </c>
      <c r="H1169" s="10"/>
      <c r="I1169" s="10"/>
      <c r="J1169" s="10"/>
      <c r="K1169" s="10"/>
      <c r="L1169" s="10"/>
      <c r="M1169" s="10">
        <v>67</v>
      </c>
      <c r="N1169" s="10"/>
    </row>
    <row r="1170" spans="2:14" x14ac:dyDescent="0.2">
      <c r="B1170" s="47" t="s">
        <v>126</v>
      </c>
      <c r="C1170" s="10"/>
      <c r="D1170" s="10"/>
      <c r="E1170" s="10">
        <v>22</v>
      </c>
      <c r="F1170" s="10"/>
      <c r="G1170" s="10">
        <v>45</v>
      </c>
      <c r="H1170" s="10"/>
      <c r="I1170" s="10"/>
      <c r="J1170" s="10"/>
      <c r="K1170" s="10"/>
      <c r="L1170" s="10"/>
      <c r="M1170" s="10">
        <v>67</v>
      </c>
      <c r="N1170" s="10"/>
    </row>
    <row r="1171" spans="2:14" x14ac:dyDescent="0.2">
      <c r="B1171" s="11" t="s">
        <v>600</v>
      </c>
      <c r="C1171" s="10"/>
      <c r="D1171" s="10"/>
      <c r="E1171" s="10">
        <v>22</v>
      </c>
      <c r="F1171" s="10"/>
      <c r="G1171" s="10">
        <v>45</v>
      </c>
      <c r="H1171" s="10"/>
      <c r="I1171" s="10"/>
      <c r="J1171" s="10"/>
      <c r="K1171" s="10"/>
      <c r="L1171" s="10"/>
      <c r="M1171" s="10">
        <v>67</v>
      </c>
      <c r="N1171" s="10"/>
    </row>
    <row r="1172" spans="2:14" x14ac:dyDescent="0.2">
      <c r="B1172" s="47" t="s">
        <v>126</v>
      </c>
      <c r="C1172" s="10"/>
      <c r="D1172" s="10"/>
      <c r="E1172" s="10">
        <v>22</v>
      </c>
      <c r="F1172" s="10"/>
      <c r="G1172" s="10">
        <v>45</v>
      </c>
      <c r="H1172" s="10"/>
      <c r="I1172" s="10"/>
      <c r="J1172" s="10"/>
      <c r="K1172" s="10"/>
      <c r="L1172" s="10"/>
      <c r="M1172" s="10">
        <v>67</v>
      </c>
      <c r="N1172" s="10"/>
    </row>
    <row r="1173" spans="2:14" x14ac:dyDescent="0.2">
      <c r="B1173" s="11" t="s">
        <v>155</v>
      </c>
      <c r="C1173" s="10"/>
      <c r="D1173" s="10"/>
      <c r="E1173" s="10">
        <v>105</v>
      </c>
      <c r="F1173" s="10">
        <v>83</v>
      </c>
      <c r="G1173" s="10">
        <v>45</v>
      </c>
      <c r="H1173" s="10"/>
      <c r="I1173" s="10"/>
      <c r="J1173" s="10"/>
      <c r="K1173" s="10"/>
      <c r="L1173" s="10"/>
      <c r="M1173" s="10">
        <v>150</v>
      </c>
      <c r="N1173" s="10">
        <v>83</v>
      </c>
    </row>
    <row r="1174" spans="2:14" x14ac:dyDescent="0.2">
      <c r="B1174" s="47" t="s">
        <v>688</v>
      </c>
      <c r="C1174" s="10"/>
      <c r="D1174" s="10"/>
      <c r="E1174" s="10">
        <v>83</v>
      </c>
      <c r="F1174" s="10">
        <v>83</v>
      </c>
      <c r="G1174" s="10"/>
      <c r="H1174" s="10"/>
      <c r="I1174" s="10"/>
      <c r="J1174" s="10"/>
      <c r="K1174" s="10"/>
      <c r="L1174" s="10"/>
      <c r="M1174" s="10">
        <v>83</v>
      </c>
      <c r="N1174" s="10">
        <v>83</v>
      </c>
    </row>
    <row r="1175" spans="2:14" x14ac:dyDescent="0.2">
      <c r="B1175" s="47" t="s">
        <v>126</v>
      </c>
      <c r="C1175" s="10"/>
      <c r="D1175" s="10"/>
      <c r="E1175" s="10">
        <v>22</v>
      </c>
      <c r="F1175" s="10"/>
      <c r="G1175" s="10">
        <v>45</v>
      </c>
      <c r="H1175" s="10"/>
      <c r="I1175" s="10"/>
      <c r="J1175" s="10"/>
      <c r="K1175" s="10"/>
      <c r="L1175" s="10"/>
      <c r="M1175" s="10">
        <v>67</v>
      </c>
      <c r="N1175" s="10"/>
    </row>
    <row r="1176" spans="2:14" x14ac:dyDescent="0.2">
      <c r="B1176" s="11" t="s">
        <v>191</v>
      </c>
      <c r="C1176" s="10"/>
      <c r="D1176" s="10"/>
      <c r="E1176" s="10">
        <v>67</v>
      </c>
      <c r="F1176" s="10">
        <v>67</v>
      </c>
      <c r="G1176" s="10"/>
      <c r="H1176" s="10"/>
      <c r="I1176" s="10"/>
      <c r="J1176" s="10"/>
      <c r="K1176" s="10"/>
      <c r="L1176" s="10"/>
      <c r="M1176" s="10">
        <v>67</v>
      </c>
      <c r="N1176" s="10">
        <v>67</v>
      </c>
    </row>
    <row r="1177" spans="2:14" x14ac:dyDescent="0.2">
      <c r="B1177" s="47" t="s">
        <v>116</v>
      </c>
      <c r="C1177" s="10"/>
      <c r="D1177" s="10"/>
      <c r="E1177" s="10">
        <v>67</v>
      </c>
      <c r="F1177" s="10">
        <v>67</v>
      </c>
      <c r="G1177" s="10"/>
      <c r="H1177" s="10"/>
      <c r="I1177" s="10"/>
      <c r="J1177" s="10"/>
      <c r="K1177" s="10"/>
      <c r="L1177" s="10"/>
      <c r="M1177" s="10">
        <v>67</v>
      </c>
      <c r="N1177" s="10">
        <v>67</v>
      </c>
    </row>
    <row r="1178" spans="2:14" x14ac:dyDescent="0.2">
      <c r="B1178" s="7" t="s">
        <v>77</v>
      </c>
      <c r="C1178" s="10"/>
      <c r="D1178" s="10"/>
      <c r="E1178" s="10">
        <v>786</v>
      </c>
      <c r="F1178" s="10">
        <v>711</v>
      </c>
      <c r="G1178" s="10">
        <v>181</v>
      </c>
      <c r="H1178" s="10">
        <v>4</v>
      </c>
      <c r="I1178" s="10"/>
      <c r="J1178" s="10"/>
      <c r="K1178" s="10"/>
      <c r="L1178" s="10"/>
      <c r="M1178" s="10">
        <v>967</v>
      </c>
      <c r="N1178" s="10">
        <v>715</v>
      </c>
    </row>
    <row r="1179" spans="2:14" x14ac:dyDescent="0.2">
      <c r="B1179" s="11" t="s">
        <v>375</v>
      </c>
      <c r="C1179" s="10"/>
      <c r="D1179" s="10"/>
      <c r="E1179" s="10">
        <v>17</v>
      </c>
      <c r="F1179" s="10">
        <v>17</v>
      </c>
      <c r="G1179" s="10"/>
      <c r="H1179" s="10"/>
      <c r="I1179" s="10"/>
      <c r="J1179" s="10"/>
      <c r="K1179" s="10"/>
      <c r="L1179" s="10"/>
      <c r="M1179" s="10">
        <v>17</v>
      </c>
      <c r="N1179" s="10">
        <v>17</v>
      </c>
    </row>
    <row r="1180" spans="2:14" x14ac:dyDescent="0.2">
      <c r="B1180" s="47" t="s">
        <v>688</v>
      </c>
      <c r="C1180" s="10"/>
      <c r="D1180" s="10"/>
      <c r="E1180" s="10">
        <v>17</v>
      </c>
      <c r="F1180" s="10">
        <v>17</v>
      </c>
      <c r="G1180" s="10"/>
      <c r="H1180" s="10"/>
      <c r="I1180" s="10"/>
      <c r="J1180" s="10"/>
      <c r="K1180" s="10"/>
      <c r="L1180" s="10"/>
      <c r="M1180" s="10">
        <v>17</v>
      </c>
      <c r="N1180" s="10">
        <v>17</v>
      </c>
    </row>
    <row r="1181" spans="2:14" x14ac:dyDescent="0.2">
      <c r="B1181" s="11" t="s">
        <v>314</v>
      </c>
      <c r="C1181" s="10"/>
      <c r="D1181" s="10"/>
      <c r="E1181" s="10">
        <v>133</v>
      </c>
      <c r="F1181" s="10">
        <v>133</v>
      </c>
      <c r="G1181" s="10"/>
      <c r="H1181" s="10"/>
      <c r="I1181" s="10"/>
      <c r="J1181" s="10"/>
      <c r="K1181" s="10"/>
      <c r="L1181" s="10"/>
      <c r="M1181" s="10">
        <v>133</v>
      </c>
      <c r="N1181" s="10">
        <v>133</v>
      </c>
    </row>
    <row r="1182" spans="2:14" x14ac:dyDescent="0.2">
      <c r="B1182" s="47" t="s">
        <v>688</v>
      </c>
      <c r="C1182" s="10"/>
      <c r="D1182" s="10"/>
      <c r="E1182" s="10">
        <v>133</v>
      </c>
      <c r="F1182" s="10">
        <v>133</v>
      </c>
      <c r="G1182" s="10"/>
      <c r="H1182" s="10"/>
      <c r="I1182" s="10"/>
      <c r="J1182" s="10"/>
      <c r="K1182" s="10"/>
      <c r="L1182" s="10"/>
      <c r="M1182" s="10">
        <v>133</v>
      </c>
      <c r="N1182" s="10">
        <v>133</v>
      </c>
    </row>
    <row r="1183" spans="2:14" x14ac:dyDescent="0.2">
      <c r="B1183" s="11" t="s">
        <v>262</v>
      </c>
      <c r="C1183" s="10"/>
      <c r="D1183" s="10"/>
      <c r="E1183" s="10">
        <v>136</v>
      </c>
      <c r="F1183" s="10">
        <v>136</v>
      </c>
      <c r="G1183" s="10">
        <v>87</v>
      </c>
      <c r="H1183" s="10">
        <v>2</v>
      </c>
      <c r="I1183" s="10"/>
      <c r="J1183" s="10"/>
      <c r="K1183" s="10"/>
      <c r="L1183" s="10"/>
      <c r="M1183" s="10">
        <v>223</v>
      </c>
      <c r="N1183" s="10">
        <v>138</v>
      </c>
    </row>
    <row r="1184" spans="2:14" x14ac:dyDescent="0.2">
      <c r="B1184" s="47" t="s">
        <v>771</v>
      </c>
      <c r="C1184" s="10"/>
      <c r="D1184" s="10"/>
      <c r="E1184" s="10">
        <v>136</v>
      </c>
      <c r="F1184" s="10">
        <v>136</v>
      </c>
      <c r="G1184" s="10">
        <v>87</v>
      </c>
      <c r="H1184" s="10">
        <v>2</v>
      </c>
      <c r="I1184" s="10"/>
      <c r="J1184" s="10"/>
      <c r="K1184" s="10"/>
      <c r="L1184" s="10"/>
      <c r="M1184" s="10">
        <v>223</v>
      </c>
      <c r="N1184" s="10">
        <v>138</v>
      </c>
    </row>
    <row r="1185" spans="2:14" x14ac:dyDescent="0.2">
      <c r="B1185" s="11" t="s">
        <v>315</v>
      </c>
      <c r="C1185" s="10"/>
      <c r="D1185" s="10"/>
      <c r="E1185" s="10">
        <v>58</v>
      </c>
      <c r="F1185" s="10">
        <v>58</v>
      </c>
      <c r="G1185" s="10"/>
      <c r="H1185" s="10"/>
      <c r="I1185" s="10"/>
      <c r="J1185" s="10"/>
      <c r="K1185" s="10"/>
      <c r="L1185" s="10"/>
      <c r="M1185" s="10">
        <v>58</v>
      </c>
      <c r="N1185" s="10">
        <v>58</v>
      </c>
    </row>
    <row r="1186" spans="2:14" x14ac:dyDescent="0.2">
      <c r="B1186" s="47" t="s">
        <v>688</v>
      </c>
      <c r="C1186" s="10"/>
      <c r="D1186" s="10"/>
      <c r="E1186" s="10">
        <v>58</v>
      </c>
      <c r="F1186" s="10">
        <v>58</v>
      </c>
      <c r="G1186" s="10"/>
      <c r="H1186" s="10"/>
      <c r="I1186" s="10"/>
      <c r="J1186" s="10"/>
      <c r="K1186" s="10"/>
      <c r="L1186" s="10"/>
      <c r="M1186" s="10">
        <v>58</v>
      </c>
      <c r="N1186" s="10">
        <v>58</v>
      </c>
    </row>
    <row r="1187" spans="2:14" x14ac:dyDescent="0.2">
      <c r="B1187" s="11" t="s">
        <v>15</v>
      </c>
      <c r="C1187" s="10"/>
      <c r="D1187" s="10"/>
      <c r="E1187" s="10">
        <v>114</v>
      </c>
      <c r="F1187" s="10">
        <v>114</v>
      </c>
      <c r="G1187" s="10">
        <v>94</v>
      </c>
      <c r="H1187" s="10">
        <v>2</v>
      </c>
      <c r="I1187" s="10"/>
      <c r="J1187" s="10"/>
      <c r="K1187" s="10"/>
      <c r="L1187" s="10"/>
      <c r="M1187" s="10">
        <v>208</v>
      </c>
      <c r="N1187" s="10">
        <v>116</v>
      </c>
    </row>
    <row r="1188" spans="2:14" x14ac:dyDescent="0.2">
      <c r="B1188" s="47" t="s">
        <v>771</v>
      </c>
      <c r="C1188" s="10"/>
      <c r="D1188" s="10"/>
      <c r="E1188" s="10">
        <v>114</v>
      </c>
      <c r="F1188" s="10">
        <v>114</v>
      </c>
      <c r="G1188" s="10">
        <v>94</v>
      </c>
      <c r="H1188" s="10">
        <v>2</v>
      </c>
      <c r="I1188" s="10"/>
      <c r="J1188" s="10"/>
      <c r="K1188" s="10"/>
      <c r="L1188" s="10"/>
      <c r="M1188" s="10">
        <v>208</v>
      </c>
      <c r="N1188" s="10">
        <v>116</v>
      </c>
    </row>
    <row r="1189" spans="2:14" x14ac:dyDescent="0.2">
      <c r="B1189" s="11" t="s">
        <v>601</v>
      </c>
      <c r="C1189" s="10"/>
      <c r="D1189" s="10"/>
      <c r="E1189" s="10">
        <v>77</v>
      </c>
      <c r="F1189" s="10">
        <v>77</v>
      </c>
      <c r="G1189" s="10"/>
      <c r="H1189" s="10"/>
      <c r="I1189" s="10"/>
      <c r="J1189" s="10"/>
      <c r="K1189" s="10"/>
      <c r="L1189" s="10"/>
      <c r="M1189" s="10">
        <v>77</v>
      </c>
      <c r="N1189" s="10">
        <v>77</v>
      </c>
    </row>
    <row r="1190" spans="2:14" x14ac:dyDescent="0.2">
      <c r="B1190" s="47" t="s">
        <v>688</v>
      </c>
      <c r="C1190" s="10"/>
      <c r="D1190" s="10"/>
      <c r="E1190" s="10">
        <v>77</v>
      </c>
      <c r="F1190" s="10">
        <v>77</v>
      </c>
      <c r="G1190" s="10"/>
      <c r="H1190" s="10"/>
      <c r="I1190" s="10"/>
      <c r="J1190" s="10"/>
      <c r="K1190" s="10"/>
      <c r="L1190" s="10"/>
      <c r="M1190" s="10">
        <v>77</v>
      </c>
      <c r="N1190" s="10">
        <v>77</v>
      </c>
    </row>
    <row r="1191" spans="2:14" x14ac:dyDescent="0.2">
      <c r="B1191" s="11" t="s">
        <v>316</v>
      </c>
      <c r="C1191" s="10"/>
      <c r="D1191" s="10"/>
      <c r="E1191" s="10">
        <v>75</v>
      </c>
      <c r="F1191" s="10"/>
      <c r="G1191" s="10"/>
      <c r="H1191" s="10"/>
      <c r="I1191" s="10"/>
      <c r="J1191" s="10"/>
      <c r="K1191" s="10"/>
      <c r="L1191" s="10"/>
      <c r="M1191" s="10">
        <v>75</v>
      </c>
      <c r="N1191" s="10"/>
    </row>
    <row r="1192" spans="2:14" x14ac:dyDescent="0.2">
      <c r="B1192" s="47" t="s">
        <v>691</v>
      </c>
      <c r="C1192" s="10"/>
      <c r="D1192" s="10"/>
      <c r="E1192" s="10">
        <v>75</v>
      </c>
      <c r="F1192" s="10"/>
      <c r="G1192" s="10"/>
      <c r="H1192" s="10"/>
      <c r="I1192" s="10"/>
      <c r="J1192" s="10"/>
      <c r="K1192" s="10"/>
      <c r="L1192" s="10"/>
      <c r="M1192" s="10">
        <v>75</v>
      </c>
      <c r="N1192" s="10"/>
    </row>
    <row r="1193" spans="2:14" x14ac:dyDescent="0.2">
      <c r="B1193" s="11" t="s">
        <v>317</v>
      </c>
      <c r="C1193" s="10"/>
      <c r="D1193" s="10"/>
      <c r="E1193" s="10">
        <v>176</v>
      </c>
      <c r="F1193" s="10">
        <v>176</v>
      </c>
      <c r="G1193" s="10"/>
      <c r="H1193" s="10"/>
      <c r="I1193" s="10"/>
      <c r="J1193" s="10"/>
      <c r="K1193" s="10"/>
      <c r="L1193" s="10"/>
      <c r="M1193" s="10">
        <v>176</v>
      </c>
      <c r="N1193" s="10">
        <v>176</v>
      </c>
    </row>
    <row r="1194" spans="2:14" x14ac:dyDescent="0.2">
      <c r="B1194" s="47" t="s">
        <v>688</v>
      </c>
      <c r="C1194" s="10"/>
      <c r="D1194" s="10"/>
      <c r="E1194" s="10">
        <v>176</v>
      </c>
      <c r="F1194" s="10">
        <v>176</v>
      </c>
      <c r="G1194" s="10"/>
      <c r="H1194" s="10"/>
      <c r="I1194" s="10"/>
      <c r="J1194" s="10"/>
      <c r="K1194" s="10"/>
      <c r="L1194" s="10"/>
      <c r="M1194" s="10">
        <v>176</v>
      </c>
      <c r="N1194" s="10">
        <v>176</v>
      </c>
    </row>
    <row r="1195" spans="2:14" x14ac:dyDescent="0.2">
      <c r="B1195" s="7" t="s">
        <v>660</v>
      </c>
      <c r="C1195" s="10"/>
      <c r="D1195" s="10"/>
      <c r="E1195" s="10">
        <v>616</v>
      </c>
      <c r="F1195" s="10"/>
      <c r="G1195" s="10">
        <v>900</v>
      </c>
      <c r="H1195" s="10"/>
      <c r="I1195" s="10"/>
      <c r="J1195" s="10"/>
      <c r="K1195" s="10"/>
      <c r="L1195" s="10"/>
      <c r="M1195" s="10">
        <v>1516</v>
      </c>
      <c r="N1195" s="10"/>
    </row>
    <row r="1196" spans="2:14" x14ac:dyDescent="0.2">
      <c r="B1196" s="11" t="s">
        <v>660</v>
      </c>
      <c r="C1196" s="10"/>
      <c r="D1196" s="10"/>
      <c r="E1196" s="10">
        <v>616</v>
      </c>
      <c r="F1196" s="10"/>
      <c r="G1196" s="10">
        <v>900</v>
      </c>
      <c r="H1196" s="10"/>
      <c r="I1196" s="10"/>
      <c r="J1196" s="10"/>
      <c r="K1196" s="10"/>
      <c r="L1196" s="10"/>
      <c r="M1196" s="10">
        <v>1516</v>
      </c>
      <c r="N1196" s="10"/>
    </row>
    <row r="1197" spans="2:14" x14ac:dyDescent="0.2">
      <c r="B1197" s="47" t="s">
        <v>771</v>
      </c>
      <c r="C1197" s="10"/>
      <c r="D1197" s="10"/>
      <c r="E1197" s="10">
        <v>527</v>
      </c>
      <c r="F1197" s="10"/>
      <c r="G1197" s="10">
        <v>750</v>
      </c>
      <c r="H1197" s="10"/>
      <c r="I1197" s="10"/>
      <c r="J1197" s="10"/>
      <c r="K1197" s="10"/>
      <c r="L1197" s="10"/>
      <c r="M1197" s="10">
        <v>1277</v>
      </c>
      <c r="N1197" s="10"/>
    </row>
    <row r="1198" spans="2:14" x14ac:dyDescent="0.2">
      <c r="B1198" s="47" t="s">
        <v>784</v>
      </c>
      <c r="C1198" s="10"/>
      <c r="D1198" s="10"/>
      <c r="E1198" s="10"/>
      <c r="F1198" s="10"/>
      <c r="G1198" s="10">
        <v>150</v>
      </c>
      <c r="H1198" s="10"/>
      <c r="I1198" s="10"/>
      <c r="J1198" s="10"/>
      <c r="K1198" s="10"/>
      <c r="L1198" s="10"/>
      <c r="M1198" s="10">
        <v>150</v>
      </c>
      <c r="N1198" s="10"/>
    </row>
    <row r="1199" spans="2:14" x14ac:dyDescent="0.2">
      <c r="B1199" s="47" t="s">
        <v>770</v>
      </c>
      <c r="C1199" s="10"/>
      <c r="D1199" s="10"/>
      <c r="E1199" s="10">
        <v>89</v>
      </c>
      <c r="F1199" s="10"/>
      <c r="G1199" s="10"/>
      <c r="H1199" s="10"/>
      <c r="I1199" s="10"/>
      <c r="J1199" s="10"/>
      <c r="K1199" s="10"/>
      <c r="L1199" s="10"/>
      <c r="M1199" s="10">
        <v>89</v>
      </c>
      <c r="N1199" s="10"/>
    </row>
    <row r="1200" spans="2:14" x14ac:dyDescent="0.2">
      <c r="B1200" s="1" t="s">
        <v>36</v>
      </c>
      <c r="C1200" s="10">
        <v>5203</v>
      </c>
      <c r="D1200" s="10">
        <v>4233</v>
      </c>
      <c r="E1200" s="10">
        <v>16875</v>
      </c>
      <c r="F1200" s="10">
        <v>10287</v>
      </c>
      <c r="G1200" s="10">
        <v>3700</v>
      </c>
      <c r="H1200" s="10">
        <v>355</v>
      </c>
      <c r="I1200" s="10"/>
      <c r="J1200" s="10"/>
      <c r="K1200" s="10">
        <v>132</v>
      </c>
      <c r="L1200" s="10"/>
      <c r="M1200" s="10">
        <v>25910</v>
      </c>
      <c r="N1200" s="10">
        <v>14875</v>
      </c>
    </row>
    <row r="1201" spans="2:14" x14ac:dyDescent="0.2">
      <c r="B1201" s="7" t="s">
        <v>84</v>
      </c>
      <c r="C1201" s="10"/>
      <c r="D1201" s="10"/>
      <c r="E1201" s="10">
        <v>1952</v>
      </c>
      <c r="F1201" s="10">
        <v>0</v>
      </c>
      <c r="G1201" s="10">
        <v>1067</v>
      </c>
      <c r="H1201" s="10">
        <v>12</v>
      </c>
      <c r="I1201" s="10"/>
      <c r="J1201" s="10"/>
      <c r="K1201" s="10">
        <v>132</v>
      </c>
      <c r="L1201" s="10"/>
      <c r="M1201" s="10">
        <v>3151</v>
      </c>
      <c r="N1201" s="10">
        <v>12</v>
      </c>
    </row>
    <row r="1202" spans="2:14" x14ac:dyDescent="0.2">
      <c r="B1202" s="11" t="s">
        <v>602</v>
      </c>
      <c r="C1202" s="10"/>
      <c r="D1202" s="10"/>
      <c r="E1202" s="10">
        <v>22</v>
      </c>
      <c r="F1202" s="10">
        <v>0</v>
      </c>
      <c r="G1202" s="10">
        <v>17</v>
      </c>
      <c r="H1202" s="10">
        <v>0</v>
      </c>
      <c r="I1202" s="10"/>
      <c r="J1202" s="10"/>
      <c r="K1202" s="10"/>
      <c r="L1202" s="10"/>
      <c r="M1202" s="10">
        <v>39</v>
      </c>
      <c r="N1202" s="10">
        <v>0</v>
      </c>
    </row>
    <row r="1203" spans="2:14" x14ac:dyDescent="0.2">
      <c r="B1203" s="47" t="s">
        <v>780</v>
      </c>
      <c r="C1203" s="10"/>
      <c r="D1203" s="10"/>
      <c r="E1203" s="10">
        <v>22</v>
      </c>
      <c r="F1203" s="10">
        <v>0</v>
      </c>
      <c r="G1203" s="10">
        <v>17</v>
      </c>
      <c r="H1203" s="10">
        <v>0</v>
      </c>
      <c r="I1203" s="10"/>
      <c r="J1203" s="10"/>
      <c r="K1203" s="10"/>
      <c r="L1203" s="10"/>
      <c r="M1203" s="10">
        <v>39</v>
      </c>
      <c r="N1203" s="10">
        <v>0</v>
      </c>
    </row>
    <row r="1204" spans="2:14" x14ac:dyDescent="0.2">
      <c r="B1204" s="11" t="s">
        <v>603</v>
      </c>
      <c r="C1204" s="10"/>
      <c r="D1204" s="10"/>
      <c r="E1204" s="10">
        <v>23</v>
      </c>
      <c r="F1204" s="10">
        <v>0</v>
      </c>
      <c r="G1204" s="10">
        <v>11</v>
      </c>
      <c r="H1204" s="10">
        <v>0</v>
      </c>
      <c r="I1204" s="10"/>
      <c r="J1204" s="10"/>
      <c r="K1204" s="10"/>
      <c r="L1204" s="10"/>
      <c r="M1204" s="10">
        <v>34</v>
      </c>
      <c r="N1204" s="10">
        <v>0</v>
      </c>
    </row>
    <row r="1205" spans="2:14" x14ac:dyDescent="0.2">
      <c r="B1205" s="47" t="s">
        <v>780</v>
      </c>
      <c r="C1205" s="10"/>
      <c r="D1205" s="10"/>
      <c r="E1205" s="10">
        <v>23</v>
      </c>
      <c r="F1205" s="10">
        <v>0</v>
      </c>
      <c r="G1205" s="10">
        <v>11</v>
      </c>
      <c r="H1205" s="10">
        <v>0</v>
      </c>
      <c r="I1205" s="10"/>
      <c r="J1205" s="10"/>
      <c r="K1205" s="10"/>
      <c r="L1205" s="10"/>
      <c r="M1205" s="10">
        <v>34</v>
      </c>
      <c r="N1205" s="10">
        <v>0</v>
      </c>
    </row>
    <row r="1206" spans="2:14" x14ac:dyDescent="0.2">
      <c r="B1206" s="11" t="s">
        <v>85</v>
      </c>
      <c r="C1206" s="10"/>
      <c r="D1206" s="10"/>
      <c r="E1206" s="10">
        <v>31</v>
      </c>
      <c r="F1206" s="10">
        <v>0</v>
      </c>
      <c r="G1206" s="10">
        <v>17</v>
      </c>
      <c r="H1206" s="10">
        <v>0</v>
      </c>
      <c r="I1206" s="10"/>
      <c r="J1206" s="10"/>
      <c r="K1206" s="10"/>
      <c r="L1206" s="10"/>
      <c r="M1206" s="10">
        <v>48</v>
      </c>
      <c r="N1206" s="10">
        <v>0</v>
      </c>
    </row>
    <row r="1207" spans="2:14" x14ac:dyDescent="0.2">
      <c r="B1207" s="47" t="s">
        <v>780</v>
      </c>
      <c r="C1207" s="10"/>
      <c r="D1207" s="10"/>
      <c r="E1207" s="10">
        <v>31</v>
      </c>
      <c r="F1207" s="10">
        <v>0</v>
      </c>
      <c r="G1207" s="10">
        <v>17</v>
      </c>
      <c r="H1207" s="10">
        <v>0</v>
      </c>
      <c r="I1207" s="10"/>
      <c r="J1207" s="10"/>
      <c r="K1207" s="10"/>
      <c r="L1207" s="10"/>
      <c r="M1207" s="10">
        <v>48</v>
      </c>
      <c r="N1207" s="10">
        <v>0</v>
      </c>
    </row>
    <row r="1208" spans="2:14" x14ac:dyDescent="0.2">
      <c r="B1208" s="11" t="s">
        <v>604</v>
      </c>
      <c r="C1208" s="10"/>
      <c r="D1208" s="10"/>
      <c r="E1208" s="10">
        <v>43</v>
      </c>
      <c r="F1208" s="10">
        <v>0</v>
      </c>
      <c r="G1208" s="10">
        <v>25</v>
      </c>
      <c r="H1208" s="10">
        <v>0</v>
      </c>
      <c r="I1208" s="10"/>
      <c r="J1208" s="10"/>
      <c r="K1208" s="10"/>
      <c r="L1208" s="10"/>
      <c r="M1208" s="10">
        <v>68</v>
      </c>
      <c r="N1208" s="10">
        <v>0</v>
      </c>
    </row>
    <row r="1209" spans="2:14" x14ac:dyDescent="0.2">
      <c r="B1209" s="47" t="s">
        <v>780</v>
      </c>
      <c r="C1209" s="10"/>
      <c r="D1209" s="10"/>
      <c r="E1209" s="10">
        <v>43</v>
      </c>
      <c r="F1209" s="10">
        <v>0</v>
      </c>
      <c r="G1209" s="10">
        <v>25</v>
      </c>
      <c r="H1209" s="10">
        <v>0</v>
      </c>
      <c r="I1209" s="10"/>
      <c r="J1209" s="10"/>
      <c r="K1209" s="10"/>
      <c r="L1209" s="10"/>
      <c r="M1209" s="10">
        <v>68</v>
      </c>
      <c r="N1209" s="10">
        <v>0</v>
      </c>
    </row>
    <row r="1210" spans="2:14" x14ac:dyDescent="0.2">
      <c r="B1210" s="11" t="s">
        <v>605</v>
      </c>
      <c r="C1210" s="10"/>
      <c r="D1210" s="10"/>
      <c r="E1210" s="10">
        <v>82</v>
      </c>
      <c r="F1210" s="10">
        <v>0</v>
      </c>
      <c r="G1210" s="10">
        <v>16</v>
      </c>
      <c r="H1210" s="10">
        <v>0</v>
      </c>
      <c r="I1210" s="10"/>
      <c r="J1210" s="10"/>
      <c r="K1210" s="10"/>
      <c r="L1210" s="10"/>
      <c r="M1210" s="10">
        <v>98</v>
      </c>
      <c r="N1210" s="10">
        <v>0</v>
      </c>
    </row>
    <row r="1211" spans="2:14" x14ac:dyDescent="0.2">
      <c r="B1211" s="47" t="s">
        <v>780</v>
      </c>
      <c r="C1211" s="10"/>
      <c r="D1211" s="10"/>
      <c r="E1211" s="10">
        <v>82</v>
      </c>
      <c r="F1211" s="10">
        <v>0</v>
      </c>
      <c r="G1211" s="10">
        <v>16</v>
      </c>
      <c r="H1211" s="10">
        <v>0</v>
      </c>
      <c r="I1211" s="10"/>
      <c r="J1211" s="10"/>
      <c r="K1211" s="10"/>
      <c r="L1211" s="10"/>
      <c r="M1211" s="10">
        <v>98</v>
      </c>
      <c r="N1211" s="10">
        <v>0</v>
      </c>
    </row>
    <row r="1212" spans="2:14" x14ac:dyDescent="0.2">
      <c r="B1212" s="11" t="s">
        <v>169</v>
      </c>
      <c r="C1212" s="10"/>
      <c r="D1212" s="10"/>
      <c r="E1212" s="10">
        <v>144</v>
      </c>
      <c r="F1212" s="10">
        <v>0</v>
      </c>
      <c r="G1212" s="10">
        <v>40</v>
      </c>
      <c r="H1212" s="10">
        <v>0</v>
      </c>
      <c r="I1212" s="10"/>
      <c r="J1212" s="10"/>
      <c r="K1212" s="10"/>
      <c r="L1212" s="10"/>
      <c r="M1212" s="10">
        <v>184</v>
      </c>
      <c r="N1212" s="10">
        <v>0</v>
      </c>
    </row>
    <row r="1213" spans="2:14" x14ac:dyDescent="0.2">
      <c r="B1213" s="47" t="s">
        <v>780</v>
      </c>
      <c r="C1213" s="10"/>
      <c r="D1213" s="10"/>
      <c r="E1213" s="10">
        <v>144</v>
      </c>
      <c r="F1213" s="10">
        <v>0</v>
      </c>
      <c r="G1213" s="10">
        <v>40</v>
      </c>
      <c r="H1213" s="10">
        <v>0</v>
      </c>
      <c r="I1213" s="10"/>
      <c r="J1213" s="10"/>
      <c r="K1213" s="10"/>
      <c r="L1213" s="10"/>
      <c r="M1213" s="10">
        <v>184</v>
      </c>
      <c r="N1213" s="10">
        <v>0</v>
      </c>
    </row>
    <row r="1214" spans="2:14" x14ac:dyDescent="0.2">
      <c r="B1214" s="11" t="s">
        <v>606</v>
      </c>
      <c r="C1214" s="10"/>
      <c r="D1214" s="10"/>
      <c r="E1214" s="10">
        <v>30</v>
      </c>
      <c r="F1214" s="10">
        <v>0</v>
      </c>
      <c r="G1214" s="10"/>
      <c r="H1214" s="10"/>
      <c r="I1214" s="10"/>
      <c r="J1214" s="10"/>
      <c r="K1214" s="10"/>
      <c r="L1214" s="10"/>
      <c r="M1214" s="10">
        <v>30</v>
      </c>
      <c r="N1214" s="10">
        <v>0</v>
      </c>
    </row>
    <row r="1215" spans="2:14" x14ac:dyDescent="0.2">
      <c r="B1215" s="47" t="s">
        <v>780</v>
      </c>
      <c r="C1215" s="10"/>
      <c r="D1215" s="10"/>
      <c r="E1215" s="10">
        <v>30</v>
      </c>
      <c r="F1215" s="10">
        <v>0</v>
      </c>
      <c r="G1215" s="10"/>
      <c r="H1215" s="10"/>
      <c r="I1215" s="10"/>
      <c r="J1215" s="10"/>
      <c r="K1215" s="10"/>
      <c r="L1215" s="10"/>
      <c r="M1215" s="10">
        <v>30</v>
      </c>
      <c r="N1215" s="10">
        <v>0</v>
      </c>
    </row>
    <row r="1216" spans="2:14" x14ac:dyDescent="0.2">
      <c r="B1216" s="11" t="s">
        <v>607</v>
      </c>
      <c r="C1216" s="10"/>
      <c r="D1216" s="10"/>
      <c r="E1216" s="10">
        <v>52</v>
      </c>
      <c r="F1216" s="10">
        <v>0</v>
      </c>
      <c r="G1216" s="10">
        <v>17</v>
      </c>
      <c r="H1216" s="10">
        <v>1</v>
      </c>
      <c r="I1216" s="10"/>
      <c r="J1216" s="10"/>
      <c r="K1216" s="10"/>
      <c r="L1216" s="10"/>
      <c r="M1216" s="10">
        <v>69</v>
      </c>
      <c r="N1216" s="10">
        <v>1</v>
      </c>
    </row>
    <row r="1217" spans="2:14" x14ac:dyDescent="0.2">
      <c r="B1217" s="47" t="s">
        <v>780</v>
      </c>
      <c r="C1217" s="10"/>
      <c r="D1217" s="10"/>
      <c r="E1217" s="10">
        <v>52</v>
      </c>
      <c r="F1217" s="10">
        <v>0</v>
      </c>
      <c r="G1217" s="10">
        <v>17</v>
      </c>
      <c r="H1217" s="10">
        <v>1</v>
      </c>
      <c r="I1217" s="10"/>
      <c r="J1217" s="10"/>
      <c r="K1217" s="10"/>
      <c r="L1217" s="10"/>
      <c r="M1217" s="10">
        <v>69</v>
      </c>
      <c r="N1217" s="10">
        <v>1</v>
      </c>
    </row>
    <row r="1218" spans="2:14" x14ac:dyDescent="0.2">
      <c r="B1218" s="11" t="s">
        <v>51</v>
      </c>
      <c r="C1218" s="10"/>
      <c r="D1218" s="10"/>
      <c r="E1218" s="10">
        <v>247</v>
      </c>
      <c r="F1218" s="10">
        <v>0</v>
      </c>
      <c r="G1218" s="10">
        <v>103</v>
      </c>
      <c r="H1218" s="10">
        <v>0</v>
      </c>
      <c r="I1218" s="10"/>
      <c r="J1218" s="10"/>
      <c r="K1218" s="10"/>
      <c r="L1218" s="10"/>
      <c r="M1218" s="10">
        <v>350</v>
      </c>
      <c r="N1218" s="10">
        <v>0</v>
      </c>
    </row>
    <row r="1219" spans="2:14" x14ac:dyDescent="0.2">
      <c r="B1219" s="47" t="s">
        <v>780</v>
      </c>
      <c r="C1219" s="10"/>
      <c r="D1219" s="10"/>
      <c r="E1219" s="10">
        <v>247</v>
      </c>
      <c r="F1219" s="10">
        <v>0</v>
      </c>
      <c r="G1219" s="10">
        <v>103</v>
      </c>
      <c r="H1219" s="10">
        <v>0</v>
      </c>
      <c r="I1219" s="10"/>
      <c r="J1219" s="10"/>
      <c r="K1219" s="10"/>
      <c r="L1219" s="10"/>
      <c r="M1219" s="10">
        <v>350</v>
      </c>
      <c r="N1219" s="10">
        <v>0</v>
      </c>
    </row>
    <row r="1220" spans="2:14" x14ac:dyDescent="0.2">
      <c r="B1220" s="11" t="s">
        <v>608</v>
      </c>
      <c r="C1220" s="10"/>
      <c r="D1220" s="10"/>
      <c r="E1220" s="10">
        <v>50</v>
      </c>
      <c r="F1220" s="10">
        <v>0</v>
      </c>
      <c r="G1220" s="10">
        <v>37</v>
      </c>
      <c r="H1220" s="10">
        <v>0</v>
      </c>
      <c r="I1220" s="10"/>
      <c r="J1220" s="10"/>
      <c r="K1220" s="10"/>
      <c r="L1220" s="10"/>
      <c r="M1220" s="10">
        <v>87</v>
      </c>
      <c r="N1220" s="10">
        <v>0</v>
      </c>
    </row>
    <row r="1221" spans="2:14" x14ac:dyDescent="0.2">
      <c r="B1221" s="47" t="s">
        <v>780</v>
      </c>
      <c r="C1221" s="10"/>
      <c r="D1221" s="10"/>
      <c r="E1221" s="10">
        <v>50</v>
      </c>
      <c r="F1221" s="10">
        <v>0</v>
      </c>
      <c r="G1221" s="10">
        <v>37</v>
      </c>
      <c r="H1221" s="10">
        <v>0</v>
      </c>
      <c r="I1221" s="10"/>
      <c r="J1221" s="10"/>
      <c r="K1221" s="10"/>
      <c r="L1221" s="10"/>
      <c r="M1221" s="10">
        <v>87</v>
      </c>
      <c r="N1221" s="10">
        <v>0</v>
      </c>
    </row>
    <row r="1222" spans="2:14" x14ac:dyDescent="0.2">
      <c r="B1222" s="11" t="s">
        <v>609</v>
      </c>
      <c r="C1222" s="10"/>
      <c r="D1222" s="10"/>
      <c r="E1222" s="10">
        <v>92</v>
      </c>
      <c r="F1222" s="10">
        <v>0</v>
      </c>
      <c r="G1222" s="10">
        <v>49</v>
      </c>
      <c r="H1222" s="10">
        <v>2</v>
      </c>
      <c r="I1222" s="10"/>
      <c r="J1222" s="10"/>
      <c r="K1222" s="10"/>
      <c r="L1222" s="10"/>
      <c r="M1222" s="10">
        <v>141</v>
      </c>
      <c r="N1222" s="10">
        <v>2</v>
      </c>
    </row>
    <row r="1223" spans="2:14" x14ac:dyDescent="0.2">
      <c r="B1223" s="47" t="s">
        <v>780</v>
      </c>
      <c r="C1223" s="10"/>
      <c r="D1223" s="10"/>
      <c r="E1223" s="10">
        <v>92</v>
      </c>
      <c r="F1223" s="10">
        <v>0</v>
      </c>
      <c r="G1223" s="10">
        <v>49</v>
      </c>
      <c r="H1223" s="10">
        <v>2</v>
      </c>
      <c r="I1223" s="10"/>
      <c r="J1223" s="10"/>
      <c r="K1223" s="10"/>
      <c r="L1223" s="10"/>
      <c r="M1223" s="10">
        <v>141</v>
      </c>
      <c r="N1223" s="10">
        <v>2</v>
      </c>
    </row>
    <row r="1224" spans="2:14" x14ac:dyDescent="0.2">
      <c r="B1224" s="11" t="s">
        <v>610</v>
      </c>
      <c r="C1224" s="10"/>
      <c r="D1224" s="10"/>
      <c r="E1224" s="10">
        <v>102</v>
      </c>
      <c r="F1224" s="10">
        <v>0</v>
      </c>
      <c r="G1224" s="10">
        <v>57</v>
      </c>
      <c r="H1224" s="10">
        <v>0</v>
      </c>
      <c r="I1224" s="10"/>
      <c r="J1224" s="10"/>
      <c r="K1224" s="10">
        <v>132</v>
      </c>
      <c r="L1224" s="10"/>
      <c r="M1224" s="10">
        <v>291</v>
      </c>
      <c r="N1224" s="10">
        <v>0</v>
      </c>
    </row>
    <row r="1225" spans="2:14" x14ac:dyDescent="0.2">
      <c r="B1225" s="47" t="s">
        <v>667</v>
      </c>
      <c r="C1225" s="10"/>
      <c r="D1225" s="10"/>
      <c r="E1225" s="10"/>
      <c r="F1225" s="10"/>
      <c r="G1225" s="10"/>
      <c r="H1225" s="10"/>
      <c r="I1225" s="10"/>
      <c r="J1225" s="10"/>
      <c r="K1225" s="10">
        <v>132</v>
      </c>
      <c r="L1225" s="10"/>
      <c r="M1225" s="10">
        <v>132</v>
      </c>
      <c r="N1225" s="10"/>
    </row>
    <row r="1226" spans="2:14" x14ac:dyDescent="0.2">
      <c r="B1226" s="47" t="s">
        <v>780</v>
      </c>
      <c r="C1226" s="10"/>
      <c r="D1226" s="10"/>
      <c r="E1226" s="10">
        <v>102</v>
      </c>
      <c r="F1226" s="10">
        <v>0</v>
      </c>
      <c r="G1226" s="10">
        <v>57</v>
      </c>
      <c r="H1226" s="10">
        <v>0</v>
      </c>
      <c r="I1226" s="10"/>
      <c r="J1226" s="10"/>
      <c r="K1226" s="10"/>
      <c r="L1226" s="10"/>
      <c r="M1226" s="10">
        <v>159</v>
      </c>
      <c r="N1226" s="10">
        <v>0</v>
      </c>
    </row>
    <row r="1227" spans="2:14" x14ac:dyDescent="0.2">
      <c r="B1227" s="11" t="s">
        <v>611</v>
      </c>
      <c r="C1227" s="10"/>
      <c r="D1227" s="10"/>
      <c r="E1227" s="10">
        <v>49</v>
      </c>
      <c r="F1227" s="10">
        <v>0</v>
      </c>
      <c r="G1227" s="10">
        <v>48</v>
      </c>
      <c r="H1227" s="10">
        <v>0</v>
      </c>
      <c r="I1227" s="10"/>
      <c r="J1227" s="10"/>
      <c r="K1227" s="10"/>
      <c r="L1227" s="10"/>
      <c r="M1227" s="10">
        <v>97</v>
      </c>
      <c r="N1227" s="10">
        <v>0</v>
      </c>
    </row>
    <row r="1228" spans="2:14" x14ac:dyDescent="0.2">
      <c r="B1228" s="47" t="s">
        <v>780</v>
      </c>
      <c r="C1228" s="10"/>
      <c r="D1228" s="10"/>
      <c r="E1228" s="10">
        <v>49</v>
      </c>
      <c r="F1228" s="10">
        <v>0</v>
      </c>
      <c r="G1228" s="10">
        <v>48</v>
      </c>
      <c r="H1228" s="10">
        <v>0</v>
      </c>
      <c r="I1228" s="10"/>
      <c r="J1228" s="10"/>
      <c r="K1228" s="10"/>
      <c r="L1228" s="10"/>
      <c r="M1228" s="10">
        <v>97</v>
      </c>
      <c r="N1228" s="10">
        <v>0</v>
      </c>
    </row>
    <row r="1229" spans="2:14" x14ac:dyDescent="0.2">
      <c r="B1229" s="11" t="s">
        <v>612</v>
      </c>
      <c r="C1229" s="10"/>
      <c r="D1229" s="10"/>
      <c r="E1229" s="10">
        <v>8</v>
      </c>
      <c r="F1229" s="10">
        <v>0</v>
      </c>
      <c r="G1229" s="10">
        <v>13</v>
      </c>
      <c r="H1229" s="10">
        <v>0</v>
      </c>
      <c r="I1229" s="10"/>
      <c r="J1229" s="10"/>
      <c r="K1229" s="10"/>
      <c r="L1229" s="10"/>
      <c r="M1229" s="10">
        <v>21</v>
      </c>
      <c r="N1229" s="10">
        <v>0</v>
      </c>
    </row>
    <row r="1230" spans="2:14" x14ac:dyDescent="0.2">
      <c r="B1230" s="47" t="s">
        <v>780</v>
      </c>
      <c r="C1230" s="10"/>
      <c r="D1230" s="10"/>
      <c r="E1230" s="10">
        <v>8</v>
      </c>
      <c r="F1230" s="10">
        <v>0</v>
      </c>
      <c r="G1230" s="10">
        <v>13</v>
      </c>
      <c r="H1230" s="10">
        <v>0</v>
      </c>
      <c r="I1230" s="10"/>
      <c r="J1230" s="10"/>
      <c r="K1230" s="10"/>
      <c r="L1230" s="10"/>
      <c r="M1230" s="10">
        <v>21</v>
      </c>
      <c r="N1230" s="10">
        <v>0</v>
      </c>
    </row>
    <row r="1231" spans="2:14" x14ac:dyDescent="0.2">
      <c r="B1231" s="11" t="s">
        <v>613</v>
      </c>
      <c r="C1231" s="10"/>
      <c r="D1231" s="10"/>
      <c r="E1231" s="10">
        <v>35</v>
      </c>
      <c r="F1231" s="10">
        <v>0</v>
      </c>
      <c r="G1231" s="10">
        <v>5</v>
      </c>
      <c r="H1231" s="10">
        <v>0</v>
      </c>
      <c r="I1231" s="10"/>
      <c r="J1231" s="10"/>
      <c r="K1231" s="10"/>
      <c r="L1231" s="10"/>
      <c r="M1231" s="10">
        <v>40</v>
      </c>
      <c r="N1231" s="10">
        <v>0</v>
      </c>
    </row>
    <row r="1232" spans="2:14" x14ac:dyDescent="0.2">
      <c r="B1232" s="47" t="s">
        <v>780</v>
      </c>
      <c r="C1232" s="10"/>
      <c r="D1232" s="10"/>
      <c r="E1232" s="10">
        <v>35</v>
      </c>
      <c r="F1232" s="10">
        <v>0</v>
      </c>
      <c r="G1232" s="10">
        <v>5</v>
      </c>
      <c r="H1232" s="10">
        <v>0</v>
      </c>
      <c r="I1232" s="10"/>
      <c r="J1232" s="10"/>
      <c r="K1232" s="10"/>
      <c r="L1232" s="10"/>
      <c r="M1232" s="10">
        <v>40</v>
      </c>
      <c r="N1232" s="10">
        <v>0</v>
      </c>
    </row>
    <row r="1233" spans="2:14" x14ac:dyDescent="0.2">
      <c r="B1233" s="11" t="s">
        <v>142</v>
      </c>
      <c r="C1233" s="10"/>
      <c r="D1233" s="10"/>
      <c r="E1233" s="10">
        <v>48</v>
      </c>
      <c r="F1233" s="10">
        <v>0</v>
      </c>
      <c r="G1233" s="10">
        <v>71</v>
      </c>
      <c r="H1233" s="10">
        <v>1</v>
      </c>
      <c r="I1233" s="10"/>
      <c r="J1233" s="10"/>
      <c r="K1233" s="10"/>
      <c r="L1233" s="10"/>
      <c r="M1233" s="10">
        <v>119</v>
      </c>
      <c r="N1233" s="10">
        <v>1</v>
      </c>
    </row>
    <row r="1234" spans="2:14" x14ac:dyDescent="0.2">
      <c r="B1234" s="47" t="s">
        <v>780</v>
      </c>
      <c r="C1234" s="10"/>
      <c r="D1234" s="10"/>
      <c r="E1234" s="10">
        <v>48</v>
      </c>
      <c r="F1234" s="10">
        <v>0</v>
      </c>
      <c r="G1234" s="10">
        <v>71</v>
      </c>
      <c r="H1234" s="10">
        <v>1</v>
      </c>
      <c r="I1234" s="10"/>
      <c r="J1234" s="10"/>
      <c r="K1234" s="10"/>
      <c r="L1234" s="10"/>
      <c r="M1234" s="10">
        <v>119</v>
      </c>
      <c r="N1234" s="10">
        <v>1</v>
      </c>
    </row>
    <row r="1235" spans="2:14" x14ac:dyDescent="0.2">
      <c r="B1235" s="11" t="s">
        <v>614</v>
      </c>
      <c r="C1235" s="10"/>
      <c r="D1235" s="10"/>
      <c r="E1235" s="10">
        <v>29</v>
      </c>
      <c r="F1235" s="10">
        <v>0</v>
      </c>
      <c r="G1235" s="10">
        <v>31</v>
      </c>
      <c r="H1235" s="10">
        <v>0</v>
      </c>
      <c r="I1235" s="10"/>
      <c r="J1235" s="10"/>
      <c r="K1235" s="10"/>
      <c r="L1235" s="10"/>
      <c r="M1235" s="10">
        <v>60</v>
      </c>
      <c r="N1235" s="10">
        <v>0</v>
      </c>
    </row>
    <row r="1236" spans="2:14" x14ac:dyDescent="0.2">
      <c r="B1236" s="47" t="s">
        <v>780</v>
      </c>
      <c r="C1236" s="10"/>
      <c r="D1236" s="10"/>
      <c r="E1236" s="10">
        <v>29</v>
      </c>
      <c r="F1236" s="10">
        <v>0</v>
      </c>
      <c r="G1236" s="10">
        <v>31</v>
      </c>
      <c r="H1236" s="10">
        <v>0</v>
      </c>
      <c r="I1236" s="10"/>
      <c r="J1236" s="10"/>
      <c r="K1236" s="10"/>
      <c r="L1236" s="10"/>
      <c r="M1236" s="10">
        <v>60</v>
      </c>
      <c r="N1236" s="10">
        <v>0</v>
      </c>
    </row>
    <row r="1237" spans="2:14" x14ac:dyDescent="0.2">
      <c r="B1237" s="11" t="s">
        <v>615</v>
      </c>
      <c r="C1237" s="10"/>
      <c r="D1237" s="10"/>
      <c r="E1237" s="10">
        <v>23</v>
      </c>
      <c r="F1237" s="10">
        <v>0</v>
      </c>
      <c r="G1237" s="10">
        <v>25</v>
      </c>
      <c r="H1237" s="10">
        <v>0</v>
      </c>
      <c r="I1237" s="10"/>
      <c r="J1237" s="10"/>
      <c r="K1237" s="10"/>
      <c r="L1237" s="10"/>
      <c r="M1237" s="10">
        <v>48</v>
      </c>
      <c r="N1237" s="10">
        <v>0</v>
      </c>
    </row>
    <row r="1238" spans="2:14" x14ac:dyDescent="0.2">
      <c r="B1238" s="47" t="s">
        <v>780</v>
      </c>
      <c r="C1238" s="10"/>
      <c r="D1238" s="10"/>
      <c r="E1238" s="10">
        <v>23</v>
      </c>
      <c r="F1238" s="10">
        <v>0</v>
      </c>
      <c r="G1238" s="10">
        <v>25</v>
      </c>
      <c r="H1238" s="10">
        <v>0</v>
      </c>
      <c r="I1238" s="10"/>
      <c r="J1238" s="10"/>
      <c r="K1238" s="10"/>
      <c r="L1238" s="10"/>
      <c r="M1238" s="10">
        <v>48</v>
      </c>
      <c r="N1238" s="10">
        <v>0</v>
      </c>
    </row>
    <row r="1239" spans="2:14" x14ac:dyDescent="0.2">
      <c r="B1239" s="11" t="s">
        <v>616</v>
      </c>
      <c r="C1239" s="10"/>
      <c r="D1239" s="10"/>
      <c r="E1239" s="10">
        <v>73</v>
      </c>
      <c r="F1239" s="10">
        <v>0</v>
      </c>
      <c r="G1239" s="10">
        <v>56</v>
      </c>
      <c r="H1239" s="10">
        <v>0</v>
      </c>
      <c r="I1239" s="10"/>
      <c r="J1239" s="10"/>
      <c r="K1239" s="10"/>
      <c r="L1239" s="10"/>
      <c r="M1239" s="10">
        <v>129</v>
      </c>
      <c r="N1239" s="10">
        <v>0</v>
      </c>
    </row>
    <row r="1240" spans="2:14" x14ac:dyDescent="0.2">
      <c r="B1240" s="47" t="s">
        <v>780</v>
      </c>
      <c r="C1240" s="10"/>
      <c r="D1240" s="10"/>
      <c r="E1240" s="10">
        <v>73</v>
      </c>
      <c r="F1240" s="10">
        <v>0</v>
      </c>
      <c r="G1240" s="10">
        <v>56</v>
      </c>
      <c r="H1240" s="10">
        <v>0</v>
      </c>
      <c r="I1240" s="10"/>
      <c r="J1240" s="10"/>
      <c r="K1240" s="10"/>
      <c r="L1240" s="10"/>
      <c r="M1240" s="10">
        <v>129</v>
      </c>
      <c r="N1240" s="10">
        <v>0</v>
      </c>
    </row>
    <row r="1241" spans="2:14" x14ac:dyDescent="0.2">
      <c r="B1241" s="11" t="s">
        <v>129</v>
      </c>
      <c r="C1241" s="10"/>
      <c r="D1241" s="10"/>
      <c r="E1241" s="10">
        <v>73</v>
      </c>
      <c r="F1241" s="10">
        <v>0</v>
      </c>
      <c r="G1241" s="10">
        <v>51</v>
      </c>
      <c r="H1241" s="10">
        <v>1</v>
      </c>
      <c r="I1241" s="10"/>
      <c r="J1241" s="10"/>
      <c r="K1241" s="10"/>
      <c r="L1241" s="10"/>
      <c r="M1241" s="10">
        <v>124</v>
      </c>
      <c r="N1241" s="10">
        <v>1</v>
      </c>
    </row>
    <row r="1242" spans="2:14" x14ac:dyDescent="0.2">
      <c r="B1242" s="47" t="s">
        <v>780</v>
      </c>
      <c r="C1242" s="10"/>
      <c r="D1242" s="10"/>
      <c r="E1242" s="10">
        <v>73</v>
      </c>
      <c r="F1242" s="10">
        <v>0</v>
      </c>
      <c r="G1242" s="10">
        <v>51</v>
      </c>
      <c r="H1242" s="10">
        <v>1</v>
      </c>
      <c r="I1242" s="10"/>
      <c r="J1242" s="10"/>
      <c r="K1242" s="10"/>
      <c r="L1242" s="10"/>
      <c r="M1242" s="10">
        <v>124</v>
      </c>
      <c r="N1242" s="10">
        <v>1</v>
      </c>
    </row>
    <row r="1243" spans="2:14" x14ac:dyDescent="0.2">
      <c r="B1243" s="11" t="s">
        <v>387</v>
      </c>
      <c r="C1243" s="10"/>
      <c r="D1243" s="10"/>
      <c r="E1243" s="10">
        <v>127</v>
      </c>
      <c r="F1243" s="10">
        <v>0</v>
      </c>
      <c r="G1243" s="10">
        <v>37</v>
      </c>
      <c r="H1243" s="10">
        <v>1</v>
      </c>
      <c r="I1243" s="10"/>
      <c r="J1243" s="10"/>
      <c r="K1243" s="10"/>
      <c r="L1243" s="10"/>
      <c r="M1243" s="10">
        <v>164</v>
      </c>
      <c r="N1243" s="10">
        <v>1</v>
      </c>
    </row>
    <row r="1244" spans="2:14" x14ac:dyDescent="0.2">
      <c r="B1244" s="47" t="s">
        <v>780</v>
      </c>
      <c r="C1244" s="10"/>
      <c r="D1244" s="10"/>
      <c r="E1244" s="10">
        <v>127</v>
      </c>
      <c r="F1244" s="10">
        <v>0</v>
      </c>
      <c r="G1244" s="10">
        <v>37</v>
      </c>
      <c r="H1244" s="10">
        <v>1</v>
      </c>
      <c r="I1244" s="10"/>
      <c r="J1244" s="10"/>
      <c r="K1244" s="10"/>
      <c r="L1244" s="10"/>
      <c r="M1244" s="10">
        <v>164</v>
      </c>
      <c r="N1244" s="10">
        <v>1</v>
      </c>
    </row>
    <row r="1245" spans="2:14" x14ac:dyDescent="0.2">
      <c r="B1245" s="11" t="s">
        <v>617</v>
      </c>
      <c r="C1245" s="10"/>
      <c r="D1245" s="10"/>
      <c r="E1245" s="10">
        <v>45</v>
      </c>
      <c r="F1245" s="10">
        <v>0</v>
      </c>
      <c r="G1245" s="10">
        <v>44</v>
      </c>
      <c r="H1245" s="10">
        <v>0</v>
      </c>
      <c r="I1245" s="10"/>
      <c r="J1245" s="10"/>
      <c r="K1245" s="10"/>
      <c r="L1245" s="10"/>
      <c r="M1245" s="10">
        <v>89</v>
      </c>
      <c r="N1245" s="10">
        <v>0</v>
      </c>
    </row>
    <row r="1246" spans="2:14" x14ac:dyDescent="0.2">
      <c r="B1246" s="47" t="s">
        <v>780</v>
      </c>
      <c r="C1246" s="10"/>
      <c r="D1246" s="10"/>
      <c r="E1246" s="10">
        <v>45</v>
      </c>
      <c r="F1246" s="10">
        <v>0</v>
      </c>
      <c r="G1246" s="10">
        <v>44</v>
      </c>
      <c r="H1246" s="10">
        <v>0</v>
      </c>
      <c r="I1246" s="10"/>
      <c r="J1246" s="10"/>
      <c r="K1246" s="10"/>
      <c r="L1246" s="10"/>
      <c r="M1246" s="10">
        <v>89</v>
      </c>
      <c r="N1246" s="10">
        <v>0</v>
      </c>
    </row>
    <row r="1247" spans="2:14" x14ac:dyDescent="0.2">
      <c r="B1247" s="11" t="s">
        <v>618</v>
      </c>
      <c r="C1247" s="10"/>
      <c r="D1247" s="10"/>
      <c r="E1247" s="10">
        <v>30</v>
      </c>
      <c r="F1247" s="10">
        <v>0</v>
      </c>
      <c r="G1247" s="10"/>
      <c r="H1247" s="10"/>
      <c r="I1247" s="10"/>
      <c r="J1247" s="10"/>
      <c r="K1247" s="10"/>
      <c r="L1247" s="10"/>
      <c r="M1247" s="10">
        <v>30</v>
      </c>
      <c r="N1247" s="10">
        <v>0</v>
      </c>
    </row>
    <row r="1248" spans="2:14" x14ac:dyDescent="0.2">
      <c r="B1248" s="47" t="s">
        <v>780</v>
      </c>
      <c r="C1248" s="10"/>
      <c r="D1248" s="10"/>
      <c r="E1248" s="10">
        <v>30</v>
      </c>
      <c r="F1248" s="10">
        <v>0</v>
      </c>
      <c r="G1248" s="10"/>
      <c r="H1248" s="10"/>
      <c r="I1248" s="10"/>
      <c r="J1248" s="10"/>
      <c r="K1248" s="10"/>
      <c r="L1248" s="10"/>
      <c r="M1248" s="10">
        <v>30</v>
      </c>
      <c r="N1248" s="10">
        <v>0</v>
      </c>
    </row>
    <row r="1249" spans="2:14" x14ac:dyDescent="0.2">
      <c r="B1249" s="11" t="s">
        <v>27</v>
      </c>
      <c r="C1249" s="10"/>
      <c r="D1249" s="10"/>
      <c r="E1249" s="10">
        <v>124</v>
      </c>
      <c r="F1249" s="10">
        <v>0</v>
      </c>
      <c r="G1249" s="10">
        <v>54</v>
      </c>
      <c r="H1249" s="10">
        <v>1</v>
      </c>
      <c r="I1249" s="10"/>
      <c r="J1249" s="10"/>
      <c r="K1249" s="10"/>
      <c r="L1249" s="10"/>
      <c r="M1249" s="10">
        <v>178</v>
      </c>
      <c r="N1249" s="10">
        <v>1</v>
      </c>
    </row>
    <row r="1250" spans="2:14" x14ac:dyDescent="0.2">
      <c r="B1250" s="47" t="s">
        <v>780</v>
      </c>
      <c r="C1250" s="10"/>
      <c r="D1250" s="10"/>
      <c r="E1250" s="10">
        <v>124</v>
      </c>
      <c r="F1250" s="10">
        <v>0</v>
      </c>
      <c r="G1250" s="10">
        <v>54</v>
      </c>
      <c r="H1250" s="10">
        <v>1</v>
      </c>
      <c r="I1250" s="10"/>
      <c r="J1250" s="10"/>
      <c r="K1250" s="10"/>
      <c r="L1250" s="10"/>
      <c r="M1250" s="10">
        <v>178</v>
      </c>
      <c r="N1250" s="10">
        <v>1</v>
      </c>
    </row>
    <row r="1251" spans="2:14" x14ac:dyDescent="0.2">
      <c r="B1251" s="11" t="s">
        <v>196</v>
      </c>
      <c r="C1251" s="10"/>
      <c r="D1251" s="10"/>
      <c r="E1251" s="10">
        <v>88</v>
      </c>
      <c r="F1251" s="10">
        <v>0</v>
      </c>
      <c r="G1251" s="10">
        <v>31</v>
      </c>
      <c r="H1251" s="10">
        <v>5</v>
      </c>
      <c r="I1251" s="10"/>
      <c r="J1251" s="10"/>
      <c r="K1251" s="10"/>
      <c r="L1251" s="10"/>
      <c r="M1251" s="10">
        <v>119</v>
      </c>
      <c r="N1251" s="10">
        <v>5</v>
      </c>
    </row>
    <row r="1252" spans="2:14" x14ac:dyDescent="0.2">
      <c r="B1252" s="47" t="s">
        <v>780</v>
      </c>
      <c r="C1252" s="10"/>
      <c r="D1252" s="10"/>
      <c r="E1252" s="10">
        <v>88</v>
      </c>
      <c r="F1252" s="10">
        <v>0</v>
      </c>
      <c r="G1252" s="10">
        <v>31</v>
      </c>
      <c r="H1252" s="10">
        <v>5</v>
      </c>
      <c r="I1252" s="10"/>
      <c r="J1252" s="10"/>
      <c r="K1252" s="10"/>
      <c r="L1252" s="10"/>
      <c r="M1252" s="10">
        <v>119</v>
      </c>
      <c r="N1252" s="10">
        <v>5</v>
      </c>
    </row>
    <row r="1253" spans="2:14" x14ac:dyDescent="0.2">
      <c r="B1253" s="11" t="s">
        <v>619</v>
      </c>
      <c r="C1253" s="10"/>
      <c r="D1253" s="10"/>
      <c r="E1253" s="10">
        <v>53</v>
      </c>
      <c r="F1253" s="10">
        <v>0</v>
      </c>
      <c r="G1253" s="10">
        <v>52</v>
      </c>
      <c r="H1253" s="10">
        <v>0</v>
      </c>
      <c r="I1253" s="10"/>
      <c r="J1253" s="10"/>
      <c r="K1253" s="10"/>
      <c r="L1253" s="10"/>
      <c r="M1253" s="10">
        <v>105</v>
      </c>
      <c r="N1253" s="10">
        <v>0</v>
      </c>
    </row>
    <row r="1254" spans="2:14" x14ac:dyDescent="0.2">
      <c r="B1254" s="47" t="s">
        <v>780</v>
      </c>
      <c r="C1254" s="10"/>
      <c r="D1254" s="10"/>
      <c r="E1254" s="10">
        <v>53</v>
      </c>
      <c r="F1254" s="10">
        <v>0</v>
      </c>
      <c r="G1254" s="10">
        <v>52</v>
      </c>
      <c r="H1254" s="10">
        <v>0</v>
      </c>
      <c r="I1254" s="10"/>
      <c r="J1254" s="10"/>
      <c r="K1254" s="10"/>
      <c r="L1254" s="10"/>
      <c r="M1254" s="10">
        <v>105</v>
      </c>
      <c r="N1254" s="10">
        <v>0</v>
      </c>
    </row>
    <row r="1255" spans="2:14" x14ac:dyDescent="0.2">
      <c r="B1255" s="11" t="s">
        <v>620</v>
      </c>
      <c r="C1255" s="10"/>
      <c r="D1255" s="10"/>
      <c r="E1255" s="10">
        <v>57</v>
      </c>
      <c r="F1255" s="10">
        <v>0</v>
      </c>
      <c r="G1255" s="10">
        <v>28</v>
      </c>
      <c r="H1255" s="10">
        <v>0</v>
      </c>
      <c r="I1255" s="10"/>
      <c r="J1255" s="10"/>
      <c r="K1255" s="10"/>
      <c r="L1255" s="10"/>
      <c r="M1255" s="10">
        <v>85</v>
      </c>
      <c r="N1255" s="10">
        <v>0</v>
      </c>
    </row>
    <row r="1256" spans="2:14" x14ac:dyDescent="0.2">
      <c r="B1256" s="47" t="s">
        <v>780</v>
      </c>
      <c r="C1256" s="10"/>
      <c r="D1256" s="10"/>
      <c r="E1256" s="10">
        <v>57</v>
      </c>
      <c r="F1256" s="10">
        <v>0</v>
      </c>
      <c r="G1256" s="10">
        <v>28</v>
      </c>
      <c r="H1256" s="10">
        <v>0</v>
      </c>
      <c r="I1256" s="10"/>
      <c r="J1256" s="10"/>
      <c r="K1256" s="10"/>
      <c r="L1256" s="10"/>
      <c r="M1256" s="10">
        <v>85</v>
      </c>
      <c r="N1256" s="10">
        <v>0</v>
      </c>
    </row>
    <row r="1257" spans="2:14" x14ac:dyDescent="0.2">
      <c r="B1257" s="11" t="s">
        <v>621</v>
      </c>
      <c r="C1257" s="10"/>
      <c r="D1257" s="10"/>
      <c r="E1257" s="10">
        <v>46</v>
      </c>
      <c r="F1257" s="10">
        <v>0</v>
      </c>
      <c r="G1257" s="10">
        <v>44</v>
      </c>
      <c r="H1257" s="10">
        <v>0</v>
      </c>
      <c r="I1257" s="10"/>
      <c r="J1257" s="10"/>
      <c r="K1257" s="10"/>
      <c r="L1257" s="10"/>
      <c r="M1257" s="10">
        <v>90</v>
      </c>
      <c r="N1257" s="10">
        <v>0</v>
      </c>
    </row>
    <row r="1258" spans="2:14" x14ac:dyDescent="0.2">
      <c r="B1258" s="47" t="s">
        <v>780</v>
      </c>
      <c r="C1258" s="10"/>
      <c r="D1258" s="10"/>
      <c r="E1258" s="10">
        <v>46</v>
      </c>
      <c r="F1258" s="10">
        <v>0</v>
      </c>
      <c r="G1258" s="10">
        <v>44</v>
      </c>
      <c r="H1258" s="10">
        <v>0</v>
      </c>
      <c r="I1258" s="10"/>
      <c r="J1258" s="10"/>
      <c r="K1258" s="10"/>
      <c r="L1258" s="10"/>
      <c r="M1258" s="10">
        <v>90</v>
      </c>
      <c r="N1258" s="10">
        <v>0</v>
      </c>
    </row>
    <row r="1259" spans="2:14" x14ac:dyDescent="0.2">
      <c r="B1259" s="11" t="s">
        <v>622</v>
      </c>
      <c r="C1259" s="10"/>
      <c r="D1259" s="10"/>
      <c r="E1259" s="10">
        <v>98</v>
      </c>
      <c r="F1259" s="10">
        <v>0</v>
      </c>
      <c r="G1259" s="10">
        <v>50</v>
      </c>
      <c r="H1259" s="10">
        <v>0</v>
      </c>
      <c r="I1259" s="10"/>
      <c r="J1259" s="10"/>
      <c r="K1259" s="10"/>
      <c r="L1259" s="10"/>
      <c r="M1259" s="10">
        <v>148</v>
      </c>
      <c r="N1259" s="10">
        <v>0</v>
      </c>
    </row>
    <row r="1260" spans="2:14" x14ac:dyDescent="0.2">
      <c r="B1260" s="47" t="s">
        <v>780</v>
      </c>
      <c r="C1260" s="10"/>
      <c r="D1260" s="10"/>
      <c r="E1260" s="10">
        <v>98</v>
      </c>
      <c r="F1260" s="10">
        <v>0</v>
      </c>
      <c r="G1260" s="10">
        <v>50</v>
      </c>
      <c r="H1260" s="10">
        <v>0</v>
      </c>
      <c r="I1260" s="10"/>
      <c r="J1260" s="10"/>
      <c r="K1260" s="10"/>
      <c r="L1260" s="10"/>
      <c r="M1260" s="10">
        <v>148</v>
      </c>
      <c r="N1260" s="10">
        <v>0</v>
      </c>
    </row>
    <row r="1261" spans="2:14" x14ac:dyDescent="0.2">
      <c r="B1261" s="11" t="s">
        <v>623</v>
      </c>
      <c r="C1261" s="10"/>
      <c r="D1261" s="10"/>
      <c r="E1261" s="10">
        <v>28</v>
      </c>
      <c r="F1261" s="10">
        <v>0</v>
      </c>
      <c r="G1261" s="10">
        <v>38</v>
      </c>
      <c r="H1261" s="10">
        <v>0</v>
      </c>
      <c r="I1261" s="10"/>
      <c r="J1261" s="10"/>
      <c r="K1261" s="10"/>
      <c r="L1261" s="10"/>
      <c r="M1261" s="10">
        <v>66</v>
      </c>
      <c r="N1261" s="10">
        <v>0</v>
      </c>
    </row>
    <row r="1262" spans="2:14" x14ac:dyDescent="0.2">
      <c r="B1262" s="47" t="s">
        <v>780</v>
      </c>
      <c r="C1262" s="10"/>
      <c r="D1262" s="10"/>
      <c r="E1262" s="10">
        <v>28</v>
      </c>
      <c r="F1262" s="10">
        <v>0</v>
      </c>
      <c r="G1262" s="10">
        <v>38</v>
      </c>
      <c r="H1262" s="10">
        <v>0</v>
      </c>
      <c r="I1262" s="10"/>
      <c r="J1262" s="10"/>
      <c r="K1262" s="10"/>
      <c r="L1262" s="10"/>
      <c r="M1262" s="10">
        <v>66</v>
      </c>
      <c r="N1262" s="10">
        <v>0</v>
      </c>
    </row>
    <row r="1263" spans="2:14" x14ac:dyDescent="0.2">
      <c r="B1263" s="7" t="s">
        <v>86</v>
      </c>
      <c r="C1263" s="10"/>
      <c r="D1263" s="10"/>
      <c r="E1263" s="10">
        <v>1559</v>
      </c>
      <c r="F1263" s="10">
        <v>0</v>
      </c>
      <c r="G1263" s="10">
        <v>882</v>
      </c>
      <c r="H1263" s="10">
        <v>8</v>
      </c>
      <c r="I1263" s="10"/>
      <c r="J1263" s="10"/>
      <c r="K1263" s="10"/>
      <c r="L1263" s="10"/>
      <c r="M1263" s="10">
        <v>2441</v>
      </c>
      <c r="N1263" s="10">
        <v>8</v>
      </c>
    </row>
    <row r="1264" spans="2:14" x14ac:dyDescent="0.2">
      <c r="B1264" s="11" t="s">
        <v>249</v>
      </c>
      <c r="C1264" s="10"/>
      <c r="D1264" s="10"/>
      <c r="E1264" s="10">
        <v>61</v>
      </c>
      <c r="F1264" s="10">
        <v>0</v>
      </c>
      <c r="G1264" s="10">
        <v>44</v>
      </c>
      <c r="H1264" s="10">
        <v>0</v>
      </c>
      <c r="I1264" s="10"/>
      <c r="J1264" s="10"/>
      <c r="K1264" s="10"/>
      <c r="L1264" s="10"/>
      <c r="M1264" s="10">
        <v>105</v>
      </c>
      <c r="N1264" s="10">
        <v>0</v>
      </c>
    </row>
    <row r="1265" spans="2:14" x14ac:dyDescent="0.2">
      <c r="B1265" s="47" t="s">
        <v>780</v>
      </c>
      <c r="C1265" s="10"/>
      <c r="D1265" s="10"/>
      <c r="E1265" s="10">
        <v>61</v>
      </c>
      <c r="F1265" s="10">
        <v>0</v>
      </c>
      <c r="G1265" s="10">
        <v>44</v>
      </c>
      <c r="H1265" s="10">
        <v>0</v>
      </c>
      <c r="I1265" s="10"/>
      <c r="J1265" s="10"/>
      <c r="K1265" s="10"/>
      <c r="L1265" s="10"/>
      <c r="M1265" s="10">
        <v>105</v>
      </c>
      <c r="N1265" s="10">
        <v>0</v>
      </c>
    </row>
    <row r="1266" spans="2:14" x14ac:dyDescent="0.2">
      <c r="B1266" s="11" t="s">
        <v>99</v>
      </c>
      <c r="C1266" s="10"/>
      <c r="D1266" s="10"/>
      <c r="E1266" s="10">
        <v>15</v>
      </c>
      <c r="F1266" s="10">
        <v>0</v>
      </c>
      <c r="G1266" s="10">
        <v>14</v>
      </c>
      <c r="H1266" s="10">
        <v>0</v>
      </c>
      <c r="I1266" s="10"/>
      <c r="J1266" s="10"/>
      <c r="K1266" s="10"/>
      <c r="L1266" s="10"/>
      <c r="M1266" s="10">
        <v>29</v>
      </c>
      <c r="N1266" s="10">
        <v>0</v>
      </c>
    </row>
    <row r="1267" spans="2:14" x14ac:dyDescent="0.2">
      <c r="B1267" s="47" t="s">
        <v>780</v>
      </c>
      <c r="C1267" s="10"/>
      <c r="D1267" s="10"/>
      <c r="E1267" s="10">
        <v>15</v>
      </c>
      <c r="F1267" s="10">
        <v>0</v>
      </c>
      <c r="G1267" s="10">
        <v>14</v>
      </c>
      <c r="H1267" s="10">
        <v>0</v>
      </c>
      <c r="I1267" s="10"/>
      <c r="J1267" s="10"/>
      <c r="K1267" s="10"/>
      <c r="L1267" s="10"/>
      <c r="M1267" s="10">
        <v>29</v>
      </c>
      <c r="N1267" s="10">
        <v>0</v>
      </c>
    </row>
    <row r="1268" spans="2:14" x14ac:dyDescent="0.2">
      <c r="B1268" s="11" t="s">
        <v>361</v>
      </c>
      <c r="C1268" s="10"/>
      <c r="D1268" s="10"/>
      <c r="E1268" s="10">
        <v>118</v>
      </c>
      <c r="F1268" s="10">
        <v>0</v>
      </c>
      <c r="G1268" s="10">
        <v>44</v>
      </c>
      <c r="H1268" s="10">
        <v>0</v>
      </c>
      <c r="I1268" s="10"/>
      <c r="J1268" s="10"/>
      <c r="K1268" s="10"/>
      <c r="L1268" s="10"/>
      <c r="M1268" s="10">
        <v>162</v>
      </c>
      <c r="N1268" s="10">
        <v>0</v>
      </c>
    </row>
    <row r="1269" spans="2:14" x14ac:dyDescent="0.2">
      <c r="B1269" s="47" t="s">
        <v>780</v>
      </c>
      <c r="C1269" s="10"/>
      <c r="D1269" s="10"/>
      <c r="E1269" s="10">
        <v>118</v>
      </c>
      <c r="F1269" s="10">
        <v>0</v>
      </c>
      <c r="G1269" s="10">
        <v>44</v>
      </c>
      <c r="H1269" s="10">
        <v>0</v>
      </c>
      <c r="I1269" s="10"/>
      <c r="J1269" s="10"/>
      <c r="K1269" s="10"/>
      <c r="L1269" s="10"/>
      <c r="M1269" s="10">
        <v>162</v>
      </c>
      <c r="N1269" s="10">
        <v>0</v>
      </c>
    </row>
    <row r="1270" spans="2:14" x14ac:dyDescent="0.2">
      <c r="B1270" s="11" t="s">
        <v>4</v>
      </c>
      <c r="C1270" s="10"/>
      <c r="D1270" s="10"/>
      <c r="E1270" s="10">
        <v>35</v>
      </c>
      <c r="F1270" s="10">
        <v>0</v>
      </c>
      <c r="G1270" s="10">
        <v>33</v>
      </c>
      <c r="H1270" s="10">
        <v>0</v>
      </c>
      <c r="I1270" s="10"/>
      <c r="J1270" s="10"/>
      <c r="K1270" s="10"/>
      <c r="L1270" s="10"/>
      <c r="M1270" s="10">
        <v>68</v>
      </c>
      <c r="N1270" s="10">
        <v>0</v>
      </c>
    </row>
    <row r="1271" spans="2:14" x14ac:dyDescent="0.2">
      <c r="B1271" s="47" t="s">
        <v>780</v>
      </c>
      <c r="C1271" s="10"/>
      <c r="D1271" s="10"/>
      <c r="E1271" s="10">
        <v>35</v>
      </c>
      <c r="F1271" s="10">
        <v>0</v>
      </c>
      <c r="G1271" s="10">
        <v>33</v>
      </c>
      <c r="H1271" s="10">
        <v>0</v>
      </c>
      <c r="I1271" s="10"/>
      <c r="J1271" s="10"/>
      <c r="K1271" s="10"/>
      <c r="L1271" s="10"/>
      <c r="M1271" s="10">
        <v>68</v>
      </c>
      <c r="N1271" s="10">
        <v>0</v>
      </c>
    </row>
    <row r="1272" spans="2:14" x14ac:dyDescent="0.2">
      <c r="B1272" s="11" t="s">
        <v>275</v>
      </c>
      <c r="C1272" s="10"/>
      <c r="D1272" s="10"/>
      <c r="E1272" s="10">
        <v>80</v>
      </c>
      <c r="F1272" s="10">
        <v>0</v>
      </c>
      <c r="G1272" s="10">
        <v>36</v>
      </c>
      <c r="H1272" s="10">
        <v>0</v>
      </c>
      <c r="I1272" s="10"/>
      <c r="J1272" s="10"/>
      <c r="K1272" s="10"/>
      <c r="L1272" s="10"/>
      <c r="M1272" s="10">
        <v>116</v>
      </c>
      <c r="N1272" s="10">
        <v>0</v>
      </c>
    </row>
    <row r="1273" spans="2:14" x14ac:dyDescent="0.2">
      <c r="B1273" s="47" t="s">
        <v>780</v>
      </c>
      <c r="C1273" s="10"/>
      <c r="D1273" s="10"/>
      <c r="E1273" s="10">
        <v>80</v>
      </c>
      <c r="F1273" s="10">
        <v>0</v>
      </c>
      <c r="G1273" s="10">
        <v>36</v>
      </c>
      <c r="H1273" s="10">
        <v>0</v>
      </c>
      <c r="I1273" s="10"/>
      <c r="J1273" s="10"/>
      <c r="K1273" s="10"/>
      <c r="L1273" s="10"/>
      <c r="M1273" s="10">
        <v>116</v>
      </c>
      <c r="N1273" s="10">
        <v>0</v>
      </c>
    </row>
    <row r="1274" spans="2:14" x14ac:dyDescent="0.2">
      <c r="B1274" s="11" t="s">
        <v>247</v>
      </c>
      <c r="C1274" s="10"/>
      <c r="D1274" s="10"/>
      <c r="E1274" s="10">
        <v>60</v>
      </c>
      <c r="F1274" s="10">
        <v>0</v>
      </c>
      <c r="G1274" s="10">
        <v>60</v>
      </c>
      <c r="H1274" s="10">
        <v>0</v>
      </c>
      <c r="I1274" s="10"/>
      <c r="J1274" s="10"/>
      <c r="K1274" s="10"/>
      <c r="L1274" s="10"/>
      <c r="M1274" s="10">
        <v>120</v>
      </c>
      <c r="N1274" s="10">
        <v>0</v>
      </c>
    </row>
    <row r="1275" spans="2:14" x14ac:dyDescent="0.2">
      <c r="B1275" s="47" t="s">
        <v>780</v>
      </c>
      <c r="C1275" s="10"/>
      <c r="D1275" s="10"/>
      <c r="E1275" s="10">
        <v>60</v>
      </c>
      <c r="F1275" s="10">
        <v>0</v>
      </c>
      <c r="G1275" s="10">
        <v>60</v>
      </c>
      <c r="H1275" s="10">
        <v>0</v>
      </c>
      <c r="I1275" s="10"/>
      <c r="J1275" s="10"/>
      <c r="K1275" s="10"/>
      <c r="L1275" s="10"/>
      <c r="M1275" s="10">
        <v>120</v>
      </c>
      <c r="N1275" s="10">
        <v>0</v>
      </c>
    </row>
    <row r="1276" spans="2:14" x14ac:dyDescent="0.2">
      <c r="B1276" s="11" t="s">
        <v>32</v>
      </c>
      <c r="C1276" s="10"/>
      <c r="D1276" s="10"/>
      <c r="E1276" s="10">
        <v>19</v>
      </c>
      <c r="F1276" s="10">
        <v>0</v>
      </c>
      <c r="G1276" s="10">
        <v>11</v>
      </c>
      <c r="H1276" s="10">
        <v>0</v>
      </c>
      <c r="I1276" s="10"/>
      <c r="J1276" s="10"/>
      <c r="K1276" s="10"/>
      <c r="L1276" s="10"/>
      <c r="M1276" s="10">
        <v>30</v>
      </c>
      <c r="N1276" s="10">
        <v>0</v>
      </c>
    </row>
    <row r="1277" spans="2:14" x14ac:dyDescent="0.2">
      <c r="B1277" s="47" t="s">
        <v>780</v>
      </c>
      <c r="C1277" s="10"/>
      <c r="D1277" s="10"/>
      <c r="E1277" s="10">
        <v>19</v>
      </c>
      <c r="F1277" s="10">
        <v>0</v>
      </c>
      <c r="G1277" s="10">
        <v>11</v>
      </c>
      <c r="H1277" s="10">
        <v>0</v>
      </c>
      <c r="I1277" s="10"/>
      <c r="J1277" s="10"/>
      <c r="K1277" s="10"/>
      <c r="L1277" s="10"/>
      <c r="M1277" s="10">
        <v>30</v>
      </c>
      <c r="N1277" s="10">
        <v>0</v>
      </c>
    </row>
    <row r="1278" spans="2:14" x14ac:dyDescent="0.2">
      <c r="B1278" s="11" t="s">
        <v>287</v>
      </c>
      <c r="C1278" s="10"/>
      <c r="D1278" s="10"/>
      <c r="E1278" s="10">
        <v>55</v>
      </c>
      <c r="F1278" s="10">
        <v>0</v>
      </c>
      <c r="G1278" s="10">
        <v>43</v>
      </c>
      <c r="H1278" s="10">
        <v>0</v>
      </c>
      <c r="I1278" s="10"/>
      <c r="J1278" s="10"/>
      <c r="K1278" s="10"/>
      <c r="L1278" s="10"/>
      <c r="M1278" s="10">
        <v>98</v>
      </c>
      <c r="N1278" s="10">
        <v>0</v>
      </c>
    </row>
    <row r="1279" spans="2:14" x14ac:dyDescent="0.2">
      <c r="B1279" s="47" t="s">
        <v>780</v>
      </c>
      <c r="C1279" s="10"/>
      <c r="D1279" s="10"/>
      <c r="E1279" s="10">
        <v>55</v>
      </c>
      <c r="F1279" s="10">
        <v>0</v>
      </c>
      <c r="G1279" s="10">
        <v>43</v>
      </c>
      <c r="H1279" s="10">
        <v>0</v>
      </c>
      <c r="I1279" s="10"/>
      <c r="J1279" s="10"/>
      <c r="K1279" s="10"/>
      <c r="L1279" s="10"/>
      <c r="M1279" s="10">
        <v>98</v>
      </c>
      <c r="N1279" s="10">
        <v>0</v>
      </c>
    </row>
    <row r="1280" spans="2:14" x14ac:dyDescent="0.2">
      <c r="B1280" s="11" t="s">
        <v>132</v>
      </c>
      <c r="C1280" s="10"/>
      <c r="D1280" s="10"/>
      <c r="E1280" s="10">
        <v>121</v>
      </c>
      <c r="F1280" s="10">
        <v>0</v>
      </c>
      <c r="G1280" s="10">
        <v>32</v>
      </c>
      <c r="H1280" s="10">
        <v>1</v>
      </c>
      <c r="I1280" s="10"/>
      <c r="J1280" s="10"/>
      <c r="K1280" s="10"/>
      <c r="L1280" s="10"/>
      <c r="M1280" s="10">
        <v>153</v>
      </c>
      <c r="N1280" s="10">
        <v>1</v>
      </c>
    </row>
    <row r="1281" spans="2:14" x14ac:dyDescent="0.2">
      <c r="B1281" s="47" t="s">
        <v>780</v>
      </c>
      <c r="C1281" s="10"/>
      <c r="D1281" s="10"/>
      <c r="E1281" s="10">
        <v>121</v>
      </c>
      <c r="F1281" s="10">
        <v>0</v>
      </c>
      <c r="G1281" s="10">
        <v>32</v>
      </c>
      <c r="H1281" s="10">
        <v>1</v>
      </c>
      <c r="I1281" s="10"/>
      <c r="J1281" s="10"/>
      <c r="K1281" s="10"/>
      <c r="L1281" s="10"/>
      <c r="M1281" s="10">
        <v>153</v>
      </c>
      <c r="N1281" s="10">
        <v>1</v>
      </c>
    </row>
    <row r="1282" spans="2:14" x14ac:dyDescent="0.2">
      <c r="B1282" s="11" t="s">
        <v>246</v>
      </c>
      <c r="C1282" s="10"/>
      <c r="D1282" s="10"/>
      <c r="E1282" s="10">
        <v>71</v>
      </c>
      <c r="F1282" s="10">
        <v>0</v>
      </c>
      <c r="G1282" s="10">
        <v>40</v>
      </c>
      <c r="H1282" s="10">
        <v>0</v>
      </c>
      <c r="I1282" s="10"/>
      <c r="J1282" s="10"/>
      <c r="K1282" s="10"/>
      <c r="L1282" s="10"/>
      <c r="M1282" s="10">
        <v>111</v>
      </c>
      <c r="N1282" s="10">
        <v>0</v>
      </c>
    </row>
    <row r="1283" spans="2:14" x14ac:dyDescent="0.2">
      <c r="B1283" s="47" t="s">
        <v>780</v>
      </c>
      <c r="C1283" s="10"/>
      <c r="D1283" s="10"/>
      <c r="E1283" s="10">
        <v>71</v>
      </c>
      <c r="F1283" s="10">
        <v>0</v>
      </c>
      <c r="G1283" s="10">
        <v>40</v>
      </c>
      <c r="H1283" s="10">
        <v>0</v>
      </c>
      <c r="I1283" s="10"/>
      <c r="J1283" s="10"/>
      <c r="K1283" s="10"/>
      <c r="L1283" s="10"/>
      <c r="M1283" s="10">
        <v>111</v>
      </c>
      <c r="N1283" s="10">
        <v>0</v>
      </c>
    </row>
    <row r="1284" spans="2:14" x14ac:dyDescent="0.2">
      <c r="B1284" s="11" t="s">
        <v>760</v>
      </c>
      <c r="C1284" s="10"/>
      <c r="D1284" s="10"/>
      <c r="E1284" s="10">
        <v>137</v>
      </c>
      <c r="F1284" s="10">
        <v>0</v>
      </c>
      <c r="G1284" s="10">
        <v>80</v>
      </c>
      <c r="H1284" s="10">
        <v>1</v>
      </c>
      <c r="I1284" s="10"/>
      <c r="J1284" s="10"/>
      <c r="K1284" s="10"/>
      <c r="L1284" s="10"/>
      <c r="M1284" s="10">
        <v>217</v>
      </c>
      <c r="N1284" s="10">
        <v>1</v>
      </c>
    </row>
    <row r="1285" spans="2:14" x14ac:dyDescent="0.2">
      <c r="B1285" s="47" t="s">
        <v>780</v>
      </c>
      <c r="C1285" s="10"/>
      <c r="D1285" s="10"/>
      <c r="E1285" s="10">
        <v>137</v>
      </c>
      <c r="F1285" s="10">
        <v>0</v>
      </c>
      <c r="G1285" s="10">
        <v>80</v>
      </c>
      <c r="H1285" s="10">
        <v>1</v>
      </c>
      <c r="I1285" s="10"/>
      <c r="J1285" s="10"/>
      <c r="K1285" s="10"/>
      <c r="L1285" s="10"/>
      <c r="M1285" s="10">
        <v>217</v>
      </c>
      <c r="N1285" s="10">
        <v>1</v>
      </c>
    </row>
    <row r="1286" spans="2:14" x14ac:dyDescent="0.2">
      <c r="B1286" s="11" t="s">
        <v>267</v>
      </c>
      <c r="C1286" s="10"/>
      <c r="D1286" s="10"/>
      <c r="E1286" s="10">
        <v>59</v>
      </c>
      <c r="F1286" s="10">
        <v>0</v>
      </c>
      <c r="G1286" s="10">
        <v>18</v>
      </c>
      <c r="H1286" s="10">
        <v>0</v>
      </c>
      <c r="I1286" s="10"/>
      <c r="J1286" s="10"/>
      <c r="K1286" s="10"/>
      <c r="L1286" s="10"/>
      <c r="M1286" s="10">
        <v>77</v>
      </c>
      <c r="N1286" s="10">
        <v>0</v>
      </c>
    </row>
    <row r="1287" spans="2:14" x14ac:dyDescent="0.2">
      <c r="B1287" s="47" t="s">
        <v>780</v>
      </c>
      <c r="C1287" s="10"/>
      <c r="D1287" s="10"/>
      <c r="E1287" s="10">
        <v>59</v>
      </c>
      <c r="F1287" s="10">
        <v>0</v>
      </c>
      <c r="G1287" s="10">
        <v>18</v>
      </c>
      <c r="H1287" s="10">
        <v>0</v>
      </c>
      <c r="I1287" s="10"/>
      <c r="J1287" s="10"/>
      <c r="K1287" s="10"/>
      <c r="L1287" s="10"/>
      <c r="M1287" s="10">
        <v>77</v>
      </c>
      <c r="N1287" s="10">
        <v>0</v>
      </c>
    </row>
    <row r="1288" spans="2:14" x14ac:dyDescent="0.2">
      <c r="B1288" s="11" t="s">
        <v>290</v>
      </c>
      <c r="C1288" s="10"/>
      <c r="D1288" s="10"/>
      <c r="E1288" s="10">
        <v>122</v>
      </c>
      <c r="F1288" s="10">
        <v>0</v>
      </c>
      <c r="G1288" s="10">
        <v>102</v>
      </c>
      <c r="H1288" s="10">
        <v>0</v>
      </c>
      <c r="I1288" s="10"/>
      <c r="J1288" s="10"/>
      <c r="K1288" s="10"/>
      <c r="L1288" s="10"/>
      <c r="M1288" s="10">
        <v>224</v>
      </c>
      <c r="N1288" s="10">
        <v>0</v>
      </c>
    </row>
    <row r="1289" spans="2:14" x14ac:dyDescent="0.2">
      <c r="B1289" s="47" t="s">
        <v>780</v>
      </c>
      <c r="C1289" s="10"/>
      <c r="D1289" s="10"/>
      <c r="E1289" s="10">
        <v>122</v>
      </c>
      <c r="F1289" s="10">
        <v>0</v>
      </c>
      <c r="G1289" s="10">
        <v>102</v>
      </c>
      <c r="H1289" s="10">
        <v>0</v>
      </c>
      <c r="I1289" s="10"/>
      <c r="J1289" s="10"/>
      <c r="K1289" s="10"/>
      <c r="L1289" s="10"/>
      <c r="M1289" s="10">
        <v>224</v>
      </c>
      <c r="N1289" s="10">
        <v>0</v>
      </c>
    </row>
    <row r="1290" spans="2:14" x14ac:dyDescent="0.2">
      <c r="B1290" s="11" t="s">
        <v>128</v>
      </c>
      <c r="C1290" s="10"/>
      <c r="D1290" s="10"/>
      <c r="E1290" s="10">
        <v>146</v>
      </c>
      <c r="F1290" s="10">
        <v>0</v>
      </c>
      <c r="G1290" s="10">
        <v>48</v>
      </c>
      <c r="H1290" s="10">
        <v>1</v>
      </c>
      <c r="I1290" s="10"/>
      <c r="J1290" s="10"/>
      <c r="K1290" s="10"/>
      <c r="L1290" s="10"/>
      <c r="M1290" s="10">
        <v>194</v>
      </c>
      <c r="N1290" s="10">
        <v>1</v>
      </c>
    </row>
    <row r="1291" spans="2:14" x14ac:dyDescent="0.2">
      <c r="B1291" s="47" t="s">
        <v>780</v>
      </c>
      <c r="C1291" s="10"/>
      <c r="D1291" s="10"/>
      <c r="E1291" s="10">
        <v>146</v>
      </c>
      <c r="F1291" s="10">
        <v>0</v>
      </c>
      <c r="G1291" s="10">
        <v>48</v>
      </c>
      <c r="H1291" s="10">
        <v>1</v>
      </c>
      <c r="I1291" s="10"/>
      <c r="J1291" s="10"/>
      <c r="K1291" s="10"/>
      <c r="L1291" s="10"/>
      <c r="M1291" s="10">
        <v>194</v>
      </c>
      <c r="N1291" s="10">
        <v>1</v>
      </c>
    </row>
    <row r="1292" spans="2:14" x14ac:dyDescent="0.2">
      <c r="B1292" s="11" t="s">
        <v>765</v>
      </c>
      <c r="C1292" s="10"/>
      <c r="D1292" s="10"/>
      <c r="E1292" s="10">
        <v>110</v>
      </c>
      <c r="F1292" s="10">
        <v>0</v>
      </c>
      <c r="G1292" s="10">
        <v>83</v>
      </c>
      <c r="H1292" s="10">
        <v>1</v>
      </c>
      <c r="I1292" s="10"/>
      <c r="J1292" s="10"/>
      <c r="K1292" s="10"/>
      <c r="L1292" s="10"/>
      <c r="M1292" s="10">
        <v>193</v>
      </c>
      <c r="N1292" s="10">
        <v>1</v>
      </c>
    </row>
    <row r="1293" spans="2:14" x14ac:dyDescent="0.2">
      <c r="B1293" s="47" t="s">
        <v>780</v>
      </c>
      <c r="C1293" s="10"/>
      <c r="D1293" s="10"/>
      <c r="E1293" s="10">
        <v>110</v>
      </c>
      <c r="F1293" s="10">
        <v>0</v>
      </c>
      <c r="G1293" s="10">
        <v>83</v>
      </c>
      <c r="H1293" s="10">
        <v>1</v>
      </c>
      <c r="I1293" s="10"/>
      <c r="J1293" s="10"/>
      <c r="K1293" s="10"/>
      <c r="L1293" s="10"/>
      <c r="M1293" s="10">
        <v>193</v>
      </c>
      <c r="N1293" s="10">
        <v>1</v>
      </c>
    </row>
    <row r="1294" spans="2:14" x14ac:dyDescent="0.2">
      <c r="B1294" s="11" t="s">
        <v>200</v>
      </c>
      <c r="C1294" s="10"/>
      <c r="D1294" s="10"/>
      <c r="E1294" s="10">
        <v>82</v>
      </c>
      <c r="F1294" s="10">
        <v>0</v>
      </c>
      <c r="G1294" s="10">
        <v>19</v>
      </c>
      <c r="H1294" s="10">
        <v>0</v>
      </c>
      <c r="I1294" s="10"/>
      <c r="J1294" s="10"/>
      <c r="K1294" s="10"/>
      <c r="L1294" s="10"/>
      <c r="M1294" s="10">
        <v>101</v>
      </c>
      <c r="N1294" s="10">
        <v>0</v>
      </c>
    </row>
    <row r="1295" spans="2:14" x14ac:dyDescent="0.2">
      <c r="B1295" s="47" t="s">
        <v>780</v>
      </c>
      <c r="C1295" s="10"/>
      <c r="D1295" s="10"/>
      <c r="E1295" s="10">
        <v>82</v>
      </c>
      <c r="F1295" s="10">
        <v>0</v>
      </c>
      <c r="G1295" s="10">
        <v>19</v>
      </c>
      <c r="H1295" s="10">
        <v>0</v>
      </c>
      <c r="I1295" s="10"/>
      <c r="J1295" s="10"/>
      <c r="K1295" s="10"/>
      <c r="L1295" s="10"/>
      <c r="M1295" s="10">
        <v>101</v>
      </c>
      <c r="N1295" s="10">
        <v>0</v>
      </c>
    </row>
    <row r="1296" spans="2:14" x14ac:dyDescent="0.2">
      <c r="B1296" s="11" t="s">
        <v>700</v>
      </c>
      <c r="C1296" s="10"/>
      <c r="D1296" s="10"/>
      <c r="E1296" s="10">
        <v>47</v>
      </c>
      <c r="F1296" s="10">
        <v>0</v>
      </c>
      <c r="G1296" s="10">
        <v>18</v>
      </c>
      <c r="H1296" s="10">
        <v>1</v>
      </c>
      <c r="I1296" s="10"/>
      <c r="J1296" s="10"/>
      <c r="K1296" s="10"/>
      <c r="L1296" s="10"/>
      <c r="M1296" s="10">
        <v>65</v>
      </c>
      <c r="N1296" s="10">
        <v>1</v>
      </c>
    </row>
    <row r="1297" spans="2:14" x14ac:dyDescent="0.2">
      <c r="B1297" s="47" t="s">
        <v>780</v>
      </c>
      <c r="C1297" s="10"/>
      <c r="D1297" s="10"/>
      <c r="E1297" s="10">
        <v>47</v>
      </c>
      <c r="F1297" s="10">
        <v>0</v>
      </c>
      <c r="G1297" s="10">
        <v>18</v>
      </c>
      <c r="H1297" s="10">
        <v>1</v>
      </c>
      <c r="I1297" s="10"/>
      <c r="J1297" s="10"/>
      <c r="K1297" s="10"/>
      <c r="L1297" s="10"/>
      <c r="M1297" s="10">
        <v>65</v>
      </c>
      <c r="N1297" s="10">
        <v>1</v>
      </c>
    </row>
    <row r="1298" spans="2:14" x14ac:dyDescent="0.2">
      <c r="B1298" s="11" t="s">
        <v>654</v>
      </c>
      <c r="C1298" s="10"/>
      <c r="D1298" s="10"/>
      <c r="E1298" s="10">
        <v>66</v>
      </c>
      <c r="F1298" s="10">
        <v>0</v>
      </c>
      <c r="G1298" s="10">
        <v>31</v>
      </c>
      <c r="H1298" s="10">
        <v>0</v>
      </c>
      <c r="I1298" s="10"/>
      <c r="J1298" s="10"/>
      <c r="K1298" s="10"/>
      <c r="L1298" s="10"/>
      <c r="M1298" s="10">
        <v>97</v>
      </c>
      <c r="N1298" s="10">
        <v>0</v>
      </c>
    </row>
    <row r="1299" spans="2:14" x14ac:dyDescent="0.2">
      <c r="B1299" s="47" t="s">
        <v>780</v>
      </c>
      <c r="C1299" s="10"/>
      <c r="D1299" s="10"/>
      <c r="E1299" s="10">
        <v>66</v>
      </c>
      <c r="F1299" s="10">
        <v>0</v>
      </c>
      <c r="G1299" s="10">
        <v>31</v>
      </c>
      <c r="H1299" s="10">
        <v>0</v>
      </c>
      <c r="I1299" s="10"/>
      <c r="J1299" s="10"/>
      <c r="K1299" s="10"/>
      <c r="L1299" s="10"/>
      <c r="M1299" s="10">
        <v>97</v>
      </c>
      <c r="N1299" s="10">
        <v>0</v>
      </c>
    </row>
    <row r="1300" spans="2:14" x14ac:dyDescent="0.2">
      <c r="B1300" s="11" t="s">
        <v>286</v>
      </c>
      <c r="C1300" s="10"/>
      <c r="D1300" s="10"/>
      <c r="E1300" s="10">
        <v>115</v>
      </c>
      <c r="F1300" s="10">
        <v>0</v>
      </c>
      <c r="G1300" s="10">
        <v>67</v>
      </c>
      <c r="H1300" s="10">
        <v>3</v>
      </c>
      <c r="I1300" s="10"/>
      <c r="J1300" s="10"/>
      <c r="K1300" s="10"/>
      <c r="L1300" s="10"/>
      <c r="M1300" s="10">
        <v>182</v>
      </c>
      <c r="N1300" s="10">
        <v>3</v>
      </c>
    </row>
    <row r="1301" spans="2:14" x14ac:dyDescent="0.2">
      <c r="B1301" s="47" t="s">
        <v>780</v>
      </c>
      <c r="C1301" s="10"/>
      <c r="D1301" s="10"/>
      <c r="E1301" s="10">
        <v>115</v>
      </c>
      <c r="F1301" s="10">
        <v>0</v>
      </c>
      <c r="G1301" s="10">
        <v>67</v>
      </c>
      <c r="H1301" s="10">
        <v>3</v>
      </c>
      <c r="I1301" s="10"/>
      <c r="J1301" s="10"/>
      <c r="K1301" s="10"/>
      <c r="L1301" s="10"/>
      <c r="M1301" s="10">
        <v>182</v>
      </c>
      <c r="N1301" s="10">
        <v>3</v>
      </c>
    </row>
    <row r="1302" spans="2:14" x14ac:dyDescent="0.2">
      <c r="B1302" s="11" t="s">
        <v>276</v>
      </c>
      <c r="C1302" s="10"/>
      <c r="D1302" s="10"/>
      <c r="E1302" s="10">
        <v>40</v>
      </c>
      <c r="F1302" s="10">
        <v>0</v>
      </c>
      <c r="G1302" s="10">
        <v>59</v>
      </c>
      <c r="H1302" s="10">
        <v>0</v>
      </c>
      <c r="I1302" s="10"/>
      <c r="J1302" s="10"/>
      <c r="K1302" s="10"/>
      <c r="L1302" s="10"/>
      <c r="M1302" s="10">
        <v>99</v>
      </c>
      <c r="N1302" s="10">
        <v>0</v>
      </c>
    </row>
    <row r="1303" spans="2:14" x14ac:dyDescent="0.2">
      <c r="B1303" s="47" t="s">
        <v>780</v>
      </c>
      <c r="C1303" s="10"/>
      <c r="D1303" s="10"/>
      <c r="E1303" s="10">
        <v>40</v>
      </c>
      <c r="F1303" s="10">
        <v>0</v>
      </c>
      <c r="G1303" s="10">
        <v>59</v>
      </c>
      <c r="H1303" s="10">
        <v>0</v>
      </c>
      <c r="I1303" s="10"/>
      <c r="J1303" s="10"/>
      <c r="K1303" s="10"/>
      <c r="L1303" s="10"/>
      <c r="M1303" s="10">
        <v>99</v>
      </c>
      <c r="N1303" s="10">
        <v>0</v>
      </c>
    </row>
    <row r="1304" spans="2:14" x14ac:dyDescent="0.2">
      <c r="B1304" s="7" t="s">
        <v>87</v>
      </c>
      <c r="C1304" s="10">
        <v>15</v>
      </c>
      <c r="D1304" s="10"/>
      <c r="E1304" s="10">
        <v>2621</v>
      </c>
      <c r="F1304" s="10">
        <v>2010</v>
      </c>
      <c r="G1304" s="10">
        <v>35</v>
      </c>
      <c r="H1304" s="10"/>
      <c r="I1304" s="10"/>
      <c r="J1304" s="10"/>
      <c r="K1304" s="10"/>
      <c r="L1304" s="10"/>
      <c r="M1304" s="10">
        <v>2671</v>
      </c>
      <c r="N1304" s="10">
        <v>2010</v>
      </c>
    </row>
    <row r="1305" spans="2:14" x14ac:dyDescent="0.2">
      <c r="B1305" s="11" t="s">
        <v>204</v>
      </c>
      <c r="C1305" s="10"/>
      <c r="D1305" s="10"/>
      <c r="E1305" s="10">
        <v>30</v>
      </c>
      <c r="F1305" s="10">
        <v>30</v>
      </c>
      <c r="G1305" s="10"/>
      <c r="H1305" s="10"/>
      <c r="I1305" s="10"/>
      <c r="J1305" s="10"/>
      <c r="K1305" s="10"/>
      <c r="L1305" s="10"/>
      <c r="M1305" s="10">
        <v>30</v>
      </c>
      <c r="N1305" s="10">
        <v>30</v>
      </c>
    </row>
    <row r="1306" spans="2:14" x14ac:dyDescent="0.2">
      <c r="B1306" s="47" t="s">
        <v>695</v>
      </c>
      <c r="C1306" s="10"/>
      <c r="D1306" s="10"/>
      <c r="E1306" s="10">
        <v>30</v>
      </c>
      <c r="F1306" s="10">
        <v>30</v>
      </c>
      <c r="G1306" s="10"/>
      <c r="H1306" s="10"/>
      <c r="I1306" s="10"/>
      <c r="J1306" s="10"/>
      <c r="K1306" s="10"/>
      <c r="L1306" s="10"/>
      <c r="M1306" s="10">
        <v>30</v>
      </c>
      <c r="N1306" s="10">
        <v>30</v>
      </c>
    </row>
    <row r="1307" spans="2:14" x14ac:dyDescent="0.2">
      <c r="B1307" s="11" t="s">
        <v>205</v>
      </c>
      <c r="C1307" s="10"/>
      <c r="D1307" s="10"/>
      <c r="E1307" s="10">
        <v>116</v>
      </c>
      <c r="F1307" s="10">
        <v>116</v>
      </c>
      <c r="G1307" s="10"/>
      <c r="H1307" s="10"/>
      <c r="I1307" s="10"/>
      <c r="J1307" s="10"/>
      <c r="K1307" s="10"/>
      <c r="L1307" s="10"/>
      <c r="M1307" s="10">
        <v>116</v>
      </c>
      <c r="N1307" s="10">
        <v>116</v>
      </c>
    </row>
    <row r="1308" spans="2:14" x14ac:dyDescent="0.2">
      <c r="B1308" s="47" t="s">
        <v>695</v>
      </c>
      <c r="C1308" s="10"/>
      <c r="D1308" s="10"/>
      <c r="E1308" s="10">
        <v>116</v>
      </c>
      <c r="F1308" s="10">
        <v>116</v>
      </c>
      <c r="G1308" s="10"/>
      <c r="H1308" s="10"/>
      <c r="I1308" s="10"/>
      <c r="J1308" s="10"/>
      <c r="K1308" s="10"/>
      <c r="L1308" s="10"/>
      <c r="M1308" s="10">
        <v>116</v>
      </c>
      <c r="N1308" s="10">
        <v>116</v>
      </c>
    </row>
    <row r="1309" spans="2:14" x14ac:dyDescent="0.2">
      <c r="B1309" s="11" t="s">
        <v>206</v>
      </c>
      <c r="C1309" s="10"/>
      <c r="D1309" s="10"/>
      <c r="E1309" s="10">
        <v>20</v>
      </c>
      <c r="F1309" s="10">
        <v>20</v>
      </c>
      <c r="G1309" s="10"/>
      <c r="H1309" s="10"/>
      <c r="I1309" s="10"/>
      <c r="J1309" s="10"/>
      <c r="K1309" s="10"/>
      <c r="L1309" s="10"/>
      <c r="M1309" s="10">
        <v>20</v>
      </c>
      <c r="N1309" s="10">
        <v>20</v>
      </c>
    </row>
    <row r="1310" spans="2:14" x14ac:dyDescent="0.2">
      <c r="B1310" s="47" t="s">
        <v>695</v>
      </c>
      <c r="C1310" s="10"/>
      <c r="D1310" s="10"/>
      <c r="E1310" s="10">
        <v>20</v>
      </c>
      <c r="F1310" s="10">
        <v>20</v>
      </c>
      <c r="G1310" s="10"/>
      <c r="H1310" s="10"/>
      <c r="I1310" s="10"/>
      <c r="J1310" s="10"/>
      <c r="K1310" s="10"/>
      <c r="L1310" s="10"/>
      <c r="M1310" s="10">
        <v>20</v>
      </c>
      <c r="N1310" s="10">
        <v>20</v>
      </c>
    </row>
    <row r="1311" spans="2:14" x14ac:dyDescent="0.2">
      <c r="B1311" s="11" t="s">
        <v>305</v>
      </c>
      <c r="C1311" s="10">
        <v>0</v>
      </c>
      <c r="D1311" s="10"/>
      <c r="E1311" s="10">
        <v>100</v>
      </c>
      <c r="F1311" s="10"/>
      <c r="G1311" s="10">
        <v>0</v>
      </c>
      <c r="H1311" s="10"/>
      <c r="I1311" s="10"/>
      <c r="J1311" s="10"/>
      <c r="K1311" s="10"/>
      <c r="L1311" s="10"/>
      <c r="M1311" s="10">
        <v>100</v>
      </c>
      <c r="N1311" s="10"/>
    </row>
    <row r="1312" spans="2:14" x14ac:dyDescent="0.2">
      <c r="B1312" s="47" t="s">
        <v>715</v>
      </c>
      <c r="C1312" s="10">
        <v>0</v>
      </c>
      <c r="D1312" s="10"/>
      <c r="E1312" s="10">
        <v>100</v>
      </c>
      <c r="F1312" s="10"/>
      <c r="G1312" s="10">
        <v>0</v>
      </c>
      <c r="H1312" s="10"/>
      <c r="I1312" s="10"/>
      <c r="J1312" s="10"/>
      <c r="K1312" s="10"/>
      <c r="L1312" s="10"/>
      <c r="M1312" s="10">
        <v>100</v>
      </c>
      <c r="N1312" s="10"/>
    </row>
    <row r="1313" spans="2:14" x14ac:dyDescent="0.2">
      <c r="B1313" s="11" t="s">
        <v>207</v>
      </c>
      <c r="C1313" s="10">
        <v>5</v>
      </c>
      <c r="D1313" s="10"/>
      <c r="E1313" s="10">
        <v>693</v>
      </c>
      <c r="F1313" s="10">
        <v>546</v>
      </c>
      <c r="G1313" s="10">
        <v>20</v>
      </c>
      <c r="H1313" s="10"/>
      <c r="I1313" s="10"/>
      <c r="J1313" s="10"/>
      <c r="K1313" s="10"/>
      <c r="L1313" s="10"/>
      <c r="M1313" s="10">
        <v>718</v>
      </c>
      <c r="N1313" s="10">
        <v>546</v>
      </c>
    </row>
    <row r="1314" spans="2:14" x14ac:dyDescent="0.2">
      <c r="B1314" s="47" t="s">
        <v>695</v>
      </c>
      <c r="C1314" s="10"/>
      <c r="D1314" s="10"/>
      <c r="E1314" s="10">
        <v>546</v>
      </c>
      <c r="F1314" s="10">
        <v>546</v>
      </c>
      <c r="G1314" s="10"/>
      <c r="H1314" s="10"/>
      <c r="I1314" s="10"/>
      <c r="J1314" s="10"/>
      <c r="K1314" s="10"/>
      <c r="L1314" s="10"/>
      <c r="M1314" s="10">
        <v>546</v>
      </c>
      <c r="N1314" s="10">
        <v>546</v>
      </c>
    </row>
    <row r="1315" spans="2:14" x14ac:dyDescent="0.2">
      <c r="B1315" s="47" t="s">
        <v>713</v>
      </c>
      <c r="C1315" s="10"/>
      <c r="D1315" s="10"/>
      <c r="E1315" s="10">
        <v>47</v>
      </c>
      <c r="F1315" s="10"/>
      <c r="G1315" s="10"/>
      <c r="H1315" s="10"/>
      <c r="I1315" s="10"/>
      <c r="J1315" s="10"/>
      <c r="K1315" s="10"/>
      <c r="L1315" s="10"/>
      <c r="M1315" s="10">
        <v>47</v>
      </c>
      <c r="N1315" s="10"/>
    </row>
    <row r="1316" spans="2:14" x14ac:dyDescent="0.2">
      <c r="B1316" s="47" t="s">
        <v>715</v>
      </c>
      <c r="C1316" s="10">
        <v>5</v>
      </c>
      <c r="D1316" s="10"/>
      <c r="E1316" s="10">
        <v>100</v>
      </c>
      <c r="F1316" s="10"/>
      <c r="G1316" s="10">
        <v>20</v>
      </c>
      <c r="H1316" s="10"/>
      <c r="I1316" s="10"/>
      <c r="J1316" s="10"/>
      <c r="K1316" s="10"/>
      <c r="L1316" s="10"/>
      <c r="M1316" s="10">
        <v>125</v>
      </c>
      <c r="N1316" s="10"/>
    </row>
    <row r="1317" spans="2:14" x14ac:dyDescent="0.2">
      <c r="B1317" s="11" t="s">
        <v>208</v>
      </c>
      <c r="C1317" s="10"/>
      <c r="D1317" s="10"/>
      <c r="E1317" s="10">
        <v>50</v>
      </c>
      <c r="F1317" s="10">
        <v>50</v>
      </c>
      <c r="G1317" s="10"/>
      <c r="H1317" s="10"/>
      <c r="I1317" s="10"/>
      <c r="J1317" s="10"/>
      <c r="K1317" s="10"/>
      <c r="L1317" s="10"/>
      <c r="M1317" s="10">
        <v>50</v>
      </c>
      <c r="N1317" s="10">
        <v>50</v>
      </c>
    </row>
    <row r="1318" spans="2:14" x14ac:dyDescent="0.2">
      <c r="B1318" s="47" t="s">
        <v>695</v>
      </c>
      <c r="C1318" s="10"/>
      <c r="D1318" s="10"/>
      <c r="E1318" s="10">
        <v>50</v>
      </c>
      <c r="F1318" s="10">
        <v>50</v>
      </c>
      <c r="G1318" s="10"/>
      <c r="H1318" s="10"/>
      <c r="I1318" s="10"/>
      <c r="J1318" s="10"/>
      <c r="K1318" s="10"/>
      <c r="L1318" s="10"/>
      <c r="M1318" s="10">
        <v>50</v>
      </c>
      <c r="N1318" s="10">
        <v>50</v>
      </c>
    </row>
    <row r="1319" spans="2:14" x14ac:dyDescent="0.2">
      <c r="B1319" s="11" t="s">
        <v>209</v>
      </c>
      <c r="C1319" s="10"/>
      <c r="D1319" s="10"/>
      <c r="E1319" s="10">
        <v>30</v>
      </c>
      <c r="F1319" s="10">
        <v>30</v>
      </c>
      <c r="G1319" s="10"/>
      <c r="H1319" s="10"/>
      <c r="I1319" s="10"/>
      <c r="J1319" s="10"/>
      <c r="K1319" s="10"/>
      <c r="L1319" s="10"/>
      <c r="M1319" s="10">
        <v>30</v>
      </c>
      <c r="N1319" s="10">
        <v>30</v>
      </c>
    </row>
    <row r="1320" spans="2:14" x14ac:dyDescent="0.2">
      <c r="B1320" s="47" t="s">
        <v>695</v>
      </c>
      <c r="C1320" s="10"/>
      <c r="D1320" s="10"/>
      <c r="E1320" s="10">
        <v>30</v>
      </c>
      <c r="F1320" s="10">
        <v>30</v>
      </c>
      <c r="G1320" s="10"/>
      <c r="H1320" s="10"/>
      <c r="I1320" s="10"/>
      <c r="J1320" s="10"/>
      <c r="K1320" s="10"/>
      <c r="L1320" s="10"/>
      <c r="M1320" s="10">
        <v>30</v>
      </c>
      <c r="N1320" s="10">
        <v>30</v>
      </c>
    </row>
    <row r="1321" spans="2:14" x14ac:dyDescent="0.2">
      <c r="B1321" s="11" t="s">
        <v>210</v>
      </c>
      <c r="C1321" s="10"/>
      <c r="D1321" s="10"/>
      <c r="E1321" s="10">
        <v>150</v>
      </c>
      <c r="F1321" s="10">
        <v>150</v>
      </c>
      <c r="G1321" s="10"/>
      <c r="H1321" s="10"/>
      <c r="I1321" s="10"/>
      <c r="J1321" s="10"/>
      <c r="K1321" s="10"/>
      <c r="L1321" s="10"/>
      <c r="M1321" s="10">
        <v>150</v>
      </c>
      <c r="N1321" s="10">
        <v>150</v>
      </c>
    </row>
    <row r="1322" spans="2:14" x14ac:dyDescent="0.2">
      <c r="B1322" s="47" t="s">
        <v>695</v>
      </c>
      <c r="C1322" s="10"/>
      <c r="D1322" s="10"/>
      <c r="E1322" s="10">
        <v>150</v>
      </c>
      <c r="F1322" s="10">
        <v>150</v>
      </c>
      <c r="G1322" s="10"/>
      <c r="H1322" s="10"/>
      <c r="I1322" s="10"/>
      <c r="J1322" s="10"/>
      <c r="K1322" s="10"/>
      <c r="L1322" s="10"/>
      <c r="M1322" s="10">
        <v>150</v>
      </c>
      <c r="N1322" s="10">
        <v>150</v>
      </c>
    </row>
    <row r="1323" spans="2:14" x14ac:dyDescent="0.2">
      <c r="B1323" s="11" t="s">
        <v>211</v>
      </c>
      <c r="C1323" s="10"/>
      <c r="D1323" s="10"/>
      <c r="E1323" s="10">
        <v>71</v>
      </c>
      <c r="F1323" s="10">
        <v>71</v>
      </c>
      <c r="G1323" s="10"/>
      <c r="H1323" s="10"/>
      <c r="I1323" s="10"/>
      <c r="J1323" s="10"/>
      <c r="K1323" s="10"/>
      <c r="L1323" s="10"/>
      <c r="M1323" s="10">
        <v>71</v>
      </c>
      <c r="N1323" s="10">
        <v>71</v>
      </c>
    </row>
    <row r="1324" spans="2:14" x14ac:dyDescent="0.2">
      <c r="B1324" s="47" t="s">
        <v>695</v>
      </c>
      <c r="C1324" s="10"/>
      <c r="D1324" s="10"/>
      <c r="E1324" s="10">
        <v>71</v>
      </c>
      <c r="F1324" s="10">
        <v>71</v>
      </c>
      <c r="G1324" s="10"/>
      <c r="H1324" s="10"/>
      <c r="I1324" s="10"/>
      <c r="J1324" s="10"/>
      <c r="K1324" s="10"/>
      <c r="L1324" s="10"/>
      <c r="M1324" s="10">
        <v>71</v>
      </c>
      <c r="N1324" s="10">
        <v>71</v>
      </c>
    </row>
    <row r="1325" spans="2:14" x14ac:dyDescent="0.2">
      <c r="B1325" s="11" t="s">
        <v>212</v>
      </c>
      <c r="C1325" s="10"/>
      <c r="D1325" s="10"/>
      <c r="E1325" s="10">
        <v>68</v>
      </c>
      <c r="F1325" s="10">
        <v>68</v>
      </c>
      <c r="G1325" s="10"/>
      <c r="H1325" s="10"/>
      <c r="I1325" s="10"/>
      <c r="J1325" s="10"/>
      <c r="K1325" s="10"/>
      <c r="L1325" s="10"/>
      <c r="M1325" s="10">
        <v>68</v>
      </c>
      <c r="N1325" s="10">
        <v>68</v>
      </c>
    </row>
    <row r="1326" spans="2:14" x14ac:dyDescent="0.2">
      <c r="B1326" s="47" t="s">
        <v>695</v>
      </c>
      <c r="C1326" s="10"/>
      <c r="D1326" s="10"/>
      <c r="E1326" s="10">
        <v>68</v>
      </c>
      <c r="F1326" s="10">
        <v>68</v>
      </c>
      <c r="G1326" s="10"/>
      <c r="H1326" s="10"/>
      <c r="I1326" s="10"/>
      <c r="J1326" s="10"/>
      <c r="K1326" s="10"/>
      <c r="L1326" s="10"/>
      <c r="M1326" s="10">
        <v>68</v>
      </c>
      <c r="N1326" s="10">
        <v>68</v>
      </c>
    </row>
    <row r="1327" spans="2:14" x14ac:dyDescent="0.2">
      <c r="B1327" s="11" t="s">
        <v>213</v>
      </c>
      <c r="C1327" s="10"/>
      <c r="D1327" s="10"/>
      <c r="E1327" s="10">
        <v>84</v>
      </c>
      <c r="F1327" s="10">
        <v>84</v>
      </c>
      <c r="G1327" s="10"/>
      <c r="H1327" s="10"/>
      <c r="I1327" s="10"/>
      <c r="J1327" s="10"/>
      <c r="K1327" s="10"/>
      <c r="L1327" s="10"/>
      <c r="M1327" s="10">
        <v>84</v>
      </c>
      <c r="N1327" s="10">
        <v>84</v>
      </c>
    </row>
    <row r="1328" spans="2:14" x14ac:dyDescent="0.2">
      <c r="B1328" s="47" t="s">
        <v>695</v>
      </c>
      <c r="C1328" s="10"/>
      <c r="D1328" s="10"/>
      <c r="E1328" s="10">
        <v>84</v>
      </c>
      <c r="F1328" s="10">
        <v>84</v>
      </c>
      <c r="G1328" s="10"/>
      <c r="H1328" s="10"/>
      <c r="I1328" s="10"/>
      <c r="J1328" s="10"/>
      <c r="K1328" s="10"/>
      <c r="L1328" s="10"/>
      <c r="M1328" s="10">
        <v>84</v>
      </c>
      <c r="N1328" s="10">
        <v>84</v>
      </c>
    </row>
    <row r="1329" spans="2:14" x14ac:dyDescent="0.2">
      <c r="B1329" s="11" t="s">
        <v>214</v>
      </c>
      <c r="C1329" s="10"/>
      <c r="D1329" s="10"/>
      <c r="E1329" s="10">
        <v>30</v>
      </c>
      <c r="F1329" s="10">
        <v>30</v>
      </c>
      <c r="G1329" s="10"/>
      <c r="H1329" s="10"/>
      <c r="I1329" s="10"/>
      <c r="J1329" s="10"/>
      <c r="K1329" s="10"/>
      <c r="L1329" s="10"/>
      <c r="M1329" s="10">
        <v>30</v>
      </c>
      <c r="N1329" s="10">
        <v>30</v>
      </c>
    </row>
    <row r="1330" spans="2:14" x14ac:dyDescent="0.2">
      <c r="B1330" s="47" t="s">
        <v>695</v>
      </c>
      <c r="C1330" s="10"/>
      <c r="D1330" s="10"/>
      <c r="E1330" s="10">
        <v>30</v>
      </c>
      <c r="F1330" s="10">
        <v>30</v>
      </c>
      <c r="G1330" s="10"/>
      <c r="H1330" s="10"/>
      <c r="I1330" s="10"/>
      <c r="J1330" s="10"/>
      <c r="K1330" s="10"/>
      <c r="L1330" s="10"/>
      <c r="M1330" s="10">
        <v>30</v>
      </c>
      <c r="N1330" s="10">
        <v>30</v>
      </c>
    </row>
    <row r="1331" spans="2:14" x14ac:dyDescent="0.2">
      <c r="B1331" s="11" t="s">
        <v>215</v>
      </c>
      <c r="C1331" s="10">
        <v>0</v>
      </c>
      <c r="D1331" s="10"/>
      <c r="E1331" s="10">
        <v>261</v>
      </c>
      <c r="F1331" s="10">
        <v>161</v>
      </c>
      <c r="G1331" s="10">
        <v>0</v>
      </c>
      <c r="H1331" s="10"/>
      <c r="I1331" s="10"/>
      <c r="J1331" s="10"/>
      <c r="K1331" s="10"/>
      <c r="L1331" s="10"/>
      <c r="M1331" s="10">
        <v>261</v>
      </c>
      <c r="N1331" s="10">
        <v>161</v>
      </c>
    </row>
    <row r="1332" spans="2:14" x14ac:dyDescent="0.2">
      <c r="B1332" s="47" t="s">
        <v>695</v>
      </c>
      <c r="C1332" s="10"/>
      <c r="D1332" s="10"/>
      <c r="E1332" s="10">
        <v>161</v>
      </c>
      <c r="F1332" s="10">
        <v>161</v>
      </c>
      <c r="G1332" s="10"/>
      <c r="H1332" s="10"/>
      <c r="I1332" s="10"/>
      <c r="J1332" s="10"/>
      <c r="K1332" s="10"/>
      <c r="L1332" s="10"/>
      <c r="M1332" s="10">
        <v>161</v>
      </c>
      <c r="N1332" s="10">
        <v>161</v>
      </c>
    </row>
    <row r="1333" spans="2:14" x14ac:dyDescent="0.2">
      <c r="B1333" s="47" t="s">
        <v>715</v>
      </c>
      <c r="C1333" s="10">
        <v>0</v>
      </c>
      <c r="D1333" s="10"/>
      <c r="E1333" s="10">
        <v>100</v>
      </c>
      <c r="F1333" s="10"/>
      <c r="G1333" s="10">
        <v>0</v>
      </c>
      <c r="H1333" s="10"/>
      <c r="I1333" s="10"/>
      <c r="J1333" s="10"/>
      <c r="K1333" s="10"/>
      <c r="L1333" s="10"/>
      <c r="M1333" s="10">
        <v>100</v>
      </c>
      <c r="N1333" s="10"/>
    </row>
    <row r="1334" spans="2:14" x14ac:dyDescent="0.2">
      <c r="B1334" s="11" t="s">
        <v>696</v>
      </c>
      <c r="C1334" s="10"/>
      <c r="D1334" s="10"/>
      <c r="E1334" s="10">
        <v>40</v>
      </c>
      <c r="F1334" s="10">
        <v>40</v>
      </c>
      <c r="G1334" s="10"/>
      <c r="H1334" s="10"/>
      <c r="I1334" s="10"/>
      <c r="J1334" s="10"/>
      <c r="K1334" s="10"/>
      <c r="L1334" s="10"/>
      <c r="M1334" s="10">
        <v>40</v>
      </c>
      <c r="N1334" s="10">
        <v>40</v>
      </c>
    </row>
    <row r="1335" spans="2:14" x14ac:dyDescent="0.2">
      <c r="B1335" s="47" t="s">
        <v>695</v>
      </c>
      <c r="C1335" s="10"/>
      <c r="D1335" s="10"/>
      <c r="E1335" s="10">
        <v>40</v>
      </c>
      <c r="F1335" s="10">
        <v>40</v>
      </c>
      <c r="G1335" s="10"/>
      <c r="H1335" s="10"/>
      <c r="I1335" s="10"/>
      <c r="J1335" s="10"/>
      <c r="K1335" s="10"/>
      <c r="L1335" s="10"/>
      <c r="M1335" s="10">
        <v>40</v>
      </c>
      <c r="N1335" s="10">
        <v>40</v>
      </c>
    </row>
    <row r="1336" spans="2:14" x14ac:dyDescent="0.2">
      <c r="B1336" s="11" t="s">
        <v>697</v>
      </c>
      <c r="C1336" s="10"/>
      <c r="D1336" s="10"/>
      <c r="E1336" s="10">
        <v>59</v>
      </c>
      <c r="F1336" s="10">
        <v>59</v>
      </c>
      <c r="G1336" s="10"/>
      <c r="H1336" s="10"/>
      <c r="I1336" s="10"/>
      <c r="J1336" s="10"/>
      <c r="K1336" s="10"/>
      <c r="L1336" s="10"/>
      <c r="M1336" s="10">
        <v>59</v>
      </c>
      <c r="N1336" s="10">
        <v>59</v>
      </c>
    </row>
    <row r="1337" spans="2:14" x14ac:dyDescent="0.2">
      <c r="B1337" s="47" t="s">
        <v>695</v>
      </c>
      <c r="C1337" s="10"/>
      <c r="D1337" s="10"/>
      <c r="E1337" s="10">
        <v>59</v>
      </c>
      <c r="F1337" s="10">
        <v>59</v>
      </c>
      <c r="G1337" s="10"/>
      <c r="H1337" s="10"/>
      <c r="I1337" s="10"/>
      <c r="J1337" s="10"/>
      <c r="K1337" s="10"/>
      <c r="L1337" s="10"/>
      <c r="M1337" s="10">
        <v>59</v>
      </c>
      <c r="N1337" s="10">
        <v>59</v>
      </c>
    </row>
    <row r="1338" spans="2:14" x14ac:dyDescent="0.2">
      <c r="B1338" s="11" t="s">
        <v>698</v>
      </c>
      <c r="C1338" s="10"/>
      <c r="D1338" s="10"/>
      <c r="E1338" s="10">
        <v>60</v>
      </c>
      <c r="F1338" s="10">
        <v>60</v>
      </c>
      <c r="G1338" s="10"/>
      <c r="H1338" s="10"/>
      <c r="I1338" s="10"/>
      <c r="J1338" s="10"/>
      <c r="K1338" s="10"/>
      <c r="L1338" s="10"/>
      <c r="M1338" s="10">
        <v>60</v>
      </c>
      <c r="N1338" s="10">
        <v>60</v>
      </c>
    </row>
    <row r="1339" spans="2:14" x14ac:dyDescent="0.2">
      <c r="B1339" s="47" t="s">
        <v>695</v>
      </c>
      <c r="C1339" s="10"/>
      <c r="D1339" s="10"/>
      <c r="E1339" s="10">
        <v>60</v>
      </c>
      <c r="F1339" s="10">
        <v>60</v>
      </c>
      <c r="G1339" s="10"/>
      <c r="H1339" s="10"/>
      <c r="I1339" s="10"/>
      <c r="J1339" s="10"/>
      <c r="K1339" s="10"/>
      <c r="L1339" s="10"/>
      <c r="M1339" s="10">
        <v>60</v>
      </c>
      <c r="N1339" s="10">
        <v>60</v>
      </c>
    </row>
    <row r="1340" spans="2:14" x14ac:dyDescent="0.2">
      <c r="B1340" s="11" t="s">
        <v>362</v>
      </c>
      <c r="C1340" s="10"/>
      <c r="D1340" s="10"/>
      <c r="E1340" s="10">
        <v>70</v>
      </c>
      <c r="F1340" s="10">
        <v>70</v>
      </c>
      <c r="G1340" s="10"/>
      <c r="H1340" s="10"/>
      <c r="I1340" s="10"/>
      <c r="J1340" s="10"/>
      <c r="K1340" s="10"/>
      <c r="L1340" s="10"/>
      <c r="M1340" s="10">
        <v>70</v>
      </c>
      <c r="N1340" s="10">
        <v>70</v>
      </c>
    </row>
    <row r="1341" spans="2:14" x14ac:dyDescent="0.2">
      <c r="B1341" s="47" t="s">
        <v>695</v>
      </c>
      <c r="C1341" s="10"/>
      <c r="D1341" s="10"/>
      <c r="E1341" s="10">
        <v>70</v>
      </c>
      <c r="F1341" s="10">
        <v>70</v>
      </c>
      <c r="G1341" s="10"/>
      <c r="H1341" s="10"/>
      <c r="I1341" s="10"/>
      <c r="J1341" s="10"/>
      <c r="K1341" s="10"/>
      <c r="L1341" s="10"/>
      <c r="M1341" s="10">
        <v>70</v>
      </c>
      <c r="N1341" s="10">
        <v>70</v>
      </c>
    </row>
    <row r="1342" spans="2:14" x14ac:dyDescent="0.2">
      <c r="B1342" s="11" t="s">
        <v>129</v>
      </c>
      <c r="C1342" s="10">
        <v>10</v>
      </c>
      <c r="D1342" s="10"/>
      <c r="E1342" s="10">
        <v>100</v>
      </c>
      <c r="F1342" s="10"/>
      <c r="G1342" s="10">
        <v>15</v>
      </c>
      <c r="H1342" s="10"/>
      <c r="I1342" s="10"/>
      <c r="J1342" s="10"/>
      <c r="K1342" s="10"/>
      <c r="L1342" s="10"/>
      <c r="M1342" s="10">
        <v>125</v>
      </c>
      <c r="N1342" s="10"/>
    </row>
    <row r="1343" spans="2:14" x14ac:dyDescent="0.2">
      <c r="B1343" s="47" t="s">
        <v>715</v>
      </c>
      <c r="C1343" s="10">
        <v>10</v>
      </c>
      <c r="D1343" s="10"/>
      <c r="E1343" s="10">
        <v>100</v>
      </c>
      <c r="F1343" s="10"/>
      <c r="G1343" s="10">
        <v>15</v>
      </c>
      <c r="H1343" s="10"/>
      <c r="I1343" s="10"/>
      <c r="J1343" s="10"/>
      <c r="K1343" s="10"/>
      <c r="L1343" s="10"/>
      <c r="M1343" s="10">
        <v>125</v>
      </c>
      <c r="N1343" s="10"/>
    </row>
    <row r="1344" spans="2:14" x14ac:dyDescent="0.2">
      <c r="B1344" s="11" t="s">
        <v>363</v>
      </c>
      <c r="C1344" s="10"/>
      <c r="D1344" s="10"/>
      <c r="E1344" s="10">
        <v>41</v>
      </c>
      <c r="F1344" s="10">
        <v>41</v>
      </c>
      <c r="G1344" s="10"/>
      <c r="H1344" s="10"/>
      <c r="I1344" s="10"/>
      <c r="J1344" s="10"/>
      <c r="K1344" s="10"/>
      <c r="L1344" s="10"/>
      <c r="M1344" s="10">
        <v>41</v>
      </c>
      <c r="N1344" s="10">
        <v>41</v>
      </c>
    </row>
    <row r="1345" spans="2:14" x14ac:dyDescent="0.2">
      <c r="B1345" s="47" t="s">
        <v>695</v>
      </c>
      <c r="C1345" s="10"/>
      <c r="D1345" s="10"/>
      <c r="E1345" s="10">
        <v>41</v>
      </c>
      <c r="F1345" s="10">
        <v>41</v>
      </c>
      <c r="G1345" s="10"/>
      <c r="H1345" s="10"/>
      <c r="I1345" s="10"/>
      <c r="J1345" s="10"/>
      <c r="K1345" s="10"/>
      <c r="L1345" s="10"/>
      <c r="M1345" s="10">
        <v>41</v>
      </c>
      <c r="N1345" s="10">
        <v>41</v>
      </c>
    </row>
    <row r="1346" spans="2:14" x14ac:dyDescent="0.2">
      <c r="B1346" s="11" t="s">
        <v>699</v>
      </c>
      <c r="C1346" s="10"/>
      <c r="D1346" s="10"/>
      <c r="E1346" s="10">
        <v>50</v>
      </c>
      <c r="F1346" s="10">
        <v>50</v>
      </c>
      <c r="G1346" s="10"/>
      <c r="H1346" s="10"/>
      <c r="I1346" s="10"/>
      <c r="J1346" s="10"/>
      <c r="K1346" s="10"/>
      <c r="L1346" s="10"/>
      <c r="M1346" s="10">
        <v>50</v>
      </c>
      <c r="N1346" s="10">
        <v>50</v>
      </c>
    </row>
    <row r="1347" spans="2:14" x14ac:dyDescent="0.2">
      <c r="B1347" s="47" t="s">
        <v>695</v>
      </c>
      <c r="C1347" s="10"/>
      <c r="D1347" s="10"/>
      <c r="E1347" s="10">
        <v>50</v>
      </c>
      <c r="F1347" s="10">
        <v>50</v>
      </c>
      <c r="G1347" s="10"/>
      <c r="H1347" s="10"/>
      <c r="I1347" s="10"/>
      <c r="J1347" s="10"/>
      <c r="K1347" s="10"/>
      <c r="L1347" s="10"/>
      <c r="M1347" s="10">
        <v>50</v>
      </c>
      <c r="N1347" s="10">
        <v>50</v>
      </c>
    </row>
    <row r="1348" spans="2:14" x14ac:dyDescent="0.2">
      <c r="B1348" s="11" t="s">
        <v>700</v>
      </c>
      <c r="C1348" s="10"/>
      <c r="D1348" s="10"/>
      <c r="E1348" s="10">
        <v>65</v>
      </c>
      <c r="F1348" s="10">
        <v>65</v>
      </c>
      <c r="G1348" s="10"/>
      <c r="H1348" s="10"/>
      <c r="I1348" s="10"/>
      <c r="J1348" s="10"/>
      <c r="K1348" s="10"/>
      <c r="L1348" s="10"/>
      <c r="M1348" s="10">
        <v>65</v>
      </c>
      <c r="N1348" s="10">
        <v>65</v>
      </c>
    </row>
    <row r="1349" spans="2:14" x14ac:dyDescent="0.2">
      <c r="B1349" s="47" t="s">
        <v>695</v>
      </c>
      <c r="C1349" s="10"/>
      <c r="D1349" s="10"/>
      <c r="E1349" s="10">
        <v>65</v>
      </c>
      <c r="F1349" s="10">
        <v>65</v>
      </c>
      <c r="G1349" s="10"/>
      <c r="H1349" s="10"/>
      <c r="I1349" s="10"/>
      <c r="J1349" s="10"/>
      <c r="K1349" s="10"/>
      <c r="L1349" s="10"/>
      <c r="M1349" s="10">
        <v>65</v>
      </c>
      <c r="N1349" s="10">
        <v>65</v>
      </c>
    </row>
    <row r="1350" spans="2:14" x14ac:dyDescent="0.2">
      <c r="B1350" s="11" t="s">
        <v>61</v>
      </c>
      <c r="C1350" s="10"/>
      <c r="D1350" s="10"/>
      <c r="E1350" s="10">
        <v>64</v>
      </c>
      <c r="F1350" s="10">
        <v>64</v>
      </c>
      <c r="G1350" s="10"/>
      <c r="H1350" s="10"/>
      <c r="I1350" s="10"/>
      <c r="J1350" s="10"/>
      <c r="K1350" s="10"/>
      <c r="L1350" s="10"/>
      <c r="M1350" s="10">
        <v>64</v>
      </c>
      <c r="N1350" s="10">
        <v>64</v>
      </c>
    </row>
    <row r="1351" spans="2:14" x14ac:dyDescent="0.2">
      <c r="B1351" s="47" t="s">
        <v>695</v>
      </c>
      <c r="C1351" s="10"/>
      <c r="D1351" s="10"/>
      <c r="E1351" s="10">
        <v>64</v>
      </c>
      <c r="F1351" s="10">
        <v>64</v>
      </c>
      <c r="G1351" s="10"/>
      <c r="H1351" s="10"/>
      <c r="I1351" s="10"/>
      <c r="J1351" s="10"/>
      <c r="K1351" s="10"/>
      <c r="L1351" s="10"/>
      <c r="M1351" s="10">
        <v>64</v>
      </c>
      <c r="N1351" s="10">
        <v>64</v>
      </c>
    </row>
    <row r="1352" spans="2:14" x14ac:dyDescent="0.2">
      <c r="B1352" s="11" t="s">
        <v>216</v>
      </c>
      <c r="C1352" s="10">
        <v>0</v>
      </c>
      <c r="D1352" s="10"/>
      <c r="E1352" s="10">
        <v>299</v>
      </c>
      <c r="F1352" s="10">
        <v>135</v>
      </c>
      <c r="G1352" s="10">
        <v>0</v>
      </c>
      <c r="H1352" s="10"/>
      <c r="I1352" s="10"/>
      <c r="J1352" s="10"/>
      <c r="K1352" s="10"/>
      <c r="L1352" s="10"/>
      <c r="M1352" s="10">
        <v>299</v>
      </c>
      <c r="N1352" s="10">
        <v>135</v>
      </c>
    </row>
    <row r="1353" spans="2:14" x14ac:dyDescent="0.2">
      <c r="B1353" s="47" t="s">
        <v>695</v>
      </c>
      <c r="C1353" s="10"/>
      <c r="D1353" s="10"/>
      <c r="E1353" s="10">
        <v>199</v>
      </c>
      <c r="F1353" s="10">
        <v>135</v>
      </c>
      <c r="G1353" s="10"/>
      <c r="H1353" s="10"/>
      <c r="I1353" s="10"/>
      <c r="J1353" s="10"/>
      <c r="K1353" s="10"/>
      <c r="L1353" s="10"/>
      <c r="M1353" s="10">
        <v>199</v>
      </c>
      <c r="N1353" s="10">
        <v>135</v>
      </c>
    </row>
    <row r="1354" spans="2:14" x14ac:dyDescent="0.2">
      <c r="B1354" s="47" t="s">
        <v>715</v>
      </c>
      <c r="C1354" s="10">
        <v>0</v>
      </c>
      <c r="D1354" s="10"/>
      <c r="E1354" s="10">
        <v>100</v>
      </c>
      <c r="F1354" s="10"/>
      <c r="G1354" s="10">
        <v>0</v>
      </c>
      <c r="H1354" s="10"/>
      <c r="I1354" s="10"/>
      <c r="J1354" s="10"/>
      <c r="K1354" s="10"/>
      <c r="L1354" s="10"/>
      <c r="M1354" s="10">
        <v>100</v>
      </c>
      <c r="N1354" s="10"/>
    </row>
    <row r="1355" spans="2:14" x14ac:dyDescent="0.2">
      <c r="B1355" s="11" t="s">
        <v>701</v>
      </c>
      <c r="C1355" s="10"/>
      <c r="D1355" s="10"/>
      <c r="E1355" s="10">
        <v>70</v>
      </c>
      <c r="F1355" s="10">
        <v>70</v>
      </c>
      <c r="G1355" s="10"/>
      <c r="H1355" s="10"/>
      <c r="I1355" s="10"/>
      <c r="J1355" s="10"/>
      <c r="K1355" s="10"/>
      <c r="L1355" s="10"/>
      <c r="M1355" s="10">
        <v>70</v>
      </c>
      <c r="N1355" s="10">
        <v>70</v>
      </c>
    </row>
    <row r="1356" spans="2:14" x14ac:dyDescent="0.2">
      <c r="B1356" s="47" t="s">
        <v>695</v>
      </c>
      <c r="C1356" s="10"/>
      <c r="D1356" s="10"/>
      <c r="E1356" s="10">
        <v>70</v>
      </c>
      <c r="F1356" s="10">
        <v>70</v>
      </c>
      <c r="G1356" s="10"/>
      <c r="H1356" s="10"/>
      <c r="I1356" s="10"/>
      <c r="J1356" s="10"/>
      <c r="K1356" s="10"/>
      <c r="L1356" s="10"/>
      <c r="M1356" s="10">
        <v>70</v>
      </c>
      <c r="N1356" s="10">
        <v>70</v>
      </c>
    </row>
    <row r="1357" spans="2:14" x14ac:dyDescent="0.2">
      <c r="B1357" s="7" t="s">
        <v>88</v>
      </c>
      <c r="C1357" s="10"/>
      <c r="D1357" s="10"/>
      <c r="E1357" s="10">
        <v>587</v>
      </c>
      <c r="F1357" s="10">
        <v>361</v>
      </c>
      <c r="G1357" s="10">
        <v>62</v>
      </c>
      <c r="H1357" s="10">
        <v>62</v>
      </c>
      <c r="I1357" s="10"/>
      <c r="J1357" s="10"/>
      <c r="K1357" s="10"/>
      <c r="L1357" s="10"/>
      <c r="M1357" s="10">
        <v>649</v>
      </c>
      <c r="N1357" s="10">
        <v>423</v>
      </c>
    </row>
    <row r="1358" spans="2:14" x14ac:dyDescent="0.2">
      <c r="B1358" s="11" t="s">
        <v>624</v>
      </c>
      <c r="C1358" s="10"/>
      <c r="D1358" s="10"/>
      <c r="E1358" s="10">
        <v>25</v>
      </c>
      <c r="F1358" s="10"/>
      <c r="G1358" s="10"/>
      <c r="H1358" s="10"/>
      <c r="I1358" s="10"/>
      <c r="J1358" s="10"/>
      <c r="K1358" s="10"/>
      <c r="L1358" s="10"/>
      <c r="M1358" s="10">
        <v>25</v>
      </c>
      <c r="N1358" s="10"/>
    </row>
    <row r="1359" spans="2:14" x14ac:dyDescent="0.2">
      <c r="B1359" s="47" t="s">
        <v>691</v>
      </c>
      <c r="C1359" s="10"/>
      <c r="D1359" s="10"/>
      <c r="E1359" s="10">
        <v>25</v>
      </c>
      <c r="F1359" s="10"/>
      <c r="G1359" s="10"/>
      <c r="H1359" s="10"/>
      <c r="I1359" s="10"/>
      <c r="J1359" s="10"/>
      <c r="K1359" s="10"/>
      <c r="L1359" s="10"/>
      <c r="M1359" s="10">
        <v>25</v>
      </c>
      <c r="N1359" s="10"/>
    </row>
    <row r="1360" spans="2:14" x14ac:dyDescent="0.2">
      <c r="B1360" s="11" t="s">
        <v>318</v>
      </c>
      <c r="C1360" s="10"/>
      <c r="D1360" s="10"/>
      <c r="E1360" s="10">
        <v>502</v>
      </c>
      <c r="F1360" s="10">
        <v>361</v>
      </c>
      <c r="G1360" s="10">
        <v>62</v>
      </c>
      <c r="H1360" s="10">
        <v>62</v>
      </c>
      <c r="I1360" s="10"/>
      <c r="J1360" s="10"/>
      <c r="K1360" s="10"/>
      <c r="L1360" s="10"/>
      <c r="M1360" s="10">
        <v>564</v>
      </c>
      <c r="N1360" s="10">
        <v>423</v>
      </c>
    </row>
    <row r="1361" spans="2:14" x14ac:dyDescent="0.2">
      <c r="B1361" s="47" t="s">
        <v>718</v>
      </c>
      <c r="C1361" s="10"/>
      <c r="D1361" s="10"/>
      <c r="E1361" s="10">
        <v>502</v>
      </c>
      <c r="F1361" s="10">
        <v>361</v>
      </c>
      <c r="G1361" s="10">
        <v>62</v>
      </c>
      <c r="H1361" s="10">
        <v>62</v>
      </c>
      <c r="I1361" s="10"/>
      <c r="J1361" s="10"/>
      <c r="K1361" s="10"/>
      <c r="L1361" s="10"/>
      <c r="M1361" s="10">
        <v>564</v>
      </c>
      <c r="N1361" s="10">
        <v>423</v>
      </c>
    </row>
    <row r="1362" spans="2:14" x14ac:dyDescent="0.2">
      <c r="B1362" s="11" t="s">
        <v>377</v>
      </c>
      <c r="C1362" s="10"/>
      <c r="D1362" s="10"/>
      <c r="E1362" s="10">
        <v>40</v>
      </c>
      <c r="F1362" s="10"/>
      <c r="G1362" s="10"/>
      <c r="H1362" s="10"/>
      <c r="I1362" s="10"/>
      <c r="J1362" s="10"/>
      <c r="K1362" s="10"/>
      <c r="L1362" s="10"/>
      <c r="M1362" s="10">
        <v>40</v>
      </c>
      <c r="N1362" s="10"/>
    </row>
    <row r="1363" spans="2:14" x14ac:dyDescent="0.2">
      <c r="B1363" s="47" t="s">
        <v>691</v>
      </c>
      <c r="C1363" s="10"/>
      <c r="D1363" s="10"/>
      <c r="E1363" s="10">
        <v>40</v>
      </c>
      <c r="F1363" s="10"/>
      <c r="G1363" s="10"/>
      <c r="H1363" s="10"/>
      <c r="I1363" s="10"/>
      <c r="J1363" s="10"/>
      <c r="K1363" s="10"/>
      <c r="L1363" s="10"/>
      <c r="M1363" s="10">
        <v>40</v>
      </c>
      <c r="N1363" s="10"/>
    </row>
    <row r="1364" spans="2:14" x14ac:dyDescent="0.2">
      <c r="B1364" s="11" t="s">
        <v>625</v>
      </c>
      <c r="C1364" s="10"/>
      <c r="D1364" s="10"/>
      <c r="E1364" s="10">
        <v>20</v>
      </c>
      <c r="F1364" s="10"/>
      <c r="G1364" s="10"/>
      <c r="H1364" s="10"/>
      <c r="I1364" s="10"/>
      <c r="J1364" s="10"/>
      <c r="K1364" s="10"/>
      <c r="L1364" s="10"/>
      <c r="M1364" s="10">
        <v>20</v>
      </c>
      <c r="N1364" s="10"/>
    </row>
    <row r="1365" spans="2:14" x14ac:dyDescent="0.2">
      <c r="B1365" s="47" t="s">
        <v>691</v>
      </c>
      <c r="C1365" s="10"/>
      <c r="D1365" s="10"/>
      <c r="E1365" s="10">
        <v>20</v>
      </c>
      <c r="F1365" s="10"/>
      <c r="G1365" s="10"/>
      <c r="H1365" s="10"/>
      <c r="I1365" s="10"/>
      <c r="J1365" s="10"/>
      <c r="K1365" s="10"/>
      <c r="L1365" s="10"/>
      <c r="M1365" s="10">
        <v>20</v>
      </c>
      <c r="N1365" s="10"/>
    </row>
    <row r="1366" spans="2:14" x14ac:dyDescent="0.2">
      <c r="B1366" s="7" t="s">
        <v>89</v>
      </c>
      <c r="C1366" s="10">
        <v>4495</v>
      </c>
      <c r="D1366" s="10">
        <v>4169</v>
      </c>
      <c r="E1366" s="10">
        <v>100</v>
      </c>
      <c r="F1366" s="10">
        <v>100</v>
      </c>
      <c r="G1366" s="10">
        <v>100</v>
      </c>
      <c r="H1366" s="10">
        <v>100</v>
      </c>
      <c r="I1366" s="10"/>
      <c r="J1366" s="10"/>
      <c r="K1366" s="10"/>
      <c r="L1366" s="10"/>
      <c r="M1366" s="10">
        <v>4695</v>
      </c>
      <c r="N1366" s="10">
        <v>4369</v>
      </c>
    </row>
    <row r="1367" spans="2:14" x14ac:dyDescent="0.2">
      <c r="B1367" s="11" t="s">
        <v>238</v>
      </c>
      <c r="C1367" s="10">
        <v>170</v>
      </c>
      <c r="D1367" s="10">
        <v>170</v>
      </c>
      <c r="E1367" s="10"/>
      <c r="F1367" s="10"/>
      <c r="G1367" s="10"/>
      <c r="H1367" s="10"/>
      <c r="I1367" s="10"/>
      <c r="J1367" s="10"/>
      <c r="K1367" s="10"/>
      <c r="L1367" s="10"/>
      <c r="M1367" s="10">
        <v>170</v>
      </c>
      <c r="N1367" s="10">
        <v>170</v>
      </c>
    </row>
    <row r="1368" spans="2:14" x14ac:dyDescent="0.2">
      <c r="B1368" s="47" t="s">
        <v>714</v>
      </c>
      <c r="C1368" s="10">
        <v>170</v>
      </c>
      <c r="D1368" s="10">
        <v>170</v>
      </c>
      <c r="E1368" s="10"/>
      <c r="F1368" s="10"/>
      <c r="G1368" s="10"/>
      <c r="H1368" s="10"/>
      <c r="I1368" s="10"/>
      <c r="J1368" s="10"/>
      <c r="K1368" s="10"/>
      <c r="L1368" s="10"/>
      <c r="M1368" s="10">
        <v>170</v>
      </c>
      <c r="N1368" s="10">
        <v>170</v>
      </c>
    </row>
    <row r="1369" spans="2:14" x14ac:dyDescent="0.2">
      <c r="B1369" s="11" t="s">
        <v>220</v>
      </c>
      <c r="C1369" s="10">
        <v>266</v>
      </c>
      <c r="D1369" s="10">
        <v>264</v>
      </c>
      <c r="E1369" s="10"/>
      <c r="F1369" s="10"/>
      <c r="G1369" s="10"/>
      <c r="H1369" s="10"/>
      <c r="I1369" s="10"/>
      <c r="J1369" s="10"/>
      <c r="K1369" s="10"/>
      <c r="L1369" s="10"/>
      <c r="M1369" s="10">
        <v>266</v>
      </c>
      <c r="N1369" s="10">
        <v>264</v>
      </c>
    </row>
    <row r="1370" spans="2:14" x14ac:dyDescent="0.2">
      <c r="B1370" s="47" t="s">
        <v>714</v>
      </c>
      <c r="C1370" s="10">
        <v>266</v>
      </c>
      <c r="D1370" s="10">
        <v>264</v>
      </c>
      <c r="E1370" s="10"/>
      <c r="F1370" s="10"/>
      <c r="G1370" s="10"/>
      <c r="H1370" s="10"/>
      <c r="I1370" s="10"/>
      <c r="J1370" s="10"/>
      <c r="K1370" s="10"/>
      <c r="L1370" s="10"/>
      <c r="M1370" s="10">
        <v>266</v>
      </c>
      <c r="N1370" s="10">
        <v>264</v>
      </c>
    </row>
    <row r="1371" spans="2:14" x14ac:dyDescent="0.2">
      <c r="B1371" s="11" t="s">
        <v>291</v>
      </c>
      <c r="C1371" s="10">
        <v>399</v>
      </c>
      <c r="D1371" s="10">
        <v>399</v>
      </c>
      <c r="E1371" s="10"/>
      <c r="F1371" s="10"/>
      <c r="G1371" s="10"/>
      <c r="H1371" s="10"/>
      <c r="I1371" s="10"/>
      <c r="J1371" s="10"/>
      <c r="K1371" s="10"/>
      <c r="L1371" s="10"/>
      <c r="M1371" s="10">
        <v>399</v>
      </c>
      <c r="N1371" s="10">
        <v>399</v>
      </c>
    </row>
    <row r="1372" spans="2:14" x14ac:dyDescent="0.2">
      <c r="B1372" s="47" t="s">
        <v>714</v>
      </c>
      <c r="C1372" s="10">
        <v>399</v>
      </c>
      <c r="D1372" s="10">
        <v>399</v>
      </c>
      <c r="E1372" s="10"/>
      <c r="F1372" s="10"/>
      <c r="G1372" s="10"/>
      <c r="H1372" s="10"/>
      <c r="I1372" s="10"/>
      <c r="J1372" s="10"/>
      <c r="K1372" s="10"/>
      <c r="L1372" s="10"/>
      <c r="M1372" s="10">
        <v>399</v>
      </c>
      <c r="N1372" s="10">
        <v>399</v>
      </c>
    </row>
    <row r="1373" spans="2:14" x14ac:dyDescent="0.2">
      <c r="B1373" s="11" t="s">
        <v>300</v>
      </c>
      <c r="C1373" s="10">
        <v>195</v>
      </c>
      <c r="D1373" s="10">
        <v>195</v>
      </c>
      <c r="E1373" s="10"/>
      <c r="F1373" s="10"/>
      <c r="G1373" s="10"/>
      <c r="H1373" s="10"/>
      <c r="I1373" s="10"/>
      <c r="J1373" s="10"/>
      <c r="K1373" s="10"/>
      <c r="L1373" s="10"/>
      <c r="M1373" s="10">
        <v>195</v>
      </c>
      <c r="N1373" s="10">
        <v>195</v>
      </c>
    </row>
    <row r="1374" spans="2:14" x14ac:dyDescent="0.2">
      <c r="B1374" s="47" t="s">
        <v>714</v>
      </c>
      <c r="C1374" s="10">
        <v>195</v>
      </c>
      <c r="D1374" s="10">
        <v>195</v>
      </c>
      <c r="E1374" s="10"/>
      <c r="F1374" s="10"/>
      <c r="G1374" s="10"/>
      <c r="H1374" s="10"/>
      <c r="I1374" s="10"/>
      <c r="J1374" s="10"/>
      <c r="K1374" s="10"/>
      <c r="L1374" s="10"/>
      <c r="M1374" s="10">
        <v>195</v>
      </c>
      <c r="N1374" s="10">
        <v>195</v>
      </c>
    </row>
    <row r="1375" spans="2:14" x14ac:dyDescent="0.2">
      <c r="B1375" s="11" t="s">
        <v>364</v>
      </c>
      <c r="C1375" s="10">
        <v>129</v>
      </c>
      <c r="D1375" s="10">
        <v>129</v>
      </c>
      <c r="E1375" s="10"/>
      <c r="F1375" s="10"/>
      <c r="G1375" s="10"/>
      <c r="H1375" s="10"/>
      <c r="I1375" s="10"/>
      <c r="J1375" s="10"/>
      <c r="K1375" s="10"/>
      <c r="L1375" s="10"/>
      <c r="M1375" s="10">
        <v>129</v>
      </c>
      <c r="N1375" s="10">
        <v>129</v>
      </c>
    </row>
    <row r="1376" spans="2:14" x14ac:dyDescent="0.2">
      <c r="B1376" s="47" t="s">
        <v>714</v>
      </c>
      <c r="C1376" s="10">
        <v>129</v>
      </c>
      <c r="D1376" s="10">
        <v>129</v>
      </c>
      <c r="E1376" s="10"/>
      <c r="F1376" s="10"/>
      <c r="G1376" s="10"/>
      <c r="H1376" s="10"/>
      <c r="I1376" s="10"/>
      <c r="J1376" s="10"/>
      <c r="K1376" s="10"/>
      <c r="L1376" s="10"/>
      <c r="M1376" s="10">
        <v>129</v>
      </c>
      <c r="N1376" s="10">
        <v>129</v>
      </c>
    </row>
    <row r="1377" spans="2:14" x14ac:dyDescent="0.2">
      <c r="B1377" s="11" t="s">
        <v>3</v>
      </c>
      <c r="C1377" s="10">
        <v>248</v>
      </c>
      <c r="D1377" s="10">
        <v>248</v>
      </c>
      <c r="E1377" s="10"/>
      <c r="F1377" s="10"/>
      <c r="G1377" s="10"/>
      <c r="H1377" s="10"/>
      <c r="I1377" s="10"/>
      <c r="J1377" s="10"/>
      <c r="K1377" s="10"/>
      <c r="L1377" s="10"/>
      <c r="M1377" s="10">
        <v>248</v>
      </c>
      <c r="N1377" s="10">
        <v>248</v>
      </c>
    </row>
    <row r="1378" spans="2:14" x14ac:dyDescent="0.2">
      <c r="B1378" s="47" t="s">
        <v>714</v>
      </c>
      <c r="C1378" s="10">
        <v>248</v>
      </c>
      <c r="D1378" s="10">
        <v>248</v>
      </c>
      <c r="E1378" s="10"/>
      <c r="F1378" s="10"/>
      <c r="G1378" s="10"/>
      <c r="H1378" s="10"/>
      <c r="I1378" s="10"/>
      <c r="J1378" s="10"/>
      <c r="K1378" s="10"/>
      <c r="L1378" s="10"/>
      <c r="M1378" s="10">
        <v>248</v>
      </c>
      <c r="N1378" s="10">
        <v>248</v>
      </c>
    </row>
    <row r="1379" spans="2:14" x14ac:dyDescent="0.2">
      <c r="B1379" s="11" t="s">
        <v>239</v>
      </c>
      <c r="C1379" s="10">
        <v>114</v>
      </c>
      <c r="D1379" s="10">
        <v>114</v>
      </c>
      <c r="E1379" s="10"/>
      <c r="F1379" s="10"/>
      <c r="G1379" s="10"/>
      <c r="H1379" s="10"/>
      <c r="I1379" s="10"/>
      <c r="J1379" s="10"/>
      <c r="K1379" s="10"/>
      <c r="L1379" s="10"/>
      <c r="M1379" s="10">
        <v>114</v>
      </c>
      <c r="N1379" s="10">
        <v>114</v>
      </c>
    </row>
    <row r="1380" spans="2:14" x14ac:dyDescent="0.2">
      <c r="B1380" s="47" t="s">
        <v>714</v>
      </c>
      <c r="C1380" s="10">
        <v>114</v>
      </c>
      <c r="D1380" s="10">
        <v>114</v>
      </c>
      <c r="E1380" s="10"/>
      <c r="F1380" s="10"/>
      <c r="G1380" s="10"/>
      <c r="H1380" s="10"/>
      <c r="I1380" s="10"/>
      <c r="J1380" s="10"/>
      <c r="K1380" s="10"/>
      <c r="L1380" s="10"/>
      <c r="M1380" s="10">
        <v>114</v>
      </c>
      <c r="N1380" s="10">
        <v>114</v>
      </c>
    </row>
    <row r="1381" spans="2:14" x14ac:dyDescent="0.2">
      <c r="B1381" s="11" t="s">
        <v>371</v>
      </c>
      <c r="C1381" s="10"/>
      <c r="D1381" s="10"/>
      <c r="E1381" s="10"/>
      <c r="F1381" s="10"/>
      <c r="G1381" s="10"/>
      <c r="H1381" s="10"/>
      <c r="I1381" s="10"/>
      <c r="J1381" s="10"/>
      <c r="K1381" s="10"/>
      <c r="L1381" s="10"/>
      <c r="M1381" s="10"/>
      <c r="N1381" s="10"/>
    </row>
    <row r="1382" spans="2:14" x14ac:dyDescent="0.2">
      <c r="B1382" s="47" t="s">
        <v>714</v>
      </c>
      <c r="C1382" s="10"/>
      <c r="D1382" s="10"/>
      <c r="E1382" s="10"/>
      <c r="F1382" s="10"/>
      <c r="G1382" s="10"/>
      <c r="H1382" s="10"/>
      <c r="I1382" s="10"/>
      <c r="J1382" s="10"/>
      <c r="K1382" s="10"/>
      <c r="L1382" s="10"/>
      <c r="M1382" s="10"/>
      <c r="N1382" s="10"/>
    </row>
    <row r="1383" spans="2:14" x14ac:dyDescent="0.2">
      <c r="B1383" s="11" t="s">
        <v>292</v>
      </c>
      <c r="C1383" s="10">
        <v>92</v>
      </c>
      <c r="D1383" s="10">
        <v>92</v>
      </c>
      <c r="E1383" s="10"/>
      <c r="F1383" s="10"/>
      <c r="G1383" s="10"/>
      <c r="H1383" s="10"/>
      <c r="I1383" s="10"/>
      <c r="J1383" s="10"/>
      <c r="K1383" s="10"/>
      <c r="L1383" s="10"/>
      <c r="M1383" s="10">
        <v>92</v>
      </c>
      <c r="N1383" s="10">
        <v>92</v>
      </c>
    </row>
    <row r="1384" spans="2:14" x14ac:dyDescent="0.2">
      <c r="B1384" s="47" t="s">
        <v>714</v>
      </c>
      <c r="C1384" s="10">
        <v>92</v>
      </c>
      <c r="D1384" s="10">
        <v>92</v>
      </c>
      <c r="E1384" s="10"/>
      <c r="F1384" s="10"/>
      <c r="G1384" s="10"/>
      <c r="H1384" s="10"/>
      <c r="I1384" s="10"/>
      <c r="J1384" s="10"/>
      <c r="K1384" s="10"/>
      <c r="L1384" s="10"/>
      <c r="M1384" s="10">
        <v>92</v>
      </c>
      <c r="N1384" s="10">
        <v>92</v>
      </c>
    </row>
    <row r="1385" spans="2:14" x14ac:dyDescent="0.2">
      <c r="B1385" s="11" t="s">
        <v>24</v>
      </c>
      <c r="C1385" s="10">
        <v>218</v>
      </c>
      <c r="D1385" s="10"/>
      <c r="E1385" s="10"/>
      <c r="F1385" s="10"/>
      <c r="G1385" s="10"/>
      <c r="H1385" s="10"/>
      <c r="I1385" s="10"/>
      <c r="J1385" s="10"/>
      <c r="K1385" s="10"/>
      <c r="L1385" s="10"/>
      <c r="M1385" s="10">
        <v>218</v>
      </c>
      <c r="N1385" s="10"/>
    </row>
    <row r="1386" spans="2:14" x14ac:dyDescent="0.2">
      <c r="B1386" s="47" t="s">
        <v>666</v>
      </c>
      <c r="C1386" s="10">
        <v>218</v>
      </c>
      <c r="D1386" s="10"/>
      <c r="E1386" s="10"/>
      <c r="F1386" s="10"/>
      <c r="G1386" s="10"/>
      <c r="H1386" s="10"/>
      <c r="I1386" s="10"/>
      <c r="J1386" s="10"/>
      <c r="K1386" s="10"/>
      <c r="L1386" s="10"/>
      <c r="M1386" s="10">
        <v>218</v>
      </c>
      <c r="N1386" s="10"/>
    </row>
    <row r="1387" spans="2:14" x14ac:dyDescent="0.2">
      <c r="B1387" s="11" t="s">
        <v>158</v>
      </c>
      <c r="C1387" s="10"/>
      <c r="D1387" s="10"/>
      <c r="E1387" s="10"/>
      <c r="F1387" s="10"/>
      <c r="G1387" s="10"/>
      <c r="H1387" s="10"/>
      <c r="I1387" s="10"/>
      <c r="J1387" s="10"/>
      <c r="K1387" s="10"/>
      <c r="L1387" s="10"/>
      <c r="M1387" s="10"/>
      <c r="N1387" s="10"/>
    </row>
    <row r="1388" spans="2:14" x14ac:dyDescent="0.2">
      <c r="B1388" s="47" t="s">
        <v>714</v>
      </c>
      <c r="C1388" s="10"/>
      <c r="D1388" s="10"/>
      <c r="E1388" s="10"/>
      <c r="F1388" s="10"/>
      <c r="G1388" s="10"/>
      <c r="H1388" s="10"/>
      <c r="I1388" s="10"/>
      <c r="J1388" s="10"/>
      <c r="K1388" s="10"/>
      <c r="L1388" s="10"/>
      <c r="M1388" s="10"/>
      <c r="N1388" s="10"/>
    </row>
    <row r="1389" spans="2:14" x14ac:dyDescent="0.2">
      <c r="B1389" s="11" t="s">
        <v>221</v>
      </c>
      <c r="C1389" s="10">
        <v>274</v>
      </c>
      <c r="D1389" s="10">
        <v>274</v>
      </c>
      <c r="E1389" s="10"/>
      <c r="F1389" s="10"/>
      <c r="G1389" s="10"/>
      <c r="H1389" s="10"/>
      <c r="I1389" s="10"/>
      <c r="J1389" s="10"/>
      <c r="K1389" s="10"/>
      <c r="L1389" s="10"/>
      <c r="M1389" s="10">
        <v>274</v>
      </c>
      <c r="N1389" s="10">
        <v>274</v>
      </c>
    </row>
    <row r="1390" spans="2:14" x14ac:dyDescent="0.2">
      <c r="B1390" s="47" t="s">
        <v>714</v>
      </c>
      <c r="C1390" s="10">
        <v>274</v>
      </c>
      <c r="D1390" s="10">
        <v>274</v>
      </c>
      <c r="E1390" s="10"/>
      <c r="F1390" s="10"/>
      <c r="G1390" s="10"/>
      <c r="H1390" s="10"/>
      <c r="I1390" s="10"/>
      <c r="J1390" s="10"/>
      <c r="K1390" s="10"/>
      <c r="L1390" s="10"/>
      <c r="M1390" s="10">
        <v>274</v>
      </c>
      <c r="N1390" s="10">
        <v>274</v>
      </c>
    </row>
    <row r="1391" spans="2:14" x14ac:dyDescent="0.2">
      <c r="B1391" s="11" t="s">
        <v>627</v>
      </c>
      <c r="C1391" s="10">
        <v>319</v>
      </c>
      <c r="D1391" s="10">
        <v>319</v>
      </c>
      <c r="E1391" s="10"/>
      <c r="F1391" s="10"/>
      <c r="G1391" s="10"/>
      <c r="H1391" s="10"/>
      <c r="I1391" s="10"/>
      <c r="J1391" s="10"/>
      <c r="K1391" s="10"/>
      <c r="L1391" s="10"/>
      <c r="M1391" s="10">
        <v>319</v>
      </c>
      <c r="N1391" s="10">
        <v>319</v>
      </c>
    </row>
    <row r="1392" spans="2:14" x14ac:dyDescent="0.2">
      <c r="B1392" s="47" t="s">
        <v>714</v>
      </c>
      <c r="C1392" s="10">
        <v>319</v>
      </c>
      <c r="D1392" s="10">
        <v>319</v>
      </c>
      <c r="E1392" s="10"/>
      <c r="F1392" s="10"/>
      <c r="G1392" s="10"/>
      <c r="H1392" s="10"/>
      <c r="I1392" s="10"/>
      <c r="J1392" s="10"/>
      <c r="K1392" s="10"/>
      <c r="L1392" s="10"/>
      <c r="M1392" s="10">
        <v>319</v>
      </c>
      <c r="N1392" s="10">
        <v>319</v>
      </c>
    </row>
    <row r="1393" spans="2:14" x14ac:dyDescent="0.2">
      <c r="B1393" s="11" t="s">
        <v>626</v>
      </c>
      <c r="C1393" s="10">
        <v>50</v>
      </c>
      <c r="D1393" s="10">
        <v>50</v>
      </c>
      <c r="E1393" s="10"/>
      <c r="F1393" s="10"/>
      <c r="G1393" s="10"/>
      <c r="H1393" s="10"/>
      <c r="I1393" s="10"/>
      <c r="J1393" s="10"/>
      <c r="K1393" s="10"/>
      <c r="L1393" s="10"/>
      <c r="M1393" s="10">
        <v>50</v>
      </c>
      <c r="N1393" s="10">
        <v>50</v>
      </c>
    </row>
    <row r="1394" spans="2:14" x14ac:dyDescent="0.2">
      <c r="B1394" s="47" t="s">
        <v>714</v>
      </c>
      <c r="C1394" s="10">
        <v>50</v>
      </c>
      <c r="D1394" s="10">
        <v>50</v>
      </c>
      <c r="E1394" s="10"/>
      <c r="F1394" s="10"/>
      <c r="G1394" s="10"/>
      <c r="H1394" s="10"/>
      <c r="I1394" s="10"/>
      <c r="J1394" s="10"/>
      <c r="K1394" s="10"/>
      <c r="L1394" s="10"/>
      <c r="M1394" s="10">
        <v>50</v>
      </c>
      <c r="N1394" s="10">
        <v>50</v>
      </c>
    </row>
    <row r="1395" spans="2:14" x14ac:dyDescent="0.2">
      <c r="B1395" s="11" t="s">
        <v>222</v>
      </c>
      <c r="C1395" s="10">
        <v>461</v>
      </c>
      <c r="D1395" s="10">
        <v>460</v>
      </c>
      <c r="E1395" s="10"/>
      <c r="F1395" s="10"/>
      <c r="G1395" s="10"/>
      <c r="H1395" s="10"/>
      <c r="I1395" s="10"/>
      <c r="J1395" s="10"/>
      <c r="K1395" s="10"/>
      <c r="L1395" s="10"/>
      <c r="M1395" s="10">
        <v>461</v>
      </c>
      <c r="N1395" s="10">
        <v>460</v>
      </c>
    </row>
    <row r="1396" spans="2:14" x14ac:dyDescent="0.2">
      <c r="B1396" s="47" t="s">
        <v>714</v>
      </c>
      <c r="C1396" s="10">
        <v>461</v>
      </c>
      <c r="D1396" s="10">
        <v>460</v>
      </c>
      <c r="E1396" s="10"/>
      <c r="F1396" s="10"/>
      <c r="G1396" s="10"/>
      <c r="H1396" s="10"/>
      <c r="I1396" s="10"/>
      <c r="J1396" s="10"/>
      <c r="K1396" s="10"/>
      <c r="L1396" s="10"/>
      <c r="M1396" s="10">
        <v>461</v>
      </c>
      <c r="N1396" s="10">
        <v>460</v>
      </c>
    </row>
    <row r="1397" spans="2:14" x14ac:dyDescent="0.2">
      <c r="B1397" s="11" t="s">
        <v>302</v>
      </c>
      <c r="C1397" s="10">
        <v>99</v>
      </c>
      <c r="D1397" s="10">
        <v>99</v>
      </c>
      <c r="E1397" s="10"/>
      <c r="F1397" s="10"/>
      <c r="G1397" s="10"/>
      <c r="H1397" s="10"/>
      <c r="I1397" s="10"/>
      <c r="J1397" s="10"/>
      <c r="K1397" s="10"/>
      <c r="L1397" s="10"/>
      <c r="M1397" s="10">
        <v>99</v>
      </c>
      <c r="N1397" s="10">
        <v>99</v>
      </c>
    </row>
    <row r="1398" spans="2:14" x14ac:dyDescent="0.2">
      <c r="B1398" s="47" t="s">
        <v>714</v>
      </c>
      <c r="C1398" s="10">
        <v>99</v>
      </c>
      <c r="D1398" s="10">
        <v>99</v>
      </c>
      <c r="E1398" s="10"/>
      <c r="F1398" s="10"/>
      <c r="G1398" s="10"/>
      <c r="H1398" s="10"/>
      <c r="I1398" s="10"/>
      <c r="J1398" s="10"/>
      <c r="K1398" s="10"/>
      <c r="L1398" s="10"/>
      <c r="M1398" s="10">
        <v>99</v>
      </c>
      <c r="N1398" s="10">
        <v>99</v>
      </c>
    </row>
    <row r="1399" spans="2:14" x14ac:dyDescent="0.2">
      <c r="B1399" s="11" t="s">
        <v>223</v>
      </c>
      <c r="C1399" s="10">
        <v>299</v>
      </c>
      <c r="D1399" s="10">
        <v>298</v>
      </c>
      <c r="E1399" s="10"/>
      <c r="F1399" s="10"/>
      <c r="G1399" s="10"/>
      <c r="H1399" s="10"/>
      <c r="I1399" s="10"/>
      <c r="J1399" s="10"/>
      <c r="K1399" s="10"/>
      <c r="L1399" s="10"/>
      <c r="M1399" s="10">
        <v>299</v>
      </c>
      <c r="N1399" s="10">
        <v>298</v>
      </c>
    </row>
    <row r="1400" spans="2:14" x14ac:dyDescent="0.2">
      <c r="B1400" s="47" t="s">
        <v>714</v>
      </c>
      <c r="C1400" s="10">
        <v>299</v>
      </c>
      <c r="D1400" s="10">
        <v>298</v>
      </c>
      <c r="E1400" s="10"/>
      <c r="F1400" s="10"/>
      <c r="G1400" s="10"/>
      <c r="H1400" s="10"/>
      <c r="I1400" s="10"/>
      <c r="J1400" s="10"/>
      <c r="K1400" s="10"/>
      <c r="L1400" s="10"/>
      <c r="M1400" s="10">
        <v>299</v>
      </c>
      <c r="N1400" s="10">
        <v>298</v>
      </c>
    </row>
    <row r="1401" spans="2:14" x14ac:dyDescent="0.2">
      <c r="B1401" s="11" t="s">
        <v>129</v>
      </c>
      <c r="C1401" s="10"/>
      <c r="D1401" s="10"/>
      <c r="E1401" s="10"/>
      <c r="F1401" s="10"/>
      <c r="G1401" s="10"/>
      <c r="H1401" s="10"/>
      <c r="I1401" s="10"/>
      <c r="J1401" s="10"/>
      <c r="K1401" s="10"/>
      <c r="L1401" s="10"/>
      <c r="M1401" s="10"/>
      <c r="N1401" s="10"/>
    </row>
    <row r="1402" spans="2:14" x14ac:dyDescent="0.2">
      <c r="B1402" s="47" t="s">
        <v>714</v>
      </c>
      <c r="C1402" s="10"/>
      <c r="D1402" s="10"/>
      <c r="E1402" s="10"/>
      <c r="F1402" s="10"/>
      <c r="G1402" s="10"/>
      <c r="H1402" s="10"/>
      <c r="I1402" s="10"/>
      <c r="J1402" s="10"/>
      <c r="K1402" s="10"/>
      <c r="L1402" s="10"/>
      <c r="M1402" s="10"/>
      <c r="N1402" s="10"/>
    </row>
    <row r="1403" spans="2:14" x14ac:dyDescent="0.2">
      <c r="B1403" s="11" t="s">
        <v>628</v>
      </c>
      <c r="C1403" s="10">
        <v>144</v>
      </c>
      <c r="D1403" s="10">
        <v>144</v>
      </c>
      <c r="E1403" s="10"/>
      <c r="F1403" s="10"/>
      <c r="G1403" s="10"/>
      <c r="H1403" s="10"/>
      <c r="I1403" s="10"/>
      <c r="J1403" s="10"/>
      <c r="K1403" s="10"/>
      <c r="L1403" s="10"/>
      <c r="M1403" s="10">
        <v>144</v>
      </c>
      <c r="N1403" s="10">
        <v>144</v>
      </c>
    </row>
    <row r="1404" spans="2:14" x14ac:dyDescent="0.2">
      <c r="B1404" s="47" t="s">
        <v>714</v>
      </c>
      <c r="C1404" s="10">
        <v>144</v>
      </c>
      <c r="D1404" s="10">
        <v>144</v>
      </c>
      <c r="E1404" s="10"/>
      <c r="F1404" s="10"/>
      <c r="G1404" s="10"/>
      <c r="H1404" s="10"/>
      <c r="I1404" s="10"/>
      <c r="J1404" s="10"/>
      <c r="K1404" s="10"/>
      <c r="L1404" s="10"/>
      <c r="M1404" s="10">
        <v>144</v>
      </c>
      <c r="N1404" s="10">
        <v>144</v>
      </c>
    </row>
    <row r="1405" spans="2:14" x14ac:dyDescent="0.2">
      <c r="B1405" s="11" t="s">
        <v>301</v>
      </c>
      <c r="C1405" s="10">
        <v>129</v>
      </c>
      <c r="D1405" s="10">
        <v>129</v>
      </c>
      <c r="E1405" s="10"/>
      <c r="F1405" s="10"/>
      <c r="G1405" s="10"/>
      <c r="H1405" s="10"/>
      <c r="I1405" s="10"/>
      <c r="J1405" s="10"/>
      <c r="K1405" s="10"/>
      <c r="L1405" s="10"/>
      <c r="M1405" s="10">
        <v>129</v>
      </c>
      <c r="N1405" s="10">
        <v>129</v>
      </c>
    </row>
    <row r="1406" spans="2:14" x14ac:dyDescent="0.2">
      <c r="B1406" s="47" t="s">
        <v>714</v>
      </c>
      <c r="C1406" s="10">
        <v>129</v>
      </c>
      <c r="D1406" s="10">
        <v>129</v>
      </c>
      <c r="E1406" s="10"/>
      <c r="F1406" s="10"/>
      <c r="G1406" s="10"/>
      <c r="H1406" s="10"/>
      <c r="I1406" s="10"/>
      <c r="J1406" s="10"/>
      <c r="K1406" s="10"/>
      <c r="L1406" s="10"/>
      <c r="M1406" s="10">
        <v>129</v>
      </c>
      <c r="N1406" s="10">
        <v>129</v>
      </c>
    </row>
    <row r="1407" spans="2:14" x14ac:dyDescent="0.2">
      <c r="B1407" s="11" t="s">
        <v>676</v>
      </c>
      <c r="C1407" s="10"/>
      <c r="D1407" s="10"/>
      <c r="E1407" s="10"/>
      <c r="F1407" s="10"/>
      <c r="G1407" s="10">
        <v>100</v>
      </c>
      <c r="H1407" s="10">
        <v>100</v>
      </c>
      <c r="I1407" s="10"/>
      <c r="J1407" s="10"/>
      <c r="K1407" s="10"/>
      <c r="L1407" s="10"/>
      <c r="M1407" s="10">
        <v>100</v>
      </c>
      <c r="N1407" s="10">
        <v>100</v>
      </c>
    </row>
    <row r="1408" spans="2:14" x14ac:dyDescent="0.2">
      <c r="B1408" s="47" t="s">
        <v>675</v>
      </c>
      <c r="C1408" s="10"/>
      <c r="D1408" s="10"/>
      <c r="E1408" s="10"/>
      <c r="F1408" s="10"/>
      <c r="G1408" s="10">
        <v>100</v>
      </c>
      <c r="H1408" s="10">
        <v>100</v>
      </c>
      <c r="I1408" s="10"/>
      <c r="J1408" s="10"/>
      <c r="K1408" s="10"/>
      <c r="L1408" s="10"/>
      <c r="M1408" s="10">
        <v>100</v>
      </c>
      <c r="N1408" s="10">
        <v>100</v>
      </c>
    </row>
    <row r="1409" spans="2:14" x14ac:dyDescent="0.2">
      <c r="B1409" s="11" t="s">
        <v>330</v>
      </c>
      <c r="C1409" s="10">
        <v>204</v>
      </c>
      <c r="D1409" s="10">
        <v>204</v>
      </c>
      <c r="E1409" s="10"/>
      <c r="F1409" s="10"/>
      <c r="G1409" s="10"/>
      <c r="H1409" s="10"/>
      <c r="I1409" s="10"/>
      <c r="J1409" s="10"/>
      <c r="K1409" s="10"/>
      <c r="L1409" s="10"/>
      <c r="M1409" s="10">
        <v>204</v>
      </c>
      <c r="N1409" s="10">
        <v>204</v>
      </c>
    </row>
    <row r="1410" spans="2:14" x14ac:dyDescent="0.2">
      <c r="B1410" s="47" t="s">
        <v>714</v>
      </c>
      <c r="C1410" s="10">
        <v>204</v>
      </c>
      <c r="D1410" s="10">
        <v>204</v>
      </c>
      <c r="E1410" s="10"/>
      <c r="F1410" s="10"/>
      <c r="G1410" s="10"/>
      <c r="H1410" s="10"/>
      <c r="I1410" s="10"/>
      <c r="J1410" s="10"/>
      <c r="K1410" s="10"/>
      <c r="L1410" s="10"/>
      <c r="M1410" s="10">
        <v>204</v>
      </c>
      <c r="N1410" s="10">
        <v>204</v>
      </c>
    </row>
    <row r="1411" spans="2:14" x14ac:dyDescent="0.2">
      <c r="B1411" s="11" t="s">
        <v>303</v>
      </c>
      <c r="C1411" s="10">
        <v>214</v>
      </c>
      <c r="D1411" s="10">
        <v>214</v>
      </c>
      <c r="E1411" s="10"/>
      <c r="F1411" s="10"/>
      <c r="G1411" s="10"/>
      <c r="H1411" s="10"/>
      <c r="I1411" s="10"/>
      <c r="J1411" s="10"/>
      <c r="K1411" s="10"/>
      <c r="L1411" s="10"/>
      <c r="M1411" s="10">
        <v>214</v>
      </c>
      <c r="N1411" s="10">
        <v>214</v>
      </c>
    </row>
    <row r="1412" spans="2:14" x14ac:dyDescent="0.2">
      <c r="B1412" s="47" t="s">
        <v>714</v>
      </c>
      <c r="C1412" s="10">
        <v>214</v>
      </c>
      <c r="D1412" s="10">
        <v>214</v>
      </c>
      <c r="E1412" s="10"/>
      <c r="F1412" s="10"/>
      <c r="G1412" s="10"/>
      <c r="H1412" s="10"/>
      <c r="I1412" s="10"/>
      <c r="J1412" s="10"/>
      <c r="K1412" s="10"/>
      <c r="L1412" s="10"/>
      <c r="M1412" s="10">
        <v>214</v>
      </c>
      <c r="N1412" s="10">
        <v>214</v>
      </c>
    </row>
    <row r="1413" spans="2:14" x14ac:dyDescent="0.2">
      <c r="B1413" s="11" t="s">
        <v>143</v>
      </c>
      <c r="C1413" s="10">
        <v>238</v>
      </c>
      <c r="D1413" s="10">
        <v>238</v>
      </c>
      <c r="E1413" s="10"/>
      <c r="F1413" s="10"/>
      <c r="G1413" s="10"/>
      <c r="H1413" s="10"/>
      <c r="I1413" s="10"/>
      <c r="J1413" s="10"/>
      <c r="K1413" s="10"/>
      <c r="L1413" s="10"/>
      <c r="M1413" s="10">
        <v>238</v>
      </c>
      <c r="N1413" s="10">
        <v>238</v>
      </c>
    </row>
    <row r="1414" spans="2:14" x14ac:dyDescent="0.2">
      <c r="B1414" s="47" t="s">
        <v>714</v>
      </c>
      <c r="C1414" s="10">
        <v>238</v>
      </c>
      <c r="D1414" s="10">
        <v>238</v>
      </c>
      <c r="E1414" s="10"/>
      <c r="F1414" s="10"/>
      <c r="G1414" s="10"/>
      <c r="H1414" s="10"/>
      <c r="I1414" s="10"/>
      <c r="J1414" s="10"/>
      <c r="K1414" s="10"/>
      <c r="L1414" s="10"/>
      <c r="M1414" s="10">
        <v>238</v>
      </c>
      <c r="N1414" s="10">
        <v>238</v>
      </c>
    </row>
    <row r="1415" spans="2:14" x14ac:dyDescent="0.2">
      <c r="B1415" s="11" t="s">
        <v>304</v>
      </c>
      <c r="C1415" s="10">
        <v>129</v>
      </c>
      <c r="D1415" s="10">
        <v>129</v>
      </c>
      <c r="E1415" s="10"/>
      <c r="F1415" s="10"/>
      <c r="G1415" s="10"/>
      <c r="H1415" s="10"/>
      <c r="I1415" s="10"/>
      <c r="J1415" s="10"/>
      <c r="K1415" s="10"/>
      <c r="L1415" s="10"/>
      <c r="M1415" s="10">
        <v>129</v>
      </c>
      <c r="N1415" s="10">
        <v>129</v>
      </c>
    </row>
    <row r="1416" spans="2:14" x14ac:dyDescent="0.2">
      <c r="B1416" s="47" t="s">
        <v>714</v>
      </c>
      <c r="C1416" s="10">
        <v>129</v>
      </c>
      <c r="D1416" s="10">
        <v>129</v>
      </c>
      <c r="E1416" s="10"/>
      <c r="F1416" s="10"/>
      <c r="G1416" s="10"/>
      <c r="H1416" s="10"/>
      <c r="I1416" s="10"/>
      <c r="J1416" s="10"/>
      <c r="K1416" s="10"/>
      <c r="L1416" s="10"/>
      <c r="M1416" s="10">
        <v>129</v>
      </c>
      <c r="N1416" s="10">
        <v>129</v>
      </c>
    </row>
    <row r="1417" spans="2:14" x14ac:dyDescent="0.2">
      <c r="B1417" s="11" t="s">
        <v>240</v>
      </c>
      <c r="C1417" s="10">
        <v>104</v>
      </c>
      <c r="D1417" s="10"/>
      <c r="E1417" s="10"/>
      <c r="F1417" s="10"/>
      <c r="G1417" s="10"/>
      <c r="H1417" s="10"/>
      <c r="I1417" s="10"/>
      <c r="J1417" s="10"/>
      <c r="K1417" s="10"/>
      <c r="L1417" s="10"/>
      <c r="M1417" s="10">
        <v>104</v>
      </c>
      <c r="N1417" s="10"/>
    </row>
    <row r="1418" spans="2:14" x14ac:dyDescent="0.2">
      <c r="B1418" s="47" t="s">
        <v>666</v>
      </c>
      <c r="C1418" s="10">
        <v>104</v>
      </c>
      <c r="D1418" s="10"/>
      <c r="E1418" s="10"/>
      <c r="F1418" s="10"/>
      <c r="G1418" s="10"/>
      <c r="H1418" s="10"/>
      <c r="I1418" s="10"/>
      <c r="J1418" s="10"/>
      <c r="K1418" s="10"/>
      <c r="L1418" s="10"/>
      <c r="M1418" s="10">
        <v>104</v>
      </c>
      <c r="N1418" s="10"/>
    </row>
    <row r="1419" spans="2:14" x14ac:dyDescent="0.2">
      <c r="B1419" s="11" t="s">
        <v>660</v>
      </c>
      <c r="C1419" s="10"/>
      <c r="D1419" s="10"/>
      <c r="E1419" s="10">
        <v>100</v>
      </c>
      <c r="F1419" s="10">
        <v>100</v>
      </c>
      <c r="G1419" s="10"/>
      <c r="H1419" s="10"/>
      <c r="I1419" s="10"/>
      <c r="J1419" s="10"/>
      <c r="K1419" s="10"/>
      <c r="L1419" s="10"/>
      <c r="M1419" s="10">
        <v>100</v>
      </c>
      <c r="N1419" s="10">
        <v>100</v>
      </c>
    </row>
    <row r="1420" spans="2:14" x14ac:dyDescent="0.2">
      <c r="B1420" s="47" t="s">
        <v>675</v>
      </c>
      <c r="C1420" s="10"/>
      <c r="D1420" s="10"/>
      <c r="E1420" s="10">
        <v>100</v>
      </c>
      <c r="F1420" s="10">
        <v>100</v>
      </c>
      <c r="G1420" s="10"/>
      <c r="H1420" s="10"/>
      <c r="I1420" s="10"/>
      <c r="J1420" s="10"/>
      <c r="K1420" s="10"/>
      <c r="L1420" s="10"/>
      <c r="M1420" s="10">
        <v>100</v>
      </c>
      <c r="N1420" s="10">
        <v>100</v>
      </c>
    </row>
    <row r="1421" spans="2:14" x14ac:dyDescent="0.2">
      <c r="B1421" s="7" t="s">
        <v>94</v>
      </c>
      <c r="C1421" s="10"/>
      <c r="D1421" s="10"/>
      <c r="E1421" s="10">
        <v>464</v>
      </c>
      <c r="F1421" s="10">
        <v>232</v>
      </c>
      <c r="G1421" s="10"/>
      <c r="H1421" s="10"/>
      <c r="I1421" s="10"/>
      <c r="J1421" s="10"/>
      <c r="K1421" s="10"/>
      <c r="L1421" s="10"/>
      <c r="M1421" s="10">
        <v>464</v>
      </c>
      <c r="N1421" s="10">
        <v>232</v>
      </c>
    </row>
    <row r="1422" spans="2:14" x14ac:dyDescent="0.2">
      <c r="B1422" s="11" t="s">
        <v>197</v>
      </c>
      <c r="C1422" s="10"/>
      <c r="D1422" s="10"/>
      <c r="E1422" s="10">
        <v>232</v>
      </c>
      <c r="F1422" s="10"/>
      <c r="G1422" s="10"/>
      <c r="H1422" s="10"/>
      <c r="I1422" s="10"/>
      <c r="J1422" s="10"/>
      <c r="K1422" s="10"/>
      <c r="L1422" s="10"/>
      <c r="M1422" s="10">
        <v>232</v>
      </c>
      <c r="N1422" s="10"/>
    </row>
    <row r="1423" spans="2:14" x14ac:dyDescent="0.2">
      <c r="B1423" s="47" t="s">
        <v>10</v>
      </c>
      <c r="C1423" s="10"/>
      <c r="D1423" s="10"/>
      <c r="E1423" s="10">
        <v>232</v>
      </c>
      <c r="F1423" s="10"/>
      <c r="G1423" s="10"/>
      <c r="H1423" s="10"/>
      <c r="I1423" s="10"/>
      <c r="J1423" s="10"/>
      <c r="K1423" s="10"/>
      <c r="L1423" s="10"/>
      <c r="M1423" s="10">
        <v>232</v>
      </c>
      <c r="N1423" s="10"/>
    </row>
    <row r="1424" spans="2:14" x14ac:dyDescent="0.2">
      <c r="B1424" s="11" t="s">
        <v>660</v>
      </c>
      <c r="C1424" s="10"/>
      <c r="D1424" s="10"/>
      <c r="E1424" s="10">
        <v>232</v>
      </c>
      <c r="F1424" s="10">
        <v>232</v>
      </c>
      <c r="G1424" s="10"/>
      <c r="H1424" s="10"/>
      <c r="I1424" s="10"/>
      <c r="J1424" s="10"/>
      <c r="K1424" s="10"/>
      <c r="L1424" s="10"/>
      <c r="M1424" s="10">
        <v>232</v>
      </c>
      <c r="N1424" s="10">
        <v>232</v>
      </c>
    </row>
    <row r="1425" spans="2:14" x14ac:dyDescent="0.2">
      <c r="B1425" s="47" t="s">
        <v>10</v>
      </c>
      <c r="C1425" s="10"/>
      <c r="D1425" s="10"/>
      <c r="E1425" s="10">
        <v>232</v>
      </c>
      <c r="F1425" s="10">
        <v>232</v>
      </c>
      <c r="G1425" s="10"/>
      <c r="H1425" s="10"/>
      <c r="I1425" s="10"/>
      <c r="J1425" s="10"/>
      <c r="K1425" s="10"/>
      <c r="L1425" s="10"/>
      <c r="M1425" s="10">
        <v>232</v>
      </c>
      <c r="N1425" s="10">
        <v>232</v>
      </c>
    </row>
    <row r="1426" spans="2:14" x14ac:dyDescent="0.2">
      <c r="B1426" s="7" t="s">
        <v>20</v>
      </c>
      <c r="C1426" s="10"/>
      <c r="D1426" s="10"/>
      <c r="E1426" s="10">
        <v>47</v>
      </c>
      <c r="F1426" s="10"/>
      <c r="G1426" s="10"/>
      <c r="H1426" s="10"/>
      <c r="I1426" s="10"/>
      <c r="J1426" s="10"/>
      <c r="K1426" s="10"/>
      <c r="L1426" s="10"/>
      <c r="M1426" s="10">
        <v>47</v>
      </c>
      <c r="N1426" s="10"/>
    </row>
    <row r="1427" spans="2:14" x14ac:dyDescent="0.2">
      <c r="B1427" s="11" t="s">
        <v>224</v>
      </c>
      <c r="C1427" s="10"/>
      <c r="D1427" s="10"/>
      <c r="E1427" s="10">
        <v>47</v>
      </c>
      <c r="F1427" s="10"/>
      <c r="G1427" s="10"/>
      <c r="H1427" s="10"/>
      <c r="I1427" s="10"/>
      <c r="J1427" s="10"/>
      <c r="K1427" s="10"/>
      <c r="L1427" s="10"/>
      <c r="M1427" s="10">
        <v>47</v>
      </c>
      <c r="N1427" s="10"/>
    </row>
    <row r="1428" spans="2:14" x14ac:dyDescent="0.2">
      <c r="B1428" s="47" t="s">
        <v>713</v>
      </c>
      <c r="C1428" s="10"/>
      <c r="D1428" s="10"/>
      <c r="E1428" s="10">
        <v>47</v>
      </c>
      <c r="F1428" s="10"/>
      <c r="G1428" s="10"/>
      <c r="H1428" s="10"/>
      <c r="I1428" s="10"/>
      <c r="J1428" s="10"/>
      <c r="K1428" s="10"/>
      <c r="L1428" s="10"/>
      <c r="M1428" s="10">
        <v>47</v>
      </c>
      <c r="N1428" s="10"/>
    </row>
    <row r="1429" spans="2:14" x14ac:dyDescent="0.2">
      <c r="B1429" s="7" t="s">
        <v>91</v>
      </c>
      <c r="C1429" s="10"/>
      <c r="D1429" s="10"/>
      <c r="E1429" s="10">
        <v>369</v>
      </c>
      <c r="F1429" s="10">
        <v>369</v>
      </c>
      <c r="G1429" s="10"/>
      <c r="H1429" s="10"/>
      <c r="I1429" s="10"/>
      <c r="J1429" s="10"/>
      <c r="K1429" s="10"/>
      <c r="L1429" s="10"/>
      <c r="M1429" s="10">
        <v>369</v>
      </c>
      <c r="N1429" s="10">
        <v>369</v>
      </c>
    </row>
    <row r="1430" spans="2:14" x14ac:dyDescent="0.2">
      <c r="B1430" s="11" t="s">
        <v>660</v>
      </c>
      <c r="C1430" s="10"/>
      <c r="D1430" s="10"/>
      <c r="E1430" s="10">
        <v>369</v>
      </c>
      <c r="F1430" s="10">
        <v>369</v>
      </c>
      <c r="G1430" s="10"/>
      <c r="H1430" s="10"/>
      <c r="I1430" s="10"/>
      <c r="J1430" s="10"/>
      <c r="K1430" s="10"/>
      <c r="L1430" s="10"/>
      <c r="M1430" s="10">
        <v>369</v>
      </c>
      <c r="N1430" s="10">
        <v>369</v>
      </c>
    </row>
    <row r="1431" spans="2:14" x14ac:dyDescent="0.2">
      <c r="B1431" s="47" t="s">
        <v>11</v>
      </c>
      <c r="C1431" s="10"/>
      <c r="D1431" s="10"/>
      <c r="E1431" s="10">
        <v>369</v>
      </c>
      <c r="F1431" s="10">
        <v>369</v>
      </c>
      <c r="G1431" s="10"/>
      <c r="H1431" s="10"/>
      <c r="I1431" s="10"/>
      <c r="J1431" s="10"/>
      <c r="K1431" s="10"/>
      <c r="L1431" s="10"/>
      <c r="M1431" s="10">
        <v>369</v>
      </c>
      <c r="N1431" s="10">
        <v>369</v>
      </c>
    </row>
    <row r="1432" spans="2:14" x14ac:dyDescent="0.2">
      <c r="B1432" s="7" t="s">
        <v>92</v>
      </c>
      <c r="C1432" s="10">
        <v>248</v>
      </c>
      <c r="D1432" s="10">
        <v>64</v>
      </c>
      <c r="E1432" s="10">
        <v>2703</v>
      </c>
      <c r="F1432" s="10">
        <v>2097</v>
      </c>
      <c r="G1432" s="10">
        <v>583</v>
      </c>
      <c r="H1432" s="10">
        <v>111</v>
      </c>
      <c r="I1432" s="10"/>
      <c r="J1432" s="10"/>
      <c r="K1432" s="10"/>
      <c r="L1432" s="10"/>
      <c r="M1432" s="10">
        <v>3534</v>
      </c>
      <c r="N1432" s="10">
        <v>2272</v>
      </c>
    </row>
    <row r="1433" spans="2:14" x14ac:dyDescent="0.2">
      <c r="B1433" s="11" t="s">
        <v>195</v>
      </c>
      <c r="C1433" s="10">
        <v>27</v>
      </c>
      <c r="D1433" s="10">
        <v>9</v>
      </c>
      <c r="E1433" s="10">
        <v>50</v>
      </c>
      <c r="F1433" s="10">
        <v>50</v>
      </c>
      <c r="G1433" s="10"/>
      <c r="H1433" s="10"/>
      <c r="I1433" s="10"/>
      <c r="J1433" s="10"/>
      <c r="K1433" s="10"/>
      <c r="L1433" s="10"/>
      <c r="M1433" s="10">
        <v>77</v>
      </c>
      <c r="N1433" s="10">
        <v>59</v>
      </c>
    </row>
    <row r="1434" spans="2:14" x14ac:dyDescent="0.2">
      <c r="B1434" s="47" t="s">
        <v>688</v>
      </c>
      <c r="C1434" s="10"/>
      <c r="D1434" s="10"/>
      <c r="E1434" s="10">
        <v>50</v>
      </c>
      <c r="F1434" s="10">
        <v>50</v>
      </c>
      <c r="G1434" s="10"/>
      <c r="H1434" s="10"/>
      <c r="I1434" s="10"/>
      <c r="J1434" s="10"/>
      <c r="K1434" s="10"/>
      <c r="L1434" s="10"/>
      <c r="M1434" s="10">
        <v>50</v>
      </c>
      <c r="N1434" s="10">
        <v>50</v>
      </c>
    </row>
    <row r="1435" spans="2:14" x14ac:dyDescent="0.2">
      <c r="B1435" s="47" t="s">
        <v>9</v>
      </c>
      <c r="C1435" s="10">
        <v>27</v>
      </c>
      <c r="D1435" s="10">
        <v>9</v>
      </c>
      <c r="E1435" s="10"/>
      <c r="F1435" s="10"/>
      <c r="G1435" s="10"/>
      <c r="H1435" s="10"/>
      <c r="I1435" s="10"/>
      <c r="J1435" s="10"/>
      <c r="K1435" s="10"/>
      <c r="L1435" s="10"/>
      <c r="M1435" s="10">
        <v>27</v>
      </c>
      <c r="N1435" s="10">
        <v>9</v>
      </c>
    </row>
    <row r="1436" spans="2:14" x14ac:dyDescent="0.2">
      <c r="B1436" s="11" t="s">
        <v>374</v>
      </c>
      <c r="C1436" s="10"/>
      <c r="D1436" s="10"/>
      <c r="E1436" s="10">
        <v>310</v>
      </c>
      <c r="F1436" s="10">
        <v>310</v>
      </c>
      <c r="G1436" s="10"/>
      <c r="H1436" s="10"/>
      <c r="I1436" s="10"/>
      <c r="J1436" s="10"/>
      <c r="K1436" s="10"/>
      <c r="L1436" s="10"/>
      <c r="M1436" s="10">
        <v>310</v>
      </c>
      <c r="N1436" s="10">
        <v>310</v>
      </c>
    </row>
    <row r="1437" spans="2:14" x14ac:dyDescent="0.2">
      <c r="B1437" s="47" t="s">
        <v>10</v>
      </c>
      <c r="C1437" s="10"/>
      <c r="D1437" s="10"/>
      <c r="E1437" s="10">
        <v>310</v>
      </c>
      <c r="F1437" s="10">
        <v>310</v>
      </c>
      <c r="G1437" s="10"/>
      <c r="H1437" s="10"/>
      <c r="I1437" s="10"/>
      <c r="J1437" s="10"/>
      <c r="K1437" s="10"/>
      <c r="L1437" s="10"/>
      <c r="M1437" s="10">
        <v>310</v>
      </c>
      <c r="N1437" s="10">
        <v>310</v>
      </c>
    </row>
    <row r="1438" spans="2:14" x14ac:dyDescent="0.2">
      <c r="B1438" s="11" t="s">
        <v>306</v>
      </c>
      <c r="C1438" s="10">
        <v>5</v>
      </c>
      <c r="D1438" s="10"/>
      <c r="E1438" s="10">
        <v>50</v>
      </c>
      <c r="F1438" s="10"/>
      <c r="G1438" s="10">
        <v>5</v>
      </c>
      <c r="H1438" s="10"/>
      <c r="I1438" s="10"/>
      <c r="J1438" s="10"/>
      <c r="K1438" s="10"/>
      <c r="L1438" s="10"/>
      <c r="M1438" s="10">
        <v>60</v>
      </c>
      <c r="N1438" s="10"/>
    </row>
    <row r="1439" spans="2:14" x14ac:dyDescent="0.2">
      <c r="B1439" s="47" t="s">
        <v>715</v>
      </c>
      <c r="C1439" s="10">
        <v>5</v>
      </c>
      <c r="D1439" s="10"/>
      <c r="E1439" s="10">
        <v>50</v>
      </c>
      <c r="F1439" s="10"/>
      <c r="G1439" s="10">
        <v>5</v>
      </c>
      <c r="H1439" s="10"/>
      <c r="I1439" s="10"/>
      <c r="J1439" s="10"/>
      <c r="K1439" s="10"/>
      <c r="L1439" s="10"/>
      <c r="M1439" s="10">
        <v>60</v>
      </c>
      <c r="N1439" s="10"/>
    </row>
    <row r="1440" spans="2:14" x14ac:dyDescent="0.2">
      <c r="B1440" s="11" t="s">
        <v>365</v>
      </c>
      <c r="C1440" s="10">
        <v>66</v>
      </c>
      <c r="D1440" s="10">
        <v>14</v>
      </c>
      <c r="E1440" s="10">
        <v>100</v>
      </c>
      <c r="F1440" s="10"/>
      <c r="G1440" s="10">
        <v>0</v>
      </c>
      <c r="H1440" s="10"/>
      <c r="I1440" s="10"/>
      <c r="J1440" s="10"/>
      <c r="K1440" s="10"/>
      <c r="L1440" s="10"/>
      <c r="M1440" s="10">
        <v>166</v>
      </c>
      <c r="N1440" s="10">
        <v>14</v>
      </c>
    </row>
    <row r="1441" spans="2:14" x14ac:dyDescent="0.2">
      <c r="B1441" s="47" t="s">
        <v>668</v>
      </c>
      <c r="C1441" s="10">
        <v>66</v>
      </c>
      <c r="D1441" s="10">
        <v>14</v>
      </c>
      <c r="E1441" s="10"/>
      <c r="F1441" s="10"/>
      <c r="G1441" s="10"/>
      <c r="H1441" s="10"/>
      <c r="I1441" s="10"/>
      <c r="J1441" s="10"/>
      <c r="K1441" s="10"/>
      <c r="L1441" s="10"/>
      <c r="M1441" s="10">
        <v>66</v>
      </c>
      <c r="N1441" s="10">
        <v>14</v>
      </c>
    </row>
    <row r="1442" spans="2:14" x14ac:dyDescent="0.2">
      <c r="B1442" s="47" t="s">
        <v>715</v>
      </c>
      <c r="C1442" s="10">
        <v>0</v>
      </c>
      <c r="D1442" s="10"/>
      <c r="E1442" s="10">
        <v>100</v>
      </c>
      <c r="F1442" s="10"/>
      <c r="G1442" s="10">
        <v>0</v>
      </c>
      <c r="H1442" s="10"/>
      <c r="I1442" s="10"/>
      <c r="J1442" s="10"/>
      <c r="K1442" s="10"/>
      <c r="L1442" s="10"/>
      <c r="M1442" s="10">
        <v>100</v>
      </c>
      <c r="N1442" s="10"/>
    </row>
    <row r="1443" spans="2:14" x14ac:dyDescent="0.2">
      <c r="B1443" s="11" t="s">
        <v>118</v>
      </c>
      <c r="C1443" s="10">
        <v>11</v>
      </c>
      <c r="D1443" s="10">
        <v>11</v>
      </c>
      <c r="E1443" s="10"/>
      <c r="F1443" s="10"/>
      <c r="G1443" s="10"/>
      <c r="H1443" s="10"/>
      <c r="I1443" s="10"/>
      <c r="J1443" s="10"/>
      <c r="K1443" s="10"/>
      <c r="L1443" s="10"/>
      <c r="M1443" s="10">
        <v>11</v>
      </c>
      <c r="N1443" s="10">
        <v>11</v>
      </c>
    </row>
    <row r="1444" spans="2:14" x14ac:dyDescent="0.2">
      <c r="B1444" s="47" t="s">
        <v>9</v>
      </c>
      <c r="C1444" s="10">
        <v>11</v>
      </c>
      <c r="D1444" s="10">
        <v>11</v>
      </c>
      <c r="E1444" s="10"/>
      <c r="F1444" s="10"/>
      <c r="G1444" s="10"/>
      <c r="H1444" s="10"/>
      <c r="I1444" s="10"/>
      <c r="J1444" s="10"/>
      <c r="K1444" s="10"/>
      <c r="L1444" s="10"/>
      <c r="M1444" s="10">
        <v>11</v>
      </c>
      <c r="N1444" s="10">
        <v>11</v>
      </c>
    </row>
    <row r="1445" spans="2:14" x14ac:dyDescent="0.2">
      <c r="B1445" s="11" t="s">
        <v>119</v>
      </c>
      <c r="C1445" s="10">
        <v>13</v>
      </c>
      <c r="D1445" s="10">
        <v>12</v>
      </c>
      <c r="E1445" s="10"/>
      <c r="F1445" s="10"/>
      <c r="G1445" s="10"/>
      <c r="H1445" s="10"/>
      <c r="I1445" s="10"/>
      <c r="J1445" s="10"/>
      <c r="K1445" s="10"/>
      <c r="L1445" s="10"/>
      <c r="M1445" s="10">
        <v>13</v>
      </c>
      <c r="N1445" s="10">
        <v>12</v>
      </c>
    </row>
    <row r="1446" spans="2:14" x14ac:dyDescent="0.2">
      <c r="B1446" s="47" t="s">
        <v>9</v>
      </c>
      <c r="C1446" s="10">
        <v>13</v>
      </c>
      <c r="D1446" s="10">
        <v>12</v>
      </c>
      <c r="E1446" s="10"/>
      <c r="F1446" s="10"/>
      <c r="G1446" s="10"/>
      <c r="H1446" s="10"/>
      <c r="I1446" s="10"/>
      <c r="J1446" s="10"/>
      <c r="K1446" s="10"/>
      <c r="L1446" s="10"/>
      <c r="M1446" s="10">
        <v>13</v>
      </c>
      <c r="N1446" s="10">
        <v>12</v>
      </c>
    </row>
    <row r="1447" spans="2:14" x14ac:dyDescent="0.2">
      <c r="B1447" s="11" t="s">
        <v>294</v>
      </c>
      <c r="C1447" s="10"/>
      <c r="D1447" s="10"/>
      <c r="E1447" s="10"/>
      <c r="F1447" s="10"/>
      <c r="G1447" s="10">
        <v>400</v>
      </c>
      <c r="H1447" s="10"/>
      <c r="I1447" s="10"/>
      <c r="J1447" s="10"/>
      <c r="K1447" s="10"/>
      <c r="L1447" s="10"/>
      <c r="M1447" s="10">
        <v>400</v>
      </c>
      <c r="N1447" s="10"/>
    </row>
    <row r="1448" spans="2:14" x14ac:dyDescent="0.2">
      <c r="B1448" s="47" t="s">
        <v>675</v>
      </c>
      <c r="C1448" s="10"/>
      <c r="D1448" s="10"/>
      <c r="E1448" s="10"/>
      <c r="F1448" s="10"/>
      <c r="G1448" s="10">
        <v>400</v>
      </c>
      <c r="H1448" s="10"/>
      <c r="I1448" s="10"/>
      <c r="J1448" s="10"/>
      <c r="K1448" s="10"/>
      <c r="L1448" s="10"/>
      <c r="M1448" s="10">
        <v>400</v>
      </c>
      <c r="N1448" s="10"/>
    </row>
    <row r="1449" spans="2:14" x14ac:dyDescent="0.2">
      <c r="B1449" s="11" t="s">
        <v>723</v>
      </c>
      <c r="C1449" s="10"/>
      <c r="D1449" s="10"/>
      <c r="E1449" s="10">
        <v>124</v>
      </c>
      <c r="F1449" s="10">
        <v>124</v>
      </c>
      <c r="G1449" s="10"/>
      <c r="H1449" s="10"/>
      <c r="I1449" s="10"/>
      <c r="J1449" s="10"/>
      <c r="K1449" s="10"/>
      <c r="L1449" s="10"/>
      <c r="M1449" s="10">
        <v>124</v>
      </c>
      <c r="N1449" s="10">
        <v>124</v>
      </c>
    </row>
    <row r="1450" spans="2:14" x14ac:dyDescent="0.2">
      <c r="B1450" s="47" t="s">
        <v>116</v>
      </c>
      <c r="C1450" s="10"/>
      <c r="D1450" s="10"/>
      <c r="E1450" s="10">
        <v>124</v>
      </c>
      <c r="F1450" s="10">
        <v>124</v>
      </c>
      <c r="G1450" s="10"/>
      <c r="H1450" s="10"/>
      <c r="I1450" s="10"/>
      <c r="J1450" s="10"/>
      <c r="K1450" s="10"/>
      <c r="L1450" s="10"/>
      <c r="M1450" s="10">
        <v>124</v>
      </c>
      <c r="N1450" s="10">
        <v>124</v>
      </c>
    </row>
    <row r="1451" spans="2:14" x14ac:dyDescent="0.2">
      <c r="B1451" s="11" t="s">
        <v>629</v>
      </c>
      <c r="C1451" s="10"/>
      <c r="D1451" s="10"/>
      <c r="E1451" s="10">
        <v>306</v>
      </c>
      <c r="F1451" s="10">
        <v>306</v>
      </c>
      <c r="G1451" s="10"/>
      <c r="H1451" s="10"/>
      <c r="I1451" s="10"/>
      <c r="J1451" s="10"/>
      <c r="K1451" s="10"/>
      <c r="L1451" s="10"/>
      <c r="M1451" s="10">
        <v>306</v>
      </c>
      <c r="N1451" s="10">
        <v>306</v>
      </c>
    </row>
    <row r="1452" spans="2:14" x14ac:dyDescent="0.2">
      <c r="B1452" s="47" t="s">
        <v>116</v>
      </c>
      <c r="C1452" s="10"/>
      <c r="D1452" s="10"/>
      <c r="E1452" s="10">
        <v>306</v>
      </c>
      <c r="F1452" s="10">
        <v>306</v>
      </c>
      <c r="G1452" s="10"/>
      <c r="H1452" s="10"/>
      <c r="I1452" s="10"/>
      <c r="J1452" s="10"/>
      <c r="K1452" s="10"/>
      <c r="L1452" s="10"/>
      <c r="M1452" s="10">
        <v>306</v>
      </c>
      <c r="N1452" s="10">
        <v>306</v>
      </c>
    </row>
    <row r="1453" spans="2:14" x14ac:dyDescent="0.2">
      <c r="B1453" s="11" t="s">
        <v>131</v>
      </c>
      <c r="C1453" s="10"/>
      <c r="D1453" s="10"/>
      <c r="E1453" s="10">
        <v>108</v>
      </c>
      <c r="F1453" s="10">
        <v>108</v>
      </c>
      <c r="G1453" s="10"/>
      <c r="H1453" s="10"/>
      <c r="I1453" s="10"/>
      <c r="J1453" s="10"/>
      <c r="K1453" s="10"/>
      <c r="L1453" s="10"/>
      <c r="M1453" s="10">
        <v>108</v>
      </c>
      <c r="N1453" s="10">
        <v>108</v>
      </c>
    </row>
    <row r="1454" spans="2:14" x14ac:dyDescent="0.2">
      <c r="B1454" s="47" t="s">
        <v>116</v>
      </c>
      <c r="C1454" s="10"/>
      <c r="D1454" s="10"/>
      <c r="E1454" s="10">
        <v>108</v>
      </c>
      <c r="F1454" s="10">
        <v>108</v>
      </c>
      <c r="G1454" s="10"/>
      <c r="H1454" s="10"/>
      <c r="I1454" s="10"/>
      <c r="J1454" s="10"/>
      <c r="K1454" s="10"/>
      <c r="L1454" s="10"/>
      <c r="M1454" s="10">
        <v>108</v>
      </c>
      <c r="N1454" s="10">
        <v>108</v>
      </c>
    </row>
    <row r="1455" spans="2:14" x14ac:dyDescent="0.2">
      <c r="B1455" s="11" t="s">
        <v>765</v>
      </c>
      <c r="C1455" s="10"/>
      <c r="D1455" s="10"/>
      <c r="E1455" s="10">
        <v>134</v>
      </c>
      <c r="F1455" s="10">
        <v>134</v>
      </c>
      <c r="G1455" s="10"/>
      <c r="H1455" s="10"/>
      <c r="I1455" s="10"/>
      <c r="J1455" s="10"/>
      <c r="K1455" s="10"/>
      <c r="L1455" s="10"/>
      <c r="M1455" s="10">
        <v>134</v>
      </c>
      <c r="N1455" s="10">
        <v>134</v>
      </c>
    </row>
    <row r="1456" spans="2:14" x14ac:dyDescent="0.2">
      <c r="B1456" s="47" t="s">
        <v>116</v>
      </c>
      <c r="C1456" s="10"/>
      <c r="D1456" s="10"/>
      <c r="E1456" s="10">
        <v>134</v>
      </c>
      <c r="F1456" s="10">
        <v>134</v>
      </c>
      <c r="G1456" s="10"/>
      <c r="H1456" s="10"/>
      <c r="I1456" s="10"/>
      <c r="J1456" s="10"/>
      <c r="K1456" s="10"/>
      <c r="L1456" s="10"/>
      <c r="M1456" s="10">
        <v>134</v>
      </c>
      <c r="N1456" s="10">
        <v>134</v>
      </c>
    </row>
    <row r="1457" spans="2:14" x14ac:dyDescent="0.2">
      <c r="B1457" s="11" t="s">
        <v>225</v>
      </c>
      <c r="C1457" s="10">
        <v>16</v>
      </c>
      <c r="D1457" s="10">
        <v>0</v>
      </c>
      <c r="E1457" s="10">
        <v>919</v>
      </c>
      <c r="F1457" s="10">
        <v>763</v>
      </c>
      <c r="G1457" s="10">
        <v>111</v>
      </c>
      <c r="H1457" s="10">
        <v>111</v>
      </c>
      <c r="I1457" s="10"/>
      <c r="J1457" s="10"/>
      <c r="K1457" s="10"/>
      <c r="L1457" s="10"/>
      <c r="M1457" s="10">
        <v>1046</v>
      </c>
      <c r="N1457" s="10">
        <v>874</v>
      </c>
    </row>
    <row r="1458" spans="2:14" x14ac:dyDescent="0.2">
      <c r="B1458" s="47" t="s">
        <v>715</v>
      </c>
      <c r="C1458" s="10">
        <v>0</v>
      </c>
      <c r="D1458" s="10"/>
      <c r="E1458" s="10">
        <v>0</v>
      </c>
      <c r="F1458" s="10"/>
      <c r="G1458" s="10">
        <v>0</v>
      </c>
      <c r="H1458" s="10"/>
      <c r="I1458" s="10"/>
      <c r="J1458" s="10"/>
      <c r="K1458" s="10"/>
      <c r="L1458" s="10"/>
      <c r="M1458" s="10">
        <v>0</v>
      </c>
      <c r="N1458" s="10"/>
    </row>
    <row r="1459" spans="2:14" x14ac:dyDescent="0.2">
      <c r="B1459" s="47" t="s">
        <v>718</v>
      </c>
      <c r="C1459" s="10"/>
      <c r="D1459" s="10"/>
      <c r="E1459" s="10">
        <v>919</v>
      </c>
      <c r="F1459" s="10">
        <v>763</v>
      </c>
      <c r="G1459" s="10">
        <v>111</v>
      </c>
      <c r="H1459" s="10">
        <v>111</v>
      </c>
      <c r="I1459" s="10"/>
      <c r="J1459" s="10"/>
      <c r="K1459" s="10"/>
      <c r="L1459" s="10"/>
      <c r="M1459" s="10">
        <v>1030</v>
      </c>
      <c r="N1459" s="10">
        <v>874</v>
      </c>
    </row>
    <row r="1460" spans="2:14" x14ac:dyDescent="0.2">
      <c r="B1460" s="47" t="s">
        <v>9</v>
      </c>
      <c r="C1460" s="10">
        <v>16</v>
      </c>
      <c r="D1460" s="10">
        <v>0</v>
      </c>
      <c r="E1460" s="10"/>
      <c r="F1460" s="10"/>
      <c r="G1460" s="10"/>
      <c r="H1460" s="10"/>
      <c r="I1460" s="10"/>
      <c r="J1460" s="10"/>
      <c r="K1460" s="10"/>
      <c r="L1460" s="10"/>
      <c r="M1460" s="10">
        <v>16</v>
      </c>
      <c r="N1460" s="10">
        <v>0</v>
      </c>
    </row>
    <row r="1461" spans="2:14" x14ac:dyDescent="0.2">
      <c r="B1461" s="11" t="s">
        <v>366</v>
      </c>
      <c r="C1461" s="10"/>
      <c r="D1461" s="10"/>
      <c r="E1461" s="10"/>
      <c r="F1461" s="10"/>
      <c r="G1461" s="10">
        <v>27</v>
      </c>
      <c r="H1461" s="10"/>
      <c r="I1461" s="10"/>
      <c r="J1461" s="10"/>
      <c r="K1461" s="10"/>
      <c r="L1461" s="10"/>
      <c r="M1461" s="10">
        <v>27</v>
      </c>
      <c r="N1461" s="10"/>
    </row>
    <row r="1462" spans="2:14" x14ac:dyDescent="0.2">
      <c r="B1462" s="47" t="s">
        <v>694</v>
      </c>
      <c r="C1462" s="10"/>
      <c r="D1462" s="10"/>
      <c r="E1462" s="10"/>
      <c r="F1462" s="10"/>
      <c r="G1462" s="10"/>
      <c r="H1462" s="10"/>
      <c r="I1462" s="10"/>
      <c r="J1462" s="10"/>
      <c r="K1462" s="10"/>
      <c r="L1462" s="10"/>
      <c r="M1462" s="10"/>
      <c r="N1462" s="10"/>
    </row>
    <row r="1463" spans="2:14" x14ac:dyDescent="0.2">
      <c r="B1463" s="47" t="s">
        <v>757</v>
      </c>
      <c r="C1463" s="10"/>
      <c r="D1463" s="10"/>
      <c r="E1463" s="10"/>
      <c r="F1463" s="10"/>
      <c r="G1463" s="10">
        <v>27</v>
      </c>
      <c r="H1463" s="10"/>
      <c r="I1463" s="10"/>
      <c r="J1463" s="10"/>
      <c r="K1463" s="10"/>
      <c r="L1463" s="10"/>
      <c r="M1463" s="10">
        <v>27</v>
      </c>
      <c r="N1463" s="10"/>
    </row>
    <row r="1464" spans="2:14" x14ac:dyDescent="0.2">
      <c r="B1464" s="11" t="s">
        <v>13</v>
      </c>
      <c r="C1464" s="10">
        <v>23</v>
      </c>
      <c r="D1464" s="10">
        <v>4</v>
      </c>
      <c r="E1464" s="10">
        <v>96</v>
      </c>
      <c r="F1464" s="10">
        <v>96</v>
      </c>
      <c r="G1464" s="10"/>
      <c r="H1464" s="10"/>
      <c r="I1464" s="10"/>
      <c r="J1464" s="10"/>
      <c r="K1464" s="10"/>
      <c r="L1464" s="10"/>
      <c r="M1464" s="10">
        <v>119</v>
      </c>
      <c r="N1464" s="10">
        <v>100</v>
      </c>
    </row>
    <row r="1465" spans="2:14" x14ac:dyDescent="0.2">
      <c r="B1465" s="47" t="s">
        <v>10</v>
      </c>
      <c r="C1465" s="10"/>
      <c r="D1465" s="10"/>
      <c r="E1465" s="10">
        <v>96</v>
      </c>
      <c r="F1465" s="10">
        <v>96</v>
      </c>
      <c r="G1465" s="10"/>
      <c r="H1465" s="10"/>
      <c r="I1465" s="10"/>
      <c r="J1465" s="10"/>
      <c r="K1465" s="10"/>
      <c r="L1465" s="10"/>
      <c r="M1465" s="10">
        <v>96</v>
      </c>
      <c r="N1465" s="10">
        <v>96</v>
      </c>
    </row>
    <row r="1466" spans="2:14" x14ac:dyDescent="0.2">
      <c r="B1466" s="47" t="s">
        <v>668</v>
      </c>
      <c r="C1466" s="10">
        <v>23</v>
      </c>
      <c r="D1466" s="10">
        <v>4</v>
      </c>
      <c r="E1466" s="10"/>
      <c r="F1466" s="10"/>
      <c r="G1466" s="10"/>
      <c r="H1466" s="10"/>
      <c r="I1466" s="10"/>
      <c r="J1466" s="10"/>
      <c r="K1466" s="10"/>
      <c r="L1466" s="10"/>
      <c r="M1466" s="10">
        <v>23</v>
      </c>
      <c r="N1466" s="10">
        <v>4</v>
      </c>
    </row>
    <row r="1467" spans="2:14" x14ac:dyDescent="0.2">
      <c r="B1467" s="47" t="s">
        <v>716</v>
      </c>
      <c r="C1467" s="10"/>
      <c r="D1467" s="10"/>
      <c r="E1467" s="10"/>
      <c r="F1467" s="10"/>
      <c r="G1467" s="10"/>
      <c r="H1467" s="10"/>
      <c r="I1467" s="10"/>
      <c r="J1467" s="10"/>
      <c r="K1467" s="10"/>
      <c r="L1467" s="10"/>
      <c r="M1467" s="10"/>
      <c r="N1467" s="10"/>
    </row>
    <row r="1468" spans="2:14" x14ac:dyDescent="0.2">
      <c r="B1468" s="11" t="s">
        <v>61</v>
      </c>
      <c r="C1468" s="10"/>
      <c r="D1468" s="10"/>
      <c r="E1468" s="10">
        <v>110</v>
      </c>
      <c r="F1468" s="10">
        <v>110</v>
      </c>
      <c r="G1468" s="10"/>
      <c r="H1468" s="10"/>
      <c r="I1468" s="10"/>
      <c r="J1468" s="10"/>
      <c r="K1468" s="10"/>
      <c r="L1468" s="10"/>
      <c r="M1468" s="10">
        <v>110</v>
      </c>
      <c r="N1468" s="10">
        <v>110</v>
      </c>
    </row>
    <row r="1469" spans="2:14" x14ac:dyDescent="0.2">
      <c r="B1469" s="47" t="s">
        <v>116</v>
      </c>
      <c r="C1469" s="10"/>
      <c r="D1469" s="10"/>
      <c r="E1469" s="10">
        <v>110</v>
      </c>
      <c r="F1469" s="10">
        <v>110</v>
      </c>
      <c r="G1469" s="10"/>
      <c r="H1469" s="10"/>
      <c r="I1469" s="10"/>
      <c r="J1469" s="10"/>
      <c r="K1469" s="10"/>
      <c r="L1469" s="10"/>
      <c r="M1469" s="10">
        <v>110</v>
      </c>
      <c r="N1469" s="10">
        <v>110</v>
      </c>
    </row>
    <row r="1470" spans="2:14" x14ac:dyDescent="0.2">
      <c r="B1470" s="11" t="s">
        <v>630</v>
      </c>
      <c r="C1470" s="10"/>
      <c r="D1470" s="10"/>
      <c r="E1470" s="10">
        <v>96</v>
      </c>
      <c r="F1470" s="10">
        <v>96</v>
      </c>
      <c r="G1470" s="10"/>
      <c r="H1470" s="10"/>
      <c r="I1470" s="10"/>
      <c r="J1470" s="10"/>
      <c r="K1470" s="10"/>
      <c r="L1470" s="10"/>
      <c r="M1470" s="10">
        <v>96</v>
      </c>
      <c r="N1470" s="10">
        <v>96</v>
      </c>
    </row>
    <row r="1471" spans="2:14" x14ac:dyDescent="0.2">
      <c r="B1471" s="47" t="s">
        <v>116</v>
      </c>
      <c r="C1471" s="10"/>
      <c r="D1471" s="10"/>
      <c r="E1471" s="10">
        <v>96</v>
      </c>
      <c r="F1471" s="10">
        <v>96</v>
      </c>
      <c r="G1471" s="10"/>
      <c r="H1471" s="10"/>
      <c r="I1471" s="10"/>
      <c r="J1471" s="10"/>
      <c r="K1471" s="10"/>
      <c r="L1471" s="10"/>
      <c r="M1471" s="10">
        <v>96</v>
      </c>
      <c r="N1471" s="10">
        <v>96</v>
      </c>
    </row>
    <row r="1472" spans="2:14" x14ac:dyDescent="0.2">
      <c r="B1472" s="11" t="s">
        <v>307</v>
      </c>
      <c r="C1472" s="10">
        <v>15</v>
      </c>
      <c r="D1472" s="10"/>
      <c r="E1472" s="10">
        <v>200</v>
      </c>
      <c r="F1472" s="10"/>
      <c r="G1472" s="10">
        <v>40</v>
      </c>
      <c r="H1472" s="10"/>
      <c r="I1472" s="10"/>
      <c r="J1472" s="10"/>
      <c r="K1472" s="10"/>
      <c r="L1472" s="10"/>
      <c r="M1472" s="10">
        <v>255</v>
      </c>
      <c r="N1472" s="10"/>
    </row>
    <row r="1473" spans="2:14" x14ac:dyDescent="0.2">
      <c r="B1473" s="47" t="s">
        <v>715</v>
      </c>
      <c r="C1473" s="10">
        <v>15</v>
      </c>
      <c r="D1473" s="10"/>
      <c r="E1473" s="10">
        <v>200</v>
      </c>
      <c r="F1473" s="10"/>
      <c r="G1473" s="10">
        <v>40</v>
      </c>
      <c r="H1473" s="10"/>
      <c r="I1473" s="10"/>
      <c r="J1473" s="10"/>
      <c r="K1473" s="10"/>
      <c r="L1473" s="10"/>
      <c r="M1473" s="10">
        <v>255</v>
      </c>
      <c r="N1473" s="10"/>
    </row>
    <row r="1474" spans="2:14" x14ac:dyDescent="0.2">
      <c r="B1474" s="11" t="s">
        <v>78</v>
      </c>
      <c r="C1474" s="10">
        <v>72</v>
      </c>
      <c r="D1474" s="10">
        <v>14</v>
      </c>
      <c r="E1474" s="10">
        <v>100</v>
      </c>
      <c r="F1474" s="10"/>
      <c r="G1474" s="10">
        <v>0</v>
      </c>
      <c r="H1474" s="10"/>
      <c r="I1474" s="10"/>
      <c r="J1474" s="10"/>
      <c r="K1474" s="10"/>
      <c r="L1474" s="10"/>
      <c r="M1474" s="10">
        <v>172</v>
      </c>
      <c r="N1474" s="10">
        <v>14</v>
      </c>
    </row>
    <row r="1475" spans="2:14" x14ac:dyDescent="0.2">
      <c r="B1475" s="47" t="s">
        <v>668</v>
      </c>
      <c r="C1475" s="10">
        <v>72</v>
      </c>
      <c r="D1475" s="10">
        <v>14</v>
      </c>
      <c r="E1475" s="10"/>
      <c r="F1475" s="10"/>
      <c r="G1475" s="10"/>
      <c r="H1475" s="10"/>
      <c r="I1475" s="10"/>
      <c r="J1475" s="10"/>
      <c r="K1475" s="10"/>
      <c r="L1475" s="10"/>
      <c r="M1475" s="10">
        <v>72</v>
      </c>
      <c r="N1475" s="10">
        <v>14</v>
      </c>
    </row>
    <row r="1476" spans="2:14" x14ac:dyDescent="0.2">
      <c r="B1476" s="47" t="s">
        <v>715</v>
      </c>
      <c r="C1476" s="10">
        <v>0</v>
      </c>
      <c r="D1476" s="10"/>
      <c r="E1476" s="10">
        <v>100</v>
      </c>
      <c r="F1476" s="10"/>
      <c r="G1476" s="10">
        <v>0</v>
      </c>
      <c r="H1476" s="10"/>
      <c r="I1476" s="10"/>
      <c r="J1476" s="10"/>
      <c r="K1476" s="10"/>
      <c r="L1476" s="10"/>
      <c r="M1476" s="10">
        <v>100</v>
      </c>
      <c r="N1476" s="10"/>
    </row>
    <row r="1477" spans="2:14" x14ac:dyDescent="0.2">
      <c r="B1477" s="7" t="s">
        <v>95</v>
      </c>
      <c r="C1477" s="10"/>
      <c r="D1477" s="10"/>
      <c r="E1477" s="10">
        <v>3592</v>
      </c>
      <c r="F1477" s="10">
        <v>3592</v>
      </c>
      <c r="G1477" s="10"/>
      <c r="H1477" s="10"/>
      <c r="I1477" s="10"/>
      <c r="J1477" s="10"/>
      <c r="K1477" s="10"/>
      <c r="L1477" s="10"/>
      <c r="M1477" s="10">
        <v>3592</v>
      </c>
      <c r="N1477" s="10">
        <v>3592</v>
      </c>
    </row>
    <row r="1478" spans="2:14" x14ac:dyDescent="0.2">
      <c r="B1478" s="11" t="s">
        <v>702</v>
      </c>
      <c r="C1478" s="10"/>
      <c r="D1478" s="10"/>
      <c r="E1478" s="10">
        <v>196</v>
      </c>
      <c r="F1478" s="10">
        <v>196</v>
      </c>
      <c r="G1478" s="10"/>
      <c r="H1478" s="10"/>
      <c r="I1478" s="10"/>
      <c r="J1478" s="10"/>
      <c r="K1478" s="10"/>
      <c r="L1478" s="10"/>
      <c r="M1478" s="10">
        <v>196</v>
      </c>
      <c r="N1478" s="10">
        <v>196</v>
      </c>
    </row>
    <row r="1479" spans="2:14" x14ac:dyDescent="0.2">
      <c r="B1479" s="47" t="s">
        <v>695</v>
      </c>
      <c r="C1479" s="10"/>
      <c r="D1479" s="10"/>
      <c r="E1479" s="10">
        <v>196</v>
      </c>
      <c r="F1479" s="10">
        <v>196</v>
      </c>
      <c r="G1479" s="10"/>
      <c r="H1479" s="10"/>
      <c r="I1479" s="10"/>
      <c r="J1479" s="10"/>
      <c r="K1479" s="10"/>
      <c r="L1479" s="10"/>
      <c r="M1479" s="10">
        <v>196</v>
      </c>
      <c r="N1479" s="10">
        <v>196</v>
      </c>
    </row>
    <row r="1480" spans="2:14" x14ac:dyDescent="0.2">
      <c r="B1480" s="11" t="s">
        <v>297</v>
      </c>
      <c r="C1480" s="10"/>
      <c r="D1480" s="10"/>
      <c r="E1480" s="10">
        <v>71</v>
      </c>
      <c r="F1480" s="10">
        <v>71</v>
      </c>
      <c r="G1480" s="10"/>
      <c r="H1480" s="10"/>
      <c r="I1480" s="10"/>
      <c r="J1480" s="10"/>
      <c r="K1480" s="10"/>
      <c r="L1480" s="10"/>
      <c r="M1480" s="10">
        <v>71</v>
      </c>
      <c r="N1480" s="10">
        <v>71</v>
      </c>
    </row>
    <row r="1481" spans="2:14" x14ac:dyDescent="0.2">
      <c r="B1481" s="47" t="s">
        <v>116</v>
      </c>
      <c r="C1481" s="10"/>
      <c r="D1481" s="10"/>
      <c r="E1481" s="10">
        <v>71</v>
      </c>
      <c r="F1481" s="10">
        <v>71</v>
      </c>
      <c r="G1481" s="10"/>
      <c r="H1481" s="10"/>
      <c r="I1481" s="10"/>
      <c r="J1481" s="10"/>
      <c r="K1481" s="10"/>
      <c r="L1481" s="10"/>
      <c r="M1481" s="10">
        <v>71</v>
      </c>
      <c r="N1481" s="10">
        <v>71</v>
      </c>
    </row>
    <row r="1482" spans="2:14" x14ac:dyDescent="0.2">
      <c r="B1482" s="11" t="s">
        <v>217</v>
      </c>
      <c r="C1482" s="10"/>
      <c r="D1482" s="10"/>
      <c r="E1482" s="10">
        <v>218</v>
      </c>
      <c r="F1482" s="10">
        <v>218</v>
      </c>
      <c r="G1482" s="10"/>
      <c r="H1482" s="10"/>
      <c r="I1482" s="10"/>
      <c r="J1482" s="10"/>
      <c r="K1482" s="10"/>
      <c r="L1482" s="10"/>
      <c r="M1482" s="10">
        <v>218</v>
      </c>
      <c r="N1482" s="10">
        <v>218</v>
      </c>
    </row>
    <row r="1483" spans="2:14" x14ac:dyDescent="0.2">
      <c r="B1483" s="47" t="s">
        <v>695</v>
      </c>
      <c r="C1483" s="10"/>
      <c r="D1483" s="10"/>
      <c r="E1483" s="10">
        <v>218</v>
      </c>
      <c r="F1483" s="10">
        <v>218</v>
      </c>
      <c r="G1483" s="10"/>
      <c r="H1483" s="10"/>
      <c r="I1483" s="10"/>
      <c r="J1483" s="10"/>
      <c r="K1483" s="10"/>
      <c r="L1483" s="10"/>
      <c r="M1483" s="10">
        <v>218</v>
      </c>
      <c r="N1483" s="10">
        <v>218</v>
      </c>
    </row>
    <row r="1484" spans="2:14" x14ac:dyDescent="0.2">
      <c r="B1484" s="11" t="s">
        <v>4</v>
      </c>
      <c r="C1484" s="10"/>
      <c r="D1484" s="10"/>
      <c r="E1484" s="10">
        <v>92</v>
      </c>
      <c r="F1484" s="10">
        <v>92</v>
      </c>
      <c r="G1484" s="10"/>
      <c r="H1484" s="10"/>
      <c r="I1484" s="10"/>
      <c r="J1484" s="10"/>
      <c r="K1484" s="10"/>
      <c r="L1484" s="10"/>
      <c r="M1484" s="10">
        <v>92</v>
      </c>
      <c r="N1484" s="10">
        <v>92</v>
      </c>
    </row>
    <row r="1485" spans="2:14" x14ac:dyDescent="0.2">
      <c r="B1485" s="47" t="s">
        <v>116</v>
      </c>
      <c r="C1485" s="10"/>
      <c r="D1485" s="10"/>
      <c r="E1485" s="10">
        <v>92</v>
      </c>
      <c r="F1485" s="10">
        <v>92</v>
      </c>
      <c r="G1485" s="10"/>
      <c r="H1485" s="10"/>
      <c r="I1485" s="10"/>
      <c r="J1485" s="10"/>
      <c r="K1485" s="10"/>
      <c r="L1485" s="10"/>
      <c r="M1485" s="10">
        <v>92</v>
      </c>
      <c r="N1485" s="10">
        <v>92</v>
      </c>
    </row>
    <row r="1486" spans="2:14" x14ac:dyDescent="0.2">
      <c r="B1486" s="11" t="s">
        <v>703</v>
      </c>
      <c r="C1486" s="10"/>
      <c r="D1486" s="10"/>
      <c r="E1486" s="10">
        <v>150</v>
      </c>
      <c r="F1486" s="10">
        <v>150</v>
      </c>
      <c r="G1486" s="10"/>
      <c r="H1486" s="10"/>
      <c r="I1486" s="10"/>
      <c r="J1486" s="10"/>
      <c r="K1486" s="10"/>
      <c r="L1486" s="10"/>
      <c r="M1486" s="10">
        <v>150</v>
      </c>
      <c r="N1486" s="10">
        <v>150</v>
      </c>
    </row>
    <row r="1487" spans="2:14" x14ac:dyDescent="0.2">
      <c r="B1487" s="47" t="s">
        <v>695</v>
      </c>
      <c r="C1487" s="10"/>
      <c r="D1487" s="10"/>
      <c r="E1487" s="10">
        <v>150</v>
      </c>
      <c r="F1487" s="10">
        <v>150</v>
      </c>
      <c r="G1487" s="10"/>
      <c r="H1487" s="10"/>
      <c r="I1487" s="10"/>
      <c r="J1487" s="10"/>
      <c r="K1487" s="10"/>
      <c r="L1487" s="10"/>
      <c r="M1487" s="10">
        <v>150</v>
      </c>
      <c r="N1487" s="10">
        <v>150</v>
      </c>
    </row>
    <row r="1488" spans="2:14" x14ac:dyDescent="0.2">
      <c r="B1488" s="11" t="s">
        <v>373</v>
      </c>
      <c r="C1488" s="10"/>
      <c r="D1488" s="10"/>
      <c r="E1488" s="10">
        <v>118</v>
      </c>
      <c r="F1488" s="10">
        <v>118</v>
      </c>
      <c r="G1488" s="10"/>
      <c r="H1488" s="10"/>
      <c r="I1488" s="10"/>
      <c r="J1488" s="10"/>
      <c r="K1488" s="10"/>
      <c r="L1488" s="10"/>
      <c r="M1488" s="10">
        <v>118</v>
      </c>
      <c r="N1488" s="10">
        <v>118</v>
      </c>
    </row>
    <row r="1489" spans="2:14" x14ac:dyDescent="0.2">
      <c r="B1489" s="47" t="s">
        <v>695</v>
      </c>
      <c r="C1489" s="10"/>
      <c r="D1489" s="10"/>
      <c r="E1489" s="10">
        <v>118</v>
      </c>
      <c r="F1489" s="10">
        <v>118</v>
      </c>
      <c r="G1489" s="10"/>
      <c r="H1489" s="10"/>
      <c r="I1489" s="10"/>
      <c r="J1489" s="10"/>
      <c r="K1489" s="10"/>
      <c r="L1489" s="10"/>
      <c r="M1489" s="10">
        <v>118</v>
      </c>
      <c r="N1489" s="10">
        <v>118</v>
      </c>
    </row>
    <row r="1490" spans="2:14" x14ac:dyDescent="0.2">
      <c r="B1490" s="11" t="s">
        <v>704</v>
      </c>
      <c r="C1490" s="10"/>
      <c r="D1490" s="10"/>
      <c r="E1490" s="10">
        <v>119</v>
      </c>
      <c r="F1490" s="10">
        <v>119</v>
      </c>
      <c r="G1490" s="10"/>
      <c r="H1490" s="10"/>
      <c r="I1490" s="10"/>
      <c r="J1490" s="10"/>
      <c r="K1490" s="10"/>
      <c r="L1490" s="10"/>
      <c r="M1490" s="10">
        <v>119</v>
      </c>
      <c r="N1490" s="10">
        <v>119</v>
      </c>
    </row>
    <row r="1491" spans="2:14" x14ac:dyDescent="0.2">
      <c r="B1491" s="47" t="s">
        <v>695</v>
      </c>
      <c r="C1491" s="10"/>
      <c r="D1491" s="10"/>
      <c r="E1491" s="10">
        <v>119</v>
      </c>
      <c r="F1491" s="10">
        <v>119</v>
      </c>
      <c r="G1491" s="10"/>
      <c r="H1491" s="10"/>
      <c r="I1491" s="10"/>
      <c r="J1491" s="10"/>
      <c r="K1491" s="10"/>
      <c r="L1491" s="10"/>
      <c r="M1491" s="10">
        <v>119</v>
      </c>
      <c r="N1491" s="10">
        <v>119</v>
      </c>
    </row>
    <row r="1492" spans="2:14" x14ac:dyDescent="0.2">
      <c r="B1492" s="11" t="s">
        <v>631</v>
      </c>
      <c r="C1492" s="10"/>
      <c r="D1492" s="10"/>
      <c r="E1492" s="10">
        <v>83</v>
      </c>
      <c r="F1492" s="10">
        <v>83</v>
      </c>
      <c r="G1492" s="10"/>
      <c r="H1492" s="10"/>
      <c r="I1492" s="10"/>
      <c r="J1492" s="10"/>
      <c r="K1492" s="10"/>
      <c r="L1492" s="10"/>
      <c r="M1492" s="10">
        <v>83</v>
      </c>
      <c r="N1492" s="10">
        <v>83</v>
      </c>
    </row>
    <row r="1493" spans="2:14" x14ac:dyDescent="0.2">
      <c r="B1493" s="47" t="s">
        <v>116</v>
      </c>
      <c r="C1493" s="10"/>
      <c r="D1493" s="10"/>
      <c r="E1493" s="10">
        <v>83</v>
      </c>
      <c r="F1493" s="10">
        <v>83</v>
      </c>
      <c r="G1493" s="10"/>
      <c r="H1493" s="10"/>
      <c r="I1493" s="10"/>
      <c r="J1493" s="10"/>
      <c r="K1493" s="10"/>
      <c r="L1493" s="10"/>
      <c r="M1493" s="10">
        <v>83</v>
      </c>
      <c r="N1493" s="10">
        <v>83</v>
      </c>
    </row>
    <row r="1494" spans="2:14" x14ac:dyDescent="0.2">
      <c r="B1494" s="11" t="s">
        <v>218</v>
      </c>
      <c r="C1494" s="10"/>
      <c r="D1494" s="10"/>
      <c r="E1494" s="10">
        <v>106</v>
      </c>
      <c r="F1494" s="10">
        <v>106</v>
      </c>
      <c r="G1494" s="10"/>
      <c r="H1494" s="10"/>
      <c r="I1494" s="10"/>
      <c r="J1494" s="10"/>
      <c r="K1494" s="10"/>
      <c r="L1494" s="10"/>
      <c r="M1494" s="10">
        <v>106</v>
      </c>
      <c r="N1494" s="10">
        <v>106</v>
      </c>
    </row>
    <row r="1495" spans="2:14" x14ac:dyDescent="0.2">
      <c r="B1495" s="47" t="s">
        <v>695</v>
      </c>
      <c r="C1495" s="10"/>
      <c r="D1495" s="10"/>
      <c r="E1495" s="10">
        <v>106</v>
      </c>
      <c r="F1495" s="10">
        <v>106</v>
      </c>
      <c r="G1495" s="10"/>
      <c r="H1495" s="10"/>
      <c r="I1495" s="10"/>
      <c r="J1495" s="10"/>
      <c r="K1495" s="10"/>
      <c r="L1495" s="10"/>
      <c r="M1495" s="10">
        <v>106</v>
      </c>
      <c r="N1495" s="10">
        <v>106</v>
      </c>
    </row>
    <row r="1496" spans="2:14" x14ac:dyDescent="0.2">
      <c r="B1496" s="11" t="s">
        <v>705</v>
      </c>
      <c r="C1496" s="10"/>
      <c r="D1496" s="10"/>
      <c r="E1496" s="10">
        <v>150</v>
      </c>
      <c r="F1496" s="10">
        <v>150</v>
      </c>
      <c r="G1496" s="10"/>
      <c r="H1496" s="10"/>
      <c r="I1496" s="10"/>
      <c r="J1496" s="10"/>
      <c r="K1496" s="10"/>
      <c r="L1496" s="10"/>
      <c r="M1496" s="10">
        <v>150</v>
      </c>
      <c r="N1496" s="10">
        <v>150</v>
      </c>
    </row>
    <row r="1497" spans="2:14" x14ac:dyDescent="0.2">
      <c r="B1497" s="47" t="s">
        <v>695</v>
      </c>
      <c r="C1497" s="10"/>
      <c r="D1497" s="10"/>
      <c r="E1497" s="10">
        <v>150</v>
      </c>
      <c r="F1497" s="10">
        <v>150</v>
      </c>
      <c r="G1497" s="10"/>
      <c r="H1497" s="10"/>
      <c r="I1497" s="10"/>
      <c r="J1497" s="10"/>
      <c r="K1497" s="10"/>
      <c r="L1497" s="10"/>
      <c r="M1497" s="10">
        <v>150</v>
      </c>
      <c r="N1497" s="10">
        <v>150</v>
      </c>
    </row>
    <row r="1498" spans="2:14" x14ac:dyDescent="0.2">
      <c r="B1498" s="11" t="s">
        <v>632</v>
      </c>
      <c r="C1498" s="10"/>
      <c r="D1498" s="10"/>
      <c r="E1498" s="10">
        <v>123</v>
      </c>
      <c r="F1498" s="10">
        <v>123</v>
      </c>
      <c r="G1498" s="10"/>
      <c r="H1498" s="10"/>
      <c r="I1498" s="10"/>
      <c r="J1498" s="10"/>
      <c r="K1498" s="10"/>
      <c r="L1498" s="10"/>
      <c r="M1498" s="10">
        <v>123</v>
      </c>
      <c r="N1498" s="10">
        <v>123</v>
      </c>
    </row>
    <row r="1499" spans="2:14" x14ac:dyDescent="0.2">
      <c r="B1499" s="47" t="s">
        <v>116</v>
      </c>
      <c r="C1499" s="10"/>
      <c r="D1499" s="10"/>
      <c r="E1499" s="10">
        <v>123</v>
      </c>
      <c r="F1499" s="10">
        <v>123</v>
      </c>
      <c r="G1499" s="10"/>
      <c r="H1499" s="10"/>
      <c r="I1499" s="10"/>
      <c r="J1499" s="10"/>
      <c r="K1499" s="10"/>
      <c r="L1499" s="10"/>
      <c r="M1499" s="10">
        <v>123</v>
      </c>
      <c r="N1499" s="10">
        <v>123</v>
      </c>
    </row>
    <row r="1500" spans="2:14" x14ac:dyDescent="0.2">
      <c r="B1500" s="11" t="s">
        <v>299</v>
      </c>
      <c r="C1500" s="10"/>
      <c r="D1500" s="10"/>
      <c r="E1500" s="10">
        <v>125</v>
      </c>
      <c r="F1500" s="10">
        <v>125</v>
      </c>
      <c r="G1500" s="10"/>
      <c r="H1500" s="10"/>
      <c r="I1500" s="10"/>
      <c r="J1500" s="10"/>
      <c r="K1500" s="10"/>
      <c r="L1500" s="10"/>
      <c r="M1500" s="10">
        <v>125</v>
      </c>
      <c r="N1500" s="10">
        <v>125</v>
      </c>
    </row>
    <row r="1501" spans="2:14" x14ac:dyDescent="0.2">
      <c r="B1501" s="47" t="s">
        <v>695</v>
      </c>
      <c r="C1501" s="10"/>
      <c r="D1501" s="10"/>
      <c r="E1501" s="10">
        <v>125</v>
      </c>
      <c r="F1501" s="10">
        <v>125</v>
      </c>
      <c r="G1501" s="10"/>
      <c r="H1501" s="10"/>
      <c r="I1501" s="10"/>
      <c r="J1501" s="10"/>
      <c r="K1501" s="10"/>
      <c r="L1501" s="10"/>
      <c r="M1501" s="10">
        <v>125</v>
      </c>
      <c r="N1501" s="10">
        <v>125</v>
      </c>
    </row>
    <row r="1502" spans="2:14" x14ac:dyDescent="0.2">
      <c r="B1502" s="11" t="s">
        <v>298</v>
      </c>
      <c r="C1502" s="10"/>
      <c r="D1502" s="10"/>
      <c r="E1502" s="10">
        <v>128</v>
      </c>
      <c r="F1502" s="10">
        <v>128</v>
      </c>
      <c r="G1502" s="10"/>
      <c r="H1502" s="10"/>
      <c r="I1502" s="10"/>
      <c r="J1502" s="10"/>
      <c r="K1502" s="10"/>
      <c r="L1502" s="10"/>
      <c r="M1502" s="10">
        <v>128</v>
      </c>
      <c r="N1502" s="10">
        <v>128</v>
      </c>
    </row>
    <row r="1503" spans="2:14" x14ac:dyDescent="0.2">
      <c r="B1503" s="47" t="s">
        <v>116</v>
      </c>
      <c r="C1503" s="10"/>
      <c r="D1503" s="10"/>
      <c r="E1503" s="10">
        <v>128</v>
      </c>
      <c r="F1503" s="10">
        <v>128</v>
      </c>
      <c r="G1503" s="10"/>
      <c r="H1503" s="10"/>
      <c r="I1503" s="10"/>
      <c r="J1503" s="10"/>
      <c r="K1503" s="10"/>
      <c r="L1503" s="10"/>
      <c r="M1503" s="10">
        <v>128</v>
      </c>
      <c r="N1503" s="10">
        <v>128</v>
      </c>
    </row>
    <row r="1504" spans="2:14" x14ac:dyDescent="0.2">
      <c r="B1504" s="11" t="s">
        <v>706</v>
      </c>
      <c r="C1504" s="10"/>
      <c r="D1504" s="10"/>
      <c r="E1504" s="10">
        <v>32</v>
      </c>
      <c r="F1504" s="10">
        <v>32</v>
      </c>
      <c r="G1504" s="10"/>
      <c r="H1504" s="10"/>
      <c r="I1504" s="10"/>
      <c r="J1504" s="10"/>
      <c r="K1504" s="10"/>
      <c r="L1504" s="10"/>
      <c r="M1504" s="10">
        <v>32</v>
      </c>
      <c r="N1504" s="10">
        <v>32</v>
      </c>
    </row>
    <row r="1505" spans="2:14" x14ac:dyDescent="0.2">
      <c r="B1505" s="47" t="s">
        <v>695</v>
      </c>
      <c r="C1505" s="10"/>
      <c r="D1505" s="10"/>
      <c r="E1505" s="10">
        <v>32</v>
      </c>
      <c r="F1505" s="10">
        <v>32</v>
      </c>
      <c r="G1505" s="10"/>
      <c r="H1505" s="10"/>
      <c r="I1505" s="10"/>
      <c r="J1505" s="10"/>
      <c r="K1505" s="10"/>
      <c r="L1505" s="10"/>
      <c r="M1505" s="10">
        <v>32</v>
      </c>
      <c r="N1505" s="10">
        <v>32</v>
      </c>
    </row>
    <row r="1506" spans="2:14" x14ac:dyDescent="0.2">
      <c r="B1506" s="11" t="s">
        <v>146</v>
      </c>
      <c r="C1506" s="10"/>
      <c r="D1506" s="10"/>
      <c r="E1506" s="10">
        <v>34</v>
      </c>
      <c r="F1506" s="10">
        <v>34</v>
      </c>
      <c r="G1506" s="10"/>
      <c r="H1506" s="10"/>
      <c r="I1506" s="10"/>
      <c r="J1506" s="10"/>
      <c r="K1506" s="10"/>
      <c r="L1506" s="10"/>
      <c r="M1506" s="10">
        <v>34</v>
      </c>
      <c r="N1506" s="10">
        <v>34</v>
      </c>
    </row>
    <row r="1507" spans="2:14" x14ac:dyDescent="0.2">
      <c r="B1507" s="47" t="s">
        <v>695</v>
      </c>
      <c r="C1507" s="10"/>
      <c r="D1507" s="10"/>
      <c r="E1507" s="10">
        <v>34</v>
      </c>
      <c r="F1507" s="10">
        <v>34</v>
      </c>
      <c r="G1507" s="10"/>
      <c r="H1507" s="10"/>
      <c r="I1507" s="10"/>
      <c r="J1507" s="10"/>
      <c r="K1507" s="10"/>
      <c r="L1507" s="10"/>
      <c r="M1507" s="10">
        <v>34</v>
      </c>
      <c r="N1507" s="10">
        <v>34</v>
      </c>
    </row>
    <row r="1508" spans="2:14" x14ac:dyDescent="0.2">
      <c r="B1508" s="11" t="s">
        <v>707</v>
      </c>
      <c r="C1508" s="10"/>
      <c r="D1508" s="10"/>
      <c r="E1508" s="10">
        <v>134</v>
      </c>
      <c r="F1508" s="10">
        <v>134</v>
      </c>
      <c r="G1508" s="10"/>
      <c r="H1508" s="10"/>
      <c r="I1508" s="10"/>
      <c r="J1508" s="10"/>
      <c r="K1508" s="10"/>
      <c r="L1508" s="10"/>
      <c r="M1508" s="10">
        <v>134</v>
      </c>
      <c r="N1508" s="10">
        <v>134</v>
      </c>
    </row>
    <row r="1509" spans="2:14" x14ac:dyDescent="0.2">
      <c r="B1509" s="47" t="s">
        <v>695</v>
      </c>
      <c r="C1509" s="10"/>
      <c r="D1509" s="10"/>
      <c r="E1509" s="10">
        <v>134</v>
      </c>
      <c r="F1509" s="10">
        <v>134</v>
      </c>
      <c r="G1509" s="10"/>
      <c r="H1509" s="10"/>
      <c r="I1509" s="10"/>
      <c r="J1509" s="10"/>
      <c r="K1509" s="10"/>
      <c r="L1509" s="10"/>
      <c r="M1509" s="10">
        <v>134</v>
      </c>
      <c r="N1509" s="10">
        <v>134</v>
      </c>
    </row>
    <row r="1510" spans="2:14" x14ac:dyDescent="0.2">
      <c r="B1510" s="11" t="s">
        <v>396</v>
      </c>
      <c r="C1510" s="10"/>
      <c r="D1510" s="10"/>
      <c r="E1510" s="10">
        <v>266</v>
      </c>
      <c r="F1510" s="10">
        <v>266</v>
      </c>
      <c r="G1510" s="10"/>
      <c r="H1510" s="10"/>
      <c r="I1510" s="10"/>
      <c r="J1510" s="10"/>
      <c r="K1510" s="10"/>
      <c r="L1510" s="10"/>
      <c r="M1510" s="10">
        <v>266</v>
      </c>
      <c r="N1510" s="10">
        <v>266</v>
      </c>
    </row>
    <row r="1511" spans="2:14" x14ac:dyDescent="0.2">
      <c r="B1511" s="47" t="s">
        <v>116</v>
      </c>
      <c r="C1511" s="10"/>
      <c r="D1511" s="10"/>
      <c r="E1511" s="10">
        <v>266</v>
      </c>
      <c r="F1511" s="10">
        <v>266</v>
      </c>
      <c r="G1511" s="10"/>
      <c r="H1511" s="10"/>
      <c r="I1511" s="10"/>
      <c r="J1511" s="10"/>
      <c r="K1511" s="10"/>
      <c r="L1511" s="10"/>
      <c r="M1511" s="10">
        <v>266</v>
      </c>
      <c r="N1511" s="10">
        <v>266</v>
      </c>
    </row>
    <row r="1512" spans="2:14" x14ac:dyDescent="0.2">
      <c r="B1512" s="11" t="s">
        <v>708</v>
      </c>
      <c r="C1512" s="10"/>
      <c r="D1512" s="10"/>
      <c r="E1512" s="10">
        <v>81</v>
      </c>
      <c r="F1512" s="10">
        <v>81</v>
      </c>
      <c r="G1512" s="10"/>
      <c r="H1512" s="10"/>
      <c r="I1512" s="10"/>
      <c r="J1512" s="10"/>
      <c r="K1512" s="10"/>
      <c r="L1512" s="10"/>
      <c r="M1512" s="10">
        <v>81</v>
      </c>
      <c r="N1512" s="10">
        <v>81</v>
      </c>
    </row>
    <row r="1513" spans="2:14" x14ac:dyDescent="0.2">
      <c r="B1513" s="47" t="s">
        <v>695</v>
      </c>
      <c r="C1513" s="10"/>
      <c r="D1513" s="10"/>
      <c r="E1513" s="10">
        <v>81</v>
      </c>
      <c r="F1513" s="10">
        <v>81</v>
      </c>
      <c r="G1513" s="10"/>
      <c r="H1513" s="10"/>
      <c r="I1513" s="10"/>
      <c r="J1513" s="10"/>
      <c r="K1513" s="10"/>
      <c r="L1513" s="10"/>
      <c r="M1513" s="10">
        <v>81</v>
      </c>
      <c r="N1513" s="10">
        <v>81</v>
      </c>
    </row>
    <row r="1514" spans="2:14" x14ac:dyDescent="0.2">
      <c r="B1514" s="11" t="s">
        <v>97</v>
      </c>
      <c r="C1514" s="10"/>
      <c r="D1514" s="10"/>
      <c r="E1514" s="10">
        <v>81</v>
      </c>
      <c r="F1514" s="10">
        <v>81</v>
      </c>
      <c r="G1514" s="10"/>
      <c r="H1514" s="10"/>
      <c r="I1514" s="10"/>
      <c r="J1514" s="10"/>
      <c r="K1514" s="10"/>
      <c r="L1514" s="10"/>
      <c r="M1514" s="10">
        <v>81</v>
      </c>
      <c r="N1514" s="10">
        <v>81</v>
      </c>
    </row>
    <row r="1515" spans="2:14" x14ac:dyDescent="0.2">
      <c r="B1515" s="47" t="s">
        <v>116</v>
      </c>
      <c r="C1515" s="10"/>
      <c r="D1515" s="10"/>
      <c r="E1515" s="10">
        <v>81</v>
      </c>
      <c r="F1515" s="10">
        <v>81</v>
      </c>
      <c r="G1515" s="10"/>
      <c r="H1515" s="10"/>
      <c r="I1515" s="10"/>
      <c r="J1515" s="10"/>
      <c r="K1515" s="10"/>
      <c r="L1515" s="10"/>
      <c r="M1515" s="10">
        <v>81</v>
      </c>
      <c r="N1515" s="10">
        <v>81</v>
      </c>
    </row>
    <row r="1516" spans="2:14" x14ac:dyDescent="0.2">
      <c r="B1516" s="11" t="s">
        <v>709</v>
      </c>
      <c r="C1516" s="10"/>
      <c r="D1516" s="10"/>
      <c r="E1516" s="10">
        <v>202</v>
      </c>
      <c r="F1516" s="10">
        <v>202</v>
      </c>
      <c r="G1516" s="10"/>
      <c r="H1516" s="10"/>
      <c r="I1516" s="10"/>
      <c r="J1516" s="10"/>
      <c r="K1516" s="10"/>
      <c r="L1516" s="10"/>
      <c r="M1516" s="10">
        <v>202</v>
      </c>
      <c r="N1516" s="10">
        <v>202</v>
      </c>
    </row>
    <row r="1517" spans="2:14" x14ac:dyDescent="0.2">
      <c r="B1517" s="47" t="s">
        <v>695</v>
      </c>
      <c r="C1517" s="10"/>
      <c r="D1517" s="10"/>
      <c r="E1517" s="10">
        <v>202</v>
      </c>
      <c r="F1517" s="10">
        <v>202</v>
      </c>
      <c r="G1517" s="10"/>
      <c r="H1517" s="10"/>
      <c r="I1517" s="10"/>
      <c r="J1517" s="10"/>
      <c r="K1517" s="10"/>
      <c r="L1517" s="10"/>
      <c r="M1517" s="10">
        <v>202</v>
      </c>
      <c r="N1517" s="10">
        <v>202</v>
      </c>
    </row>
    <row r="1518" spans="2:14" x14ac:dyDescent="0.2">
      <c r="B1518" s="11" t="s">
        <v>710</v>
      </c>
      <c r="C1518" s="10"/>
      <c r="D1518" s="10"/>
      <c r="E1518" s="10">
        <v>257</v>
      </c>
      <c r="F1518" s="10">
        <v>257</v>
      </c>
      <c r="G1518" s="10"/>
      <c r="H1518" s="10"/>
      <c r="I1518" s="10"/>
      <c r="J1518" s="10"/>
      <c r="K1518" s="10"/>
      <c r="L1518" s="10"/>
      <c r="M1518" s="10">
        <v>257</v>
      </c>
      <c r="N1518" s="10">
        <v>257</v>
      </c>
    </row>
    <row r="1519" spans="2:14" x14ac:dyDescent="0.2">
      <c r="B1519" s="47" t="s">
        <v>695</v>
      </c>
      <c r="C1519" s="10"/>
      <c r="D1519" s="10"/>
      <c r="E1519" s="10">
        <v>257</v>
      </c>
      <c r="F1519" s="10">
        <v>257</v>
      </c>
      <c r="G1519" s="10"/>
      <c r="H1519" s="10"/>
      <c r="I1519" s="10"/>
      <c r="J1519" s="10"/>
      <c r="K1519" s="10"/>
      <c r="L1519" s="10"/>
      <c r="M1519" s="10">
        <v>257</v>
      </c>
      <c r="N1519" s="10">
        <v>257</v>
      </c>
    </row>
    <row r="1520" spans="2:14" x14ac:dyDescent="0.2">
      <c r="B1520" s="11" t="s">
        <v>633</v>
      </c>
      <c r="C1520" s="10"/>
      <c r="D1520" s="10"/>
      <c r="E1520" s="10">
        <v>146</v>
      </c>
      <c r="F1520" s="10">
        <v>146</v>
      </c>
      <c r="G1520" s="10"/>
      <c r="H1520" s="10"/>
      <c r="I1520" s="10"/>
      <c r="J1520" s="10"/>
      <c r="K1520" s="10"/>
      <c r="L1520" s="10"/>
      <c r="M1520" s="10">
        <v>146</v>
      </c>
      <c r="N1520" s="10">
        <v>146</v>
      </c>
    </row>
    <row r="1521" spans="2:14" x14ac:dyDescent="0.2">
      <c r="B1521" s="47" t="s">
        <v>116</v>
      </c>
      <c r="C1521" s="10"/>
      <c r="D1521" s="10"/>
      <c r="E1521" s="10">
        <v>146</v>
      </c>
      <c r="F1521" s="10">
        <v>146</v>
      </c>
      <c r="G1521" s="10"/>
      <c r="H1521" s="10"/>
      <c r="I1521" s="10"/>
      <c r="J1521" s="10"/>
      <c r="K1521" s="10"/>
      <c r="L1521" s="10"/>
      <c r="M1521" s="10">
        <v>146</v>
      </c>
      <c r="N1521" s="10">
        <v>146</v>
      </c>
    </row>
    <row r="1522" spans="2:14" x14ac:dyDescent="0.2">
      <c r="B1522" s="11" t="s">
        <v>296</v>
      </c>
      <c r="C1522" s="10"/>
      <c r="D1522" s="10"/>
      <c r="E1522" s="10">
        <v>193</v>
      </c>
      <c r="F1522" s="10">
        <v>193</v>
      </c>
      <c r="G1522" s="10"/>
      <c r="H1522" s="10"/>
      <c r="I1522" s="10"/>
      <c r="J1522" s="10"/>
      <c r="K1522" s="10"/>
      <c r="L1522" s="10"/>
      <c r="M1522" s="10">
        <v>193</v>
      </c>
      <c r="N1522" s="10">
        <v>193</v>
      </c>
    </row>
    <row r="1523" spans="2:14" x14ac:dyDescent="0.2">
      <c r="B1523" s="47" t="s">
        <v>116</v>
      </c>
      <c r="C1523" s="10"/>
      <c r="D1523" s="10"/>
      <c r="E1523" s="10">
        <v>193</v>
      </c>
      <c r="F1523" s="10">
        <v>193</v>
      </c>
      <c r="G1523" s="10"/>
      <c r="H1523" s="10"/>
      <c r="I1523" s="10"/>
      <c r="J1523" s="10"/>
      <c r="K1523" s="10"/>
      <c r="L1523" s="10"/>
      <c r="M1523" s="10">
        <v>193</v>
      </c>
      <c r="N1523" s="10">
        <v>193</v>
      </c>
    </row>
    <row r="1524" spans="2:14" x14ac:dyDescent="0.2">
      <c r="B1524" s="11" t="s">
        <v>711</v>
      </c>
      <c r="C1524" s="10"/>
      <c r="D1524" s="10"/>
      <c r="E1524" s="10">
        <v>299</v>
      </c>
      <c r="F1524" s="10">
        <v>299</v>
      </c>
      <c r="G1524" s="10"/>
      <c r="H1524" s="10"/>
      <c r="I1524" s="10"/>
      <c r="J1524" s="10"/>
      <c r="K1524" s="10"/>
      <c r="L1524" s="10"/>
      <c r="M1524" s="10">
        <v>299</v>
      </c>
      <c r="N1524" s="10">
        <v>299</v>
      </c>
    </row>
    <row r="1525" spans="2:14" x14ac:dyDescent="0.2">
      <c r="B1525" s="47" t="s">
        <v>695</v>
      </c>
      <c r="C1525" s="10"/>
      <c r="D1525" s="10"/>
      <c r="E1525" s="10">
        <v>299</v>
      </c>
      <c r="F1525" s="10">
        <v>299</v>
      </c>
      <c r="G1525" s="10"/>
      <c r="H1525" s="10"/>
      <c r="I1525" s="10"/>
      <c r="J1525" s="10"/>
      <c r="K1525" s="10"/>
      <c r="L1525" s="10"/>
      <c r="M1525" s="10">
        <v>299</v>
      </c>
      <c r="N1525" s="10">
        <v>299</v>
      </c>
    </row>
    <row r="1526" spans="2:14" x14ac:dyDescent="0.2">
      <c r="B1526" s="11" t="s">
        <v>634</v>
      </c>
      <c r="C1526" s="10"/>
      <c r="D1526" s="10"/>
      <c r="E1526" s="10">
        <v>188</v>
      </c>
      <c r="F1526" s="10">
        <v>188</v>
      </c>
      <c r="G1526" s="10"/>
      <c r="H1526" s="10"/>
      <c r="I1526" s="10"/>
      <c r="J1526" s="10"/>
      <c r="K1526" s="10"/>
      <c r="L1526" s="10"/>
      <c r="M1526" s="10">
        <v>188</v>
      </c>
      <c r="N1526" s="10">
        <v>188</v>
      </c>
    </row>
    <row r="1527" spans="2:14" x14ac:dyDescent="0.2">
      <c r="B1527" s="47" t="s">
        <v>116</v>
      </c>
      <c r="C1527" s="10"/>
      <c r="D1527" s="10"/>
      <c r="E1527" s="10">
        <v>188</v>
      </c>
      <c r="F1527" s="10">
        <v>188</v>
      </c>
      <c r="G1527" s="10"/>
      <c r="H1527" s="10"/>
      <c r="I1527" s="10"/>
      <c r="J1527" s="10"/>
      <c r="K1527" s="10"/>
      <c r="L1527" s="10"/>
      <c r="M1527" s="10">
        <v>188</v>
      </c>
      <c r="N1527" s="10">
        <v>188</v>
      </c>
    </row>
    <row r="1528" spans="2:14" x14ac:dyDescent="0.2">
      <c r="B1528" s="7" t="s">
        <v>26</v>
      </c>
      <c r="C1528" s="10">
        <v>180</v>
      </c>
      <c r="D1528" s="10"/>
      <c r="E1528" s="10"/>
      <c r="F1528" s="10"/>
      <c r="G1528" s="10"/>
      <c r="H1528" s="10"/>
      <c r="I1528" s="10"/>
      <c r="J1528" s="10"/>
      <c r="K1528" s="10"/>
      <c r="L1528" s="10"/>
      <c r="M1528" s="10">
        <v>180</v>
      </c>
      <c r="N1528" s="10"/>
    </row>
    <row r="1529" spans="2:14" x14ac:dyDescent="0.2">
      <c r="B1529" s="11" t="s">
        <v>660</v>
      </c>
      <c r="C1529" s="10">
        <v>180</v>
      </c>
      <c r="D1529" s="10"/>
      <c r="E1529" s="10"/>
      <c r="F1529" s="10"/>
      <c r="G1529" s="10"/>
      <c r="H1529" s="10"/>
      <c r="I1529" s="10"/>
      <c r="J1529" s="10"/>
      <c r="K1529" s="10"/>
      <c r="L1529" s="10"/>
      <c r="M1529" s="10">
        <v>180</v>
      </c>
      <c r="N1529" s="10"/>
    </row>
    <row r="1530" spans="2:14" x14ac:dyDescent="0.2">
      <c r="B1530" s="47" t="s">
        <v>668</v>
      </c>
      <c r="C1530" s="10">
        <v>180</v>
      </c>
      <c r="D1530" s="10"/>
      <c r="E1530" s="10"/>
      <c r="F1530" s="10"/>
      <c r="G1530" s="10"/>
      <c r="H1530" s="10"/>
      <c r="I1530" s="10"/>
      <c r="J1530" s="10"/>
      <c r="K1530" s="10"/>
      <c r="L1530" s="10"/>
      <c r="M1530" s="10">
        <v>180</v>
      </c>
      <c r="N1530" s="10"/>
    </row>
    <row r="1531" spans="2:14" x14ac:dyDescent="0.2">
      <c r="B1531" s="7" t="s">
        <v>96</v>
      </c>
      <c r="C1531" s="10">
        <v>265</v>
      </c>
      <c r="D1531" s="10"/>
      <c r="E1531" s="10">
        <v>2681</v>
      </c>
      <c r="F1531" s="10">
        <v>1526</v>
      </c>
      <c r="G1531" s="10">
        <v>320</v>
      </c>
      <c r="H1531" s="10">
        <v>62</v>
      </c>
      <c r="I1531" s="10"/>
      <c r="J1531" s="10"/>
      <c r="K1531" s="10"/>
      <c r="L1531" s="10"/>
      <c r="M1531" s="10">
        <v>3266</v>
      </c>
      <c r="N1531" s="10">
        <v>1588</v>
      </c>
    </row>
    <row r="1532" spans="2:14" x14ac:dyDescent="0.2">
      <c r="B1532" s="11" t="s">
        <v>295</v>
      </c>
      <c r="C1532" s="10">
        <v>24</v>
      </c>
      <c r="D1532" s="10"/>
      <c r="E1532" s="10">
        <v>80</v>
      </c>
      <c r="F1532" s="10"/>
      <c r="G1532" s="10">
        <v>10</v>
      </c>
      <c r="H1532" s="10"/>
      <c r="I1532" s="10"/>
      <c r="J1532" s="10"/>
      <c r="K1532" s="10"/>
      <c r="L1532" s="10"/>
      <c r="M1532" s="10">
        <v>114</v>
      </c>
      <c r="N1532" s="10"/>
    </row>
    <row r="1533" spans="2:14" x14ac:dyDescent="0.2">
      <c r="B1533" s="47" t="s">
        <v>715</v>
      </c>
      <c r="C1533" s="10">
        <v>24</v>
      </c>
      <c r="D1533" s="10"/>
      <c r="E1533" s="10">
        <v>80</v>
      </c>
      <c r="F1533" s="10"/>
      <c r="G1533" s="10">
        <v>10</v>
      </c>
      <c r="H1533" s="10"/>
      <c r="I1533" s="10"/>
      <c r="J1533" s="10"/>
      <c r="K1533" s="10"/>
      <c r="L1533" s="10"/>
      <c r="M1533" s="10">
        <v>114</v>
      </c>
      <c r="N1533" s="10"/>
    </row>
    <row r="1534" spans="2:14" x14ac:dyDescent="0.2">
      <c r="B1534" s="11" t="s">
        <v>635</v>
      </c>
      <c r="C1534" s="10"/>
      <c r="D1534" s="10"/>
      <c r="E1534" s="10">
        <v>331</v>
      </c>
      <c r="F1534" s="10">
        <v>331</v>
      </c>
      <c r="G1534" s="10"/>
      <c r="H1534" s="10"/>
      <c r="I1534" s="10"/>
      <c r="J1534" s="10"/>
      <c r="K1534" s="10"/>
      <c r="L1534" s="10"/>
      <c r="M1534" s="10">
        <v>331</v>
      </c>
      <c r="N1534" s="10">
        <v>331</v>
      </c>
    </row>
    <row r="1535" spans="2:14" x14ac:dyDescent="0.2">
      <c r="B1535" s="47" t="s">
        <v>116</v>
      </c>
      <c r="C1535" s="10"/>
      <c r="D1535" s="10"/>
      <c r="E1535" s="10">
        <v>331</v>
      </c>
      <c r="F1535" s="10">
        <v>331</v>
      </c>
      <c r="G1535" s="10"/>
      <c r="H1535" s="10"/>
      <c r="I1535" s="10"/>
      <c r="J1535" s="10"/>
      <c r="K1535" s="10"/>
      <c r="L1535" s="10"/>
      <c r="M1535" s="10">
        <v>331</v>
      </c>
      <c r="N1535" s="10">
        <v>331</v>
      </c>
    </row>
    <row r="1536" spans="2:14" x14ac:dyDescent="0.2">
      <c r="B1536" s="11" t="s">
        <v>312</v>
      </c>
      <c r="C1536" s="10">
        <v>21</v>
      </c>
      <c r="D1536" s="10"/>
      <c r="E1536" s="10">
        <v>200</v>
      </c>
      <c r="F1536" s="10"/>
      <c r="G1536" s="10">
        <v>40</v>
      </c>
      <c r="H1536" s="10"/>
      <c r="I1536" s="10"/>
      <c r="J1536" s="10"/>
      <c r="K1536" s="10"/>
      <c r="L1536" s="10"/>
      <c r="M1536" s="10">
        <v>261</v>
      </c>
      <c r="N1536" s="10"/>
    </row>
    <row r="1537" spans="2:14" x14ac:dyDescent="0.2">
      <c r="B1537" s="47" t="s">
        <v>715</v>
      </c>
      <c r="C1537" s="10">
        <v>21</v>
      </c>
      <c r="D1537" s="10"/>
      <c r="E1537" s="10">
        <v>200</v>
      </c>
      <c r="F1537" s="10"/>
      <c r="G1537" s="10">
        <v>40</v>
      </c>
      <c r="H1537" s="10"/>
      <c r="I1537" s="10"/>
      <c r="J1537" s="10"/>
      <c r="K1537" s="10"/>
      <c r="L1537" s="10"/>
      <c r="M1537" s="10">
        <v>261</v>
      </c>
      <c r="N1537" s="10"/>
    </row>
    <row r="1538" spans="2:14" x14ac:dyDescent="0.2">
      <c r="B1538" s="11" t="s">
        <v>308</v>
      </c>
      <c r="C1538" s="10">
        <v>20</v>
      </c>
      <c r="D1538" s="10"/>
      <c r="E1538" s="10">
        <v>50</v>
      </c>
      <c r="F1538" s="10">
        <v>137</v>
      </c>
      <c r="G1538" s="10">
        <v>21</v>
      </c>
      <c r="H1538" s="10">
        <v>21</v>
      </c>
      <c r="I1538" s="10"/>
      <c r="J1538" s="10"/>
      <c r="K1538" s="10"/>
      <c r="L1538" s="10"/>
      <c r="M1538" s="10">
        <v>91</v>
      </c>
      <c r="N1538" s="10">
        <v>158</v>
      </c>
    </row>
    <row r="1539" spans="2:14" x14ac:dyDescent="0.2">
      <c r="B1539" s="47" t="s">
        <v>715</v>
      </c>
      <c r="C1539" s="10">
        <v>20</v>
      </c>
      <c r="D1539" s="10"/>
      <c r="E1539" s="10">
        <v>50</v>
      </c>
      <c r="F1539" s="10">
        <v>137</v>
      </c>
      <c r="G1539" s="10">
        <v>21</v>
      </c>
      <c r="H1539" s="10">
        <v>21</v>
      </c>
      <c r="I1539" s="10"/>
      <c r="J1539" s="10"/>
      <c r="K1539" s="10"/>
      <c r="L1539" s="10"/>
      <c r="M1539" s="10">
        <v>91</v>
      </c>
      <c r="N1539" s="10">
        <v>158</v>
      </c>
    </row>
    <row r="1540" spans="2:14" x14ac:dyDescent="0.2">
      <c r="B1540" s="11" t="s">
        <v>16</v>
      </c>
      <c r="C1540" s="10"/>
      <c r="D1540" s="10"/>
      <c r="E1540" s="10">
        <v>171</v>
      </c>
      <c r="F1540" s="10">
        <v>171</v>
      </c>
      <c r="G1540" s="10"/>
      <c r="H1540" s="10"/>
      <c r="I1540" s="10"/>
      <c r="J1540" s="10"/>
      <c r="K1540" s="10"/>
      <c r="L1540" s="10"/>
      <c r="M1540" s="10">
        <v>171</v>
      </c>
      <c r="N1540" s="10">
        <v>171</v>
      </c>
    </row>
    <row r="1541" spans="2:14" x14ac:dyDescent="0.2">
      <c r="B1541" s="47" t="s">
        <v>116</v>
      </c>
      <c r="C1541" s="10"/>
      <c r="D1541" s="10"/>
      <c r="E1541" s="10">
        <v>171</v>
      </c>
      <c r="F1541" s="10">
        <v>171</v>
      </c>
      <c r="G1541" s="10"/>
      <c r="H1541" s="10"/>
      <c r="I1541" s="10"/>
      <c r="J1541" s="10"/>
      <c r="K1541" s="10"/>
      <c r="L1541" s="10"/>
      <c r="M1541" s="10">
        <v>171</v>
      </c>
      <c r="N1541" s="10">
        <v>171</v>
      </c>
    </row>
    <row r="1542" spans="2:14" x14ac:dyDescent="0.2">
      <c r="B1542" s="11" t="s">
        <v>636</v>
      </c>
      <c r="C1542" s="10">
        <v>24</v>
      </c>
      <c r="D1542" s="10"/>
      <c r="E1542" s="10">
        <v>80</v>
      </c>
      <c r="F1542" s="10"/>
      <c r="G1542" s="10">
        <v>15</v>
      </c>
      <c r="H1542" s="10"/>
      <c r="I1542" s="10"/>
      <c r="J1542" s="10"/>
      <c r="K1542" s="10"/>
      <c r="L1542" s="10"/>
      <c r="M1542" s="10">
        <v>119</v>
      </c>
      <c r="N1542" s="10"/>
    </row>
    <row r="1543" spans="2:14" x14ac:dyDescent="0.2">
      <c r="B1543" s="47" t="s">
        <v>715</v>
      </c>
      <c r="C1543" s="10">
        <v>24</v>
      </c>
      <c r="D1543" s="10"/>
      <c r="E1543" s="10">
        <v>80</v>
      </c>
      <c r="F1543" s="10"/>
      <c r="G1543" s="10">
        <v>15</v>
      </c>
      <c r="H1543" s="10"/>
      <c r="I1543" s="10"/>
      <c r="J1543" s="10"/>
      <c r="K1543" s="10"/>
      <c r="L1543" s="10"/>
      <c r="M1543" s="10">
        <v>119</v>
      </c>
      <c r="N1543" s="10"/>
    </row>
    <row r="1544" spans="2:14" x14ac:dyDescent="0.2">
      <c r="B1544" s="11" t="s">
        <v>310</v>
      </c>
      <c r="C1544" s="10">
        <v>21</v>
      </c>
      <c r="D1544" s="10"/>
      <c r="E1544" s="10">
        <v>100</v>
      </c>
      <c r="F1544" s="10"/>
      <c r="G1544" s="10">
        <v>40</v>
      </c>
      <c r="H1544" s="10"/>
      <c r="I1544" s="10"/>
      <c r="J1544" s="10"/>
      <c r="K1544" s="10"/>
      <c r="L1544" s="10"/>
      <c r="M1544" s="10">
        <v>161</v>
      </c>
      <c r="N1544" s="10"/>
    </row>
    <row r="1545" spans="2:14" x14ac:dyDescent="0.2">
      <c r="B1545" s="47" t="s">
        <v>715</v>
      </c>
      <c r="C1545" s="10">
        <v>21</v>
      </c>
      <c r="D1545" s="10"/>
      <c r="E1545" s="10">
        <v>100</v>
      </c>
      <c r="F1545" s="10"/>
      <c r="G1545" s="10">
        <v>40</v>
      </c>
      <c r="H1545" s="10"/>
      <c r="I1545" s="10"/>
      <c r="J1545" s="10"/>
      <c r="K1545" s="10"/>
      <c r="L1545" s="10"/>
      <c r="M1545" s="10">
        <v>161</v>
      </c>
      <c r="N1545" s="10"/>
    </row>
    <row r="1546" spans="2:14" x14ac:dyDescent="0.2">
      <c r="B1546" s="11" t="s">
        <v>637</v>
      </c>
      <c r="C1546" s="10"/>
      <c r="D1546" s="10"/>
      <c r="E1546" s="10">
        <v>289</v>
      </c>
      <c r="F1546" s="10">
        <v>289</v>
      </c>
      <c r="G1546" s="10"/>
      <c r="H1546" s="10"/>
      <c r="I1546" s="10"/>
      <c r="J1546" s="10"/>
      <c r="K1546" s="10"/>
      <c r="L1546" s="10"/>
      <c r="M1546" s="10">
        <v>289</v>
      </c>
      <c r="N1546" s="10">
        <v>289</v>
      </c>
    </row>
    <row r="1547" spans="2:14" x14ac:dyDescent="0.2">
      <c r="B1547" s="47" t="s">
        <v>116</v>
      </c>
      <c r="C1547" s="10"/>
      <c r="D1547" s="10"/>
      <c r="E1547" s="10">
        <v>289</v>
      </c>
      <c r="F1547" s="10">
        <v>289</v>
      </c>
      <c r="G1547" s="10"/>
      <c r="H1547" s="10"/>
      <c r="I1547" s="10"/>
      <c r="J1547" s="10"/>
      <c r="K1547" s="10"/>
      <c r="L1547" s="10"/>
      <c r="M1547" s="10">
        <v>289</v>
      </c>
      <c r="N1547" s="10">
        <v>289</v>
      </c>
    </row>
    <row r="1548" spans="2:14" x14ac:dyDescent="0.2">
      <c r="B1548" s="11" t="s">
        <v>638</v>
      </c>
      <c r="C1548" s="10"/>
      <c r="D1548" s="10"/>
      <c r="E1548" s="10">
        <v>252</v>
      </c>
      <c r="F1548" s="10">
        <v>252</v>
      </c>
      <c r="G1548" s="10"/>
      <c r="H1548" s="10"/>
      <c r="I1548" s="10"/>
      <c r="J1548" s="10"/>
      <c r="K1548" s="10"/>
      <c r="L1548" s="10"/>
      <c r="M1548" s="10">
        <v>252</v>
      </c>
      <c r="N1548" s="10">
        <v>252</v>
      </c>
    </row>
    <row r="1549" spans="2:14" x14ac:dyDescent="0.2">
      <c r="B1549" s="47" t="s">
        <v>116</v>
      </c>
      <c r="C1549" s="10"/>
      <c r="D1549" s="10"/>
      <c r="E1549" s="10">
        <v>252</v>
      </c>
      <c r="F1549" s="10">
        <v>252</v>
      </c>
      <c r="G1549" s="10"/>
      <c r="H1549" s="10"/>
      <c r="I1549" s="10"/>
      <c r="J1549" s="10"/>
      <c r="K1549" s="10"/>
      <c r="L1549" s="10"/>
      <c r="M1549" s="10">
        <v>252</v>
      </c>
      <c r="N1549" s="10">
        <v>252</v>
      </c>
    </row>
    <row r="1550" spans="2:14" x14ac:dyDescent="0.2">
      <c r="B1550" s="11" t="s">
        <v>392</v>
      </c>
      <c r="C1550" s="10">
        <v>21</v>
      </c>
      <c r="D1550" s="10"/>
      <c r="E1550" s="10">
        <v>80</v>
      </c>
      <c r="F1550" s="10"/>
      <c r="G1550" s="10">
        <v>10</v>
      </c>
      <c r="H1550" s="10"/>
      <c r="I1550" s="10"/>
      <c r="J1550" s="10"/>
      <c r="K1550" s="10"/>
      <c r="L1550" s="10"/>
      <c r="M1550" s="10">
        <v>111</v>
      </c>
      <c r="N1550" s="10"/>
    </row>
    <row r="1551" spans="2:14" x14ac:dyDescent="0.2">
      <c r="B1551" s="47" t="s">
        <v>715</v>
      </c>
      <c r="C1551" s="10">
        <v>21</v>
      </c>
      <c r="D1551" s="10"/>
      <c r="E1551" s="10">
        <v>80</v>
      </c>
      <c r="F1551" s="10"/>
      <c r="G1551" s="10">
        <v>10</v>
      </c>
      <c r="H1551" s="10"/>
      <c r="I1551" s="10"/>
      <c r="J1551" s="10"/>
      <c r="K1551" s="10"/>
      <c r="L1551" s="10"/>
      <c r="M1551" s="10">
        <v>111</v>
      </c>
      <c r="N1551" s="10"/>
    </row>
    <row r="1552" spans="2:14" x14ac:dyDescent="0.2">
      <c r="B1552" s="11" t="s">
        <v>311</v>
      </c>
      <c r="C1552" s="10">
        <v>15</v>
      </c>
      <c r="D1552" s="10"/>
      <c r="E1552" s="10">
        <v>100</v>
      </c>
      <c r="F1552" s="10"/>
      <c r="G1552" s="10">
        <v>25</v>
      </c>
      <c r="H1552" s="10"/>
      <c r="I1552" s="10"/>
      <c r="J1552" s="10"/>
      <c r="K1552" s="10"/>
      <c r="L1552" s="10"/>
      <c r="M1552" s="10">
        <v>140</v>
      </c>
      <c r="N1552" s="10"/>
    </row>
    <row r="1553" spans="2:14" x14ac:dyDescent="0.2">
      <c r="B1553" s="47" t="s">
        <v>715</v>
      </c>
      <c r="C1553" s="10">
        <v>15</v>
      </c>
      <c r="D1553" s="10"/>
      <c r="E1553" s="10">
        <v>100</v>
      </c>
      <c r="F1553" s="10"/>
      <c r="G1553" s="10">
        <v>25</v>
      </c>
      <c r="H1553" s="10"/>
      <c r="I1553" s="10"/>
      <c r="J1553" s="10"/>
      <c r="K1553" s="10"/>
      <c r="L1553" s="10"/>
      <c r="M1553" s="10">
        <v>140</v>
      </c>
      <c r="N1553" s="10"/>
    </row>
    <row r="1554" spans="2:14" x14ac:dyDescent="0.2">
      <c r="B1554" s="11" t="s">
        <v>639</v>
      </c>
      <c r="C1554" s="10">
        <v>17</v>
      </c>
      <c r="D1554" s="10"/>
      <c r="E1554" s="10">
        <v>150</v>
      </c>
      <c r="F1554" s="10"/>
      <c r="G1554" s="10">
        <v>25</v>
      </c>
      <c r="H1554" s="10"/>
      <c r="I1554" s="10"/>
      <c r="J1554" s="10"/>
      <c r="K1554" s="10"/>
      <c r="L1554" s="10"/>
      <c r="M1554" s="10">
        <v>192</v>
      </c>
      <c r="N1554" s="10"/>
    </row>
    <row r="1555" spans="2:14" x14ac:dyDescent="0.2">
      <c r="B1555" s="47" t="s">
        <v>715</v>
      </c>
      <c r="C1555" s="10">
        <v>17</v>
      </c>
      <c r="D1555" s="10"/>
      <c r="E1555" s="10">
        <v>150</v>
      </c>
      <c r="F1555" s="10"/>
      <c r="G1555" s="10">
        <v>25</v>
      </c>
      <c r="H1555" s="10"/>
      <c r="I1555" s="10"/>
      <c r="J1555" s="10"/>
      <c r="K1555" s="10"/>
      <c r="L1555" s="10"/>
      <c r="M1555" s="10">
        <v>192</v>
      </c>
      <c r="N1555" s="10"/>
    </row>
    <row r="1556" spans="2:14" x14ac:dyDescent="0.2">
      <c r="B1556" s="11" t="s">
        <v>309</v>
      </c>
      <c r="C1556" s="10">
        <v>21</v>
      </c>
      <c r="D1556" s="10"/>
      <c r="E1556" s="10">
        <v>100</v>
      </c>
      <c r="F1556" s="10"/>
      <c r="G1556" s="10">
        <v>29</v>
      </c>
      <c r="H1556" s="10"/>
      <c r="I1556" s="10"/>
      <c r="J1556" s="10"/>
      <c r="K1556" s="10"/>
      <c r="L1556" s="10"/>
      <c r="M1556" s="10">
        <v>150</v>
      </c>
      <c r="N1556" s="10"/>
    </row>
    <row r="1557" spans="2:14" x14ac:dyDescent="0.2">
      <c r="B1557" s="47" t="s">
        <v>715</v>
      </c>
      <c r="C1557" s="10">
        <v>21</v>
      </c>
      <c r="D1557" s="10"/>
      <c r="E1557" s="10">
        <v>100</v>
      </c>
      <c r="F1557" s="10"/>
      <c r="G1557" s="10">
        <v>29</v>
      </c>
      <c r="H1557" s="10"/>
      <c r="I1557" s="10"/>
      <c r="J1557" s="10"/>
      <c r="K1557" s="10"/>
      <c r="L1557" s="10"/>
      <c r="M1557" s="10">
        <v>150</v>
      </c>
      <c r="N1557" s="10"/>
    </row>
    <row r="1558" spans="2:14" x14ac:dyDescent="0.2">
      <c r="B1558" s="11" t="s">
        <v>390</v>
      </c>
      <c r="C1558" s="10">
        <v>10</v>
      </c>
      <c r="D1558" s="10"/>
      <c r="E1558" s="10">
        <v>250</v>
      </c>
      <c r="F1558" s="10">
        <v>158</v>
      </c>
      <c r="G1558" s="10">
        <v>50</v>
      </c>
      <c r="H1558" s="10">
        <v>41</v>
      </c>
      <c r="I1558" s="10"/>
      <c r="J1558" s="10"/>
      <c r="K1558" s="10"/>
      <c r="L1558" s="10"/>
      <c r="M1558" s="10">
        <v>310</v>
      </c>
      <c r="N1558" s="10">
        <v>199</v>
      </c>
    </row>
    <row r="1559" spans="2:14" x14ac:dyDescent="0.2">
      <c r="B1559" s="47" t="s">
        <v>715</v>
      </c>
      <c r="C1559" s="10">
        <v>10</v>
      </c>
      <c r="D1559" s="10"/>
      <c r="E1559" s="10">
        <v>250</v>
      </c>
      <c r="F1559" s="10">
        <v>158</v>
      </c>
      <c r="G1559" s="10">
        <v>50</v>
      </c>
      <c r="H1559" s="10">
        <v>41</v>
      </c>
      <c r="I1559" s="10"/>
      <c r="J1559" s="10"/>
      <c r="K1559" s="10"/>
      <c r="L1559" s="10"/>
      <c r="M1559" s="10">
        <v>310</v>
      </c>
      <c r="N1559" s="10">
        <v>199</v>
      </c>
    </row>
    <row r="1560" spans="2:14" x14ac:dyDescent="0.2">
      <c r="B1560" s="11" t="s">
        <v>640</v>
      </c>
      <c r="C1560" s="10"/>
      <c r="D1560" s="10"/>
      <c r="E1560" s="10">
        <v>188</v>
      </c>
      <c r="F1560" s="10">
        <v>188</v>
      </c>
      <c r="G1560" s="10"/>
      <c r="H1560" s="10"/>
      <c r="I1560" s="10"/>
      <c r="J1560" s="10"/>
      <c r="K1560" s="10"/>
      <c r="L1560" s="10"/>
      <c r="M1560" s="10">
        <v>188</v>
      </c>
      <c r="N1560" s="10">
        <v>188</v>
      </c>
    </row>
    <row r="1561" spans="2:14" x14ac:dyDescent="0.2">
      <c r="B1561" s="47" t="s">
        <v>116</v>
      </c>
      <c r="C1561" s="10"/>
      <c r="D1561" s="10"/>
      <c r="E1561" s="10">
        <v>188</v>
      </c>
      <c r="F1561" s="10">
        <v>188</v>
      </c>
      <c r="G1561" s="10"/>
      <c r="H1561" s="10"/>
      <c r="I1561" s="10"/>
      <c r="J1561" s="10"/>
      <c r="K1561" s="10"/>
      <c r="L1561" s="10"/>
      <c r="M1561" s="10">
        <v>188</v>
      </c>
      <c r="N1561" s="10">
        <v>188</v>
      </c>
    </row>
    <row r="1562" spans="2:14" x14ac:dyDescent="0.2">
      <c r="B1562" s="11" t="s">
        <v>81</v>
      </c>
      <c r="C1562" s="10">
        <v>24</v>
      </c>
      <c r="D1562" s="10"/>
      <c r="E1562" s="10">
        <v>80</v>
      </c>
      <c r="F1562" s="10"/>
      <c r="G1562" s="10">
        <v>5</v>
      </c>
      <c r="H1562" s="10"/>
      <c r="I1562" s="10"/>
      <c r="J1562" s="10"/>
      <c r="K1562" s="10"/>
      <c r="L1562" s="10"/>
      <c r="M1562" s="10">
        <v>109</v>
      </c>
      <c r="N1562" s="10"/>
    </row>
    <row r="1563" spans="2:14" x14ac:dyDescent="0.2">
      <c r="B1563" s="47" t="s">
        <v>715</v>
      </c>
      <c r="C1563" s="10">
        <v>24</v>
      </c>
      <c r="D1563" s="10"/>
      <c r="E1563" s="10">
        <v>80</v>
      </c>
      <c r="F1563" s="10"/>
      <c r="G1563" s="10">
        <v>5</v>
      </c>
      <c r="H1563" s="10"/>
      <c r="I1563" s="10"/>
      <c r="J1563" s="10"/>
      <c r="K1563" s="10"/>
      <c r="L1563" s="10"/>
      <c r="M1563" s="10">
        <v>109</v>
      </c>
      <c r="N1563" s="10"/>
    </row>
    <row r="1564" spans="2:14" x14ac:dyDescent="0.2">
      <c r="B1564" s="11" t="s">
        <v>641</v>
      </c>
      <c r="C1564" s="10">
        <v>22</v>
      </c>
      <c r="D1564" s="10"/>
      <c r="E1564" s="10">
        <v>100</v>
      </c>
      <c r="F1564" s="10"/>
      <c r="G1564" s="10">
        <v>40</v>
      </c>
      <c r="H1564" s="10"/>
      <c r="I1564" s="10"/>
      <c r="J1564" s="10"/>
      <c r="K1564" s="10"/>
      <c r="L1564" s="10"/>
      <c r="M1564" s="10">
        <v>162</v>
      </c>
      <c r="N1564" s="10"/>
    </row>
    <row r="1565" spans="2:14" x14ac:dyDescent="0.2">
      <c r="B1565" s="47" t="s">
        <v>715</v>
      </c>
      <c r="C1565" s="10">
        <v>22</v>
      </c>
      <c r="D1565" s="10"/>
      <c r="E1565" s="10">
        <v>100</v>
      </c>
      <c r="F1565" s="10"/>
      <c r="G1565" s="10">
        <v>40</v>
      </c>
      <c r="H1565" s="10"/>
      <c r="I1565" s="10"/>
      <c r="J1565" s="10"/>
      <c r="K1565" s="10"/>
      <c r="L1565" s="10"/>
      <c r="M1565" s="10">
        <v>162</v>
      </c>
      <c r="N1565" s="10"/>
    </row>
    <row r="1566" spans="2:14" x14ac:dyDescent="0.2">
      <c r="B1566" s="11" t="s">
        <v>642</v>
      </c>
      <c r="C1566" s="10">
        <v>25</v>
      </c>
      <c r="D1566" s="10"/>
      <c r="E1566" s="10">
        <v>80</v>
      </c>
      <c r="F1566" s="10"/>
      <c r="G1566" s="10">
        <v>10</v>
      </c>
      <c r="H1566" s="10"/>
      <c r="I1566" s="10"/>
      <c r="J1566" s="10"/>
      <c r="K1566" s="10"/>
      <c r="L1566" s="10"/>
      <c r="M1566" s="10">
        <v>115</v>
      </c>
      <c r="N1566" s="10"/>
    </row>
    <row r="1567" spans="2:14" x14ac:dyDescent="0.2">
      <c r="B1567" s="47" t="s">
        <v>715</v>
      </c>
      <c r="C1567" s="10">
        <v>25</v>
      </c>
      <c r="D1567" s="10"/>
      <c r="E1567" s="10">
        <v>80</v>
      </c>
      <c r="F1567" s="10"/>
      <c r="G1567" s="10">
        <v>10</v>
      </c>
      <c r="H1567" s="10"/>
      <c r="I1567" s="10"/>
      <c r="J1567" s="10"/>
      <c r="K1567" s="10"/>
      <c r="L1567" s="10"/>
      <c r="M1567" s="10">
        <v>115</v>
      </c>
      <c r="N1567" s="10"/>
    </row>
    <row r="1568" spans="2:14" x14ac:dyDescent="0.2">
      <c r="B1568" s="7" t="s">
        <v>660</v>
      </c>
      <c r="C1568" s="10"/>
      <c r="D1568" s="10"/>
      <c r="E1568" s="10">
        <v>200</v>
      </c>
      <c r="F1568" s="10"/>
      <c r="G1568" s="10">
        <v>651</v>
      </c>
      <c r="H1568" s="10"/>
      <c r="I1568" s="10"/>
      <c r="J1568" s="10"/>
      <c r="K1568" s="10"/>
      <c r="L1568" s="10"/>
      <c r="M1568" s="10">
        <v>851</v>
      </c>
      <c r="N1568" s="10"/>
    </row>
    <row r="1569" spans="2:14" x14ac:dyDescent="0.2">
      <c r="B1569" s="11" t="s">
        <v>660</v>
      </c>
      <c r="C1569" s="10"/>
      <c r="D1569" s="10"/>
      <c r="E1569" s="10">
        <v>200</v>
      </c>
      <c r="F1569" s="10"/>
      <c r="G1569" s="10">
        <v>651</v>
      </c>
      <c r="H1569" s="10"/>
      <c r="I1569" s="10"/>
      <c r="J1569" s="10"/>
      <c r="K1569" s="10"/>
      <c r="L1569" s="10"/>
      <c r="M1569" s="10">
        <v>851</v>
      </c>
      <c r="N1569" s="10"/>
    </row>
    <row r="1570" spans="2:14" x14ac:dyDescent="0.2">
      <c r="B1570" s="47" t="s">
        <v>780</v>
      </c>
      <c r="C1570" s="10"/>
      <c r="D1570" s="10"/>
      <c r="E1570" s="10"/>
      <c r="F1570" s="10"/>
      <c r="G1570" s="10">
        <v>551</v>
      </c>
      <c r="H1570" s="10"/>
      <c r="I1570" s="10"/>
      <c r="J1570" s="10"/>
      <c r="K1570" s="10"/>
      <c r="L1570" s="10"/>
      <c r="M1570" s="10">
        <v>551</v>
      </c>
      <c r="N1570" s="10"/>
    </row>
    <row r="1571" spans="2:14" x14ac:dyDescent="0.2">
      <c r="B1571" s="47" t="s">
        <v>781</v>
      </c>
      <c r="C1571" s="10"/>
      <c r="D1571" s="10"/>
      <c r="E1571" s="10">
        <v>200</v>
      </c>
      <c r="F1571" s="10"/>
      <c r="G1571" s="10">
        <v>100</v>
      </c>
      <c r="H1571" s="10"/>
      <c r="I1571" s="10"/>
      <c r="J1571" s="10"/>
      <c r="K1571" s="10"/>
      <c r="L1571" s="10"/>
      <c r="M1571" s="10">
        <v>300</v>
      </c>
      <c r="N1571" s="10"/>
    </row>
    <row r="1572" spans="2:14" x14ac:dyDescent="0.2">
      <c r="B1572" s="1" t="s">
        <v>38</v>
      </c>
      <c r="C1572" s="10"/>
      <c r="D1572" s="10"/>
      <c r="E1572" s="10">
        <v>3491</v>
      </c>
      <c r="F1572" s="10">
        <v>2170</v>
      </c>
      <c r="G1572" s="10">
        <v>886</v>
      </c>
      <c r="H1572" s="10">
        <v>1</v>
      </c>
      <c r="I1572" s="10"/>
      <c r="J1572" s="10"/>
      <c r="K1572" s="10"/>
      <c r="L1572" s="10"/>
      <c r="M1572" s="10">
        <v>4377</v>
      </c>
      <c r="N1572" s="10">
        <v>2171</v>
      </c>
    </row>
    <row r="1573" spans="2:14" x14ac:dyDescent="0.2">
      <c r="B1573" s="7" t="s">
        <v>102</v>
      </c>
      <c r="C1573" s="10"/>
      <c r="D1573" s="10"/>
      <c r="E1573" s="10">
        <v>285</v>
      </c>
      <c r="F1573" s="10">
        <v>285</v>
      </c>
      <c r="G1573" s="10"/>
      <c r="H1573" s="10"/>
      <c r="I1573" s="10"/>
      <c r="J1573" s="10"/>
      <c r="K1573" s="10"/>
      <c r="L1573" s="10"/>
      <c r="M1573" s="10">
        <v>285</v>
      </c>
      <c r="N1573" s="10">
        <v>285</v>
      </c>
    </row>
    <row r="1574" spans="2:14" x14ac:dyDescent="0.2">
      <c r="B1574" s="11" t="s">
        <v>226</v>
      </c>
      <c r="C1574" s="10"/>
      <c r="D1574" s="10"/>
      <c r="E1574" s="10">
        <v>84</v>
      </c>
      <c r="F1574" s="10">
        <v>84</v>
      </c>
      <c r="G1574" s="10"/>
      <c r="H1574" s="10"/>
      <c r="I1574" s="10"/>
      <c r="J1574" s="10"/>
      <c r="K1574" s="10"/>
      <c r="L1574" s="10"/>
      <c r="M1574" s="10">
        <v>84</v>
      </c>
      <c r="N1574" s="10">
        <v>84</v>
      </c>
    </row>
    <row r="1575" spans="2:14" x14ac:dyDescent="0.2">
      <c r="B1575" s="47" t="s">
        <v>688</v>
      </c>
      <c r="C1575" s="10"/>
      <c r="D1575" s="10"/>
      <c r="E1575" s="10">
        <v>84</v>
      </c>
      <c r="F1575" s="10">
        <v>84</v>
      </c>
      <c r="G1575" s="10"/>
      <c r="H1575" s="10"/>
      <c r="I1575" s="10"/>
      <c r="J1575" s="10"/>
      <c r="K1575" s="10"/>
      <c r="L1575" s="10"/>
      <c r="M1575" s="10">
        <v>84</v>
      </c>
      <c r="N1575" s="10">
        <v>84</v>
      </c>
    </row>
    <row r="1576" spans="2:14" x14ac:dyDescent="0.2">
      <c r="B1576" s="11" t="s">
        <v>643</v>
      </c>
      <c r="C1576" s="10"/>
      <c r="D1576" s="10"/>
      <c r="E1576" s="10">
        <v>118</v>
      </c>
      <c r="F1576" s="10">
        <v>118</v>
      </c>
      <c r="G1576" s="10"/>
      <c r="H1576" s="10"/>
      <c r="I1576" s="10"/>
      <c r="J1576" s="10"/>
      <c r="K1576" s="10"/>
      <c r="L1576" s="10"/>
      <c r="M1576" s="10">
        <v>118</v>
      </c>
      <c r="N1576" s="10">
        <v>118</v>
      </c>
    </row>
    <row r="1577" spans="2:14" x14ac:dyDescent="0.2">
      <c r="B1577" s="47" t="s">
        <v>688</v>
      </c>
      <c r="C1577" s="10"/>
      <c r="D1577" s="10"/>
      <c r="E1577" s="10">
        <v>118</v>
      </c>
      <c r="F1577" s="10">
        <v>118</v>
      </c>
      <c r="G1577" s="10"/>
      <c r="H1577" s="10"/>
      <c r="I1577" s="10"/>
      <c r="J1577" s="10"/>
      <c r="K1577" s="10"/>
      <c r="L1577" s="10"/>
      <c r="M1577" s="10">
        <v>118</v>
      </c>
      <c r="N1577" s="10">
        <v>118</v>
      </c>
    </row>
    <row r="1578" spans="2:14" x14ac:dyDescent="0.2">
      <c r="B1578" s="11" t="s">
        <v>660</v>
      </c>
      <c r="C1578" s="10"/>
      <c r="D1578" s="10"/>
      <c r="E1578" s="10">
        <v>83</v>
      </c>
      <c r="F1578" s="10">
        <v>83</v>
      </c>
      <c r="G1578" s="10"/>
      <c r="H1578" s="10"/>
      <c r="I1578" s="10"/>
      <c r="J1578" s="10"/>
      <c r="K1578" s="10"/>
      <c r="L1578" s="10"/>
      <c r="M1578" s="10">
        <v>83</v>
      </c>
      <c r="N1578" s="10">
        <v>83</v>
      </c>
    </row>
    <row r="1579" spans="2:14" x14ac:dyDescent="0.2">
      <c r="B1579" s="47" t="s">
        <v>674</v>
      </c>
      <c r="C1579" s="10"/>
      <c r="D1579" s="10"/>
      <c r="E1579" s="10">
        <v>83</v>
      </c>
      <c r="F1579" s="10">
        <v>83</v>
      </c>
      <c r="G1579" s="10"/>
      <c r="H1579" s="10"/>
      <c r="I1579" s="10"/>
      <c r="J1579" s="10"/>
      <c r="K1579" s="10"/>
      <c r="L1579" s="10"/>
      <c r="M1579" s="10">
        <v>83</v>
      </c>
      <c r="N1579" s="10">
        <v>83</v>
      </c>
    </row>
    <row r="1580" spans="2:14" x14ac:dyDescent="0.2">
      <c r="B1580" s="7" t="s">
        <v>103</v>
      </c>
      <c r="C1580" s="10"/>
      <c r="D1580" s="10"/>
      <c r="E1580" s="10">
        <v>1243</v>
      </c>
      <c r="F1580" s="10">
        <v>422</v>
      </c>
      <c r="G1580" s="10">
        <v>886</v>
      </c>
      <c r="H1580" s="10">
        <v>1</v>
      </c>
      <c r="I1580" s="10"/>
      <c r="J1580" s="10"/>
      <c r="K1580" s="10"/>
      <c r="L1580" s="10"/>
      <c r="M1580" s="10">
        <v>2129</v>
      </c>
      <c r="N1580" s="10">
        <v>423</v>
      </c>
    </row>
    <row r="1581" spans="2:14" x14ac:dyDescent="0.2">
      <c r="B1581" s="11" t="s">
        <v>644</v>
      </c>
      <c r="C1581" s="10"/>
      <c r="D1581" s="10"/>
      <c r="E1581" s="10">
        <v>152</v>
      </c>
      <c r="F1581" s="10">
        <v>137</v>
      </c>
      <c r="G1581" s="10">
        <v>115</v>
      </c>
      <c r="H1581" s="10">
        <v>0</v>
      </c>
      <c r="I1581" s="10"/>
      <c r="J1581" s="10"/>
      <c r="K1581" s="10"/>
      <c r="L1581" s="10"/>
      <c r="M1581" s="10">
        <v>267</v>
      </c>
      <c r="N1581" s="10">
        <v>137</v>
      </c>
    </row>
    <row r="1582" spans="2:14" x14ac:dyDescent="0.2">
      <c r="B1582" s="47" t="s">
        <v>688</v>
      </c>
      <c r="C1582" s="10"/>
      <c r="D1582" s="10"/>
      <c r="E1582" s="10">
        <v>137</v>
      </c>
      <c r="F1582" s="10">
        <v>137</v>
      </c>
      <c r="G1582" s="10"/>
      <c r="H1582" s="10"/>
      <c r="I1582" s="10"/>
      <c r="J1582" s="10"/>
      <c r="K1582" s="10"/>
      <c r="L1582" s="10"/>
      <c r="M1582" s="10">
        <v>137</v>
      </c>
      <c r="N1582" s="10">
        <v>137</v>
      </c>
    </row>
    <row r="1583" spans="2:14" x14ac:dyDescent="0.2">
      <c r="B1583" s="47" t="s">
        <v>717</v>
      </c>
      <c r="C1583" s="10"/>
      <c r="D1583" s="10"/>
      <c r="E1583" s="10">
        <v>15</v>
      </c>
      <c r="F1583" s="10">
        <v>0</v>
      </c>
      <c r="G1583" s="10">
        <v>115</v>
      </c>
      <c r="H1583" s="10">
        <v>0</v>
      </c>
      <c r="I1583" s="10"/>
      <c r="J1583" s="10"/>
      <c r="K1583" s="10"/>
      <c r="L1583" s="10"/>
      <c r="M1583" s="10">
        <v>130</v>
      </c>
      <c r="N1583" s="10">
        <v>0</v>
      </c>
    </row>
    <row r="1584" spans="2:14" x14ac:dyDescent="0.2">
      <c r="B1584" s="11" t="s">
        <v>645</v>
      </c>
      <c r="C1584" s="10"/>
      <c r="D1584" s="10"/>
      <c r="E1584" s="10">
        <v>115</v>
      </c>
      <c r="F1584" s="10">
        <v>0</v>
      </c>
      <c r="G1584" s="10">
        <v>115</v>
      </c>
      <c r="H1584" s="10">
        <v>0</v>
      </c>
      <c r="I1584" s="10"/>
      <c r="J1584" s="10"/>
      <c r="K1584" s="10"/>
      <c r="L1584" s="10"/>
      <c r="M1584" s="10">
        <v>230</v>
      </c>
      <c r="N1584" s="10">
        <v>0</v>
      </c>
    </row>
    <row r="1585" spans="2:14" x14ac:dyDescent="0.2">
      <c r="B1585" s="47" t="s">
        <v>717</v>
      </c>
      <c r="C1585" s="10"/>
      <c r="D1585" s="10"/>
      <c r="E1585" s="10">
        <v>115</v>
      </c>
      <c r="F1585" s="10">
        <v>0</v>
      </c>
      <c r="G1585" s="10">
        <v>115</v>
      </c>
      <c r="H1585" s="10">
        <v>0</v>
      </c>
      <c r="I1585" s="10"/>
      <c r="J1585" s="10"/>
      <c r="K1585" s="10"/>
      <c r="L1585" s="10"/>
      <c r="M1585" s="10">
        <v>230</v>
      </c>
      <c r="N1585" s="10">
        <v>0</v>
      </c>
    </row>
    <row r="1586" spans="2:14" x14ac:dyDescent="0.2">
      <c r="B1586" s="11" t="s">
        <v>646</v>
      </c>
      <c r="C1586" s="10"/>
      <c r="D1586" s="10"/>
      <c r="E1586" s="10">
        <v>115</v>
      </c>
      <c r="F1586" s="10">
        <v>0</v>
      </c>
      <c r="G1586" s="10">
        <v>115</v>
      </c>
      <c r="H1586" s="10">
        <v>0</v>
      </c>
      <c r="I1586" s="10"/>
      <c r="J1586" s="10"/>
      <c r="K1586" s="10"/>
      <c r="L1586" s="10"/>
      <c r="M1586" s="10">
        <v>230</v>
      </c>
      <c r="N1586" s="10">
        <v>0</v>
      </c>
    </row>
    <row r="1587" spans="2:14" x14ac:dyDescent="0.2">
      <c r="B1587" s="47" t="s">
        <v>717</v>
      </c>
      <c r="C1587" s="10"/>
      <c r="D1587" s="10"/>
      <c r="E1587" s="10">
        <v>115</v>
      </c>
      <c r="F1587" s="10">
        <v>0</v>
      </c>
      <c r="G1587" s="10">
        <v>115</v>
      </c>
      <c r="H1587" s="10">
        <v>0</v>
      </c>
      <c r="I1587" s="10"/>
      <c r="J1587" s="10"/>
      <c r="K1587" s="10"/>
      <c r="L1587" s="10"/>
      <c r="M1587" s="10">
        <v>230</v>
      </c>
      <c r="N1587" s="10">
        <v>0</v>
      </c>
    </row>
    <row r="1588" spans="2:14" x14ac:dyDescent="0.2">
      <c r="B1588" s="11" t="s">
        <v>28</v>
      </c>
      <c r="C1588" s="10"/>
      <c r="D1588" s="10"/>
      <c r="E1588" s="10">
        <v>71</v>
      </c>
      <c r="F1588" s="10">
        <v>0</v>
      </c>
      <c r="G1588" s="10"/>
      <c r="H1588" s="10"/>
      <c r="I1588" s="10"/>
      <c r="J1588" s="10"/>
      <c r="K1588" s="10"/>
      <c r="L1588" s="10"/>
      <c r="M1588" s="10">
        <v>71</v>
      </c>
      <c r="N1588" s="10">
        <v>0</v>
      </c>
    </row>
    <row r="1589" spans="2:14" x14ac:dyDescent="0.2">
      <c r="B1589" s="47" t="s">
        <v>688</v>
      </c>
      <c r="C1589" s="10"/>
      <c r="D1589" s="10"/>
      <c r="E1589" s="10">
        <v>71</v>
      </c>
      <c r="F1589" s="10">
        <v>0</v>
      </c>
      <c r="G1589" s="10"/>
      <c r="H1589" s="10"/>
      <c r="I1589" s="10"/>
      <c r="J1589" s="10"/>
      <c r="K1589" s="10"/>
      <c r="L1589" s="10"/>
      <c r="M1589" s="10">
        <v>71</v>
      </c>
      <c r="N1589" s="10">
        <v>0</v>
      </c>
    </row>
    <row r="1590" spans="2:14" x14ac:dyDescent="0.2">
      <c r="B1590" s="11" t="s">
        <v>647</v>
      </c>
      <c r="C1590" s="10"/>
      <c r="D1590" s="10"/>
      <c r="E1590" s="10">
        <v>115</v>
      </c>
      <c r="F1590" s="10">
        <v>0</v>
      </c>
      <c r="G1590" s="10">
        <v>115</v>
      </c>
      <c r="H1590" s="10">
        <v>0</v>
      </c>
      <c r="I1590" s="10"/>
      <c r="J1590" s="10"/>
      <c r="K1590" s="10"/>
      <c r="L1590" s="10"/>
      <c r="M1590" s="10">
        <v>230</v>
      </c>
      <c r="N1590" s="10">
        <v>0</v>
      </c>
    </row>
    <row r="1591" spans="2:14" x14ac:dyDescent="0.2">
      <c r="B1591" s="47" t="s">
        <v>717</v>
      </c>
      <c r="C1591" s="10"/>
      <c r="D1591" s="10"/>
      <c r="E1591" s="10">
        <v>115</v>
      </c>
      <c r="F1591" s="10">
        <v>0</v>
      </c>
      <c r="G1591" s="10">
        <v>115</v>
      </c>
      <c r="H1591" s="10">
        <v>0</v>
      </c>
      <c r="I1591" s="10"/>
      <c r="J1591" s="10"/>
      <c r="K1591" s="10"/>
      <c r="L1591" s="10"/>
      <c r="M1591" s="10">
        <v>230</v>
      </c>
      <c r="N1591" s="10">
        <v>0</v>
      </c>
    </row>
    <row r="1592" spans="2:14" x14ac:dyDescent="0.2">
      <c r="B1592" s="11" t="s">
        <v>648</v>
      </c>
      <c r="C1592" s="10"/>
      <c r="D1592" s="10"/>
      <c r="E1592" s="10">
        <v>15</v>
      </c>
      <c r="F1592" s="10">
        <v>0</v>
      </c>
      <c r="G1592" s="10">
        <v>27</v>
      </c>
      <c r="H1592" s="10">
        <v>0</v>
      </c>
      <c r="I1592" s="10"/>
      <c r="J1592" s="10"/>
      <c r="K1592" s="10"/>
      <c r="L1592" s="10"/>
      <c r="M1592" s="10">
        <v>42</v>
      </c>
      <c r="N1592" s="10">
        <v>0</v>
      </c>
    </row>
    <row r="1593" spans="2:14" x14ac:dyDescent="0.2">
      <c r="B1593" s="47" t="s">
        <v>717</v>
      </c>
      <c r="C1593" s="10"/>
      <c r="D1593" s="10"/>
      <c r="E1593" s="10">
        <v>15</v>
      </c>
      <c r="F1593" s="10">
        <v>0</v>
      </c>
      <c r="G1593" s="10">
        <v>27</v>
      </c>
      <c r="H1593" s="10">
        <v>0</v>
      </c>
      <c r="I1593" s="10"/>
      <c r="J1593" s="10"/>
      <c r="K1593" s="10"/>
      <c r="L1593" s="10"/>
      <c r="M1593" s="10">
        <v>42</v>
      </c>
      <c r="N1593" s="10">
        <v>0</v>
      </c>
    </row>
    <row r="1594" spans="2:14" x14ac:dyDescent="0.2">
      <c r="B1594" s="11" t="s">
        <v>140</v>
      </c>
      <c r="C1594" s="10"/>
      <c r="D1594" s="10"/>
      <c r="E1594" s="10">
        <v>115</v>
      </c>
      <c r="F1594" s="10">
        <v>100</v>
      </c>
      <c r="G1594" s="10">
        <v>27</v>
      </c>
      <c r="H1594" s="10">
        <v>0</v>
      </c>
      <c r="I1594" s="10"/>
      <c r="J1594" s="10"/>
      <c r="K1594" s="10"/>
      <c r="L1594" s="10"/>
      <c r="M1594" s="10">
        <v>142</v>
      </c>
      <c r="N1594" s="10">
        <v>100</v>
      </c>
    </row>
    <row r="1595" spans="2:14" x14ac:dyDescent="0.2">
      <c r="B1595" s="47" t="s">
        <v>688</v>
      </c>
      <c r="C1595" s="10"/>
      <c r="D1595" s="10"/>
      <c r="E1595" s="10">
        <v>100</v>
      </c>
      <c r="F1595" s="10">
        <v>100</v>
      </c>
      <c r="G1595" s="10"/>
      <c r="H1595" s="10"/>
      <c r="I1595" s="10"/>
      <c r="J1595" s="10"/>
      <c r="K1595" s="10"/>
      <c r="L1595" s="10"/>
      <c r="M1595" s="10">
        <v>100</v>
      </c>
      <c r="N1595" s="10">
        <v>100</v>
      </c>
    </row>
    <row r="1596" spans="2:14" x14ac:dyDescent="0.2">
      <c r="B1596" s="47" t="s">
        <v>717</v>
      </c>
      <c r="C1596" s="10"/>
      <c r="D1596" s="10"/>
      <c r="E1596" s="10">
        <v>15</v>
      </c>
      <c r="F1596" s="10">
        <v>0</v>
      </c>
      <c r="G1596" s="10">
        <v>27</v>
      </c>
      <c r="H1596" s="10">
        <v>0</v>
      </c>
      <c r="I1596" s="10"/>
      <c r="J1596" s="10"/>
      <c r="K1596" s="10"/>
      <c r="L1596" s="10"/>
      <c r="M1596" s="10">
        <v>42</v>
      </c>
      <c r="N1596" s="10">
        <v>0</v>
      </c>
    </row>
    <row r="1597" spans="2:14" x14ac:dyDescent="0.2">
      <c r="B1597" s="11" t="s">
        <v>57</v>
      </c>
      <c r="C1597" s="10"/>
      <c r="D1597" s="10"/>
      <c r="E1597" s="10">
        <v>200</v>
      </c>
      <c r="F1597" s="10">
        <v>85</v>
      </c>
      <c r="G1597" s="10">
        <v>115</v>
      </c>
      <c r="H1597" s="10">
        <v>0</v>
      </c>
      <c r="I1597" s="10"/>
      <c r="J1597" s="10"/>
      <c r="K1597" s="10"/>
      <c r="L1597" s="10"/>
      <c r="M1597" s="10">
        <v>315</v>
      </c>
      <c r="N1597" s="10">
        <v>85</v>
      </c>
    </row>
    <row r="1598" spans="2:14" x14ac:dyDescent="0.2">
      <c r="B1598" s="47" t="s">
        <v>688</v>
      </c>
      <c r="C1598" s="10"/>
      <c r="D1598" s="10"/>
      <c r="E1598" s="10">
        <v>85</v>
      </c>
      <c r="F1598" s="10">
        <v>85</v>
      </c>
      <c r="G1598" s="10"/>
      <c r="H1598" s="10"/>
      <c r="I1598" s="10"/>
      <c r="J1598" s="10"/>
      <c r="K1598" s="10"/>
      <c r="L1598" s="10"/>
      <c r="M1598" s="10">
        <v>85</v>
      </c>
      <c r="N1598" s="10">
        <v>85</v>
      </c>
    </row>
    <row r="1599" spans="2:14" x14ac:dyDescent="0.2">
      <c r="B1599" s="47" t="s">
        <v>10</v>
      </c>
      <c r="C1599" s="10"/>
      <c r="D1599" s="10"/>
      <c r="E1599" s="10"/>
      <c r="F1599" s="10"/>
      <c r="G1599" s="10"/>
      <c r="H1599" s="10"/>
      <c r="I1599" s="10"/>
      <c r="J1599" s="10"/>
      <c r="K1599" s="10"/>
      <c r="L1599" s="10"/>
      <c r="M1599" s="10"/>
      <c r="N1599" s="10"/>
    </row>
    <row r="1600" spans="2:14" x14ac:dyDescent="0.2">
      <c r="B1600" s="47" t="s">
        <v>717</v>
      </c>
      <c r="C1600" s="10"/>
      <c r="D1600" s="10"/>
      <c r="E1600" s="10">
        <v>115</v>
      </c>
      <c r="F1600" s="10">
        <v>0</v>
      </c>
      <c r="G1600" s="10">
        <v>115</v>
      </c>
      <c r="H1600" s="10">
        <v>0</v>
      </c>
      <c r="I1600" s="10"/>
      <c r="J1600" s="10"/>
      <c r="K1600" s="10"/>
      <c r="L1600" s="10"/>
      <c r="M1600" s="10">
        <v>230</v>
      </c>
      <c r="N1600" s="10">
        <v>0</v>
      </c>
    </row>
    <row r="1601" spans="2:14" x14ac:dyDescent="0.2">
      <c r="B1601" s="11" t="s">
        <v>649</v>
      </c>
      <c r="C1601" s="10"/>
      <c r="D1601" s="10"/>
      <c r="E1601" s="10">
        <v>15</v>
      </c>
      <c r="F1601" s="10">
        <v>0</v>
      </c>
      <c r="G1601" s="10">
        <v>27</v>
      </c>
      <c r="H1601" s="10">
        <v>1</v>
      </c>
      <c r="I1601" s="10"/>
      <c r="J1601" s="10"/>
      <c r="K1601" s="10"/>
      <c r="L1601" s="10"/>
      <c r="M1601" s="10">
        <v>42</v>
      </c>
      <c r="N1601" s="10">
        <v>1</v>
      </c>
    </row>
    <row r="1602" spans="2:14" x14ac:dyDescent="0.2">
      <c r="B1602" s="47" t="s">
        <v>717</v>
      </c>
      <c r="C1602" s="10"/>
      <c r="D1602" s="10"/>
      <c r="E1602" s="10">
        <v>15</v>
      </c>
      <c r="F1602" s="10">
        <v>0</v>
      </c>
      <c r="G1602" s="10">
        <v>27</v>
      </c>
      <c r="H1602" s="10">
        <v>1</v>
      </c>
      <c r="I1602" s="10"/>
      <c r="J1602" s="10"/>
      <c r="K1602" s="10"/>
      <c r="L1602" s="10"/>
      <c r="M1602" s="10">
        <v>42</v>
      </c>
      <c r="N1602" s="10">
        <v>1</v>
      </c>
    </row>
    <row r="1603" spans="2:14" x14ac:dyDescent="0.2">
      <c r="B1603" s="11" t="s">
        <v>145</v>
      </c>
      <c r="C1603" s="10"/>
      <c r="D1603" s="10"/>
      <c r="E1603" s="10">
        <v>115</v>
      </c>
      <c r="F1603" s="10">
        <v>0</v>
      </c>
      <c r="G1603" s="10">
        <v>115</v>
      </c>
      <c r="H1603" s="10">
        <v>0</v>
      </c>
      <c r="I1603" s="10"/>
      <c r="J1603" s="10"/>
      <c r="K1603" s="10"/>
      <c r="L1603" s="10"/>
      <c r="M1603" s="10">
        <v>230</v>
      </c>
      <c r="N1603" s="10">
        <v>0</v>
      </c>
    </row>
    <row r="1604" spans="2:14" x14ac:dyDescent="0.2">
      <c r="B1604" s="47" t="s">
        <v>717</v>
      </c>
      <c r="C1604" s="10"/>
      <c r="D1604" s="10"/>
      <c r="E1604" s="10">
        <v>115</v>
      </c>
      <c r="F1604" s="10">
        <v>0</v>
      </c>
      <c r="G1604" s="10">
        <v>115</v>
      </c>
      <c r="H1604" s="10">
        <v>0</v>
      </c>
      <c r="I1604" s="10"/>
      <c r="J1604" s="10"/>
      <c r="K1604" s="10"/>
      <c r="L1604" s="10"/>
      <c r="M1604" s="10">
        <v>230</v>
      </c>
      <c r="N1604" s="10">
        <v>0</v>
      </c>
    </row>
    <row r="1605" spans="2:14" x14ac:dyDescent="0.2">
      <c r="B1605" s="11" t="s">
        <v>650</v>
      </c>
      <c r="C1605" s="10"/>
      <c r="D1605" s="10"/>
      <c r="E1605" s="10">
        <v>115</v>
      </c>
      <c r="F1605" s="10">
        <v>0</v>
      </c>
      <c r="G1605" s="10">
        <v>115</v>
      </c>
      <c r="H1605" s="10">
        <v>0</v>
      </c>
      <c r="I1605" s="10"/>
      <c r="J1605" s="10"/>
      <c r="K1605" s="10"/>
      <c r="L1605" s="10"/>
      <c r="M1605" s="10">
        <v>230</v>
      </c>
      <c r="N1605" s="10">
        <v>0</v>
      </c>
    </row>
    <row r="1606" spans="2:14" x14ac:dyDescent="0.2">
      <c r="B1606" s="47" t="s">
        <v>717</v>
      </c>
      <c r="C1606" s="10"/>
      <c r="D1606" s="10"/>
      <c r="E1606" s="10">
        <v>115</v>
      </c>
      <c r="F1606" s="10">
        <v>0</v>
      </c>
      <c r="G1606" s="10">
        <v>115</v>
      </c>
      <c r="H1606" s="10">
        <v>0</v>
      </c>
      <c r="I1606" s="10"/>
      <c r="J1606" s="10"/>
      <c r="K1606" s="10"/>
      <c r="L1606" s="10"/>
      <c r="M1606" s="10">
        <v>230</v>
      </c>
      <c r="N1606" s="10">
        <v>0</v>
      </c>
    </row>
    <row r="1607" spans="2:14" x14ac:dyDescent="0.2">
      <c r="B1607" s="11" t="s">
        <v>660</v>
      </c>
      <c r="C1607" s="10"/>
      <c r="D1607" s="10"/>
      <c r="E1607" s="10">
        <v>100</v>
      </c>
      <c r="F1607" s="10">
        <v>100</v>
      </c>
      <c r="G1607" s="10"/>
      <c r="H1607" s="10"/>
      <c r="I1607" s="10"/>
      <c r="J1607" s="10"/>
      <c r="K1607" s="10"/>
      <c r="L1607" s="10"/>
      <c r="M1607" s="10">
        <v>100</v>
      </c>
      <c r="N1607" s="10">
        <v>100</v>
      </c>
    </row>
    <row r="1608" spans="2:14" x14ac:dyDescent="0.2">
      <c r="B1608" s="47" t="s">
        <v>674</v>
      </c>
      <c r="C1608" s="10"/>
      <c r="D1608" s="10"/>
      <c r="E1608" s="10">
        <v>100</v>
      </c>
      <c r="F1608" s="10">
        <v>100</v>
      </c>
      <c r="G1608" s="10"/>
      <c r="H1608" s="10"/>
      <c r="I1608" s="10"/>
      <c r="J1608" s="10"/>
      <c r="K1608" s="10"/>
      <c r="L1608" s="10"/>
      <c r="M1608" s="10">
        <v>100</v>
      </c>
      <c r="N1608" s="10">
        <v>100</v>
      </c>
    </row>
    <row r="1609" spans="2:14" x14ac:dyDescent="0.2">
      <c r="B1609" s="7" t="s">
        <v>105</v>
      </c>
      <c r="C1609" s="10"/>
      <c r="D1609" s="10"/>
      <c r="E1609" s="10">
        <v>430</v>
      </c>
      <c r="F1609" s="10">
        <v>430</v>
      </c>
      <c r="G1609" s="10"/>
      <c r="H1609" s="10"/>
      <c r="I1609" s="10"/>
      <c r="J1609" s="10"/>
      <c r="K1609" s="10"/>
      <c r="L1609" s="10"/>
      <c r="M1609" s="10">
        <v>430</v>
      </c>
      <c r="N1609" s="10">
        <v>430</v>
      </c>
    </row>
    <row r="1610" spans="2:14" x14ac:dyDescent="0.2">
      <c r="B1610" s="11" t="s">
        <v>367</v>
      </c>
      <c r="C1610" s="10"/>
      <c r="D1610" s="10"/>
      <c r="E1610" s="10">
        <v>116</v>
      </c>
      <c r="F1610" s="10">
        <v>116</v>
      </c>
      <c r="G1610" s="10"/>
      <c r="H1610" s="10"/>
      <c r="I1610" s="10"/>
      <c r="J1610" s="10"/>
      <c r="K1610" s="10"/>
      <c r="L1610" s="10"/>
      <c r="M1610" s="10">
        <v>116</v>
      </c>
      <c r="N1610" s="10">
        <v>116</v>
      </c>
    </row>
    <row r="1611" spans="2:14" x14ac:dyDescent="0.2">
      <c r="B1611" s="47" t="s">
        <v>688</v>
      </c>
      <c r="C1611" s="10"/>
      <c r="D1611" s="10"/>
      <c r="E1611" s="10">
        <v>116</v>
      </c>
      <c r="F1611" s="10">
        <v>116</v>
      </c>
      <c r="G1611" s="10"/>
      <c r="H1611" s="10"/>
      <c r="I1611" s="10"/>
      <c r="J1611" s="10"/>
      <c r="K1611" s="10"/>
      <c r="L1611" s="10"/>
      <c r="M1611" s="10">
        <v>116</v>
      </c>
      <c r="N1611" s="10">
        <v>116</v>
      </c>
    </row>
    <row r="1612" spans="2:14" x14ac:dyDescent="0.2">
      <c r="B1612" s="11" t="s">
        <v>141</v>
      </c>
      <c r="C1612" s="10"/>
      <c r="D1612" s="10"/>
      <c r="E1612" s="10">
        <v>134</v>
      </c>
      <c r="F1612" s="10">
        <v>134</v>
      </c>
      <c r="G1612" s="10"/>
      <c r="H1612" s="10"/>
      <c r="I1612" s="10"/>
      <c r="J1612" s="10"/>
      <c r="K1612" s="10"/>
      <c r="L1612" s="10"/>
      <c r="M1612" s="10">
        <v>134</v>
      </c>
      <c r="N1612" s="10">
        <v>134</v>
      </c>
    </row>
    <row r="1613" spans="2:14" x14ac:dyDescent="0.2">
      <c r="B1613" s="47" t="s">
        <v>688</v>
      </c>
      <c r="C1613" s="10"/>
      <c r="D1613" s="10"/>
      <c r="E1613" s="10">
        <v>134</v>
      </c>
      <c r="F1613" s="10">
        <v>134</v>
      </c>
      <c r="G1613" s="10"/>
      <c r="H1613" s="10"/>
      <c r="I1613" s="10"/>
      <c r="J1613" s="10"/>
      <c r="K1613" s="10"/>
      <c r="L1613" s="10"/>
      <c r="M1613" s="10">
        <v>134</v>
      </c>
      <c r="N1613" s="10">
        <v>134</v>
      </c>
    </row>
    <row r="1614" spans="2:14" x14ac:dyDescent="0.2">
      <c r="B1614" s="11" t="s">
        <v>395</v>
      </c>
      <c r="C1614" s="10"/>
      <c r="D1614" s="10"/>
      <c r="E1614" s="10">
        <v>55</v>
      </c>
      <c r="F1614" s="10">
        <v>55</v>
      </c>
      <c r="G1614" s="10"/>
      <c r="H1614" s="10"/>
      <c r="I1614" s="10"/>
      <c r="J1614" s="10"/>
      <c r="K1614" s="10"/>
      <c r="L1614" s="10"/>
      <c r="M1614" s="10">
        <v>55</v>
      </c>
      <c r="N1614" s="10">
        <v>55</v>
      </c>
    </row>
    <row r="1615" spans="2:14" x14ac:dyDescent="0.2">
      <c r="B1615" s="47" t="s">
        <v>688</v>
      </c>
      <c r="C1615" s="10"/>
      <c r="D1615" s="10"/>
      <c r="E1615" s="10">
        <v>55</v>
      </c>
      <c r="F1615" s="10">
        <v>55</v>
      </c>
      <c r="G1615" s="10"/>
      <c r="H1615" s="10"/>
      <c r="I1615" s="10"/>
      <c r="J1615" s="10"/>
      <c r="K1615" s="10"/>
      <c r="L1615" s="10"/>
      <c r="M1615" s="10">
        <v>55</v>
      </c>
      <c r="N1615" s="10">
        <v>55</v>
      </c>
    </row>
    <row r="1616" spans="2:14" x14ac:dyDescent="0.2">
      <c r="B1616" s="11" t="s">
        <v>660</v>
      </c>
      <c r="C1616" s="10"/>
      <c r="D1616" s="10"/>
      <c r="E1616" s="10">
        <v>125</v>
      </c>
      <c r="F1616" s="10">
        <v>125</v>
      </c>
      <c r="G1616" s="10"/>
      <c r="H1616" s="10"/>
      <c r="I1616" s="10"/>
      <c r="J1616" s="10"/>
      <c r="K1616" s="10"/>
      <c r="L1616" s="10"/>
      <c r="M1616" s="10">
        <v>125</v>
      </c>
      <c r="N1616" s="10">
        <v>125</v>
      </c>
    </row>
    <row r="1617" spans="2:14" x14ac:dyDescent="0.2">
      <c r="B1617" s="47" t="s">
        <v>674</v>
      </c>
      <c r="C1617" s="10"/>
      <c r="D1617" s="10"/>
      <c r="E1617" s="10">
        <v>100</v>
      </c>
      <c r="F1617" s="10">
        <v>100</v>
      </c>
      <c r="G1617" s="10"/>
      <c r="H1617" s="10"/>
      <c r="I1617" s="10"/>
      <c r="J1617" s="10"/>
      <c r="K1617" s="10"/>
      <c r="L1617" s="10"/>
      <c r="M1617" s="10">
        <v>100</v>
      </c>
      <c r="N1617" s="10">
        <v>100</v>
      </c>
    </row>
    <row r="1618" spans="2:14" x14ac:dyDescent="0.2">
      <c r="B1618" s="47" t="s">
        <v>117</v>
      </c>
      <c r="C1618" s="10"/>
      <c r="D1618" s="10"/>
      <c r="E1618" s="10">
        <v>25</v>
      </c>
      <c r="F1618" s="10">
        <v>25</v>
      </c>
      <c r="G1618" s="10"/>
      <c r="H1618" s="10"/>
      <c r="I1618" s="10"/>
      <c r="J1618" s="10"/>
      <c r="K1618" s="10"/>
      <c r="L1618" s="10"/>
      <c r="M1618" s="10">
        <v>25</v>
      </c>
      <c r="N1618" s="10">
        <v>25</v>
      </c>
    </row>
    <row r="1619" spans="2:14" x14ac:dyDescent="0.2">
      <c r="B1619" s="7" t="s">
        <v>104</v>
      </c>
      <c r="C1619" s="10"/>
      <c r="D1619" s="10"/>
      <c r="E1619" s="10">
        <v>42</v>
      </c>
      <c r="F1619" s="10">
        <v>42</v>
      </c>
      <c r="G1619" s="10"/>
      <c r="H1619" s="10"/>
      <c r="I1619" s="10"/>
      <c r="J1619" s="10"/>
      <c r="K1619" s="10"/>
      <c r="L1619" s="10"/>
      <c r="M1619" s="10">
        <v>42</v>
      </c>
      <c r="N1619" s="10">
        <v>42</v>
      </c>
    </row>
    <row r="1620" spans="2:14" x14ac:dyDescent="0.2">
      <c r="B1620" s="11" t="s">
        <v>660</v>
      </c>
      <c r="C1620" s="10"/>
      <c r="D1620" s="10"/>
      <c r="E1620" s="10">
        <v>42</v>
      </c>
      <c r="F1620" s="10">
        <v>42</v>
      </c>
      <c r="G1620" s="10"/>
      <c r="H1620" s="10"/>
      <c r="I1620" s="10"/>
      <c r="J1620" s="10"/>
      <c r="K1620" s="10"/>
      <c r="L1620" s="10"/>
      <c r="M1620" s="10">
        <v>42</v>
      </c>
      <c r="N1620" s="10">
        <v>42</v>
      </c>
    </row>
    <row r="1621" spans="2:14" x14ac:dyDescent="0.2">
      <c r="B1621" s="47" t="s">
        <v>674</v>
      </c>
      <c r="C1621" s="10"/>
      <c r="D1621" s="10"/>
      <c r="E1621" s="10">
        <v>42</v>
      </c>
      <c r="F1621" s="10">
        <v>42</v>
      </c>
      <c r="G1621" s="10"/>
      <c r="H1621" s="10"/>
      <c r="I1621" s="10"/>
      <c r="J1621" s="10"/>
      <c r="K1621" s="10"/>
      <c r="L1621" s="10"/>
      <c r="M1621" s="10">
        <v>42</v>
      </c>
      <c r="N1621" s="10">
        <v>42</v>
      </c>
    </row>
    <row r="1622" spans="2:14" x14ac:dyDescent="0.2">
      <c r="B1622" s="7" t="s">
        <v>106</v>
      </c>
      <c r="C1622" s="10"/>
      <c r="D1622" s="10"/>
      <c r="E1622" s="10">
        <v>171</v>
      </c>
      <c r="F1622" s="10">
        <v>171</v>
      </c>
      <c r="G1622" s="10"/>
      <c r="H1622" s="10"/>
      <c r="I1622" s="10"/>
      <c r="J1622" s="10"/>
      <c r="K1622" s="10"/>
      <c r="L1622" s="10"/>
      <c r="M1622" s="10">
        <v>171</v>
      </c>
      <c r="N1622" s="10">
        <v>171</v>
      </c>
    </row>
    <row r="1623" spans="2:14" x14ac:dyDescent="0.2">
      <c r="B1623" s="11" t="s">
        <v>660</v>
      </c>
      <c r="C1623" s="10"/>
      <c r="D1623" s="10"/>
      <c r="E1623" s="10">
        <v>171</v>
      </c>
      <c r="F1623" s="10">
        <v>171</v>
      </c>
      <c r="G1623" s="10"/>
      <c r="H1623" s="10"/>
      <c r="I1623" s="10"/>
      <c r="J1623" s="10"/>
      <c r="K1623" s="10"/>
      <c r="L1623" s="10"/>
      <c r="M1623" s="10">
        <v>171</v>
      </c>
      <c r="N1623" s="10">
        <v>171</v>
      </c>
    </row>
    <row r="1624" spans="2:14" x14ac:dyDescent="0.2">
      <c r="B1624" s="47" t="s">
        <v>674</v>
      </c>
      <c r="C1624" s="10"/>
      <c r="D1624" s="10"/>
      <c r="E1624" s="10">
        <v>47</v>
      </c>
      <c r="F1624" s="10">
        <v>47</v>
      </c>
      <c r="G1624" s="10"/>
      <c r="H1624" s="10"/>
      <c r="I1624" s="10"/>
      <c r="J1624" s="10"/>
      <c r="K1624" s="10"/>
      <c r="L1624" s="10"/>
      <c r="M1624" s="10">
        <v>47</v>
      </c>
      <c r="N1624" s="10">
        <v>47</v>
      </c>
    </row>
    <row r="1625" spans="2:14" x14ac:dyDescent="0.2">
      <c r="B1625" s="47" t="s">
        <v>117</v>
      </c>
      <c r="C1625" s="10"/>
      <c r="D1625" s="10"/>
      <c r="E1625" s="10">
        <v>124</v>
      </c>
      <c r="F1625" s="10">
        <v>124</v>
      </c>
      <c r="G1625" s="10"/>
      <c r="H1625" s="10"/>
      <c r="I1625" s="10"/>
      <c r="J1625" s="10"/>
      <c r="K1625" s="10"/>
      <c r="L1625" s="10"/>
      <c r="M1625" s="10">
        <v>124</v>
      </c>
      <c r="N1625" s="10">
        <v>124</v>
      </c>
    </row>
    <row r="1626" spans="2:14" x14ac:dyDescent="0.2">
      <c r="B1626" s="7" t="s">
        <v>107</v>
      </c>
      <c r="C1626" s="10"/>
      <c r="D1626" s="10"/>
      <c r="E1626" s="10">
        <v>1320</v>
      </c>
      <c r="F1626" s="10">
        <v>820</v>
      </c>
      <c r="G1626" s="10"/>
      <c r="H1626" s="10"/>
      <c r="I1626" s="10"/>
      <c r="J1626" s="10"/>
      <c r="K1626" s="10"/>
      <c r="L1626" s="10"/>
      <c r="M1626" s="10">
        <v>1320</v>
      </c>
      <c r="N1626" s="10">
        <v>820</v>
      </c>
    </row>
    <row r="1627" spans="2:14" x14ac:dyDescent="0.2">
      <c r="B1627" s="11" t="s">
        <v>651</v>
      </c>
      <c r="C1627" s="10"/>
      <c r="D1627" s="10"/>
      <c r="E1627" s="10">
        <v>200</v>
      </c>
      <c r="F1627" s="10">
        <v>100</v>
      </c>
      <c r="G1627" s="10"/>
      <c r="H1627" s="10"/>
      <c r="I1627" s="10"/>
      <c r="J1627" s="10"/>
      <c r="K1627" s="10"/>
      <c r="L1627" s="10"/>
      <c r="M1627" s="10">
        <v>200</v>
      </c>
      <c r="N1627" s="10">
        <v>100</v>
      </c>
    </row>
    <row r="1628" spans="2:14" x14ac:dyDescent="0.2">
      <c r="B1628" s="47" t="s">
        <v>10</v>
      </c>
      <c r="C1628" s="10"/>
      <c r="D1628" s="10"/>
      <c r="E1628" s="10">
        <v>200</v>
      </c>
      <c r="F1628" s="10">
        <v>100</v>
      </c>
      <c r="G1628" s="10"/>
      <c r="H1628" s="10"/>
      <c r="I1628" s="10"/>
      <c r="J1628" s="10"/>
      <c r="K1628" s="10"/>
      <c r="L1628" s="10"/>
      <c r="M1628" s="10">
        <v>200</v>
      </c>
      <c r="N1628" s="10">
        <v>100</v>
      </c>
    </row>
    <row r="1629" spans="2:14" x14ac:dyDescent="0.2">
      <c r="B1629" s="11" t="s">
        <v>368</v>
      </c>
      <c r="C1629" s="10"/>
      <c r="D1629" s="10"/>
      <c r="E1629" s="10">
        <v>304</v>
      </c>
      <c r="F1629" s="10">
        <v>252</v>
      </c>
      <c r="G1629" s="10"/>
      <c r="H1629" s="10"/>
      <c r="I1629" s="10"/>
      <c r="J1629" s="10"/>
      <c r="K1629" s="10"/>
      <c r="L1629" s="10"/>
      <c r="M1629" s="10">
        <v>304</v>
      </c>
      <c r="N1629" s="10">
        <v>252</v>
      </c>
    </row>
    <row r="1630" spans="2:14" x14ac:dyDescent="0.2">
      <c r="B1630" s="47" t="s">
        <v>688</v>
      </c>
      <c r="C1630" s="10"/>
      <c r="D1630" s="10"/>
      <c r="E1630" s="10">
        <v>200</v>
      </c>
      <c r="F1630" s="10">
        <v>200</v>
      </c>
      <c r="G1630" s="10"/>
      <c r="H1630" s="10"/>
      <c r="I1630" s="10"/>
      <c r="J1630" s="10"/>
      <c r="K1630" s="10"/>
      <c r="L1630" s="10"/>
      <c r="M1630" s="10">
        <v>200</v>
      </c>
      <c r="N1630" s="10">
        <v>200</v>
      </c>
    </row>
    <row r="1631" spans="2:14" x14ac:dyDescent="0.2">
      <c r="B1631" s="47" t="s">
        <v>10</v>
      </c>
      <c r="C1631" s="10"/>
      <c r="D1631" s="10"/>
      <c r="E1631" s="10">
        <v>104</v>
      </c>
      <c r="F1631" s="10">
        <v>52</v>
      </c>
      <c r="G1631" s="10"/>
      <c r="H1631" s="10"/>
      <c r="I1631" s="10"/>
      <c r="J1631" s="10"/>
      <c r="K1631" s="10"/>
      <c r="L1631" s="10"/>
      <c r="M1631" s="10">
        <v>104</v>
      </c>
      <c r="N1631" s="10">
        <v>52</v>
      </c>
    </row>
    <row r="1632" spans="2:14" x14ac:dyDescent="0.2">
      <c r="B1632" s="11" t="s">
        <v>130</v>
      </c>
      <c r="C1632" s="10"/>
      <c r="D1632" s="10"/>
      <c r="E1632" s="10">
        <v>20</v>
      </c>
      <c r="F1632" s="10">
        <v>20</v>
      </c>
      <c r="G1632" s="10"/>
      <c r="H1632" s="10"/>
      <c r="I1632" s="10"/>
      <c r="J1632" s="10"/>
      <c r="K1632" s="10"/>
      <c r="L1632" s="10"/>
      <c r="M1632" s="10">
        <v>20</v>
      </c>
      <c r="N1632" s="10">
        <v>20</v>
      </c>
    </row>
    <row r="1633" spans="2:14" x14ac:dyDescent="0.2">
      <c r="B1633" s="47" t="s">
        <v>674</v>
      </c>
      <c r="C1633" s="10"/>
      <c r="D1633" s="10"/>
      <c r="E1633" s="10">
        <v>20</v>
      </c>
      <c r="F1633" s="10">
        <v>20</v>
      </c>
      <c r="G1633" s="10"/>
      <c r="H1633" s="10"/>
      <c r="I1633" s="10"/>
      <c r="J1633" s="10"/>
      <c r="K1633" s="10"/>
      <c r="L1633" s="10"/>
      <c r="M1633" s="10">
        <v>20</v>
      </c>
      <c r="N1633" s="10">
        <v>20</v>
      </c>
    </row>
    <row r="1634" spans="2:14" x14ac:dyDescent="0.2">
      <c r="B1634" s="11" t="s">
        <v>652</v>
      </c>
      <c r="C1634" s="10"/>
      <c r="D1634" s="10"/>
      <c r="E1634" s="10">
        <v>90</v>
      </c>
      <c r="F1634" s="10">
        <v>45</v>
      </c>
      <c r="G1634" s="10"/>
      <c r="H1634" s="10"/>
      <c r="I1634" s="10"/>
      <c r="J1634" s="10"/>
      <c r="K1634" s="10"/>
      <c r="L1634" s="10"/>
      <c r="M1634" s="10">
        <v>90</v>
      </c>
      <c r="N1634" s="10">
        <v>45</v>
      </c>
    </row>
    <row r="1635" spans="2:14" x14ac:dyDescent="0.2">
      <c r="B1635" s="47" t="s">
        <v>10</v>
      </c>
      <c r="C1635" s="10"/>
      <c r="D1635" s="10"/>
      <c r="E1635" s="10">
        <v>90</v>
      </c>
      <c r="F1635" s="10">
        <v>45</v>
      </c>
      <c r="G1635" s="10"/>
      <c r="H1635" s="10"/>
      <c r="I1635" s="10"/>
      <c r="J1635" s="10"/>
      <c r="K1635" s="10"/>
      <c r="L1635" s="10"/>
      <c r="M1635" s="10">
        <v>90</v>
      </c>
      <c r="N1635" s="10">
        <v>45</v>
      </c>
    </row>
    <row r="1636" spans="2:14" x14ac:dyDescent="0.2">
      <c r="B1636" s="11" t="s">
        <v>766</v>
      </c>
      <c r="C1636" s="10"/>
      <c r="D1636" s="10"/>
      <c r="E1636" s="10">
        <v>12</v>
      </c>
      <c r="F1636" s="10">
        <v>6</v>
      </c>
      <c r="G1636" s="10"/>
      <c r="H1636" s="10"/>
      <c r="I1636" s="10"/>
      <c r="J1636" s="10"/>
      <c r="K1636" s="10"/>
      <c r="L1636" s="10"/>
      <c r="M1636" s="10">
        <v>12</v>
      </c>
      <c r="N1636" s="10">
        <v>6</v>
      </c>
    </row>
    <row r="1637" spans="2:14" x14ac:dyDescent="0.2">
      <c r="B1637" s="47" t="s">
        <v>10</v>
      </c>
      <c r="C1637" s="10"/>
      <c r="D1637" s="10"/>
      <c r="E1637" s="10">
        <v>12</v>
      </c>
      <c r="F1637" s="10">
        <v>6</v>
      </c>
      <c r="G1637" s="10"/>
      <c r="H1637" s="10"/>
      <c r="I1637" s="10"/>
      <c r="J1637" s="10"/>
      <c r="K1637" s="10"/>
      <c r="L1637" s="10"/>
      <c r="M1637" s="10">
        <v>12</v>
      </c>
      <c r="N1637" s="10">
        <v>6</v>
      </c>
    </row>
    <row r="1638" spans="2:14" x14ac:dyDescent="0.2">
      <c r="B1638" s="11" t="s">
        <v>767</v>
      </c>
      <c r="C1638" s="10"/>
      <c r="D1638" s="10"/>
      <c r="E1638" s="10">
        <v>306</v>
      </c>
      <c r="F1638" s="10">
        <v>153</v>
      </c>
      <c r="G1638" s="10"/>
      <c r="H1638" s="10"/>
      <c r="I1638" s="10"/>
      <c r="J1638" s="10"/>
      <c r="K1638" s="10"/>
      <c r="L1638" s="10"/>
      <c r="M1638" s="10">
        <v>306</v>
      </c>
      <c r="N1638" s="10">
        <v>153</v>
      </c>
    </row>
    <row r="1639" spans="2:14" x14ac:dyDescent="0.2">
      <c r="B1639" s="47" t="s">
        <v>10</v>
      </c>
      <c r="C1639" s="10"/>
      <c r="D1639" s="10"/>
      <c r="E1639" s="10">
        <v>306</v>
      </c>
      <c r="F1639" s="10">
        <v>153</v>
      </c>
      <c r="G1639" s="10"/>
      <c r="H1639" s="10"/>
      <c r="I1639" s="10"/>
      <c r="J1639" s="10"/>
      <c r="K1639" s="10"/>
      <c r="L1639" s="10"/>
      <c r="M1639" s="10">
        <v>306</v>
      </c>
      <c r="N1639" s="10">
        <v>153</v>
      </c>
    </row>
    <row r="1640" spans="2:14" x14ac:dyDescent="0.2">
      <c r="B1640" s="11" t="s">
        <v>144</v>
      </c>
      <c r="C1640" s="10"/>
      <c r="D1640" s="10"/>
      <c r="E1640" s="10">
        <v>136</v>
      </c>
      <c r="F1640" s="10">
        <v>68</v>
      </c>
      <c r="G1640" s="10"/>
      <c r="H1640" s="10"/>
      <c r="I1640" s="10"/>
      <c r="J1640" s="10"/>
      <c r="K1640" s="10"/>
      <c r="L1640" s="10"/>
      <c r="M1640" s="10">
        <v>136</v>
      </c>
      <c r="N1640" s="10">
        <v>68</v>
      </c>
    </row>
    <row r="1641" spans="2:14" x14ac:dyDescent="0.2">
      <c r="B1641" s="47" t="s">
        <v>10</v>
      </c>
      <c r="C1641" s="10"/>
      <c r="D1641" s="10"/>
      <c r="E1641" s="10">
        <v>136</v>
      </c>
      <c r="F1641" s="10">
        <v>68</v>
      </c>
      <c r="G1641" s="10"/>
      <c r="H1641" s="10"/>
      <c r="I1641" s="10"/>
      <c r="J1641" s="10"/>
      <c r="K1641" s="10"/>
      <c r="L1641" s="10"/>
      <c r="M1641" s="10">
        <v>136</v>
      </c>
      <c r="N1641" s="10">
        <v>68</v>
      </c>
    </row>
    <row r="1642" spans="2:14" x14ac:dyDescent="0.2">
      <c r="B1642" s="11" t="s">
        <v>386</v>
      </c>
      <c r="C1642" s="10"/>
      <c r="D1642" s="10"/>
      <c r="E1642" s="10">
        <v>152</v>
      </c>
      <c r="F1642" s="10">
        <v>76</v>
      </c>
      <c r="G1642" s="10"/>
      <c r="H1642" s="10"/>
      <c r="I1642" s="10"/>
      <c r="J1642" s="10"/>
      <c r="K1642" s="10"/>
      <c r="L1642" s="10"/>
      <c r="M1642" s="10">
        <v>152</v>
      </c>
      <c r="N1642" s="10">
        <v>76</v>
      </c>
    </row>
    <row r="1643" spans="2:14" x14ac:dyDescent="0.2">
      <c r="B1643" s="47" t="s">
        <v>10</v>
      </c>
      <c r="C1643" s="10"/>
      <c r="D1643" s="10"/>
      <c r="E1643" s="10">
        <v>152</v>
      </c>
      <c r="F1643" s="10">
        <v>76</v>
      </c>
      <c r="G1643" s="10"/>
      <c r="H1643" s="10"/>
      <c r="I1643" s="10"/>
      <c r="J1643" s="10"/>
      <c r="K1643" s="10"/>
      <c r="L1643" s="10"/>
      <c r="M1643" s="10">
        <v>152</v>
      </c>
      <c r="N1643" s="10">
        <v>76</v>
      </c>
    </row>
    <row r="1644" spans="2:14" x14ac:dyDescent="0.2">
      <c r="B1644" s="11" t="s">
        <v>660</v>
      </c>
      <c r="C1644" s="10"/>
      <c r="D1644" s="10"/>
      <c r="E1644" s="10">
        <v>100</v>
      </c>
      <c r="F1644" s="10">
        <v>100</v>
      </c>
      <c r="G1644" s="10"/>
      <c r="H1644" s="10"/>
      <c r="I1644" s="10"/>
      <c r="J1644" s="10"/>
      <c r="K1644" s="10"/>
      <c r="L1644" s="10"/>
      <c r="M1644" s="10">
        <v>100</v>
      </c>
      <c r="N1644" s="10">
        <v>100</v>
      </c>
    </row>
    <row r="1645" spans="2:14" x14ac:dyDescent="0.2">
      <c r="B1645" s="47" t="s">
        <v>674</v>
      </c>
      <c r="C1645" s="10"/>
      <c r="D1645" s="10"/>
      <c r="E1645" s="10">
        <v>100</v>
      </c>
      <c r="F1645" s="10">
        <v>100</v>
      </c>
      <c r="G1645" s="10"/>
      <c r="H1645" s="10"/>
      <c r="I1645" s="10"/>
      <c r="J1645" s="10"/>
      <c r="K1645" s="10"/>
      <c r="L1645" s="10"/>
      <c r="M1645" s="10">
        <v>100</v>
      </c>
      <c r="N1645" s="10">
        <v>100</v>
      </c>
    </row>
    <row r="1646" spans="2:14" x14ac:dyDescent="0.2">
      <c r="B1646" s="9" t="s">
        <v>661</v>
      </c>
      <c r="C1646" s="10">
        <v>9413</v>
      </c>
      <c r="D1646" s="10">
        <v>5189</v>
      </c>
      <c r="E1646" s="10">
        <v>55189</v>
      </c>
      <c r="F1646" s="10">
        <v>32031</v>
      </c>
      <c r="G1646" s="10">
        <v>15811</v>
      </c>
      <c r="H1646" s="10">
        <v>1610</v>
      </c>
      <c r="I1646" s="10"/>
      <c r="J1646" s="10"/>
      <c r="K1646" s="10">
        <v>132</v>
      </c>
      <c r="L1646" s="10"/>
      <c r="M1646" s="10">
        <v>80545</v>
      </c>
      <c r="N1646" s="10">
        <v>38830</v>
      </c>
    </row>
    <row r="1647" spans="2:14" x14ac:dyDescent="0.2">
      <c r="B1647"/>
      <c r="C1647"/>
      <c r="D1647"/>
      <c r="E1647"/>
      <c r="F1647"/>
      <c r="G1647"/>
      <c r="H1647"/>
      <c r="I1647"/>
      <c r="J1647"/>
      <c r="K1647"/>
      <c r="L1647"/>
    </row>
    <row r="1648" spans="2:14" x14ac:dyDescent="0.2">
      <c r="B1648"/>
      <c r="C1648"/>
      <c r="D1648"/>
      <c r="E1648"/>
      <c r="F1648"/>
      <c r="G1648"/>
      <c r="H1648"/>
      <c r="I1648"/>
      <c r="J1648"/>
      <c r="K1648"/>
      <c r="L1648"/>
    </row>
    <row r="1649" spans="2:12" x14ac:dyDescent="0.2">
      <c r="B1649"/>
      <c r="C1649"/>
      <c r="D1649"/>
      <c r="E1649"/>
      <c r="F1649"/>
      <c r="G1649"/>
      <c r="H1649"/>
      <c r="I1649"/>
      <c r="J1649"/>
      <c r="K1649"/>
      <c r="L1649"/>
    </row>
    <row r="1650" spans="2:12" x14ac:dyDescent="0.2">
      <c r="B1650"/>
      <c r="C1650"/>
      <c r="D1650"/>
      <c r="E1650"/>
      <c r="F1650"/>
      <c r="G1650"/>
      <c r="H1650"/>
      <c r="I1650"/>
      <c r="J1650"/>
      <c r="K1650"/>
      <c r="L1650"/>
    </row>
    <row r="1651" spans="2:12" x14ac:dyDescent="0.2">
      <c r="B1651"/>
      <c r="C1651"/>
      <c r="D1651"/>
      <c r="E1651"/>
      <c r="F1651"/>
      <c r="G1651"/>
      <c r="H1651"/>
      <c r="I1651"/>
      <c r="J1651"/>
      <c r="K1651"/>
      <c r="L1651"/>
    </row>
    <row r="1652" spans="2:12" x14ac:dyDescent="0.2">
      <c r="B1652"/>
      <c r="C1652"/>
      <c r="D1652"/>
      <c r="E1652"/>
      <c r="F1652"/>
      <c r="G1652"/>
      <c r="H1652"/>
      <c r="I1652"/>
      <c r="J1652"/>
      <c r="K1652"/>
      <c r="L1652"/>
    </row>
    <row r="1653" spans="2:12" x14ac:dyDescent="0.2">
      <c r="B1653"/>
      <c r="C1653"/>
      <c r="D1653"/>
      <c r="E1653"/>
      <c r="F1653"/>
      <c r="G1653"/>
      <c r="H1653"/>
      <c r="I1653"/>
      <c r="J1653"/>
      <c r="K1653"/>
      <c r="L1653"/>
    </row>
    <row r="1654" spans="2:12" x14ac:dyDescent="0.2">
      <c r="B1654"/>
      <c r="C1654"/>
      <c r="D1654"/>
      <c r="E1654"/>
      <c r="F1654"/>
      <c r="G1654"/>
      <c r="H1654"/>
      <c r="I1654"/>
      <c r="J1654"/>
      <c r="K1654"/>
      <c r="L1654"/>
    </row>
    <row r="1655" spans="2:12" x14ac:dyDescent="0.2">
      <c r="B1655"/>
      <c r="C1655"/>
      <c r="D1655"/>
      <c r="E1655"/>
      <c r="F1655"/>
      <c r="G1655"/>
      <c r="H1655"/>
      <c r="I1655"/>
      <c r="J1655"/>
      <c r="K1655"/>
      <c r="L1655"/>
    </row>
    <row r="1656" spans="2:12" x14ac:dyDescent="0.2">
      <c r="B1656"/>
      <c r="C1656"/>
      <c r="D1656"/>
      <c r="E1656"/>
      <c r="F1656"/>
      <c r="G1656"/>
      <c r="H1656"/>
      <c r="I1656"/>
      <c r="J1656"/>
      <c r="K1656"/>
      <c r="L1656"/>
    </row>
    <row r="1657" spans="2:12" x14ac:dyDescent="0.2">
      <c r="B1657"/>
      <c r="C1657"/>
      <c r="D1657"/>
      <c r="E1657"/>
      <c r="F1657"/>
      <c r="G1657"/>
      <c r="H1657"/>
      <c r="I1657"/>
      <c r="J1657"/>
      <c r="K1657"/>
      <c r="L1657"/>
    </row>
    <row r="1658" spans="2:12" x14ac:dyDescent="0.2">
      <c r="B1658"/>
      <c r="C1658"/>
      <c r="D1658"/>
      <c r="E1658"/>
      <c r="F1658"/>
      <c r="G1658"/>
      <c r="H1658"/>
      <c r="I1658"/>
      <c r="J1658"/>
      <c r="K1658"/>
      <c r="L1658"/>
    </row>
    <row r="1659" spans="2:12" x14ac:dyDescent="0.2">
      <c r="B1659"/>
      <c r="C1659"/>
      <c r="D1659"/>
      <c r="E1659"/>
      <c r="F1659"/>
      <c r="G1659"/>
      <c r="H1659"/>
      <c r="I1659"/>
      <c r="J1659"/>
      <c r="K1659"/>
      <c r="L1659"/>
    </row>
    <row r="1660" spans="2:12" x14ac:dyDescent="0.2">
      <c r="B1660"/>
      <c r="C1660"/>
      <c r="D1660"/>
      <c r="E1660"/>
      <c r="F1660"/>
      <c r="G1660"/>
      <c r="H1660"/>
      <c r="I1660"/>
      <c r="J1660"/>
      <c r="K1660"/>
      <c r="L1660"/>
    </row>
    <row r="1661" spans="2:12" x14ac:dyDescent="0.2">
      <c r="B1661"/>
      <c r="C1661"/>
      <c r="D1661"/>
      <c r="E1661"/>
      <c r="F1661"/>
      <c r="G1661"/>
      <c r="H1661"/>
      <c r="I1661"/>
      <c r="J1661"/>
      <c r="K1661"/>
      <c r="L1661"/>
    </row>
    <row r="1662" spans="2:12" x14ac:dyDescent="0.2">
      <c r="B1662"/>
      <c r="C1662"/>
      <c r="D1662"/>
      <c r="E1662"/>
      <c r="F1662"/>
      <c r="G1662"/>
      <c r="H1662"/>
      <c r="I1662"/>
      <c r="J1662"/>
      <c r="K1662"/>
      <c r="L1662"/>
    </row>
    <row r="1663" spans="2:12" x14ac:dyDescent="0.2">
      <c r="B1663"/>
      <c r="C1663"/>
      <c r="D1663"/>
      <c r="E1663"/>
      <c r="F1663"/>
      <c r="G1663"/>
      <c r="H1663"/>
      <c r="I1663"/>
      <c r="J1663"/>
      <c r="K1663"/>
      <c r="L1663"/>
    </row>
    <row r="1664" spans="2:12" x14ac:dyDescent="0.2">
      <c r="B1664"/>
      <c r="C1664"/>
      <c r="D1664"/>
      <c r="E1664"/>
      <c r="F1664"/>
      <c r="G1664"/>
      <c r="H1664"/>
      <c r="I1664"/>
      <c r="J1664"/>
      <c r="K1664"/>
      <c r="L1664"/>
    </row>
    <row r="1665" spans="2:12" x14ac:dyDescent="0.2">
      <c r="B1665"/>
      <c r="C1665"/>
      <c r="D1665"/>
      <c r="E1665"/>
      <c r="F1665"/>
      <c r="G1665"/>
      <c r="H1665"/>
      <c r="I1665"/>
      <c r="J1665"/>
      <c r="K1665"/>
      <c r="L1665"/>
    </row>
    <row r="1666" spans="2:12" x14ac:dyDescent="0.2">
      <c r="B1666"/>
      <c r="C1666"/>
      <c r="D1666"/>
      <c r="E1666"/>
      <c r="F1666"/>
      <c r="G1666"/>
      <c r="H1666"/>
      <c r="I1666"/>
      <c r="J1666"/>
      <c r="K1666"/>
      <c r="L1666"/>
    </row>
    <row r="1667" spans="2:12" x14ac:dyDescent="0.2">
      <c r="B1667"/>
      <c r="C1667"/>
      <c r="D1667"/>
      <c r="E1667"/>
      <c r="F1667"/>
      <c r="G1667"/>
      <c r="H1667"/>
      <c r="I1667"/>
      <c r="J1667"/>
      <c r="K1667"/>
      <c r="L1667"/>
    </row>
    <row r="1668" spans="2:12" x14ac:dyDescent="0.2">
      <c r="B1668"/>
      <c r="C1668"/>
      <c r="D1668"/>
      <c r="E1668"/>
      <c r="F1668"/>
      <c r="G1668"/>
      <c r="H1668"/>
      <c r="I1668"/>
      <c r="J1668"/>
      <c r="K1668"/>
      <c r="L1668"/>
    </row>
    <row r="1669" spans="2:12" x14ac:dyDescent="0.2">
      <c r="B1669"/>
      <c r="C1669"/>
      <c r="D1669"/>
      <c r="E1669"/>
      <c r="F1669"/>
      <c r="G1669"/>
      <c r="H1669"/>
      <c r="I1669"/>
      <c r="J1669"/>
      <c r="K1669"/>
      <c r="L1669"/>
    </row>
    <row r="1670" spans="2:12" x14ac:dyDescent="0.2">
      <c r="B1670"/>
      <c r="C1670"/>
      <c r="D1670"/>
      <c r="E1670"/>
      <c r="F1670"/>
      <c r="G1670"/>
      <c r="H1670"/>
      <c r="I1670"/>
      <c r="J1670"/>
      <c r="K1670"/>
      <c r="L1670"/>
    </row>
    <row r="1671" spans="2:12" x14ac:dyDescent="0.2">
      <c r="B1671"/>
      <c r="C1671"/>
      <c r="D1671"/>
      <c r="E1671"/>
      <c r="F1671"/>
      <c r="G1671"/>
      <c r="H1671"/>
      <c r="I1671"/>
      <c r="J1671"/>
      <c r="K1671"/>
      <c r="L1671"/>
    </row>
    <row r="1672" spans="2:12" x14ac:dyDescent="0.2">
      <c r="B1672"/>
      <c r="C1672"/>
      <c r="D1672"/>
      <c r="E1672"/>
      <c r="F1672"/>
      <c r="G1672"/>
      <c r="H1672"/>
      <c r="I1672"/>
      <c r="J1672"/>
      <c r="K1672"/>
      <c r="L1672"/>
    </row>
    <row r="1673" spans="2:12" x14ac:dyDescent="0.2">
      <c r="B1673"/>
      <c r="C1673"/>
      <c r="D1673"/>
      <c r="E1673"/>
      <c r="F1673"/>
      <c r="G1673"/>
      <c r="H1673"/>
      <c r="I1673"/>
      <c r="J1673"/>
      <c r="K1673"/>
      <c r="L1673"/>
    </row>
    <row r="1674" spans="2:12" x14ac:dyDescent="0.2">
      <c r="B1674"/>
      <c r="C1674"/>
      <c r="D1674"/>
      <c r="E1674"/>
      <c r="F1674"/>
      <c r="G1674"/>
      <c r="H1674"/>
      <c r="I1674"/>
      <c r="J1674"/>
      <c r="K1674"/>
      <c r="L1674"/>
    </row>
    <row r="1675" spans="2:12" x14ac:dyDescent="0.2">
      <c r="B1675"/>
      <c r="C1675"/>
      <c r="D1675"/>
      <c r="E1675"/>
      <c r="F1675"/>
      <c r="G1675"/>
      <c r="H1675"/>
      <c r="I1675"/>
      <c r="J1675"/>
      <c r="K1675"/>
      <c r="L1675"/>
    </row>
    <row r="1676" spans="2:12" x14ac:dyDescent="0.2">
      <c r="B1676"/>
      <c r="C1676"/>
      <c r="D1676"/>
      <c r="E1676"/>
      <c r="F1676"/>
      <c r="G1676"/>
      <c r="H1676"/>
      <c r="I1676"/>
      <c r="J1676"/>
      <c r="K1676"/>
      <c r="L1676"/>
    </row>
    <row r="1677" spans="2:12" x14ac:dyDescent="0.2">
      <c r="B1677"/>
      <c r="C1677"/>
      <c r="D1677"/>
      <c r="E1677"/>
      <c r="F1677"/>
      <c r="G1677"/>
      <c r="H1677"/>
      <c r="I1677"/>
      <c r="J1677"/>
      <c r="K1677"/>
      <c r="L1677"/>
    </row>
    <row r="1678" spans="2:12" x14ac:dyDescent="0.2">
      <c r="B1678"/>
      <c r="C1678"/>
      <c r="D1678"/>
      <c r="E1678"/>
      <c r="F1678"/>
      <c r="G1678"/>
      <c r="H1678"/>
      <c r="I1678"/>
      <c r="J1678"/>
      <c r="K1678"/>
      <c r="L1678"/>
    </row>
    <row r="1679" spans="2:12" x14ac:dyDescent="0.2">
      <c r="B1679"/>
      <c r="C1679"/>
      <c r="D1679"/>
      <c r="E1679"/>
      <c r="F1679"/>
      <c r="G1679"/>
      <c r="H1679"/>
      <c r="I1679"/>
      <c r="J1679"/>
      <c r="K1679"/>
      <c r="L1679"/>
    </row>
    <row r="1680" spans="2:12" x14ac:dyDescent="0.2">
      <c r="B1680"/>
      <c r="C1680"/>
      <c r="D1680"/>
      <c r="E1680"/>
      <c r="F1680"/>
      <c r="G1680"/>
      <c r="H1680"/>
      <c r="I1680"/>
      <c r="J1680"/>
      <c r="K1680"/>
      <c r="L1680"/>
    </row>
    <row r="1681" spans="2:12" x14ac:dyDescent="0.2">
      <c r="B1681"/>
      <c r="C1681"/>
      <c r="D1681"/>
      <c r="E1681"/>
      <c r="F1681"/>
      <c r="G1681"/>
      <c r="H1681"/>
      <c r="I1681"/>
      <c r="J1681"/>
      <c r="K1681"/>
      <c r="L1681"/>
    </row>
    <row r="1682" spans="2:12" x14ac:dyDescent="0.2">
      <c r="B1682"/>
      <c r="C1682"/>
      <c r="D1682"/>
      <c r="E1682"/>
      <c r="F1682"/>
      <c r="G1682"/>
      <c r="H1682"/>
      <c r="I1682"/>
      <c r="J1682"/>
      <c r="K1682"/>
      <c r="L1682"/>
    </row>
    <row r="1683" spans="2:12" x14ac:dyDescent="0.2">
      <c r="B1683"/>
      <c r="C1683"/>
      <c r="D1683"/>
      <c r="E1683"/>
      <c r="F1683"/>
      <c r="G1683"/>
      <c r="H1683"/>
      <c r="I1683"/>
      <c r="J1683"/>
      <c r="K1683"/>
      <c r="L1683"/>
    </row>
    <row r="1684" spans="2:12" x14ac:dyDescent="0.2">
      <c r="B1684"/>
      <c r="C1684"/>
      <c r="D1684"/>
      <c r="E1684"/>
      <c r="F1684"/>
      <c r="G1684"/>
      <c r="H1684"/>
      <c r="I1684"/>
      <c r="J1684"/>
      <c r="K1684"/>
      <c r="L1684"/>
    </row>
    <row r="1685" spans="2:12" x14ac:dyDescent="0.2">
      <c r="B1685"/>
      <c r="C1685"/>
      <c r="D1685"/>
      <c r="E1685"/>
      <c r="F1685"/>
      <c r="G1685"/>
      <c r="H1685"/>
      <c r="I1685"/>
      <c r="J1685"/>
      <c r="K1685"/>
      <c r="L1685"/>
    </row>
    <row r="1686" spans="2:12" x14ac:dyDescent="0.2">
      <c r="B1686"/>
      <c r="C1686"/>
      <c r="D1686"/>
      <c r="E1686"/>
      <c r="F1686"/>
      <c r="G1686"/>
      <c r="H1686"/>
      <c r="I1686"/>
      <c r="J1686"/>
      <c r="K1686"/>
      <c r="L1686"/>
    </row>
    <row r="1687" spans="2:12" x14ac:dyDescent="0.2">
      <c r="B1687"/>
      <c r="C1687"/>
      <c r="D1687"/>
      <c r="E1687"/>
      <c r="F1687"/>
      <c r="G1687"/>
      <c r="H1687"/>
      <c r="I1687"/>
      <c r="J1687"/>
      <c r="K1687"/>
      <c r="L1687"/>
    </row>
    <row r="1688" spans="2:12" x14ac:dyDescent="0.2">
      <c r="B1688"/>
      <c r="C1688"/>
      <c r="D1688"/>
      <c r="E1688"/>
      <c r="F1688"/>
      <c r="G1688"/>
      <c r="H1688"/>
      <c r="I1688"/>
      <c r="J1688"/>
      <c r="K1688"/>
      <c r="L1688"/>
    </row>
    <row r="1689" spans="2:12" x14ac:dyDescent="0.2">
      <c r="B1689"/>
      <c r="C1689"/>
      <c r="D1689"/>
      <c r="E1689"/>
      <c r="F1689"/>
      <c r="G1689"/>
      <c r="H1689"/>
      <c r="I1689"/>
      <c r="J1689"/>
      <c r="K1689"/>
      <c r="L1689"/>
    </row>
    <row r="1690" spans="2:12" x14ac:dyDescent="0.2">
      <c r="B1690"/>
      <c r="C1690"/>
      <c r="D1690"/>
      <c r="E1690"/>
      <c r="F1690"/>
      <c r="G1690"/>
      <c r="H1690"/>
      <c r="I1690"/>
      <c r="J1690"/>
      <c r="K1690"/>
      <c r="L1690"/>
    </row>
    <row r="1691" spans="2:12" x14ac:dyDescent="0.2">
      <c r="B1691"/>
      <c r="C1691"/>
      <c r="D1691"/>
      <c r="E1691"/>
      <c r="F1691"/>
      <c r="G1691"/>
      <c r="H1691"/>
      <c r="I1691"/>
      <c r="J1691"/>
      <c r="K1691"/>
      <c r="L1691"/>
    </row>
    <row r="1692" spans="2:12" x14ac:dyDescent="0.2">
      <c r="B1692"/>
      <c r="C1692"/>
      <c r="D1692"/>
      <c r="E1692"/>
      <c r="F1692"/>
      <c r="G1692"/>
      <c r="H1692"/>
      <c r="I1692"/>
      <c r="J1692"/>
      <c r="K1692"/>
      <c r="L1692"/>
    </row>
    <row r="1693" spans="2:12" x14ac:dyDescent="0.2">
      <c r="B1693"/>
      <c r="C1693"/>
      <c r="D1693"/>
      <c r="E1693"/>
      <c r="F1693"/>
      <c r="G1693"/>
      <c r="H1693"/>
      <c r="I1693"/>
      <c r="J1693"/>
      <c r="K1693"/>
      <c r="L1693"/>
    </row>
    <row r="1694" spans="2:12" x14ac:dyDescent="0.2">
      <c r="B1694"/>
      <c r="C1694"/>
      <c r="D1694"/>
      <c r="E1694"/>
      <c r="F1694"/>
      <c r="G1694"/>
      <c r="H1694"/>
      <c r="I1694"/>
      <c r="J1694"/>
      <c r="K1694"/>
      <c r="L1694"/>
    </row>
    <row r="1695" spans="2:12" x14ac:dyDescent="0.2">
      <c r="B1695"/>
      <c r="C1695"/>
      <c r="D1695"/>
      <c r="E1695"/>
      <c r="F1695"/>
      <c r="G1695"/>
      <c r="H1695"/>
      <c r="I1695"/>
      <c r="J1695"/>
      <c r="K1695"/>
      <c r="L1695"/>
    </row>
    <row r="1696" spans="2:12" x14ac:dyDescent="0.2">
      <c r="B1696"/>
      <c r="C1696"/>
      <c r="D1696"/>
      <c r="E1696"/>
      <c r="F1696"/>
      <c r="G1696"/>
      <c r="H1696"/>
      <c r="I1696"/>
      <c r="J1696"/>
      <c r="K1696"/>
      <c r="L1696"/>
    </row>
    <row r="1697" spans="2:12" x14ac:dyDescent="0.2">
      <c r="B1697"/>
      <c r="C1697"/>
      <c r="D1697"/>
      <c r="E1697"/>
      <c r="F1697"/>
      <c r="G1697"/>
      <c r="H1697"/>
      <c r="I1697"/>
      <c r="J1697"/>
      <c r="K1697"/>
      <c r="L1697"/>
    </row>
    <row r="1698" spans="2:12" x14ac:dyDescent="0.2">
      <c r="B1698"/>
      <c r="C1698"/>
      <c r="D1698"/>
      <c r="E1698"/>
      <c r="F1698"/>
      <c r="G1698"/>
      <c r="H1698"/>
      <c r="I1698"/>
      <c r="J1698"/>
      <c r="K1698"/>
      <c r="L1698"/>
    </row>
    <row r="1699" spans="2:12" x14ac:dyDescent="0.2">
      <c r="B1699"/>
      <c r="C1699"/>
      <c r="D1699"/>
      <c r="E1699"/>
      <c r="F1699"/>
      <c r="G1699"/>
      <c r="H1699"/>
      <c r="I1699"/>
      <c r="J1699"/>
      <c r="K1699"/>
      <c r="L1699"/>
    </row>
    <row r="1700" spans="2:12" x14ac:dyDescent="0.2">
      <c r="B1700"/>
      <c r="C1700"/>
      <c r="D1700"/>
      <c r="E1700"/>
      <c r="F1700"/>
      <c r="G1700"/>
      <c r="H1700"/>
      <c r="I1700"/>
      <c r="J1700"/>
      <c r="K1700"/>
      <c r="L1700"/>
    </row>
    <row r="1701" spans="2:12" x14ac:dyDescent="0.2">
      <c r="B1701"/>
      <c r="C1701"/>
      <c r="D1701"/>
      <c r="E1701"/>
      <c r="F1701"/>
      <c r="G1701"/>
      <c r="H1701"/>
      <c r="I1701"/>
      <c r="J1701"/>
      <c r="K1701"/>
      <c r="L1701"/>
    </row>
    <row r="1702" spans="2:12" x14ac:dyDescent="0.2">
      <c r="B1702"/>
      <c r="C1702"/>
      <c r="D1702"/>
      <c r="E1702"/>
      <c r="F1702"/>
      <c r="G1702"/>
      <c r="H1702"/>
      <c r="I1702"/>
      <c r="J1702"/>
      <c r="K1702"/>
      <c r="L1702"/>
    </row>
    <row r="1703" spans="2:12" x14ac:dyDescent="0.2">
      <c r="B1703"/>
      <c r="C1703"/>
      <c r="D1703"/>
      <c r="E1703"/>
      <c r="F1703"/>
      <c r="G1703"/>
      <c r="H1703"/>
      <c r="I1703"/>
      <c r="J1703"/>
      <c r="K1703"/>
      <c r="L1703"/>
    </row>
    <row r="1704" spans="2:12" x14ac:dyDescent="0.2">
      <c r="B1704"/>
      <c r="C1704"/>
      <c r="D1704"/>
      <c r="E1704"/>
      <c r="F1704"/>
      <c r="G1704"/>
      <c r="H1704"/>
      <c r="I1704"/>
      <c r="J1704"/>
      <c r="K1704"/>
      <c r="L1704"/>
    </row>
    <row r="1705" spans="2:12" x14ac:dyDescent="0.2">
      <c r="B1705"/>
      <c r="C1705"/>
      <c r="D1705"/>
      <c r="E1705"/>
      <c r="F1705"/>
      <c r="G1705"/>
      <c r="H1705"/>
      <c r="I1705"/>
      <c r="J1705"/>
      <c r="K1705"/>
      <c r="L1705"/>
    </row>
    <row r="1706" spans="2:12" x14ac:dyDescent="0.2">
      <c r="B1706"/>
      <c r="C1706"/>
      <c r="D1706"/>
      <c r="E1706"/>
      <c r="F1706"/>
      <c r="G1706"/>
      <c r="H1706"/>
      <c r="I1706"/>
      <c r="J1706"/>
      <c r="K1706"/>
      <c r="L1706"/>
    </row>
    <row r="1707" spans="2:12" x14ac:dyDescent="0.2">
      <c r="B1707"/>
      <c r="C1707"/>
      <c r="D1707"/>
      <c r="E1707"/>
      <c r="F1707"/>
      <c r="G1707"/>
      <c r="H1707"/>
      <c r="I1707"/>
      <c r="J1707"/>
      <c r="K1707"/>
      <c r="L1707"/>
    </row>
    <row r="1708" spans="2:12" x14ac:dyDescent="0.2">
      <c r="B1708"/>
      <c r="C1708"/>
      <c r="D1708"/>
      <c r="E1708"/>
      <c r="F1708"/>
      <c r="G1708"/>
      <c r="H1708"/>
      <c r="I1708"/>
      <c r="J1708"/>
      <c r="K1708"/>
      <c r="L1708"/>
    </row>
    <row r="1709" spans="2:12" x14ac:dyDescent="0.2">
      <c r="B1709"/>
      <c r="C1709"/>
      <c r="D1709"/>
      <c r="E1709"/>
      <c r="F1709"/>
      <c r="G1709"/>
      <c r="H1709"/>
      <c r="I1709"/>
      <c r="J1709"/>
      <c r="K1709"/>
      <c r="L1709"/>
    </row>
    <row r="1710" spans="2:12" x14ac:dyDescent="0.2">
      <c r="B1710"/>
      <c r="C1710"/>
      <c r="D1710"/>
      <c r="E1710"/>
      <c r="F1710"/>
      <c r="G1710"/>
      <c r="H1710"/>
      <c r="I1710"/>
      <c r="J1710"/>
      <c r="K1710"/>
      <c r="L1710"/>
    </row>
    <row r="1711" spans="2:12" x14ac:dyDescent="0.2">
      <c r="B1711"/>
      <c r="C1711"/>
      <c r="D1711"/>
      <c r="E1711"/>
      <c r="F1711"/>
      <c r="G1711"/>
      <c r="H1711"/>
      <c r="I1711"/>
      <c r="J1711"/>
      <c r="K1711"/>
      <c r="L1711"/>
    </row>
    <row r="1712" spans="2:12" x14ac:dyDescent="0.2">
      <c r="B1712"/>
      <c r="C1712"/>
      <c r="D1712"/>
      <c r="E1712"/>
      <c r="F1712"/>
      <c r="G1712"/>
      <c r="H1712"/>
      <c r="I1712"/>
      <c r="J1712"/>
      <c r="K1712"/>
      <c r="L1712"/>
    </row>
    <row r="1713" spans="2:12" x14ac:dyDescent="0.2">
      <c r="B1713"/>
      <c r="C1713"/>
      <c r="D1713"/>
      <c r="E1713"/>
      <c r="F1713"/>
      <c r="G1713"/>
      <c r="H1713"/>
      <c r="I1713"/>
      <c r="J1713"/>
      <c r="K1713"/>
      <c r="L1713"/>
    </row>
    <row r="1714" spans="2:12" x14ac:dyDescent="0.2">
      <c r="B1714"/>
      <c r="C1714"/>
      <c r="D1714"/>
      <c r="E1714"/>
      <c r="F1714"/>
      <c r="G1714"/>
      <c r="H1714"/>
      <c r="I1714"/>
      <c r="J1714"/>
      <c r="K1714"/>
      <c r="L1714"/>
    </row>
    <row r="1715" spans="2:12" x14ac:dyDescent="0.2">
      <c r="B1715"/>
      <c r="C1715"/>
      <c r="D1715"/>
      <c r="E1715"/>
      <c r="F1715"/>
      <c r="G1715"/>
      <c r="H1715"/>
      <c r="I1715"/>
      <c r="J1715"/>
      <c r="K1715"/>
      <c r="L1715"/>
    </row>
    <row r="1716" spans="2:12" x14ac:dyDescent="0.2">
      <c r="B1716"/>
      <c r="C1716"/>
      <c r="D1716"/>
      <c r="E1716"/>
      <c r="F1716"/>
      <c r="G1716"/>
      <c r="H1716"/>
      <c r="I1716"/>
      <c r="J1716"/>
      <c r="K1716"/>
      <c r="L1716"/>
    </row>
    <row r="1717" spans="2:12" x14ac:dyDescent="0.2">
      <c r="B1717"/>
      <c r="C1717"/>
      <c r="D1717"/>
      <c r="E1717"/>
      <c r="F1717"/>
      <c r="G1717"/>
      <c r="H1717"/>
      <c r="I1717"/>
      <c r="J1717"/>
      <c r="K1717"/>
      <c r="L1717"/>
    </row>
    <row r="1718" spans="2:12" x14ac:dyDescent="0.2">
      <c r="B1718"/>
      <c r="C1718"/>
      <c r="D1718"/>
      <c r="E1718"/>
      <c r="F1718"/>
      <c r="G1718"/>
      <c r="H1718"/>
      <c r="I1718"/>
      <c r="J1718"/>
      <c r="K1718"/>
      <c r="L1718"/>
    </row>
    <row r="1719" spans="2:12" x14ac:dyDescent="0.2">
      <c r="B1719"/>
      <c r="C1719"/>
      <c r="D1719"/>
      <c r="E1719"/>
      <c r="F1719"/>
      <c r="G1719"/>
      <c r="H1719"/>
      <c r="I1719"/>
      <c r="J1719"/>
      <c r="K1719"/>
      <c r="L1719"/>
    </row>
    <row r="1720" spans="2:12" x14ac:dyDescent="0.2">
      <c r="B1720"/>
      <c r="C1720"/>
      <c r="D1720"/>
      <c r="E1720"/>
      <c r="F1720"/>
      <c r="G1720"/>
      <c r="H1720"/>
      <c r="I1720"/>
      <c r="J1720"/>
      <c r="K1720"/>
      <c r="L1720"/>
    </row>
    <row r="1721" spans="2:12" x14ac:dyDescent="0.2">
      <c r="B1721"/>
      <c r="C1721"/>
      <c r="D1721"/>
      <c r="E1721"/>
      <c r="F1721"/>
      <c r="G1721"/>
      <c r="H1721"/>
      <c r="I1721"/>
      <c r="J1721"/>
      <c r="K1721"/>
      <c r="L1721"/>
    </row>
    <row r="1722" spans="2:12" x14ac:dyDescent="0.2">
      <c r="B1722"/>
      <c r="C1722"/>
      <c r="D1722"/>
      <c r="E1722"/>
      <c r="F1722"/>
      <c r="G1722"/>
      <c r="H1722"/>
      <c r="I1722"/>
      <c r="J1722"/>
      <c r="K1722"/>
      <c r="L1722"/>
    </row>
    <row r="1723" spans="2:12" x14ac:dyDescent="0.2">
      <c r="B1723"/>
      <c r="C1723"/>
      <c r="D1723"/>
      <c r="E1723"/>
      <c r="F1723"/>
      <c r="G1723"/>
      <c r="H1723"/>
      <c r="I1723"/>
      <c r="J1723"/>
      <c r="K1723"/>
      <c r="L1723"/>
    </row>
    <row r="1724" spans="2:12" x14ac:dyDescent="0.2">
      <c r="B1724"/>
      <c r="C1724"/>
      <c r="D1724"/>
      <c r="E1724"/>
      <c r="F1724"/>
      <c r="G1724"/>
      <c r="H1724"/>
      <c r="I1724"/>
      <c r="J1724"/>
      <c r="K1724"/>
      <c r="L1724"/>
    </row>
    <row r="1725" spans="2:12" x14ac:dyDescent="0.2">
      <c r="B1725"/>
      <c r="C1725"/>
      <c r="D1725"/>
      <c r="E1725"/>
      <c r="F1725"/>
      <c r="G1725"/>
      <c r="H1725"/>
      <c r="I1725"/>
      <c r="J1725"/>
      <c r="K1725"/>
      <c r="L1725"/>
    </row>
    <row r="1726" spans="2:12" x14ac:dyDescent="0.2">
      <c r="B1726"/>
      <c r="C1726"/>
      <c r="D1726"/>
      <c r="E1726"/>
      <c r="F1726"/>
      <c r="G1726"/>
      <c r="H1726"/>
      <c r="I1726"/>
      <c r="J1726"/>
      <c r="K1726"/>
      <c r="L1726"/>
    </row>
    <row r="1727" spans="2:12" x14ac:dyDescent="0.2">
      <c r="B1727"/>
      <c r="C1727"/>
      <c r="D1727"/>
      <c r="E1727"/>
      <c r="F1727"/>
      <c r="G1727"/>
      <c r="H1727"/>
      <c r="I1727"/>
      <c r="J1727"/>
      <c r="K1727"/>
      <c r="L1727"/>
    </row>
    <row r="1728" spans="2:12" x14ac:dyDescent="0.2">
      <c r="B1728"/>
      <c r="C1728"/>
      <c r="D1728"/>
      <c r="E1728"/>
      <c r="F1728"/>
      <c r="G1728"/>
      <c r="H1728"/>
      <c r="I1728"/>
      <c r="J1728"/>
      <c r="K1728"/>
      <c r="L1728"/>
    </row>
    <row r="1729" spans="2:12" x14ac:dyDescent="0.2">
      <c r="B1729"/>
      <c r="C1729"/>
      <c r="D1729"/>
      <c r="E1729"/>
      <c r="F1729"/>
      <c r="G1729"/>
      <c r="H1729"/>
      <c r="I1729"/>
      <c r="J1729"/>
      <c r="K1729"/>
      <c r="L1729"/>
    </row>
    <row r="1730" spans="2:12" x14ac:dyDescent="0.2">
      <c r="B1730"/>
      <c r="C1730"/>
      <c r="D1730"/>
      <c r="E1730"/>
      <c r="F1730"/>
      <c r="G1730"/>
      <c r="H1730"/>
      <c r="I1730"/>
      <c r="J1730"/>
      <c r="K1730"/>
      <c r="L1730"/>
    </row>
    <row r="1731" spans="2:12" x14ac:dyDescent="0.2">
      <c r="B1731"/>
      <c r="C1731"/>
      <c r="D1731"/>
      <c r="E1731"/>
      <c r="F1731"/>
      <c r="G1731"/>
      <c r="H1731"/>
      <c r="I1731"/>
      <c r="J1731"/>
      <c r="K1731"/>
      <c r="L1731"/>
    </row>
    <row r="1732" spans="2:12" x14ac:dyDescent="0.2">
      <c r="B1732"/>
      <c r="C1732"/>
      <c r="D1732"/>
      <c r="E1732"/>
      <c r="F1732"/>
      <c r="G1732"/>
      <c r="H1732"/>
      <c r="I1732"/>
      <c r="J1732"/>
      <c r="K1732"/>
      <c r="L1732"/>
    </row>
    <row r="1733" spans="2:12" x14ac:dyDescent="0.2">
      <c r="B1733"/>
      <c r="C1733"/>
      <c r="D1733"/>
      <c r="E1733"/>
      <c r="F1733"/>
      <c r="G1733"/>
      <c r="H1733"/>
      <c r="I1733"/>
      <c r="J1733"/>
      <c r="K1733"/>
      <c r="L1733"/>
    </row>
    <row r="1734" spans="2:12" x14ac:dyDescent="0.2">
      <c r="B1734"/>
      <c r="C1734"/>
      <c r="D1734"/>
      <c r="E1734"/>
      <c r="F1734"/>
      <c r="G1734"/>
      <c r="H1734"/>
      <c r="I1734"/>
      <c r="J1734"/>
      <c r="K1734"/>
      <c r="L1734"/>
    </row>
    <row r="1735" spans="2:12" x14ac:dyDescent="0.2">
      <c r="B1735"/>
      <c r="C1735"/>
      <c r="D1735"/>
      <c r="E1735"/>
      <c r="F1735"/>
      <c r="G1735"/>
      <c r="H1735"/>
      <c r="I1735"/>
      <c r="J1735"/>
      <c r="K1735"/>
      <c r="L1735"/>
    </row>
    <row r="1736" spans="2:12" x14ac:dyDescent="0.2">
      <c r="B1736"/>
      <c r="C1736"/>
      <c r="D1736"/>
      <c r="E1736"/>
      <c r="F1736"/>
      <c r="G1736"/>
      <c r="H1736"/>
      <c r="I1736"/>
      <c r="J1736"/>
      <c r="K1736"/>
      <c r="L1736"/>
    </row>
    <row r="1737" spans="2:12" x14ac:dyDescent="0.2">
      <c r="B1737"/>
      <c r="C1737"/>
      <c r="D1737"/>
      <c r="E1737"/>
      <c r="F1737"/>
      <c r="G1737"/>
      <c r="H1737"/>
      <c r="I1737"/>
      <c r="J1737"/>
      <c r="K1737"/>
      <c r="L1737"/>
    </row>
    <row r="1738" spans="2:12" x14ac:dyDescent="0.2">
      <c r="B1738"/>
      <c r="C1738"/>
      <c r="D1738"/>
      <c r="E1738"/>
      <c r="F1738"/>
      <c r="G1738"/>
      <c r="H1738"/>
      <c r="I1738"/>
      <c r="J1738"/>
      <c r="K1738"/>
      <c r="L1738"/>
    </row>
    <row r="1739" spans="2:12" x14ac:dyDescent="0.2">
      <c r="B1739"/>
      <c r="C1739"/>
      <c r="D1739"/>
      <c r="E1739"/>
      <c r="F1739"/>
      <c r="G1739"/>
      <c r="H1739"/>
      <c r="I1739"/>
      <c r="J1739"/>
      <c r="K1739"/>
      <c r="L1739"/>
    </row>
    <row r="1740" spans="2:12" x14ac:dyDescent="0.2">
      <c r="B1740"/>
      <c r="C1740"/>
      <c r="D1740"/>
      <c r="E1740"/>
      <c r="F1740"/>
      <c r="G1740"/>
      <c r="H1740"/>
      <c r="I1740"/>
      <c r="J1740"/>
      <c r="K1740"/>
      <c r="L1740"/>
    </row>
    <row r="1741" spans="2:12" x14ac:dyDescent="0.2">
      <c r="B1741"/>
      <c r="C1741"/>
      <c r="D1741"/>
      <c r="E1741"/>
      <c r="F1741"/>
      <c r="G1741"/>
      <c r="H1741"/>
      <c r="I1741"/>
      <c r="J1741"/>
      <c r="K1741"/>
      <c r="L1741"/>
    </row>
    <row r="1742" spans="2:12" x14ac:dyDescent="0.2">
      <c r="B1742"/>
      <c r="C1742"/>
      <c r="D1742"/>
      <c r="E1742"/>
      <c r="F1742"/>
      <c r="G1742"/>
      <c r="H1742"/>
      <c r="I1742"/>
      <c r="J1742"/>
      <c r="K1742"/>
      <c r="L1742"/>
    </row>
    <row r="1743" spans="2:12" x14ac:dyDescent="0.2">
      <c r="B1743"/>
      <c r="C1743"/>
      <c r="D1743"/>
      <c r="E1743"/>
      <c r="F1743"/>
      <c r="G1743"/>
      <c r="H1743"/>
      <c r="I1743"/>
      <c r="J1743"/>
      <c r="K1743"/>
      <c r="L1743"/>
    </row>
    <row r="1744" spans="2:12" x14ac:dyDescent="0.2">
      <c r="B1744"/>
      <c r="C1744"/>
      <c r="D1744"/>
      <c r="E1744"/>
      <c r="F1744"/>
      <c r="G1744"/>
      <c r="H1744"/>
      <c r="I1744"/>
      <c r="J1744"/>
      <c r="K1744"/>
      <c r="L1744"/>
    </row>
    <row r="1745" spans="2:12" x14ac:dyDescent="0.2">
      <c r="B1745"/>
      <c r="C1745"/>
      <c r="D1745"/>
      <c r="E1745"/>
      <c r="F1745"/>
      <c r="G1745"/>
      <c r="H1745"/>
      <c r="I1745"/>
      <c r="J1745"/>
      <c r="K1745"/>
      <c r="L1745"/>
    </row>
    <row r="1746" spans="2:12" x14ac:dyDescent="0.2">
      <c r="B1746"/>
      <c r="C1746"/>
      <c r="D1746"/>
      <c r="E1746"/>
      <c r="F1746"/>
      <c r="G1746"/>
      <c r="H1746"/>
      <c r="I1746"/>
      <c r="J1746"/>
      <c r="K1746"/>
      <c r="L1746"/>
    </row>
    <row r="1747" spans="2:12" x14ac:dyDescent="0.2">
      <c r="B1747"/>
      <c r="C1747"/>
      <c r="D1747"/>
      <c r="E1747"/>
      <c r="F1747"/>
      <c r="G1747"/>
      <c r="H1747"/>
      <c r="I1747"/>
      <c r="J1747"/>
      <c r="K1747"/>
      <c r="L1747"/>
    </row>
    <row r="1748" spans="2:12" x14ac:dyDescent="0.2">
      <c r="B1748"/>
      <c r="C1748"/>
      <c r="D1748"/>
      <c r="E1748"/>
      <c r="F1748"/>
      <c r="G1748"/>
      <c r="H1748"/>
      <c r="I1748"/>
      <c r="J1748"/>
      <c r="K1748"/>
      <c r="L1748"/>
    </row>
    <row r="1749" spans="2:12" x14ac:dyDescent="0.2">
      <c r="B1749"/>
      <c r="C1749"/>
      <c r="D1749"/>
      <c r="E1749"/>
      <c r="F1749"/>
      <c r="G1749"/>
      <c r="H1749"/>
      <c r="I1749"/>
      <c r="J1749"/>
      <c r="K1749"/>
      <c r="L1749"/>
    </row>
    <row r="1750" spans="2:12" x14ac:dyDescent="0.2">
      <c r="B1750"/>
      <c r="C1750"/>
      <c r="D1750"/>
      <c r="E1750"/>
      <c r="F1750"/>
      <c r="G1750"/>
      <c r="H1750"/>
      <c r="I1750"/>
      <c r="J1750"/>
      <c r="K1750"/>
      <c r="L1750"/>
    </row>
    <row r="1751" spans="2:12" x14ac:dyDescent="0.2">
      <c r="B1751"/>
      <c r="C1751"/>
      <c r="D1751"/>
      <c r="E1751"/>
      <c r="F1751"/>
      <c r="G1751"/>
      <c r="H1751"/>
      <c r="I1751"/>
      <c r="J1751"/>
      <c r="K1751"/>
      <c r="L1751"/>
    </row>
    <row r="1752" spans="2:12" x14ac:dyDescent="0.2">
      <c r="B1752"/>
      <c r="C1752"/>
      <c r="D1752"/>
      <c r="E1752"/>
      <c r="F1752"/>
      <c r="G1752"/>
      <c r="H1752"/>
      <c r="I1752"/>
      <c r="J1752"/>
      <c r="K1752"/>
      <c r="L1752"/>
    </row>
    <row r="1753" spans="2:12" x14ac:dyDescent="0.2">
      <c r="B1753"/>
      <c r="C1753"/>
      <c r="D1753"/>
      <c r="E1753"/>
      <c r="F1753"/>
      <c r="G1753"/>
      <c r="H1753"/>
      <c r="I1753"/>
      <c r="J1753"/>
      <c r="K1753"/>
      <c r="L1753"/>
    </row>
    <row r="1754" spans="2:12" x14ac:dyDescent="0.2">
      <c r="B1754"/>
      <c r="C1754"/>
      <c r="D1754"/>
      <c r="E1754"/>
      <c r="F1754"/>
      <c r="G1754"/>
      <c r="H1754"/>
      <c r="I1754"/>
      <c r="J1754"/>
      <c r="K1754"/>
      <c r="L1754"/>
    </row>
    <row r="1755" spans="2:12" x14ac:dyDescent="0.2">
      <c r="B1755"/>
      <c r="C1755"/>
      <c r="D1755"/>
      <c r="E1755"/>
      <c r="F1755"/>
      <c r="G1755"/>
      <c r="H1755"/>
      <c r="I1755"/>
      <c r="J1755"/>
      <c r="K1755"/>
      <c r="L1755"/>
    </row>
    <row r="1756" spans="2:12" x14ac:dyDescent="0.2">
      <c r="B1756"/>
      <c r="C1756"/>
      <c r="D1756"/>
      <c r="E1756"/>
      <c r="F1756"/>
      <c r="G1756"/>
      <c r="H1756"/>
      <c r="I1756"/>
      <c r="J1756"/>
      <c r="K1756"/>
      <c r="L1756"/>
    </row>
    <row r="1757" spans="2:12" x14ac:dyDescent="0.2">
      <c r="B1757"/>
      <c r="C1757"/>
      <c r="D1757"/>
      <c r="E1757"/>
      <c r="F1757"/>
      <c r="G1757"/>
      <c r="H1757"/>
      <c r="I1757"/>
      <c r="J1757"/>
      <c r="K1757"/>
      <c r="L1757"/>
    </row>
    <row r="1758" spans="2:12" x14ac:dyDescent="0.2">
      <c r="B1758"/>
      <c r="C1758"/>
      <c r="D1758"/>
      <c r="E1758"/>
      <c r="F1758"/>
      <c r="G1758"/>
      <c r="H1758"/>
      <c r="I1758"/>
      <c r="J1758"/>
      <c r="K1758"/>
      <c r="L1758"/>
    </row>
    <row r="1759" spans="2:12" x14ac:dyDescent="0.2">
      <c r="B1759"/>
      <c r="C1759"/>
      <c r="D1759"/>
      <c r="E1759"/>
      <c r="F1759"/>
      <c r="G1759"/>
      <c r="H1759"/>
      <c r="I1759"/>
      <c r="J1759"/>
      <c r="K1759"/>
      <c r="L1759"/>
    </row>
    <row r="1760" spans="2:12" x14ac:dyDescent="0.2">
      <c r="B1760"/>
      <c r="C1760"/>
      <c r="D1760"/>
      <c r="E1760"/>
      <c r="F1760"/>
      <c r="G1760"/>
      <c r="H1760"/>
      <c r="I1760"/>
      <c r="J1760"/>
      <c r="K1760"/>
      <c r="L1760"/>
    </row>
    <row r="1761" spans="2:12" x14ac:dyDescent="0.2">
      <c r="B1761"/>
      <c r="C1761"/>
      <c r="D1761"/>
      <c r="E1761"/>
      <c r="F1761"/>
      <c r="G1761"/>
      <c r="H1761"/>
      <c r="I1761"/>
      <c r="J1761"/>
      <c r="K1761"/>
      <c r="L1761"/>
    </row>
    <row r="1762" spans="2:12" x14ac:dyDescent="0.2">
      <c r="B1762"/>
      <c r="C1762"/>
      <c r="D1762"/>
      <c r="E1762"/>
      <c r="F1762"/>
      <c r="G1762"/>
      <c r="H1762"/>
      <c r="I1762"/>
      <c r="J1762"/>
      <c r="K1762"/>
      <c r="L1762"/>
    </row>
    <row r="1763" spans="2:12" x14ac:dyDescent="0.2">
      <c r="B1763"/>
      <c r="C1763"/>
      <c r="D1763"/>
      <c r="E1763"/>
      <c r="F1763"/>
      <c r="G1763"/>
      <c r="H1763"/>
      <c r="I1763"/>
      <c r="J1763"/>
      <c r="K1763"/>
      <c r="L1763"/>
    </row>
    <row r="1764" spans="2:12" x14ac:dyDescent="0.2">
      <c r="B1764"/>
      <c r="C1764"/>
      <c r="D1764"/>
      <c r="E1764"/>
      <c r="F1764"/>
      <c r="G1764"/>
      <c r="H1764"/>
      <c r="I1764"/>
      <c r="J1764"/>
      <c r="K1764"/>
      <c r="L1764"/>
    </row>
    <row r="1765" spans="2:12" x14ac:dyDescent="0.2">
      <c r="B1765"/>
      <c r="C1765"/>
      <c r="D1765"/>
      <c r="E1765"/>
      <c r="F1765"/>
      <c r="G1765"/>
      <c r="H1765"/>
      <c r="I1765"/>
      <c r="J1765"/>
      <c r="K1765"/>
      <c r="L1765"/>
    </row>
    <row r="1766" spans="2:12" x14ac:dyDescent="0.2">
      <c r="B1766"/>
      <c r="C1766"/>
      <c r="D1766"/>
      <c r="E1766"/>
      <c r="F1766"/>
      <c r="G1766"/>
      <c r="H1766"/>
      <c r="I1766"/>
      <c r="J1766"/>
      <c r="K1766"/>
      <c r="L1766"/>
    </row>
    <row r="1767" spans="2:12" x14ac:dyDescent="0.2">
      <c r="B1767"/>
      <c r="C1767"/>
      <c r="D1767"/>
      <c r="E1767"/>
      <c r="F1767"/>
      <c r="G1767"/>
      <c r="H1767"/>
      <c r="I1767"/>
      <c r="J1767"/>
      <c r="K1767"/>
      <c r="L1767"/>
    </row>
    <row r="1768" spans="2:12" x14ac:dyDescent="0.2">
      <c r="B1768"/>
      <c r="C1768"/>
      <c r="D1768"/>
      <c r="E1768"/>
      <c r="F1768"/>
      <c r="G1768"/>
      <c r="H1768"/>
      <c r="I1768"/>
      <c r="J1768"/>
      <c r="K1768"/>
      <c r="L1768"/>
    </row>
    <row r="1769" spans="2:12" x14ac:dyDescent="0.2">
      <c r="B1769"/>
      <c r="C1769"/>
      <c r="D1769"/>
      <c r="E1769"/>
      <c r="F1769"/>
      <c r="G1769"/>
      <c r="H1769"/>
      <c r="I1769"/>
      <c r="J1769"/>
      <c r="K1769"/>
      <c r="L1769"/>
    </row>
    <row r="1770" spans="2:12" x14ac:dyDescent="0.2">
      <c r="B1770"/>
      <c r="C1770"/>
      <c r="D1770"/>
      <c r="E1770"/>
      <c r="F1770"/>
      <c r="G1770"/>
      <c r="H1770"/>
      <c r="I1770"/>
      <c r="J1770"/>
      <c r="K1770"/>
      <c r="L1770"/>
    </row>
    <row r="1771" spans="2:12" x14ac:dyDescent="0.2">
      <c r="B1771"/>
      <c r="C1771"/>
      <c r="D1771"/>
      <c r="E1771"/>
      <c r="F1771"/>
      <c r="G1771"/>
      <c r="H1771"/>
      <c r="I1771"/>
      <c r="J1771"/>
      <c r="K1771"/>
      <c r="L1771"/>
    </row>
    <row r="1772" spans="2:12" x14ac:dyDescent="0.2">
      <c r="B1772"/>
      <c r="C1772"/>
      <c r="D1772"/>
      <c r="E1772"/>
      <c r="F1772"/>
      <c r="G1772"/>
      <c r="H1772"/>
      <c r="I1772"/>
      <c r="J1772"/>
      <c r="K1772"/>
      <c r="L1772"/>
    </row>
    <row r="1773" spans="2:12" x14ac:dyDescent="0.2">
      <c r="B1773"/>
      <c r="C1773"/>
      <c r="D1773"/>
      <c r="E1773"/>
      <c r="F1773"/>
      <c r="G1773"/>
      <c r="H1773"/>
      <c r="I1773"/>
      <c r="J1773"/>
      <c r="K1773"/>
      <c r="L1773"/>
    </row>
    <row r="1774" spans="2:12" x14ac:dyDescent="0.2">
      <c r="B1774"/>
      <c r="C1774"/>
      <c r="D1774"/>
      <c r="E1774"/>
      <c r="F1774"/>
      <c r="G1774"/>
      <c r="H1774"/>
      <c r="I1774"/>
      <c r="J1774"/>
      <c r="K1774"/>
      <c r="L1774"/>
    </row>
    <row r="1775" spans="2:12" x14ac:dyDescent="0.2">
      <c r="B1775"/>
      <c r="C1775"/>
      <c r="D1775"/>
      <c r="E1775"/>
      <c r="F1775"/>
      <c r="G1775"/>
      <c r="H1775"/>
      <c r="I1775"/>
      <c r="J1775"/>
      <c r="K1775"/>
      <c r="L1775"/>
    </row>
    <row r="1776" spans="2:12" x14ac:dyDescent="0.2">
      <c r="B1776"/>
      <c r="C1776"/>
      <c r="D1776"/>
      <c r="E1776"/>
      <c r="F1776"/>
      <c r="G1776"/>
      <c r="H1776"/>
      <c r="I1776"/>
      <c r="J1776"/>
      <c r="K1776"/>
      <c r="L1776"/>
    </row>
    <row r="1777" spans="2:12" x14ac:dyDescent="0.2">
      <c r="B1777"/>
      <c r="C1777"/>
      <c r="D1777"/>
      <c r="E1777"/>
      <c r="F1777"/>
      <c r="G1777"/>
      <c r="H1777"/>
      <c r="I1777"/>
      <c r="J1777"/>
      <c r="K1777"/>
      <c r="L1777"/>
    </row>
    <row r="1778" spans="2:12" x14ac:dyDescent="0.2">
      <c r="B1778"/>
      <c r="C1778"/>
      <c r="D1778"/>
      <c r="E1778"/>
      <c r="F1778"/>
      <c r="G1778"/>
      <c r="H1778"/>
      <c r="I1778"/>
      <c r="J1778"/>
      <c r="K1778"/>
      <c r="L1778"/>
    </row>
    <row r="1779" spans="2:12" x14ac:dyDescent="0.2">
      <c r="B1779"/>
      <c r="C1779"/>
      <c r="D1779"/>
      <c r="E1779"/>
      <c r="F1779"/>
      <c r="G1779"/>
      <c r="H1779"/>
      <c r="I1779"/>
      <c r="J1779"/>
      <c r="K1779"/>
      <c r="L1779"/>
    </row>
    <row r="1780" spans="2:12" x14ac:dyDescent="0.2">
      <c r="B1780"/>
      <c r="C1780"/>
      <c r="D1780"/>
      <c r="E1780"/>
      <c r="F1780"/>
      <c r="G1780"/>
      <c r="H1780"/>
      <c r="I1780"/>
      <c r="J1780"/>
      <c r="K1780"/>
      <c r="L1780"/>
    </row>
    <row r="1781" spans="2:12" x14ac:dyDescent="0.2">
      <c r="B1781"/>
      <c r="C1781"/>
      <c r="D1781"/>
      <c r="E1781"/>
      <c r="F1781"/>
      <c r="G1781"/>
      <c r="H1781"/>
      <c r="I1781"/>
      <c r="J1781"/>
      <c r="K1781"/>
      <c r="L1781"/>
    </row>
    <row r="1782" spans="2:12" x14ac:dyDescent="0.2">
      <c r="B1782"/>
      <c r="C1782"/>
      <c r="D1782"/>
      <c r="E1782"/>
      <c r="F1782"/>
      <c r="G1782"/>
      <c r="H1782"/>
      <c r="I1782"/>
      <c r="J1782"/>
      <c r="K1782"/>
      <c r="L1782"/>
    </row>
    <row r="1783" spans="2:12" x14ac:dyDescent="0.2">
      <c r="B1783"/>
      <c r="C1783"/>
      <c r="D1783"/>
      <c r="E1783"/>
      <c r="F1783"/>
      <c r="G1783"/>
      <c r="H1783"/>
      <c r="I1783"/>
      <c r="J1783"/>
      <c r="K1783"/>
      <c r="L1783"/>
    </row>
    <row r="1784" spans="2:12" x14ac:dyDescent="0.2">
      <c r="B1784"/>
      <c r="C1784"/>
      <c r="D1784"/>
      <c r="E1784"/>
      <c r="F1784"/>
      <c r="G1784"/>
      <c r="H1784"/>
      <c r="I1784"/>
      <c r="J1784"/>
      <c r="K1784"/>
      <c r="L1784"/>
    </row>
    <row r="1785" spans="2:12" x14ac:dyDescent="0.2">
      <c r="B1785"/>
      <c r="C1785"/>
      <c r="D1785"/>
      <c r="E1785"/>
      <c r="F1785"/>
      <c r="G1785"/>
      <c r="H1785"/>
      <c r="I1785"/>
      <c r="J1785"/>
      <c r="K1785"/>
      <c r="L1785"/>
    </row>
    <row r="1786" spans="2:12" x14ac:dyDescent="0.2">
      <c r="B1786"/>
      <c r="C1786"/>
      <c r="D1786"/>
      <c r="E1786"/>
      <c r="F1786"/>
      <c r="G1786"/>
      <c r="H1786"/>
      <c r="I1786"/>
      <c r="J1786"/>
      <c r="K1786"/>
      <c r="L1786"/>
    </row>
    <row r="1787" spans="2:12" x14ac:dyDescent="0.2">
      <c r="B1787"/>
      <c r="C1787"/>
      <c r="D1787"/>
      <c r="E1787"/>
      <c r="F1787"/>
      <c r="G1787"/>
      <c r="H1787"/>
      <c r="I1787"/>
      <c r="J1787"/>
      <c r="K1787"/>
      <c r="L1787"/>
    </row>
    <row r="1788" spans="2:12" x14ac:dyDescent="0.2">
      <c r="B1788"/>
      <c r="C1788"/>
      <c r="D1788"/>
      <c r="E1788"/>
      <c r="F1788"/>
      <c r="G1788"/>
      <c r="H1788"/>
      <c r="I1788"/>
      <c r="J1788"/>
      <c r="K1788"/>
      <c r="L1788"/>
    </row>
    <row r="1789" spans="2:12" x14ac:dyDescent="0.2">
      <c r="B1789"/>
      <c r="C1789"/>
      <c r="D1789"/>
      <c r="E1789"/>
      <c r="F1789"/>
      <c r="G1789"/>
      <c r="H1789"/>
      <c r="I1789"/>
      <c r="J1789"/>
      <c r="K1789"/>
      <c r="L1789"/>
    </row>
    <row r="1790" spans="2:12" x14ac:dyDescent="0.2">
      <c r="B1790"/>
      <c r="C1790"/>
      <c r="D1790"/>
      <c r="E1790"/>
      <c r="F1790"/>
      <c r="G1790"/>
      <c r="H1790"/>
      <c r="I1790"/>
      <c r="J1790"/>
      <c r="K1790"/>
      <c r="L1790"/>
    </row>
    <row r="1791" spans="2:12" x14ac:dyDescent="0.2">
      <c r="B1791"/>
      <c r="C1791"/>
      <c r="D1791"/>
      <c r="E1791"/>
      <c r="F1791"/>
      <c r="G1791"/>
      <c r="H1791"/>
      <c r="I1791"/>
      <c r="J1791"/>
      <c r="K1791"/>
      <c r="L1791"/>
    </row>
    <row r="1792" spans="2:12" x14ac:dyDescent="0.2">
      <c r="B1792"/>
      <c r="C1792"/>
      <c r="D1792"/>
      <c r="E1792"/>
      <c r="F1792"/>
      <c r="G1792"/>
      <c r="H1792"/>
      <c r="I1792"/>
      <c r="J1792"/>
      <c r="K1792"/>
      <c r="L1792"/>
    </row>
    <row r="1793" spans="2:12" x14ac:dyDescent="0.2">
      <c r="B1793"/>
      <c r="C1793"/>
      <c r="D1793"/>
      <c r="E1793"/>
      <c r="F1793"/>
      <c r="G1793"/>
      <c r="H1793"/>
      <c r="I1793"/>
      <c r="J1793"/>
      <c r="K1793"/>
      <c r="L1793"/>
    </row>
    <row r="1794" spans="2:12" x14ac:dyDescent="0.2">
      <c r="B1794"/>
      <c r="C1794"/>
      <c r="D1794"/>
      <c r="E1794"/>
      <c r="F1794"/>
      <c r="G1794"/>
      <c r="H1794"/>
      <c r="I1794"/>
      <c r="J1794"/>
      <c r="K1794"/>
      <c r="L1794"/>
    </row>
    <row r="1795" spans="2:12" x14ac:dyDescent="0.2">
      <c r="B1795"/>
      <c r="C1795"/>
      <c r="D1795"/>
      <c r="E1795"/>
      <c r="F1795"/>
      <c r="G1795"/>
      <c r="H1795"/>
      <c r="I1795"/>
      <c r="J1795"/>
      <c r="K1795"/>
      <c r="L1795"/>
    </row>
    <row r="1796" spans="2:12" x14ac:dyDescent="0.2">
      <c r="B1796"/>
      <c r="C1796"/>
      <c r="D1796"/>
      <c r="E1796"/>
      <c r="F1796"/>
      <c r="G1796"/>
      <c r="H1796"/>
      <c r="I1796"/>
      <c r="J1796"/>
      <c r="K1796"/>
      <c r="L1796"/>
    </row>
    <row r="1797" spans="2:12" x14ac:dyDescent="0.2">
      <c r="B1797"/>
      <c r="C1797"/>
      <c r="D1797"/>
      <c r="E1797"/>
      <c r="F1797"/>
      <c r="G1797"/>
      <c r="H1797"/>
      <c r="I1797"/>
      <c r="J1797"/>
      <c r="K1797"/>
      <c r="L1797"/>
    </row>
    <row r="1798" spans="2:12" x14ac:dyDescent="0.2">
      <c r="B1798"/>
      <c r="C1798"/>
      <c r="D1798"/>
      <c r="E1798"/>
      <c r="F1798"/>
      <c r="G1798"/>
      <c r="H1798"/>
      <c r="I1798"/>
      <c r="J1798"/>
      <c r="K1798"/>
      <c r="L1798"/>
    </row>
    <row r="1799" spans="2:12" x14ac:dyDescent="0.2">
      <c r="B1799"/>
      <c r="C1799"/>
      <c r="D1799"/>
      <c r="E1799"/>
      <c r="F1799"/>
      <c r="G1799"/>
      <c r="H1799"/>
      <c r="I1799"/>
      <c r="J1799"/>
      <c r="K1799"/>
      <c r="L1799"/>
    </row>
    <row r="1800" spans="2:12" x14ac:dyDescent="0.2">
      <c r="B1800"/>
      <c r="C1800"/>
      <c r="D1800"/>
      <c r="E1800"/>
      <c r="F1800"/>
      <c r="G1800"/>
      <c r="H1800"/>
      <c r="I1800"/>
      <c r="J1800"/>
      <c r="K1800"/>
      <c r="L1800"/>
    </row>
    <row r="1801" spans="2:12" x14ac:dyDescent="0.2">
      <c r="B1801"/>
      <c r="C1801"/>
      <c r="D1801"/>
      <c r="E1801"/>
      <c r="F1801"/>
      <c r="G1801"/>
      <c r="H1801"/>
      <c r="I1801"/>
      <c r="J1801"/>
      <c r="K1801"/>
      <c r="L1801"/>
    </row>
    <row r="1802" spans="2:12" x14ac:dyDescent="0.2">
      <c r="B1802"/>
      <c r="C1802"/>
      <c r="D1802"/>
      <c r="E1802"/>
      <c r="F1802"/>
      <c r="G1802"/>
      <c r="H1802"/>
      <c r="I1802"/>
      <c r="J1802"/>
      <c r="K1802"/>
      <c r="L1802"/>
    </row>
    <row r="1803" spans="2:12" x14ac:dyDescent="0.2">
      <c r="B1803"/>
      <c r="C1803"/>
      <c r="D1803"/>
      <c r="E1803"/>
      <c r="F1803"/>
      <c r="G1803"/>
      <c r="H1803"/>
      <c r="I1803"/>
      <c r="J1803"/>
      <c r="K1803"/>
      <c r="L1803"/>
    </row>
    <row r="1804" spans="2:12" x14ac:dyDescent="0.2">
      <c r="B1804"/>
      <c r="C1804"/>
      <c r="D1804"/>
      <c r="E1804"/>
      <c r="F1804"/>
      <c r="G1804"/>
      <c r="H1804"/>
      <c r="I1804"/>
      <c r="J1804"/>
      <c r="K1804"/>
      <c r="L1804"/>
    </row>
    <row r="1805" spans="2:12" x14ac:dyDescent="0.2">
      <c r="B1805"/>
      <c r="C1805"/>
      <c r="D1805"/>
      <c r="E1805"/>
      <c r="F1805"/>
      <c r="G1805"/>
      <c r="H1805"/>
      <c r="I1805"/>
      <c r="J1805"/>
      <c r="K1805"/>
      <c r="L1805"/>
    </row>
    <row r="1806" spans="2:12" x14ac:dyDescent="0.2">
      <c r="B1806"/>
      <c r="C1806"/>
      <c r="D1806"/>
      <c r="E1806"/>
      <c r="F1806"/>
      <c r="G1806"/>
      <c r="H1806"/>
      <c r="I1806"/>
      <c r="J1806"/>
      <c r="K1806"/>
      <c r="L1806"/>
    </row>
    <row r="1807" spans="2:12" x14ac:dyDescent="0.2">
      <c r="B1807"/>
      <c r="C1807"/>
      <c r="D1807"/>
      <c r="E1807"/>
      <c r="F1807"/>
      <c r="G1807"/>
      <c r="H1807"/>
      <c r="I1807"/>
      <c r="J1807"/>
      <c r="K1807"/>
      <c r="L1807"/>
    </row>
    <row r="1808" spans="2:12" x14ac:dyDescent="0.2">
      <c r="B1808"/>
      <c r="C1808"/>
      <c r="D1808"/>
      <c r="E1808"/>
      <c r="F1808"/>
      <c r="G1808"/>
      <c r="H1808"/>
      <c r="I1808"/>
      <c r="J1808"/>
      <c r="K1808"/>
      <c r="L1808"/>
    </row>
    <row r="1809" spans="2:12" x14ac:dyDescent="0.2">
      <c r="B1809"/>
      <c r="C1809"/>
      <c r="D1809"/>
      <c r="E1809"/>
      <c r="F1809"/>
      <c r="G1809"/>
      <c r="H1809"/>
      <c r="I1809"/>
      <c r="J1809"/>
      <c r="K1809"/>
      <c r="L1809"/>
    </row>
    <row r="1810" spans="2:12" x14ac:dyDescent="0.2">
      <c r="B1810"/>
      <c r="C1810"/>
      <c r="D1810"/>
      <c r="E1810"/>
      <c r="F1810"/>
      <c r="G1810"/>
      <c r="H1810"/>
      <c r="I1810"/>
      <c r="J1810"/>
      <c r="K1810"/>
      <c r="L1810"/>
    </row>
    <row r="1811" spans="2:12" x14ac:dyDescent="0.2">
      <c r="B1811"/>
      <c r="C1811"/>
      <c r="D1811"/>
      <c r="E1811"/>
      <c r="F1811"/>
      <c r="G1811"/>
      <c r="H1811"/>
      <c r="I1811"/>
      <c r="J1811"/>
      <c r="K1811"/>
      <c r="L1811"/>
    </row>
    <row r="1812" spans="2:12" x14ac:dyDescent="0.2">
      <c r="B1812"/>
      <c r="C1812"/>
      <c r="D1812"/>
      <c r="E1812"/>
      <c r="F1812"/>
      <c r="G1812"/>
      <c r="H1812"/>
      <c r="I1812"/>
      <c r="J1812"/>
      <c r="K1812"/>
      <c r="L1812"/>
    </row>
    <row r="1813" spans="2:12" x14ac:dyDescent="0.2">
      <c r="B1813"/>
      <c r="C1813"/>
      <c r="D1813"/>
      <c r="E1813"/>
      <c r="F1813"/>
      <c r="G1813"/>
      <c r="H1813"/>
      <c r="I1813"/>
      <c r="J1813"/>
      <c r="K1813"/>
      <c r="L1813"/>
    </row>
    <row r="1814" spans="2:12" x14ac:dyDescent="0.2">
      <c r="B1814"/>
      <c r="C1814"/>
      <c r="D1814"/>
      <c r="E1814"/>
      <c r="F1814"/>
      <c r="G1814"/>
      <c r="H1814"/>
      <c r="I1814"/>
      <c r="J1814"/>
      <c r="K1814"/>
      <c r="L1814"/>
    </row>
    <row r="1815" spans="2:12" x14ac:dyDescent="0.2">
      <c r="B1815"/>
      <c r="C1815"/>
      <c r="D1815"/>
      <c r="E1815"/>
      <c r="F1815"/>
      <c r="G1815"/>
      <c r="H1815"/>
      <c r="I1815"/>
      <c r="J1815"/>
      <c r="K1815"/>
      <c r="L1815"/>
    </row>
    <row r="1816" spans="2:12" x14ac:dyDescent="0.2">
      <c r="B1816"/>
      <c r="C1816"/>
      <c r="D1816"/>
      <c r="E1816"/>
      <c r="F1816"/>
      <c r="G1816"/>
      <c r="H1816"/>
      <c r="I1816"/>
      <c r="J1816"/>
      <c r="K1816"/>
      <c r="L1816"/>
    </row>
    <row r="1817" spans="2:12" x14ac:dyDescent="0.2">
      <c r="B1817"/>
      <c r="C1817"/>
      <c r="D1817"/>
      <c r="E1817"/>
      <c r="F1817"/>
      <c r="G1817"/>
      <c r="H1817"/>
      <c r="I1817"/>
      <c r="J1817"/>
      <c r="K1817"/>
      <c r="L1817"/>
    </row>
    <row r="1818" spans="2:12" x14ac:dyDescent="0.2">
      <c r="B1818"/>
      <c r="C1818"/>
      <c r="D1818"/>
      <c r="E1818"/>
      <c r="F1818"/>
      <c r="G1818"/>
      <c r="H1818"/>
      <c r="I1818"/>
      <c r="J1818"/>
      <c r="K1818"/>
      <c r="L1818"/>
    </row>
    <row r="1819" spans="2:12" x14ac:dyDescent="0.2">
      <c r="B1819"/>
      <c r="C1819"/>
      <c r="D1819"/>
      <c r="E1819"/>
      <c r="F1819"/>
      <c r="G1819"/>
      <c r="H1819"/>
      <c r="I1819"/>
      <c r="J1819"/>
      <c r="K1819"/>
      <c r="L1819"/>
    </row>
    <row r="1820" spans="2:12" x14ac:dyDescent="0.2">
      <c r="B1820"/>
      <c r="C1820"/>
      <c r="D1820"/>
      <c r="E1820"/>
      <c r="F1820"/>
      <c r="G1820"/>
      <c r="H1820"/>
      <c r="I1820"/>
      <c r="J1820"/>
      <c r="K1820"/>
      <c r="L1820"/>
    </row>
    <row r="1821" spans="2:12" x14ac:dyDescent="0.2">
      <c r="B1821"/>
      <c r="C1821"/>
      <c r="D1821"/>
      <c r="E1821"/>
      <c r="F1821"/>
      <c r="G1821"/>
      <c r="H1821"/>
      <c r="I1821"/>
      <c r="J1821"/>
      <c r="K1821"/>
      <c r="L1821"/>
    </row>
    <row r="1822" spans="2:12" x14ac:dyDescent="0.2">
      <c r="B1822"/>
      <c r="C1822"/>
      <c r="D1822"/>
      <c r="E1822"/>
      <c r="F1822"/>
      <c r="G1822"/>
      <c r="H1822"/>
      <c r="I1822"/>
      <c r="J1822"/>
      <c r="K1822"/>
      <c r="L1822"/>
    </row>
    <row r="1823" spans="2:12" x14ac:dyDescent="0.2">
      <c r="B1823"/>
      <c r="C1823"/>
      <c r="D1823"/>
      <c r="E1823"/>
      <c r="F1823"/>
      <c r="G1823"/>
      <c r="H1823"/>
      <c r="I1823"/>
      <c r="J1823"/>
      <c r="K1823"/>
      <c r="L1823"/>
    </row>
    <row r="1824" spans="2:12" x14ac:dyDescent="0.2">
      <c r="B1824"/>
      <c r="C1824"/>
      <c r="D1824"/>
      <c r="E1824"/>
      <c r="F1824"/>
      <c r="G1824"/>
      <c r="H1824"/>
      <c r="I1824"/>
      <c r="J1824"/>
      <c r="K1824"/>
      <c r="L1824"/>
    </row>
    <row r="1825" spans="2:12" x14ac:dyDescent="0.2">
      <c r="B1825"/>
      <c r="C1825"/>
      <c r="D1825"/>
      <c r="E1825"/>
      <c r="F1825"/>
      <c r="G1825"/>
      <c r="H1825"/>
      <c r="I1825"/>
      <c r="J1825"/>
      <c r="K1825"/>
      <c r="L1825"/>
    </row>
    <row r="1826" spans="2:12" x14ac:dyDescent="0.2">
      <c r="B1826"/>
      <c r="C1826"/>
      <c r="D1826"/>
      <c r="E1826"/>
      <c r="F1826"/>
      <c r="G1826"/>
      <c r="H1826"/>
      <c r="I1826"/>
      <c r="J1826"/>
      <c r="K1826"/>
      <c r="L1826"/>
    </row>
    <row r="1827" spans="2:12" x14ac:dyDescent="0.2">
      <c r="B1827"/>
      <c r="C1827"/>
      <c r="D1827"/>
      <c r="E1827"/>
      <c r="F1827"/>
      <c r="G1827"/>
      <c r="H1827"/>
      <c r="I1827"/>
      <c r="J1827"/>
      <c r="K1827"/>
      <c r="L1827"/>
    </row>
    <row r="1828" spans="2:12" x14ac:dyDescent="0.2">
      <c r="B1828"/>
      <c r="C1828"/>
      <c r="D1828"/>
      <c r="E1828"/>
      <c r="F1828"/>
      <c r="G1828"/>
      <c r="H1828"/>
      <c r="I1828"/>
      <c r="J1828"/>
      <c r="K1828"/>
      <c r="L1828"/>
    </row>
    <row r="1829" spans="2:12" x14ac:dyDescent="0.2">
      <c r="B1829"/>
      <c r="C1829"/>
      <c r="D1829"/>
      <c r="E1829"/>
      <c r="F1829"/>
      <c r="G1829"/>
      <c r="H1829"/>
      <c r="I1829"/>
      <c r="J1829"/>
      <c r="K1829"/>
      <c r="L1829"/>
    </row>
    <row r="1830" spans="2:12" x14ac:dyDescent="0.2">
      <c r="B1830"/>
      <c r="C1830"/>
      <c r="D1830"/>
      <c r="E1830"/>
      <c r="F1830"/>
      <c r="G1830"/>
      <c r="H1830"/>
      <c r="I1830"/>
      <c r="J1830"/>
      <c r="K1830"/>
      <c r="L1830"/>
    </row>
    <row r="1831" spans="2:12" x14ac:dyDescent="0.2">
      <c r="B1831"/>
      <c r="C1831"/>
      <c r="D1831"/>
      <c r="E1831"/>
      <c r="F1831"/>
      <c r="G1831"/>
      <c r="H1831"/>
      <c r="I1831"/>
      <c r="J1831"/>
      <c r="K1831"/>
      <c r="L1831"/>
    </row>
    <row r="1832" spans="2:12" x14ac:dyDescent="0.2">
      <c r="B1832"/>
      <c r="C1832"/>
      <c r="D1832"/>
      <c r="E1832"/>
      <c r="F1832"/>
      <c r="G1832"/>
      <c r="H1832"/>
      <c r="I1832"/>
      <c r="J1832"/>
      <c r="K1832"/>
      <c r="L1832"/>
    </row>
    <row r="1833" spans="2:12" x14ac:dyDescent="0.2">
      <c r="B1833"/>
      <c r="C1833"/>
      <c r="D1833"/>
      <c r="E1833"/>
      <c r="F1833"/>
      <c r="G1833"/>
      <c r="H1833"/>
      <c r="I1833"/>
      <c r="J1833"/>
      <c r="K1833"/>
      <c r="L1833"/>
    </row>
    <row r="1834" spans="2:12" x14ac:dyDescent="0.2">
      <c r="B1834"/>
      <c r="C1834"/>
      <c r="D1834"/>
      <c r="E1834"/>
      <c r="F1834"/>
      <c r="G1834"/>
      <c r="H1834"/>
      <c r="I1834"/>
      <c r="J1834"/>
      <c r="K1834"/>
      <c r="L1834"/>
    </row>
    <row r="1835" spans="2:12" x14ac:dyDescent="0.2">
      <c r="B1835"/>
      <c r="C1835"/>
      <c r="D1835"/>
      <c r="E1835"/>
      <c r="F1835"/>
      <c r="G1835"/>
      <c r="H1835"/>
      <c r="I1835"/>
      <c r="J1835"/>
      <c r="K1835"/>
      <c r="L1835"/>
    </row>
    <row r="1836" spans="2:12" x14ac:dyDescent="0.2">
      <c r="B1836"/>
      <c r="C1836"/>
      <c r="D1836"/>
      <c r="E1836"/>
      <c r="F1836"/>
      <c r="G1836"/>
      <c r="H1836"/>
      <c r="I1836"/>
      <c r="J1836"/>
      <c r="K1836"/>
      <c r="L1836"/>
    </row>
    <row r="1837" spans="2:12" x14ac:dyDescent="0.2">
      <c r="B1837"/>
      <c r="C1837"/>
      <c r="D1837"/>
      <c r="E1837"/>
      <c r="F1837"/>
      <c r="G1837"/>
      <c r="H1837"/>
      <c r="I1837"/>
      <c r="J1837"/>
      <c r="K1837"/>
      <c r="L1837"/>
    </row>
    <row r="1838" spans="2:12" x14ac:dyDescent="0.2">
      <c r="B1838"/>
      <c r="C1838"/>
      <c r="D1838"/>
      <c r="E1838"/>
      <c r="F1838"/>
      <c r="G1838"/>
      <c r="H1838"/>
      <c r="I1838"/>
      <c r="J1838"/>
      <c r="K1838"/>
      <c r="L1838"/>
    </row>
    <row r="1839" spans="2:12" x14ac:dyDescent="0.2">
      <c r="B1839"/>
      <c r="C1839"/>
      <c r="D1839"/>
      <c r="E1839"/>
      <c r="F1839"/>
      <c r="G1839"/>
      <c r="H1839"/>
      <c r="I1839"/>
      <c r="J1839"/>
      <c r="K1839"/>
      <c r="L1839"/>
    </row>
    <row r="1840" spans="2:12" x14ac:dyDescent="0.2">
      <c r="B1840"/>
      <c r="C1840"/>
      <c r="D1840"/>
      <c r="E1840"/>
      <c r="F1840"/>
      <c r="G1840"/>
      <c r="H1840"/>
      <c r="I1840"/>
      <c r="J1840"/>
      <c r="K1840"/>
      <c r="L1840"/>
    </row>
    <row r="1841" spans="2:12" x14ac:dyDescent="0.2">
      <c r="B1841"/>
      <c r="C1841"/>
      <c r="D1841"/>
      <c r="E1841"/>
      <c r="F1841"/>
      <c r="G1841"/>
      <c r="H1841"/>
      <c r="I1841"/>
      <c r="J1841"/>
      <c r="K1841"/>
      <c r="L1841"/>
    </row>
    <row r="1842" spans="2:12" x14ac:dyDescent="0.2">
      <c r="B1842"/>
      <c r="C1842"/>
      <c r="D1842"/>
      <c r="E1842"/>
      <c r="F1842"/>
      <c r="G1842"/>
      <c r="H1842"/>
      <c r="I1842"/>
      <c r="J1842"/>
      <c r="K1842"/>
      <c r="L1842"/>
    </row>
    <row r="1843" spans="2:12" x14ac:dyDescent="0.2">
      <c r="B1843"/>
      <c r="C1843"/>
      <c r="D1843"/>
      <c r="E1843"/>
      <c r="F1843"/>
      <c r="G1843"/>
      <c r="H1843"/>
      <c r="I1843"/>
      <c r="J1843"/>
      <c r="K1843"/>
      <c r="L1843"/>
    </row>
    <row r="1844" spans="2:12" x14ac:dyDescent="0.2">
      <c r="B1844"/>
      <c r="C1844"/>
      <c r="D1844"/>
      <c r="E1844"/>
      <c r="F1844"/>
      <c r="G1844"/>
      <c r="H1844"/>
      <c r="I1844"/>
      <c r="J1844"/>
      <c r="K1844"/>
      <c r="L1844"/>
    </row>
    <row r="1845" spans="2:12" x14ac:dyDescent="0.2">
      <c r="B1845"/>
      <c r="C1845"/>
      <c r="D1845"/>
      <c r="E1845"/>
      <c r="F1845"/>
      <c r="G1845"/>
      <c r="H1845"/>
      <c r="I1845"/>
      <c r="J1845"/>
      <c r="K1845"/>
      <c r="L1845"/>
    </row>
    <row r="1846" spans="2:12" x14ac:dyDescent="0.2">
      <c r="B1846"/>
      <c r="C1846"/>
      <c r="D1846"/>
      <c r="E1846"/>
      <c r="F1846"/>
      <c r="G1846"/>
      <c r="H1846"/>
      <c r="I1846"/>
      <c r="J1846"/>
      <c r="K1846"/>
      <c r="L1846"/>
    </row>
    <row r="1847" spans="2:12" x14ac:dyDescent="0.2">
      <c r="B1847"/>
      <c r="C1847"/>
      <c r="D1847"/>
      <c r="E1847"/>
      <c r="F1847"/>
      <c r="G1847"/>
      <c r="H1847"/>
      <c r="I1847"/>
      <c r="J1847"/>
      <c r="K1847"/>
      <c r="L1847"/>
    </row>
    <row r="1848" spans="2:12" x14ac:dyDescent="0.2">
      <c r="B1848"/>
      <c r="C1848"/>
      <c r="D1848"/>
      <c r="E1848"/>
      <c r="F1848"/>
      <c r="G1848"/>
      <c r="H1848"/>
      <c r="I1848"/>
      <c r="J1848"/>
      <c r="K1848"/>
      <c r="L1848"/>
    </row>
    <row r="1849" spans="2:12" x14ac:dyDescent="0.2">
      <c r="B1849"/>
      <c r="C1849"/>
      <c r="D1849"/>
      <c r="E1849"/>
      <c r="F1849"/>
      <c r="G1849"/>
      <c r="H1849"/>
      <c r="I1849"/>
      <c r="J1849"/>
      <c r="K1849"/>
      <c r="L1849"/>
    </row>
    <row r="1850" spans="2:12" x14ac:dyDescent="0.2">
      <c r="B1850"/>
      <c r="C1850"/>
      <c r="D1850"/>
      <c r="E1850"/>
      <c r="F1850"/>
      <c r="G1850"/>
      <c r="H1850"/>
      <c r="I1850"/>
      <c r="J1850"/>
      <c r="K1850"/>
      <c r="L1850"/>
    </row>
    <row r="1851" spans="2:12" x14ac:dyDescent="0.2">
      <c r="B1851"/>
      <c r="C1851"/>
      <c r="D1851"/>
      <c r="E1851"/>
      <c r="F1851"/>
      <c r="G1851"/>
      <c r="H1851"/>
      <c r="I1851"/>
      <c r="J1851"/>
      <c r="K1851"/>
      <c r="L1851"/>
    </row>
    <row r="1852" spans="2:12" x14ac:dyDescent="0.2">
      <c r="B1852"/>
      <c r="C1852"/>
      <c r="D1852"/>
      <c r="E1852"/>
      <c r="F1852"/>
      <c r="G1852"/>
      <c r="H1852"/>
      <c r="I1852"/>
      <c r="J1852"/>
      <c r="K1852"/>
      <c r="L1852"/>
    </row>
    <row r="1853" spans="2:12" x14ac:dyDescent="0.2">
      <c r="B1853"/>
      <c r="C1853"/>
      <c r="D1853"/>
      <c r="E1853"/>
      <c r="F1853"/>
      <c r="G1853"/>
      <c r="H1853"/>
      <c r="I1853"/>
      <c r="J1853"/>
      <c r="K1853"/>
      <c r="L1853"/>
    </row>
    <row r="1854" spans="2:12" x14ac:dyDescent="0.2">
      <c r="B1854"/>
      <c r="C1854"/>
      <c r="D1854"/>
      <c r="E1854"/>
      <c r="F1854"/>
      <c r="G1854"/>
      <c r="H1854"/>
      <c r="I1854"/>
      <c r="J1854"/>
      <c r="K1854"/>
      <c r="L1854"/>
    </row>
    <row r="1855" spans="2:12" x14ac:dyDescent="0.2">
      <c r="B1855"/>
      <c r="C1855"/>
      <c r="D1855"/>
      <c r="E1855"/>
      <c r="F1855"/>
      <c r="G1855"/>
      <c r="H1855"/>
      <c r="I1855"/>
      <c r="J1855"/>
      <c r="K1855"/>
      <c r="L1855"/>
    </row>
    <row r="1856" spans="2:12" x14ac:dyDescent="0.2">
      <c r="B1856"/>
      <c r="C1856"/>
      <c r="D1856"/>
      <c r="E1856"/>
      <c r="F1856"/>
      <c r="G1856"/>
      <c r="H1856"/>
      <c r="I1856"/>
      <c r="J1856"/>
      <c r="K1856"/>
      <c r="L1856"/>
    </row>
    <row r="1857" spans="2:12" x14ac:dyDescent="0.2">
      <c r="B1857"/>
      <c r="C1857"/>
      <c r="D1857"/>
      <c r="E1857"/>
      <c r="F1857"/>
      <c r="G1857"/>
      <c r="H1857"/>
      <c r="I1857"/>
      <c r="J1857"/>
      <c r="K1857"/>
      <c r="L1857"/>
    </row>
    <row r="1858" spans="2:12" x14ac:dyDescent="0.2">
      <c r="B1858"/>
      <c r="C1858"/>
      <c r="D1858"/>
      <c r="E1858"/>
      <c r="F1858"/>
      <c r="G1858"/>
      <c r="H1858"/>
      <c r="I1858"/>
      <c r="J1858"/>
      <c r="K1858"/>
      <c r="L1858"/>
    </row>
    <row r="1859" spans="2:12" x14ac:dyDescent="0.2">
      <c r="B1859"/>
      <c r="C1859"/>
      <c r="D1859"/>
      <c r="E1859"/>
      <c r="F1859"/>
      <c r="G1859"/>
      <c r="H1859"/>
      <c r="I1859"/>
      <c r="J1859"/>
      <c r="K1859"/>
      <c r="L1859"/>
    </row>
    <row r="1860" spans="2:12" x14ac:dyDescent="0.2">
      <c r="B1860"/>
      <c r="C1860"/>
      <c r="D1860"/>
      <c r="E1860"/>
      <c r="F1860"/>
      <c r="G1860"/>
      <c r="H1860"/>
      <c r="I1860"/>
      <c r="J1860"/>
      <c r="K1860"/>
      <c r="L1860"/>
    </row>
    <row r="1861" spans="2:12" x14ac:dyDescent="0.2">
      <c r="B1861"/>
      <c r="C1861"/>
      <c r="D1861"/>
      <c r="E1861"/>
      <c r="F1861"/>
      <c r="G1861"/>
      <c r="H1861"/>
      <c r="I1861"/>
      <c r="J1861"/>
      <c r="K1861"/>
      <c r="L1861"/>
    </row>
    <row r="1862" spans="2:12" x14ac:dyDescent="0.2">
      <c r="B1862"/>
      <c r="C1862"/>
      <c r="D1862"/>
      <c r="E1862"/>
      <c r="F1862"/>
      <c r="G1862"/>
      <c r="H1862"/>
      <c r="I1862"/>
      <c r="J1862"/>
      <c r="K1862"/>
      <c r="L1862"/>
    </row>
    <row r="1863" spans="2:12" x14ac:dyDescent="0.2">
      <c r="B1863"/>
      <c r="C1863"/>
      <c r="D1863"/>
      <c r="E1863"/>
      <c r="F1863"/>
      <c r="G1863"/>
      <c r="H1863"/>
      <c r="I1863"/>
      <c r="J1863"/>
      <c r="K1863"/>
      <c r="L1863"/>
    </row>
    <row r="1864" spans="2:12" x14ac:dyDescent="0.2">
      <c r="B1864"/>
      <c r="C1864"/>
      <c r="D1864"/>
      <c r="E1864"/>
      <c r="F1864"/>
      <c r="G1864"/>
      <c r="H1864"/>
      <c r="I1864"/>
      <c r="J1864"/>
      <c r="K1864"/>
      <c r="L1864"/>
    </row>
    <row r="1865" spans="2:12" x14ac:dyDescent="0.2">
      <c r="B1865"/>
      <c r="C1865"/>
      <c r="D1865"/>
      <c r="E1865"/>
      <c r="F1865"/>
      <c r="G1865"/>
      <c r="H1865"/>
      <c r="I1865"/>
      <c r="J1865"/>
      <c r="K1865"/>
      <c r="L1865"/>
    </row>
    <row r="1866" spans="2:12" x14ac:dyDescent="0.2">
      <c r="B1866"/>
      <c r="C1866"/>
      <c r="D1866"/>
      <c r="E1866"/>
      <c r="F1866"/>
      <c r="G1866"/>
      <c r="H1866"/>
      <c r="I1866"/>
      <c r="J1866"/>
      <c r="K1866"/>
      <c r="L1866"/>
    </row>
    <row r="1867" spans="2:12" x14ac:dyDescent="0.2">
      <c r="B1867"/>
      <c r="C1867"/>
      <c r="D1867"/>
      <c r="E1867"/>
      <c r="F1867"/>
      <c r="G1867"/>
      <c r="H1867"/>
      <c r="I1867"/>
      <c r="J1867"/>
      <c r="K1867"/>
      <c r="L1867"/>
    </row>
    <row r="1868" spans="2:12" x14ac:dyDescent="0.2">
      <c r="B1868"/>
      <c r="C1868"/>
      <c r="D1868"/>
      <c r="E1868"/>
      <c r="F1868"/>
      <c r="G1868"/>
      <c r="H1868"/>
      <c r="I1868"/>
      <c r="J1868"/>
      <c r="K1868"/>
      <c r="L1868"/>
    </row>
    <row r="1869" spans="2:12" x14ac:dyDescent="0.2">
      <c r="B1869"/>
      <c r="C1869"/>
      <c r="D1869"/>
      <c r="E1869"/>
      <c r="F1869"/>
      <c r="G1869"/>
      <c r="H1869"/>
      <c r="I1869"/>
      <c r="J1869"/>
      <c r="K1869"/>
      <c r="L1869"/>
    </row>
    <row r="1870" spans="2:12" x14ac:dyDescent="0.2">
      <c r="B1870"/>
      <c r="C1870"/>
      <c r="D1870"/>
      <c r="E1870"/>
      <c r="F1870"/>
      <c r="G1870"/>
      <c r="H1870"/>
      <c r="I1870"/>
      <c r="J1870"/>
      <c r="K1870"/>
      <c r="L1870"/>
    </row>
    <row r="1871" spans="2:12" x14ac:dyDescent="0.2">
      <c r="B1871"/>
      <c r="C1871"/>
      <c r="D1871"/>
      <c r="E1871"/>
      <c r="F1871"/>
      <c r="G1871"/>
      <c r="H1871"/>
      <c r="I1871"/>
      <c r="J1871"/>
      <c r="K1871"/>
      <c r="L1871"/>
    </row>
    <row r="1872" spans="2:12" x14ac:dyDescent="0.2">
      <c r="B1872"/>
      <c r="C1872"/>
      <c r="D1872"/>
      <c r="E1872"/>
      <c r="F1872"/>
      <c r="G1872"/>
      <c r="H1872"/>
      <c r="I1872"/>
      <c r="J1872"/>
      <c r="K1872"/>
      <c r="L1872"/>
    </row>
    <row r="1873" spans="2:12" x14ac:dyDescent="0.2">
      <c r="B1873"/>
      <c r="C1873"/>
      <c r="D1873"/>
      <c r="E1873"/>
      <c r="F1873"/>
      <c r="G1873"/>
      <c r="H1873"/>
      <c r="I1873"/>
      <c r="J1873"/>
      <c r="K1873"/>
      <c r="L1873"/>
    </row>
    <row r="1874" spans="2:12" x14ac:dyDescent="0.2">
      <c r="B1874"/>
      <c r="C1874"/>
      <c r="D1874"/>
      <c r="E1874"/>
      <c r="F1874"/>
      <c r="G1874"/>
      <c r="H1874"/>
      <c r="I1874"/>
      <c r="J1874"/>
      <c r="K1874"/>
      <c r="L1874"/>
    </row>
    <row r="1875" spans="2:12" x14ac:dyDescent="0.2">
      <c r="B1875"/>
      <c r="C1875"/>
      <c r="D1875"/>
      <c r="E1875"/>
      <c r="F1875"/>
      <c r="G1875"/>
      <c r="H1875"/>
      <c r="I1875"/>
      <c r="J1875"/>
      <c r="K1875"/>
      <c r="L1875"/>
    </row>
    <row r="1876" spans="2:12" x14ac:dyDescent="0.2">
      <c r="B1876"/>
      <c r="C1876"/>
      <c r="D1876"/>
      <c r="E1876"/>
      <c r="F1876"/>
      <c r="G1876"/>
      <c r="H1876"/>
      <c r="I1876"/>
      <c r="J1876"/>
      <c r="K1876"/>
      <c r="L1876"/>
    </row>
    <row r="1877" spans="2:12" x14ac:dyDescent="0.2">
      <c r="B1877"/>
      <c r="C1877"/>
      <c r="D1877"/>
      <c r="E1877"/>
      <c r="F1877"/>
      <c r="G1877"/>
      <c r="H1877"/>
      <c r="I1877"/>
      <c r="J1877"/>
      <c r="K1877"/>
      <c r="L1877"/>
    </row>
    <row r="1878" spans="2:12" x14ac:dyDescent="0.2">
      <c r="B1878"/>
      <c r="C1878"/>
      <c r="D1878"/>
      <c r="E1878"/>
      <c r="F1878"/>
      <c r="G1878"/>
      <c r="H1878"/>
      <c r="I1878"/>
      <c r="J1878"/>
      <c r="K1878"/>
      <c r="L1878"/>
    </row>
    <row r="1879" spans="2:12" x14ac:dyDescent="0.2">
      <c r="B1879"/>
      <c r="C1879"/>
      <c r="D1879"/>
      <c r="E1879"/>
      <c r="F1879"/>
      <c r="G1879"/>
      <c r="H1879"/>
      <c r="I1879"/>
      <c r="J1879"/>
      <c r="K1879"/>
      <c r="L1879"/>
    </row>
    <row r="1880" spans="2:12" x14ac:dyDescent="0.2">
      <c r="B1880"/>
      <c r="C1880"/>
      <c r="D1880"/>
      <c r="E1880"/>
      <c r="F1880"/>
      <c r="G1880"/>
      <c r="H1880"/>
      <c r="I1880"/>
      <c r="J1880"/>
      <c r="K1880"/>
      <c r="L1880"/>
    </row>
    <row r="1881" spans="2:12" x14ac:dyDescent="0.2">
      <c r="B1881"/>
      <c r="C1881"/>
      <c r="D1881"/>
      <c r="E1881"/>
      <c r="F1881"/>
      <c r="G1881"/>
      <c r="H1881"/>
      <c r="I1881"/>
      <c r="J1881"/>
      <c r="K1881"/>
      <c r="L1881"/>
    </row>
    <row r="1882" spans="2:12" x14ac:dyDescent="0.2">
      <c r="B1882"/>
      <c r="C1882"/>
      <c r="D1882"/>
      <c r="E1882"/>
      <c r="F1882"/>
      <c r="G1882"/>
      <c r="H1882"/>
      <c r="I1882"/>
      <c r="J1882"/>
      <c r="K1882"/>
      <c r="L1882"/>
    </row>
    <row r="1883" spans="2:12" x14ac:dyDescent="0.2">
      <c r="B1883"/>
      <c r="C1883"/>
      <c r="D1883"/>
      <c r="E1883"/>
      <c r="F1883"/>
      <c r="G1883"/>
      <c r="H1883"/>
      <c r="I1883"/>
      <c r="J1883"/>
      <c r="K1883"/>
      <c r="L1883"/>
    </row>
    <row r="1884" spans="2:12" x14ac:dyDescent="0.2">
      <c r="B1884"/>
      <c r="C1884"/>
      <c r="D1884"/>
      <c r="E1884"/>
      <c r="F1884"/>
      <c r="G1884"/>
      <c r="H1884"/>
      <c r="I1884"/>
      <c r="J1884"/>
      <c r="K1884"/>
      <c r="L1884"/>
    </row>
    <row r="1885" spans="2:12" x14ac:dyDescent="0.2">
      <c r="B1885"/>
      <c r="C1885"/>
      <c r="D1885"/>
      <c r="E1885"/>
      <c r="F1885"/>
      <c r="G1885"/>
      <c r="H1885"/>
      <c r="I1885"/>
      <c r="J1885"/>
      <c r="K1885"/>
      <c r="L1885"/>
    </row>
    <row r="1886" spans="2:12" x14ac:dyDescent="0.2">
      <c r="B1886"/>
      <c r="C1886"/>
      <c r="D1886"/>
      <c r="E1886"/>
      <c r="F1886"/>
      <c r="G1886"/>
      <c r="H1886"/>
      <c r="I1886"/>
      <c r="J1886"/>
      <c r="K1886"/>
      <c r="L1886"/>
    </row>
    <row r="1887" spans="2:12" x14ac:dyDescent="0.2">
      <c r="B1887"/>
      <c r="C1887"/>
      <c r="D1887"/>
      <c r="E1887"/>
      <c r="F1887"/>
      <c r="G1887"/>
      <c r="H1887"/>
      <c r="I1887"/>
      <c r="J1887"/>
      <c r="K1887"/>
      <c r="L1887"/>
    </row>
    <row r="1888" spans="2:12" x14ac:dyDescent="0.2">
      <c r="B1888"/>
      <c r="C1888"/>
      <c r="D1888"/>
      <c r="E1888"/>
      <c r="F1888"/>
      <c r="G1888"/>
      <c r="H1888"/>
      <c r="I1888"/>
      <c r="J1888"/>
      <c r="K1888"/>
      <c r="L1888"/>
    </row>
    <row r="1889" spans="2:12" x14ac:dyDescent="0.2">
      <c r="B1889"/>
      <c r="C1889"/>
      <c r="D1889"/>
      <c r="E1889"/>
      <c r="F1889"/>
      <c r="G1889"/>
      <c r="H1889"/>
      <c r="I1889"/>
      <c r="J1889"/>
      <c r="K1889"/>
      <c r="L1889"/>
    </row>
    <row r="1890" spans="2:12" x14ac:dyDescent="0.2">
      <c r="B1890"/>
      <c r="C1890"/>
      <c r="D1890"/>
      <c r="E1890"/>
      <c r="F1890"/>
      <c r="G1890"/>
      <c r="H1890"/>
      <c r="I1890"/>
      <c r="J1890"/>
      <c r="K1890"/>
      <c r="L1890"/>
    </row>
    <row r="1891" spans="2:12" x14ac:dyDescent="0.2">
      <c r="B1891"/>
      <c r="C1891"/>
      <c r="D1891"/>
      <c r="E1891"/>
      <c r="F1891"/>
      <c r="G1891"/>
      <c r="H1891"/>
      <c r="I1891"/>
      <c r="J1891"/>
      <c r="K1891"/>
      <c r="L1891"/>
    </row>
    <row r="1892" spans="2:12" x14ac:dyDescent="0.2">
      <c r="B1892"/>
      <c r="C1892"/>
      <c r="D1892"/>
      <c r="E1892"/>
      <c r="F1892"/>
      <c r="G1892"/>
      <c r="H1892"/>
      <c r="I1892"/>
      <c r="J1892"/>
      <c r="K1892"/>
      <c r="L1892"/>
    </row>
    <row r="1893" spans="2:12" x14ac:dyDescent="0.2">
      <c r="B1893"/>
      <c r="C1893"/>
      <c r="D1893"/>
      <c r="E1893"/>
      <c r="F1893"/>
      <c r="G1893"/>
      <c r="H1893"/>
      <c r="I1893"/>
      <c r="J1893"/>
      <c r="K1893"/>
      <c r="L1893"/>
    </row>
    <row r="1894" spans="2:12" x14ac:dyDescent="0.2">
      <c r="B1894"/>
      <c r="C1894"/>
      <c r="D1894"/>
      <c r="E1894"/>
      <c r="F1894"/>
      <c r="G1894"/>
      <c r="H1894"/>
      <c r="I1894"/>
      <c r="J1894"/>
      <c r="K1894"/>
      <c r="L1894"/>
    </row>
    <row r="1895" spans="2:12" x14ac:dyDescent="0.2">
      <c r="B1895"/>
      <c r="C1895"/>
      <c r="D1895"/>
      <c r="E1895"/>
      <c r="F1895"/>
      <c r="G1895"/>
      <c r="H1895"/>
      <c r="I1895"/>
      <c r="J1895"/>
      <c r="K1895"/>
      <c r="L1895"/>
    </row>
    <row r="1896" spans="2:12" x14ac:dyDescent="0.2">
      <c r="B1896"/>
      <c r="C1896"/>
      <c r="D1896"/>
      <c r="E1896"/>
      <c r="F1896"/>
      <c r="G1896"/>
      <c r="H1896"/>
      <c r="I1896"/>
      <c r="J1896"/>
      <c r="K1896"/>
      <c r="L1896"/>
    </row>
    <row r="1897" spans="2:12" x14ac:dyDescent="0.2">
      <c r="B1897"/>
      <c r="C1897"/>
      <c r="D1897"/>
      <c r="E1897"/>
      <c r="F1897"/>
      <c r="G1897"/>
      <c r="H1897"/>
      <c r="I1897"/>
      <c r="J1897"/>
      <c r="K1897"/>
      <c r="L1897"/>
    </row>
    <row r="1898" spans="2:12" x14ac:dyDescent="0.2">
      <c r="B1898"/>
      <c r="C1898"/>
      <c r="D1898"/>
      <c r="E1898"/>
      <c r="F1898"/>
      <c r="G1898"/>
      <c r="H1898"/>
      <c r="I1898"/>
      <c r="J1898"/>
      <c r="K1898"/>
      <c r="L1898"/>
    </row>
    <row r="1899" spans="2:12" x14ac:dyDescent="0.2">
      <c r="B1899"/>
      <c r="C1899"/>
      <c r="D1899"/>
      <c r="E1899"/>
      <c r="F1899"/>
      <c r="G1899"/>
      <c r="H1899"/>
      <c r="I1899"/>
      <c r="J1899"/>
      <c r="K1899"/>
      <c r="L1899"/>
    </row>
    <row r="1900" spans="2:12" x14ac:dyDescent="0.2">
      <c r="B1900"/>
      <c r="C1900"/>
      <c r="D1900"/>
      <c r="E1900"/>
      <c r="F1900"/>
      <c r="G1900"/>
      <c r="H1900"/>
      <c r="I1900"/>
      <c r="J1900"/>
      <c r="K1900"/>
      <c r="L1900"/>
    </row>
    <row r="1901" spans="2:12" x14ac:dyDescent="0.2">
      <c r="B1901"/>
      <c r="C1901"/>
      <c r="D1901"/>
      <c r="E1901"/>
      <c r="F1901"/>
      <c r="G1901"/>
      <c r="H1901"/>
      <c r="I1901"/>
      <c r="J1901"/>
      <c r="K1901"/>
      <c r="L1901"/>
    </row>
    <row r="1902" spans="2:12" x14ac:dyDescent="0.2">
      <c r="B1902"/>
      <c r="C1902"/>
      <c r="D1902"/>
      <c r="E1902"/>
      <c r="F1902"/>
      <c r="G1902"/>
      <c r="H1902"/>
      <c r="I1902"/>
      <c r="J1902"/>
      <c r="K1902"/>
      <c r="L1902"/>
    </row>
    <row r="1903" spans="2:12" x14ac:dyDescent="0.2">
      <c r="B1903"/>
      <c r="C1903"/>
      <c r="D1903"/>
      <c r="E1903"/>
      <c r="F1903"/>
      <c r="G1903"/>
      <c r="H1903"/>
      <c r="I1903"/>
      <c r="J1903"/>
      <c r="K1903"/>
      <c r="L1903"/>
    </row>
    <row r="1904" spans="2:12" x14ac:dyDescent="0.2">
      <c r="B1904"/>
      <c r="C1904"/>
      <c r="D1904"/>
      <c r="E1904"/>
      <c r="F1904"/>
      <c r="G1904"/>
      <c r="H1904"/>
      <c r="I1904"/>
      <c r="J1904"/>
      <c r="K1904"/>
      <c r="L1904"/>
    </row>
    <row r="1905" spans="2:12" x14ac:dyDescent="0.2">
      <c r="B1905"/>
      <c r="C1905"/>
      <c r="D1905"/>
      <c r="E1905"/>
      <c r="F1905"/>
      <c r="G1905"/>
      <c r="H1905"/>
      <c r="I1905"/>
      <c r="J1905"/>
      <c r="K1905"/>
      <c r="L1905"/>
    </row>
    <row r="1906" spans="2:12" x14ac:dyDescent="0.2">
      <c r="B1906"/>
      <c r="C1906"/>
      <c r="D1906"/>
      <c r="E1906"/>
      <c r="F1906"/>
      <c r="G1906"/>
      <c r="H1906"/>
      <c r="I1906"/>
      <c r="J1906"/>
      <c r="K1906"/>
      <c r="L1906"/>
    </row>
    <row r="1907" spans="2:12" x14ac:dyDescent="0.2">
      <c r="B1907"/>
      <c r="C1907"/>
      <c r="D1907"/>
      <c r="E1907"/>
      <c r="F1907"/>
      <c r="G1907"/>
      <c r="H1907"/>
      <c r="I1907"/>
      <c r="J1907"/>
      <c r="K1907"/>
      <c r="L1907"/>
    </row>
    <row r="1908" spans="2:12" x14ac:dyDescent="0.2">
      <c r="B1908"/>
      <c r="C1908"/>
      <c r="D1908"/>
      <c r="E1908"/>
      <c r="F1908"/>
      <c r="G1908"/>
      <c r="H1908"/>
      <c r="I1908"/>
      <c r="J1908"/>
      <c r="K1908"/>
      <c r="L1908"/>
    </row>
    <row r="1909" spans="2:12" x14ac:dyDescent="0.2">
      <c r="B1909"/>
      <c r="C1909"/>
      <c r="D1909"/>
      <c r="E1909"/>
      <c r="F1909"/>
      <c r="G1909"/>
      <c r="H1909"/>
      <c r="I1909"/>
      <c r="J1909"/>
      <c r="K1909"/>
      <c r="L1909"/>
    </row>
    <row r="1910" spans="2:12" x14ac:dyDescent="0.2">
      <c r="B1910"/>
      <c r="C1910"/>
      <c r="D1910"/>
      <c r="E1910"/>
      <c r="F1910"/>
      <c r="G1910"/>
      <c r="H1910"/>
      <c r="I1910"/>
      <c r="J1910"/>
      <c r="K1910"/>
      <c r="L1910"/>
    </row>
    <row r="1911" spans="2:12" x14ac:dyDescent="0.2">
      <c r="B1911"/>
      <c r="C1911"/>
      <c r="D1911"/>
      <c r="E1911"/>
      <c r="F1911"/>
      <c r="G1911"/>
      <c r="H1911"/>
      <c r="I1911"/>
      <c r="J1911"/>
      <c r="K1911"/>
      <c r="L1911"/>
    </row>
    <row r="1912" spans="2:12" x14ac:dyDescent="0.2">
      <c r="B1912"/>
      <c r="C1912"/>
      <c r="D1912"/>
      <c r="E1912"/>
      <c r="F1912"/>
      <c r="G1912"/>
      <c r="H1912"/>
      <c r="I1912"/>
      <c r="J1912"/>
      <c r="K1912"/>
      <c r="L1912"/>
    </row>
    <row r="1913" spans="2:12" x14ac:dyDescent="0.2">
      <c r="B1913"/>
      <c r="C1913"/>
      <c r="D1913"/>
      <c r="E1913"/>
      <c r="F1913"/>
      <c r="G1913"/>
      <c r="H1913"/>
      <c r="I1913"/>
      <c r="J1913"/>
      <c r="K1913"/>
      <c r="L1913"/>
    </row>
    <row r="1914" spans="2:12" x14ac:dyDescent="0.2">
      <c r="B1914"/>
      <c r="C1914"/>
      <c r="D1914"/>
      <c r="E1914"/>
      <c r="F1914"/>
      <c r="G1914"/>
      <c r="H1914"/>
      <c r="I1914"/>
      <c r="J1914"/>
      <c r="K1914"/>
      <c r="L1914"/>
    </row>
    <row r="1915" spans="2:12" x14ac:dyDescent="0.2">
      <c r="B1915"/>
      <c r="C1915"/>
      <c r="D1915"/>
      <c r="E1915"/>
      <c r="F1915"/>
      <c r="G1915"/>
      <c r="H1915"/>
      <c r="I1915"/>
      <c r="J1915"/>
      <c r="K1915"/>
      <c r="L1915"/>
    </row>
    <row r="1916" spans="2:12" x14ac:dyDescent="0.2">
      <c r="B1916"/>
      <c r="C1916"/>
      <c r="D1916"/>
      <c r="E1916"/>
      <c r="F1916"/>
      <c r="G1916"/>
      <c r="H1916"/>
      <c r="I1916"/>
      <c r="J1916"/>
      <c r="K1916"/>
      <c r="L1916"/>
    </row>
    <row r="1917" spans="2:12" x14ac:dyDescent="0.2">
      <c r="B1917"/>
      <c r="C1917"/>
      <c r="D1917"/>
      <c r="E1917"/>
      <c r="F1917"/>
      <c r="G1917"/>
      <c r="H1917"/>
      <c r="I1917"/>
      <c r="J1917"/>
      <c r="K1917"/>
      <c r="L1917"/>
    </row>
    <row r="1918" spans="2:12" x14ac:dyDescent="0.2">
      <c r="B1918"/>
      <c r="C1918"/>
      <c r="D1918"/>
      <c r="E1918"/>
      <c r="F1918"/>
      <c r="G1918"/>
      <c r="H1918"/>
      <c r="I1918"/>
      <c r="J1918"/>
      <c r="K1918"/>
      <c r="L1918"/>
    </row>
    <row r="1919" spans="2:12" x14ac:dyDescent="0.2">
      <c r="B1919"/>
      <c r="C1919"/>
      <c r="D1919"/>
      <c r="E1919"/>
      <c r="F1919"/>
      <c r="G1919"/>
      <c r="H1919"/>
      <c r="I1919"/>
      <c r="J1919"/>
      <c r="K1919"/>
      <c r="L1919"/>
    </row>
    <row r="1920" spans="2:12" x14ac:dyDescent="0.2">
      <c r="B1920"/>
      <c r="C1920"/>
      <c r="D1920"/>
      <c r="E1920"/>
      <c r="F1920"/>
      <c r="G1920"/>
      <c r="H1920"/>
      <c r="I1920"/>
      <c r="J1920"/>
      <c r="K1920"/>
      <c r="L1920"/>
    </row>
    <row r="1921" spans="2:12" x14ac:dyDescent="0.2">
      <c r="B1921"/>
      <c r="C1921"/>
      <c r="D1921"/>
      <c r="E1921"/>
      <c r="F1921"/>
      <c r="G1921"/>
      <c r="H1921"/>
      <c r="I1921"/>
      <c r="J1921"/>
      <c r="K1921"/>
      <c r="L1921"/>
    </row>
    <row r="1922" spans="2:12" x14ac:dyDescent="0.2">
      <c r="B1922"/>
      <c r="C1922"/>
      <c r="D1922"/>
      <c r="E1922"/>
      <c r="F1922"/>
      <c r="G1922"/>
      <c r="H1922"/>
      <c r="I1922"/>
      <c r="J1922"/>
      <c r="K1922"/>
      <c r="L1922"/>
    </row>
    <row r="1923" spans="2:12" x14ac:dyDescent="0.2">
      <c r="B1923"/>
      <c r="C1923"/>
      <c r="D1923"/>
      <c r="E1923"/>
      <c r="F1923"/>
      <c r="G1923"/>
      <c r="H1923"/>
      <c r="I1923"/>
      <c r="J1923"/>
      <c r="K1923"/>
      <c r="L1923"/>
    </row>
    <row r="1924" spans="2:12" x14ac:dyDescent="0.2">
      <c r="B1924"/>
      <c r="C1924"/>
      <c r="D1924"/>
      <c r="E1924"/>
      <c r="F1924"/>
      <c r="G1924"/>
      <c r="H1924"/>
      <c r="I1924"/>
      <c r="J1924"/>
      <c r="K1924"/>
      <c r="L1924"/>
    </row>
    <row r="1925" spans="2:12" x14ac:dyDescent="0.2">
      <c r="B1925"/>
      <c r="C1925"/>
      <c r="D1925"/>
      <c r="E1925"/>
      <c r="F1925"/>
      <c r="G1925"/>
      <c r="H1925"/>
      <c r="I1925"/>
      <c r="J1925"/>
      <c r="K1925"/>
      <c r="L1925"/>
    </row>
    <row r="1926" spans="2:12" x14ac:dyDescent="0.2">
      <c r="B1926"/>
      <c r="C1926"/>
      <c r="D1926"/>
      <c r="E1926"/>
      <c r="F1926"/>
      <c r="G1926"/>
      <c r="H1926"/>
      <c r="I1926"/>
      <c r="J1926"/>
      <c r="K1926"/>
      <c r="L1926"/>
    </row>
    <row r="1927" spans="2:12" x14ac:dyDescent="0.2">
      <c r="B1927"/>
      <c r="C1927"/>
      <c r="D1927"/>
      <c r="E1927"/>
      <c r="F1927"/>
      <c r="G1927"/>
      <c r="H1927"/>
      <c r="I1927"/>
      <c r="J1927"/>
      <c r="K1927"/>
      <c r="L1927"/>
    </row>
    <row r="1928" spans="2:12" x14ac:dyDescent="0.2">
      <c r="B1928"/>
      <c r="C1928"/>
      <c r="D1928"/>
      <c r="E1928"/>
      <c r="F1928"/>
      <c r="G1928"/>
      <c r="H1928"/>
      <c r="I1928"/>
      <c r="J1928"/>
      <c r="K1928"/>
      <c r="L1928"/>
    </row>
    <row r="1929" spans="2:12" x14ac:dyDescent="0.2">
      <c r="B1929"/>
      <c r="C1929"/>
      <c r="D1929"/>
      <c r="E1929"/>
      <c r="F1929"/>
      <c r="G1929"/>
      <c r="H1929"/>
      <c r="I1929"/>
      <c r="J1929"/>
      <c r="K1929"/>
      <c r="L1929"/>
    </row>
    <row r="1930" spans="2:12" x14ac:dyDescent="0.2">
      <c r="B1930"/>
      <c r="C1930"/>
      <c r="D1930"/>
      <c r="E1930"/>
      <c r="F1930"/>
      <c r="G1930"/>
      <c r="H1930"/>
      <c r="I1930"/>
      <c r="J1930"/>
      <c r="K1930"/>
      <c r="L1930"/>
    </row>
    <row r="1931" spans="2:12" x14ac:dyDescent="0.2">
      <c r="B1931"/>
      <c r="C1931"/>
      <c r="D1931"/>
      <c r="E1931"/>
      <c r="F1931"/>
      <c r="G1931"/>
      <c r="H1931"/>
      <c r="I1931"/>
      <c r="J1931"/>
      <c r="K1931"/>
      <c r="L1931"/>
    </row>
    <row r="1932" spans="2:12" x14ac:dyDescent="0.2">
      <c r="B1932"/>
      <c r="C1932"/>
      <c r="D1932"/>
      <c r="E1932"/>
      <c r="F1932"/>
      <c r="G1932"/>
      <c r="H1932"/>
      <c r="I1932"/>
      <c r="J1932"/>
      <c r="K1932"/>
      <c r="L1932"/>
    </row>
    <row r="1933" spans="2:12" x14ac:dyDescent="0.2">
      <c r="B1933"/>
      <c r="C1933"/>
      <c r="D1933"/>
      <c r="E1933"/>
      <c r="F1933"/>
      <c r="G1933"/>
      <c r="H1933"/>
      <c r="I1933"/>
      <c r="J1933"/>
      <c r="K1933"/>
      <c r="L1933"/>
    </row>
    <row r="1934" spans="2:12" x14ac:dyDescent="0.2">
      <c r="B1934"/>
      <c r="C1934"/>
      <c r="D1934"/>
      <c r="E1934"/>
      <c r="F1934"/>
      <c r="G1934"/>
      <c r="H1934"/>
      <c r="I1934"/>
      <c r="J1934"/>
      <c r="K1934"/>
      <c r="L1934"/>
    </row>
    <row r="1935" spans="2:12" x14ac:dyDescent="0.2">
      <c r="B1935"/>
      <c r="C1935"/>
      <c r="D1935"/>
      <c r="E1935"/>
      <c r="F1935"/>
      <c r="G1935"/>
      <c r="H1935"/>
      <c r="I1935"/>
      <c r="J1935"/>
      <c r="K1935"/>
      <c r="L1935"/>
    </row>
    <row r="1936" spans="2:12" x14ac:dyDescent="0.2">
      <c r="B1936"/>
      <c r="C1936"/>
      <c r="D1936"/>
      <c r="E1936"/>
      <c r="F1936"/>
      <c r="G1936"/>
      <c r="H1936"/>
      <c r="I1936"/>
      <c r="J1936"/>
      <c r="K1936"/>
      <c r="L1936"/>
    </row>
    <row r="1937" spans="2:12" x14ac:dyDescent="0.2">
      <c r="B1937"/>
      <c r="C1937"/>
      <c r="D1937"/>
      <c r="E1937"/>
      <c r="F1937"/>
      <c r="G1937"/>
      <c r="H1937"/>
      <c r="I1937"/>
      <c r="J1937"/>
      <c r="K1937"/>
      <c r="L1937"/>
    </row>
    <row r="1938" spans="2:12" x14ac:dyDescent="0.2">
      <c r="B1938"/>
      <c r="C1938"/>
      <c r="D1938"/>
      <c r="E1938"/>
      <c r="F1938"/>
      <c r="G1938"/>
      <c r="H1938"/>
      <c r="I1938"/>
      <c r="J1938"/>
      <c r="K1938"/>
      <c r="L1938"/>
    </row>
    <row r="1939" spans="2:12" x14ac:dyDescent="0.2">
      <c r="B1939"/>
      <c r="C1939"/>
      <c r="D1939"/>
      <c r="E1939"/>
      <c r="F1939"/>
      <c r="G1939"/>
      <c r="H1939"/>
      <c r="I1939"/>
      <c r="J1939"/>
      <c r="K1939"/>
      <c r="L1939"/>
    </row>
    <row r="1940" spans="2:12" x14ac:dyDescent="0.2">
      <c r="B1940"/>
      <c r="C1940"/>
      <c r="D1940"/>
      <c r="E1940"/>
      <c r="F1940"/>
      <c r="G1940"/>
      <c r="H1940"/>
      <c r="I1940"/>
      <c r="J1940"/>
      <c r="K1940"/>
      <c r="L1940"/>
    </row>
    <row r="1941" spans="2:12" x14ac:dyDescent="0.2">
      <c r="B1941"/>
      <c r="C1941"/>
      <c r="D1941"/>
      <c r="E1941"/>
      <c r="F1941"/>
      <c r="G1941"/>
      <c r="H1941"/>
      <c r="I1941"/>
      <c r="J1941"/>
      <c r="K1941"/>
      <c r="L1941"/>
    </row>
    <row r="1942" spans="2:12" x14ac:dyDescent="0.2">
      <c r="B1942"/>
      <c r="C1942"/>
      <c r="D1942"/>
      <c r="E1942"/>
      <c r="F1942"/>
      <c r="G1942"/>
      <c r="H1942"/>
      <c r="I1942"/>
      <c r="J1942"/>
      <c r="K1942"/>
      <c r="L1942"/>
    </row>
    <row r="1943" spans="2:12" x14ac:dyDescent="0.2">
      <c r="B1943"/>
      <c r="C1943"/>
      <c r="D1943"/>
      <c r="E1943"/>
      <c r="F1943"/>
      <c r="G1943"/>
      <c r="H1943"/>
      <c r="I1943"/>
      <c r="J1943"/>
      <c r="K1943"/>
      <c r="L1943"/>
    </row>
    <row r="1944" spans="2:12" x14ac:dyDescent="0.2">
      <c r="B1944"/>
      <c r="C1944"/>
      <c r="D1944"/>
      <c r="E1944"/>
      <c r="F1944"/>
      <c r="G1944"/>
      <c r="H1944"/>
      <c r="I1944"/>
      <c r="J1944"/>
      <c r="K1944"/>
      <c r="L1944"/>
    </row>
    <row r="1945" spans="2:12" x14ac:dyDescent="0.2">
      <c r="B1945"/>
      <c r="C1945"/>
      <c r="D1945"/>
      <c r="E1945"/>
      <c r="F1945"/>
      <c r="G1945"/>
      <c r="H1945"/>
      <c r="I1945"/>
      <c r="J1945"/>
      <c r="K1945"/>
      <c r="L1945"/>
    </row>
    <row r="1946" spans="2:12" x14ac:dyDescent="0.2">
      <c r="B1946"/>
      <c r="C1946"/>
      <c r="D1946"/>
      <c r="E1946"/>
      <c r="F1946"/>
      <c r="G1946"/>
      <c r="H1946"/>
      <c r="I1946"/>
      <c r="J1946"/>
      <c r="K1946"/>
      <c r="L1946"/>
    </row>
    <row r="1947" spans="2:12" x14ac:dyDescent="0.2">
      <c r="B1947"/>
      <c r="C1947"/>
      <c r="D1947"/>
      <c r="E1947"/>
      <c r="F1947"/>
      <c r="G1947"/>
      <c r="H1947"/>
      <c r="I1947"/>
      <c r="J1947"/>
      <c r="K1947"/>
      <c r="L1947"/>
    </row>
    <row r="1948" spans="2:12" x14ac:dyDescent="0.2">
      <c r="B1948"/>
      <c r="C1948"/>
      <c r="D1948"/>
      <c r="E1948"/>
      <c r="F1948"/>
      <c r="G1948"/>
      <c r="H1948"/>
      <c r="I1948"/>
      <c r="J1948"/>
      <c r="K1948"/>
      <c r="L1948"/>
    </row>
    <row r="1949" spans="2:12" x14ac:dyDescent="0.2">
      <c r="B1949"/>
      <c r="C1949"/>
      <c r="D1949"/>
      <c r="E1949"/>
      <c r="F1949"/>
      <c r="G1949"/>
      <c r="H1949"/>
      <c r="I1949"/>
      <c r="J1949"/>
      <c r="K1949"/>
      <c r="L1949"/>
    </row>
    <row r="1950" spans="2:12" x14ac:dyDescent="0.2">
      <c r="B1950"/>
      <c r="C1950"/>
      <c r="D1950"/>
      <c r="E1950"/>
      <c r="F1950"/>
      <c r="G1950"/>
      <c r="H1950"/>
      <c r="I1950"/>
      <c r="J1950"/>
      <c r="K1950"/>
      <c r="L1950"/>
    </row>
    <row r="1951" spans="2:12" x14ac:dyDescent="0.2">
      <c r="B1951"/>
      <c r="C1951"/>
      <c r="D1951"/>
      <c r="E1951"/>
      <c r="F1951"/>
      <c r="G1951"/>
      <c r="H1951"/>
      <c r="I1951"/>
      <c r="J1951"/>
      <c r="K1951"/>
      <c r="L1951"/>
    </row>
    <row r="1952" spans="2:12" x14ac:dyDescent="0.2">
      <c r="B1952"/>
      <c r="C1952"/>
      <c r="D1952"/>
      <c r="E1952"/>
      <c r="F1952"/>
      <c r="G1952"/>
      <c r="H1952"/>
      <c r="I1952"/>
      <c r="J1952"/>
      <c r="K1952"/>
      <c r="L1952"/>
    </row>
    <row r="1953" spans="2:12" x14ac:dyDescent="0.2">
      <c r="B1953"/>
      <c r="C1953"/>
      <c r="D1953"/>
      <c r="E1953"/>
      <c r="F1953"/>
      <c r="G1953"/>
      <c r="H1953"/>
      <c r="I1953"/>
      <c r="J1953"/>
      <c r="K1953"/>
      <c r="L1953"/>
    </row>
    <row r="1954" spans="2:12" x14ac:dyDescent="0.2">
      <c r="B1954"/>
      <c r="C1954"/>
      <c r="D1954"/>
      <c r="E1954"/>
      <c r="F1954"/>
      <c r="G1954"/>
      <c r="H1954"/>
      <c r="I1954"/>
      <c r="J1954"/>
      <c r="K1954"/>
      <c r="L1954"/>
    </row>
    <row r="1955" spans="2:12" x14ac:dyDescent="0.2">
      <c r="B1955"/>
      <c r="C1955"/>
      <c r="D1955"/>
      <c r="E1955"/>
      <c r="F1955"/>
      <c r="G1955"/>
      <c r="H1955"/>
      <c r="I1955"/>
      <c r="J1955"/>
      <c r="K1955"/>
      <c r="L1955"/>
    </row>
    <row r="1956" spans="2:12" x14ac:dyDescent="0.2">
      <c r="B1956"/>
      <c r="C1956"/>
      <c r="D1956"/>
      <c r="E1956"/>
      <c r="F1956"/>
      <c r="G1956"/>
      <c r="H1956"/>
      <c r="I1956"/>
      <c r="J1956"/>
      <c r="K1956"/>
      <c r="L1956"/>
    </row>
    <row r="1957" spans="2:12" x14ac:dyDescent="0.2">
      <c r="B1957"/>
      <c r="C1957"/>
      <c r="D1957"/>
      <c r="E1957"/>
      <c r="F1957"/>
      <c r="G1957"/>
      <c r="H1957"/>
      <c r="I1957"/>
      <c r="J1957"/>
      <c r="K1957"/>
      <c r="L1957"/>
    </row>
    <row r="1958" spans="2:12" x14ac:dyDescent="0.2">
      <c r="B1958"/>
      <c r="C1958"/>
      <c r="D1958"/>
      <c r="E1958"/>
      <c r="F1958"/>
      <c r="G1958"/>
      <c r="H1958"/>
      <c r="I1958"/>
      <c r="J1958"/>
      <c r="K1958"/>
      <c r="L1958"/>
    </row>
    <row r="1959" spans="2:12" x14ac:dyDescent="0.2">
      <c r="B1959"/>
      <c r="C1959"/>
      <c r="D1959"/>
      <c r="E1959"/>
      <c r="F1959"/>
      <c r="G1959"/>
      <c r="H1959"/>
      <c r="I1959"/>
      <c r="J1959"/>
      <c r="K1959"/>
      <c r="L1959"/>
    </row>
    <row r="1960" spans="2:12" x14ac:dyDescent="0.2">
      <c r="B1960"/>
      <c r="C1960"/>
      <c r="D1960"/>
      <c r="E1960"/>
      <c r="F1960"/>
      <c r="G1960"/>
      <c r="H1960"/>
      <c r="I1960"/>
      <c r="J1960"/>
      <c r="K1960"/>
      <c r="L1960"/>
    </row>
    <row r="1961" spans="2:12" x14ac:dyDescent="0.2">
      <c r="B1961"/>
      <c r="C1961"/>
      <c r="D1961"/>
      <c r="E1961"/>
      <c r="F1961"/>
      <c r="G1961"/>
      <c r="H1961"/>
      <c r="I1961"/>
      <c r="J1961"/>
      <c r="K1961"/>
      <c r="L1961"/>
    </row>
    <row r="1962" spans="2:12" x14ac:dyDescent="0.2">
      <c r="B1962"/>
      <c r="C1962"/>
      <c r="D1962"/>
      <c r="E1962"/>
      <c r="F1962"/>
      <c r="G1962"/>
      <c r="H1962"/>
      <c r="I1962"/>
      <c r="J1962"/>
      <c r="K1962"/>
      <c r="L1962"/>
    </row>
    <row r="1963" spans="2:12" x14ac:dyDescent="0.2">
      <c r="B1963"/>
      <c r="C1963"/>
      <c r="D1963"/>
      <c r="E1963"/>
      <c r="F1963"/>
      <c r="G1963"/>
      <c r="H1963"/>
      <c r="I1963"/>
      <c r="J1963"/>
      <c r="K1963"/>
      <c r="L1963"/>
    </row>
    <row r="1964" spans="2:12" x14ac:dyDescent="0.2">
      <c r="B1964"/>
      <c r="C1964"/>
      <c r="D1964"/>
      <c r="E1964"/>
      <c r="F1964"/>
      <c r="G1964"/>
      <c r="H1964"/>
      <c r="I1964"/>
      <c r="J1964"/>
      <c r="K1964"/>
      <c r="L1964"/>
    </row>
    <row r="1965" spans="2:12" x14ac:dyDescent="0.2">
      <c r="B1965"/>
      <c r="C1965"/>
      <c r="D1965"/>
      <c r="E1965"/>
      <c r="F1965"/>
      <c r="G1965"/>
      <c r="H1965"/>
      <c r="I1965"/>
      <c r="J1965"/>
      <c r="K1965"/>
      <c r="L1965"/>
    </row>
    <row r="1966" spans="2:12" x14ac:dyDescent="0.2">
      <c r="B1966"/>
      <c r="C1966"/>
      <c r="D1966"/>
      <c r="E1966"/>
      <c r="F1966"/>
      <c r="G1966"/>
      <c r="H1966"/>
      <c r="I1966"/>
      <c r="J1966"/>
      <c r="K1966"/>
      <c r="L1966"/>
    </row>
    <row r="1967" spans="2:12" x14ac:dyDescent="0.2">
      <c r="B1967"/>
      <c r="C1967"/>
      <c r="D1967"/>
      <c r="E1967"/>
      <c r="F1967"/>
      <c r="G1967"/>
      <c r="H1967"/>
      <c r="I1967"/>
      <c r="J1967"/>
      <c r="K1967"/>
      <c r="L1967"/>
    </row>
    <row r="1968" spans="2:12" x14ac:dyDescent="0.2">
      <c r="B1968"/>
      <c r="C1968"/>
      <c r="D1968"/>
      <c r="E1968"/>
      <c r="F1968"/>
      <c r="G1968"/>
      <c r="H1968"/>
      <c r="I1968"/>
      <c r="J1968"/>
      <c r="K1968"/>
      <c r="L1968"/>
    </row>
    <row r="1969" spans="2:12" x14ac:dyDescent="0.2">
      <c r="B1969"/>
      <c r="C1969"/>
      <c r="D1969"/>
      <c r="E1969"/>
      <c r="F1969"/>
      <c r="G1969"/>
      <c r="H1969"/>
      <c r="I1969"/>
      <c r="J1969"/>
      <c r="K1969"/>
      <c r="L1969"/>
    </row>
    <row r="1970" spans="2:12" x14ac:dyDescent="0.2">
      <c r="B1970"/>
      <c r="C1970"/>
      <c r="D1970"/>
      <c r="E1970"/>
      <c r="F1970"/>
      <c r="G1970"/>
      <c r="H1970"/>
      <c r="I1970"/>
      <c r="J1970"/>
      <c r="K1970"/>
      <c r="L1970"/>
    </row>
    <row r="1971" spans="2:12" x14ac:dyDescent="0.2">
      <c r="B1971"/>
      <c r="C1971"/>
      <c r="D1971"/>
      <c r="E1971"/>
      <c r="F1971"/>
      <c r="G1971"/>
      <c r="H1971"/>
      <c r="I1971"/>
      <c r="J1971"/>
      <c r="K1971"/>
      <c r="L1971"/>
    </row>
    <row r="1972" spans="2:12" x14ac:dyDescent="0.2">
      <c r="B1972"/>
      <c r="C1972"/>
      <c r="D1972"/>
      <c r="E1972"/>
      <c r="F1972"/>
      <c r="G1972"/>
      <c r="H1972"/>
      <c r="I1972"/>
      <c r="J1972"/>
      <c r="K1972"/>
      <c r="L1972"/>
    </row>
    <row r="1973" spans="2:12" x14ac:dyDescent="0.2">
      <c r="B1973"/>
      <c r="C1973"/>
      <c r="D1973"/>
      <c r="E1973"/>
      <c r="F1973"/>
      <c r="G1973"/>
      <c r="H1973"/>
      <c r="I1973"/>
      <c r="J1973"/>
      <c r="K1973"/>
      <c r="L1973"/>
    </row>
    <row r="1974" spans="2:12" x14ac:dyDescent="0.2">
      <c r="B1974"/>
      <c r="C1974"/>
      <c r="D1974"/>
      <c r="E1974"/>
      <c r="F1974"/>
      <c r="G1974"/>
      <c r="H1974"/>
      <c r="I1974"/>
      <c r="J1974"/>
      <c r="K1974"/>
      <c r="L1974"/>
    </row>
    <row r="1975" spans="2:12" x14ac:dyDescent="0.2">
      <c r="B1975"/>
      <c r="C1975"/>
      <c r="D1975"/>
      <c r="E1975"/>
      <c r="F1975"/>
      <c r="G1975"/>
      <c r="H1975"/>
      <c r="I1975"/>
      <c r="J1975"/>
      <c r="K1975"/>
      <c r="L1975"/>
    </row>
    <row r="1976" spans="2:12" x14ac:dyDescent="0.2">
      <c r="B1976"/>
      <c r="C1976"/>
      <c r="D1976"/>
      <c r="E1976"/>
      <c r="F1976"/>
      <c r="G1976"/>
      <c r="H1976"/>
      <c r="I1976"/>
      <c r="J1976"/>
      <c r="K1976"/>
      <c r="L1976"/>
    </row>
    <row r="1977" spans="2:12" x14ac:dyDescent="0.2">
      <c r="B1977"/>
      <c r="C1977"/>
      <c r="D1977"/>
      <c r="E1977"/>
      <c r="F1977"/>
      <c r="G1977"/>
      <c r="H1977"/>
      <c r="I1977"/>
      <c r="J1977"/>
      <c r="K1977"/>
      <c r="L1977"/>
    </row>
    <row r="1978" spans="2:12" x14ac:dyDescent="0.2">
      <c r="B1978"/>
      <c r="C1978"/>
      <c r="D1978"/>
      <c r="E1978"/>
      <c r="F1978"/>
      <c r="G1978"/>
      <c r="H1978"/>
      <c r="I1978"/>
      <c r="J1978"/>
      <c r="K1978"/>
      <c r="L1978"/>
    </row>
    <row r="1979" spans="2:12" x14ac:dyDescent="0.2">
      <c r="B1979"/>
      <c r="C1979"/>
      <c r="D1979"/>
      <c r="E1979"/>
      <c r="F1979"/>
      <c r="G1979"/>
      <c r="H1979"/>
      <c r="I1979"/>
      <c r="J1979"/>
      <c r="K1979"/>
      <c r="L1979"/>
    </row>
    <row r="1980" spans="2:12" x14ac:dyDescent="0.2">
      <c r="B1980"/>
      <c r="C1980"/>
      <c r="D1980"/>
      <c r="E1980"/>
      <c r="F1980"/>
      <c r="G1980"/>
      <c r="H1980"/>
      <c r="I1980"/>
      <c r="J1980"/>
      <c r="K1980"/>
      <c r="L1980"/>
    </row>
    <row r="1981" spans="2:12" x14ac:dyDescent="0.2">
      <c r="B1981"/>
      <c r="C1981"/>
      <c r="D1981"/>
      <c r="E1981"/>
      <c r="F1981"/>
      <c r="G1981"/>
      <c r="H1981"/>
      <c r="I1981"/>
      <c r="J1981"/>
      <c r="K1981"/>
      <c r="L1981"/>
    </row>
    <row r="1982" spans="2:12" x14ac:dyDescent="0.2">
      <c r="B1982"/>
      <c r="C1982"/>
      <c r="D1982"/>
      <c r="E1982"/>
      <c r="F1982"/>
      <c r="G1982"/>
      <c r="H1982"/>
      <c r="I1982"/>
      <c r="J1982"/>
      <c r="K1982"/>
      <c r="L1982"/>
    </row>
    <row r="1983" spans="2:12" x14ac:dyDescent="0.2">
      <c r="B1983"/>
      <c r="C1983"/>
      <c r="D1983"/>
      <c r="E1983"/>
      <c r="F1983"/>
      <c r="G1983"/>
      <c r="H1983"/>
      <c r="I1983"/>
      <c r="J1983"/>
      <c r="K1983"/>
      <c r="L1983"/>
    </row>
    <row r="1984" spans="2:12" x14ac:dyDescent="0.2">
      <c r="B1984"/>
      <c r="C1984"/>
      <c r="D1984"/>
      <c r="E1984"/>
      <c r="F1984"/>
      <c r="G1984"/>
      <c r="H1984"/>
      <c r="I1984"/>
      <c r="J1984"/>
      <c r="K1984"/>
      <c r="L1984"/>
    </row>
    <row r="1985" spans="2:12" x14ac:dyDescent="0.2">
      <c r="B1985"/>
      <c r="C1985"/>
      <c r="D1985"/>
      <c r="E1985"/>
      <c r="F1985"/>
      <c r="G1985"/>
      <c r="H1985"/>
      <c r="I1985"/>
      <c r="J1985"/>
      <c r="K1985"/>
      <c r="L1985"/>
    </row>
    <row r="1986" spans="2:12" x14ac:dyDescent="0.2">
      <c r="B1986"/>
      <c r="C1986"/>
      <c r="D1986"/>
      <c r="E1986"/>
      <c r="F1986"/>
      <c r="G1986"/>
      <c r="H1986"/>
      <c r="I1986"/>
      <c r="J1986"/>
      <c r="K1986"/>
      <c r="L1986"/>
    </row>
    <row r="1987" spans="2:12" x14ac:dyDescent="0.2">
      <c r="B1987"/>
      <c r="C1987"/>
      <c r="D1987"/>
      <c r="E1987"/>
      <c r="F1987"/>
      <c r="G1987"/>
      <c r="H1987"/>
      <c r="I1987"/>
      <c r="J1987"/>
      <c r="K1987"/>
      <c r="L1987"/>
    </row>
    <row r="1988" spans="2:12" x14ac:dyDescent="0.2">
      <c r="B1988"/>
      <c r="C1988"/>
      <c r="D1988"/>
      <c r="E1988"/>
      <c r="F1988"/>
      <c r="G1988"/>
      <c r="H1988"/>
      <c r="I1988"/>
      <c r="J1988"/>
      <c r="K1988"/>
      <c r="L1988"/>
    </row>
    <row r="1989" spans="2:12" x14ac:dyDescent="0.2">
      <c r="B1989"/>
      <c r="C1989"/>
      <c r="D1989"/>
      <c r="E1989"/>
      <c r="F1989"/>
      <c r="G1989"/>
      <c r="H1989"/>
      <c r="I1989"/>
      <c r="J1989"/>
      <c r="K1989"/>
      <c r="L1989"/>
    </row>
    <row r="1990" spans="2:12" x14ac:dyDescent="0.2">
      <c r="B1990"/>
      <c r="C1990"/>
      <c r="D1990"/>
      <c r="E1990"/>
      <c r="F1990"/>
      <c r="G1990"/>
      <c r="H1990"/>
      <c r="I1990"/>
      <c r="J1990"/>
      <c r="K1990"/>
      <c r="L1990"/>
    </row>
    <row r="1991" spans="2:12" x14ac:dyDescent="0.2">
      <c r="B1991"/>
      <c r="C1991"/>
      <c r="D1991"/>
      <c r="E1991"/>
      <c r="F1991"/>
      <c r="G1991"/>
      <c r="H1991"/>
      <c r="I1991"/>
      <c r="J1991"/>
      <c r="K1991"/>
      <c r="L1991"/>
    </row>
    <row r="1992" spans="2:12" x14ac:dyDescent="0.2">
      <c r="B1992"/>
      <c r="C1992"/>
      <c r="D1992"/>
      <c r="E1992"/>
      <c r="F1992"/>
      <c r="G1992"/>
      <c r="H1992"/>
      <c r="I1992"/>
      <c r="J1992"/>
      <c r="K1992"/>
      <c r="L1992"/>
    </row>
    <row r="1993" spans="2:12" x14ac:dyDescent="0.2">
      <c r="B1993"/>
      <c r="C1993"/>
      <c r="D1993"/>
      <c r="E1993"/>
      <c r="F1993"/>
      <c r="G1993"/>
      <c r="H1993"/>
      <c r="I1993"/>
      <c r="J1993"/>
      <c r="K1993"/>
      <c r="L1993"/>
    </row>
    <row r="1994" spans="2:12" x14ac:dyDescent="0.2">
      <c r="B1994"/>
      <c r="C1994"/>
      <c r="D1994"/>
      <c r="E1994"/>
      <c r="F1994"/>
      <c r="G1994"/>
      <c r="H1994"/>
      <c r="I1994"/>
      <c r="J1994"/>
      <c r="K1994"/>
      <c r="L1994"/>
    </row>
    <row r="1995" spans="2:12" x14ac:dyDescent="0.2">
      <c r="B1995"/>
      <c r="C1995"/>
      <c r="D1995"/>
      <c r="E1995"/>
      <c r="F1995"/>
      <c r="G1995"/>
      <c r="H1995"/>
      <c r="I1995"/>
      <c r="J1995"/>
      <c r="K1995"/>
      <c r="L1995"/>
    </row>
    <row r="1996" spans="2:12" x14ac:dyDescent="0.2">
      <c r="B1996"/>
      <c r="C1996"/>
      <c r="D1996"/>
      <c r="E1996"/>
      <c r="F1996"/>
      <c r="G1996"/>
      <c r="H1996"/>
      <c r="I1996"/>
      <c r="J1996"/>
      <c r="K1996"/>
      <c r="L1996"/>
    </row>
    <row r="1997" spans="2:12" x14ac:dyDescent="0.2">
      <c r="B1997"/>
      <c r="C1997"/>
      <c r="D1997"/>
      <c r="E1997"/>
      <c r="F1997"/>
      <c r="G1997"/>
      <c r="H1997"/>
      <c r="I1997"/>
      <c r="J1997"/>
      <c r="K1997"/>
      <c r="L1997"/>
    </row>
    <row r="1998" spans="2:12" x14ac:dyDescent="0.2">
      <c r="B1998"/>
      <c r="C1998"/>
      <c r="D1998"/>
      <c r="E1998"/>
      <c r="F1998"/>
      <c r="G1998"/>
      <c r="H1998"/>
      <c r="I1998"/>
      <c r="J1998"/>
      <c r="K1998"/>
      <c r="L1998"/>
    </row>
    <row r="1999" spans="2:12" x14ac:dyDescent="0.2">
      <c r="B1999"/>
      <c r="C1999"/>
      <c r="D1999"/>
      <c r="E1999"/>
      <c r="F1999"/>
      <c r="G1999"/>
      <c r="H1999"/>
      <c r="I1999"/>
      <c r="J1999"/>
      <c r="K1999"/>
      <c r="L1999"/>
    </row>
    <row r="2000" spans="2:12" x14ac:dyDescent="0.2">
      <c r="B2000"/>
      <c r="C2000"/>
      <c r="D2000"/>
      <c r="E2000"/>
      <c r="F2000"/>
      <c r="G2000"/>
      <c r="H2000"/>
      <c r="I2000"/>
      <c r="J2000"/>
      <c r="K2000"/>
      <c r="L2000"/>
    </row>
    <row r="2001" spans="2:12" x14ac:dyDescent="0.2">
      <c r="B2001"/>
      <c r="C2001"/>
      <c r="D2001"/>
      <c r="E2001"/>
      <c r="F2001"/>
      <c r="G2001"/>
      <c r="H2001"/>
      <c r="I2001"/>
      <c r="J2001"/>
      <c r="K2001"/>
      <c r="L2001"/>
    </row>
    <row r="2002" spans="2:12" x14ac:dyDescent="0.2">
      <c r="B2002"/>
      <c r="C2002"/>
      <c r="D2002"/>
      <c r="E2002"/>
      <c r="F2002"/>
      <c r="G2002"/>
      <c r="H2002"/>
      <c r="I2002"/>
      <c r="J2002"/>
      <c r="K2002"/>
      <c r="L2002"/>
    </row>
    <row r="2003" spans="2:12" x14ac:dyDescent="0.2">
      <c r="B2003"/>
      <c r="C2003"/>
      <c r="D2003"/>
      <c r="E2003"/>
      <c r="F2003"/>
      <c r="G2003"/>
      <c r="H2003"/>
      <c r="I2003"/>
      <c r="J2003"/>
      <c r="K2003"/>
      <c r="L2003"/>
    </row>
    <row r="2004" spans="2:12" x14ac:dyDescent="0.2">
      <c r="B2004"/>
      <c r="C2004"/>
      <c r="D2004"/>
      <c r="E2004"/>
      <c r="F2004"/>
      <c r="G2004"/>
      <c r="H2004"/>
      <c r="I2004"/>
      <c r="J2004"/>
      <c r="K2004"/>
      <c r="L2004"/>
    </row>
    <row r="2005" spans="2:12" x14ac:dyDescent="0.2">
      <c r="B2005"/>
      <c r="C2005"/>
      <c r="D2005"/>
      <c r="E2005"/>
      <c r="F2005"/>
      <c r="G2005"/>
      <c r="H2005"/>
      <c r="I2005"/>
      <c r="J2005"/>
      <c r="K2005"/>
      <c r="L2005"/>
    </row>
    <row r="2006" spans="2:12" x14ac:dyDescent="0.2">
      <c r="B2006"/>
      <c r="C2006"/>
      <c r="D2006"/>
      <c r="E2006"/>
      <c r="F2006"/>
      <c r="G2006"/>
      <c r="H2006"/>
      <c r="I2006"/>
      <c r="J2006"/>
      <c r="K2006"/>
      <c r="L2006"/>
    </row>
    <row r="2007" spans="2:12" x14ac:dyDescent="0.2">
      <c r="B2007"/>
      <c r="C2007"/>
      <c r="D2007"/>
      <c r="E2007"/>
      <c r="F2007"/>
      <c r="G2007"/>
      <c r="H2007"/>
      <c r="I2007"/>
      <c r="J2007"/>
      <c r="K2007"/>
      <c r="L2007"/>
    </row>
    <row r="2008" spans="2:12" x14ac:dyDescent="0.2">
      <c r="B2008"/>
      <c r="C2008"/>
      <c r="D2008"/>
      <c r="E2008"/>
      <c r="F2008"/>
      <c r="G2008"/>
      <c r="H2008"/>
      <c r="I2008"/>
      <c r="J2008"/>
      <c r="K2008"/>
      <c r="L2008"/>
    </row>
    <row r="2009" spans="2:12" x14ac:dyDescent="0.2">
      <c r="B2009"/>
      <c r="C2009"/>
      <c r="D2009"/>
      <c r="E2009"/>
      <c r="F2009"/>
      <c r="G2009"/>
      <c r="H2009"/>
      <c r="I2009"/>
      <c r="J2009"/>
      <c r="K2009"/>
      <c r="L2009"/>
    </row>
    <row r="2010" spans="2:12" x14ac:dyDescent="0.2">
      <c r="B2010"/>
      <c r="C2010"/>
      <c r="D2010"/>
      <c r="E2010"/>
      <c r="F2010"/>
      <c r="G2010"/>
      <c r="H2010"/>
      <c r="I2010"/>
      <c r="J2010"/>
      <c r="K2010"/>
      <c r="L2010"/>
    </row>
    <row r="2011" spans="2:12" x14ac:dyDescent="0.2">
      <c r="B2011"/>
      <c r="C2011"/>
      <c r="D2011"/>
      <c r="E2011"/>
      <c r="F2011"/>
      <c r="G2011"/>
      <c r="H2011"/>
      <c r="I2011"/>
      <c r="J2011"/>
      <c r="K2011"/>
      <c r="L2011"/>
    </row>
    <row r="2012" spans="2:12" x14ac:dyDescent="0.2">
      <c r="B2012"/>
      <c r="C2012"/>
      <c r="D2012"/>
      <c r="E2012"/>
      <c r="F2012"/>
      <c r="G2012"/>
      <c r="H2012"/>
      <c r="I2012"/>
      <c r="J2012"/>
      <c r="K2012"/>
      <c r="L2012"/>
    </row>
    <row r="2013" spans="2:12" x14ac:dyDescent="0.2">
      <c r="B2013"/>
      <c r="C2013"/>
      <c r="D2013"/>
      <c r="E2013"/>
      <c r="F2013"/>
      <c r="G2013"/>
      <c r="H2013"/>
      <c r="I2013"/>
      <c r="J2013"/>
      <c r="K2013"/>
      <c r="L2013"/>
    </row>
    <row r="2014" spans="2:12" x14ac:dyDescent="0.2">
      <c r="B2014"/>
      <c r="C2014"/>
      <c r="D2014"/>
      <c r="E2014"/>
      <c r="F2014"/>
      <c r="G2014"/>
      <c r="H2014"/>
      <c r="I2014"/>
      <c r="J2014"/>
      <c r="K2014"/>
      <c r="L2014"/>
    </row>
    <row r="2015" spans="2:12" x14ac:dyDescent="0.2">
      <c r="B2015"/>
      <c r="C2015"/>
      <c r="D2015"/>
      <c r="E2015"/>
      <c r="F2015"/>
      <c r="G2015"/>
      <c r="H2015"/>
      <c r="I2015"/>
      <c r="J2015"/>
      <c r="K2015"/>
      <c r="L2015"/>
    </row>
    <row r="2016" spans="2:12" x14ac:dyDescent="0.2">
      <c r="B2016"/>
      <c r="C2016"/>
      <c r="D2016"/>
      <c r="E2016"/>
      <c r="F2016"/>
      <c r="G2016"/>
      <c r="H2016"/>
      <c r="I2016"/>
      <c r="J2016"/>
      <c r="K2016"/>
      <c r="L2016"/>
    </row>
    <row r="2017" spans="2:12" x14ac:dyDescent="0.2">
      <c r="B2017"/>
      <c r="C2017"/>
      <c r="D2017"/>
      <c r="E2017"/>
      <c r="F2017"/>
      <c r="G2017"/>
      <c r="H2017"/>
      <c r="I2017"/>
      <c r="J2017"/>
      <c r="K2017"/>
      <c r="L2017"/>
    </row>
    <row r="2018" spans="2:12" x14ac:dyDescent="0.2">
      <c r="B2018"/>
      <c r="C2018"/>
      <c r="D2018"/>
      <c r="E2018"/>
      <c r="F2018"/>
      <c r="G2018"/>
      <c r="H2018"/>
      <c r="I2018"/>
      <c r="J2018"/>
      <c r="K2018"/>
      <c r="L2018"/>
    </row>
    <row r="2019" spans="2:12" x14ac:dyDescent="0.2">
      <c r="B2019"/>
      <c r="C2019"/>
      <c r="D2019"/>
      <c r="E2019"/>
      <c r="F2019"/>
      <c r="G2019"/>
      <c r="H2019"/>
      <c r="I2019"/>
      <c r="J2019"/>
      <c r="K2019"/>
      <c r="L2019"/>
    </row>
    <row r="2020" spans="2:12" x14ac:dyDescent="0.2">
      <c r="B2020"/>
      <c r="C2020"/>
      <c r="D2020"/>
      <c r="E2020"/>
      <c r="F2020"/>
      <c r="G2020"/>
      <c r="H2020"/>
      <c r="I2020"/>
      <c r="J2020"/>
      <c r="K2020"/>
      <c r="L2020"/>
    </row>
    <row r="2021" spans="2:12" x14ac:dyDescent="0.2">
      <c r="B2021"/>
      <c r="C2021"/>
      <c r="D2021"/>
      <c r="E2021"/>
      <c r="F2021"/>
      <c r="G2021"/>
      <c r="H2021"/>
      <c r="I2021"/>
      <c r="J2021"/>
      <c r="K2021"/>
      <c r="L2021"/>
    </row>
    <row r="2022" spans="2:12" x14ac:dyDescent="0.2">
      <c r="B2022"/>
      <c r="C2022"/>
      <c r="D2022"/>
      <c r="E2022"/>
      <c r="F2022"/>
      <c r="G2022"/>
      <c r="H2022"/>
      <c r="I2022"/>
      <c r="J2022"/>
      <c r="K2022"/>
      <c r="L2022"/>
    </row>
    <row r="2023" spans="2:12" x14ac:dyDescent="0.2">
      <c r="B2023"/>
      <c r="C2023"/>
      <c r="D2023"/>
      <c r="E2023"/>
      <c r="F2023"/>
      <c r="G2023"/>
      <c r="H2023"/>
      <c r="I2023"/>
      <c r="J2023"/>
      <c r="K2023"/>
      <c r="L2023"/>
    </row>
    <row r="2024" spans="2:12" x14ac:dyDescent="0.2">
      <c r="B2024"/>
      <c r="C2024"/>
      <c r="D2024"/>
      <c r="E2024"/>
      <c r="F2024"/>
      <c r="G2024"/>
      <c r="H2024"/>
      <c r="I2024"/>
      <c r="J2024"/>
      <c r="K2024"/>
      <c r="L2024"/>
    </row>
    <row r="2025" spans="2:12" x14ac:dyDescent="0.2">
      <c r="B2025"/>
      <c r="C2025"/>
      <c r="D2025"/>
      <c r="E2025"/>
      <c r="F2025"/>
      <c r="G2025"/>
      <c r="H2025"/>
      <c r="I2025"/>
      <c r="J2025"/>
      <c r="K2025"/>
      <c r="L2025"/>
    </row>
    <row r="2026" spans="2:12" x14ac:dyDescent="0.2">
      <c r="B2026"/>
      <c r="C2026"/>
      <c r="D2026"/>
      <c r="E2026"/>
      <c r="F2026"/>
      <c r="G2026"/>
      <c r="H2026"/>
      <c r="I2026"/>
      <c r="J2026"/>
      <c r="K2026"/>
      <c r="L2026"/>
    </row>
    <row r="2027" spans="2:12" x14ac:dyDescent="0.2">
      <c r="B2027"/>
      <c r="C2027"/>
      <c r="D2027"/>
      <c r="E2027"/>
      <c r="F2027"/>
      <c r="G2027"/>
      <c r="H2027"/>
      <c r="I2027"/>
      <c r="J2027"/>
      <c r="K2027"/>
      <c r="L2027"/>
    </row>
    <row r="2028" spans="2:12" x14ac:dyDescent="0.2">
      <c r="B2028"/>
      <c r="C2028"/>
      <c r="D2028"/>
      <c r="E2028"/>
      <c r="F2028"/>
      <c r="G2028"/>
      <c r="H2028"/>
      <c r="I2028"/>
      <c r="J2028"/>
      <c r="K2028"/>
      <c r="L2028"/>
    </row>
    <row r="2029" spans="2:12" x14ac:dyDescent="0.2">
      <c r="B2029"/>
      <c r="C2029"/>
      <c r="D2029"/>
      <c r="E2029"/>
      <c r="F2029"/>
      <c r="G2029"/>
      <c r="H2029"/>
      <c r="I2029"/>
      <c r="J2029"/>
      <c r="K2029"/>
      <c r="L2029"/>
    </row>
    <row r="2030" spans="2:12" x14ac:dyDescent="0.2">
      <c r="B2030"/>
      <c r="C2030"/>
      <c r="D2030"/>
      <c r="E2030"/>
      <c r="F2030"/>
      <c r="G2030"/>
      <c r="H2030"/>
      <c r="I2030"/>
      <c r="J2030"/>
      <c r="K2030"/>
      <c r="L2030"/>
    </row>
    <row r="2031" spans="2:12" x14ac:dyDescent="0.2">
      <c r="B2031"/>
      <c r="C2031"/>
      <c r="D2031"/>
      <c r="E2031"/>
      <c r="F2031"/>
      <c r="G2031"/>
      <c r="H2031"/>
      <c r="I2031"/>
      <c r="J2031"/>
      <c r="K2031"/>
      <c r="L2031"/>
    </row>
    <row r="2032" spans="2:12" x14ac:dyDescent="0.2">
      <c r="B2032"/>
      <c r="C2032"/>
      <c r="D2032"/>
      <c r="E2032"/>
      <c r="F2032"/>
      <c r="G2032"/>
      <c r="H2032"/>
      <c r="I2032"/>
      <c r="J2032"/>
      <c r="K2032"/>
      <c r="L2032"/>
    </row>
    <row r="2033" spans="2:12" x14ac:dyDescent="0.2">
      <c r="B2033"/>
      <c r="C2033"/>
      <c r="D2033"/>
      <c r="E2033"/>
      <c r="F2033"/>
      <c r="G2033"/>
      <c r="H2033"/>
      <c r="I2033"/>
      <c r="J2033"/>
      <c r="K2033"/>
      <c r="L2033"/>
    </row>
    <row r="2034" spans="2:12" x14ac:dyDescent="0.2">
      <c r="B2034"/>
      <c r="C2034"/>
      <c r="D2034"/>
      <c r="E2034"/>
      <c r="F2034"/>
      <c r="G2034"/>
      <c r="H2034"/>
      <c r="I2034"/>
      <c r="J2034"/>
      <c r="K2034"/>
      <c r="L2034"/>
    </row>
    <row r="2035" spans="2:12" x14ac:dyDescent="0.2">
      <c r="B2035"/>
      <c r="C2035"/>
      <c r="D2035"/>
      <c r="E2035"/>
      <c r="F2035"/>
      <c r="G2035"/>
      <c r="H2035"/>
      <c r="I2035"/>
      <c r="J2035"/>
      <c r="K2035"/>
      <c r="L2035"/>
    </row>
    <row r="2036" spans="2:12" x14ac:dyDescent="0.2">
      <c r="B2036"/>
      <c r="C2036"/>
      <c r="D2036"/>
      <c r="E2036"/>
      <c r="F2036"/>
      <c r="G2036"/>
      <c r="H2036"/>
      <c r="I2036"/>
      <c r="J2036"/>
      <c r="K2036"/>
      <c r="L2036"/>
    </row>
    <row r="2037" spans="2:12" x14ac:dyDescent="0.2">
      <c r="B2037"/>
      <c r="C2037"/>
      <c r="D2037"/>
      <c r="E2037"/>
      <c r="F2037"/>
      <c r="G2037"/>
      <c r="H2037"/>
      <c r="I2037"/>
      <c r="J2037"/>
      <c r="K2037"/>
      <c r="L2037"/>
    </row>
    <row r="2038" spans="2:12" x14ac:dyDescent="0.2">
      <c r="B2038"/>
      <c r="C2038"/>
      <c r="D2038"/>
      <c r="E2038"/>
      <c r="F2038"/>
      <c r="G2038"/>
      <c r="H2038"/>
      <c r="I2038"/>
      <c r="J2038"/>
      <c r="K2038"/>
      <c r="L2038"/>
    </row>
    <row r="2039" spans="2:12" x14ac:dyDescent="0.2">
      <c r="B2039"/>
      <c r="C2039"/>
      <c r="D2039"/>
      <c r="E2039"/>
      <c r="F2039"/>
      <c r="G2039"/>
      <c r="H2039"/>
      <c r="I2039"/>
      <c r="J2039"/>
      <c r="K2039"/>
      <c r="L2039"/>
    </row>
    <row r="2040" spans="2:12" x14ac:dyDescent="0.2">
      <c r="B2040"/>
      <c r="C2040"/>
      <c r="D2040"/>
      <c r="E2040"/>
      <c r="F2040"/>
      <c r="G2040"/>
      <c r="H2040"/>
      <c r="I2040"/>
      <c r="J2040"/>
      <c r="K2040"/>
      <c r="L2040"/>
    </row>
    <row r="2041" spans="2:12" x14ac:dyDescent="0.2">
      <c r="B2041"/>
      <c r="C2041"/>
      <c r="D2041"/>
      <c r="E2041"/>
      <c r="F2041"/>
      <c r="G2041"/>
      <c r="H2041"/>
      <c r="I2041"/>
      <c r="J2041"/>
      <c r="K2041"/>
      <c r="L2041"/>
    </row>
    <row r="2042" spans="2:12" x14ac:dyDescent="0.2">
      <c r="B2042"/>
      <c r="C2042"/>
      <c r="D2042"/>
      <c r="E2042"/>
      <c r="F2042"/>
      <c r="G2042"/>
      <c r="H2042"/>
      <c r="I2042"/>
      <c r="J2042"/>
      <c r="K2042"/>
      <c r="L2042"/>
    </row>
    <row r="2043" spans="2:12" x14ac:dyDescent="0.2">
      <c r="B2043"/>
      <c r="C2043"/>
      <c r="D2043"/>
      <c r="E2043"/>
      <c r="F2043"/>
      <c r="G2043"/>
      <c r="H2043"/>
      <c r="I2043"/>
      <c r="J2043"/>
      <c r="K2043"/>
      <c r="L2043"/>
    </row>
    <row r="2044" spans="2:12" x14ac:dyDescent="0.2">
      <c r="B2044"/>
      <c r="C2044"/>
      <c r="D2044"/>
      <c r="E2044"/>
      <c r="F2044"/>
      <c r="G2044"/>
      <c r="H2044"/>
      <c r="I2044"/>
      <c r="J2044"/>
      <c r="K2044"/>
      <c r="L2044"/>
    </row>
    <row r="2045" spans="2:12" x14ac:dyDescent="0.2">
      <c r="B2045"/>
      <c r="C2045"/>
      <c r="D2045"/>
      <c r="E2045"/>
      <c r="F2045"/>
      <c r="G2045"/>
      <c r="H2045"/>
      <c r="I2045"/>
      <c r="J2045"/>
      <c r="K2045"/>
      <c r="L2045"/>
    </row>
    <row r="2046" spans="2:12" x14ac:dyDescent="0.2">
      <c r="B2046"/>
      <c r="C2046"/>
      <c r="D2046"/>
      <c r="E2046"/>
      <c r="F2046"/>
      <c r="G2046"/>
      <c r="H2046"/>
      <c r="I2046"/>
      <c r="J2046"/>
      <c r="K2046"/>
      <c r="L2046"/>
    </row>
    <row r="2047" spans="2:12" x14ac:dyDescent="0.2">
      <c r="B2047"/>
      <c r="C2047"/>
      <c r="D2047"/>
      <c r="E2047"/>
      <c r="F2047"/>
      <c r="G2047"/>
      <c r="H2047"/>
      <c r="I2047"/>
      <c r="J2047"/>
      <c r="K2047"/>
      <c r="L2047"/>
    </row>
    <row r="2048" spans="2:12" x14ac:dyDescent="0.2">
      <c r="B2048"/>
      <c r="C2048"/>
      <c r="D2048"/>
      <c r="E2048"/>
      <c r="F2048"/>
      <c r="G2048"/>
      <c r="H2048"/>
      <c r="I2048"/>
      <c r="J2048"/>
      <c r="K2048"/>
      <c r="L2048"/>
    </row>
    <row r="2049" spans="2:12" x14ac:dyDescent="0.2">
      <c r="B2049"/>
      <c r="C2049"/>
      <c r="D2049"/>
      <c r="E2049"/>
      <c r="F2049"/>
      <c r="G2049"/>
      <c r="H2049"/>
      <c r="I2049"/>
      <c r="J2049"/>
      <c r="K2049"/>
      <c r="L2049"/>
    </row>
    <row r="2050" spans="2:12" x14ac:dyDescent="0.2">
      <c r="B2050"/>
      <c r="C2050"/>
      <c r="D2050"/>
      <c r="E2050"/>
      <c r="F2050"/>
      <c r="G2050"/>
      <c r="H2050"/>
      <c r="I2050"/>
      <c r="J2050"/>
      <c r="K2050"/>
      <c r="L2050"/>
    </row>
    <row r="2051" spans="2:12" x14ac:dyDescent="0.2">
      <c r="B2051"/>
      <c r="C2051"/>
      <c r="D2051"/>
      <c r="E2051"/>
      <c r="F2051"/>
      <c r="G2051"/>
      <c r="H2051"/>
      <c r="I2051"/>
      <c r="J2051"/>
      <c r="K2051"/>
      <c r="L2051"/>
    </row>
    <row r="2052" spans="2:12" x14ac:dyDescent="0.2">
      <c r="B2052"/>
      <c r="C2052"/>
      <c r="D2052"/>
      <c r="E2052"/>
      <c r="F2052"/>
      <c r="G2052"/>
      <c r="H2052"/>
      <c r="I2052"/>
      <c r="J2052"/>
      <c r="K2052"/>
      <c r="L2052"/>
    </row>
    <row r="2053" spans="2:12" x14ac:dyDescent="0.2">
      <c r="B2053"/>
      <c r="C2053"/>
      <c r="D2053"/>
      <c r="E2053"/>
      <c r="F2053"/>
      <c r="G2053"/>
      <c r="H2053"/>
      <c r="I2053"/>
      <c r="J2053"/>
      <c r="K2053"/>
      <c r="L2053"/>
    </row>
    <row r="2054" spans="2:12" x14ac:dyDescent="0.2">
      <c r="B2054"/>
      <c r="C2054"/>
      <c r="D2054"/>
      <c r="E2054"/>
      <c r="F2054"/>
      <c r="G2054"/>
      <c r="H2054"/>
      <c r="I2054"/>
      <c r="J2054"/>
      <c r="K2054"/>
      <c r="L2054"/>
    </row>
    <row r="2055" spans="2:12" x14ac:dyDescent="0.2">
      <c r="B2055"/>
      <c r="C2055"/>
      <c r="D2055"/>
      <c r="E2055"/>
      <c r="F2055"/>
      <c r="G2055"/>
      <c r="H2055"/>
      <c r="I2055"/>
      <c r="J2055"/>
      <c r="K2055"/>
      <c r="L2055"/>
    </row>
    <row r="2056" spans="2:12" x14ac:dyDescent="0.2">
      <c r="B2056"/>
      <c r="C2056"/>
      <c r="D2056"/>
      <c r="E2056"/>
      <c r="F2056"/>
      <c r="G2056"/>
      <c r="H2056"/>
      <c r="I2056"/>
      <c r="J2056"/>
      <c r="K2056"/>
      <c r="L2056"/>
    </row>
    <row r="2057" spans="2:12" x14ac:dyDescent="0.2">
      <c r="B2057"/>
      <c r="C2057"/>
      <c r="D2057"/>
      <c r="E2057"/>
      <c r="F2057"/>
      <c r="G2057"/>
      <c r="H2057"/>
      <c r="I2057"/>
      <c r="J2057"/>
      <c r="K2057"/>
      <c r="L2057"/>
    </row>
    <row r="2058" spans="2:12" x14ac:dyDescent="0.2">
      <c r="B2058"/>
      <c r="C2058"/>
      <c r="D2058"/>
      <c r="E2058"/>
      <c r="F2058"/>
      <c r="G2058"/>
      <c r="H2058"/>
      <c r="I2058"/>
      <c r="J2058"/>
      <c r="K2058"/>
      <c r="L2058"/>
    </row>
    <row r="2059" spans="2:12" x14ac:dyDescent="0.2">
      <c r="B2059"/>
      <c r="C2059"/>
      <c r="D2059"/>
      <c r="E2059"/>
      <c r="F2059"/>
      <c r="G2059"/>
      <c r="H2059"/>
      <c r="I2059"/>
      <c r="J2059"/>
      <c r="K2059"/>
      <c r="L2059"/>
    </row>
    <row r="2060" spans="2:12" x14ac:dyDescent="0.2">
      <c r="B2060"/>
      <c r="C2060"/>
      <c r="D2060"/>
      <c r="E2060"/>
      <c r="F2060"/>
      <c r="G2060"/>
      <c r="H2060"/>
      <c r="I2060"/>
      <c r="J2060"/>
      <c r="K2060"/>
      <c r="L2060"/>
    </row>
    <row r="2061" spans="2:12" x14ac:dyDescent="0.2">
      <c r="B2061"/>
      <c r="C2061"/>
      <c r="D2061"/>
      <c r="E2061"/>
      <c r="F2061"/>
      <c r="G2061"/>
      <c r="H2061"/>
      <c r="I2061"/>
      <c r="J2061"/>
      <c r="K2061"/>
      <c r="L2061"/>
    </row>
    <row r="2062" spans="2:12" x14ac:dyDescent="0.2">
      <c r="B2062"/>
      <c r="C2062"/>
      <c r="D2062"/>
      <c r="E2062"/>
      <c r="F2062"/>
      <c r="G2062"/>
      <c r="H2062"/>
      <c r="I2062"/>
      <c r="J2062"/>
      <c r="K2062"/>
      <c r="L2062"/>
    </row>
    <row r="2063" spans="2:12" x14ac:dyDescent="0.2">
      <c r="B2063"/>
      <c r="C2063"/>
      <c r="D2063"/>
      <c r="E2063"/>
      <c r="F2063"/>
      <c r="G2063"/>
      <c r="H2063"/>
      <c r="I2063"/>
      <c r="J2063"/>
      <c r="K2063"/>
      <c r="L2063"/>
    </row>
    <row r="2064" spans="2:12" x14ac:dyDescent="0.2">
      <c r="B2064"/>
      <c r="C2064"/>
      <c r="D2064"/>
      <c r="E2064"/>
      <c r="F2064"/>
      <c r="G2064"/>
      <c r="H2064"/>
      <c r="I2064"/>
      <c r="J2064"/>
      <c r="K2064"/>
      <c r="L2064"/>
    </row>
    <row r="2065" spans="2:12" x14ac:dyDescent="0.2">
      <c r="B2065"/>
      <c r="C2065"/>
      <c r="D2065"/>
      <c r="E2065"/>
      <c r="F2065"/>
      <c r="G2065"/>
      <c r="H2065"/>
      <c r="I2065"/>
      <c r="J2065"/>
      <c r="K2065"/>
      <c r="L2065"/>
    </row>
    <row r="2066" spans="2:12" x14ac:dyDescent="0.2">
      <c r="B2066"/>
      <c r="C2066"/>
      <c r="D2066"/>
      <c r="E2066"/>
      <c r="F2066"/>
      <c r="G2066"/>
      <c r="H2066"/>
      <c r="I2066"/>
      <c r="J2066"/>
      <c r="K2066"/>
      <c r="L2066"/>
    </row>
    <row r="2067" spans="2:12" x14ac:dyDescent="0.2">
      <c r="B2067"/>
      <c r="C2067"/>
      <c r="D2067"/>
      <c r="E2067"/>
      <c r="F2067"/>
      <c r="G2067"/>
      <c r="H2067"/>
      <c r="I2067"/>
      <c r="J2067"/>
      <c r="K2067"/>
      <c r="L2067"/>
    </row>
    <row r="2068" spans="2:12" x14ac:dyDescent="0.2">
      <c r="B2068"/>
      <c r="C2068"/>
      <c r="D2068"/>
      <c r="E2068"/>
      <c r="F2068"/>
      <c r="G2068"/>
      <c r="H2068"/>
      <c r="I2068"/>
      <c r="J2068"/>
      <c r="K2068"/>
      <c r="L2068"/>
    </row>
    <row r="2069" spans="2:12" x14ac:dyDescent="0.2">
      <c r="B2069"/>
      <c r="C2069"/>
      <c r="D2069"/>
      <c r="E2069"/>
      <c r="F2069"/>
      <c r="G2069"/>
      <c r="H2069"/>
      <c r="I2069"/>
      <c r="J2069"/>
      <c r="K2069"/>
      <c r="L2069"/>
    </row>
    <row r="2070" spans="2:12" x14ac:dyDescent="0.2">
      <c r="B2070"/>
      <c r="C2070"/>
      <c r="D2070"/>
      <c r="E2070"/>
      <c r="F2070"/>
      <c r="G2070"/>
      <c r="H2070"/>
      <c r="I2070"/>
      <c r="J2070"/>
      <c r="K2070"/>
      <c r="L2070"/>
    </row>
    <row r="2071" spans="2:12" x14ac:dyDescent="0.2">
      <c r="B2071"/>
      <c r="C2071"/>
      <c r="D2071"/>
      <c r="E2071"/>
      <c r="F2071"/>
      <c r="G2071"/>
      <c r="H2071"/>
      <c r="I2071"/>
      <c r="J2071"/>
      <c r="K2071"/>
      <c r="L2071"/>
    </row>
    <row r="2072" spans="2:12" x14ac:dyDescent="0.2">
      <c r="B2072"/>
      <c r="C2072"/>
      <c r="D2072"/>
      <c r="E2072"/>
      <c r="F2072"/>
      <c r="G2072"/>
      <c r="H2072"/>
      <c r="I2072"/>
      <c r="J2072"/>
      <c r="K2072"/>
      <c r="L2072"/>
    </row>
    <row r="2073" spans="2:12" x14ac:dyDescent="0.2">
      <c r="B2073"/>
      <c r="C2073"/>
      <c r="D2073"/>
      <c r="E2073"/>
      <c r="F2073"/>
      <c r="G2073"/>
      <c r="H2073"/>
      <c r="I2073"/>
      <c r="J2073"/>
      <c r="K2073"/>
      <c r="L2073"/>
    </row>
    <row r="2074" spans="2:12" x14ac:dyDescent="0.2">
      <c r="B2074"/>
      <c r="C2074"/>
      <c r="D2074"/>
      <c r="E2074"/>
      <c r="F2074"/>
      <c r="G2074"/>
      <c r="H2074"/>
      <c r="I2074"/>
      <c r="J2074"/>
      <c r="K2074"/>
      <c r="L2074"/>
    </row>
    <row r="2075" spans="2:12" x14ac:dyDescent="0.2">
      <c r="B2075"/>
      <c r="C2075"/>
      <c r="D2075"/>
      <c r="E2075"/>
      <c r="F2075"/>
      <c r="G2075"/>
      <c r="H2075"/>
      <c r="I2075"/>
      <c r="J2075"/>
      <c r="K2075"/>
      <c r="L2075"/>
    </row>
    <row r="2076" spans="2:12" x14ac:dyDescent="0.2">
      <c r="B2076"/>
      <c r="C2076"/>
      <c r="D2076"/>
      <c r="E2076"/>
      <c r="F2076"/>
      <c r="G2076"/>
      <c r="H2076"/>
      <c r="I2076"/>
      <c r="J2076"/>
      <c r="K2076"/>
      <c r="L2076"/>
    </row>
    <row r="2077" spans="2:12" x14ac:dyDescent="0.2">
      <c r="B2077"/>
      <c r="C2077"/>
      <c r="D2077"/>
      <c r="E2077"/>
      <c r="F2077"/>
      <c r="G2077"/>
      <c r="H2077"/>
      <c r="I2077"/>
      <c r="J2077"/>
      <c r="K2077"/>
      <c r="L2077"/>
    </row>
    <row r="2078" spans="2:12" x14ac:dyDescent="0.2">
      <c r="B2078"/>
      <c r="C2078"/>
      <c r="D2078"/>
      <c r="E2078"/>
      <c r="F2078"/>
      <c r="G2078"/>
      <c r="H2078"/>
      <c r="I2078"/>
      <c r="J2078"/>
      <c r="K2078"/>
      <c r="L2078"/>
    </row>
    <row r="2079" spans="2:12" x14ac:dyDescent="0.2">
      <c r="B2079"/>
      <c r="C2079"/>
      <c r="D2079"/>
      <c r="E2079"/>
      <c r="F2079"/>
      <c r="G2079"/>
      <c r="H2079"/>
      <c r="I2079"/>
      <c r="J2079"/>
      <c r="K2079"/>
      <c r="L2079"/>
    </row>
    <row r="2080" spans="2:12" x14ac:dyDescent="0.2">
      <c r="B2080"/>
      <c r="C2080"/>
      <c r="D2080"/>
      <c r="E2080"/>
      <c r="F2080"/>
      <c r="G2080"/>
      <c r="H2080"/>
      <c r="I2080"/>
      <c r="J2080"/>
      <c r="K2080"/>
      <c r="L2080"/>
    </row>
    <row r="2081" spans="2:12" x14ac:dyDescent="0.2">
      <c r="B2081"/>
      <c r="C2081"/>
      <c r="D2081"/>
      <c r="E2081"/>
      <c r="F2081"/>
      <c r="G2081"/>
      <c r="H2081"/>
      <c r="I2081"/>
      <c r="J2081"/>
      <c r="K2081"/>
      <c r="L2081"/>
    </row>
    <row r="2082" spans="2:12" x14ac:dyDescent="0.2">
      <c r="B2082"/>
      <c r="C2082"/>
      <c r="D2082"/>
      <c r="E2082"/>
      <c r="F2082"/>
      <c r="G2082"/>
      <c r="H2082"/>
      <c r="I2082"/>
      <c r="J2082"/>
      <c r="K2082"/>
      <c r="L2082"/>
    </row>
    <row r="2083" spans="2:12" x14ac:dyDescent="0.2">
      <c r="B2083"/>
      <c r="C2083"/>
      <c r="D2083"/>
      <c r="E2083"/>
      <c r="F2083"/>
      <c r="G2083"/>
      <c r="H2083"/>
      <c r="I2083"/>
      <c r="J2083"/>
      <c r="K2083"/>
      <c r="L2083"/>
    </row>
    <row r="2084" spans="2:12" x14ac:dyDescent="0.2">
      <c r="B2084"/>
      <c r="C2084"/>
      <c r="D2084"/>
      <c r="E2084"/>
      <c r="F2084"/>
      <c r="G2084"/>
      <c r="H2084"/>
      <c r="I2084"/>
      <c r="J2084"/>
      <c r="K2084"/>
      <c r="L2084"/>
    </row>
    <row r="2085" spans="2:12" x14ac:dyDescent="0.2">
      <c r="B2085"/>
      <c r="C2085"/>
      <c r="D2085"/>
      <c r="E2085"/>
      <c r="F2085"/>
      <c r="G2085"/>
      <c r="H2085"/>
      <c r="I2085"/>
      <c r="J2085"/>
      <c r="K2085"/>
      <c r="L2085"/>
    </row>
    <row r="2086" spans="2:12" x14ac:dyDescent="0.2">
      <c r="B2086"/>
      <c r="C2086"/>
      <c r="D2086"/>
      <c r="E2086"/>
      <c r="F2086"/>
      <c r="G2086"/>
      <c r="H2086"/>
      <c r="I2086"/>
      <c r="J2086"/>
      <c r="K2086"/>
      <c r="L2086"/>
    </row>
    <row r="2087" spans="2:12" x14ac:dyDescent="0.2">
      <c r="B2087"/>
      <c r="C2087"/>
      <c r="D2087"/>
      <c r="E2087"/>
      <c r="F2087"/>
      <c r="G2087"/>
      <c r="H2087"/>
      <c r="I2087"/>
      <c r="J2087"/>
      <c r="K2087"/>
      <c r="L2087"/>
    </row>
    <row r="2088" spans="2:12" x14ac:dyDescent="0.2">
      <c r="B2088"/>
      <c r="C2088"/>
      <c r="D2088"/>
      <c r="E2088"/>
      <c r="F2088"/>
      <c r="G2088"/>
      <c r="H2088"/>
      <c r="I2088"/>
      <c r="J2088"/>
      <c r="K2088"/>
      <c r="L2088"/>
    </row>
    <row r="2089" spans="2:12" x14ac:dyDescent="0.2">
      <c r="B2089"/>
      <c r="C2089"/>
      <c r="D2089"/>
      <c r="E2089"/>
      <c r="F2089"/>
      <c r="G2089"/>
      <c r="H2089"/>
      <c r="I2089"/>
      <c r="J2089"/>
      <c r="K2089"/>
      <c r="L2089"/>
    </row>
    <row r="2090" spans="2:12" x14ac:dyDescent="0.2">
      <c r="B2090"/>
      <c r="C2090"/>
      <c r="D2090"/>
      <c r="E2090"/>
      <c r="F2090"/>
      <c r="G2090"/>
      <c r="H2090"/>
      <c r="I2090"/>
      <c r="J2090"/>
      <c r="K2090"/>
      <c r="L2090"/>
    </row>
    <row r="2091" spans="2:12" x14ac:dyDescent="0.2">
      <c r="B2091"/>
      <c r="C2091"/>
      <c r="D2091"/>
      <c r="E2091"/>
      <c r="F2091"/>
      <c r="G2091"/>
      <c r="H2091"/>
      <c r="I2091"/>
      <c r="J2091"/>
      <c r="K2091"/>
      <c r="L2091"/>
    </row>
    <row r="2092" spans="2:12" x14ac:dyDescent="0.2">
      <c r="B2092"/>
      <c r="C2092"/>
      <c r="D2092"/>
      <c r="E2092"/>
      <c r="F2092"/>
      <c r="G2092"/>
      <c r="H2092"/>
      <c r="I2092"/>
      <c r="J2092"/>
      <c r="K2092"/>
      <c r="L2092"/>
    </row>
    <row r="2093" spans="2:12" x14ac:dyDescent="0.2">
      <c r="B2093"/>
      <c r="C2093"/>
      <c r="D2093"/>
      <c r="E2093"/>
      <c r="F2093"/>
      <c r="G2093"/>
      <c r="H2093"/>
      <c r="I2093"/>
      <c r="J2093"/>
      <c r="K2093"/>
      <c r="L2093"/>
    </row>
    <row r="2094" spans="2:12" x14ac:dyDescent="0.2">
      <c r="B2094"/>
      <c r="C2094"/>
      <c r="D2094"/>
      <c r="E2094"/>
      <c r="F2094"/>
      <c r="G2094"/>
      <c r="H2094"/>
      <c r="I2094"/>
      <c r="J2094"/>
      <c r="K2094"/>
      <c r="L2094"/>
    </row>
    <row r="2095" spans="2:12" x14ac:dyDescent="0.2">
      <c r="B2095"/>
      <c r="C2095"/>
      <c r="D2095"/>
      <c r="E2095"/>
      <c r="F2095"/>
      <c r="G2095"/>
      <c r="H2095"/>
      <c r="I2095"/>
      <c r="J2095"/>
      <c r="K2095"/>
      <c r="L2095"/>
    </row>
    <row r="2096" spans="2:12" x14ac:dyDescent="0.2">
      <c r="B2096"/>
      <c r="C2096"/>
      <c r="D2096"/>
      <c r="E2096"/>
      <c r="F2096"/>
      <c r="G2096"/>
      <c r="H2096"/>
      <c r="I2096"/>
      <c r="J2096"/>
      <c r="K2096"/>
      <c r="L2096"/>
    </row>
    <row r="2097" spans="2:12" x14ac:dyDescent="0.2">
      <c r="B2097"/>
      <c r="C2097"/>
      <c r="D2097"/>
      <c r="E2097"/>
      <c r="F2097"/>
      <c r="G2097"/>
      <c r="H2097"/>
      <c r="I2097"/>
      <c r="J2097"/>
      <c r="K2097"/>
      <c r="L2097"/>
    </row>
    <row r="2098" spans="2:12" x14ac:dyDescent="0.2">
      <c r="B2098"/>
      <c r="C2098"/>
      <c r="D2098"/>
      <c r="E2098"/>
      <c r="F2098"/>
      <c r="G2098"/>
      <c r="H2098"/>
      <c r="I2098"/>
      <c r="J2098"/>
      <c r="K2098"/>
      <c r="L2098"/>
    </row>
    <row r="2099" spans="2:12" x14ac:dyDescent="0.2">
      <c r="B2099"/>
      <c r="C2099"/>
      <c r="D2099"/>
      <c r="E2099"/>
      <c r="F2099"/>
      <c r="G2099"/>
      <c r="H2099"/>
      <c r="I2099"/>
      <c r="J2099"/>
      <c r="K2099"/>
      <c r="L2099"/>
    </row>
    <row r="2100" spans="2:12" x14ac:dyDescent="0.2">
      <c r="B2100"/>
      <c r="C2100"/>
      <c r="D2100"/>
      <c r="E2100"/>
      <c r="F2100"/>
      <c r="G2100"/>
      <c r="H2100"/>
      <c r="I2100"/>
      <c r="J2100"/>
      <c r="K2100"/>
      <c r="L2100"/>
    </row>
    <row r="2101" spans="2:12" x14ac:dyDescent="0.2">
      <c r="B2101"/>
      <c r="C2101"/>
      <c r="D2101"/>
      <c r="E2101"/>
      <c r="F2101"/>
      <c r="G2101"/>
      <c r="H2101"/>
      <c r="I2101"/>
      <c r="J2101"/>
      <c r="K2101"/>
      <c r="L2101"/>
    </row>
    <row r="2102" spans="2:12" x14ac:dyDescent="0.2">
      <c r="B2102"/>
      <c r="C2102"/>
      <c r="D2102"/>
      <c r="E2102"/>
      <c r="F2102"/>
      <c r="G2102"/>
      <c r="H2102"/>
      <c r="I2102"/>
      <c r="J2102"/>
      <c r="K2102"/>
      <c r="L2102"/>
    </row>
    <row r="2103" spans="2:12" x14ac:dyDescent="0.2">
      <c r="B2103"/>
      <c r="C2103"/>
      <c r="D2103"/>
      <c r="E2103"/>
      <c r="F2103"/>
      <c r="G2103"/>
      <c r="H2103"/>
      <c r="I2103"/>
      <c r="J2103"/>
      <c r="K2103"/>
      <c r="L2103"/>
    </row>
    <row r="2104" spans="2:12" x14ac:dyDescent="0.2">
      <c r="B2104"/>
      <c r="C2104"/>
      <c r="D2104"/>
      <c r="E2104"/>
      <c r="F2104"/>
      <c r="G2104"/>
      <c r="H2104"/>
      <c r="I2104"/>
      <c r="J2104"/>
      <c r="K2104"/>
      <c r="L2104"/>
    </row>
    <row r="2105" spans="2:12" x14ac:dyDescent="0.2">
      <c r="B2105"/>
      <c r="C2105"/>
      <c r="D2105"/>
      <c r="E2105"/>
      <c r="F2105"/>
      <c r="G2105"/>
      <c r="H2105"/>
      <c r="I2105"/>
      <c r="J2105"/>
      <c r="K2105"/>
      <c r="L2105"/>
    </row>
    <row r="2106" spans="2:12" x14ac:dyDescent="0.2">
      <c r="B2106"/>
      <c r="C2106"/>
      <c r="D2106"/>
      <c r="E2106"/>
      <c r="F2106"/>
      <c r="G2106"/>
      <c r="H2106"/>
      <c r="I2106"/>
      <c r="J2106"/>
      <c r="K2106"/>
      <c r="L2106"/>
    </row>
    <row r="2107" spans="2:12" x14ac:dyDescent="0.2">
      <c r="B2107"/>
      <c r="C2107"/>
      <c r="D2107"/>
      <c r="E2107"/>
      <c r="F2107"/>
      <c r="G2107"/>
      <c r="H2107"/>
      <c r="I2107"/>
      <c r="J2107"/>
      <c r="K2107"/>
      <c r="L2107"/>
    </row>
    <row r="2108" spans="2:12" x14ac:dyDescent="0.2">
      <c r="B2108"/>
      <c r="C2108"/>
      <c r="D2108"/>
      <c r="E2108"/>
      <c r="F2108"/>
      <c r="G2108"/>
      <c r="H2108"/>
      <c r="I2108"/>
      <c r="J2108"/>
      <c r="K2108"/>
      <c r="L2108"/>
    </row>
    <row r="2109" spans="2:12" x14ac:dyDescent="0.2">
      <c r="B2109"/>
      <c r="C2109"/>
      <c r="D2109"/>
      <c r="E2109"/>
      <c r="F2109"/>
      <c r="G2109"/>
      <c r="H2109"/>
      <c r="I2109"/>
      <c r="J2109"/>
      <c r="K2109"/>
      <c r="L2109"/>
    </row>
    <row r="2110" spans="2:12" x14ac:dyDescent="0.2">
      <c r="B2110"/>
      <c r="C2110"/>
      <c r="D2110"/>
      <c r="E2110"/>
      <c r="F2110"/>
      <c r="G2110"/>
      <c r="H2110"/>
      <c r="I2110"/>
      <c r="J2110"/>
      <c r="K2110"/>
      <c r="L2110"/>
    </row>
    <row r="2111" spans="2:12" x14ac:dyDescent="0.2">
      <c r="B2111"/>
      <c r="C2111"/>
      <c r="D2111"/>
      <c r="E2111"/>
      <c r="F2111"/>
      <c r="G2111"/>
      <c r="H2111"/>
      <c r="I2111"/>
      <c r="J2111"/>
      <c r="K2111"/>
      <c r="L2111"/>
    </row>
    <row r="2112" spans="2:12" x14ac:dyDescent="0.2">
      <c r="B2112"/>
      <c r="C2112"/>
      <c r="D2112"/>
      <c r="E2112"/>
      <c r="F2112"/>
      <c r="G2112"/>
      <c r="H2112"/>
      <c r="I2112"/>
      <c r="J2112"/>
      <c r="K2112"/>
      <c r="L2112"/>
    </row>
    <row r="2113" spans="2:12" x14ac:dyDescent="0.2">
      <c r="B2113"/>
      <c r="C2113"/>
      <c r="D2113"/>
      <c r="E2113"/>
      <c r="F2113"/>
      <c r="G2113"/>
      <c r="H2113"/>
      <c r="I2113"/>
      <c r="J2113"/>
      <c r="K2113"/>
      <c r="L2113"/>
    </row>
    <row r="2114" spans="2:12" x14ac:dyDescent="0.2">
      <c r="B2114"/>
      <c r="C2114"/>
      <c r="D2114"/>
      <c r="E2114"/>
      <c r="F2114"/>
      <c r="G2114"/>
      <c r="H2114"/>
      <c r="I2114"/>
      <c r="J2114"/>
      <c r="K2114"/>
      <c r="L2114"/>
    </row>
    <row r="2115" spans="2:12" x14ac:dyDescent="0.2">
      <c r="B2115"/>
      <c r="C2115"/>
      <c r="D2115"/>
      <c r="E2115"/>
      <c r="F2115"/>
      <c r="G2115"/>
      <c r="H2115"/>
      <c r="I2115"/>
      <c r="J2115"/>
      <c r="K2115"/>
      <c r="L2115"/>
    </row>
    <row r="2116" spans="2:12" x14ac:dyDescent="0.2">
      <c r="B2116"/>
      <c r="C2116"/>
      <c r="D2116"/>
      <c r="E2116"/>
      <c r="F2116"/>
      <c r="G2116"/>
      <c r="H2116"/>
      <c r="I2116"/>
      <c r="J2116"/>
      <c r="K2116"/>
      <c r="L2116"/>
    </row>
    <row r="2117" spans="2:12" x14ac:dyDescent="0.2">
      <c r="B2117"/>
      <c r="C2117"/>
      <c r="D2117"/>
      <c r="E2117"/>
      <c r="F2117"/>
      <c r="G2117"/>
      <c r="H2117"/>
      <c r="I2117"/>
      <c r="J2117"/>
      <c r="K2117"/>
      <c r="L2117"/>
    </row>
    <row r="2118" spans="2:12" x14ac:dyDescent="0.2">
      <c r="B2118"/>
      <c r="C2118"/>
      <c r="D2118"/>
      <c r="E2118"/>
      <c r="F2118"/>
      <c r="G2118"/>
      <c r="H2118"/>
      <c r="I2118"/>
      <c r="J2118"/>
      <c r="K2118"/>
      <c r="L2118"/>
    </row>
    <row r="2119" spans="2:12" x14ac:dyDescent="0.2">
      <c r="B2119"/>
      <c r="C2119"/>
      <c r="D2119"/>
      <c r="E2119"/>
      <c r="F2119"/>
      <c r="G2119"/>
      <c r="H2119"/>
      <c r="I2119"/>
      <c r="J2119"/>
      <c r="K2119"/>
      <c r="L2119"/>
    </row>
    <row r="2120" spans="2:12" x14ac:dyDescent="0.2">
      <c r="B2120"/>
      <c r="C2120"/>
      <c r="D2120"/>
      <c r="E2120"/>
      <c r="F2120"/>
      <c r="G2120"/>
      <c r="H2120"/>
      <c r="I2120"/>
      <c r="J2120"/>
      <c r="K2120"/>
      <c r="L2120"/>
    </row>
    <row r="2121" spans="2:12" x14ac:dyDescent="0.2">
      <c r="B2121"/>
      <c r="C2121"/>
      <c r="D2121"/>
      <c r="E2121"/>
      <c r="F2121"/>
      <c r="G2121"/>
      <c r="H2121"/>
      <c r="I2121"/>
      <c r="J2121"/>
      <c r="K2121"/>
      <c r="L2121"/>
    </row>
    <row r="2122" spans="2:12" x14ac:dyDescent="0.2">
      <c r="B2122"/>
      <c r="C2122"/>
      <c r="D2122"/>
      <c r="E2122"/>
      <c r="F2122"/>
      <c r="G2122"/>
      <c r="H2122"/>
      <c r="I2122"/>
      <c r="J2122"/>
      <c r="K2122"/>
      <c r="L2122"/>
    </row>
    <row r="2123" spans="2:12" x14ac:dyDescent="0.2">
      <c r="B2123"/>
      <c r="C2123"/>
      <c r="D2123"/>
      <c r="E2123"/>
      <c r="F2123"/>
      <c r="G2123"/>
      <c r="H2123"/>
      <c r="I2123"/>
      <c r="J2123"/>
      <c r="K2123"/>
      <c r="L2123"/>
    </row>
    <row r="2124" spans="2:12" x14ac:dyDescent="0.2">
      <c r="B2124"/>
      <c r="C2124"/>
      <c r="D2124"/>
      <c r="E2124"/>
      <c r="F2124"/>
      <c r="G2124"/>
      <c r="H2124"/>
      <c r="I2124"/>
      <c r="J2124"/>
      <c r="K2124"/>
      <c r="L2124"/>
    </row>
    <row r="2125" spans="2:12" x14ac:dyDescent="0.2">
      <c r="B2125"/>
      <c r="C2125"/>
      <c r="D2125"/>
      <c r="E2125"/>
      <c r="F2125"/>
      <c r="G2125"/>
      <c r="H2125"/>
      <c r="I2125"/>
      <c r="J2125"/>
      <c r="K2125"/>
      <c r="L2125"/>
    </row>
    <row r="2126" spans="2:12" x14ac:dyDescent="0.2">
      <c r="B2126"/>
      <c r="C2126"/>
      <c r="D2126"/>
      <c r="E2126"/>
      <c r="F2126"/>
      <c r="G2126"/>
      <c r="H2126"/>
      <c r="I2126"/>
      <c r="J2126"/>
      <c r="K2126"/>
      <c r="L2126"/>
    </row>
    <row r="2127" spans="2:12" x14ac:dyDescent="0.2">
      <c r="B2127"/>
      <c r="C2127"/>
      <c r="D2127"/>
      <c r="E2127"/>
      <c r="F2127"/>
      <c r="G2127"/>
      <c r="H2127"/>
      <c r="I2127"/>
      <c r="J2127"/>
      <c r="K2127"/>
      <c r="L2127"/>
    </row>
    <row r="2128" spans="2:12" x14ac:dyDescent="0.2">
      <c r="B2128"/>
      <c r="C2128"/>
      <c r="D2128"/>
      <c r="E2128"/>
      <c r="F2128"/>
      <c r="G2128"/>
      <c r="H2128"/>
      <c r="I2128"/>
      <c r="J2128"/>
      <c r="K2128"/>
      <c r="L2128"/>
    </row>
    <row r="2129" spans="2:12" x14ac:dyDescent="0.2">
      <c r="B2129"/>
      <c r="C2129"/>
      <c r="D2129"/>
      <c r="E2129"/>
      <c r="F2129"/>
      <c r="G2129"/>
      <c r="H2129"/>
      <c r="I2129"/>
      <c r="J2129"/>
      <c r="K2129"/>
      <c r="L2129"/>
    </row>
    <row r="2130" spans="2:12" x14ac:dyDescent="0.2">
      <c r="B2130"/>
      <c r="C2130"/>
      <c r="D2130"/>
      <c r="E2130"/>
      <c r="F2130"/>
      <c r="G2130"/>
      <c r="H2130"/>
      <c r="I2130"/>
      <c r="J2130"/>
      <c r="K2130"/>
      <c r="L2130"/>
    </row>
    <row r="2131" spans="2:12" x14ac:dyDescent="0.2">
      <c r="B2131"/>
      <c r="C2131"/>
      <c r="D2131"/>
      <c r="E2131"/>
      <c r="F2131"/>
      <c r="G2131"/>
      <c r="H2131"/>
      <c r="I2131"/>
      <c r="J2131"/>
      <c r="K2131"/>
      <c r="L2131"/>
    </row>
    <row r="2132" spans="2:12" x14ac:dyDescent="0.2">
      <c r="B2132"/>
      <c r="C2132"/>
      <c r="D2132"/>
      <c r="E2132"/>
      <c r="F2132"/>
      <c r="G2132"/>
      <c r="H2132"/>
      <c r="I2132"/>
      <c r="J2132"/>
      <c r="K2132"/>
      <c r="L2132"/>
    </row>
    <row r="2133" spans="2:12" x14ac:dyDescent="0.2">
      <c r="B2133"/>
      <c r="C2133"/>
      <c r="D2133"/>
      <c r="E2133"/>
      <c r="F2133"/>
      <c r="G2133"/>
      <c r="H2133"/>
      <c r="I2133"/>
      <c r="J2133"/>
      <c r="K2133"/>
      <c r="L2133"/>
    </row>
    <row r="2134" spans="2:12" x14ac:dyDescent="0.2">
      <c r="B2134"/>
      <c r="C2134"/>
      <c r="D2134"/>
      <c r="E2134"/>
      <c r="F2134"/>
      <c r="G2134"/>
      <c r="H2134"/>
      <c r="I2134"/>
      <c r="J2134"/>
      <c r="K2134"/>
      <c r="L2134"/>
    </row>
    <row r="2135" spans="2:12" x14ac:dyDescent="0.2">
      <c r="B2135"/>
      <c r="C2135"/>
      <c r="D2135"/>
      <c r="E2135"/>
      <c r="F2135"/>
      <c r="G2135"/>
      <c r="H2135"/>
      <c r="I2135"/>
      <c r="J2135"/>
      <c r="K2135"/>
      <c r="L2135"/>
    </row>
    <row r="2136" spans="2:12" x14ac:dyDescent="0.2">
      <c r="B2136"/>
      <c r="C2136"/>
      <c r="D2136"/>
      <c r="E2136"/>
      <c r="F2136"/>
      <c r="G2136"/>
      <c r="H2136"/>
      <c r="I2136"/>
      <c r="J2136"/>
      <c r="K2136"/>
      <c r="L2136"/>
    </row>
    <row r="2137" spans="2:12" x14ac:dyDescent="0.2">
      <c r="B2137"/>
      <c r="C2137"/>
      <c r="D2137"/>
      <c r="E2137"/>
      <c r="F2137"/>
      <c r="G2137"/>
      <c r="H2137"/>
      <c r="I2137"/>
      <c r="J2137"/>
      <c r="K2137"/>
      <c r="L2137"/>
    </row>
    <row r="2138" spans="2:12" x14ac:dyDescent="0.2">
      <c r="B2138"/>
      <c r="C2138"/>
      <c r="D2138"/>
      <c r="E2138"/>
      <c r="F2138"/>
      <c r="G2138"/>
      <c r="H2138"/>
      <c r="I2138"/>
      <c r="J2138"/>
      <c r="K2138"/>
      <c r="L2138"/>
    </row>
    <row r="2139" spans="2:12" x14ac:dyDescent="0.2">
      <c r="B2139"/>
      <c r="C2139"/>
      <c r="D2139"/>
      <c r="E2139"/>
      <c r="F2139"/>
      <c r="G2139"/>
      <c r="H2139"/>
      <c r="I2139"/>
      <c r="J2139"/>
      <c r="K2139"/>
      <c r="L2139"/>
    </row>
    <row r="2140" spans="2:12" x14ac:dyDescent="0.2">
      <c r="B2140"/>
      <c r="C2140"/>
      <c r="D2140"/>
      <c r="E2140"/>
      <c r="F2140"/>
      <c r="G2140"/>
      <c r="H2140"/>
      <c r="I2140"/>
      <c r="J2140"/>
      <c r="K2140"/>
      <c r="L2140"/>
    </row>
    <row r="2141" spans="2:12" x14ac:dyDescent="0.2">
      <c r="B2141"/>
      <c r="C2141"/>
      <c r="D2141"/>
      <c r="E2141"/>
      <c r="F2141"/>
      <c r="G2141"/>
      <c r="H2141"/>
      <c r="I2141"/>
      <c r="J2141"/>
      <c r="K2141"/>
      <c r="L2141"/>
    </row>
    <row r="2142" spans="2:12" x14ac:dyDescent="0.2">
      <c r="B2142"/>
      <c r="C2142"/>
      <c r="D2142"/>
      <c r="E2142"/>
      <c r="F2142"/>
      <c r="G2142"/>
      <c r="H2142"/>
      <c r="I2142"/>
      <c r="J2142"/>
      <c r="K2142"/>
      <c r="L2142"/>
    </row>
    <row r="2143" spans="2:12" x14ac:dyDescent="0.2">
      <c r="B2143"/>
      <c r="C2143"/>
      <c r="D2143"/>
      <c r="E2143"/>
      <c r="F2143"/>
      <c r="G2143"/>
      <c r="H2143"/>
      <c r="I2143"/>
      <c r="J2143"/>
      <c r="K2143"/>
      <c r="L2143"/>
    </row>
    <row r="2144" spans="2:12" x14ac:dyDescent="0.2">
      <c r="B2144"/>
      <c r="C2144"/>
      <c r="D2144"/>
      <c r="E2144"/>
      <c r="F2144"/>
      <c r="G2144"/>
      <c r="H2144"/>
      <c r="I2144"/>
      <c r="J2144"/>
      <c r="K2144"/>
      <c r="L2144"/>
    </row>
    <row r="2145" spans="2:12" x14ac:dyDescent="0.2">
      <c r="B2145"/>
      <c r="C2145"/>
      <c r="D2145"/>
      <c r="E2145"/>
      <c r="F2145"/>
      <c r="G2145"/>
      <c r="H2145"/>
      <c r="I2145"/>
      <c r="J2145"/>
      <c r="K2145"/>
      <c r="L2145"/>
    </row>
    <row r="2146" spans="2:12" x14ac:dyDescent="0.2">
      <c r="B2146"/>
      <c r="C2146"/>
      <c r="D2146"/>
      <c r="E2146"/>
      <c r="F2146"/>
      <c r="G2146"/>
      <c r="H2146"/>
      <c r="I2146"/>
      <c r="J2146"/>
      <c r="K2146"/>
      <c r="L2146"/>
    </row>
    <row r="2147" spans="2:12" x14ac:dyDescent="0.2">
      <c r="B2147"/>
      <c r="C2147"/>
      <c r="D2147"/>
      <c r="E2147"/>
      <c r="F2147"/>
      <c r="G2147"/>
      <c r="H2147"/>
      <c r="I2147"/>
      <c r="J2147"/>
      <c r="K2147"/>
      <c r="L2147"/>
    </row>
    <row r="2148" spans="2:12" x14ac:dyDescent="0.2">
      <c r="B2148"/>
      <c r="C2148"/>
      <c r="D2148"/>
      <c r="E2148"/>
      <c r="F2148"/>
      <c r="G2148"/>
      <c r="H2148"/>
      <c r="I2148"/>
      <c r="J2148"/>
      <c r="K2148"/>
      <c r="L2148"/>
    </row>
    <row r="2149" spans="2:12" x14ac:dyDescent="0.2">
      <c r="B2149"/>
      <c r="C2149"/>
      <c r="D2149"/>
      <c r="E2149"/>
      <c r="F2149"/>
      <c r="G2149"/>
      <c r="H2149"/>
      <c r="I2149"/>
      <c r="J2149"/>
      <c r="K2149"/>
      <c r="L2149"/>
    </row>
    <row r="2150" spans="2:12" x14ac:dyDescent="0.2">
      <c r="B2150"/>
      <c r="C2150"/>
      <c r="D2150"/>
      <c r="E2150"/>
      <c r="F2150"/>
      <c r="G2150"/>
      <c r="H2150"/>
      <c r="I2150"/>
      <c r="J2150"/>
      <c r="K2150"/>
      <c r="L2150"/>
    </row>
    <row r="2151" spans="2:12" x14ac:dyDescent="0.2">
      <c r="B2151"/>
      <c r="C2151"/>
      <c r="D2151"/>
      <c r="E2151"/>
      <c r="F2151"/>
      <c r="G2151"/>
      <c r="H2151"/>
      <c r="I2151"/>
      <c r="J2151"/>
      <c r="K2151"/>
      <c r="L2151"/>
    </row>
    <row r="2152" spans="2:12" x14ac:dyDescent="0.2">
      <c r="B2152"/>
      <c r="C2152"/>
      <c r="D2152"/>
      <c r="E2152"/>
      <c r="F2152"/>
      <c r="G2152"/>
      <c r="H2152"/>
      <c r="I2152"/>
      <c r="J2152"/>
      <c r="K2152"/>
      <c r="L2152"/>
    </row>
    <row r="2153" spans="2:12" x14ac:dyDescent="0.2">
      <c r="B2153"/>
      <c r="C2153"/>
      <c r="D2153"/>
      <c r="E2153"/>
      <c r="F2153"/>
      <c r="G2153"/>
      <c r="H2153"/>
      <c r="I2153"/>
      <c r="J2153"/>
      <c r="K2153"/>
      <c r="L2153"/>
    </row>
    <row r="2154" spans="2:12" x14ac:dyDescent="0.2">
      <c r="B2154"/>
      <c r="C2154"/>
      <c r="D2154"/>
      <c r="E2154"/>
      <c r="F2154"/>
      <c r="G2154"/>
      <c r="H2154"/>
      <c r="I2154"/>
      <c r="J2154"/>
      <c r="K2154"/>
      <c r="L2154"/>
    </row>
    <row r="2155" spans="2:12" x14ac:dyDescent="0.2">
      <c r="B2155"/>
      <c r="C2155"/>
      <c r="D2155"/>
      <c r="E2155"/>
      <c r="F2155"/>
      <c r="G2155"/>
      <c r="H2155"/>
      <c r="I2155"/>
      <c r="J2155"/>
      <c r="K2155"/>
      <c r="L2155"/>
    </row>
    <row r="2156" spans="2:12" x14ac:dyDescent="0.2">
      <c r="B2156"/>
      <c r="C2156"/>
      <c r="D2156"/>
      <c r="E2156"/>
      <c r="F2156"/>
      <c r="G2156"/>
      <c r="H2156"/>
      <c r="I2156"/>
      <c r="J2156"/>
      <c r="K2156"/>
      <c r="L2156"/>
    </row>
    <row r="2157" spans="2:12" x14ac:dyDescent="0.2">
      <c r="B2157"/>
      <c r="C2157"/>
      <c r="D2157"/>
      <c r="E2157"/>
      <c r="F2157"/>
      <c r="G2157"/>
      <c r="H2157"/>
      <c r="I2157"/>
      <c r="J2157"/>
      <c r="K2157"/>
      <c r="L2157"/>
    </row>
    <row r="2158" spans="2:12" x14ac:dyDescent="0.2">
      <c r="B2158"/>
      <c r="C2158"/>
      <c r="D2158"/>
      <c r="E2158"/>
      <c r="F2158"/>
      <c r="G2158"/>
      <c r="H2158"/>
      <c r="I2158"/>
      <c r="J2158"/>
      <c r="K2158"/>
      <c r="L2158"/>
    </row>
    <row r="2159" spans="2:12" x14ac:dyDescent="0.2">
      <c r="B2159"/>
      <c r="C2159"/>
      <c r="D2159"/>
      <c r="E2159"/>
      <c r="F2159"/>
      <c r="G2159"/>
      <c r="H2159"/>
      <c r="I2159"/>
      <c r="J2159"/>
      <c r="K2159"/>
      <c r="L2159"/>
    </row>
    <row r="2160" spans="2:12" x14ac:dyDescent="0.2">
      <c r="B2160"/>
      <c r="C2160"/>
      <c r="D2160"/>
      <c r="E2160"/>
      <c r="F2160"/>
      <c r="G2160"/>
      <c r="H2160"/>
      <c r="I2160"/>
      <c r="J2160"/>
      <c r="K2160"/>
      <c r="L2160"/>
    </row>
    <row r="2161" spans="2:12" x14ac:dyDescent="0.2">
      <c r="B2161"/>
      <c r="C2161"/>
      <c r="D2161"/>
      <c r="E2161"/>
      <c r="F2161"/>
      <c r="G2161"/>
      <c r="H2161"/>
      <c r="I2161"/>
      <c r="J2161"/>
      <c r="K2161"/>
      <c r="L2161"/>
    </row>
    <row r="2162" spans="2:12" x14ac:dyDescent="0.2">
      <c r="B2162"/>
      <c r="C2162"/>
      <c r="D2162"/>
      <c r="E2162"/>
      <c r="F2162"/>
      <c r="G2162"/>
      <c r="H2162"/>
      <c r="I2162"/>
      <c r="J2162"/>
      <c r="K2162"/>
      <c r="L2162"/>
    </row>
    <row r="2163" spans="2:12" x14ac:dyDescent="0.2">
      <c r="B2163"/>
      <c r="C2163"/>
      <c r="D2163"/>
      <c r="E2163"/>
      <c r="F2163"/>
      <c r="G2163"/>
      <c r="H2163"/>
      <c r="I2163"/>
      <c r="J2163"/>
      <c r="K2163"/>
      <c r="L2163"/>
    </row>
    <row r="2164" spans="2:12" x14ac:dyDescent="0.2">
      <c r="B2164"/>
      <c r="C2164"/>
      <c r="D2164"/>
      <c r="E2164"/>
      <c r="F2164"/>
      <c r="G2164"/>
      <c r="H2164"/>
      <c r="I2164"/>
      <c r="J2164"/>
      <c r="K2164"/>
      <c r="L2164"/>
    </row>
    <row r="2165" spans="2:12" x14ac:dyDescent="0.2">
      <c r="B2165"/>
      <c r="C2165"/>
      <c r="D2165"/>
      <c r="E2165"/>
      <c r="F2165"/>
      <c r="G2165"/>
      <c r="H2165"/>
      <c r="I2165"/>
      <c r="J2165"/>
      <c r="K2165"/>
      <c r="L2165"/>
    </row>
    <row r="2166" spans="2:12" x14ac:dyDescent="0.2">
      <c r="B2166"/>
      <c r="C2166"/>
      <c r="D2166"/>
      <c r="E2166"/>
      <c r="F2166"/>
      <c r="G2166"/>
      <c r="H2166"/>
      <c r="I2166"/>
      <c r="J2166"/>
      <c r="K2166"/>
      <c r="L2166"/>
    </row>
    <row r="2167" spans="2:12" x14ac:dyDescent="0.2">
      <c r="B2167"/>
      <c r="C2167"/>
      <c r="D2167"/>
      <c r="E2167"/>
      <c r="F2167"/>
      <c r="G2167"/>
      <c r="H2167"/>
      <c r="I2167"/>
      <c r="J2167"/>
      <c r="K2167"/>
      <c r="L2167"/>
    </row>
    <row r="2168" spans="2:12" x14ac:dyDescent="0.2">
      <c r="B2168"/>
      <c r="C2168"/>
      <c r="D2168"/>
      <c r="E2168"/>
      <c r="F2168"/>
      <c r="G2168"/>
      <c r="H2168"/>
      <c r="I2168"/>
      <c r="J2168"/>
      <c r="K2168"/>
      <c r="L2168"/>
    </row>
    <row r="2169" spans="2:12" x14ac:dyDescent="0.2">
      <c r="B2169"/>
      <c r="C2169"/>
      <c r="D2169"/>
      <c r="E2169"/>
      <c r="F2169"/>
      <c r="G2169"/>
      <c r="H2169"/>
      <c r="I2169"/>
      <c r="J2169"/>
      <c r="K2169"/>
      <c r="L2169"/>
    </row>
    <row r="2170" spans="2:12" x14ac:dyDescent="0.2">
      <c r="B2170"/>
      <c r="C2170"/>
      <c r="D2170"/>
      <c r="E2170"/>
      <c r="F2170"/>
      <c r="G2170"/>
      <c r="H2170"/>
      <c r="I2170"/>
      <c r="J2170"/>
      <c r="K2170"/>
      <c r="L2170"/>
    </row>
    <row r="2171" spans="2:12" x14ac:dyDescent="0.2">
      <c r="B2171"/>
      <c r="C2171"/>
      <c r="D2171"/>
      <c r="E2171"/>
      <c r="F2171"/>
      <c r="G2171"/>
      <c r="H2171"/>
      <c r="I2171"/>
      <c r="J2171"/>
      <c r="K2171"/>
      <c r="L2171"/>
    </row>
    <row r="2172" spans="2:12" x14ac:dyDescent="0.2">
      <c r="B2172"/>
      <c r="C2172"/>
      <c r="D2172"/>
      <c r="E2172"/>
      <c r="F2172"/>
      <c r="G2172"/>
      <c r="H2172"/>
      <c r="I2172"/>
      <c r="J2172"/>
      <c r="K2172"/>
      <c r="L2172"/>
    </row>
    <row r="2173" spans="2:12" x14ac:dyDescent="0.2">
      <c r="B2173"/>
      <c r="C2173"/>
      <c r="D2173"/>
      <c r="E2173"/>
      <c r="F2173"/>
      <c r="G2173"/>
      <c r="H2173"/>
      <c r="I2173"/>
      <c r="J2173"/>
      <c r="K2173"/>
      <c r="L2173"/>
    </row>
    <row r="2174" spans="2:12" x14ac:dyDescent="0.2">
      <c r="B2174"/>
      <c r="C2174"/>
      <c r="D2174"/>
      <c r="E2174"/>
      <c r="F2174"/>
      <c r="G2174"/>
      <c r="H2174"/>
      <c r="I2174"/>
      <c r="J2174"/>
      <c r="K2174"/>
      <c r="L2174"/>
    </row>
    <row r="2175" spans="2:12" x14ac:dyDescent="0.2">
      <c r="B2175"/>
      <c r="C2175"/>
      <c r="D2175"/>
      <c r="E2175"/>
      <c r="F2175"/>
      <c r="G2175"/>
      <c r="H2175"/>
      <c r="I2175"/>
      <c r="J2175"/>
      <c r="K2175"/>
      <c r="L2175"/>
    </row>
    <row r="2176" spans="2:12" x14ac:dyDescent="0.2">
      <c r="B2176"/>
      <c r="C2176"/>
      <c r="D2176"/>
      <c r="E2176"/>
      <c r="F2176"/>
      <c r="G2176"/>
      <c r="H2176"/>
      <c r="I2176"/>
      <c r="J2176"/>
      <c r="K2176"/>
      <c r="L2176"/>
    </row>
    <row r="2177" spans="2:12" x14ac:dyDescent="0.2">
      <c r="B2177"/>
      <c r="C2177"/>
      <c r="D2177"/>
      <c r="E2177"/>
      <c r="F2177"/>
      <c r="G2177"/>
      <c r="H2177"/>
      <c r="I2177"/>
      <c r="J2177"/>
      <c r="K2177"/>
      <c r="L2177"/>
    </row>
    <row r="2178" spans="2:12" x14ac:dyDescent="0.2">
      <c r="B2178"/>
      <c r="C2178"/>
      <c r="D2178"/>
      <c r="E2178"/>
      <c r="F2178"/>
      <c r="G2178"/>
      <c r="H2178"/>
      <c r="I2178"/>
      <c r="J2178"/>
      <c r="K2178"/>
      <c r="L2178"/>
    </row>
    <row r="2179" spans="2:12" x14ac:dyDescent="0.2">
      <c r="B2179"/>
      <c r="C2179"/>
      <c r="D2179"/>
      <c r="E2179"/>
      <c r="F2179"/>
      <c r="G2179"/>
      <c r="H2179"/>
      <c r="I2179"/>
      <c r="J2179"/>
      <c r="K2179"/>
      <c r="L2179"/>
    </row>
    <row r="2180" spans="2:12" x14ac:dyDescent="0.2">
      <c r="B2180"/>
      <c r="C2180"/>
      <c r="D2180"/>
      <c r="E2180"/>
      <c r="F2180"/>
      <c r="G2180"/>
      <c r="H2180"/>
      <c r="I2180"/>
      <c r="J2180"/>
      <c r="K2180"/>
      <c r="L2180"/>
    </row>
    <row r="2181" spans="2:12" x14ac:dyDescent="0.2">
      <c r="B2181"/>
      <c r="C2181"/>
      <c r="D2181"/>
      <c r="E2181"/>
      <c r="F2181"/>
      <c r="G2181"/>
      <c r="H2181"/>
      <c r="I2181"/>
      <c r="J2181"/>
      <c r="K2181"/>
      <c r="L2181"/>
    </row>
    <row r="2182" spans="2:12" x14ac:dyDescent="0.2">
      <c r="B2182"/>
      <c r="C2182"/>
      <c r="D2182"/>
      <c r="E2182"/>
      <c r="F2182"/>
      <c r="G2182"/>
      <c r="H2182"/>
      <c r="I2182"/>
      <c r="J2182"/>
      <c r="K2182"/>
      <c r="L2182"/>
    </row>
    <row r="2183" spans="2:12" x14ac:dyDescent="0.2">
      <c r="B2183"/>
      <c r="C2183"/>
      <c r="D2183"/>
      <c r="E2183"/>
      <c r="F2183"/>
      <c r="G2183"/>
      <c r="H2183"/>
      <c r="I2183"/>
      <c r="J2183"/>
      <c r="K2183"/>
      <c r="L2183"/>
    </row>
    <row r="2184" spans="2:12" x14ac:dyDescent="0.2">
      <c r="B2184"/>
      <c r="C2184"/>
      <c r="D2184"/>
      <c r="E2184"/>
      <c r="F2184"/>
      <c r="G2184"/>
      <c r="H2184"/>
      <c r="I2184"/>
      <c r="J2184"/>
      <c r="K2184"/>
      <c r="L2184"/>
    </row>
    <row r="2185" spans="2:12" x14ac:dyDescent="0.2">
      <c r="B2185"/>
      <c r="C2185"/>
      <c r="D2185"/>
      <c r="E2185"/>
      <c r="F2185"/>
      <c r="G2185"/>
      <c r="H2185"/>
      <c r="I2185"/>
      <c r="J2185"/>
      <c r="K2185"/>
      <c r="L2185"/>
    </row>
    <row r="2186" spans="2:12" x14ac:dyDescent="0.2">
      <c r="B2186"/>
      <c r="C2186"/>
      <c r="D2186"/>
      <c r="E2186"/>
      <c r="F2186"/>
      <c r="G2186"/>
      <c r="H2186"/>
      <c r="I2186"/>
      <c r="J2186"/>
      <c r="K2186"/>
      <c r="L2186"/>
    </row>
    <row r="2187" spans="2:12" x14ac:dyDescent="0.2">
      <c r="B2187"/>
      <c r="C2187"/>
      <c r="D2187"/>
      <c r="E2187"/>
      <c r="F2187"/>
      <c r="G2187"/>
      <c r="H2187"/>
      <c r="I2187"/>
      <c r="J2187"/>
      <c r="K2187"/>
      <c r="L2187"/>
    </row>
    <row r="2188" spans="2:12" x14ac:dyDescent="0.2">
      <c r="B2188"/>
      <c r="C2188"/>
      <c r="D2188"/>
      <c r="E2188"/>
      <c r="F2188"/>
      <c r="G2188"/>
      <c r="H2188"/>
      <c r="I2188"/>
      <c r="J2188"/>
      <c r="K2188"/>
      <c r="L2188"/>
    </row>
    <row r="2189" spans="2:12" x14ac:dyDescent="0.2">
      <c r="B2189"/>
      <c r="C2189"/>
      <c r="D2189"/>
      <c r="E2189"/>
      <c r="F2189"/>
      <c r="G2189"/>
      <c r="H2189"/>
      <c r="I2189"/>
      <c r="J2189"/>
      <c r="K2189"/>
      <c r="L2189"/>
    </row>
    <row r="2190" spans="2:12" x14ac:dyDescent="0.2">
      <c r="B2190"/>
      <c r="C2190"/>
      <c r="D2190"/>
      <c r="E2190"/>
      <c r="F2190"/>
      <c r="G2190"/>
      <c r="H2190"/>
      <c r="I2190"/>
      <c r="J2190"/>
      <c r="K2190"/>
      <c r="L2190"/>
    </row>
    <row r="2191" spans="2:12" x14ac:dyDescent="0.2">
      <c r="B2191"/>
      <c r="C2191"/>
      <c r="D2191"/>
      <c r="E2191"/>
      <c r="F2191"/>
      <c r="G2191"/>
      <c r="H2191"/>
      <c r="I2191"/>
      <c r="J2191"/>
      <c r="K2191"/>
      <c r="L2191"/>
    </row>
    <row r="2192" spans="2:12" x14ac:dyDescent="0.2">
      <c r="B2192"/>
      <c r="C2192"/>
      <c r="D2192"/>
      <c r="E2192"/>
      <c r="F2192"/>
      <c r="G2192"/>
      <c r="H2192"/>
      <c r="I2192"/>
      <c r="J2192"/>
      <c r="K2192"/>
      <c r="L2192"/>
    </row>
    <row r="2193" spans="2:12" x14ac:dyDescent="0.2">
      <c r="B2193"/>
      <c r="C2193"/>
      <c r="D2193"/>
      <c r="E2193"/>
      <c r="F2193"/>
      <c r="G2193"/>
      <c r="H2193"/>
      <c r="I2193"/>
      <c r="J2193"/>
      <c r="K2193"/>
      <c r="L2193"/>
    </row>
    <row r="2194" spans="2:12" x14ac:dyDescent="0.2">
      <c r="B2194"/>
      <c r="C2194"/>
      <c r="D2194"/>
      <c r="E2194"/>
      <c r="F2194"/>
      <c r="G2194"/>
      <c r="H2194"/>
      <c r="I2194"/>
      <c r="J2194"/>
      <c r="K2194"/>
      <c r="L2194"/>
    </row>
    <row r="2195" spans="2:12" x14ac:dyDescent="0.2">
      <c r="B2195"/>
      <c r="C2195"/>
      <c r="D2195"/>
      <c r="E2195"/>
      <c r="F2195"/>
      <c r="G2195"/>
      <c r="H2195"/>
      <c r="I2195"/>
      <c r="J2195"/>
      <c r="K2195"/>
      <c r="L2195"/>
    </row>
    <row r="2196" spans="2:12" x14ac:dyDescent="0.2">
      <c r="B2196"/>
      <c r="C2196"/>
      <c r="D2196"/>
      <c r="E2196"/>
      <c r="F2196"/>
      <c r="G2196"/>
      <c r="H2196"/>
      <c r="I2196"/>
      <c r="J2196"/>
      <c r="K2196"/>
      <c r="L2196"/>
    </row>
    <row r="2197" spans="2:12" x14ac:dyDescent="0.2">
      <c r="B2197"/>
      <c r="C2197"/>
      <c r="D2197"/>
      <c r="E2197"/>
      <c r="F2197"/>
      <c r="G2197"/>
      <c r="H2197"/>
      <c r="I2197"/>
      <c r="J2197"/>
      <c r="K2197"/>
      <c r="L2197"/>
    </row>
    <row r="2198" spans="2:12" x14ac:dyDescent="0.2">
      <c r="B2198"/>
      <c r="C2198"/>
      <c r="D2198"/>
      <c r="E2198"/>
      <c r="F2198"/>
      <c r="G2198"/>
      <c r="H2198"/>
      <c r="I2198"/>
      <c r="J2198"/>
      <c r="K2198"/>
      <c r="L2198"/>
    </row>
    <row r="2199" spans="2:12" x14ac:dyDescent="0.2">
      <c r="B2199"/>
      <c r="C2199"/>
      <c r="D2199"/>
      <c r="E2199"/>
      <c r="F2199"/>
      <c r="G2199"/>
      <c r="H2199"/>
      <c r="I2199"/>
      <c r="J2199"/>
      <c r="K2199"/>
      <c r="L2199"/>
    </row>
    <row r="2200" spans="2:12" x14ac:dyDescent="0.2">
      <c r="B2200"/>
      <c r="C2200"/>
      <c r="D2200"/>
      <c r="E2200"/>
      <c r="F2200"/>
      <c r="G2200"/>
      <c r="H2200"/>
      <c r="I2200"/>
      <c r="J2200"/>
      <c r="K2200"/>
      <c r="L2200"/>
    </row>
    <row r="2201" spans="2:12" x14ac:dyDescent="0.2">
      <c r="B2201"/>
      <c r="C2201"/>
      <c r="D2201"/>
      <c r="E2201"/>
      <c r="F2201"/>
      <c r="G2201"/>
      <c r="H2201"/>
      <c r="I2201"/>
      <c r="J2201"/>
      <c r="K2201"/>
      <c r="L2201"/>
    </row>
    <row r="2202" spans="2:12" x14ac:dyDescent="0.2">
      <c r="B2202"/>
      <c r="C2202"/>
      <c r="D2202"/>
      <c r="E2202"/>
      <c r="F2202"/>
      <c r="G2202"/>
      <c r="H2202"/>
      <c r="I2202"/>
      <c r="J2202"/>
      <c r="K2202"/>
      <c r="L2202"/>
    </row>
    <row r="2203" spans="2:12" x14ac:dyDescent="0.2">
      <c r="B2203"/>
      <c r="C2203"/>
      <c r="D2203"/>
      <c r="E2203"/>
      <c r="F2203"/>
      <c r="G2203"/>
      <c r="H2203"/>
      <c r="I2203"/>
      <c r="J2203"/>
      <c r="K2203"/>
      <c r="L2203"/>
    </row>
    <row r="2204" spans="2:12" x14ac:dyDescent="0.2">
      <c r="B2204"/>
      <c r="C2204"/>
      <c r="D2204"/>
      <c r="E2204"/>
      <c r="F2204"/>
      <c r="G2204"/>
      <c r="H2204"/>
      <c r="I2204"/>
      <c r="J2204"/>
      <c r="K2204"/>
      <c r="L2204"/>
    </row>
    <row r="2205" spans="2:12" x14ac:dyDescent="0.2">
      <c r="B2205"/>
      <c r="C2205"/>
      <c r="D2205"/>
      <c r="E2205"/>
      <c r="F2205"/>
      <c r="G2205"/>
      <c r="H2205"/>
      <c r="I2205"/>
      <c r="J2205"/>
      <c r="K2205"/>
      <c r="L2205"/>
    </row>
    <row r="2206" spans="2:12" x14ac:dyDescent="0.2">
      <c r="B2206"/>
      <c r="C2206"/>
      <c r="D2206"/>
      <c r="E2206"/>
      <c r="F2206"/>
      <c r="G2206"/>
      <c r="H2206"/>
      <c r="I2206"/>
      <c r="J2206"/>
      <c r="K2206"/>
      <c r="L2206"/>
    </row>
    <row r="2207" spans="2:12" x14ac:dyDescent="0.2">
      <c r="B2207"/>
      <c r="C2207"/>
      <c r="D2207"/>
      <c r="E2207"/>
      <c r="F2207"/>
      <c r="G2207"/>
      <c r="H2207"/>
      <c r="I2207"/>
      <c r="J2207"/>
      <c r="K2207"/>
      <c r="L2207"/>
    </row>
    <row r="2208" spans="2:12" x14ac:dyDescent="0.2">
      <c r="B2208"/>
      <c r="C2208"/>
      <c r="D2208"/>
      <c r="E2208"/>
      <c r="F2208"/>
      <c r="G2208"/>
      <c r="H2208"/>
      <c r="I2208"/>
      <c r="J2208"/>
      <c r="K2208"/>
      <c r="L2208"/>
    </row>
    <row r="2209" spans="2:12" x14ac:dyDescent="0.2">
      <c r="B2209"/>
      <c r="C2209"/>
      <c r="D2209"/>
      <c r="E2209"/>
      <c r="F2209"/>
      <c r="G2209"/>
      <c r="H2209"/>
      <c r="I2209"/>
      <c r="J2209"/>
      <c r="K2209"/>
      <c r="L2209"/>
    </row>
    <row r="2210" spans="2:12" x14ac:dyDescent="0.2">
      <c r="B2210"/>
      <c r="C2210"/>
      <c r="D2210"/>
      <c r="E2210"/>
      <c r="F2210"/>
      <c r="G2210"/>
      <c r="H2210"/>
      <c r="I2210"/>
      <c r="J2210"/>
      <c r="K2210"/>
      <c r="L2210"/>
    </row>
    <row r="2211" spans="2:12" x14ac:dyDescent="0.2">
      <c r="B2211"/>
      <c r="C2211"/>
      <c r="D2211"/>
      <c r="E2211"/>
      <c r="F2211"/>
      <c r="G2211"/>
      <c r="H2211"/>
      <c r="I2211"/>
      <c r="J2211"/>
      <c r="K2211"/>
      <c r="L2211"/>
    </row>
    <row r="2212" spans="2:12" x14ac:dyDescent="0.2">
      <c r="B2212"/>
      <c r="C2212"/>
      <c r="D2212"/>
      <c r="E2212"/>
      <c r="F2212"/>
      <c r="G2212"/>
      <c r="H2212"/>
      <c r="I2212"/>
      <c r="J2212"/>
      <c r="K2212"/>
      <c r="L2212"/>
    </row>
    <row r="2213" spans="2:12" x14ac:dyDescent="0.2">
      <c r="B2213"/>
      <c r="C2213"/>
      <c r="D2213"/>
      <c r="E2213"/>
      <c r="F2213"/>
      <c r="G2213"/>
      <c r="H2213"/>
      <c r="I2213"/>
      <c r="J2213"/>
      <c r="K2213"/>
      <c r="L2213"/>
    </row>
    <row r="2214" spans="2:12" x14ac:dyDescent="0.2">
      <c r="B2214"/>
      <c r="C2214"/>
      <c r="D2214"/>
      <c r="E2214"/>
      <c r="F2214"/>
      <c r="G2214"/>
      <c r="H2214"/>
      <c r="I2214"/>
      <c r="J2214"/>
      <c r="K2214"/>
      <c r="L2214"/>
    </row>
    <row r="2215" spans="2:12" x14ac:dyDescent="0.2">
      <c r="B2215"/>
      <c r="C2215"/>
      <c r="D2215"/>
      <c r="E2215"/>
      <c r="F2215"/>
      <c r="G2215"/>
      <c r="H2215"/>
      <c r="I2215"/>
      <c r="J2215"/>
      <c r="K2215"/>
      <c r="L2215"/>
    </row>
    <row r="2216" spans="2:12" x14ac:dyDescent="0.2">
      <c r="B2216"/>
      <c r="C2216"/>
      <c r="D2216"/>
      <c r="E2216"/>
      <c r="F2216"/>
      <c r="G2216"/>
      <c r="H2216"/>
      <c r="I2216"/>
      <c r="J2216"/>
      <c r="K2216"/>
      <c r="L2216"/>
    </row>
    <row r="2217" spans="2:12" x14ac:dyDescent="0.2">
      <c r="B2217"/>
      <c r="C2217"/>
      <c r="D2217"/>
      <c r="E2217"/>
      <c r="F2217"/>
      <c r="G2217"/>
      <c r="H2217"/>
      <c r="I2217"/>
      <c r="J2217"/>
      <c r="K2217"/>
      <c r="L2217"/>
    </row>
    <row r="2218" spans="2:12" x14ac:dyDescent="0.2">
      <c r="B2218"/>
      <c r="C2218"/>
      <c r="D2218"/>
      <c r="E2218"/>
      <c r="F2218"/>
      <c r="G2218"/>
      <c r="H2218"/>
      <c r="I2218"/>
      <c r="J2218"/>
      <c r="K2218"/>
      <c r="L2218"/>
    </row>
    <row r="2219" spans="2:12" x14ac:dyDescent="0.2">
      <c r="B2219"/>
      <c r="C2219"/>
      <c r="D2219"/>
      <c r="E2219"/>
      <c r="F2219"/>
      <c r="G2219"/>
      <c r="H2219"/>
      <c r="I2219"/>
      <c r="J2219"/>
      <c r="K2219"/>
      <c r="L2219"/>
    </row>
    <row r="2220" spans="2:12" x14ac:dyDescent="0.2">
      <c r="B2220"/>
      <c r="C2220"/>
      <c r="D2220"/>
      <c r="E2220"/>
      <c r="F2220"/>
      <c r="G2220"/>
      <c r="H2220"/>
      <c r="I2220"/>
      <c r="J2220"/>
      <c r="K2220"/>
      <c r="L2220"/>
    </row>
    <row r="2221" spans="2:12" x14ac:dyDescent="0.2">
      <c r="B2221"/>
      <c r="C2221"/>
      <c r="D2221"/>
      <c r="E2221"/>
      <c r="F2221"/>
      <c r="G2221"/>
      <c r="H2221"/>
      <c r="I2221"/>
      <c r="J2221"/>
      <c r="K2221"/>
      <c r="L2221"/>
    </row>
    <row r="2222" spans="2:12" x14ac:dyDescent="0.2">
      <c r="B2222"/>
      <c r="C2222"/>
      <c r="D2222"/>
      <c r="E2222"/>
      <c r="F2222"/>
      <c r="G2222"/>
      <c r="H2222"/>
      <c r="I2222"/>
      <c r="J2222"/>
      <c r="K2222"/>
      <c r="L2222"/>
    </row>
    <row r="2223" spans="2:12" x14ac:dyDescent="0.2">
      <c r="B2223"/>
      <c r="C2223"/>
      <c r="D2223"/>
      <c r="E2223"/>
      <c r="F2223"/>
      <c r="G2223"/>
      <c r="H2223"/>
      <c r="I2223"/>
      <c r="J2223"/>
      <c r="K2223"/>
      <c r="L2223"/>
    </row>
    <row r="2224" spans="2:12" x14ac:dyDescent="0.2">
      <c r="B2224"/>
      <c r="C2224"/>
      <c r="D2224"/>
      <c r="E2224"/>
      <c r="F2224"/>
      <c r="G2224"/>
      <c r="H2224"/>
      <c r="I2224"/>
      <c r="J2224"/>
      <c r="K2224"/>
      <c r="L2224"/>
    </row>
    <row r="2225" spans="2:12" x14ac:dyDescent="0.2">
      <c r="B2225"/>
      <c r="C2225"/>
      <c r="D2225"/>
      <c r="E2225"/>
      <c r="F2225"/>
      <c r="G2225"/>
      <c r="H2225"/>
      <c r="I2225"/>
      <c r="J2225"/>
      <c r="K2225"/>
      <c r="L2225"/>
    </row>
    <row r="2226" spans="2:12" x14ac:dyDescent="0.2">
      <c r="B2226"/>
      <c r="C2226"/>
      <c r="D2226"/>
      <c r="E2226"/>
      <c r="F2226"/>
      <c r="G2226"/>
      <c r="H2226"/>
      <c r="I2226"/>
      <c r="J2226"/>
      <c r="K2226"/>
      <c r="L2226"/>
    </row>
    <row r="2227" spans="2:12" x14ac:dyDescent="0.2">
      <c r="B2227"/>
      <c r="C2227"/>
      <c r="D2227"/>
      <c r="E2227"/>
      <c r="F2227"/>
      <c r="G2227"/>
      <c r="H2227"/>
      <c r="I2227"/>
      <c r="J2227"/>
      <c r="K2227"/>
      <c r="L2227"/>
    </row>
    <row r="2228" spans="2:12" x14ac:dyDescent="0.2">
      <c r="B2228"/>
      <c r="C2228"/>
      <c r="D2228"/>
      <c r="E2228"/>
      <c r="F2228"/>
      <c r="G2228"/>
      <c r="H2228"/>
      <c r="I2228"/>
      <c r="J2228"/>
      <c r="K2228"/>
      <c r="L2228"/>
    </row>
    <row r="2229" spans="2:12" x14ac:dyDescent="0.2">
      <c r="B2229"/>
      <c r="C2229"/>
      <c r="D2229"/>
      <c r="E2229"/>
      <c r="F2229"/>
      <c r="G2229"/>
      <c r="H2229"/>
      <c r="I2229"/>
      <c r="J2229"/>
      <c r="K2229"/>
      <c r="L2229"/>
    </row>
    <row r="2230" spans="2:12" x14ac:dyDescent="0.2">
      <c r="B2230"/>
      <c r="C2230"/>
      <c r="D2230"/>
      <c r="E2230"/>
      <c r="F2230"/>
      <c r="G2230"/>
      <c r="H2230"/>
      <c r="I2230"/>
      <c r="J2230"/>
      <c r="K2230"/>
      <c r="L2230"/>
    </row>
    <row r="2231" spans="2:12" x14ac:dyDescent="0.2">
      <c r="B2231"/>
      <c r="C2231"/>
      <c r="D2231"/>
      <c r="E2231"/>
      <c r="F2231"/>
      <c r="G2231"/>
      <c r="H2231"/>
      <c r="I2231"/>
      <c r="J2231"/>
      <c r="K2231"/>
      <c r="L2231"/>
    </row>
    <row r="2232" spans="2:12" x14ac:dyDescent="0.2">
      <c r="B2232"/>
      <c r="C2232"/>
      <c r="D2232"/>
      <c r="E2232"/>
      <c r="F2232"/>
      <c r="G2232"/>
      <c r="H2232"/>
      <c r="I2232"/>
      <c r="J2232"/>
      <c r="K2232"/>
      <c r="L2232"/>
    </row>
    <row r="2233" spans="2:12" x14ac:dyDescent="0.2">
      <c r="B2233"/>
      <c r="C2233"/>
      <c r="D2233"/>
      <c r="E2233"/>
      <c r="F2233"/>
      <c r="G2233"/>
      <c r="H2233"/>
      <c r="I2233"/>
      <c r="J2233"/>
      <c r="K2233"/>
      <c r="L2233"/>
    </row>
    <row r="2234" spans="2:12" x14ac:dyDescent="0.2">
      <c r="B2234"/>
      <c r="C2234"/>
      <c r="D2234"/>
      <c r="E2234"/>
      <c r="F2234"/>
      <c r="G2234"/>
      <c r="H2234"/>
      <c r="I2234"/>
      <c r="J2234"/>
      <c r="K2234"/>
      <c r="L2234"/>
    </row>
    <row r="2235" spans="2:12" x14ac:dyDescent="0.2">
      <c r="B2235"/>
      <c r="C2235"/>
      <c r="D2235"/>
      <c r="E2235"/>
      <c r="F2235"/>
      <c r="G2235"/>
      <c r="H2235"/>
      <c r="I2235"/>
      <c r="J2235"/>
      <c r="K2235"/>
      <c r="L2235"/>
    </row>
    <row r="2236" spans="2:12" x14ac:dyDescent="0.2">
      <c r="B2236"/>
      <c r="C2236"/>
      <c r="D2236"/>
      <c r="E2236"/>
      <c r="F2236"/>
      <c r="G2236"/>
      <c r="H2236"/>
      <c r="I2236"/>
      <c r="J2236"/>
      <c r="K2236"/>
      <c r="L2236"/>
    </row>
    <row r="2237" spans="2:12" x14ac:dyDescent="0.2">
      <c r="B2237"/>
      <c r="C2237"/>
      <c r="D2237"/>
      <c r="E2237"/>
      <c r="F2237"/>
      <c r="G2237"/>
      <c r="H2237"/>
      <c r="I2237"/>
      <c r="J2237"/>
      <c r="K2237"/>
      <c r="L2237"/>
    </row>
    <row r="2238" spans="2:12" x14ac:dyDescent="0.2">
      <c r="B2238"/>
      <c r="C2238"/>
      <c r="D2238"/>
      <c r="E2238"/>
      <c r="F2238"/>
      <c r="G2238"/>
      <c r="H2238"/>
      <c r="I2238"/>
      <c r="J2238"/>
      <c r="K2238"/>
      <c r="L2238"/>
    </row>
    <row r="2239" spans="2:12" x14ac:dyDescent="0.2">
      <c r="B2239"/>
      <c r="C2239"/>
      <c r="D2239"/>
      <c r="E2239"/>
      <c r="F2239"/>
      <c r="G2239"/>
      <c r="H2239"/>
      <c r="I2239"/>
      <c r="J2239"/>
      <c r="K2239"/>
      <c r="L2239"/>
    </row>
    <row r="2240" spans="2:12" x14ac:dyDescent="0.2">
      <c r="B2240"/>
      <c r="C2240"/>
      <c r="D2240"/>
      <c r="E2240"/>
      <c r="F2240"/>
      <c r="G2240"/>
      <c r="H2240"/>
      <c r="I2240"/>
      <c r="J2240"/>
      <c r="K2240"/>
      <c r="L2240"/>
    </row>
    <row r="2241" spans="2:12" x14ac:dyDescent="0.2">
      <c r="B2241"/>
      <c r="C2241"/>
      <c r="D2241"/>
      <c r="E2241"/>
      <c r="F2241"/>
      <c r="G2241"/>
      <c r="H2241"/>
      <c r="I2241"/>
      <c r="J2241"/>
      <c r="K2241"/>
      <c r="L2241"/>
    </row>
    <row r="2242" spans="2:12" x14ac:dyDescent="0.2">
      <c r="B2242"/>
      <c r="C2242"/>
      <c r="D2242"/>
      <c r="E2242"/>
      <c r="F2242"/>
      <c r="G2242"/>
      <c r="H2242"/>
      <c r="I2242"/>
      <c r="J2242"/>
      <c r="K2242"/>
      <c r="L2242"/>
    </row>
    <row r="2243" spans="2:12" x14ac:dyDescent="0.2">
      <c r="B2243"/>
      <c r="C2243"/>
      <c r="D2243"/>
      <c r="E2243"/>
      <c r="F2243"/>
      <c r="G2243"/>
      <c r="H2243"/>
      <c r="I2243"/>
      <c r="J2243"/>
      <c r="K2243"/>
      <c r="L2243"/>
    </row>
    <row r="2244" spans="2:12" x14ac:dyDescent="0.2">
      <c r="B2244"/>
      <c r="C2244"/>
      <c r="D2244"/>
      <c r="E2244"/>
      <c r="F2244"/>
      <c r="G2244"/>
      <c r="H2244"/>
      <c r="I2244"/>
      <c r="J2244"/>
      <c r="K2244"/>
      <c r="L2244"/>
    </row>
    <row r="2245" spans="2:12" x14ac:dyDescent="0.2">
      <c r="B2245"/>
      <c r="C2245"/>
      <c r="D2245"/>
      <c r="E2245"/>
      <c r="F2245"/>
      <c r="G2245"/>
      <c r="H2245"/>
      <c r="I2245"/>
      <c r="J2245"/>
      <c r="K2245"/>
      <c r="L2245"/>
    </row>
    <row r="2246" spans="2:12" x14ac:dyDescent="0.2">
      <c r="B2246"/>
      <c r="C2246"/>
      <c r="D2246"/>
      <c r="E2246"/>
      <c r="F2246"/>
      <c r="G2246"/>
      <c r="H2246"/>
      <c r="I2246"/>
      <c r="J2246"/>
      <c r="K2246"/>
      <c r="L2246"/>
    </row>
    <row r="2247" spans="2:12" x14ac:dyDescent="0.2">
      <c r="B2247"/>
      <c r="C2247"/>
      <c r="D2247"/>
      <c r="E2247"/>
      <c r="F2247"/>
      <c r="G2247"/>
      <c r="H2247"/>
      <c r="I2247"/>
      <c r="J2247"/>
      <c r="K2247"/>
      <c r="L2247"/>
    </row>
    <row r="2248" spans="2:12" x14ac:dyDescent="0.2">
      <c r="B2248"/>
      <c r="C2248"/>
      <c r="D2248"/>
      <c r="E2248"/>
      <c r="F2248"/>
      <c r="G2248"/>
      <c r="H2248"/>
      <c r="I2248"/>
      <c r="J2248"/>
      <c r="K2248"/>
      <c r="L2248"/>
    </row>
    <row r="2249" spans="2:12" x14ac:dyDescent="0.2">
      <c r="B2249"/>
      <c r="C2249"/>
      <c r="D2249"/>
      <c r="E2249"/>
      <c r="F2249"/>
      <c r="G2249"/>
      <c r="H2249"/>
      <c r="I2249"/>
      <c r="J2249"/>
      <c r="K2249"/>
      <c r="L2249"/>
    </row>
    <row r="2250" spans="2:12" x14ac:dyDescent="0.2">
      <c r="B2250"/>
      <c r="C2250"/>
      <c r="D2250"/>
      <c r="E2250"/>
      <c r="F2250"/>
      <c r="G2250"/>
      <c r="H2250"/>
      <c r="I2250"/>
      <c r="J2250"/>
      <c r="K2250"/>
      <c r="L2250"/>
    </row>
    <row r="2251" spans="2:12" x14ac:dyDescent="0.2">
      <c r="B2251"/>
      <c r="C2251"/>
      <c r="D2251"/>
      <c r="E2251"/>
      <c r="F2251"/>
      <c r="G2251"/>
      <c r="H2251"/>
      <c r="I2251"/>
      <c r="J2251"/>
      <c r="K2251"/>
      <c r="L2251"/>
    </row>
    <row r="2252" spans="2:12" x14ac:dyDescent="0.2">
      <c r="B2252"/>
      <c r="C2252"/>
      <c r="D2252"/>
      <c r="E2252"/>
      <c r="F2252"/>
      <c r="G2252"/>
      <c r="H2252"/>
      <c r="I2252"/>
      <c r="J2252"/>
      <c r="K2252"/>
      <c r="L2252"/>
    </row>
    <row r="2253" spans="2:12" x14ac:dyDescent="0.2">
      <c r="B2253"/>
      <c r="C2253"/>
      <c r="D2253"/>
      <c r="E2253"/>
      <c r="F2253"/>
      <c r="G2253"/>
      <c r="H2253"/>
      <c r="I2253"/>
      <c r="J2253"/>
      <c r="K2253"/>
      <c r="L2253"/>
    </row>
    <row r="2254" spans="2:12" x14ac:dyDescent="0.2">
      <c r="B2254"/>
      <c r="C2254"/>
      <c r="D2254"/>
      <c r="E2254"/>
      <c r="F2254"/>
      <c r="G2254"/>
      <c r="H2254"/>
      <c r="I2254"/>
      <c r="J2254"/>
      <c r="K2254"/>
      <c r="L2254"/>
    </row>
    <row r="2255" spans="2:12" x14ac:dyDescent="0.2">
      <c r="B2255"/>
      <c r="C2255"/>
      <c r="D2255"/>
      <c r="E2255"/>
      <c r="F2255"/>
      <c r="G2255"/>
      <c r="H2255"/>
      <c r="I2255"/>
      <c r="J2255"/>
      <c r="K2255"/>
      <c r="L2255"/>
    </row>
    <row r="2256" spans="2:12" x14ac:dyDescent="0.2">
      <c r="B2256"/>
      <c r="C2256"/>
      <c r="D2256"/>
      <c r="E2256"/>
      <c r="F2256"/>
      <c r="G2256"/>
      <c r="H2256"/>
      <c r="I2256"/>
      <c r="J2256"/>
      <c r="K2256"/>
      <c r="L2256"/>
    </row>
    <row r="2257" spans="2:12" x14ac:dyDescent="0.2">
      <c r="B2257"/>
      <c r="C2257"/>
      <c r="D2257"/>
      <c r="E2257"/>
      <c r="F2257"/>
      <c r="G2257"/>
      <c r="H2257"/>
      <c r="I2257"/>
      <c r="J2257"/>
      <c r="K2257"/>
      <c r="L2257"/>
    </row>
    <row r="2258" spans="2:12" x14ac:dyDescent="0.2">
      <c r="B2258"/>
      <c r="C2258"/>
      <c r="D2258"/>
      <c r="E2258"/>
      <c r="F2258"/>
      <c r="G2258"/>
      <c r="H2258"/>
      <c r="I2258"/>
      <c r="J2258"/>
      <c r="K2258"/>
      <c r="L2258"/>
    </row>
    <row r="2259" spans="2:12" x14ac:dyDescent="0.2">
      <c r="B2259"/>
      <c r="C2259"/>
      <c r="D2259"/>
      <c r="E2259"/>
      <c r="F2259"/>
      <c r="G2259"/>
      <c r="H2259"/>
      <c r="I2259"/>
      <c r="J2259"/>
      <c r="K2259"/>
      <c r="L2259"/>
    </row>
    <row r="2260" spans="2:12" x14ac:dyDescent="0.2">
      <c r="B2260"/>
      <c r="C2260"/>
      <c r="D2260"/>
      <c r="E2260"/>
      <c r="F2260"/>
      <c r="G2260"/>
      <c r="H2260"/>
      <c r="I2260"/>
      <c r="J2260"/>
      <c r="K2260"/>
      <c r="L2260"/>
    </row>
    <row r="2261" spans="2:12" x14ac:dyDescent="0.2">
      <c r="B2261"/>
      <c r="C2261"/>
      <c r="D2261"/>
      <c r="E2261"/>
      <c r="F2261"/>
      <c r="G2261"/>
      <c r="H2261"/>
      <c r="I2261"/>
      <c r="J2261"/>
      <c r="K2261"/>
      <c r="L2261"/>
    </row>
    <row r="2262" spans="2:12" x14ac:dyDescent="0.2">
      <c r="B2262"/>
      <c r="C2262"/>
      <c r="D2262"/>
      <c r="E2262"/>
      <c r="F2262"/>
      <c r="G2262"/>
      <c r="H2262"/>
      <c r="I2262"/>
      <c r="J2262"/>
      <c r="K2262"/>
      <c r="L2262"/>
    </row>
    <row r="2263" spans="2:12" x14ac:dyDescent="0.2">
      <c r="B2263"/>
      <c r="C2263"/>
      <c r="D2263"/>
      <c r="E2263"/>
      <c r="F2263"/>
      <c r="G2263"/>
      <c r="H2263"/>
      <c r="I2263"/>
      <c r="J2263"/>
      <c r="K2263"/>
      <c r="L2263"/>
    </row>
    <row r="2264" spans="2:12" x14ac:dyDescent="0.2">
      <c r="B2264"/>
      <c r="C2264"/>
      <c r="D2264"/>
      <c r="E2264"/>
      <c r="F2264"/>
      <c r="G2264"/>
      <c r="H2264"/>
      <c r="I2264"/>
      <c r="J2264"/>
      <c r="K2264"/>
      <c r="L2264"/>
    </row>
    <row r="2265" spans="2:12" x14ac:dyDescent="0.2">
      <c r="B2265"/>
      <c r="C2265"/>
      <c r="D2265"/>
      <c r="E2265"/>
      <c r="F2265"/>
      <c r="G2265"/>
      <c r="H2265"/>
      <c r="I2265"/>
      <c r="J2265"/>
      <c r="K2265"/>
      <c r="L2265"/>
    </row>
    <row r="2266" spans="2:12" x14ac:dyDescent="0.2">
      <c r="B2266"/>
      <c r="C2266"/>
      <c r="D2266"/>
      <c r="E2266"/>
      <c r="F2266"/>
      <c r="G2266"/>
      <c r="H2266"/>
      <c r="I2266"/>
      <c r="J2266"/>
      <c r="K2266"/>
      <c r="L2266"/>
    </row>
    <row r="2267" spans="2:12" x14ac:dyDescent="0.2">
      <c r="B2267"/>
      <c r="C2267"/>
      <c r="D2267"/>
      <c r="E2267"/>
      <c r="F2267"/>
      <c r="G2267"/>
      <c r="H2267"/>
      <c r="I2267"/>
      <c r="J2267"/>
      <c r="K2267"/>
      <c r="L2267"/>
    </row>
    <row r="2268" spans="2:12" x14ac:dyDescent="0.2">
      <c r="B2268"/>
      <c r="C2268"/>
      <c r="D2268"/>
      <c r="E2268"/>
      <c r="F2268"/>
      <c r="G2268"/>
      <c r="H2268"/>
      <c r="I2268"/>
      <c r="J2268"/>
      <c r="K2268"/>
      <c r="L2268"/>
    </row>
    <row r="2269" spans="2:12" x14ac:dyDescent="0.2">
      <c r="B2269"/>
      <c r="C2269"/>
      <c r="D2269"/>
      <c r="E2269"/>
      <c r="F2269"/>
      <c r="G2269"/>
      <c r="H2269"/>
      <c r="I2269"/>
      <c r="J2269"/>
      <c r="K2269"/>
      <c r="L2269"/>
    </row>
    <row r="2270" spans="2:12" x14ac:dyDescent="0.2">
      <c r="B2270"/>
      <c r="C2270"/>
      <c r="D2270"/>
      <c r="E2270"/>
      <c r="F2270"/>
      <c r="G2270"/>
      <c r="H2270"/>
      <c r="I2270"/>
      <c r="J2270"/>
      <c r="K2270"/>
      <c r="L2270"/>
    </row>
    <row r="2271" spans="2:12" x14ac:dyDescent="0.2">
      <c r="B2271"/>
      <c r="C2271"/>
      <c r="D2271"/>
      <c r="E2271"/>
      <c r="F2271"/>
      <c r="G2271"/>
      <c r="H2271"/>
      <c r="I2271"/>
      <c r="J2271"/>
      <c r="K2271"/>
      <c r="L2271"/>
    </row>
    <row r="2272" spans="2:12" x14ac:dyDescent="0.2">
      <c r="B2272"/>
      <c r="C2272"/>
      <c r="D2272"/>
      <c r="E2272"/>
      <c r="F2272"/>
      <c r="G2272"/>
      <c r="H2272"/>
      <c r="I2272"/>
      <c r="J2272"/>
      <c r="K2272"/>
      <c r="L2272"/>
    </row>
    <row r="2273" spans="2:12" x14ac:dyDescent="0.2">
      <c r="B2273"/>
      <c r="C2273"/>
      <c r="D2273"/>
      <c r="E2273"/>
      <c r="F2273"/>
      <c r="G2273"/>
      <c r="H2273"/>
      <c r="I2273"/>
      <c r="J2273"/>
      <c r="K2273"/>
      <c r="L2273"/>
    </row>
    <row r="2274" spans="2:12" x14ac:dyDescent="0.2">
      <c r="B2274"/>
      <c r="C2274"/>
      <c r="D2274"/>
      <c r="E2274"/>
      <c r="F2274"/>
      <c r="G2274"/>
      <c r="H2274"/>
      <c r="I2274"/>
      <c r="J2274"/>
      <c r="K2274"/>
      <c r="L2274"/>
    </row>
    <row r="2275" spans="2:12" x14ac:dyDescent="0.2">
      <c r="B2275"/>
      <c r="C2275"/>
      <c r="D2275"/>
      <c r="E2275"/>
      <c r="F2275"/>
      <c r="G2275"/>
      <c r="H2275"/>
      <c r="I2275"/>
      <c r="J2275"/>
      <c r="K2275"/>
      <c r="L2275"/>
    </row>
    <row r="2276" spans="2:12" x14ac:dyDescent="0.2">
      <c r="B2276"/>
      <c r="C2276"/>
      <c r="D2276"/>
      <c r="E2276"/>
      <c r="F2276"/>
      <c r="G2276"/>
      <c r="H2276"/>
      <c r="I2276"/>
      <c r="J2276"/>
      <c r="K2276"/>
      <c r="L2276"/>
    </row>
    <row r="2277" spans="2:12" x14ac:dyDescent="0.2">
      <c r="B2277"/>
      <c r="C2277"/>
      <c r="D2277"/>
      <c r="E2277"/>
      <c r="F2277"/>
      <c r="G2277"/>
      <c r="H2277"/>
      <c r="I2277"/>
      <c r="J2277"/>
      <c r="K2277"/>
      <c r="L2277"/>
    </row>
    <row r="2278" spans="2:12" x14ac:dyDescent="0.2">
      <c r="B2278"/>
      <c r="C2278"/>
      <c r="D2278"/>
      <c r="E2278"/>
      <c r="F2278"/>
      <c r="G2278"/>
      <c r="H2278"/>
      <c r="I2278"/>
      <c r="J2278"/>
      <c r="K2278"/>
      <c r="L2278"/>
    </row>
    <row r="2279" spans="2:12" x14ac:dyDescent="0.2">
      <c r="B2279"/>
      <c r="C2279"/>
      <c r="D2279"/>
      <c r="E2279"/>
      <c r="F2279"/>
      <c r="G2279"/>
      <c r="H2279"/>
      <c r="I2279"/>
      <c r="J2279"/>
      <c r="K2279"/>
      <c r="L2279"/>
    </row>
    <row r="2280" spans="2:12" x14ac:dyDescent="0.2">
      <c r="B2280"/>
      <c r="C2280"/>
      <c r="D2280"/>
      <c r="E2280"/>
      <c r="F2280"/>
      <c r="G2280"/>
      <c r="H2280"/>
      <c r="I2280"/>
      <c r="J2280"/>
      <c r="K2280"/>
      <c r="L2280"/>
    </row>
    <row r="2281" spans="2:12" x14ac:dyDescent="0.2">
      <c r="B2281"/>
      <c r="C2281"/>
      <c r="D2281"/>
      <c r="E2281"/>
      <c r="F2281"/>
      <c r="G2281"/>
      <c r="H2281"/>
      <c r="I2281"/>
      <c r="J2281"/>
      <c r="K2281"/>
      <c r="L2281"/>
    </row>
    <row r="2282" spans="2:12" x14ac:dyDescent="0.2">
      <c r="B2282"/>
      <c r="C2282"/>
      <c r="D2282"/>
      <c r="E2282"/>
      <c r="F2282"/>
      <c r="G2282"/>
      <c r="H2282"/>
      <c r="I2282"/>
      <c r="J2282"/>
      <c r="K2282"/>
      <c r="L2282"/>
    </row>
    <row r="2283" spans="2:12" x14ac:dyDescent="0.2">
      <c r="B2283"/>
      <c r="C2283"/>
      <c r="D2283"/>
      <c r="E2283"/>
      <c r="F2283"/>
      <c r="G2283"/>
      <c r="H2283"/>
      <c r="I2283"/>
      <c r="J2283"/>
      <c r="K2283"/>
      <c r="L2283"/>
    </row>
    <row r="2284" spans="2:12" x14ac:dyDescent="0.2">
      <c r="B2284"/>
      <c r="C2284"/>
      <c r="D2284"/>
      <c r="E2284"/>
      <c r="F2284"/>
      <c r="G2284"/>
      <c r="H2284"/>
      <c r="I2284"/>
      <c r="J2284"/>
      <c r="K2284"/>
      <c r="L2284"/>
    </row>
    <row r="2285" spans="2:12" x14ac:dyDescent="0.2">
      <c r="B2285"/>
      <c r="C2285"/>
      <c r="D2285"/>
      <c r="E2285"/>
      <c r="F2285"/>
      <c r="G2285"/>
      <c r="H2285"/>
      <c r="I2285"/>
      <c r="J2285"/>
      <c r="K2285"/>
      <c r="L2285"/>
    </row>
    <row r="2286" spans="2:12" x14ac:dyDescent="0.2">
      <c r="B2286"/>
      <c r="C2286"/>
      <c r="D2286"/>
      <c r="E2286"/>
      <c r="F2286"/>
      <c r="G2286"/>
      <c r="H2286"/>
      <c r="I2286"/>
      <c r="J2286"/>
      <c r="K2286"/>
      <c r="L2286"/>
    </row>
    <row r="2287" spans="2:12" x14ac:dyDescent="0.2">
      <c r="B2287"/>
      <c r="C2287"/>
      <c r="D2287"/>
      <c r="E2287"/>
      <c r="F2287"/>
      <c r="G2287"/>
      <c r="H2287"/>
      <c r="I2287"/>
      <c r="J2287"/>
      <c r="K2287"/>
      <c r="L2287"/>
    </row>
    <row r="2288" spans="2:12" x14ac:dyDescent="0.2">
      <c r="B2288"/>
      <c r="C2288"/>
      <c r="D2288"/>
      <c r="E2288"/>
      <c r="F2288"/>
      <c r="G2288"/>
      <c r="H2288"/>
      <c r="I2288"/>
      <c r="J2288"/>
      <c r="K2288"/>
      <c r="L2288"/>
    </row>
    <row r="2289" spans="2:12" x14ac:dyDescent="0.2">
      <c r="B2289"/>
      <c r="C2289"/>
      <c r="D2289"/>
      <c r="E2289"/>
      <c r="F2289"/>
      <c r="G2289"/>
      <c r="H2289"/>
      <c r="I2289"/>
      <c r="J2289"/>
      <c r="K2289"/>
      <c r="L2289"/>
    </row>
    <row r="2290" spans="2:12" x14ac:dyDescent="0.2">
      <c r="B2290"/>
      <c r="C2290"/>
      <c r="D2290"/>
      <c r="E2290"/>
      <c r="F2290"/>
      <c r="G2290"/>
      <c r="H2290"/>
      <c r="I2290"/>
      <c r="J2290"/>
      <c r="K2290"/>
      <c r="L2290"/>
    </row>
    <row r="2291" spans="2:12" x14ac:dyDescent="0.2">
      <c r="B2291"/>
      <c r="C2291"/>
      <c r="D2291"/>
      <c r="E2291"/>
      <c r="F2291"/>
      <c r="G2291"/>
      <c r="H2291"/>
      <c r="I2291"/>
      <c r="J2291"/>
      <c r="K2291"/>
      <c r="L2291"/>
    </row>
    <row r="2292" spans="2:12" x14ac:dyDescent="0.2">
      <c r="B2292"/>
      <c r="C2292"/>
      <c r="D2292"/>
      <c r="E2292"/>
      <c r="F2292"/>
      <c r="G2292"/>
      <c r="H2292"/>
      <c r="I2292"/>
      <c r="J2292"/>
      <c r="K2292"/>
      <c r="L2292"/>
    </row>
    <row r="2293" spans="2:12" x14ac:dyDescent="0.2">
      <c r="B2293"/>
      <c r="C2293"/>
      <c r="D2293"/>
      <c r="E2293"/>
      <c r="F2293"/>
      <c r="G2293"/>
      <c r="H2293"/>
      <c r="I2293"/>
      <c r="J2293"/>
      <c r="K2293"/>
      <c r="L2293"/>
    </row>
    <row r="2294" spans="2:12" x14ac:dyDescent="0.2">
      <c r="B2294"/>
      <c r="C2294"/>
      <c r="D2294"/>
      <c r="E2294"/>
      <c r="F2294"/>
      <c r="G2294"/>
      <c r="H2294"/>
      <c r="I2294"/>
      <c r="J2294"/>
      <c r="K2294"/>
      <c r="L2294"/>
    </row>
    <row r="2295" spans="2:12" x14ac:dyDescent="0.2">
      <c r="B2295"/>
      <c r="C2295"/>
      <c r="D2295"/>
      <c r="E2295"/>
      <c r="F2295"/>
      <c r="G2295"/>
      <c r="H2295"/>
      <c r="I2295"/>
      <c r="J2295"/>
      <c r="K2295"/>
      <c r="L2295"/>
    </row>
    <row r="2296" spans="2:12" x14ac:dyDescent="0.2">
      <c r="B2296"/>
      <c r="C2296"/>
      <c r="D2296"/>
      <c r="E2296"/>
      <c r="F2296"/>
      <c r="G2296"/>
      <c r="H2296"/>
      <c r="I2296"/>
      <c r="J2296"/>
      <c r="K2296"/>
      <c r="L2296"/>
    </row>
    <row r="2297" spans="2:12" x14ac:dyDescent="0.2">
      <c r="B2297"/>
      <c r="C2297"/>
      <c r="D2297"/>
      <c r="E2297"/>
      <c r="F2297"/>
      <c r="G2297"/>
      <c r="H2297"/>
      <c r="I2297"/>
      <c r="J2297"/>
      <c r="K2297"/>
      <c r="L2297"/>
    </row>
    <row r="2298" spans="2:12" x14ac:dyDescent="0.2">
      <c r="B2298"/>
      <c r="C2298"/>
      <c r="D2298"/>
      <c r="E2298"/>
      <c r="F2298"/>
      <c r="G2298"/>
      <c r="H2298"/>
      <c r="I2298"/>
      <c r="J2298"/>
      <c r="K2298"/>
      <c r="L2298"/>
    </row>
    <row r="2299" spans="2:12" x14ac:dyDescent="0.2">
      <c r="B2299"/>
      <c r="C2299"/>
      <c r="D2299"/>
      <c r="E2299"/>
      <c r="F2299"/>
      <c r="G2299"/>
      <c r="H2299"/>
      <c r="I2299"/>
      <c r="J2299"/>
      <c r="K2299"/>
      <c r="L2299"/>
    </row>
    <row r="2300" spans="2:12" x14ac:dyDescent="0.2">
      <c r="B2300"/>
      <c r="C2300"/>
      <c r="D2300"/>
      <c r="E2300"/>
      <c r="F2300"/>
      <c r="G2300"/>
      <c r="H2300"/>
      <c r="I2300"/>
      <c r="J2300"/>
      <c r="K2300"/>
      <c r="L2300"/>
    </row>
    <row r="2301" spans="2:12" x14ac:dyDescent="0.2">
      <c r="B2301"/>
      <c r="C2301"/>
      <c r="D2301"/>
      <c r="E2301"/>
      <c r="F2301"/>
      <c r="G2301"/>
      <c r="H2301"/>
      <c r="I2301"/>
      <c r="J2301"/>
      <c r="K2301"/>
      <c r="L2301"/>
    </row>
    <row r="2302" spans="2:12" x14ac:dyDescent="0.2">
      <c r="B2302"/>
      <c r="C2302"/>
      <c r="D2302"/>
      <c r="E2302"/>
      <c r="F2302"/>
      <c r="G2302"/>
      <c r="H2302"/>
      <c r="I2302"/>
      <c r="J2302"/>
      <c r="K2302"/>
      <c r="L2302"/>
    </row>
    <row r="2303" spans="2:12" x14ac:dyDescent="0.2">
      <c r="B2303"/>
      <c r="C2303"/>
      <c r="D2303"/>
      <c r="E2303"/>
      <c r="F2303"/>
      <c r="G2303"/>
      <c r="H2303"/>
      <c r="I2303"/>
      <c r="J2303"/>
      <c r="K2303"/>
      <c r="L2303"/>
    </row>
    <row r="2304" spans="2:12" x14ac:dyDescent="0.2">
      <c r="B2304"/>
      <c r="C2304"/>
      <c r="D2304"/>
      <c r="E2304"/>
      <c r="F2304"/>
      <c r="G2304"/>
      <c r="H2304"/>
      <c r="I2304"/>
      <c r="J2304"/>
      <c r="K2304"/>
      <c r="L2304"/>
    </row>
    <row r="2305" spans="2:12" x14ac:dyDescent="0.2">
      <c r="B2305"/>
      <c r="C2305"/>
      <c r="D2305"/>
      <c r="E2305"/>
      <c r="F2305"/>
      <c r="G2305"/>
      <c r="H2305"/>
      <c r="I2305"/>
      <c r="J2305"/>
      <c r="K2305"/>
      <c r="L2305"/>
    </row>
    <row r="2306" spans="2:12" x14ac:dyDescent="0.2">
      <c r="B2306"/>
      <c r="C2306"/>
      <c r="D2306"/>
      <c r="E2306"/>
      <c r="F2306"/>
      <c r="G2306"/>
      <c r="H2306"/>
      <c r="I2306"/>
      <c r="J2306"/>
      <c r="K2306"/>
      <c r="L2306"/>
    </row>
    <row r="2307" spans="2:12" x14ac:dyDescent="0.2">
      <c r="B2307"/>
      <c r="C2307"/>
      <c r="D2307"/>
      <c r="E2307"/>
      <c r="F2307"/>
      <c r="G2307"/>
      <c r="H2307"/>
      <c r="I2307"/>
      <c r="J2307"/>
      <c r="K2307"/>
      <c r="L2307"/>
    </row>
    <row r="2308" spans="2:12" x14ac:dyDescent="0.2">
      <c r="B2308"/>
      <c r="C2308"/>
      <c r="D2308"/>
      <c r="E2308"/>
      <c r="F2308"/>
      <c r="G2308"/>
      <c r="H2308"/>
      <c r="I2308"/>
      <c r="J2308"/>
      <c r="K2308"/>
      <c r="L2308"/>
    </row>
    <row r="2309" spans="2:12" x14ac:dyDescent="0.2">
      <c r="B2309"/>
      <c r="C2309"/>
      <c r="D2309"/>
      <c r="E2309"/>
      <c r="F2309"/>
      <c r="G2309"/>
      <c r="H2309"/>
      <c r="I2309"/>
      <c r="J2309"/>
      <c r="K2309"/>
      <c r="L2309"/>
    </row>
    <row r="2310" spans="2:12" x14ac:dyDescent="0.2">
      <c r="B2310"/>
      <c r="C2310"/>
      <c r="D2310"/>
      <c r="E2310"/>
      <c r="F2310"/>
      <c r="G2310"/>
      <c r="H2310"/>
      <c r="I2310"/>
      <c r="J2310"/>
      <c r="K2310"/>
      <c r="L2310"/>
    </row>
    <row r="2311" spans="2:12" x14ac:dyDescent="0.2">
      <c r="B2311"/>
      <c r="C2311"/>
      <c r="D2311"/>
      <c r="E2311"/>
      <c r="F2311"/>
      <c r="G2311"/>
      <c r="H2311"/>
      <c r="I2311"/>
      <c r="J2311"/>
      <c r="K2311"/>
      <c r="L2311"/>
    </row>
    <row r="2312" spans="2:12" x14ac:dyDescent="0.2">
      <c r="B2312"/>
      <c r="C2312"/>
      <c r="D2312"/>
      <c r="E2312"/>
      <c r="F2312"/>
      <c r="G2312"/>
      <c r="H2312"/>
      <c r="I2312"/>
      <c r="J2312"/>
      <c r="K2312"/>
      <c r="L2312"/>
    </row>
    <row r="2313" spans="2:12" x14ac:dyDescent="0.2">
      <c r="B2313"/>
      <c r="C2313"/>
      <c r="D2313"/>
      <c r="E2313"/>
      <c r="F2313"/>
      <c r="G2313"/>
      <c r="H2313"/>
      <c r="I2313"/>
      <c r="J2313"/>
      <c r="K2313"/>
      <c r="L2313"/>
    </row>
    <row r="2314" spans="2:12" x14ac:dyDescent="0.2">
      <c r="B2314"/>
      <c r="C2314"/>
      <c r="D2314"/>
      <c r="E2314"/>
      <c r="F2314"/>
      <c r="G2314"/>
      <c r="H2314"/>
      <c r="I2314"/>
      <c r="J2314"/>
      <c r="K2314"/>
      <c r="L2314"/>
    </row>
    <row r="2315" spans="2:12" x14ac:dyDescent="0.2">
      <c r="B2315"/>
      <c r="C2315"/>
      <c r="D2315"/>
      <c r="E2315"/>
      <c r="F2315"/>
      <c r="G2315"/>
      <c r="H2315"/>
      <c r="I2315"/>
      <c r="J2315"/>
      <c r="K2315"/>
      <c r="L2315"/>
    </row>
    <row r="2316" spans="2:12" x14ac:dyDescent="0.2">
      <c r="B2316"/>
      <c r="C2316"/>
      <c r="D2316"/>
      <c r="E2316"/>
      <c r="F2316"/>
      <c r="G2316"/>
      <c r="H2316"/>
      <c r="I2316"/>
      <c r="J2316"/>
      <c r="K2316"/>
      <c r="L2316"/>
    </row>
    <row r="2317" spans="2:12" x14ac:dyDescent="0.2">
      <c r="B2317"/>
      <c r="C2317"/>
      <c r="D2317"/>
      <c r="E2317"/>
      <c r="F2317"/>
      <c r="G2317"/>
      <c r="H2317"/>
      <c r="I2317"/>
      <c r="J2317"/>
      <c r="K2317"/>
      <c r="L2317"/>
    </row>
    <row r="2318" spans="2:12" x14ac:dyDescent="0.2">
      <c r="B2318"/>
      <c r="C2318"/>
      <c r="D2318"/>
      <c r="E2318"/>
      <c r="F2318"/>
      <c r="G2318"/>
      <c r="H2318"/>
      <c r="I2318"/>
      <c r="J2318"/>
      <c r="K2318"/>
      <c r="L2318"/>
    </row>
    <row r="2319" spans="2:12" x14ac:dyDescent="0.2">
      <c r="B2319"/>
      <c r="C2319"/>
      <c r="D2319"/>
      <c r="E2319"/>
      <c r="F2319"/>
      <c r="G2319"/>
      <c r="H2319"/>
      <c r="I2319"/>
      <c r="J2319"/>
      <c r="K2319"/>
      <c r="L2319"/>
    </row>
    <row r="2320" spans="2:12" x14ac:dyDescent="0.2">
      <c r="B2320"/>
      <c r="C2320"/>
      <c r="D2320"/>
      <c r="E2320"/>
      <c r="F2320"/>
      <c r="G2320"/>
      <c r="H2320"/>
      <c r="I2320"/>
      <c r="J2320"/>
      <c r="K2320"/>
      <c r="L2320"/>
    </row>
    <row r="2321" spans="2:12" x14ac:dyDescent="0.2">
      <c r="B2321"/>
      <c r="C2321"/>
      <c r="D2321"/>
      <c r="E2321"/>
      <c r="F2321"/>
      <c r="G2321"/>
      <c r="H2321"/>
      <c r="I2321"/>
      <c r="J2321"/>
      <c r="K2321"/>
      <c r="L2321"/>
    </row>
    <row r="2322" spans="2:12" x14ac:dyDescent="0.2">
      <c r="B2322"/>
      <c r="C2322"/>
      <c r="D2322"/>
      <c r="E2322"/>
      <c r="F2322"/>
      <c r="G2322"/>
      <c r="H2322"/>
      <c r="I2322"/>
      <c r="J2322"/>
      <c r="K2322"/>
      <c r="L2322"/>
    </row>
    <row r="2323" spans="2:12" x14ac:dyDescent="0.2">
      <c r="B2323"/>
      <c r="C2323"/>
      <c r="D2323"/>
      <c r="E2323"/>
      <c r="F2323"/>
      <c r="G2323"/>
      <c r="H2323"/>
      <c r="I2323"/>
      <c r="J2323"/>
      <c r="K2323"/>
      <c r="L2323"/>
    </row>
    <row r="2324" spans="2:12" x14ac:dyDescent="0.2">
      <c r="B2324"/>
      <c r="C2324"/>
      <c r="D2324"/>
      <c r="E2324"/>
      <c r="F2324"/>
      <c r="G2324"/>
      <c r="H2324"/>
      <c r="I2324"/>
      <c r="J2324"/>
      <c r="K2324"/>
      <c r="L2324"/>
    </row>
    <row r="2325" spans="2:12" x14ac:dyDescent="0.2">
      <c r="B2325"/>
      <c r="C2325"/>
      <c r="D2325"/>
      <c r="E2325"/>
      <c r="F2325"/>
      <c r="G2325"/>
      <c r="H2325"/>
      <c r="I2325"/>
      <c r="J2325"/>
      <c r="K2325"/>
      <c r="L2325"/>
    </row>
    <row r="2326" spans="2:12" x14ac:dyDescent="0.2">
      <c r="B2326"/>
      <c r="C2326"/>
      <c r="D2326"/>
      <c r="E2326"/>
      <c r="F2326"/>
      <c r="G2326"/>
      <c r="H2326"/>
      <c r="I2326"/>
      <c r="J2326"/>
      <c r="K2326"/>
      <c r="L2326"/>
    </row>
    <row r="2327" spans="2:12" x14ac:dyDescent="0.2">
      <c r="B2327"/>
      <c r="C2327"/>
      <c r="D2327"/>
      <c r="E2327"/>
      <c r="F2327"/>
      <c r="G2327"/>
      <c r="H2327"/>
      <c r="I2327"/>
      <c r="J2327"/>
      <c r="K2327"/>
      <c r="L2327"/>
    </row>
    <row r="2328" spans="2:12" x14ac:dyDescent="0.2">
      <c r="B2328"/>
      <c r="C2328"/>
      <c r="D2328"/>
      <c r="E2328"/>
      <c r="F2328"/>
      <c r="G2328"/>
      <c r="H2328"/>
      <c r="I2328"/>
      <c r="J2328"/>
      <c r="K2328"/>
      <c r="L2328"/>
    </row>
    <row r="2329" spans="2:12" x14ac:dyDescent="0.2">
      <c r="B2329"/>
      <c r="C2329"/>
      <c r="D2329"/>
      <c r="E2329"/>
      <c r="F2329"/>
      <c r="G2329"/>
      <c r="H2329"/>
      <c r="I2329"/>
      <c r="J2329"/>
      <c r="K2329"/>
      <c r="L2329"/>
    </row>
    <row r="2330" spans="2:12" x14ac:dyDescent="0.2">
      <c r="B2330"/>
      <c r="C2330"/>
      <c r="D2330"/>
      <c r="E2330"/>
      <c r="F2330"/>
      <c r="G2330"/>
      <c r="H2330"/>
      <c r="I2330"/>
      <c r="J2330"/>
      <c r="K2330"/>
      <c r="L2330"/>
    </row>
    <row r="2331" spans="2:12" x14ac:dyDescent="0.2">
      <c r="B2331"/>
      <c r="C2331"/>
      <c r="D2331"/>
      <c r="E2331"/>
      <c r="F2331"/>
      <c r="G2331"/>
      <c r="H2331"/>
      <c r="I2331"/>
      <c r="J2331"/>
      <c r="K2331"/>
      <c r="L2331"/>
    </row>
    <row r="2332" spans="2:12" x14ac:dyDescent="0.2">
      <c r="B2332"/>
      <c r="C2332"/>
      <c r="D2332"/>
      <c r="E2332"/>
      <c r="F2332"/>
      <c r="G2332"/>
      <c r="H2332"/>
      <c r="I2332"/>
      <c r="J2332"/>
      <c r="K2332"/>
      <c r="L2332"/>
    </row>
    <row r="2333" spans="2:12" x14ac:dyDescent="0.2">
      <c r="B2333"/>
      <c r="C2333"/>
      <c r="D2333"/>
      <c r="E2333"/>
      <c r="F2333"/>
      <c r="G2333"/>
      <c r="H2333"/>
      <c r="I2333"/>
      <c r="J2333"/>
      <c r="K2333"/>
      <c r="L2333"/>
    </row>
    <row r="2334" spans="2:12" x14ac:dyDescent="0.2">
      <c r="B2334"/>
      <c r="C2334"/>
      <c r="D2334"/>
      <c r="E2334"/>
      <c r="F2334"/>
      <c r="G2334"/>
      <c r="H2334"/>
      <c r="I2334"/>
      <c r="J2334"/>
      <c r="K2334"/>
      <c r="L2334"/>
    </row>
    <row r="2335" spans="2:12" x14ac:dyDescent="0.2">
      <c r="B2335"/>
      <c r="C2335"/>
      <c r="D2335"/>
      <c r="E2335"/>
      <c r="F2335"/>
      <c r="G2335"/>
      <c r="H2335"/>
      <c r="I2335"/>
      <c r="J2335"/>
      <c r="K2335"/>
      <c r="L2335"/>
    </row>
    <row r="2336" spans="2:12" x14ac:dyDescent="0.2">
      <c r="B2336"/>
      <c r="C2336"/>
      <c r="D2336"/>
      <c r="E2336"/>
      <c r="F2336"/>
      <c r="G2336"/>
      <c r="H2336"/>
      <c r="I2336"/>
      <c r="J2336"/>
      <c r="K2336"/>
      <c r="L2336"/>
    </row>
    <row r="2337" spans="2:12" x14ac:dyDescent="0.2">
      <c r="B2337"/>
      <c r="C2337"/>
      <c r="D2337"/>
      <c r="E2337"/>
      <c r="F2337"/>
      <c r="G2337"/>
      <c r="H2337"/>
      <c r="I2337"/>
      <c r="J2337"/>
      <c r="K2337"/>
      <c r="L2337"/>
    </row>
    <row r="2338" spans="2:12" x14ac:dyDescent="0.2">
      <c r="B2338"/>
      <c r="C2338"/>
      <c r="D2338"/>
      <c r="E2338"/>
      <c r="F2338"/>
      <c r="G2338"/>
      <c r="H2338"/>
      <c r="I2338"/>
      <c r="J2338"/>
      <c r="K2338"/>
      <c r="L2338"/>
    </row>
    <row r="2339" spans="2:12" x14ac:dyDescent="0.2">
      <c r="B2339"/>
      <c r="C2339"/>
      <c r="D2339"/>
      <c r="E2339"/>
      <c r="F2339"/>
      <c r="G2339"/>
      <c r="H2339"/>
      <c r="I2339"/>
      <c r="J2339"/>
      <c r="K2339"/>
      <c r="L2339"/>
    </row>
    <row r="2340" spans="2:12" x14ac:dyDescent="0.2">
      <c r="B2340"/>
      <c r="C2340"/>
      <c r="D2340"/>
      <c r="E2340"/>
      <c r="F2340"/>
      <c r="G2340"/>
      <c r="H2340"/>
      <c r="I2340"/>
      <c r="J2340"/>
      <c r="K2340"/>
      <c r="L2340"/>
    </row>
    <row r="2341" spans="2:12" x14ac:dyDescent="0.2">
      <c r="B2341"/>
      <c r="C2341"/>
      <c r="D2341"/>
      <c r="E2341"/>
      <c r="F2341"/>
      <c r="G2341"/>
      <c r="H2341"/>
      <c r="I2341"/>
      <c r="J2341"/>
      <c r="K2341"/>
      <c r="L2341"/>
    </row>
    <row r="2342" spans="2:12" x14ac:dyDescent="0.2">
      <c r="B2342"/>
      <c r="C2342"/>
      <c r="D2342"/>
      <c r="E2342"/>
      <c r="F2342"/>
      <c r="G2342"/>
      <c r="H2342"/>
      <c r="I2342"/>
      <c r="J2342"/>
      <c r="K2342"/>
      <c r="L2342"/>
    </row>
    <row r="2343" spans="2:12" x14ac:dyDescent="0.2">
      <c r="B2343"/>
      <c r="C2343"/>
      <c r="D2343"/>
      <c r="E2343"/>
      <c r="F2343"/>
      <c r="G2343"/>
      <c r="H2343"/>
      <c r="I2343"/>
      <c r="J2343"/>
      <c r="K2343"/>
      <c r="L2343"/>
    </row>
    <row r="2344" spans="2:12" x14ac:dyDescent="0.2">
      <c r="B2344"/>
      <c r="C2344"/>
      <c r="D2344"/>
      <c r="E2344"/>
      <c r="F2344"/>
      <c r="G2344"/>
      <c r="H2344"/>
      <c r="I2344"/>
      <c r="J2344"/>
      <c r="K2344"/>
      <c r="L2344"/>
    </row>
    <row r="2345" spans="2:12" x14ac:dyDescent="0.2">
      <c r="B2345"/>
      <c r="C2345"/>
      <c r="D2345"/>
      <c r="E2345"/>
      <c r="F2345"/>
      <c r="G2345"/>
      <c r="H2345"/>
      <c r="I2345"/>
      <c r="J2345"/>
      <c r="K2345"/>
      <c r="L2345"/>
    </row>
    <row r="2346" spans="2:12" x14ac:dyDescent="0.2">
      <c r="B2346"/>
      <c r="C2346"/>
      <c r="D2346"/>
      <c r="E2346"/>
      <c r="F2346"/>
      <c r="G2346"/>
      <c r="H2346"/>
      <c r="I2346"/>
      <c r="J2346"/>
      <c r="K2346"/>
      <c r="L2346"/>
    </row>
    <row r="2347" spans="2:12" x14ac:dyDescent="0.2">
      <c r="B2347"/>
      <c r="C2347"/>
      <c r="D2347"/>
      <c r="E2347"/>
      <c r="F2347"/>
      <c r="G2347"/>
      <c r="H2347"/>
      <c r="I2347"/>
      <c r="J2347"/>
      <c r="K2347"/>
      <c r="L2347"/>
    </row>
    <row r="2348" spans="2:12" x14ac:dyDescent="0.2">
      <c r="B2348"/>
      <c r="C2348"/>
      <c r="D2348"/>
      <c r="E2348"/>
      <c r="F2348"/>
      <c r="G2348"/>
      <c r="H2348"/>
      <c r="I2348"/>
      <c r="J2348"/>
      <c r="K2348"/>
      <c r="L2348"/>
    </row>
    <row r="2349" spans="2:12" x14ac:dyDescent="0.2">
      <c r="B2349"/>
      <c r="C2349"/>
      <c r="D2349"/>
      <c r="E2349"/>
      <c r="F2349"/>
      <c r="G2349"/>
      <c r="H2349"/>
      <c r="I2349"/>
      <c r="J2349"/>
      <c r="K2349"/>
      <c r="L2349"/>
    </row>
    <row r="2350" spans="2:12" x14ac:dyDescent="0.2">
      <c r="B2350"/>
      <c r="C2350"/>
      <c r="D2350"/>
      <c r="E2350"/>
      <c r="F2350"/>
      <c r="G2350"/>
      <c r="H2350"/>
      <c r="I2350"/>
      <c r="J2350"/>
      <c r="K2350"/>
      <c r="L2350"/>
    </row>
    <row r="2351" spans="2:12" x14ac:dyDescent="0.2">
      <c r="B2351"/>
      <c r="C2351"/>
      <c r="D2351"/>
      <c r="E2351"/>
      <c r="F2351"/>
      <c r="G2351"/>
      <c r="H2351"/>
      <c r="I2351"/>
      <c r="J2351"/>
      <c r="K2351"/>
      <c r="L2351"/>
    </row>
    <row r="2352" spans="2:12" x14ac:dyDescent="0.2">
      <c r="B2352"/>
      <c r="C2352"/>
      <c r="D2352"/>
      <c r="E2352"/>
      <c r="F2352"/>
      <c r="G2352"/>
      <c r="H2352"/>
      <c r="I2352"/>
      <c r="J2352"/>
      <c r="K2352"/>
      <c r="L2352"/>
    </row>
    <row r="2353" spans="2:12" x14ac:dyDescent="0.2">
      <c r="B2353"/>
      <c r="C2353"/>
      <c r="D2353"/>
      <c r="E2353"/>
      <c r="F2353"/>
      <c r="G2353"/>
      <c r="H2353"/>
      <c r="I2353"/>
      <c r="J2353"/>
      <c r="K2353"/>
      <c r="L2353"/>
    </row>
    <row r="2354" spans="2:12" x14ac:dyDescent="0.2">
      <c r="B2354"/>
      <c r="C2354"/>
      <c r="D2354"/>
      <c r="E2354"/>
      <c r="F2354"/>
      <c r="G2354"/>
      <c r="H2354"/>
      <c r="I2354"/>
      <c r="J2354"/>
      <c r="K2354"/>
      <c r="L2354"/>
    </row>
    <row r="2355" spans="2:12" x14ac:dyDescent="0.2">
      <c r="B2355"/>
      <c r="C2355"/>
      <c r="D2355"/>
      <c r="E2355"/>
      <c r="F2355"/>
      <c r="G2355"/>
      <c r="H2355"/>
      <c r="I2355"/>
      <c r="J2355"/>
      <c r="K2355"/>
      <c r="L2355"/>
    </row>
    <row r="2356" spans="2:12" x14ac:dyDescent="0.2">
      <c r="B2356"/>
      <c r="C2356"/>
      <c r="D2356"/>
      <c r="E2356"/>
      <c r="F2356"/>
      <c r="G2356"/>
      <c r="H2356"/>
      <c r="I2356"/>
      <c r="J2356"/>
      <c r="K2356"/>
      <c r="L2356"/>
    </row>
    <row r="2357" spans="2:12" x14ac:dyDescent="0.2">
      <c r="B2357"/>
      <c r="C2357"/>
      <c r="D2357"/>
      <c r="E2357"/>
      <c r="F2357"/>
      <c r="G2357"/>
      <c r="H2357"/>
      <c r="I2357"/>
      <c r="J2357"/>
      <c r="K2357"/>
      <c r="L2357"/>
    </row>
    <row r="2358" spans="2:12" x14ac:dyDescent="0.2">
      <c r="B2358"/>
      <c r="C2358"/>
      <c r="D2358"/>
      <c r="E2358"/>
      <c r="F2358"/>
      <c r="G2358"/>
      <c r="H2358"/>
      <c r="I2358"/>
      <c r="J2358"/>
      <c r="K2358"/>
      <c r="L2358"/>
    </row>
    <row r="2359" spans="2:12" x14ac:dyDescent="0.2">
      <c r="B2359"/>
      <c r="C2359"/>
      <c r="D2359"/>
      <c r="E2359"/>
      <c r="F2359"/>
      <c r="G2359"/>
      <c r="H2359"/>
      <c r="I2359"/>
      <c r="J2359"/>
      <c r="K2359"/>
      <c r="L2359"/>
    </row>
    <row r="2360" spans="2:12" x14ac:dyDescent="0.2">
      <c r="B2360"/>
      <c r="C2360"/>
      <c r="D2360"/>
      <c r="E2360"/>
      <c r="F2360"/>
      <c r="G2360"/>
      <c r="H2360"/>
      <c r="I2360"/>
      <c r="J2360"/>
      <c r="K2360"/>
      <c r="L2360"/>
    </row>
    <row r="2361" spans="2:12" x14ac:dyDescent="0.2">
      <c r="B2361"/>
      <c r="C2361"/>
      <c r="D2361"/>
      <c r="E2361"/>
      <c r="F2361"/>
      <c r="G2361"/>
      <c r="H2361"/>
      <c r="I2361"/>
      <c r="J2361"/>
      <c r="K2361"/>
      <c r="L2361"/>
    </row>
    <row r="2362" spans="2:12" x14ac:dyDescent="0.2">
      <c r="B2362"/>
      <c r="C2362"/>
      <c r="D2362"/>
      <c r="E2362"/>
      <c r="F2362"/>
      <c r="G2362"/>
      <c r="H2362"/>
      <c r="I2362"/>
      <c r="J2362"/>
      <c r="K2362"/>
      <c r="L2362"/>
    </row>
    <row r="2363" spans="2:12" x14ac:dyDescent="0.2">
      <c r="B2363"/>
      <c r="C2363"/>
      <c r="D2363"/>
      <c r="E2363"/>
      <c r="F2363"/>
      <c r="G2363"/>
      <c r="H2363"/>
      <c r="I2363"/>
      <c r="J2363"/>
      <c r="K2363"/>
      <c r="L2363"/>
    </row>
    <row r="2364" spans="2:12" x14ac:dyDescent="0.2">
      <c r="B2364"/>
      <c r="C2364"/>
      <c r="D2364"/>
      <c r="E2364"/>
      <c r="F2364"/>
      <c r="G2364"/>
      <c r="H2364"/>
      <c r="I2364"/>
      <c r="J2364"/>
      <c r="K2364"/>
      <c r="L2364"/>
    </row>
    <row r="2365" spans="2:12" x14ac:dyDescent="0.2">
      <c r="B2365"/>
      <c r="C2365"/>
      <c r="D2365"/>
      <c r="E2365"/>
      <c r="F2365"/>
      <c r="G2365"/>
      <c r="H2365"/>
      <c r="I2365"/>
      <c r="J2365"/>
      <c r="K2365"/>
      <c r="L2365"/>
    </row>
    <row r="2366" spans="2:12" x14ac:dyDescent="0.2">
      <c r="B2366"/>
      <c r="C2366"/>
      <c r="D2366"/>
      <c r="E2366"/>
      <c r="F2366"/>
      <c r="G2366"/>
      <c r="H2366"/>
      <c r="I2366"/>
      <c r="J2366"/>
      <c r="K2366"/>
      <c r="L2366"/>
    </row>
    <row r="2367" spans="2:12" x14ac:dyDescent="0.2">
      <c r="B2367"/>
      <c r="C2367"/>
      <c r="D2367"/>
      <c r="E2367"/>
      <c r="F2367"/>
      <c r="G2367"/>
      <c r="H2367"/>
      <c r="I2367"/>
      <c r="J2367"/>
      <c r="K2367"/>
      <c r="L2367"/>
    </row>
    <row r="2368" spans="2:12" x14ac:dyDescent="0.2">
      <c r="B2368"/>
      <c r="C2368"/>
      <c r="D2368"/>
      <c r="E2368"/>
      <c r="F2368"/>
      <c r="G2368"/>
      <c r="H2368"/>
      <c r="I2368"/>
      <c r="J2368"/>
      <c r="K2368"/>
      <c r="L2368"/>
    </row>
    <row r="2369" spans="2:12" x14ac:dyDescent="0.2">
      <c r="B2369"/>
      <c r="C2369"/>
      <c r="D2369"/>
      <c r="E2369"/>
      <c r="F2369"/>
      <c r="G2369"/>
      <c r="H2369"/>
      <c r="I2369"/>
      <c r="J2369"/>
      <c r="K2369"/>
      <c r="L2369"/>
    </row>
    <row r="2370" spans="2:12" x14ac:dyDescent="0.2">
      <c r="B2370"/>
      <c r="C2370"/>
      <c r="D2370"/>
      <c r="E2370"/>
      <c r="F2370"/>
      <c r="G2370"/>
      <c r="H2370"/>
      <c r="I2370"/>
      <c r="J2370"/>
      <c r="K2370"/>
      <c r="L2370"/>
    </row>
    <row r="2371" spans="2:12" x14ac:dyDescent="0.2">
      <c r="B2371"/>
      <c r="C2371"/>
      <c r="D2371"/>
      <c r="E2371"/>
      <c r="F2371"/>
      <c r="G2371"/>
      <c r="H2371"/>
      <c r="I2371"/>
      <c r="J2371"/>
      <c r="K2371"/>
      <c r="L2371"/>
    </row>
    <row r="2372" spans="2:12" x14ac:dyDescent="0.2">
      <c r="B2372"/>
      <c r="C2372"/>
      <c r="D2372"/>
      <c r="E2372"/>
      <c r="F2372"/>
      <c r="G2372"/>
      <c r="H2372"/>
      <c r="I2372"/>
      <c r="J2372"/>
      <c r="K2372"/>
      <c r="L2372"/>
    </row>
    <row r="2373" spans="2:12" x14ac:dyDescent="0.2">
      <c r="B2373"/>
      <c r="C2373"/>
      <c r="D2373"/>
      <c r="E2373"/>
      <c r="F2373"/>
      <c r="G2373"/>
      <c r="H2373"/>
      <c r="I2373"/>
      <c r="J2373"/>
      <c r="K2373"/>
      <c r="L2373"/>
    </row>
    <row r="2374" spans="2:12" x14ac:dyDescent="0.2">
      <c r="B2374"/>
      <c r="C2374"/>
      <c r="D2374"/>
      <c r="E2374"/>
      <c r="F2374"/>
      <c r="G2374"/>
      <c r="H2374"/>
      <c r="I2374"/>
      <c r="J2374"/>
      <c r="K2374"/>
      <c r="L2374"/>
    </row>
    <row r="2375" spans="2:12" x14ac:dyDescent="0.2">
      <c r="B2375"/>
      <c r="C2375"/>
      <c r="D2375"/>
      <c r="E2375"/>
      <c r="F2375"/>
      <c r="G2375"/>
      <c r="H2375"/>
      <c r="I2375"/>
      <c r="J2375"/>
      <c r="K2375"/>
      <c r="L2375"/>
    </row>
    <row r="2376" spans="2:12" x14ac:dyDescent="0.2">
      <c r="B2376"/>
      <c r="C2376"/>
      <c r="D2376"/>
      <c r="E2376"/>
      <c r="F2376"/>
      <c r="G2376"/>
      <c r="H2376"/>
      <c r="I2376"/>
      <c r="J2376"/>
      <c r="K2376"/>
      <c r="L2376"/>
    </row>
    <row r="2377" spans="2:12" x14ac:dyDescent="0.2">
      <c r="B2377"/>
      <c r="C2377"/>
      <c r="D2377"/>
      <c r="E2377"/>
      <c r="F2377"/>
      <c r="G2377"/>
      <c r="H2377"/>
      <c r="I2377"/>
      <c r="J2377"/>
      <c r="K2377"/>
      <c r="L2377"/>
    </row>
    <row r="2378" spans="2:12" x14ac:dyDescent="0.2">
      <c r="B2378"/>
      <c r="C2378"/>
      <c r="D2378"/>
      <c r="E2378"/>
      <c r="F2378"/>
      <c r="G2378"/>
      <c r="H2378"/>
      <c r="I2378"/>
      <c r="J2378"/>
      <c r="K2378"/>
      <c r="L2378"/>
    </row>
    <row r="2379" spans="2:12" x14ac:dyDescent="0.2">
      <c r="B2379"/>
      <c r="C2379"/>
      <c r="D2379"/>
      <c r="E2379"/>
      <c r="F2379"/>
      <c r="G2379"/>
      <c r="H2379"/>
      <c r="I2379"/>
      <c r="J2379"/>
      <c r="K2379"/>
      <c r="L2379"/>
    </row>
    <row r="2380" spans="2:12" x14ac:dyDescent="0.2">
      <c r="B2380"/>
      <c r="C2380"/>
      <c r="D2380"/>
      <c r="E2380"/>
      <c r="F2380"/>
      <c r="G2380"/>
      <c r="H2380"/>
      <c r="I2380"/>
      <c r="J2380"/>
      <c r="K2380"/>
      <c r="L2380"/>
    </row>
    <row r="2381" spans="2:12" x14ac:dyDescent="0.2">
      <c r="B2381"/>
      <c r="C2381"/>
      <c r="D2381"/>
      <c r="E2381"/>
      <c r="F2381"/>
      <c r="G2381"/>
      <c r="H2381"/>
      <c r="I2381"/>
      <c r="J2381"/>
      <c r="K2381"/>
      <c r="L2381"/>
    </row>
    <row r="2382" spans="2:12" x14ac:dyDescent="0.2">
      <c r="B2382"/>
      <c r="C2382"/>
      <c r="D2382"/>
      <c r="E2382"/>
      <c r="F2382"/>
      <c r="G2382"/>
      <c r="H2382"/>
      <c r="I2382"/>
      <c r="J2382"/>
      <c r="K2382"/>
      <c r="L2382"/>
    </row>
    <row r="2383" spans="2:12" x14ac:dyDescent="0.2">
      <c r="B2383"/>
      <c r="C2383"/>
      <c r="D2383"/>
      <c r="E2383"/>
      <c r="F2383"/>
      <c r="G2383"/>
      <c r="H2383"/>
      <c r="I2383"/>
      <c r="J2383"/>
      <c r="K2383"/>
      <c r="L2383"/>
    </row>
    <row r="2384" spans="2:12" x14ac:dyDescent="0.2">
      <c r="B2384"/>
      <c r="C2384"/>
      <c r="D2384"/>
      <c r="E2384"/>
      <c r="F2384"/>
      <c r="G2384"/>
      <c r="H2384"/>
      <c r="I2384"/>
      <c r="J2384"/>
      <c r="K2384"/>
      <c r="L2384"/>
    </row>
    <row r="2385" spans="2:12" x14ac:dyDescent="0.2">
      <c r="B2385"/>
      <c r="C2385"/>
      <c r="D2385"/>
      <c r="E2385"/>
      <c r="F2385"/>
      <c r="G2385"/>
      <c r="H2385"/>
      <c r="I2385"/>
      <c r="J2385"/>
      <c r="K2385"/>
      <c r="L2385"/>
    </row>
    <row r="2386" spans="2:12" x14ac:dyDescent="0.2">
      <c r="B2386"/>
      <c r="C2386"/>
      <c r="D2386"/>
      <c r="E2386"/>
      <c r="F2386"/>
      <c r="G2386"/>
      <c r="H2386"/>
      <c r="I2386"/>
      <c r="J2386"/>
      <c r="K2386"/>
      <c r="L2386"/>
    </row>
    <row r="2387" spans="2:12" x14ac:dyDescent="0.2">
      <c r="B2387"/>
      <c r="C2387"/>
      <c r="D2387"/>
      <c r="E2387"/>
      <c r="F2387"/>
      <c r="G2387"/>
      <c r="H2387"/>
      <c r="I2387"/>
      <c r="J2387"/>
      <c r="K2387"/>
      <c r="L2387"/>
    </row>
    <row r="2388" spans="2:12" x14ac:dyDescent="0.2">
      <c r="B2388"/>
      <c r="C2388"/>
      <c r="D2388"/>
      <c r="E2388"/>
      <c r="F2388"/>
      <c r="G2388"/>
      <c r="H2388"/>
      <c r="I2388"/>
      <c r="J2388"/>
      <c r="K2388"/>
      <c r="L2388"/>
    </row>
    <row r="2389" spans="2:12" x14ac:dyDescent="0.2">
      <c r="B2389"/>
      <c r="C2389"/>
      <c r="D2389"/>
      <c r="E2389"/>
      <c r="F2389"/>
      <c r="G2389"/>
      <c r="H2389"/>
      <c r="I2389"/>
      <c r="J2389"/>
      <c r="K2389"/>
      <c r="L2389"/>
    </row>
    <row r="2390" spans="2:12" x14ac:dyDescent="0.2">
      <c r="B2390"/>
      <c r="C2390"/>
      <c r="D2390"/>
      <c r="E2390"/>
      <c r="F2390"/>
      <c r="G2390"/>
      <c r="H2390"/>
      <c r="I2390"/>
      <c r="J2390"/>
      <c r="K2390"/>
      <c r="L2390"/>
    </row>
    <row r="2391" spans="2:12" x14ac:dyDescent="0.2">
      <c r="B2391"/>
      <c r="C2391"/>
      <c r="D2391"/>
      <c r="E2391"/>
      <c r="F2391"/>
      <c r="G2391"/>
      <c r="H2391"/>
      <c r="I2391"/>
      <c r="J2391"/>
      <c r="K2391"/>
      <c r="L2391"/>
    </row>
    <row r="2392" spans="2:12" x14ac:dyDescent="0.2">
      <c r="B2392"/>
      <c r="C2392"/>
      <c r="D2392"/>
      <c r="E2392"/>
      <c r="F2392"/>
      <c r="G2392"/>
      <c r="H2392"/>
      <c r="I2392"/>
      <c r="J2392"/>
      <c r="K2392"/>
      <c r="L2392"/>
    </row>
    <row r="2393" spans="2:12" x14ac:dyDescent="0.2">
      <c r="B2393"/>
      <c r="C2393"/>
      <c r="D2393"/>
      <c r="E2393"/>
      <c r="F2393"/>
      <c r="G2393"/>
      <c r="H2393"/>
      <c r="I2393"/>
      <c r="J2393"/>
      <c r="K2393"/>
      <c r="L2393"/>
    </row>
    <row r="2394" spans="2:12" x14ac:dyDescent="0.2">
      <c r="B2394"/>
      <c r="C2394"/>
      <c r="D2394"/>
      <c r="E2394"/>
      <c r="F2394"/>
      <c r="G2394"/>
      <c r="H2394"/>
      <c r="I2394"/>
      <c r="J2394"/>
      <c r="K2394"/>
      <c r="L2394"/>
    </row>
    <row r="2395" spans="2:12" x14ac:dyDescent="0.2">
      <c r="B2395"/>
      <c r="C2395"/>
      <c r="D2395"/>
      <c r="E2395"/>
      <c r="F2395"/>
      <c r="G2395"/>
      <c r="H2395"/>
      <c r="I2395"/>
      <c r="J2395"/>
      <c r="K2395"/>
      <c r="L2395"/>
    </row>
    <row r="2396" spans="2:12" x14ac:dyDescent="0.2">
      <c r="B2396"/>
      <c r="C2396"/>
      <c r="D2396"/>
      <c r="E2396"/>
      <c r="F2396"/>
      <c r="G2396"/>
      <c r="H2396"/>
      <c r="I2396"/>
      <c r="J2396"/>
      <c r="K2396"/>
      <c r="L2396"/>
    </row>
    <row r="2397" spans="2:12" x14ac:dyDescent="0.2">
      <c r="B2397"/>
      <c r="C2397"/>
      <c r="D2397"/>
      <c r="E2397"/>
      <c r="F2397"/>
      <c r="G2397"/>
      <c r="H2397"/>
      <c r="I2397"/>
      <c r="J2397"/>
      <c r="K2397"/>
      <c r="L2397"/>
    </row>
    <row r="2398" spans="2:12" x14ac:dyDescent="0.2">
      <c r="B2398"/>
      <c r="C2398"/>
      <c r="D2398"/>
      <c r="E2398"/>
      <c r="F2398"/>
      <c r="G2398"/>
      <c r="H2398"/>
      <c r="I2398"/>
      <c r="J2398"/>
      <c r="K2398"/>
      <c r="L2398"/>
    </row>
    <row r="2399" spans="2:12" x14ac:dyDescent="0.2">
      <c r="B2399"/>
      <c r="C2399"/>
      <c r="D2399"/>
      <c r="E2399"/>
      <c r="F2399"/>
      <c r="G2399"/>
      <c r="H2399"/>
      <c r="I2399"/>
      <c r="J2399"/>
      <c r="K2399"/>
      <c r="L2399"/>
    </row>
    <row r="2400" spans="2:12" x14ac:dyDescent="0.2">
      <c r="B2400"/>
      <c r="C2400"/>
      <c r="D2400"/>
      <c r="E2400"/>
      <c r="F2400"/>
      <c r="G2400"/>
      <c r="H2400"/>
      <c r="I2400"/>
      <c r="J2400"/>
      <c r="K2400"/>
      <c r="L2400"/>
    </row>
    <row r="2401" spans="2:12" x14ac:dyDescent="0.2">
      <c r="B2401"/>
      <c r="C2401"/>
      <c r="D2401"/>
      <c r="E2401"/>
      <c r="F2401"/>
      <c r="G2401"/>
      <c r="H2401"/>
      <c r="I2401"/>
      <c r="J2401"/>
      <c r="K2401"/>
      <c r="L2401"/>
    </row>
    <row r="2402" spans="2:12" x14ac:dyDescent="0.2">
      <c r="B2402"/>
      <c r="C2402"/>
      <c r="D2402"/>
      <c r="E2402"/>
      <c r="F2402"/>
      <c r="G2402"/>
      <c r="H2402"/>
      <c r="I2402"/>
      <c r="J2402"/>
      <c r="K2402"/>
      <c r="L2402"/>
    </row>
    <row r="2403" spans="2:12" x14ac:dyDescent="0.2">
      <c r="B2403"/>
      <c r="C2403"/>
      <c r="D2403"/>
      <c r="E2403"/>
      <c r="F2403"/>
      <c r="G2403"/>
      <c r="H2403"/>
      <c r="I2403"/>
      <c r="J2403"/>
      <c r="K2403"/>
      <c r="L2403"/>
    </row>
    <row r="2404" spans="2:12" x14ac:dyDescent="0.2">
      <c r="B2404"/>
      <c r="C2404"/>
      <c r="D2404"/>
      <c r="E2404"/>
      <c r="F2404"/>
      <c r="G2404"/>
      <c r="H2404"/>
      <c r="I2404"/>
      <c r="J2404"/>
      <c r="K2404"/>
      <c r="L2404"/>
    </row>
    <row r="2405" spans="2:12" x14ac:dyDescent="0.2">
      <c r="B2405"/>
      <c r="C2405"/>
      <c r="D2405"/>
      <c r="E2405"/>
      <c r="F2405"/>
      <c r="G2405"/>
      <c r="H2405"/>
      <c r="I2405"/>
      <c r="J2405"/>
      <c r="K2405"/>
      <c r="L2405"/>
    </row>
    <row r="2406" spans="2:12" x14ac:dyDescent="0.2">
      <c r="B2406"/>
      <c r="C2406"/>
      <c r="D2406"/>
      <c r="E2406"/>
      <c r="F2406"/>
      <c r="G2406"/>
      <c r="H2406"/>
      <c r="I2406"/>
      <c r="J2406"/>
      <c r="K2406"/>
      <c r="L2406"/>
    </row>
    <row r="2407" spans="2:12" x14ac:dyDescent="0.2">
      <c r="B2407"/>
      <c r="C2407"/>
      <c r="D2407"/>
      <c r="E2407"/>
      <c r="F2407"/>
      <c r="G2407"/>
      <c r="H2407"/>
      <c r="I2407"/>
      <c r="J2407"/>
      <c r="K2407"/>
      <c r="L2407"/>
    </row>
    <row r="2408" spans="2:12" x14ac:dyDescent="0.2">
      <c r="B2408"/>
      <c r="C2408"/>
      <c r="D2408"/>
      <c r="E2408"/>
      <c r="F2408"/>
      <c r="G2408"/>
      <c r="H2408"/>
      <c r="I2408"/>
      <c r="J2408"/>
      <c r="K2408"/>
      <c r="L2408"/>
    </row>
    <row r="2409" spans="2:12" x14ac:dyDescent="0.2">
      <c r="B2409"/>
      <c r="C2409"/>
      <c r="D2409"/>
      <c r="E2409"/>
      <c r="F2409"/>
      <c r="G2409"/>
      <c r="H2409"/>
      <c r="I2409"/>
      <c r="J2409"/>
      <c r="K2409"/>
      <c r="L2409"/>
    </row>
    <row r="2410" spans="2:12" x14ac:dyDescent="0.2">
      <c r="B2410"/>
      <c r="C2410"/>
      <c r="D2410"/>
      <c r="E2410"/>
      <c r="F2410"/>
      <c r="G2410"/>
      <c r="H2410"/>
      <c r="I2410"/>
      <c r="J2410"/>
      <c r="K2410"/>
      <c r="L2410"/>
    </row>
    <row r="2411" spans="2:12" x14ac:dyDescent="0.2">
      <c r="B2411"/>
      <c r="C2411"/>
      <c r="D2411"/>
      <c r="E2411"/>
      <c r="F2411"/>
      <c r="G2411"/>
      <c r="H2411"/>
      <c r="I2411"/>
      <c r="J2411"/>
      <c r="K2411"/>
      <c r="L2411"/>
    </row>
    <row r="2412" spans="2:12" x14ac:dyDescent="0.2">
      <c r="B2412"/>
      <c r="C2412"/>
      <c r="D2412"/>
      <c r="E2412"/>
      <c r="F2412"/>
      <c r="G2412"/>
      <c r="H2412"/>
      <c r="I2412"/>
      <c r="J2412"/>
      <c r="K2412"/>
      <c r="L2412"/>
    </row>
    <row r="2413" spans="2:12" x14ac:dyDescent="0.2">
      <c r="B2413"/>
      <c r="C2413"/>
      <c r="D2413"/>
      <c r="E2413"/>
      <c r="F2413"/>
      <c r="G2413"/>
      <c r="H2413"/>
      <c r="I2413"/>
      <c r="J2413"/>
      <c r="K2413"/>
      <c r="L2413"/>
    </row>
    <row r="2414" spans="2:12" x14ac:dyDescent="0.2">
      <c r="B2414"/>
      <c r="C2414"/>
      <c r="D2414"/>
      <c r="E2414"/>
      <c r="F2414"/>
      <c r="G2414"/>
      <c r="H2414"/>
      <c r="I2414"/>
      <c r="J2414"/>
      <c r="K2414"/>
      <c r="L2414"/>
    </row>
    <row r="2415" spans="2:12" x14ac:dyDescent="0.2">
      <c r="B2415"/>
      <c r="C2415"/>
      <c r="D2415"/>
      <c r="E2415"/>
      <c r="F2415"/>
      <c r="G2415"/>
      <c r="H2415"/>
      <c r="I2415"/>
      <c r="J2415"/>
      <c r="K2415"/>
      <c r="L2415"/>
    </row>
    <row r="2416" spans="2:12" x14ac:dyDescent="0.2">
      <c r="B2416"/>
      <c r="C2416"/>
      <c r="D2416"/>
      <c r="E2416"/>
      <c r="F2416"/>
      <c r="G2416"/>
      <c r="H2416"/>
      <c r="I2416"/>
      <c r="J2416"/>
      <c r="K2416"/>
      <c r="L2416"/>
    </row>
    <row r="2417" spans="2:12" x14ac:dyDescent="0.2">
      <c r="B2417"/>
      <c r="C2417"/>
      <c r="D2417"/>
      <c r="E2417"/>
      <c r="F2417"/>
      <c r="G2417"/>
      <c r="H2417"/>
      <c r="I2417"/>
      <c r="J2417"/>
      <c r="K2417"/>
      <c r="L2417"/>
    </row>
    <row r="2418" spans="2:12" x14ac:dyDescent="0.2">
      <c r="B2418"/>
      <c r="C2418"/>
      <c r="D2418"/>
      <c r="E2418"/>
      <c r="F2418"/>
      <c r="G2418"/>
      <c r="H2418"/>
      <c r="I2418"/>
      <c r="J2418"/>
      <c r="K2418"/>
      <c r="L2418"/>
    </row>
    <row r="2419" spans="2:12" x14ac:dyDescent="0.2">
      <c r="B2419"/>
      <c r="C2419"/>
      <c r="D2419"/>
      <c r="E2419"/>
      <c r="F2419"/>
      <c r="G2419"/>
      <c r="H2419"/>
      <c r="I2419"/>
      <c r="J2419"/>
      <c r="K2419"/>
      <c r="L2419"/>
    </row>
    <row r="2420" spans="2:12" x14ac:dyDescent="0.2">
      <c r="B2420"/>
      <c r="C2420"/>
      <c r="D2420"/>
      <c r="E2420"/>
      <c r="F2420"/>
      <c r="G2420"/>
      <c r="H2420"/>
      <c r="I2420"/>
      <c r="J2420"/>
      <c r="K2420"/>
      <c r="L2420"/>
    </row>
    <row r="2421" spans="2:12" x14ac:dyDescent="0.2">
      <c r="B2421"/>
      <c r="C2421"/>
      <c r="D2421"/>
      <c r="E2421"/>
      <c r="F2421"/>
      <c r="G2421"/>
      <c r="H2421"/>
      <c r="I2421"/>
      <c r="J2421"/>
      <c r="K2421"/>
      <c r="L2421"/>
    </row>
    <row r="2422" spans="2:12" x14ac:dyDescent="0.2">
      <c r="B2422"/>
      <c r="C2422"/>
      <c r="D2422"/>
      <c r="E2422"/>
      <c r="F2422"/>
      <c r="G2422"/>
      <c r="H2422"/>
      <c r="I2422"/>
      <c r="J2422"/>
      <c r="K2422"/>
      <c r="L2422"/>
    </row>
    <row r="2423" spans="2:12" x14ac:dyDescent="0.2">
      <c r="B2423"/>
      <c r="C2423"/>
      <c r="D2423"/>
      <c r="E2423"/>
      <c r="F2423"/>
      <c r="G2423"/>
      <c r="H2423"/>
      <c r="I2423"/>
      <c r="J2423"/>
      <c r="K2423"/>
      <c r="L2423"/>
    </row>
    <row r="2424" spans="2:12" x14ac:dyDescent="0.2">
      <c r="B2424"/>
      <c r="C2424"/>
      <c r="D2424"/>
      <c r="E2424"/>
      <c r="F2424"/>
      <c r="G2424"/>
      <c r="H2424"/>
      <c r="I2424"/>
      <c r="J2424"/>
      <c r="K2424"/>
      <c r="L2424"/>
    </row>
    <row r="2425" spans="2:12" x14ac:dyDescent="0.2">
      <c r="B2425"/>
      <c r="C2425"/>
      <c r="D2425"/>
      <c r="E2425"/>
      <c r="F2425"/>
      <c r="G2425"/>
      <c r="H2425"/>
      <c r="I2425"/>
      <c r="J2425"/>
      <c r="K2425"/>
      <c r="L2425"/>
    </row>
    <row r="2426" spans="2:12" x14ac:dyDescent="0.2">
      <c r="B2426"/>
      <c r="C2426"/>
      <c r="D2426"/>
      <c r="E2426"/>
      <c r="F2426"/>
      <c r="G2426"/>
      <c r="H2426"/>
      <c r="I2426"/>
      <c r="J2426"/>
      <c r="K2426"/>
      <c r="L2426"/>
    </row>
    <row r="2427" spans="2:12" x14ac:dyDescent="0.2">
      <c r="B2427"/>
      <c r="C2427"/>
      <c r="D2427"/>
      <c r="E2427"/>
      <c r="F2427"/>
      <c r="G2427"/>
      <c r="H2427"/>
      <c r="I2427"/>
      <c r="J2427"/>
      <c r="K2427"/>
      <c r="L2427"/>
    </row>
    <row r="2428" spans="2:12" x14ac:dyDescent="0.2">
      <c r="B2428"/>
      <c r="C2428"/>
      <c r="D2428"/>
      <c r="E2428"/>
      <c r="F2428"/>
      <c r="G2428"/>
      <c r="H2428"/>
      <c r="I2428"/>
      <c r="J2428"/>
      <c r="K2428"/>
      <c r="L2428"/>
    </row>
    <row r="2429" spans="2:12" x14ac:dyDescent="0.2">
      <c r="B2429"/>
      <c r="C2429"/>
      <c r="D2429"/>
      <c r="E2429"/>
      <c r="F2429"/>
      <c r="G2429"/>
      <c r="H2429"/>
      <c r="I2429"/>
      <c r="J2429"/>
      <c r="K2429"/>
      <c r="L2429"/>
    </row>
    <row r="2430" spans="2:12" x14ac:dyDescent="0.2">
      <c r="B2430"/>
      <c r="C2430"/>
      <c r="D2430"/>
      <c r="E2430"/>
      <c r="F2430"/>
      <c r="G2430"/>
      <c r="H2430"/>
      <c r="I2430"/>
      <c r="J2430"/>
      <c r="K2430"/>
      <c r="L2430"/>
    </row>
    <row r="2431" spans="2:12" x14ac:dyDescent="0.2">
      <c r="B2431"/>
      <c r="C2431"/>
      <c r="D2431"/>
      <c r="E2431"/>
      <c r="F2431"/>
      <c r="G2431"/>
      <c r="H2431"/>
      <c r="I2431"/>
      <c r="J2431"/>
      <c r="K2431"/>
      <c r="L2431"/>
    </row>
    <row r="2432" spans="2:12" x14ac:dyDescent="0.2">
      <c r="B2432"/>
      <c r="C2432"/>
      <c r="D2432"/>
      <c r="E2432"/>
      <c r="F2432"/>
      <c r="G2432"/>
      <c r="H2432"/>
      <c r="I2432"/>
      <c r="J2432"/>
      <c r="K2432"/>
      <c r="L2432"/>
    </row>
    <row r="2433" spans="2:12" x14ac:dyDescent="0.2">
      <c r="B2433"/>
      <c r="C2433"/>
      <c r="D2433"/>
      <c r="E2433"/>
      <c r="F2433"/>
      <c r="G2433"/>
      <c r="H2433"/>
      <c r="I2433"/>
      <c r="J2433"/>
      <c r="K2433"/>
      <c r="L2433"/>
    </row>
    <row r="2434" spans="2:12" x14ac:dyDescent="0.2">
      <c r="B2434"/>
      <c r="C2434"/>
      <c r="D2434"/>
      <c r="E2434"/>
      <c r="F2434"/>
      <c r="G2434"/>
      <c r="H2434"/>
      <c r="I2434"/>
      <c r="J2434"/>
      <c r="K2434"/>
      <c r="L2434"/>
    </row>
    <row r="2435" spans="2:12" x14ac:dyDescent="0.2">
      <c r="B2435"/>
      <c r="C2435"/>
      <c r="D2435"/>
      <c r="E2435"/>
      <c r="F2435"/>
      <c r="G2435"/>
      <c r="H2435"/>
      <c r="I2435"/>
      <c r="J2435"/>
      <c r="K2435"/>
      <c r="L2435"/>
    </row>
    <row r="2436" spans="2:12" x14ac:dyDescent="0.2">
      <c r="B2436"/>
      <c r="C2436"/>
      <c r="D2436"/>
      <c r="E2436"/>
      <c r="F2436"/>
      <c r="G2436"/>
      <c r="H2436"/>
      <c r="I2436"/>
      <c r="J2436"/>
      <c r="K2436"/>
      <c r="L2436"/>
    </row>
    <row r="2437" spans="2:12" x14ac:dyDescent="0.2">
      <c r="B2437"/>
      <c r="C2437"/>
      <c r="D2437"/>
      <c r="E2437"/>
      <c r="F2437"/>
      <c r="G2437"/>
      <c r="H2437"/>
      <c r="I2437"/>
      <c r="J2437"/>
      <c r="K2437"/>
      <c r="L2437"/>
    </row>
    <row r="2438" spans="2:12" x14ac:dyDescent="0.2">
      <c r="B2438"/>
      <c r="C2438"/>
      <c r="D2438"/>
      <c r="E2438"/>
      <c r="F2438"/>
      <c r="G2438"/>
      <c r="H2438"/>
      <c r="I2438"/>
      <c r="J2438"/>
      <c r="K2438"/>
      <c r="L2438"/>
    </row>
    <row r="2439" spans="2:12" x14ac:dyDescent="0.2">
      <c r="B2439"/>
      <c r="C2439"/>
      <c r="D2439"/>
      <c r="E2439"/>
      <c r="F2439"/>
      <c r="G2439"/>
      <c r="H2439"/>
      <c r="I2439"/>
      <c r="J2439"/>
      <c r="K2439"/>
      <c r="L2439"/>
    </row>
    <row r="2440" spans="2:12" x14ac:dyDescent="0.2">
      <c r="B2440"/>
      <c r="C2440"/>
      <c r="D2440"/>
      <c r="E2440"/>
      <c r="F2440"/>
      <c r="G2440"/>
      <c r="H2440"/>
      <c r="I2440"/>
      <c r="J2440"/>
      <c r="K2440"/>
      <c r="L2440"/>
    </row>
    <row r="2441" spans="2:12" x14ac:dyDescent="0.2">
      <c r="B2441"/>
      <c r="C2441"/>
      <c r="D2441"/>
      <c r="E2441"/>
      <c r="F2441"/>
      <c r="G2441"/>
      <c r="H2441"/>
      <c r="I2441"/>
      <c r="J2441"/>
      <c r="K2441"/>
      <c r="L2441"/>
    </row>
    <row r="2442" spans="2:12" x14ac:dyDescent="0.2">
      <c r="B2442"/>
      <c r="C2442"/>
      <c r="D2442"/>
      <c r="E2442"/>
      <c r="F2442"/>
      <c r="G2442"/>
      <c r="H2442"/>
      <c r="I2442"/>
      <c r="J2442"/>
      <c r="K2442"/>
      <c r="L2442"/>
    </row>
    <row r="2443" spans="2:12" x14ac:dyDescent="0.2">
      <c r="B2443"/>
      <c r="C2443"/>
      <c r="D2443"/>
      <c r="E2443"/>
      <c r="F2443"/>
      <c r="G2443"/>
      <c r="H2443"/>
      <c r="I2443"/>
      <c r="J2443"/>
      <c r="K2443"/>
      <c r="L2443"/>
    </row>
    <row r="2444" spans="2:12" x14ac:dyDescent="0.2">
      <c r="B2444"/>
      <c r="C2444"/>
      <c r="D2444"/>
      <c r="E2444"/>
      <c r="F2444"/>
      <c r="G2444"/>
      <c r="H2444"/>
      <c r="I2444"/>
      <c r="J2444"/>
      <c r="K2444"/>
      <c r="L2444"/>
    </row>
    <row r="2445" spans="2:12" x14ac:dyDescent="0.2">
      <c r="B2445"/>
      <c r="C2445"/>
      <c r="D2445"/>
      <c r="E2445"/>
      <c r="F2445"/>
      <c r="G2445"/>
      <c r="H2445"/>
      <c r="I2445"/>
      <c r="J2445"/>
      <c r="K2445"/>
      <c r="L2445"/>
    </row>
    <row r="2446" spans="2:12" x14ac:dyDescent="0.2">
      <c r="B2446"/>
      <c r="C2446"/>
      <c r="D2446"/>
      <c r="E2446"/>
      <c r="F2446"/>
      <c r="G2446"/>
      <c r="H2446"/>
      <c r="I2446"/>
      <c r="J2446"/>
      <c r="K2446"/>
      <c r="L2446"/>
    </row>
    <row r="2447" spans="2:12" x14ac:dyDescent="0.2">
      <c r="B2447"/>
      <c r="C2447"/>
      <c r="D2447"/>
      <c r="E2447"/>
      <c r="F2447"/>
      <c r="G2447"/>
      <c r="H2447"/>
      <c r="I2447"/>
      <c r="J2447"/>
      <c r="K2447"/>
      <c r="L2447"/>
    </row>
    <row r="2448" spans="2:12" x14ac:dyDescent="0.2">
      <c r="B2448"/>
      <c r="C2448"/>
      <c r="D2448"/>
      <c r="E2448"/>
      <c r="F2448"/>
      <c r="G2448"/>
      <c r="H2448"/>
      <c r="I2448"/>
      <c r="J2448"/>
      <c r="K2448"/>
      <c r="L2448"/>
    </row>
    <row r="2449" spans="2:12" x14ac:dyDescent="0.2">
      <c r="B2449"/>
      <c r="C2449"/>
      <c r="D2449"/>
      <c r="E2449"/>
      <c r="F2449"/>
      <c r="G2449"/>
      <c r="H2449"/>
      <c r="I2449"/>
      <c r="J2449"/>
      <c r="K2449"/>
      <c r="L2449"/>
    </row>
    <row r="2450" spans="2:12" x14ac:dyDescent="0.2">
      <c r="B2450"/>
      <c r="C2450"/>
      <c r="D2450"/>
      <c r="E2450"/>
      <c r="F2450"/>
      <c r="G2450"/>
      <c r="H2450"/>
      <c r="I2450"/>
      <c r="J2450"/>
      <c r="K2450"/>
      <c r="L2450"/>
    </row>
    <row r="2451" spans="2:12" x14ac:dyDescent="0.2">
      <c r="B2451"/>
      <c r="C2451"/>
      <c r="D2451"/>
      <c r="E2451"/>
      <c r="F2451"/>
      <c r="G2451"/>
      <c r="H2451"/>
      <c r="I2451"/>
      <c r="J2451"/>
      <c r="K2451"/>
      <c r="L2451"/>
    </row>
    <row r="2452" spans="2:12" x14ac:dyDescent="0.2">
      <c r="B2452"/>
      <c r="C2452"/>
      <c r="D2452"/>
      <c r="E2452"/>
      <c r="F2452"/>
      <c r="G2452"/>
      <c r="H2452"/>
      <c r="I2452"/>
      <c r="J2452"/>
      <c r="K2452"/>
      <c r="L2452"/>
    </row>
    <row r="2453" spans="2:12" x14ac:dyDescent="0.2">
      <c r="B2453"/>
      <c r="C2453"/>
      <c r="D2453"/>
      <c r="E2453"/>
      <c r="F2453"/>
      <c r="G2453"/>
      <c r="H2453"/>
      <c r="I2453"/>
      <c r="J2453"/>
      <c r="K2453"/>
      <c r="L2453"/>
    </row>
    <row r="2454" spans="2:12" x14ac:dyDescent="0.2">
      <c r="B2454"/>
      <c r="C2454"/>
      <c r="D2454"/>
      <c r="E2454"/>
      <c r="F2454"/>
      <c r="G2454"/>
      <c r="H2454"/>
      <c r="I2454"/>
      <c r="J2454"/>
      <c r="K2454"/>
      <c r="L2454"/>
    </row>
    <row r="2455" spans="2:12" x14ac:dyDescent="0.2">
      <c r="B2455"/>
      <c r="C2455"/>
      <c r="D2455"/>
      <c r="E2455"/>
      <c r="F2455"/>
      <c r="G2455"/>
      <c r="H2455"/>
      <c r="I2455"/>
      <c r="J2455"/>
      <c r="K2455"/>
      <c r="L2455"/>
    </row>
    <row r="2456" spans="2:12" x14ac:dyDescent="0.2">
      <c r="B2456"/>
      <c r="C2456"/>
      <c r="D2456"/>
      <c r="E2456"/>
      <c r="F2456"/>
      <c r="G2456"/>
      <c r="H2456"/>
      <c r="I2456"/>
      <c r="J2456"/>
      <c r="K2456"/>
      <c r="L2456"/>
    </row>
    <row r="2457" spans="2:12" x14ac:dyDescent="0.2">
      <c r="B2457"/>
      <c r="C2457"/>
      <c r="D2457"/>
      <c r="E2457"/>
      <c r="F2457"/>
      <c r="G2457"/>
      <c r="H2457"/>
      <c r="I2457"/>
      <c r="J2457"/>
      <c r="K2457"/>
      <c r="L2457"/>
    </row>
    <row r="2458" spans="2:12" x14ac:dyDescent="0.2">
      <c r="B2458"/>
      <c r="C2458"/>
      <c r="D2458"/>
      <c r="E2458"/>
      <c r="F2458"/>
      <c r="G2458"/>
      <c r="H2458"/>
      <c r="I2458"/>
      <c r="J2458"/>
      <c r="K2458"/>
      <c r="L2458"/>
    </row>
    <row r="2459" spans="2:12" x14ac:dyDescent="0.2">
      <c r="B2459"/>
      <c r="C2459"/>
      <c r="D2459"/>
      <c r="E2459"/>
      <c r="F2459"/>
      <c r="G2459"/>
      <c r="H2459"/>
      <c r="I2459"/>
      <c r="J2459"/>
      <c r="K2459"/>
      <c r="L2459"/>
    </row>
    <row r="2460" spans="2:12" x14ac:dyDescent="0.2">
      <c r="B2460"/>
      <c r="C2460"/>
      <c r="D2460"/>
      <c r="E2460"/>
      <c r="F2460"/>
      <c r="G2460"/>
      <c r="H2460"/>
      <c r="I2460"/>
      <c r="J2460"/>
      <c r="K2460"/>
      <c r="L2460"/>
    </row>
    <row r="2461" spans="2:12" x14ac:dyDescent="0.2">
      <c r="B2461"/>
      <c r="C2461"/>
      <c r="D2461"/>
      <c r="E2461"/>
      <c r="F2461"/>
      <c r="G2461"/>
      <c r="H2461"/>
      <c r="I2461"/>
      <c r="J2461"/>
      <c r="K2461"/>
      <c r="L2461"/>
    </row>
    <row r="2462" spans="2:12" x14ac:dyDescent="0.2">
      <c r="B2462"/>
      <c r="C2462"/>
      <c r="D2462"/>
      <c r="E2462"/>
      <c r="F2462"/>
      <c r="G2462"/>
      <c r="H2462"/>
      <c r="I2462"/>
      <c r="J2462"/>
      <c r="K2462"/>
      <c r="L2462"/>
    </row>
    <row r="2463" spans="2:12" x14ac:dyDescent="0.2">
      <c r="B2463"/>
      <c r="C2463"/>
      <c r="D2463"/>
      <c r="E2463"/>
      <c r="F2463"/>
      <c r="G2463"/>
      <c r="H2463"/>
      <c r="I2463"/>
      <c r="J2463"/>
      <c r="K2463"/>
      <c r="L2463"/>
    </row>
    <row r="2464" spans="2:12" x14ac:dyDescent="0.2">
      <c r="B2464"/>
      <c r="C2464"/>
      <c r="D2464"/>
      <c r="E2464"/>
      <c r="F2464"/>
      <c r="G2464"/>
      <c r="H2464"/>
      <c r="I2464"/>
      <c r="J2464"/>
      <c r="K2464"/>
      <c r="L2464"/>
    </row>
    <row r="2465" spans="2:12" x14ac:dyDescent="0.2">
      <c r="B2465"/>
      <c r="C2465"/>
      <c r="D2465"/>
      <c r="E2465"/>
      <c r="F2465"/>
      <c r="G2465"/>
      <c r="H2465"/>
      <c r="I2465"/>
      <c r="J2465"/>
      <c r="K2465"/>
      <c r="L2465"/>
    </row>
    <row r="2466" spans="2:12" x14ac:dyDescent="0.2">
      <c r="B2466"/>
      <c r="C2466"/>
      <c r="D2466"/>
      <c r="E2466"/>
      <c r="F2466"/>
      <c r="G2466"/>
      <c r="H2466"/>
      <c r="I2466"/>
      <c r="J2466"/>
      <c r="K2466"/>
      <c r="L2466"/>
    </row>
    <row r="2467" spans="2:12" x14ac:dyDescent="0.2">
      <c r="B2467"/>
      <c r="C2467"/>
      <c r="D2467"/>
      <c r="E2467"/>
      <c r="F2467"/>
      <c r="G2467"/>
      <c r="H2467"/>
      <c r="I2467"/>
      <c r="J2467"/>
      <c r="K2467"/>
      <c r="L2467"/>
    </row>
    <row r="2468" spans="2:12" x14ac:dyDescent="0.2">
      <c r="B2468"/>
      <c r="C2468"/>
      <c r="D2468"/>
      <c r="E2468"/>
      <c r="F2468"/>
      <c r="G2468"/>
      <c r="H2468"/>
      <c r="I2468"/>
      <c r="J2468"/>
      <c r="K2468"/>
      <c r="L2468"/>
    </row>
    <row r="2469" spans="2:12" x14ac:dyDescent="0.2">
      <c r="B2469"/>
      <c r="C2469"/>
      <c r="D2469"/>
      <c r="E2469"/>
      <c r="F2469"/>
      <c r="G2469"/>
      <c r="H2469"/>
      <c r="I2469"/>
      <c r="J2469"/>
      <c r="K2469"/>
      <c r="L2469"/>
    </row>
    <row r="2470" spans="2:12" x14ac:dyDescent="0.2">
      <c r="B2470"/>
      <c r="C2470"/>
      <c r="D2470"/>
      <c r="E2470"/>
      <c r="F2470"/>
      <c r="G2470"/>
      <c r="H2470"/>
      <c r="I2470"/>
      <c r="J2470"/>
      <c r="K2470"/>
      <c r="L2470"/>
    </row>
    <row r="2471" spans="2:12" x14ac:dyDescent="0.2">
      <c r="B2471"/>
      <c r="C2471"/>
      <c r="D2471"/>
      <c r="E2471"/>
      <c r="F2471"/>
      <c r="G2471"/>
      <c r="H2471"/>
      <c r="I2471"/>
      <c r="J2471"/>
      <c r="K2471"/>
      <c r="L2471"/>
    </row>
    <row r="2472" spans="2:12" x14ac:dyDescent="0.2">
      <c r="B2472"/>
      <c r="C2472"/>
      <c r="D2472"/>
      <c r="E2472"/>
      <c r="F2472"/>
      <c r="G2472"/>
      <c r="H2472"/>
      <c r="I2472"/>
      <c r="J2472"/>
      <c r="K2472"/>
      <c r="L2472"/>
    </row>
    <row r="2473" spans="2:12" x14ac:dyDescent="0.2">
      <c r="B2473"/>
      <c r="C2473"/>
      <c r="D2473"/>
      <c r="E2473"/>
      <c r="F2473"/>
      <c r="G2473"/>
      <c r="H2473"/>
      <c r="I2473"/>
      <c r="J2473"/>
      <c r="K2473"/>
      <c r="L2473"/>
    </row>
    <row r="2474" spans="2:12" x14ac:dyDescent="0.2">
      <c r="B2474"/>
      <c r="C2474"/>
      <c r="D2474"/>
      <c r="E2474"/>
      <c r="F2474"/>
      <c r="G2474"/>
      <c r="H2474"/>
      <c r="I2474"/>
      <c r="J2474"/>
      <c r="K2474"/>
      <c r="L2474"/>
    </row>
    <row r="2475" spans="2:12" x14ac:dyDescent="0.2">
      <c r="B2475"/>
      <c r="C2475"/>
      <c r="D2475"/>
      <c r="E2475"/>
      <c r="F2475"/>
      <c r="G2475"/>
      <c r="H2475"/>
      <c r="I2475"/>
      <c r="J2475"/>
      <c r="K2475"/>
      <c r="L2475"/>
    </row>
    <row r="2476" spans="2:12" x14ac:dyDescent="0.2">
      <c r="B2476"/>
      <c r="C2476"/>
      <c r="D2476"/>
      <c r="E2476"/>
      <c r="F2476"/>
      <c r="G2476"/>
      <c r="H2476"/>
      <c r="I2476"/>
      <c r="J2476"/>
      <c r="K2476"/>
      <c r="L2476"/>
    </row>
    <row r="2477" spans="2:12" x14ac:dyDescent="0.2">
      <c r="B2477"/>
      <c r="C2477"/>
      <c r="D2477"/>
      <c r="E2477"/>
      <c r="F2477"/>
      <c r="G2477"/>
      <c r="H2477"/>
      <c r="I2477"/>
      <c r="J2477"/>
      <c r="K2477"/>
      <c r="L2477"/>
    </row>
    <row r="2478" spans="2:12" x14ac:dyDescent="0.2">
      <c r="B2478"/>
      <c r="C2478"/>
      <c r="D2478"/>
      <c r="E2478"/>
      <c r="F2478"/>
      <c r="G2478"/>
      <c r="H2478"/>
      <c r="I2478"/>
      <c r="J2478"/>
      <c r="K2478"/>
      <c r="L2478"/>
    </row>
    <row r="2479" spans="2:12" x14ac:dyDescent="0.2">
      <c r="B2479"/>
      <c r="C2479"/>
      <c r="D2479"/>
      <c r="E2479"/>
      <c r="F2479"/>
      <c r="G2479"/>
      <c r="H2479"/>
      <c r="I2479"/>
      <c r="J2479"/>
      <c r="K2479"/>
      <c r="L2479"/>
    </row>
    <row r="2480" spans="2:12" x14ac:dyDescent="0.2">
      <c r="B2480"/>
      <c r="C2480"/>
      <c r="D2480"/>
      <c r="E2480"/>
      <c r="F2480"/>
      <c r="G2480"/>
      <c r="H2480"/>
      <c r="I2480"/>
      <c r="J2480"/>
      <c r="K2480"/>
      <c r="L2480"/>
    </row>
    <row r="2481" spans="2:12" x14ac:dyDescent="0.2">
      <c r="B2481"/>
      <c r="C2481"/>
      <c r="D2481"/>
      <c r="E2481"/>
      <c r="F2481"/>
      <c r="G2481"/>
      <c r="H2481"/>
      <c r="I2481"/>
      <c r="J2481"/>
      <c r="K2481"/>
      <c r="L2481"/>
    </row>
    <row r="2482" spans="2:12" x14ac:dyDescent="0.2">
      <c r="B2482"/>
      <c r="C2482"/>
      <c r="D2482"/>
      <c r="E2482"/>
      <c r="F2482"/>
      <c r="G2482"/>
      <c r="H2482"/>
      <c r="I2482"/>
      <c r="J2482"/>
      <c r="K2482"/>
      <c r="L2482"/>
    </row>
    <row r="2483" spans="2:12" x14ac:dyDescent="0.2">
      <c r="B2483"/>
      <c r="C2483"/>
      <c r="D2483"/>
      <c r="E2483"/>
      <c r="F2483"/>
      <c r="G2483"/>
      <c r="H2483"/>
      <c r="I2483"/>
      <c r="J2483"/>
      <c r="K2483"/>
      <c r="L2483"/>
    </row>
    <row r="2484" spans="2:12" x14ac:dyDescent="0.2">
      <c r="B2484"/>
      <c r="C2484"/>
      <c r="D2484"/>
      <c r="E2484"/>
      <c r="F2484"/>
      <c r="G2484"/>
      <c r="H2484"/>
      <c r="I2484"/>
      <c r="J2484"/>
      <c r="K2484"/>
      <c r="L2484"/>
    </row>
    <row r="2485" spans="2:12" x14ac:dyDescent="0.2">
      <c r="B2485"/>
      <c r="C2485"/>
      <c r="D2485"/>
      <c r="E2485"/>
      <c r="F2485"/>
      <c r="G2485"/>
      <c r="H2485"/>
      <c r="I2485"/>
      <c r="J2485"/>
      <c r="K2485"/>
      <c r="L2485"/>
    </row>
    <row r="2486" spans="2:12" x14ac:dyDescent="0.2">
      <c r="B2486"/>
      <c r="C2486"/>
      <c r="D2486"/>
      <c r="E2486"/>
      <c r="F2486"/>
      <c r="G2486"/>
      <c r="H2486"/>
      <c r="I2486"/>
      <c r="J2486"/>
      <c r="K2486"/>
      <c r="L2486"/>
    </row>
    <row r="2487" spans="2:12" x14ac:dyDescent="0.2">
      <c r="B2487"/>
      <c r="C2487"/>
      <c r="D2487"/>
      <c r="E2487"/>
      <c r="F2487"/>
      <c r="G2487"/>
      <c r="H2487"/>
      <c r="I2487"/>
      <c r="J2487"/>
      <c r="K2487"/>
      <c r="L2487"/>
    </row>
    <row r="2488" spans="2:12" x14ac:dyDescent="0.2">
      <c r="B2488"/>
      <c r="C2488"/>
      <c r="D2488"/>
      <c r="E2488"/>
      <c r="F2488"/>
      <c r="G2488"/>
      <c r="H2488"/>
      <c r="I2488"/>
      <c r="J2488"/>
      <c r="K2488"/>
      <c r="L2488"/>
    </row>
    <row r="2489" spans="2:12" x14ac:dyDescent="0.2">
      <c r="B2489"/>
      <c r="C2489"/>
      <c r="D2489"/>
      <c r="E2489"/>
      <c r="F2489"/>
      <c r="G2489"/>
      <c r="H2489"/>
      <c r="I2489"/>
      <c r="J2489"/>
      <c r="K2489"/>
      <c r="L2489"/>
    </row>
    <row r="2490" spans="2:12" x14ac:dyDescent="0.2">
      <c r="B2490"/>
      <c r="C2490"/>
      <c r="D2490"/>
      <c r="E2490"/>
      <c r="F2490"/>
      <c r="G2490"/>
      <c r="H2490"/>
      <c r="I2490"/>
      <c r="J2490"/>
      <c r="K2490"/>
      <c r="L2490"/>
    </row>
    <row r="2491" spans="2:12" x14ac:dyDescent="0.2">
      <c r="B2491"/>
      <c r="C2491"/>
      <c r="D2491"/>
      <c r="E2491"/>
      <c r="F2491"/>
      <c r="G2491"/>
      <c r="H2491"/>
      <c r="I2491"/>
      <c r="J2491"/>
      <c r="K2491"/>
      <c r="L2491"/>
    </row>
    <row r="2492" spans="2:12" x14ac:dyDescent="0.2">
      <c r="B2492"/>
      <c r="C2492"/>
      <c r="D2492"/>
      <c r="E2492"/>
      <c r="F2492"/>
      <c r="G2492"/>
      <c r="H2492"/>
      <c r="I2492"/>
      <c r="J2492"/>
      <c r="K2492"/>
      <c r="L2492"/>
    </row>
    <row r="2493" spans="2:12" x14ac:dyDescent="0.2">
      <c r="B2493"/>
      <c r="C2493"/>
      <c r="D2493"/>
      <c r="E2493"/>
      <c r="F2493"/>
      <c r="G2493"/>
      <c r="H2493"/>
      <c r="I2493"/>
      <c r="J2493"/>
      <c r="K2493"/>
      <c r="L2493"/>
    </row>
    <row r="2494" spans="2:12" x14ac:dyDescent="0.2">
      <c r="B2494"/>
      <c r="C2494"/>
      <c r="D2494"/>
      <c r="E2494"/>
      <c r="F2494"/>
      <c r="G2494"/>
      <c r="H2494"/>
      <c r="I2494"/>
      <c r="J2494"/>
      <c r="K2494"/>
      <c r="L2494"/>
    </row>
    <row r="2495" spans="2:12" x14ac:dyDescent="0.2">
      <c r="B2495"/>
      <c r="C2495"/>
      <c r="D2495"/>
      <c r="E2495"/>
      <c r="F2495"/>
      <c r="G2495"/>
      <c r="H2495"/>
      <c r="I2495"/>
      <c r="J2495"/>
      <c r="K2495"/>
      <c r="L2495"/>
    </row>
    <row r="2496" spans="2:12" x14ac:dyDescent="0.2">
      <c r="B2496"/>
      <c r="C2496"/>
      <c r="D2496"/>
      <c r="E2496"/>
      <c r="F2496"/>
      <c r="G2496"/>
      <c r="H2496"/>
      <c r="I2496"/>
      <c r="J2496"/>
      <c r="K2496"/>
      <c r="L2496"/>
    </row>
    <row r="2497" spans="2:12" x14ac:dyDescent="0.2">
      <c r="B2497"/>
      <c r="C2497"/>
      <c r="D2497"/>
      <c r="E2497"/>
      <c r="F2497"/>
      <c r="G2497"/>
      <c r="H2497"/>
      <c r="I2497"/>
      <c r="J2497"/>
      <c r="K2497"/>
      <c r="L2497"/>
    </row>
    <row r="2498" spans="2:12" x14ac:dyDescent="0.2">
      <c r="B2498"/>
      <c r="C2498"/>
      <c r="D2498"/>
      <c r="E2498"/>
      <c r="F2498"/>
      <c r="G2498"/>
      <c r="H2498"/>
      <c r="I2498"/>
      <c r="J2498"/>
      <c r="K2498"/>
      <c r="L2498"/>
    </row>
    <row r="2499" spans="2:12" x14ac:dyDescent="0.2">
      <c r="B2499"/>
      <c r="C2499"/>
      <c r="D2499"/>
      <c r="E2499"/>
      <c r="F2499"/>
      <c r="G2499"/>
      <c r="H2499"/>
      <c r="I2499"/>
      <c r="J2499"/>
      <c r="K2499"/>
      <c r="L2499"/>
    </row>
    <row r="2500" spans="2:12" x14ac:dyDescent="0.2">
      <c r="B2500"/>
      <c r="C2500"/>
      <c r="D2500"/>
      <c r="E2500"/>
      <c r="F2500"/>
      <c r="G2500"/>
      <c r="H2500"/>
      <c r="I2500"/>
      <c r="J2500"/>
      <c r="K2500"/>
      <c r="L2500"/>
    </row>
    <row r="2501" spans="2:12" x14ac:dyDescent="0.2">
      <c r="B2501"/>
      <c r="C2501"/>
      <c r="D2501"/>
      <c r="E2501"/>
      <c r="F2501"/>
      <c r="G2501"/>
      <c r="H2501"/>
      <c r="I2501"/>
      <c r="J2501"/>
      <c r="K2501"/>
      <c r="L2501"/>
    </row>
    <row r="2502" spans="2:12" x14ac:dyDescent="0.2">
      <c r="B2502"/>
      <c r="C2502"/>
      <c r="D2502"/>
      <c r="E2502"/>
      <c r="F2502"/>
      <c r="G2502"/>
      <c r="H2502"/>
      <c r="I2502"/>
      <c r="J2502"/>
      <c r="K2502"/>
      <c r="L2502"/>
    </row>
    <row r="2503" spans="2:12" x14ac:dyDescent="0.2">
      <c r="B2503"/>
      <c r="C2503"/>
      <c r="D2503"/>
      <c r="E2503"/>
      <c r="F2503"/>
      <c r="G2503"/>
      <c r="H2503"/>
      <c r="I2503"/>
      <c r="J2503"/>
      <c r="K2503"/>
      <c r="L2503"/>
    </row>
    <row r="2504" spans="2:12" x14ac:dyDescent="0.2">
      <c r="B2504"/>
      <c r="C2504"/>
      <c r="D2504"/>
      <c r="E2504"/>
      <c r="F2504"/>
      <c r="G2504"/>
      <c r="H2504"/>
      <c r="I2504"/>
      <c r="J2504"/>
      <c r="K2504"/>
      <c r="L2504"/>
    </row>
    <row r="2505" spans="2:12" x14ac:dyDescent="0.2">
      <c r="B2505"/>
      <c r="C2505"/>
      <c r="D2505"/>
      <c r="E2505"/>
      <c r="F2505"/>
      <c r="G2505"/>
      <c r="H2505"/>
      <c r="I2505"/>
      <c r="J2505"/>
      <c r="K2505"/>
      <c r="L2505"/>
    </row>
    <row r="2506" spans="2:12" x14ac:dyDescent="0.2">
      <c r="B2506"/>
      <c r="C2506"/>
      <c r="D2506"/>
      <c r="E2506"/>
      <c r="F2506"/>
      <c r="G2506"/>
      <c r="H2506"/>
      <c r="I2506"/>
      <c r="J2506"/>
      <c r="K2506"/>
      <c r="L2506"/>
    </row>
    <row r="2507" spans="2:12" x14ac:dyDescent="0.2">
      <c r="B2507"/>
      <c r="C2507"/>
      <c r="D2507"/>
      <c r="E2507"/>
      <c r="F2507"/>
      <c r="G2507"/>
      <c r="H2507"/>
      <c r="I2507"/>
      <c r="J2507"/>
      <c r="K2507"/>
      <c r="L2507"/>
    </row>
    <row r="2508" spans="2:12" x14ac:dyDescent="0.2">
      <c r="B2508"/>
      <c r="C2508"/>
      <c r="D2508"/>
      <c r="E2508"/>
      <c r="F2508"/>
      <c r="G2508"/>
      <c r="H2508"/>
      <c r="I2508"/>
      <c r="J2508"/>
      <c r="K2508"/>
      <c r="L2508"/>
    </row>
    <row r="2509" spans="2:12" x14ac:dyDescent="0.2">
      <c r="B2509"/>
      <c r="C2509"/>
      <c r="D2509"/>
      <c r="E2509"/>
      <c r="F2509"/>
      <c r="G2509"/>
      <c r="H2509"/>
      <c r="I2509"/>
      <c r="J2509"/>
      <c r="K2509"/>
      <c r="L2509"/>
    </row>
    <row r="2510" spans="2:12" x14ac:dyDescent="0.2">
      <c r="B2510"/>
      <c r="C2510"/>
      <c r="D2510"/>
      <c r="E2510"/>
      <c r="F2510"/>
      <c r="G2510"/>
      <c r="H2510"/>
      <c r="I2510"/>
      <c r="J2510"/>
      <c r="K2510"/>
      <c r="L2510"/>
    </row>
    <row r="2511" spans="2:12" x14ac:dyDescent="0.2">
      <c r="B2511"/>
      <c r="C2511"/>
      <c r="D2511"/>
      <c r="E2511"/>
      <c r="F2511"/>
      <c r="G2511"/>
      <c r="H2511"/>
      <c r="I2511"/>
      <c r="J2511"/>
      <c r="K2511"/>
      <c r="L2511"/>
    </row>
    <row r="2512" spans="2:12" x14ac:dyDescent="0.2">
      <c r="B2512"/>
      <c r="C2512"/>
      <c r="D2512"/>
      <c r="E2512"/>
      <c r="F2512"/>
      <c r="G2512"/>
      <c r="H2512"/>
      <c r="I2512"/>
      <c r="J2512"/>
      <c r="K2512"/>
      <c r="L2512"/>
    </row>
    <row r="2513" spans="2:12" x14ac:dyDescent="0.2">
      <c r="B2513"/>
      <c r="C2513"/>
      <c r="D2513"/>
      <c r="E2513"/>
      <c r="F2513"/>
      <c r="G2513"/>
      <c r="H2513"/>
      <c r="I2513"/>
      <c r="J2513"/>
      <c r="K2513"/>
      <c r="L2513"/>
    </row>
    <row r="2514" spans="2:12" x14ac:dyDescent="0.2">
      <c r="B2514"/>
      <c r="C2514"/>
      <c r="D2514"/>
      <c r="E2514"/>
      <c r="F2514"/>
      <c r="G2514"/>
      <c r="H2514"/>
      <c r="I2514"/>
      <c r="J2514"/>
      <c r="K2514"/>
      <c r="L2514"/>
    </row>
    <row r="2515" spans="2:12" x14ac:dyDescent="0.2">
      <c r="B2515"/>
      <c r="C2515"/>
      <c r="D2515"/>
      <c r="E2515"/>
      <c r="F2515"/>
      <c r="G2515"/>
      <c r="H2515"/>
      <c r="I2515"/>
      <c r="J2515"/>
      <c r="K2515"/>
      <c r="L2515"/>
    </row>
    <row r="2516" spans="2:12" x14ac:dyDescent="0.2">
      <c r="B2516"/>
      <c r="C2516"/>
      <c r="D2516"/>
      <c r="E2516"/>
      <c r="F2516"/>
      <c r="G2516"/>
      <c r="H2516"/>
      <c r="I2516"/>
      <c r="J2516"/>
      <c r="K2516"/>
      <c r="L2516"/>
    </row>
    <row r="2517" spans="2:12" x14ac:dyDescent="0.2">
      <c r="B2517"/>
      <c r="C2517"/>
      <c r="D2517"/>
      <c r="E2517"/>
      <c r="F2517"/>
      <c r="G2517"/>
      <c r="H2517"/>
      <c r="I2517"/>
      <c r="J2517"/>
      <c r="K2517"/>
      <c r="L2517"/>
    </row>
    <row r="2518" spans="2:12" x14ac:dyDescent="0.2">
      <c r="B2518"/>
      <c r="C2518"/>
      <c r="D2518"/>
      <c r="E2518"/>
      <c r="F2518"/>
      <c r="G2518"/>
      <c r="H2518"/>
      <c r="I2518"/>
      <c r="J2518"/>
      <c r="K2518"/>
      <c r="L2518"/>
    </row>
    <row r="2519" spans="2:12" x14ac:dyDescent="0.2">
      <c r="B2519"/>
      <c r="C2519"/>
      <c r="D2519"/>
      <c r="E2519"/>
      <c r="F2519"/>
      <c r="G2519"/>
      <c r="H2519"/>
      <c r="I2519"/>
      <c r="J2519"/>
      <c r="K2519"/>
      <c r="L2519"/>
    </row>
    <row r="2520" spans="2:12" x14ac:dyDescent="0.2">
      <c r="B2520"/>
      <c r="C2520"/>
      <c r="D2520"/>
      <c r="E2520"/>
      <c r="F2520"/>
      <c r="G2520"/>
      <c r="H2520"/>
      <c r="I2520"/>
      <c r="J2520"/>
      <c r="K2520"/>
      <c r="L2520"/>
    </row>
    <row r="2521" spans="2:12" x14ac:dyDescent="0.2">
      <c r="B2521"/>
      <c r="C2521"/>
      <c r="D2521"/>
      <c r="E2521"/>
      <c r="F2521"/>
      <c r="G2521"/>
      <c r="H2521"/>
      <c r="I2521"/>
      <c r="J2521"/>
      <c r="K2521"/>
      <c r="L2521"/>
    </row>
    <row r="2522" spans="2:12" x14ac:dyDescent="0.2">
      <c r="B2522"/>
      <c r="C2522"/>
      <c r="D2522"/>
      <c r="E2522"/>
      <c r="F2522"/>
      <c r="G2522"/>
      <c r="H2522"/>
      <c r="I2522"/>
      <c r="J2522"/>
      <c r="K2522"/>
      <c r="L2522"/>
    </row>
    <row r="2523" spans="2:12" x14ac:dyDescent="0.2">
      <c r="B2523"/>
      <c r="C2523"/>
      <c r="D2523"/>
      <c r="E2523"/>
      <c r="F2523"/>
      <c r="G2523"/>
      <c r="H2523"/>
      <c r="I2523"/>
      <c r="J2523"/>
      <c r="K2523"/>
      <c r="L2523"/>
    </row>
    <row r="2524" spans="2:12" x14ac:dyDescent="0.2">
      <c r="B2524"/>
      <c r="C2524"/>
      <c r="D2524"/>
      <c r="E2524"/>
      <c r="F2524"/>
      <c r="G2524"/>
      <c r="H2524"/>
      <c r="I2524"/>
      <c r="J2524"/>
      <c r="K2524"/>
      <c r="L2524"/>
    </row>
    <row r="2525" spans="2:12" x14ac:dyDescent="0.2">
      <c r="B2525"/>
      <c r="C2525"/>
      <c r="D2525"/>
      <c r="E2525"/>
      <c r="F2525"/>
      <c r="G2525"/>
      <c r="H2525"/>
      <c r="I2525"/>
      <c r="J2525"/>
      <c r="K2525"/>
      <c r="L2525"/>
    </row>
    <row r="2526" spans="2:12" x14ac:dyDescent="0.2">
      <c r="B2526"/>
      <c r="C2526"/>
      <c r="D2526"/>
      <c r="E2526"/>
      <c r="F2526"/>
      <c r="G2526"/>
      <c r="H2526"/>
      <c r="I2526"/>
      <c r="J2526"/>
      <c r="K2526"/>
      <c r="L2526"/>
    </row>
    <row r="2527" spans="2:12" x14ac:dyDescent="0.2">
      <c r="B2527"/>
      <c r="C2527"/>
      <c r="D2527"/>
      <c r="E2527"/>
      <c r="F2527"/>
      <c r="G2527"/>
      <c r="H2527"/>
      <c r="I2527"/>
      <c r="J2527"/>
      <c r="K2527"/>
      <c r="L2527"/>
    </row>
    <row r="2528" spans="2:12" x14ac:dyDescent="0.2">
      <c r="B2528"/>
      <c r="C2528"/>
      <c r="D2528"/>
      <c r="E2528"/>
      <c r="F2528"/>
      <c r="G2528"/>
      <c r="H2528"/>
      <c r="I2528"/>
      <c r="J2528"/>
      <c r="K2528"/>
      <c r="L2528"/>
    </row>
    <row r="2529" spans="2:12" x14ac:dyDescent="0.2">
      <c r="B2529"/>
      <c r="C2529"/>
      <c r="D2529"/>
      <c r="E2529"/>
      <c r="F2529"/>
      <c r="G2529"/>
      <c r="H2529"/>
      <c r="I2529"/>
      <c r="J2529"/>
      <c r="K2529"/>
      <c r="L2529"/>
    </row>
    <row r="2530" spans="2:12" x14ac:dyDescent="0.2">
      <c r="B2530"/>
      <c r="C2530"/>
      <c r="D2530"/>
      <c r="E2530"/>
      <c r="F2530"/>
      <c r="G2530"/>
      <c r="H2530"/>
      <c r="I2530"/>
      <c r="J2530"/>
      <c r="K2530"/>
      <c r="L2530"/>
    </row>
    <row r="2531" spans="2:12" x14ac:dyDescent="0.2">
      <c r="B2531"/>
      <c r="C2531"/>
      <c r="D2531"/>
      <c r="E2531"/>
      <c r="F2531"/>
      <c r="G2531"/>
      <c r="H2531"/>
      <c r="I2531"/>
      <c r="J2531"/>
      <c r="K2531"/>
      <c r="L2531"/>
    </row>
    <row r="2532" spans="2:12" x14ac:dyDescent="0.2">
      <c r="B2532"/>
      <c r="C2532"/>
      <c r="D2532"/>
      <c r="E2532"/>
      <c r="F2532"/>
      <c r="G2532"/>
      <c r="H2532"/>
      <c r="I2532"/>
      <c r="J2532"/>
      <c r="K2532"/>
      <c r="L2532"/>
    </row>
    <row r="2533" spans="2:12" x14ac:dyDescent="0.2">
      <c r="B2533"/>
      <c r="C2533"/>
      <c r="D2533"/>
      <c r="E2533"/>
      <c r="F2533"/>
      <c r="G2533"/>
      <c r="H2533"/>
      <c r="I2533"/>
      <c r="J2533"/>
      <c r="K2533"/>
      <c r="L2533"/>
    </row>
    <row r="2534" spans="2:12" x14ac:dyDescent="0.2">
      <c r="B2534"/>
      <c r="C2534"/>
      <c r="D2534"/>
      <c r="E2534"/>
      <c r="F2534"/>
      <c r="G2534"/>
      <c r="H2534"/>
      <c r="I2534"/>
      <c r="J2534"/>
      <c r="K2534"/>
      <c r="L2534"/>
    </row>
    <row r="2535" spans="2:12" x14ac:dyDescent="0.2">
      <c r="B2535"/>
      <c r="C2535"/>
      <c r="D2535"/>
      <c r="E2535"/>
      <c r="F2535"/>
      <c r="G2535"/>
      <c r="H2535"/>
      <c r="I2535"/>
      <c r="J2535"/>
      <c r="K2535"/>
      <c r="L2535"/>
    </row>
    <row r="2536" spans="2:12" x14ac:dyDescent="0.2">
      <c r="B2536"/>
      <c r="C2536"/>
      <c r="D2536"/>
      <c r="E2536"/>
      <c r="F2536"/>
      <c r="G2536"/>
      <c r="H2536"/>
      <c r="I2536"/>
      <c r="J2536"/>
      <c r="K2536"/>
      <c r="L2536"/>
    </row>
    <row r="2537" spans="2:12" x14ac:dyDescent="0.2">
      <c r="B2537"/>
      <c r="C2537"/>
      <c r="D2537"/>
      <c r="E2537"/>
      <c r="F2537"/>
      <c r="G2537"/>
      <c r="H2537"/>
      <c r="I2537"/>
      <c r="J2537"/>
      <c r="K2537"/>
      <c r="L2537"/>
    </row>
    <row r="2538" spans="2:12" x14ac:dyDescent="0.2">
      <c r="B2538"/>
      <c r="C2538"/>
      <c r="D2538"/>
      <c r="E2538"/>
      <c r="F2538"/>
      <c r="G2538"/>
      <c r="H2538"/>
      <c r="I2538"/>
      <c r="J2538"/>
      <c r="K2538"/>
      <c r="L2538"/>
    </row>
    <row r="2539" spans="2:12" x14ac:dyDescent="0.2">
      <c r="B2539"/>
      <c r="C2539"/>
      <c r="D2539"/>
      <c r="E2539"/>
      <c r="F2539"/>
      <c r="G2539"/>
      <c r="H2539"/>
      <c r="I2539"/>
      <c r="J2539"/>
      <c r="K2539"/>
      <c r="L2539"/>
    </row>
    <row r="2540" spans="2:12" x14ac:dyDescent="0.2">
      <c r="B2540"/>
      <c r="C2540"/>
      <c r="D2540"/>
      <c r="E2540"/>
      <c r="F2540"/>
      <c r="G2540"/>
      <c r="H2540"/>
      <c r="I2540"/>
      <c r="J2540"/>
      <c r="K2540"/>
      <c r="L2540"/>
    </row>
    <row r="2541" spans="2:12" x14ac:dyDescent="0.2">
      <c r="B2541"/>
      <c r="C2541"/>
      <c r="D2541"/>
      <c r="E2541"/>
      <c r="F2541"/>
      <c r="G2541"/>
      <c r="H2541"/>
      <c r="I2541"/>
      <c r="J2541"/>
      <c r="K2541"/>
      <c r="L2541"/>
    </row>
    <row r="2542" spans="2:12" x14ac:dyDescent="0.2">
      <c r="B2542"/>
      <c r="C2542"/>
      <c r="D2542"/>
      <c r="E2542"/>
      <c r="F2542"/>
      <c r="G2542"/>
      <c r="H2542"/>
      <c r="I2542"/>
      <c r="J2542"/>
      <c r="K2542"/>
      <c r="L2542"/>
    </row>
    <row r="2543" spans="2:12" x14ac:dyDescent="0.2">
      <c r="B2543"/>
      <c r="C2543"/>
      <c r="D2543"/>
      <c r="E2543"/>
      <c r="F2543"/>
      <c r="G2543"/>
      <c r="H2543"/>
      <c r="I2543"/>
      <c r="J2543"/>
      <c r="K2543"/>
      <c r="L2543"/>
    </row>
    <row r="2544" spans="2:12" x14ac:dyDescent="0.2">
      <c r="B2544"/>
      <c r="C2544"/>
      <c r="D2544"/>
      <c r="E2544"/>
      <c r="F2544"/>
      <c r="G2544"/>
      <c r="H2544"/>
      <c r="I2544"/>
      <c r="J2544"/>
      <c r="K2544"/>
      <c r="L2544"/>
    </row>
    <row r="2545" spans="2:12" x14ac:dyDescent="0.2">
      <c r="B2545"/>
      <c r="C2545"/>
      <c r="D2545"/>
      <c r="E2545"/>
      <c r="F2545"/>
      <c r="G2545"/>
      <c r="H2545"/>
      <c r="I2545"/>
      <c r="J2545"/>
      <c r="K2545"/>
      <c r="L2545"/>
    </row>
    <row r="2546" spans="2:12" x14ac:dyDescent="0.2">
      <c r="B2546"/>
      <c r="C2546"/>
      <c r="D2546"/>
      <c r="E2546"/>
      <c r="F2546"/>
      <c r="G2546"/>
      <c r="H2546"/>
      <c r="I2546"/>
      <c r="J2546"/>
      <c r="K2546"/>
      <c r="L2546"/>
    </row>
    <row r="2547" spans="2:12" x14ac:dyDescent="0.2">
      <c r="B2547"/>
      <c r="C2547"/>
      <c r="D2547"/>
      <c r="E2547"/>
      <c r="F2547"/>
      <c r="G2547"/>
      <c r="H2547"/>
      <c r="I2547"/>
      <c r="J2547"/>
      <c r="K2547"/>
      <c r="L2547"/>
    </row>
    <row r="2548" spans="2:12" x14ac:dyDescent="0.2">
      <c r="B2548"/>
      <c r="C2548"/>
      <c r="D2548"/>
      <c r="E2548"/>
      <c r="F2548"/>
      <c r="G2548"/>
      <c r="H2548"/>
      <c r="I2548"/>
      <c r="J2548"/>
      <c r="K2548"/>
      <c r="L2548"/>
    </row>
    <row r="2549" spans="2:12" x14ac:dyDescent="0.2">
      <c r="B2549"/>
      <c r="C2549"/>
      <c r="D2549"/>
      <c r="E2549"/>
      <c r="F2549"/>
      <c r="G2549"/>
      <c r="H2549"/>
      <c r="I2549"/>
      <c r="J2549"/>
      <c r="K2549"/>
      <c r="L2549"/>
    </row>
    <row r="2550" spans="2:12" x14ac:dyDescent="0.2">
      <c r="B2550"/>
      <c r="C2550"/>
      <c r="D2550"/>
      <c r="E2550"/>
      <c r="F2550"/>
      <c r="G2550"/>
      <c r="H2550"/>
      <c r="I2550"/>
      <c r="J2550"/>
      <c r="K2550"/>
      <c r="L2550"/>
    </row>
    <row r="2551" spans="2:12" x14ac:dyDescent="0.2">
      <c r="B2551"/>
      <c r="C2551"/>
      <c r="D2551"/>
      <c r="E2551"/>
      <c r="F2551"/>
      <c r="G2551"/>
      <c r="H2551"/>
      <c r="I2551"/>
      <c r="J2551"/>
      <c r="K2551"/>
      <c r="L2551"/>
    </row>
    <row r="2552" spans="2:12" x14ac:dyDescent="0.2">
      <c r="B2552"/>
      <c r="C2552"/>
      <c r="D2552"/>
      <c r="E2552"/>
      <c r="F2552"/>
      <c r="G2552"/>
      <c r="H2552"/>
      <c r="I2552"/>
      <c r="J2552"/>
      <c r="K2552"/>
      <c r="L2552"/>
    </row>
    <row r="2553" spans="2:12" x14ac:dyDescent="0.2">
      <c r="B2553"/>
      <c r="C2553"/>
      <c r="D2553"/>
      <c r="E2553"/>
      <c r="F2553"/>
      <c r="G2553"/>
      <c r="H2553"/>
      <c r="I2553"/>
      <c r="J2553"/>
      <c r="K2553"/>
      <c r="L2553"/>
    </row>
    <row r="2554" spans="2:12" x14ac:dyDescent="0.2">
      <c r="B2554"/>
      <c r="C2554"/>
      <c r="D2554"/>
      <c r="E2554"/>
      <c r="F2554"/>
      <c r="G2554"/>
      <c r="H2554"/>
      <c r="I2554"/>
      <c r="J2554"/>
      <c r="K2554"/>
      <c r="L2554"/>
    </row>
    <row r="2555" spans="2:12" x14ac:dyDescent="0.2">
      <c r="B2555"/>
      <c r="C2555"/>
      <c r="D2555"/>
      <c r="E2555"/>
      <c r="F2555"/>
      <c r="G2555"/>
      <c r="H2555"/>
      <c r="I2555"/>
      <c r="J2555"/>
      <c r="K2555"/>
      <c r="L2555"/>
    </row>
    <row r="2556" spans="2:12" x14ac:dyDescent="0.2">
      <c r="B2556"/>
      <c r="C2556"/>
      <c r="D2556"/>
      <c r="E2556"/>
      <c r="F2556"/>
      <c r="G2556"/>
      <c r="H2556"/>
      <c r="I2556"/>
      <c r="J2556"/>
      <c r="K2556"/>
      <c r="L2556"/>
    </row>
    <row r="2557" spans="2:12" x14ac:dyDescent="0.2">
      <c r="B2557"/>
      <c r="C2557"/>
      <c r="D2557"/>
      <c r="E2557"/>
      <c r="F2557"/>
      <c r="G2557"/>
      <c r="H2557"/>
      <c r="I2557"/>
      <c r="J2557"/>
      <c r="K2557"/>
      <c r="L2557"/>
    </row>
    <row r="2558" spans="2:12" x14ac:dyDescent="0.2">
      <c r="B2558"/>
      <c r="C2558"/>
      <c r="D2558"/>
      <c r="E2558"/>
      <c r="F2558"/>
      <c r="G2558"/>
      <c r="H2558"/>
      <c r="I2558"/>
      <c r="J2558"/>
      <c r="K2558"/>
      <c r="L2558"/>
    </row>
    <row r="2559" spans="2:12" x14ac:dyDescent="0.2">
      <c r="B2559"/>
      <c r="C2559"/>
      <c r="D2559"/>
      <c r="E2559"/>
      <c r="F2559"/>
      <c r="G2559"/>
      <c r="H2559"/>
      <c r="I2559"/>
      <c r="J2559"/>
      <c r="K2559"/>
      <c r="L2559"/>
    </row>
    <row r="2560" spans="2:12" x14ac:dyDescent="0.2">
      <c r="B2560"/>
      <c r="C2560"/>
      <c r="D2560"/>
      <c r="E2560"/>
      <c r="F2560"/>
      <c r="G2560"/>
      <c r="H2560"/>
      <c r="I2560"/>
      <c r="J2560"/>
      <c r="K2560"/>
      <c r="L2560"/>
    </row>
    <row r="2561" spans="2:12" x14ac:dyDescent="0.2">
      <c r="B2561"/>
      <c r="C2561"/>
      <c r="D2561"/>
      <c r="E2561"/>
      <c r="F2561"/>
      <c r="G2561"/>
      <c r="H2561"/>
      <c r="I2561"/>
      <c r="J2561"/>
      <c r="K2561"/>
      <c r="L2561"/>
    </row>
    <row r="2562" spans="2:12" x14ac:dyDescent="0.2">
      <c r="B2562"/>
      <c r="C2562"/>
      <c r="D2562"/>
      <c r="E2562"/>
      <c r="F2562"/>
      <c r="G2562"/>
      <c r="H2562"/>
      <c r="I2562"/>
      <c r="J2562"/>
      <c r="K2562"/>
      <c r="L2562"/>
    </row>
    <row r="2563" spans="2:12" x14ac:dyDescent="0.2">
      <c r="B2563"/>
      <c r="C2563"/>
      <c r="D2563"/>
      <c r="E2563"/>
      <c r="F2563"/>
      <c r="G2563"/>
      <c r="H2563"/>
      <c r="I2563"/>
      <c r="J2563"/>
      <c r="K2563"/>
      <c r="L2563"/>
    </row>
    <row r="2564" spans="2:12" x14ac:dyDescent="0.2">
      <c r="B2564"/>
      <c r="C2564"/>
      <c r="D2564"/>
      <c r="E2564"/>
      <c r="F2564"/>
      <c r="G2564"/>
      <c r="H2564"/>
      <c r="I2564"/>
      <c r="J2564"/>
      <c r="K2564"/>
      <c r="L2564"/>
    </row>
    <row r="2565" spans="2:12" x14ac:dyDescent="0.2">
      <c r="B2565"/>
      <c r="C2565"/>
      <c r="D2565"/>
      <c r="E2565"/>
      <c r="F2565"/>
      <c r="G2565"/>
      <c r="H2565"/>
      <c r="I2565"/>
      <c r="J2565"/>
      <c r="K2565"/>
      <c r="L2565"/>
    </row>
    <row r="2566" spans="2:12" x14ac:dyDescent="0.2">
      <c r="B2566"/>
      <c r="C2566"/>
      <c r="D2566"/>
      <c r="E2566"/>
      <c r="F2566"/>
      <c r="G2566"/>
      <c r="H2566"/>
      <c r="I2566"/>
      <c r="J2566"/>
      <c r="K2566"/>
      <c r="L2566"/>
    </row>
    <row r="2567" spans="2:12" x14ac:dyDescent="0.2">
      <c r="B2567"/>
      <c r="C2567"/>
      <c r="D2567"/>
      <c r="E2567"/>
      <c r="F2567"/>
      <c r="G2567"/>
      <c r="H2567"/>
      <c r="I2567"/>
      <c r="J2567"/>
      <c r="K2567"/>
      <c r="L2567"/>
    </row>
    <row r="2568" spans="2:12" x14ac:dyDescent="0.2">
      <c r="B2568"/>
      <c r="C2568"/>
      <c r="D2568"/>
      <c r="E2568"/>
      <c r="F2568"/>
      <c r="G2568"/>
      <c r="H2568"/>
      <c r="I2568"/>
      <c r="J2568"/>
      <c r="K2568"/>
      <c r="L2568"/>
    </row>
    <row r="2569" spans="2:12" x14ac:dyDescent="0.2">
      <c r="B2569"/>
      <c r="C2569"/>
      <c r="D2569"/>
      <c r="E2569"/>
      <c r="F2569"/>
      <c r="G2569"/>
      <c r="H2569"/>
      <c r="I2569"/>
      <c r="J2569"/>
      <c r="K2569"/>
      <c r="L2569"/>
    </row>
    <row r="2570" spans="2:12" x14ac:dyDescent="0.2">
      <c r="B2570"/>
      <c r="C2570"/>
      <c r="D2570"/>
      <c r="E2570"/>
      <c r="F2570"/>
      <c r="G2570"/>
      <c r="H2570"/>
      <c r="I2570"/>
      <c r="J2570"/>
      <c r="K2570"/>
      <c r="L2570"/>
    </row>
    <row r="2571" spans="2:12" x14ac:dyDescent="0.2">
      <c r="B2571"/>
      <c r="C2571"/>
      <c r="D2571"/>
      <c r="E2571"/>
      <c r="F2571"/>
      <c r="G2571"/>
      <c r="H2571"/>
      <c r="I2571"/>
      <c r="J2571"/>
      <c r="K2571"/>
      <c r="L2571"/>
    </row>
    <row r="2572" spans="2:12" x14ac:dyDescent="0.2">
      <c r="B2572"/>
      <c r="C2572"/>
      <c r="D2572"/>
      <c r="E2572"/>
      <c r="F2572"/>
      <c r="G2572"/>
      <c r="H2572"/>
      <c r="I2572"/>
      <c r="J2572"/>
      <c r="K2572"/>
      <c r="L2572"/>
    </row>
    <row r="2573" spans="2:12" x14ac:dyDescent="0.2">
      <c r="B2573"/>
      <c r="C2573"/>
      <c r="D2573"/>
      <c r="E2573"/>
      <c r="F2573"/>
      <c r="G2573"/>
      <c r="H2573"/>
      <c r="I2573"/>
      <c r="J2573"/>
      <c r="K2573"/>
      <c r="L2573"/>
    </row>
    <row r="2574" spans="2:12" x14ac:dyDescent="0.2">
      <c r="B2574"/>
      <c r="C2574"/>
      <c r="D2574"/>
      <c r="E2574"/>
      <c r="F2574"/>
      <c r="G2574"/>
      <c r="H2574"/>
      <c r="I2574"/>
      <c r="J2574"/>
      <c r="K2574"/>
      <c r="L2574"/>
    </row>
    <row r="2575" spans="2:12" x14ac:dyDescent="0.2">
      <c r="B2575"/>
      <c r="C2575"/>
      <c r="D2575"/>
      <c r="E2575"/>
      <c r="F2575"/>
      <c r="G2575"/>
      <c r="H2575"/>
      <c r="I2575"/>
      <c r="J2575"/>
      <c r="K2575"/>
      <c r="L2575"/>
    </row>
    <row r="2576" spans="2:12" x14ac:dyDescent="0.2">
      <c r="B2576"/>
      <c r="C2576"/>
      <c r="D2576"/>
      <c r="E2576"/>
      <c r="F2576"/>
      <c r="G2576"/>
      <c r="H2576"/>
      <c r="I2576"/>
      <c r="J2576"/>
      <c r="K2576"/>
      <c r="L2576"/>
    </row>
    <row r="2577" spans="2:12" x14ac:dyDescent="0.2">
      <c r="B2577"/>
      <c r="C2577"/>
      <c r="D2577"/>
      <c r="E2577"/>
      <c r="F2577"/>
      <c r="G2577"/>
      <c r="H2577"/>
      <c r="I2577"/>
      <c r="J2577"/>
      <c r="K2577"/>
      <c r="L2577"/>
    </row>
    <row r="2578" spans="2:12" x14ac:dyDescent="0.2">
      <c r="B2578"/>
      <c r="C2578"/>
      <c r="D2578"/>
      <c r="E2578"/>
      <c r="F2578"/>
      <c r="G2578"/>
      <c r="H2578"/>
      <c r="I2578"/>
      <c r="J2578"/>
      <c r="K2578"/>
      <c r="L2578"/>
    </row>
    <row r="2579" spans="2:12" x14ac:dyDescent="0.2">
      <c r="B2579"/>
      <c r="C2579"/>
      <c r="D2579"/>
      <c r="E2579"/>
      <c r="F2579"/>
      <c r="G2579"/>
      <c r="H2579"/>
      <c r="I2579"/>
      <c r="J2579"/>
      <c r="K2579"/>
      <c r="L2579"/>
    </row>
    <row r="2580" spans="2:12" x14ac:dyDescent="0.2">
      <c r="B2580"/>
      <c r="C2580"/>
      <c r="D2580"/>
      <c r="E2580"/>
      <c r="F2580"/>
      <c r="G2580"/>
      <c r="H2580"/>
      <c r="I2580"/>
      <c r="J2580"/>
      <c r="K2580"/>
      <c r="L2580"/>
    </row>
    <row r="2581" spans="2:12" x14ac:dyDescent="0.2">
      <c r="B2581"/>
      <c r="C2581"/>
      <c r="D2581"/>
      <c r="E2581"/>
      <c r="F2581"/>
      <c r="G2581"/>
      <c r="H2581"/>
      <c r="I2581"/>
      <c r="J2581"/>
      <c r="K2581"/>
      <c r="L2581"/>
    </row>
    <row r="2582" spans="2:12" x14ac:dyDescent="0.2">
      <c r="B2582"/>
      <c r="C2582"/>
      <c r="D2582"/>
      <c r="E2582"/>
      <c r="F2582"/>
      <c r="G2582"/>
      <c r="H2582"/>
      <c r="I2582"/>
      <c r="J2582"/>
      <c r="K2582"/>
      <c r="L2582"/>
    </row>
    <row r="2583" spans="2:12" x14ac:dyDescent="0.2">
      <c r="B2583"/>
      <c r="C2583"/>
      <c r="D2583"/>
      <c r="E2583"/>
      <c r="F2583"/>
      <c r="G2583"/>
      <c r="H2583"/>
      <c r="I2583"/>
      <c r="J2583"/>
      <c r="K2583"/>
      <c r="L2583"/>
    </row>
    <row r="2584" spans="2:12" x14ac:dyDescent="0.2">
      <c r="B2584"/>
      <c r="C2584"/>
      <c r="D2584"/>
      <c r="E2584"/>
      <c r="F2584"/>
      <c r="G2584"/>
      <c r="H2584"/>
      <c r="I2584"/>
      <c r="J2584"/>
      <c r="K2584"/>
      <c r="L2584"/>
    </row>
    <row r="2585" spans="2:12" x14ac:dyDescent="0.2">
      <c r="B2585"/>
      <c r="C2585"/>
      <c r="D2585"/>
      <c r="E2585"/>
      <c r="F2585"/>
      <c r="G2585"/>
      <c r="H2585"/>
      <c r="I2585"/>
      <c r="J2585"/>
      <c r="K2585"/>
      <c r="L2585"/>
    </row>
    <row r="2586" spans="2:12" x14ac:dyDescent="0.2">
      <c r="B2586"/>
      <c r="C2586"/>
      <c r="D2586"/>
      <c r="E2586"/>
      <c r="F2586"/>
      <c r="G2586"/>
      <c r="H2586"/>
      <c r="I2586"/>
      <c r="J2586"/>
      <c r="K2586"/>
      <c r="L2586"/>
    </row>
    <row r="2587" spans="2:12" x14ac:dyDescent="0.2">
      <c r="B2587"/>
      <c r="C2587"/>
      <c r="D2587"/>
      <c r="E2587"/>
      <c r="F2587"/>
      <c r="G2587"/>
      <c r="H2587"/>
      <c r="I2587"/>
      <c r="J2587"/>
      <c r="K2587"/>
      <c r="L2587"/>
    </row>
    <row r="2588" spans="2:12" x14ac:dyDescent="0.2">
      <c r="B2588"/>
      <c r="C2588"/>
      <c r="D2588"/>
      <c r="E2588"/>
      <c r="F2588"/>
      <c r="G2588"/>
      <c r="H2588"/>
      <c r="I2588"/>
      <c r="J2588"/>
      <c r="K2588"/>
      <c r="L2588"/>
    </row>
    <row r="2589" spans="2:12" x14ac:dyDescent="0.2">
      <c r="B2589"/>
      <c r="C2589"/>
      <c r="D2589"/>
      <c r="E2589"/>
      <c r="F2589"/>
      <c r="G2589"/>
      <c r="H2589"/>
      <c r="I2589"/>
      <c r="J2589"/>
      <c r="K2589"/>
      <c r="L2589"/>
    </row>
    <row r="2590" spans="2:12" x14ac:dyDescent="0.2">
      <c r="B2590"/>
      <c r="C2590"/>
      <c r="D2590"/>
      <c r="E2590"/>
      <c r="F2590"/>
      <c r="G2590"/>
      <c r="H2590"/>
      <c r="I2590"/>
      <c r="J2590"/>
      <c r="K2590"/>
      <c r="L2590"/>
    </row>
    <row r="2591" spans="2:12" x14ac:dyDescent="0.2">
      <c r="B2591"/>
      <c r="C2591"/>
      <c r="D2591"/>
      <c r="E2591"/>
      <c r="F2591"/>
      <c r="G2591"/>
      <c r="H2591"/>
      <c r="I2591"/>
      <c r="J2591"/>
      <c r="K2591"/>
      <c r="L2591"/>
    </row>
    <row r="2592" spans="2:12" x14ac:dyDescent="0.2">
      <c r="B2592"/>
      <c r="C2592"/>
      <c r="D2592"/>
      <c r="E2592"/>
      <c r="F2592"/>
      <c r="G2592"/>
      <c r="H2592"/>
      <c r="I2592"/>
      <c r="J2592"/>
      <c r="K2592"/>
      <c r="L2592"/>
    </row>
    <row r="2593" spans="2:12" x14ac:dyDescent="0.2">
      <c r="B2593"/>
      <c r="C2593"/>
      <c r="D2593"/>
      <c r="E2593"/>
      <c r="F2593"/>
      <c r="G2593"/>
      <c r="H2593"/>
      <c r="I2593"/>
      <c r="J2593"/>
      <c r="K2593"/>
      <c r="L2593"/>
    </row>
    <row r="2594" spans="2:12" x14ac:dyDescent="0.2">
      <c r="B2594"/>
      <c r="C2594"/>
      <c r="D2594"/>
      <c r="E2594"/>
      <c r="F2594"/>
      <c r="G2594"/>
      <c r="H2594"/>
      <c r="I2594"/>
      <c r="J2594"/>
      <c r="K2594"/>
      <c r="L2594"/>
    </row>
    <row r="2595" spans="2:12" x14ac:dyDescent="0.2">
      <c r="B2595"/>
      <c r="C2595"/>
      <c r="D2595"/>
      <c r="E2595"/>
      <c r="F2595"/>
      <c r="G2595"/>
      <c r="H2595"/>
      <c r="I2595"/>
      <c r="J2595"/>
      <c r="K2595"/>
      <c r="L2595"/>
    </row>
    <row r="2596" spans="2:12" x14ac:dyDescent="0.2">
      <c r="B2596"/>
      <c r="C2596"/>
      <c r="D2596"/>
      <c r="E2596"/>
      <c r="F2596"/>
      <c r="G2596"/>
      <c r="H2596"/>
      <c r="I2596"/>
      <c r="J2596"/>
      <c r="K2596"/>
      <c r="L2596"/>
    </row>
    <row r="2597" spans="2:12" x14ac:dyDescent="0.2">
      <c r="B2597"/>
      <c r="C2597"/>
      <c r="D2597"/>
      <c r="E2597"/>
      <c r="F2597"/>
      <c r="G2597"/>
      <c r="H2597"/>
      <c r="I2597"/>
      <c r="J2597"/>
      <c r="K2597"/>
      <c r="L2597"/>
    </row>
    <row r="2598" spans="2:12" x14ac:dyDescent="0.2">
      <c r="B2598"/>
      <c r="C2598"/>
      <c r="D2598"/>
      <c r="E2598"/>
      <c r="F2598"/>
      <c r="G2598"/>
      <c r="H2598"/>
      <c r="I2598"/>
      <c r="J2598"/>
      <c r="K2598"/>
      <c r="L2598"/>
    </row>
    <row r="2599" spans="2:12" x14ac:dyDescent="0.2">
      <c r="B2599"/>
      <c r="C2599"/>
      <c r="D2599"/>
      <c r="E2599"/>
      <c r="F2599"/>
      <c r="G2599"/>
      <c r="H2599"/>
      <c r="I2599"/>
      <c r="J2599"/>
      <c r="K2599"/>
      <c r="L2599"/>
    </row>
    <row r="2600" spans="2:12" x14ac:dyDescent="0.2">
      <c r="B2600"/>
      <c r="C2600"/>
      <c r="D2600"/>
      <c r="E2600"/>
      <c r="F2600"/>
      <c r="G2600"/>
      <c r="H2600"/>
      <c r="I2600"/>
      <c r="J2600"/>
      <c r="K2600"/>
      <c r="L2600"/>
    </row>
    <row r="2601" spans="2:12" x14ac:dyDescent="0.2">
      <c r="B2601"/>
      <c r="C2601"/>
      <c r="D2601"/>
      <c r="E2601"/>
      <c r="F2601"/>
      <c r="G2601"/>
      <c r="H2601"/>
      <c r="I2601"/>
      <c r="J2601"/>
      <c r="K2601"/>
      <c r="L2601"/>
    </row>
    <row r="2602" spans="2:12" x14ac:dyDescent="0.2">
      <c r="B2602"/>
      <c r="C2602"/>
      <c r="D2602"/>
      <c r="E2602"/>
      <c r="F2602"/>
      <c r="G2602"/>
      <c r="H2602"/>
      <c r="I2602"/>
      <c r="J2602"/>
      <c r="K2602"/>
      <c r="L2602"/>
    </row>
    <row r="2603" spans="2:12" x14ac:dyDescent="0.2">
      <c r="B2603"/>
      <c r="C2603"/>
      <c r="D2603"/>
      <c r="E2603"/>
      <c r="F2603"/>
      <c r="G2603"/>
      <c r="H2603"/>
      <c r="I2603"/>
      <c r="J2603"/>
      <c r="K2603"/>
      <c r="L2603"/>
    </row>
    <row r="2604" spans="2:12" x14ac:dyDescent="0.2">
      <c r="B2604"/>
      <c r="C2604"/>
      <c r="D2604"/>
      <c r="E2604"/>
      <c r="F2604"/>
      <c r="G2604"/>
      <c r="H2604"/>
      <c r="I2604"/>
      <c r="J2604"/>
      <c r="K2604"/>
      <c r="L2604"/>
    </row>
    <row r="2605" spans="2:12" x14ac:dyDescent="0.2">
      <c r="B2605"/>
      <c r="C2605"/>
      <c r="D2605"/>
      <c r="E2605"/>
      <c r="F2605"/>
      <c r="G2605"/>
      <c r="H2605"/>
      <c r="I2605"/>
      <c r="J2605"/>
      <c r="K2605"/>
      <c r="L2605"/>
    </row>
    <row r="2606" spans="2:12" x14ac:dyDescent="0.2">
      <c r="B2606"/>
      <c r="C2606"/>
      <c r="D2606"/>
      <c r="E2606"/>
      <c r="F2606"/>
      <c r="G2606"/>
      <c r="H2606"/>
      <c r="I2606"/>
      <c r="J2606"/>
      <c r="K2606"/>
      <c r="L2606"/>
    </row>
    <row r="2607" spans="2:12" x14ac:dyDescent="0.2">
      <c r="B2607"/>
      <c r="C2607"/>
      <c r="D2607"/>
      <c r="E2607"/>
      <c r="F2607"/>
      <c r="G2607"/>
      <c r="H2607"/>
      <c r="I2607"/>
      <c r="J2607"/>
      <c r="K2607"/>
      <c r="L2607"/>
    </row>
    <row r="2608" spans="2:12" x14ac:dyDescent="0.2">
      <c r="B2608"/>
      <c r="C2608"/>
      <c r="D2608"/>
      <c r="E2608"/>
      <c r="F2608"/>
      <c r="G2608"/>
      <c r="H2608"/>
      <c r="I2608"/>
      <c r="J2608"/>
      <c r="K2608"/>
      <c r="L2608"/>
    </row>
    <row r="2609" spans="2:12" x14ac:dyDescent="0.2">
      <c r="B2609"/>
      <c r="C2609"/>
      <c r="D2609"/>
      <c r="E2609"/>
      <c r="F2609"/>
      <c r="G2609"/>
      <c r="H2609"/>
      <c r="I2609"/>
      <c r="J2609"/>
      <c r="K2609"/>
      <c r="L2609"/>
    </row>
    <row r="2610" spans="2:12" x14ac:dyDescent="0.2">
      <c r="B2610"/>
      <c r="C2610"/>
      <c r="D2610"/>
      <c r="E2610"/>
      <c r="F2610"/>
      <c r="G2610"/>
      <c r="H2610"/>
      <c r="I2610"/>
      <c r="J2610"/>
      <c r="K2610"/>
      <c r="L2610"/>
    </row>
    <row r="2611" spans="2:12" x14ac:dyDescent="0.2">
      <c r="B2611"/>
      <c r="C2611"/>
      <c r="D2611"/>
      <c r="E2611"/>
      <c r="F2611"/>
      <c r="G2611"/>
      <c r="H2611"/>
      <c r="I2611"/>
      <c r="J2611"/>
      <c r="K2611"/>
      <c r="L2611"/>
    </row>
    <row r="2612" spans="2:12" x14ac:dyDescent="0.2">
      <c r="B2612"/>
      <c r="C2612"/>
      <c r="D2612"/>
      <c r="E2612"/>
      <c r="F2612"/>
      <c r="G2612"/>
      <c r="H2612"/>
      <c r="I2612"/>
      <c r="J2612"/>
      <c r="K2612"/>
      <c r="L2612"/>
    </row>
    <row r="2613" spans="2:12" x14ac:dyDescent="0.2">
      <c r="B2613"/>
      <c r="C2613"/>
      <c r="D2613"/>
      <c r="E2613"/>
      <c r="F2613"/>
      <c r="G2613"/>
      <c r="H2613"/>
      <c r="I2613"/>
      <c r="J2613"/>
      <c r="K2613"/>
      <c r="L2613"/>
    </row>
    <row r="2614" spans="2:12" x14ac:dyDescent="0.2">
      <c r="B2614"/>
      <c r="C2614"/>
      <c r="D2614"/>
      <c r="E2614"/>
      <c r="F2614"/>
      <c r="G2614"/>
      <c r="H2614"/>
      <c r="I2614"/>
      <c r="J2614"/>
      <c r="K2614"/>
      <c r="L2614"/>
    </row>
    <row r="2615" spans="2:12" x14ac:dyDescent="0.2">
      <c r="B2615"/>
      <c r="C2615"/>
      <c r="D2615"/>
      <c r="E2615"/>
      <c r="F2615"/>
      <c r="G2615"/>
      <c r="H2615"/>
      <c r="I2615"/>
      <c r="J2615"/>
      <c r="K2615"/>
      <c r="L2615"/>
    </row>
    <row r="2616" spans="2:12" x14ac:dyDescent="0.2">
      <c r="B2616"/>
      <c r="C2616"/>
      <c r="D2616"/>
      <c r="E2616"/>
      <c r="F2616"/>
      <c r="G2616"/>
      <c r="H2616"/>
      <c r="I2616"/>
      <c r="J2616"/>
      <c r="K2616"/>
      <c r="L2616"/>
    </row>
    <row r="2617" spans="2:12" x14ac:dyDescent="0.2">
      <c r="B2617"/>
      <c r="C2617"/>
      <c r="D2617"/>
      <c r="E2617"/>
      <c r="F2617"/>
      <c r="G2617"/>
      <c r="H2617"/>
      <c r="I2617"/>
      <c r="J2617"/>
      <c r="K2617"/>
      <c r="L2617"/>
    </row>
    <row r="2618" spans="2:12" x14ac:dyDescent="0.2">
      <c r="B2618"/>
      <c r="C2618"/>
      <c r="D2618"/>
      <c r="E2618"/>
      <c r="F2618"/>
      <c r="G2618"/>
      <c r="H2618"/>
      <c r="I2618"/>
      <c r="J2618"/>
      <c r="K2618"/>
      <c r="L2618"/>
    </row>
    <row r="2619" spans="2:12" x14ac:dyDescent="0.2">
      <c r="B2619"/>
      <c r="C2619"/>
      <c r="D2619"/>
      <c r="E2619"/>
      <c r="F2619"/>
      <c r="G2619"/>
      <c r="H2619"/>
      <c r="I2619"/>
      <c r="J2619"/>
      <c r="K2619"/>
      <c r="L2619"/>
    </row>
    <row r="2620" spans="2:12" x14ac:dyDescent="0.2">
      <c r="B2620"/>
      <c r="C2620"/>
      <c r="D2620"/>
      <c r="E2620"/>
      <c r="F2620"/>
      <c r="G2620"/>
      <c r="H2620"/>
      <c r="I2620"/>
      <c r="J2620"/>
      <c r="K2620"/>
      <c r="L2620"/>
    </row>
    <row r="2621" spans="2:12" x14ac:dyDescent="0.2">
      <c r="B2621"/>
      <c r="C2621"/>
      <c r="D2621"/>
      <c r="E2621"/>
      <c r="F2621"/>
      <c r="G2621"/>
      <c r="H2621"/>
      <c r="I2621"/>
      <c r="J2621"/>
      <c r="K2621"/>
      <c r="L2621"/>
    </row>
    <row r="2622" spans="2:12" x14ac:dyDescent="0.2">
      <c r="B2622"/>
      <c r="C2622"/>
      <c r="D2622"/>
      <c r="E2622"/>
      <c r="F2622"/>
      <c r="G2622"/>
      <c r="H2622"/>
      <c r="I2622"/>
      <c r="J2622"/>
      <c r="K2622"/>
      <c r="L2622"/>
    </row>
    <row r="2623" spans="2:12" x14ac:dyDescent="0.2">
      <c r="B2623"/>
      <c r="C2623"/>
      <c r="D2623"/>
      <c r="E2623"/>
      <c r="F2623"/>
      <c r="G2623"/>
      <c r="H2623"/>
      <c r="I2623"/>
      <c r="J2623"/>
      <c r="K2623"/>
      <c r="L2623"/>
    </row>
    <row r="2624" spans="2:12" x14ac:dyDescent="0.2">
      <c r="B2624"/>
      <c r="C2624"/>
      <c r="D2624"/>
      <c r="E2624"/>
      <c r="F2624"/>
      <c r="G2624"/>
      <c r="H2624"/>
      <c r="I2624"/>
      <c r="J2624"/>
      <c r="K2624"/>
      <c r="L2624"/>
    </row>
    <row r="2625" spans="2:12" x14ac:dyDescent="0.2">
      <c r="B2625"/>
      <c r="C2625"/>
      <c r="D2625"/>
      <c r="E2625"/>
      <c r="F2625"/>
      <c r="G2625"/>
      <c r="H2625"/>
      <c r="I2625"/>
      <c r="J2625"/>
      <c r="K2625"/>
      <c r="L2625"/>
    </row>
    <row r="2626" spans="2:12" x14ac:dyDescent="0.2">
      <c r="B2626"/>
      <c r="C2626"/>
      <c r="D2626"/>
      <c r="E2626"/>
      <c r="F2626"/>
      <c r="G2626"/>
      <c r="H2626"/>
      <c r="I2626"/>
      <c r="J2626"/>
      <c r="K2626"/>
      <c r="L2626"/>
    </row>
    <row r="2627" spans="2:12" x14ac:dyDescent="0.2">
      <c r="B2627"/>
      <c r="C2627"/>
      <c r="D2627"/>
      <c r="E2627"/>
      <c r="F2627"/>
      <c r="G2627"/>
      <c r="H2627"/>
      <c r="I2627"/>
      <c r="J2627"/>
      <c r="K2627"/>
      <c r="L2627"/>
    </row>
    <row r="2628" spans="2:12" x14ac:dyDescent="0.2">
      <c r="B2628"/>
      <c r="C2628"/>
      <c r="D2628"/>
      <c r="E2628"/>
      <c r="F2628"/>
      <c r="G2628"/>
      <c r="H2628"/>
      <c r="I2628"/>
      <c r="J2628"/>
      <c r="K2628"/>
      <c r="L2628"/>
    </row>
    <row r="2629" spans="2:12" x14ac:dyDescent="0.2">
      <c r="B2629"/>
      <c r="C2629"/>
      <c r="D2629"/>
      <c r="E2629"/>
      <c r="F2629"/>
      <c r="G2629"/>
      <c r="H2629"/>
      <c r="I2629"/>
      <c r="J2629"/>
      <c r="K2629"/>
      <c r="L2629"/>
    </row>
    <row r="2630" spans="2:12" x14ac:dyDescent="0.2">
      <c r="B2630"/>
      <c r="C2630"/>
      <c r="D2630"/>
      <c r="E2630"/>
      <c r="F2630"/>
      <c r="G2630"/>
      <c r="H2630"/>
      <c r="I2630"/>
      <c r="J2630"/>
      <c r="K2630"/>
      <c r="L2630"/>
    </row>
    <row r="2631" spans="2:12" x14ac:dyDescent="0.2">
      <c r="B2631"/>
      <c r="C2631"/>
      <c r="D2631"/>
      <c r="E2631"/>
      <c r="F2631"/>
      <c r="G2631"/>
      <c r="H2631"/>
      <c r="I2631"/>
      <c r="J2631"/>
      <c r="K2631"/>
      <c r="L2631"/>
    </row>
    <row r="2632" spans="2:12" x14ac:dyDescent="0.2">
      <c r="B2632"/>
      <c r="C2632"/>
      <c r="D2632"/>
      <c r="E2632"/>
      <c r="F2632"/>
      <c r="G2632"/>
      <c r="H2632"/>
      <c r="I2632"/>
      <c r="J2632"/>
      <c r="K2632"/>
      <c r="L2632"/>
    </row>
    <row r="2633" spans="2:12" x14ac:dyDescent="0.2">
      <c r="B2633"/>
      <c r="C2633"/>
      <c r="D2633"/>
      <c r="E2633"/>
      <c r="F2633"/>
      <c r="G2633"/>
      <c r="H2633"/>
      <c r="I2633"/>
      <c r="J2633"/>
      <c r="K2633"/>
      <c r="L2633"/>
    </row>
    <row r="2634" spans="2:12" x14ac:dyDescent="0.2">
      <c r="B2634"/>
      <c r="C2634"/>
      <c r="D2634"/>
      <c r="E2634"/>
      <c r="F2634"/>
      <c r="G2634"/>
      <c r="H2634"/>
      <c r="I2634"/>
      <c r="J2634"/>
      <c r="K2634"/>
      <c r="L2634"/>
    </row>
    <row r="2635" spans="2:12" x14ac:dyDescent="0.2">
      <c r="B2635"/>
      <c r="C2635"/>
      <c r="D2635"/>
      <c r="E2635"/>
      <c r="F2635"/>
      <c r="G2635"/>
      <c r="H2635"/>
      <c r="I2635"/>
      <c r="J2635"/>
      <c r="K2635"/>
      <c r="L2635"/>
    </row>
    <row r="2636" spans="2:12" x14ac:dyDescent="0.2">
      <c r="B2636"/>
      <c r="C2636"/>
      <c r="D2636"/>
      <c r="E2636"/>
      <c r="F2636"/>
      <c r="G2636"/>
      <c r="H2636"/>
      <c r="I2636"/>
      <c r="J2636"/>
      <c r="K2636"/>
      <c r="L2636"/>
    </row>
    <row r="2637" spans="2:12" x14ac:dyDescent="0.2">
      <c r="B2637"/>
      <c r="C2637"/>
      <c r="D2637"/>
      <c r="E2637"/>
      <c r="F2637"/>
      <c r="G2637"/>
      <c r="H2637"/>
      <c r="I2637"/>
      <c r="J2637"/>
      <c r="K2637"/>
      <c r="L2637"/>
    </row>
    <row r="2638" spans="2:12" x14ac:dyDescent="0.2">
      <c r="B2638"/>
      <c r="C2638"/>
      <c r="D2638"/>
      <c r="E2638"/>
      <c r="F2638"/>
      <c r="G2638"/>
      <c r="H2638"/>
      <c r="I2638"/>
      <c r="J2638"/>
      <c r="K2638"/>
      <c r="L2638"/>
    </row>
    <row r="2639" spans="2:12" x14ac:dyDescent="0.2">
      <c r="B2639"/>
      <c r="C2639"/>
      <c r="D2639"/>
      <c r="E2639"/>
      <c r="F2639"/>
      <c r="G2639"/>
      <c r="H2639"/>
      <c r="I2639"/>
      <c r="J2639"/>
      <c r="K2639"/>
      <c r="L2639"/>
    </row>
    <row r="2640" spans="2:12" x14ac:dyDescent="0.2">
      <c r="B2640"/>
      <c r="C2640"/>
      <c r="D2640"/>
      <c r="E2640"/>
      <c r="F2640"/>
      <c r="G2640"/>
      <c r="H2640"/>
      <c r="I2640"/>
      <c r="J2640"/>
      <c r="K2640"/>
      <c r="L2640"/>
    </row>
    <row r="2641" spans="2:12" x14ac:dyDescent="0.2">
      <c r="B2641"/>
      <c r="C2641"/>
      <c r="D2641"/>
      <c r="E2641"/>
      <c r="F2641"/>
      <c r="G2641"/>
      <c r="H2641"/>
      <c r="I2641"/>
      <c r="J2641"/>
      <c r="K2641"/>
      <c r="L2641"/>
    </row>
    <row r="2642" spans="2:12" x14ac:dyDescent="0.2">
      <c r="B2642"/>
      <c r="C2642"/>
      <c r="D2642"/>
      <c r="E2642"/>
      <c r="F2642"/>
      <c r="G2642"/>
      <c r="H2642"/>
      <c r="I2642"/>
      <c r="J2642"/>
      <c r="K2642"/>
      <c r="L2642"/>
    </row>
    <row r="2643" spans="2:12" x14ac:dyDescent="0.2">
      <c r="B2643"/>
      <c r="C2643"/>
      <c r="D2643"/>
      <c r="E2643"/>
      <c r="F2643"/>
      <c r="G2643"/>
      <c r="H2643"/>
      <c r="I2643"/>
      <c r="J2643"/>
      <c r="K2643"/>
      <c r="L2643"/>
    </row>
    <row r="2644" spans="2:12" x14ac:dyDescent="0.2">
      <c r="B2644"/>
      <c r="C2644"/>
      <c r="D2644"/>
      <c r="E2644"/>
      <c r="F2644"/>
      <c r="G2644"/>
      <c r="H2644"/>
      <c r="I2644"/>
      <c r="J2644"/>
      <c r="K2644"/>
      <c r="L2644"/>
    </row>
    <row r="2645" spans="2:12" x14ac:dyDescent="0.2">
      <c r="B2645"/>
      <c r="C2645"/>
      <c r="D2645"/>
      <c r="E2645"/>
      <c r="F2645"/>
      <c r="G2645"/>
      <c r="H2645"/>
      <c r="I2645"/>
      <c r="J2645"/>
      <c r="K2645"/>
      <c r="L2645"/>
    </row>
    <row r="2646" spans="2:12" x14ac:dyDescent="0.2">
      <c r="B2646"/>
      <c r="C2646"/>
      <c r="D2646"/>
      <c r="E2646"/>
      <c r="F2646"/>
      <c r="G2646"/>
      <c r="H2646"/>
      <c r="I2646"/>
      <c r="J2646"/>
      <c r="K2646"/>
      <c r="L2646"/>
    </row>
    <row r="2647" spans="2:12" x14ac:dyDescent="0.2">
      <c r="B2647"/>
      <c r="C2647"/>
      <c r="D2647"/>
      <c r="E2647"/>
      <c r="F2647"/>
      <c r="G2647"/>
      <c r="H2647"/>
      <c r="I2647"/>
      <c r="J2647"/>
      <c r="K2647"/>
      <c r="L2647"/>
    </row>
    <row r="2648" spans="2:12" x14ac:dyDescent="0.2">
      <c r="B2648"/>
      <c r="C2648"/>
      <c r="D2648"/>
      <c r="E2648"/>
      <c r="F2648"/>
      <c r="G2648"/>
      <c r="H2648"/>
      <c r="I2648"/>
      <c r="J2648"/>
      <c r="K2648"/>
      <c r="L2648"/>
    </row>
    <row r="2649" spans="2:12" x14ac:dyDescent="0.2">
      <c r="B2649"/>
      <c r="C2649"/>
      <c r="D2649"/>
      <c r="E2649"/>
      <c r="F2649"/>
      <c r="G2649"/>
      <c r="H2649"/>
      <c r="I2649"/>
      <c r="J2649"/>
      <c r="K2649"/>
      <c r="L2649"/>
    </row>
    <row r="2650" spans="2:12" x14ac:dyDescent="0.2">
      <c r="B2650"/>
      <c r="C2650"/>
      <c r="D2650"/>
      <c r="E2650"/>
      <c r="F2650"/>
      <c r="G2650"/>
      <c r="H2650"/>
      <c r="I2650"/>
      <c r="J2650"/>
      <c r="K2650"/>
      <c r="L2650"/>
    </row>
    <row r="2651" spans="2:12" x14ac:dyDescent="0.2">
      <c r="B2651"/>
      <c r="C2651"/>
      <c r="D2651"/>
      <c r="E2651"/>
      <c r="F2651"/>
      <c r="G2651"/>
      <c r="H2651"/>
      <c r="I2651"/>
      <c r="J2651"/>
      <c r="K2651"/>
      <c r="L2651"/>
    </row>
    <row r="2652" spans="2:12" x14ac:dyDescent="0.2">
      <c r="B2652"/>
      <c r="C2652"/>
      <c r="D2652"/>
      <c r="E2652"/>
      <c r="F2652"/>
      <c r="G2652"/>
      <c r="H2652"/>
      <c r="I2652"/>
      <c r="J2652"/>
      <c r="K2652"/>
      <c r="L2652"/>
    </row>
    <row r="2653" spans="2:12" x14ac:dyDescent="0.2">
      <c r="B2653"/>
      <c r="C2653"/>
      <c r="D2653"/>
      <c r="E2653"/>
      <c r="F2653"/>
      <c r="G2653"/>
      <c r="H2653"/>
      <c r="I2653"/>
      <c r="J2653"/>
      <c r="K2653"/>
      <c r="L2653"/>
    </row>
    <row r="2654" spans="2:12" x14ac:dyDescent="0.2">
      <c r="B2654"/>
      <c r="C2654"/>
      <c r="D2654"/>
      <c r="E2654"/>
      <c r="F2654"/>
      <c r="G2654"/>
      <c r="H2654"/>
      <c r="I2654"/>
      <c r="J2654"/>
      <c r="K2654"/>
      <c r="L2654"/>
    </row>
    <row r="2655" spans="2:12" x14ac:dyDescent="0.2">
      <c r="B2655"/>
      <c r="C2655"/>
      <c r="D2655"/>
      <c r="E2655"/>
      <c r="F2655"/>
      <c r="G2655"/>
      <c r="H2655"/>
      <c r="I2655"/>
      <c r="J2655"/>
      <c r="K2655"/>
      <c r="L2655"/>
    </row>
    <row r="2656" spans="2:12" x14ac:dyDescent="0.2">
      <c r="B2656"/>
      <c r="C2656"/>
      <c r="D2656"/>
      <c r="E2656"/>
      <c r="F2656"/>
      <c r="G2656"/>
      <c r="H2656"/>
      <c r="I2656"/>
      <c r="J2656"/>
      <c r="K2656"/>
      <c r="L2656"/>
    </row>
    <row r="2657" spans="2:12" x14ac:dyDescent="0.2">
      <c r="B2657"/>
      <c r="C2657"/>
      <c r="D2657"/>
      <c r="E2657"/>
      <c r="F2657"/>
      <c r="G2657"/>
      <c r="H2657"/>
      <c r="I2657"/>
      <c r="J2657"/>
      <c r="K2657"/>
      <c r="L2657"/>
    </row>
    <row r="2658" spans="2:12" x14ac:dyDescent="0.2">
      <c r="B2658"/>
      <c r="C2658"/>
      <c r="D2658"/>
      <c r="E2658"/>
      <c r="F2658"/>
      <c r="G2658"/>
      <c r="H2658"/>
      <c r="I2658"/>
      <c r="J2658"/>
      <c r="K2658"/>
      <c r="L2658"/>
    </row>
    <row r="2659" spans="2:12" x14ac:dyDescent="0.2">
      <c r="B2659"/>
      <c r="C2659"/>
      <c r="D2659"/>
      <c r="E2659"/>
      <c r="F2659"/>
      <c r="G2659"/>
      <c r="H2659"/>
      <c r="I2659"/>
      <c r="J2659"/>
      <c r="K2659"/>
      <c r="L2659"/>
    </row>
    <row r="2660" spans="2:12" x14ac:dyDescent="0.2">
      <c r="B2660"/>
      <c r="C2660"/>
      <c r="D2660"/>
      <c r="E2660"/>
      <c r="F2660"/>
      <c r="G2660"/>
      <c r="H2660"/>
      <c r="I2660"/>
      <c r="J2660"/>
      <c r="K2660"/>
      <c r="L2660"/>
    </row>
    <row r="2661" spans="2:12" x14ac:dyDescent="0.2">
      <c r="B2661"/>
      <c r="C2661"/>
      <c r="D2661"/>
      <c r="E2661"/>
      <c r="F2661"/>
      <c r="G2661"/>
      <c r="H2661"/>
      <c r="I2661"/>
      <c r="J2661"/>
      <c r="K2661"/>
      <c r="L2661"/>
    </row>
    <row r="2662" spans="2:12" x14ac:dyDescent="0.2">
      <c r="B2662"/>
      <c r="C2662"/>
      <c r="D2662"/>
      <c r="E2662"/>
      <c r="F2662"/>
      <c r="G2662"/>
      <c r="H2662"/>
      <c r="I2662"/>
      <c r="J2662"/>
      <c r="K2662"/>
      <c r="L2662"/>
    </row>
    <row r="2663" spans="2:12" x14ac:dyDescent="0.2">
      <c r="B2663"/>
      <c r="C2663"/>
      <c r="D2663"/>
      <c r="E2663"/>
      <c r="F2663"/>
      <c r="G2663"/>
      <c r="H2663"/>
      <c r="I2663"/>
      <c r="J2663"/>
      <c r="K2663"/>
      <c r="L2663"/>
    </row>
    <row r="2664" spans="2:12" x14ac:dyDescent="0.2">
      <c r="B2664"/>
      <c r="C2664"/>
      <c r="D2664"/>
      <c r="E2664"/>
      <c r="F2664"/>
      <c r="G2664"/>
      <c r="H2664"/>
      <c r="I2664"/>
      <c r="J2664"/>
      <c r="K2664"/>
      <c r="L2664"/>
    </row>
    <row r="2665" spans="2:12" x14ac:dyDescent="0.2">
      <c r="B2665"/>
      <c r="C2665"/>
      <c r="D2665"/>
      <c r="E2665"/>
      <c r="F2665"/>
      <c r="G2665"/>
      <c r="H2665"/>
      <c r="I2665"/>
      <c r="J2665"/>
      <c r="K2665"/>
      <c r="L2665"/>
    </row>
    <row r="2666" spans="2:12" x14ac:dyDescent="0.2">
      <c r="B2666"/>
      <c r="C2666"/>
      <c r="D2666"/>
      <c r="E2666"/>
      <c r="F2666"/>
      <c r="G2666"/>
      <c r="H2666"/>
      <c r="I2666"/>
      <c r="J2666"/>
      <c r="K2666"/>
      <c r="L2666"/>
    </row>
    <row r="2667" spans="2:12" x14ac:dyDescent="0.2">
      <c r="B2667"/>
      <c r="C2667"/>
      <c r="D2667"/>
      <c r="E2667"/>
      <c r="F2667"/>
      <c r="G2667"/>
      <c r="H2667"/>
      <c r="I2667"/>
      <c r="J2667"/>
      <c r="K2667"/>
      <c r="L2667"/>
    </row>
    <row r="2668" spans="2:12" x14ac:dyDescent="0.2">
      <c r="B2668"/>
      <c r="C2668"/>
      <c r="D2668"/>
      <c r="E2668"/>
      <c r="F2668"/>
      <c r="G2668"/>
      <c r="H2668"/>
      <c r="I2668"/>
      <c r="J2668"/>
      <c r="K2668"/>
      <c r="L2668"/>
    </row>
    <row r="2669" spans="2:12" x14ac:dyDescent="0.2">
      <c r="B2669"/>
      <c r="C2669"/>
      <c r="D2669"/>
      <c r="E2669"/>
      <c r="F2669"/>
      <c r="G2669"/>
      <c r="H2669"/>
      <c r="I2669"/>
      <c r="J2669"/>
      <c r="K2669"/>
      <c r="L2669"/>
    </row>
    <row r="2670" spans="2:12" x14ac:dyDescent="0.2">
      <c r="B2670"/>
      <c r="C2670"/>
      <c r="D2670"/>
      <c r="E2670"/>
      <c r="F2670"/>
      <c r="G2670"/>
      <c r="H2670"/>
      <c r="I2670"/>
      <c r="J2670"/>
      <c r="K2670"/>
      <c r="L2670"/>
    </row>
    <row r="2671" spans="2:12" x14ac:dyDescent="0.2">
      <c r="B2671"/>
      <c r="C2671"/>
      <c r="D2671"/>
      <c r="E2671"/>
      <c r="F2671"/>
      <c r="G2671"/>
      <c r="H2671"/>
      <c r="I2671"/>
      <c r="J2671"/>
      <c r="K2671"/>
      <c r="L2671"/>
    </row>
    <row r="2672" spans="2:12" x14ac:dyDescent="0.2">
      <c r="B2672"/>
      <c r="C2672"/>
      <c r="D2672"/>
      <c r="E2672"/>
      <c r="F2672"/>
      <c r="G2672"/>
      <c r="H2672"/>
      <c r="I2672"/>
      <c r="J2672"/>
      <c r="K2672"/>
      <c r="L2672"/>
    </row>
    <row r="2673" spans="2:12" x14ac:dyDescent="0.2">
      <c r="B2673"/>
      <c r="C2673"/>
      <c r="D2673"/>
      <c r="E2673"/>
      <c r="F2673"/>
      <c r="G2673"/>
      <c r="H2673"/>
      <c r="I2673"/>
      <c r="J2673"/>
      <c r="K2673"/>
      <c r="L2673"/>
    </row>
    <row r="2674" spans="2:12" x14ac:dyDescent="0.2">
      <c r="B2674"/>
      <c r="C2674"/>
      <c r="D2674"/>
      <c r="E2674"/>
      <c r="F2674"/>
      <c r="G2674"/>
      <c r="H2674"/>
      <c r="I2674"/>
      <c r="J2674"/>
      <c r="K2674"/>
      <c r="L2674"/>
    </row>
    <row r="2675" spans="2:12" x14ac:dyDescent="0.2">
      <c r="B2675"/>
      <c r="C2675"/>
      <c r="D2675"/>
      <c r="E2675"/>
      <c r="F2675"/>
      <c r="G2675"/>
      <c r="H2675"/>
      <c r="I2675"/>
      <c r="J2675"/>
      <c r="K2675"/>
      <c r="L2675"/>
    </row>
    <row r="2676" spans="2:12" x14ac:dyDescent="0.2">
      <c r="B2676"/>
      <c r="C2676"/>
      <c r="D2676"/>
      <c r="E2676"/>
      <c r="F2676"/>
      <c r="G2676"/>
      <c r="H2676"/>
      <c r="I2676"/>
      <c r="J2676"/>
      <c r="K2676"/>
      <c r="L2676"/>
    </row>
    <row r="2677" spans="2:12" x14ac:dyDescent="0.2">
      <c r="B2677"/>
      <c r="C2677"/>
      <c r="D2677"/>
      <c r="E2677"/>
      <c r="F2677"/>
      <c r="G2677"/>
      <c r="H2677"/>
      <c r="I2677"/>
      <c r="J2677"/>
      <c r="K2677"/>
      <c r="L2677"/>
    </row>
    <row r="2678" spans="2:12" x14ac:dyDescent="0.2">
      <c r="B2678"/>
      <c r="C2678"/>
      <c r="D2678"/>
      <c r="E2678"/>
      <c r="F2678"/>
      <c r="G2678"/>
      <c r="H2678"/>
      <c r="I2678"/>
      <c r="J2678"/>
      <c r="K2678"/>
      <c r="L2678"/>
    </row>
    <row r="2679" spans="2:12" x14ac:dyDescent="0.2">
      <c r="B2679"/>
      <c r="C2679"/>
      <c r="D2679"/>
      <c r="E2679"/>
      <c r="F2679"/>
      <c r="G2679"/>
      <c r="H2679"/>
      <c r="I2679"/>
      <c r="J2679"/>
      <c r="K2679"/>
      <c r="L2679"/>
    </row>
    <row r="2680" spans="2:12" x14ac:dyDescent="0.2">
      <c r="B2680"/>
      <c r="C2680"/>
      <c r="D2680"/>
      <c r="E2680"/>
      <c r="F2680"/>
      <c r="G2680"/>
      <c r="H2680"/>
      <c r="I2680"/>
      <c r="J2680"/>
      <c r="K2680"/>
      <c r="L2680"/>
    </row>
    <row r="2681" spans="2:12" x14ac:dyDescent="0.2">
      <c r="B2681"/>
      <c r="C2681"/>
      <c r="D2681"/>
      <c r="E2681"/>
      <c r="F2681"/>
      <c r="G2681"/>
      <c r="H2681"/>
      <c r="I2681"/>
      <c r="J2681"/>
      <c r="K2681"/>
      <c r="L2681"/>
    </row>
    <row r="2682" spans="2:12" x14ac:dyDescent="0.2">
      <c r="B2682"/>
      <c r="C2682"/>
      <c r="D2682"/>
      <c r="E2682"/>
      <c r="F2682"/>
      <c r="G2682"/>
      <c r="H2682"/>
      <c r="I2682"/>
      <c r="J2682"/>
      <c r="K2682"/>
      <c r="L2682"/>
    </row>
    <row r="2683" spans="2:12" x14ac:dyDescent="0.2">
      <c r="B2683"/>
      <c r="C2683"/>
      <c r="D2683"/>
      <c r="E2683"/>
      <c r="F2683"/>
      <c r="G2683"/>
      <c r="H2683"/>
      <c r="I2683"/>
      <c r="J2683"/>
      <c r="K2683"/>
      <c r="L2683"/>
    </row>
    <row r="2684" spans="2:12" x14ac:dyDescent="0.2">
      <c r="B2684"/>
      <c r="C2684"/>
      <c r="D2684"/>
      <c r="E2684"/>
      <c r="F2684"/>
      <c r="G2684"/>
      <c r="H2684"/>
      <c r="I2684"/>
      <c r="J2684"/>
      <c r="K2684"/>
      <c r="L2684"/>
    </row>
    <row r="2685" spans="2:12" x14ac:dyDescent="0.2">
      <c r="B2685"/>
      <c r="C2685"/>
      <c r="D2685"/>
      <c r="E2685"/>
      <c r="F2685"/>
      <c r="G2685"/>
      <c r="H2685"/>
      <c r="I2685"/>
      <c r="J2685"/>
      <c r="K2685"/>
      <c r="L2685"/>
    </row>
    <row r="2686" spans="2:12" x14ac:dyDescent="0.2">
      <c r="B2686"/>
      <c r="C2686"/>
      <c r="D2686"/>
      <c r="E2686"/>
      <c r="F2686"/>
      <c r="G2686"/>
      <c r="H2686"/>
      <c r="I2686"/>
      <c r="J2686"/>
      <c r="K2686"/>
      <c r="L2686"/>
    </row>
    <row r="2687" spans="2:12" x14ac:dyDescent="0.2">
      <c r="B2687"/>
      <c r="C2687"/>
      <c r="D2687"/>
      <c r="E2687"/>
      <c r="F2687"/>
      <c r="G2687"/>
      <c r="H2687"/>
      <c r="I2687"/>
      <c r="J2687"/>
      <c r="K2687"/>
      <c r="L2687"/>
    </row>
    <row r="2688" spans="2:12" x14ac:dyDescent="0.2">
      <c r="B2688"/>
      <c r="C2688"/>
      <c r="D2688"/>
      <c r="E2688"/>
      <c r="F2688"/>
      <c r="G2688"/>
      <c r="H2688"/>
      <c r="I2688"/>
      <c r="J2688"/>
      <c r="K2688"/>
      <c r="L2688"/>
    </row>
    <row r="2689" spans="2:12" x14ac:dyDescent="0.2">
      <c r="B2689"/>
      <c r="C2689"/>
      <c r="D2689"/>
      <c r="E2689"/>
      <c r="F2689"/>
      <c r="G2689"/>
      <c r="H2689"/>
      <c r="I2689"/>
      <c r="J2689"/>
      <c r="K2689"/>
      <c r="L2689"/>
    </row>
    <row r="2690" spans="2:12" x14ac:dyDescent="0.2">
      <c r="B2690"/>
      <c r="C2690"/>
      <c r="D2690"/>
      <c r="E2690"/>
      <c r="F2690"/>
      <c r="G2690"/>
      <c r="H2690"/>
      <c r="I2690"/>
      <c r="J2690"/>
      <c r="K2690"/>
      <c r="L2690"/>
    </row>
    <row r="2691" spans="2:12" x14ac:dyDescent="0.2">
      <c r="B2691"/>
      <c r="C2691"/>
      <c r="D2691"/>
      <c r="E2691"/>
      <c r="F2691"/>
      <c r="G2691"/>
      <c r="H2691"/>
      <c r="I2691"/>
      <c r="J2691"/>
      <c r="K2691"/>
      <c r="L2691"/>
    </row>
    <row r="2692" spans="2:12" x14ac:dyDescent="0.2">
      <c r="B2692"/>
      <c r="C2692"/>
      <c r="D2692"/>
      <c r="E2692"/>
      <c r="F2692"/>
      <c r="G2692"/>
      <c r="H2692"/>
      <c r="I2692"/>
      <c r="J2692"/>
      <c r="K2692"/>
      <c r="L2692"/>
    </row>
    <row r="2693" spans="2:12" x14ac:dyDescent="0.2">
      <c r="B2693"/>
      <c r="C2693"/>
      <c r="D2693"/>
      <c r="E2693"/>
      <c r="F2693"/>
      <c r="G2693"/>
      <c r="H2693"/>
      <c r="I2693"/>
      <c r="J2693"/>
      <c r="K2693"/>
      <c r="L2693"/>
    </row>
    <row r="2694" spans="2:12" x14ac:dyDescent="0.2">
      <c r="B2694"/>
      <c r="C2694"/>
      <c r="D2694"/>
      <c r="E2694"/>
      <c r="F2694"/>
      <c r="G2694"/>
      <c r="H2694"/>
      <c r="I2694"/>
      <c r="J2694"/>
      <c r="K2694"/>
      <c r="L2694"/>
    </row>
    <row r="2695" spans="2:12" x14ac:dyDescent="0.2">
      <c r="B2695"/>
      <c r="C2695"/>
      <c r="D2695"/>
      <c r="E2695"/>
      <c r="F2695"/>
      <c r="G2695"/>
      <c r="H2695"/>
      <c r="I2695"/>
      <c r="J2695"/>
      <c r="K2695"/>
      <c r="L2695"/>
    </row>
    <row r="2696" spans="2:12" x14ac:dyDescent="0.2">
      <c r="B2696"/>
      <c r="C2696"/>
      <c r="D2696"/>
      <c r="E2696"/>
      <c r="F2696"/>
      <c r="G2696"/>
      <c r="H2696"/>
      <c r="I2696"/>
      <c r="J2696"/>
      <c r="K2696"/>
      <c r="L2696"/>
    </row>
    <row r="2697" spans="2:12" x14ac:dyDescent="0.2">
      <c r="B2697"/>
      <c r="C2697"/>
      <c r="D2697"/>
      <c r="E2697"/>
      <c r="F2697"/>
      <c r="G2697"/>
      <c r="H2697"/>
      <c r="I2697"/>
      <c r="J2697"/>
      <c r="K2697"/>
      <c r="L2697"/>
    </row>
    <row r="2698" spans="2:12" x14ac:dyDescent="0.2">
      <c r="B2698"/>
      <c r="C2698"/>
      <c r="D2698"/>
      <c r="E2698"/>
      <c r="F2698"/>
      <c r="G2698"/>
      <c r="H2698"/>
      <c r="I2698"/>
      <c r="J2698"/>
      <c r="K2698"/>
      <c r="L2698"/>
    </row>
    <row r="2699" spans="2:12" x14ac:dyDescent="0.2">
      <c r="B2699"/>
      <c r="C2699"/>
      <c r="D2699"/>
      <c r="E2699"/>
      <c r="F2699"/>
      <c r="G2699"/>
      <c r="H2699"/>
      <c r="I2699"/>
      <c r="J2699"/>
      <c r="K2699"/>
      <c r="L2699"/>
    </row>
    <row r="2700" spans="2:12" x14ac:dyDescent="0.2">
      <c r="B2700"/>
      <c r="C2700"/>
      <c r="D2700"/>
      <c r="E2700"/>
      <c r="F2700"/>
      <c r="G2700"/>
      <c r="H2700"/>
      <c r="I2700"/>
      <c r="J2700"/>
      <c r="K2700"/>
      <c r="L2700"/>
    </row>
    <row r="2701" spans="2:12" x14ac:dyDescent="0.2">
      <c r="B2701"/>
      <c r="C2701"/>
      <c r="D2701"/>
      <c r="E2701"/>
      <c r="F2701"/>
      <c r="G2701"/>
      <c r="H2701"/>
      <c r="I2701"/>
      <c r="J2701"/>
      <c r="K2701"/>
      <c r="L2701"/>
    </row>
    <row r="2702" spans="2:12" x14ac:dyDescent="0.2">
      <c r="B2702"/>
      <c r="C2702"/>
      <c r="D2702"/>
      <c r="E2702"/>
      <c r="F2702"/>
      <c r="G2702"/>
      <c r="H2702"/>
      <c r="I2702"/>
      <c r="J2702"/>
      <c r="K2702"/>
      <c r="L2702"/>
    </row>
    <row r="2703" spans="2:12" x14ac:dyDescent="0.2">
      <c r="B2703"/>
      <c r="C2703"/>
      <c r="D2703"/>
      <c r="E2703"/>
      <c r="F2703"/>
      <c r="G2703"/>
      <c r="H2703"/>
      <c r="I2703"/>
      <c r="J2703"/>
      <c r="K2703"/>
      <c r="L2703"/>
    </row>
    <row r="2704" spans="2:12" x14ac:dyDescent="0.2">
      <c r="B2704"/>
      <c r="C2704"/>
      <c r="D2704"/>
      <c r="E2704"/>
      <c r="F2704"/>
      <c r="G2704"/>
      <c r="H2704"/>
      <c r="I2704"/>
      <c r="J2704"/>
      <c r="K2704"/>
      <c r="L2704"/>
    </row>
    <row r="2705" spans="2:12" x14ac:dyDescent="0.2">
      <c r="B2705"/>
      <c r="C2705"/>
      <c r="D2705"/>
      <c r="E2705"/>
      <c r="F2705"/>
      <c r="G2705"/>
      <c r="H2705"/>
      <c r="I2705"/>
      <c r="J2705"/>
      <c r="K2705"/>
      <c r="L2705"/>
    </row>
    <row r="2706" spans="2:12" x14ac:dyDescent="0.2">
      <c r="B2706"/>
      <c r="C2706"/>
      <c r="D2706"/>
      <c r="E2706"/>
      <c r="F2706"/>
      <c r="G2706"/>
      <c r="H2706"/>
      <c r="I2706"/>
      <c r="J2706"/>
      <c r="K2706"/>
      <c r="L2706"/>
    </row>
    <row r="2707" spans="2:12" x14ac:dyDescent="0.2">
      <c r="B2707"/>
      <c r="C2707"/>
      <c r="D2707"/>
      <c r="E2707"/>
      <c r="F2707"/>
      <c r="G2707"/>
      <c r="H2707"/>
      <c r="I2707"/>
      <c r="J2707"/>
      <c r="K2707"/>
      <c r="L2707"/>
    </row>
    <row r="2708" spans="2:12" x14ac:dyDescent="0.2">
      <c r="B2708"/>
      <c r="C2708"/>
      <c r="D2708"/>
      <c r="E2708"/>
      <c r="F2708"/>
      <c r="G2708"/>
      <c r="H2708"/>
      <c r="I2708"/>
      <c r="J2708"/>
      <c r="K2708"/>
      <c r="L2708"/>
    </row>
    <row r="2709" spans="2:12" x14ac:dyDescent="0.2">
      <c r="B2709"/>
      <c r="C2709"/>
      <c r="D2709"/>
      <c r="E2709"/>
      <c r="F2709"/>
      <c r="G2709"/>
      <c r="H2709"/>
      <c r="I2709"/>
      <c r="J2709"/>
      <c r="K2709"/>
      <c r="L2709"/>
    </row>
    <row r="2710" spans="2:12" x14ac:dyDescent="0.2">
      <c r="B2710"/>
      <c r="C2710"/>
      <c r="D2710"/>
      <c r="E2710"/>
      <c r="F2710"/>
      <c r="G2710"/>
      <c r="H2710"/>
      <c r="I2710"/>
      <c r="J2710"/>
      <c r="K2710"/>
      <c r="L2710"/>
    </row>
    <row r="2711" spans="2:12" x14ac:dyDescent="0.2">
      <c r="B2711"/>
      <c r="C2711"/>
      <c r="D2711"/>
      <c r="E2711"/>
      <c r="F2711"/>
      <c r="G2711"/>
      <c r="H2711"/>
      <c r="I2711"/>
      <c r="J2711"/>
      <c r="K2711"/>
      <c r="L2711"/>
    </row>
    <row r="2712" spans="2:12" x14ac:dyDescent="0.2">
      <c r="B2712"/>
      <c r="C2712"/>
      <c r="D2712"/>
      <c r="E2712"/>
      <c r="F2712"/>
      <c r="G2712"/>
      <c r="H2712"/>
      <c r="I2712"/>
      <c r="J2712"/>
      <c r="K2712"/>
      <c r="L2712"/>
    </row>
    <row r="2713" spans="2:12" x14ac:dyDescent="0.2">
      <c r="B2713"/>
      <c r="C2713"/>
      <c r="D2713"/>
      <c r="E2713"/>
      <c r="F2713"/>
      <c r="G2713"/>
      <c r="H2713"/>
      <c r="I2713"/>
      <c r="J2713"/>
      <c r="K2713"/>
      <c r="L2713"/>
    </row>
    <row r="2714" spans="2:12" x14ac:dyDescent="0.2">
      <c r="B2714"/>
      <c r="C2714"/>
      <c r="D2714"/>
      <c r="E2714"/>
      <c r="F2714"/>
      <c r="G2714"/>
      <c r="H2714"/>
      <c r="I2714"/>
      <c r="J2714"/>
      <c r="K2714"/>
      <c r="L2714"/>
    </row>
    <row r="2715" spans="2:12" x14ac:dyDescent="0.2">
      <c r="B2715"/>
      <c r="C2715"/>
      <c r="D2715"/>
      <c r="E2715"/>
      <c r="F2715"/>
      <c r="G2715"/>
      <c r="H2715"/>
      <c r="I2715"/>
      <c r="J2715"/>
      <c r="K2715"/>
      <c r="L2715"/>
    </row>
    <row r="2716" spans="2:12" x14ac:dyDescent="0.2">
      <c r="B2716"/>
      <c r="C2716"/>
      <c r="D2716"/>
      <c r="E2716"/>
      <c r="F2716"/>
      <c r="G2716"/>
      <c r="H2716"/>
      <c r="I2716"/>
      <c r="J2716"/>
      <c r="K2716"/>
      <c r="L2716"/>
    </row>
    <row r="2717" spans="2:12" x14ac:dyDescent="0.2">
      <c r="B2717"/>
      <c r="C2717"/>
      <c r="D2717"/>
      <c r="E2717"/>
      <c r="F2717"/>
      <c r="G2717"/>
      <c r="H2717"/>
      <c r="I2717"/>
      <c r="J2717"/>
      <c r="K2717"/>
      <c r="L2717"/>
    </row>
    <row r="2718" spans="2:12" x14ac:dyDescent="0.2">
      <c r="B2718"/>
      <c r="C2718"/>
      <c r="D2718"/>
      <c r="E2718"/>
      <c r="F2718"/>
      <c r="G2718"/>
      <c r="H2718"/>
      <c r="I2718"/>
      <c r="J2718"/>
      <c r="K2718"/>
      <c r="L2718"/>
    </row>
    <row r="2719" spans="2:12" x14ac:dyDescent="0.2">
      <c r="B2719"/>
      <c r="C2719"/>
      <c r="D2719"/>
      <c r="E2719"/>
      <c r="F2719"/>
      <c r="G2719"/>
      <c r="H2719"/>
      <c r="I2719"/>
      <c r="J2719"/>
      <c r="K2719"/>
      <c r="L2719"/>
    </row>
    <row r="2720" spans="2:12" x14ac:dyDescent="0.2">
      <c r="B2720"/>
      <c r="C2720"/>
      <c r="D2720"/>
      <c r="E2720"/>
      <c r="F2720"/>
      <c r="G2720"/>
      <c r="H2720"/>
      <c r="I2720"/>
      <c r="J2720"/>
      <c r="K2720"/>
      <c r="L2720"/>
    </row>
    <row r="2721" spans="2:12" x14ac:dyDescent="0.2">
      <c r="B2721"/>
      <c r="C2721"/>
      <c r="D2721"/>
      <c r="E2721"/>
      <c r="F2721"/>
      <c r="G2721"/>
      <c r="H2721"/>
      <c r="I2721"/>
      <c r="J2721"/>
      <c r="K2721"/>
      <c r="L2721"/>
    </row>
    <row r="2722" spans="2:12" x14ac:dyDescent="0.2">
      <c r="B2722"/>
      <c r="C2722"/>
      <c r="D2722"/>
      <c r="E2722"/>
      <c r="F2722"/>
      <c r="G2722"/>
      <c r="H2722"/>
      <c r="I2722"/>
      <c r="J2722"/>
      <c r="K2722"/>
      <c r="L2722"/>
    </row>
    <row r="2723" spans="2:12" x14ac:dyDescent="0.2">
      <c r="B2723"/>
      <c r="C2723"/>
      <c r="D2723"/>
      <c r="E2723"/>
      <c r="F2723"/>
      <c r="G2723"/>
      <c r="H2723"/>
      <c r="I2723"/>
      <c r="J2723"/>
      <c r="K2723"/>
      <c r="L2723"/>
    </row>
    <row r="2724" spans="2:12" x14ac:dyDescent="0.2">
      <c r="B2724"/>
      <c r="C2724"/>
      <c r="D2724"/>
      <c r="E2724"/>
      <c r="F2724"/>
      <c r="G2724"/>
      <c r="H2724"/>
      <c r="I2724"/>
      <c r="J2724"/>
      <c r="K2724"/>
      <c r="L2724"/>
    </row>
    <row r="2725" spans="2:12" x14ac:dyDescent="0.2">
      <c r="B2725"/>
      <c r="C2725"/>
      <c r="D2725"/>
      <c r="E2725"/>
      <c r="F2725"/>
      <c r="G2725"/>
      <c r="H2725"/>
      <c r="I2725"/>
      <c r="J2725"/>
      <c r="K2725"/>
      <c r="L2725"/>
    </row>
    <row r="2726" spans="2:12" x14ac:dyDescent="0.2">
      <c r="B2726"/>
      <c r="C2726"/>
      <c r="D2726"/>
      <c r="E2726"/>
      <c r="F2726"/>
      <c r="G2726"/>
      <c r="H2726"/>
      <c r="I2726"/>
      <c r="J2726"/>
      <c r="K2726"/>
      <c r="L2726"/>
    </row>
    <row r="2727" spans="2:12" x14ac:dyDescent="0.2">
      <c r="B2727"/>
      <c r="C2727"/>
      <c r="D2727"/>
      <c r="E2727"/>
      <c r="F2727"/>
      <c r="G2727"/>
      <c r="H2727"/>
      <c r="I2727"/>
      <c r="J2727"/>
      <c r="K2727"/>
      <c r="L2727"/>
    </row>
    <row r="2728" spans="2:12" x14ac:dyDescent="0.2">
      <c r="B2728"/>
      <c r="C2728"/>
      <c r="D2728"/>
      <c r="E2728"/>
      <c r="F2728"/>
      <c r="G2728"/>
      <c r="H2728"/>
      <c r="I2728"/>
      <c r="J2728"/>
      <c r="K2728"/>
      <c r="L2728"/>
    </row>
    <row r="2729" spans="2:12" x14ac:dyDescent="0.2">
      <c r="B2729"/>
      <c r="C2729"/>
      <c r="D2729"/>
      <c r="E2729"/>
      <c r="F2729"/>
      <c r="G2729"/>
      <c r="H2729"/>
      <c r="I2729"/>
      <c r="J2729"/>
      <c r="K2729"/>
      <c r="L2729"/>
    </row>
    <row r="2730" spans="2:12" x14ac:dyDescent="0.2">
      <c r="B2730"/>
      <c r="C2730"/>
      <c r="D2730"/>
      <c r="E2730"/>
      <c r="F2730"/>
      <c r="G2730"/>
      <c r="H2730"/>
      <c r="I2730"/>
      <c r="J2730"/>
      <c r="K2730"/>
      <c r="L2730"/>
    </row>
    <row r="2731" spans="2:12" x14ac:dyDescent="0.2">
      <c r="B2731"/>
      <c r="C2731"/>
      <c r="D2731"/>
      <c r="E2731"/>
      <c r="F2731"/>
      <c r="G2731"/>
      <c r="H2731"/>
      <c r="I2731"/>
      <c r="J2731"/>
      <c r="K2731"/>
      <c r="L2731"/>
    </row>
    <row r="2732" spans="2:12" x14ac:dyDescent="0.2">
      <c r="B2732"/>
      <c r="C2732"/>
      <c r="D2732"/>
      <c r="E2732"/>
      <c r="F2732"/>
      <c r="G2732"/>
      <c r="H2732"/>
      <c r="I2732"/>
      <c r="J2732"/>
      <c r="K2732"/>
      <c r="L2732"/>
    </row>
    <row r="2733" spans="2:12" x14ac:dyDescent="0.2">
      <c r="B2733"/>
      <c r="C2733"/>
      <c r="D2733"/>
      <c r="E2733"/>
      <c r="F2733"/>
      <c r="G2733"/>
      <c r="H2733"/>
      <c r="I2733"/>
      <c r="J2733"/>
      <c r="K2733"/>
      <c r="L2733"/>
    </row>
    <row r="2734" spans="2:12" x14ac:dyDescent="0.2">
      <c r="B2734"/>
      <c r="C2734"/>
      <c r="D2734"/>
      <c r="E2734"/>
      <c r="F2734"/>
      <c r="G2734"/>
      <c r="H2734"/>
      <c r="I2734"/>
      <c r="J2734"/>
      <c r="K2734"/>
      <c r="L2734"/>
    </row>
    <row r="2735" spans="2:12" x14ac:dyDescent="0.2">
      <c r="B2735"/>
      <c r="C2735"/>
      <c r="D2735"/>
      <c r="E2735"/>
      <c r="F2735"/>
      <c r="G2735"/>
      <c r="H2735"/>
      <c r="I2735"/>
      <c r="J2735"/>
      <c r="K2735"/>
      <c r="L2735"/>
    </row>
    <row r="2736" spans="2:12" x14ac:dyDescent="0.2">
      <c r="B2736"/>
      <c r="C2736"/>
      <c r="D2736"/>
      <c r="E2736"/>
      <c r="F2736"/>
      <c r="G2736"/>
      <c r="H2736"/>
      <c r="I2736"/>
      <c r="J2736"/>
      <c r="K2736"/>
      <c r="L2736"/>
    </row>
    <row r="2737" spans="2:12" x14ac:dyDescent="0.2">
      <c r="B2737"/>
      <c r="C2737"/>
      <c r="D2737"/>
      <c r="E2737"/>
      <c r="F2737"/>
      <c r="G2737"/>
      <c r="H2737"/>
      <c r="I2737"/>
      <c r="J2737"/>
      <c r="K2737"/>
      <c r="L2737"/>
    </row>
    <row r="2738" spans="2:12" x14ac:dyDescent="0.2">
      <c r="B2738"/>
      <c r="C2738"/>
      <c r="D2738"/>
      <c r="E2738"/>
      <c r="F2738"/>
      <c r="G2738"/>
      <c r="H2738"/>
      <c r="I2738"/>
      <c r="J2738"/>
      <c r="K2738"/>
      <c r="L2738"/>
    </row>
    <row r="2739" spans="2:12" x14ac:dyDescent="0.2">
      <c r="B2739"/>
      <c r="C2739"/>
      <c r="D2739"/>
      <c r="E2739"/>
      <c r="F2739"/>
      <c r="G2739"/>
      <c r="H2739"/>
      <c r="I2739"/>
      <c r="J2739"/>
      <c r="K2739"/>
      <c r="L2739"/>
    </row>
    <row r="2740" spans="2:12" x14ac:dyDescent="0.2">
      <c r="B2740"/>
      <c r="C2740"/>
      <c r="D2740"/>
      <c r="E2740"/>
      <c r="F2740"/>
      <c r="G2740"/>
      <c r="H2740"/>
      <c r="I2740"/>
      <c r="J2740"/>
      <c r="K2740"/>
      <c r="L2740"/>
    </row>
    <row r="2741" spans="2:12" x14ac:dyDescent="0.2">
      <c r="B2741"/>
      <c r="C2741"/>
      <c r="D2741"/>
      <c r="E2741"/>
      <c r="F2741"/>
      <c r="G2741"/>
      <c r="H2741"/>
      <c r="I2741"/>
      <c r="J2741"/>
      <c r="K2741"/>
      <c r="L2741"/>
    </row>
    <row r="2742" spans="2:12" x14ac:dyDescent="0.2">
      <c r="B2742"/>
      <c r="C2742"/>
      <c r="D2742"/>
      <c r="E2742"/>
      <c r="F2742"/>
      <c r="G2742"/>
      <c r="H2742"/>
      <c r="I2742"/>
      <c r="J2742"/>
      <c r="K2742"/>
      <c r="L2742"/>
    </row>
    <row r="2743" spans="2:12" x14ac:dyDescent="0.2">
      <c r="B2743"/>
      <c r="C2743"/>
      <c r="D2743"/>
      <c r="E2743"/>
      <c r="F2743"/>
      <c r="G2743"/>
      <c r="H2743"/>
      <c r="I2743"/>
      <c r="J2743"/>
      <c r="K2743"/>
      <c r="L2743"/>
    </row>
    <row r="2744" spans="2:12" x14ac:dyDescent="0.2">
      <c r="B2744"/>
      <c r="C2744"/>
      <c r="D2744"/>
      <c r="E2744"/>
      <c r="F2744"/>
      <c r="G2744"/>
      <c r="H2744"/>
      <c r="I2744"/>
      <c r="J2744"/>
      <c r="K2744"/>
      <c r="L2744"/>
    </row>
    <row r="2745" spans="2:12" x14ac:dyDescent="0.2">
      <c r="B2745"/>
      <c r="C2745"/>
      <c r="D2745"/>
      <c r="E2745"/>
      <c r="F2745"/>
      <c r="G2745"/>
      <c r="H2745"/>
      <c r="I2745"/>
      <c r="J2745"/>
      <c r="K2745"/>
      <c r="L2745"/>
    </row>
    <row r="2746" spans="2:12" x14ac:dyDescent="0.2">
      <c r="B2746"/>
      <c r="C2746"/>
      <c r="D2746"/>
      <c r="E2746"/>
      <c r="F2746"/>
      <c r="G2746"/>
      <c r="H2746"/>
      <c r="I2746"/>
      <c r="J2746"/>
      <c r="K2746"/>
      <c r="L2746"/>
    </row>
    <row r="2747" spans="2:12" x14ac:dyDescent="0.2">
      <c r="B2747"/>
      <c r="C2747"/>
      <c r="D2747"/>
      <c r="E2747"/>
      <c r="F2747"/>
      <c r="G2747"/>
      <c r="H2747"/>
      <c r="I2747"/>
      <c r="J2747"/>
      <c r="K2747"/>
      <c r="L2747"/>
    </row>
    <row r="2748" spans="2:12" x14ac:dyDescent="0.2">
      <c r="B2748"/>
      <c r="C2748"/>
      <c r="D2748"/>
      <c r="E2748"/>
      <c r="F2748"/>
      <c r="G2748"/>
      <c r="H2748"/>
      <c r="I2748"/>
      <c r="J2748"/>
      <c r="K2748"/>
      <c r="L2748"/>
    </row>
    <row r="2749" spans="2:12" x14ac:dyDescent="0.2">
      <c r="B2749"/>
      <c r="C2749"/>
      <c r="D2749"/>
      <c r="E2749"/>
      <c r="F2749"/>
      <c r="G2749"/>
      <c r="H2749"/>
      <c r="I2749"/>
      <c r="J2749"/>
      <c r="K2749"/>
      <c r="L2749"/>
    </row>
    <row r="2750" spans="2:12" x14ac:dyDescent="0.2">
      <c r="B2750"/>
      <c r="C2750"/>
      <c r="D2750"/>
      <c r="E2750"/>
      <c r="F2750"/>
      <c r="G2750"/>
      <c r="H2750"/>
      <c r="I2750"/>
      <c r="J2750"/>
      <c r="K2750"/>
      <c r="L2750"/>
    </row>
    <row r="2751" spans="2:12" x14ac:dyDescent="0.2">
      <c r="B2751"/>
      <c r="C2751"/>
      <c r="D2751"/>
      <c r="E2751"/>
      <c r="F2751"/>
      <c r="G2751"/>
      <c r="H2751"/>
      <c r="I2751"/>
      <c r="J2751"/>
      <c r="K2751"/>
      <c r="L2751"/>
    </row>
    <row r="2752" spans="2:12" x14ac:dyDescent="0.2">
      <c r="B2752"/>
      <c r="C2752"/>
      <c r="D2752"/>
      <c r="E2752"/>
      <c r="F2752"/>
      <c r="G2752"/>
      <c r="H2752"/>
      <c r="I2752"/>
      <c r="J2752"/>
      <c r="K2752"/>
      <c r="L2752"/>
    </row>
    <row r="2753" spans="2:12" x14ac:dyDescent="0.2">
      <c r="B2753"/>
      <c r="C2753"/>
      <c r="D2753"/>
      <c r="E2753"/>
      <c r="F2753"/>
      <c r="G2753"/>
      <c r="H2753"/>
      <c r="I2753"/>
      <c r="J2753"/>
      <c r="K2753"/>
      <c r="L2753"/>
    </row>
    <row r="2754" spans="2:12" x14ac:dyDescent="0.2">
      <c r="B2754"/>
      <c r="C2754"/>
      <c r="D2754"/>
      <c r="E2754"/>
      <c r="F2754"/>
      <c r="G2754"/>
      <c r="H2754"/>
      <c r="I2754"/>
      <c r="J2754"/>
      <c r="K2754"/>
      <c r="L2754"/>
    </row>
    <row r="2755" spans="2:12" x14ac:dyDescent="0.2">
      <c r="B2755"/>
      <c r="C2755"/>
      <c r="D2755"/>
      <c r="E2755"/>
      <c r="F2755"/>
      <c r="G2755"/>
      <c r="H2755"/>
      <c r="I2755"/>
      <c r="J2755"/>
      <c r="K2755"/>
      <c r="L2755"/>
    </row>
    <row r="2756" spans="2:12" x14ac:dyDescent="0.2">
      <c r="B2756"/>
      <c r="C2756"/>
      <c r="D2756"/>
      <c r="E2756"/>
      <c r="F2756"/>
      <c r="G2756"/>
      <c r="H2756"/>
      <c r="I2756"/>
      <c r="J2756"/>
      <c r="K2756"/>
      <c r="L2756"/>
    </row>
    <row r="2757" spans="2:12" x14ac:dyDescent="0.2">
      <c r="B2757"/>
      <c r="C2757"/>
      <c r="D2757"/>
      <c r="E2757"/>
      <c r="F2757"/>
      <c r="G2757"/>
      <c r="H2757"/>
      <c r="I2757"/>
      <c r="J2757"/>
      <c r="K2757"/>
      <c r="L2757"/>
    </row>
    <row r="2758" spans="2:12" x14ac:dyDescent="0.2">
      <c r="B2758"/>
      <c r="C2758"/>
      <c r="D2758"/>
      <c r="E2758"/>
      <c r="F2758"/>
      <c r="G2758"/>
      <c r="H2758"/>
      <c r="I2758"/>
      <c r="J2758"/>
      <c r="K2758"/>
      <c r="L2758"/>
    </row>
    <row r="2759" spans="2:12" x14ac:dyDescent="0.2">
      <c r="B2759"/>
      <c r="C2759"/>
      <c r="D2759"/>
      <c r="E2759"/>
      <c r="F2759"/>
      <c r="G2759"/>
      <c r="H2759"/>
      <c r="I2759"/>
      <c r="J2759"/>
      <c r="K2759"/>
      <c r="L2759"/>
    </row>
    <row r="2760" spans="2:12" x14ac:dyDescent="0.2">
      <c r="B2760"/>
      <c r="C2760"/>
      <c r="D2760"/>
      <c r="E2760"/>
      <c r="F2760"/>
      <c r="G2760"/>
      <c r="H2760"/>
      <c r="I2760"/>
      <c r="J2760"/>
      <c r="K2760"/>
      <c r="L2760"/>
    </row>
    <row r="2761" spans="2:12" x14ac:dyDescent="0.2">
      <c r="B2761"/>
      <c r="C2761"/>
      <c r="D2761"/>
      <c r="E2761"/>
      <c r="F2761"/>
      <c r="G2761"/>
      <c r="H2761"/>
      <c r="I2761"/>
      <c r="J2761"/>
      <c r="K2761"/>
      <c r="L2761"/>
    </row>
    <row r="2762" spans="2:12" x14ac:dyDescent="0.2">
      <c r="B2762"/>
      <c r="C2762"/>
      <c r="D2762"/>
      <c r="E2762"/>
      <c r="F2762"/>
      <c r="G2762"/>
      <c r="H2762"/>
      <c r="I2762"/>
      <c r="J2762"/>
      <c r="K2762"/>
      <c r="L2762"/>
    </row>
    <row r="2763" spans="2:12" x14ac:dyDescent="0.2">
      <c r="B2763"/>
      <c r="C2763"/>
      <c r="D2763"/>
      <c r="E2763"/>
      <c r="F2763"/>
      <c r="G2763"/>
      <c r="H2763"/>
      <c r="I2763"/>
      <c r="J2763"/>
      <c r="K2763"/>
      <c r="L2763"/>
    </row>
    <row r="2764" spans="2:12" x14ac:dyDescent="0.2">
      <c r="B2764"/>
      <c r="C2764"/>
      <c r="D2764"/>
      <c r="E2764"/>
      <c r="F2764"/>
      <c r="G2764"/>
      <c r="H2764"/>
      <c r="I2764"/>
      <c r="J2764"/>
      <c r="K2764"/>
      <c r="L2764"/>
    </row>
    <row r="2765" spans="2:12" x14ac:dyDescent="0.2">
      <c r="B2765"/>
      <c r="C2765"/>
      <c r="D2765"/>
      <c r="E2765"/>
      <c r="F2765"/>
      <c r="G2765"/>
      <c r="H2765"/>
      <c r="I2765"/>
      <c r="J2765"/>
      <c r="K2765"/>
      <c r="L2765"/>
    </row>
    <row r="2766" spans="2:12" x14ac:dyDescent="0.2">
      <c r="B2766"/>
      <c r="C2766"/>
      <c r="D2766"/>
      <c r="E2766"/>
      <c r="F2766"/>
      <c r="G2766"/>
      <c r="H2766"/>
      <c r="I2766"/>
      <c r="J2766"/>
      <c r="K2766"/>
      <c r="L2766"/>
    </row>
    <row r="2767" spans="2:12" x14ac:dyDescent="0.2">
      <c r="B2767"/>
      <c r="C2767"/>
      <c r="D2767"/>
      <c r="E2767"/>
      <c r="F2767"/>
      <c r="G2767"/>
      <c r="H2767"/>
      <c r="I2767"/>
      <c r="J2767"/>
      <c r="K2767"/>
      <c r="L2767"/>
    </row>
    <row r="2768" spans="2:12" x14ac:dyDescent="0.2">
      <c r="B2768"/>
      <c r="C2768"/>
      <c r="D2768"/>
      <c r="E2768"/>
      <c r="F2768"/>
      <c r="G2768"/>
      <c r="H2768"/>
      <c r="I2768"/>
      <c r="J2768"/>
      <c r="K2768"/>
      <c r="L2768"/>
    </row>
    <row r="2769" spans="2:12" x14ac:dyDescent="0.2">
      <c r="B2769"/>
      <c r="C2769"/>
      <c r="D2769"/>
      <c r="E2769"/>
      <c r="F2769"/>
      <c r="G2769"/>
      <c r="H2769"/>
      <c r="I2769"/>
      <c r="J2769"/>
      <c r="K2769"/>
      <c r="L2769"/>
    </row>
  </sheetData>
  <pageMargins left="0.7" right="0.7" top="0.75" bottom="0.75" header="0.3" footer="0.3"/>
  <pageSetup orientation="portrait" r:id="rId2"/>
  <drawing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H124"/>
  <sheetViews>
    <sheetView topLeftCell="A106" zoomScale="90" zoomScaleNormal="90" workbookViewId="0">
      <selection activeCell="D124" sqref="B117:D124"/>
    </sheetView>
  </sheetViews>
  <sheetFormatPr defaultColWidth="12.85546875" defaultRowHeight="12.75" x14ac:dyDescent="0.2"/>
  <cols>
    <col min="1" max="1" width="5.28515625" customWidth="1"/>
    <col min="2" max="2" width="35.85546875" customWidth="1"/>
    <col min="3" max="3" width="33.140625" customWidth="1"/>
    <col min="4" max="4" width="17.85546875" bestFit="1" customWidth="1"/>
  </cols>
  <sheetData>
    <row r="1" spans="2:6" x14ac:dyDescent="0.2">
      <c r="B1" s="6" t="s">
        <v>30</v>
      </c>
      <c r="C1" s="2" t="s">
        <v>31</v>
      </c>
    </row>
    <row r="3" spans="2:6" x14ac:dyDescent="0.2">
      <c r="B3" s="6" t="s">
        <v>663</v>
      </c>
      <c r="C3" s="6" t="s">
        <v>662</v>
      </c>
    </row>
    <row r="4" spans="2:6" x14ac:dyDescent="0.2">
      <c r="B4" s="6" t="s">
        <v>659</v>
      </c>
      <c r="C4" s="2" t="s">
        <v>669</v>
      </c>
    </row>
    <row r="5" spans="2:6" x14ac:dyDescent="0.2">
      <c r="B5" s="1" t="s">
        <v>656</v>
      </c>
      <c r="C5" s="5">
        <v>9233</v>
      </c>
    </row>
    <row r="6" spans="2:6" x14ac:dyDescent="0.2">
      <c r="B6" s="1" t="s">
        <v>127</v>
      </c>
      <c r="C6" s="5">
        <v>180</v>
      </c>
    </row>
    <row r="7" spans="2:6" x14ac:dyDescent="0.2">
      <c r="B7" s="1" t="s">
        <v>661</v>
      </c>
      <c r="C7" s="5">
        <v>9413</v>
      </c>
    </row>
    <row r="13" spans="2:6" x14ac:dyDescent="0.2">
      <c r="B13" s="6" t="s">
        <v>30</v>
      </c>
      <c r="C13" s="2" t="s">
        <v>31</v>
      </c>
      <c r="D13" s="2"/>
      <c r="E13" s="2"/>
      <c r="F13" s="2"/>
    </row>
    <row r="14" spans="2:6" x14ac:dyDescent="0.2">
      <c r="B14" s="2"/>
      <c r="C14" s="2"/>
      <c r="D14" s="2"/>
      <c r="E14" s="2"/>
      <c r="F14" s="2"/>
    </row>
    <row r="15" spans="2:6" x14ac:dyDescent="0.2">
      <c r="B15" s="6" t="s">
        <v>663</v>
      </c>
      <c r="C15" s="6" t="s">
        <v>662</v>
      </c>
    </row>
    <row r="16" spans="2:6" x14ac:dyDescent="0.2">
      <c r="B16" s="6" t="s">
        <v>659</v>
      </c>
      <c r="C16" s="2" t="s">
        <v>655</v>
      </c>
    </row>
    <row r="17" spans="2:8" x14ac:dyDescent="0.2">
      <c r="B17" s="1" t="s">
        <v>656</v>
      </c>
      <c r="C17" s="5">
        <v>10617</v>
      </c>
    </row>
    <row r="18" spans="2:8" x14ac:dyDescent="0.2">
      <c r="B18" s="1" t="s">
        <v>785</v>
      </c>
      <c r="C18" s="5">
        <v>2614</v>
      </c>
    </row>
    <row r="19" spans="2:8" x14ac:dyDescent="0.2">
      <c r="B19" s="1" t="s">
        <v>127</v>
      </c>
      <c r="C19" s="5">
        <v>2580</v>
      </c>
    </row>
    <row r="20" spans="2:8" x14ac:dyDescent="0.2">
      <c r="B20" s="1" t="s">
        <v>661</v>
      </c>
      <c r="C20" s="5">
        <v>15811</v>
      </c>
    </row>
    <row r="23" spans="2:8" s="2" customFormat="1" x14ac:dyDescent="0.2"/>
    <row r="24" spans="2:8" s="2" customFormat="1" x14ac:dyDescent="0.2"/>
    <row r="25" spans="2:8" s="2" customFormat="1" x14ac:dyDescent="0.2"/>
    <row r="26" spans="2:8" x14ac:dyDescent="0.2">
      <c r="B26" s="2"/>
      <c r="C26" s="2"/>
      <c r="D26" s="2"/>
      <c r="E26" s="2"/>
      <c r="F26" s="2"/>
      <c r="G26" s="2"/>
      <c r="H26" s="2"/>
    </row>
    <row r="27" spans="2:8" x14ac:dyDescent="0.2">
      <c r="B27" s="6" t="s">
        <v>30</v>
      </c>
      <c r="C27" s="2" t="s">
        <v>31</v>
      </c>
      <c r="D27" s="2"/>
      <c r="E27" s="2"/>
      <c r="F27" s="2"/>
      <c r="G27" s="2"/>
    </row>
    <row r="28" spans="2:8" x14ac:dyDescent="0.2">
      <c r="B28" s="2"/>
      <c r="C28" s="2"/>
      <c r="D28" s="2"/>
      <c r="E28" s="2"/>
      <c r="F28" s="2"/>
      <c r="G28" s="2"/>
    </row>
    <row r="29" spans="2:8" x14ac:dyDescent="0.2">
      <c r="B29" s="6" t="s">
        <v>663</v>
      </c>
      <c r="C29" s="6" t="s">
        <v>662</v>
      </c>
      <c r="G29" s="2"/>
    </row>
    <row r="30" spans="2:8" x14ac:dyDescent="0.2">
      <c r="B30" s="6" t="s">
        <v>659</v>
      </c>
      <c r="C30" s="2" t="s">
        <v>658</v>
      </c>
      <c r="G30" s="2"/>
    </row>
    <row r="31" spans="2:8" x14ac:dyDescent="0.2">
      <c r="B31" s="1" t="s">
        <v>689</v>
      </c>
      <c r="C31" s="5">
        <v>8444</v>
      </c>
      <c r="G31" s="2"/>
    </row>
    <row r="32" spans="2:8" x14ac:dyDescent="0.2">
      <c r="B32" s="1" t="s">
        <v>786</v>
      </c>
      <c r="C32" s="5">
        <v>30996</v>
      </c>
      <c r="G32" s="2"/>
    </row>
    <row r="33" spans="2:7" x14ac:dyDescent="0.2">
      <c r="B33" s="1" t="s">
        <v>787</v>
      </c>
      <c r="C33" s="5">
        <v>15032</v>
      </c>
      <c r="G33" s="2"/>
    </row>
    <row r="34" spans="2:7" x14ac:dyDescent="0.2">
      <c r="B34" s="1" t="s">
        <v>127</v>
      </c>
      <c r="C34" s="5">
        <v>717</v>
      </c>
      <c r="G34" s="2"/>
    </row>
    <row r="35" spans="2:7" x14ac:dyDescent="0.2">
      <c r="B35" s="1" t="s">
        <v>661</v>
      </c>
      <c r="C35" s="5">
        <v>55189</v>
      </c>
      <c r="G35" s="2"/>
    </row>
    <row r="38" spans="2:7" s="2" customFormat="1" x14ac:dyDescent="0.2">
      <c r="B38" s="1"/>
      <c r="C38" s="5"/>
    </row>
    <row r="39" spans="2:7" s="2" customFormat="1" x14ac:dyDescent="0.2">
      <c r="B39" s="1"/>
      <c r="C39" s="5"/>
    </row>
    <row r="40" spans="2:7" s="2" customFormat="1" x14ac:dyDescent="0.2">
      <c r="B40" s="1"/>
      <c r="C40" s="5"/>
    </row>
    <row r="41" spans="2:7" x14ac:dyDescent="0.2">
      <c r="B41" s="6" t="s">
        <v>30</v>
      </c>
      <c r="C41" s="2" t="s">
        <v>31</v>
      </c>
    </row>
    <row r="42" spans="2:7" x14ac:dyDescent="0.2">
      <c r="B42" s="2"/>
      <c r="C42" s="2"/>
    </row>
    <row r="43" spans="2:7" x14ac:dyDescent="0.2">
      <c r="B43" s="6" t="s">
        <v>663</v>
      </c>
      <c r="C43" s="6" t="s">
        <v>662</v>
      </c>
    </row>
    <row r="44" spans="2:7" x14ac:dyDescent="0.2">
      <c r="C44" s="2" t="s">
        <v>724</v>
      </c>
      <c r="D44" s="2" t="s">
        <v>725</v>
      </c>
      <c r="E44" s="2" t="s">
        <v>673</v>
      </c>
      <c r="F44" s="2" t="s">
        <v>127</v>
      </c>
    </row>
    <row r="45" spans="2:7" x14ac:dyDescent="0.2">
      <c r="B45" s="6" t="s">
        <v>659</v>
      </c>
    </row>
    <row r="46" spans="2:7" x14ac:dyDescent="0.2">
      <c r="B46" s="1" t="s">
        <v>669</v>
      </c>
      <c r="C46" s="5">
        <v>3674</v>
      </c>
      <c r="D46" s="5">
        <v>700</v>
      </c>
      <c r="E46" s="5">
        <v>4173</v>
      </c>
      <c r="F46" s="5">
        <v>866</v>
      </c>
    </row>
    <row r="47" spans="2:7" x14ac:dyDescent="0.2">
      <c r="B47" s="1" t="s">
        <v>658</v>
      </c>
      <c r="C47" s="5"/>
      <c r="D47" s="5">
        <v>2400</v>
      </c>
      <c r="E47" s="5">
        <v>334</v>
      </c>
      <c r="F47" s="5">
        <v>52455</v>
      </c>
    </row>
    <row r="48" spans="2:7" x14ac:dyDescent="0.2">
      <c r="B48" s="1" t="s">
        <v>655</v>
      </c>
      <c r="C48" s="5"/>
      <c r="D48" s="5">
        <v>1239</v>
      </c>
      <c r="E48" s="5">
        <v>2263</v>
      </c>
      <c r="F48" s="5">
        <v>12309</v>
      </c>
    </row>
    <row r="49" spans="2:8" x14ac:dyDescent="0.2">
      <c r="B49" s="1" t="s">
        <v>657</v>
      </c>
      <c r="C49" s="5"/>
      <c r="D49" s="5"/>
      <c r="E49" s="5"/>
      <c r="F49" s="5"/>
    </row>
    <row r="50" spans="2:8" x14ac:dyDescent="0.2">
      <c r="B50" s="1" t="s">
        <v>684</v>
      </c>
      <c r="C50" s="5"/>
      <c r="D50" s="5">
        <v>132</v>
      </c>
      <c r="E50" s="5"/>
      <c r="F50" s="5"/>
    </row>
    <row r="51" spans="2:8" x14ac:dyDescent="0.2">
      <c r="B51" s="1" t="s">
        <v>661</v>
      </c>
      <c r="C51" s="5">
        <v>3674</v>
      </c>
      <c r="D51" s="5">
        <v>4471</v>
      </c>
      <c r="E51" s="5">
        <v>6770</v>
      </c>
      <c r="F51" s="5">
        <v>65630</v>
      </c>
    </row>
    <row r="56" spans="2:8" x14ac:dyDescent="0.2">
      <c r="B56" s="6" t="s">
        <v>30</v>
      </c>
      <c r="C56" s="2" t="s">
        <v>31</v>
      </c>
      <c r="D56" s="2"/>
      <c r="E56" s="2"/>
      <c r="F56" s="2"/>
      <c r="G56" s="2"/>
      <c r="H56" s="2"/>
    </row>
    <row r="57" spans="2:8" x14ac:dyDescent="0.2">
      <c r="B57" s="2"/>
      <c r="C57" s="2"/>
      <c r="D57" s="2"/>
      <c r="E57" s="2"/>
      <c r="F57" s="2"/>
      <c r="G57" s="2"/>
      <c r="H57" s="2"/>
    </row>
    <row r="58" spans="2:8" x14ac:dyDescent="0.2">
      <c r="B58" s="6" t="s">
        <v>663</v>
      </c>
      <c r="C58" s="6" t="s">
        <v>662</v>
      </c>
    </row>
    <row r="59" spans="2:8" x14ac:dyDescent="0.2">
      <c r="C59" s="2" t="s">
        <v>724</v>
      </c>
      <c r="D59" s="2" t="s">
        <v>725</v>
      </c>
      <c r="E59" s="2" t="s">
        <v>673</v>
      </c>
    </row>
    <row r="60" spans="2:8" x14ac:dyDescent="0.2">
      <c r="B60" s="6" t="s">
        <v>659</v>
      </c>
    </row>
    <row r="61" spans="2:8" x14ac:dyDescent="0.2">
      <c r="B61" s="1" t="s">
        <v>669</v>
      </c>
      <c r="C61" s="5">
        <v>3674</v>
      </c>
      <c r="D61" s="5">
        <v>700</v>
      </c>
      <c r="E61" s="5">
        <v>4173</v>
      </c>
    </row>
    <row r="62" spans="2:8" x14ac:dyDescent="0.2">
      <c r="B62" s="1" t="s">
        <v>658</v>
      </c>
      <c r="C62" s="5"/>
      <c r="D62" s="5">
        <v>2400</v>
      </c>
      <c r="E62" s="5">
        <v>334</v>
      </c>
    </row>
    <row r="63" spans="2:8" x14ac:dyDescent="0.2">
      <c r="B63" s="1" t="s">
        <v>655</v>
      </c>
      <c r="C63" s="5"/>
      <c r="D63" s="5">
        <v>1239</v>
      </c>
      <c r="E63" s="5">
        <v>2263</v>
      </c>
    </row>
    <row r="64" spans="2:8" x14ac:dyDescent="0.2">
      <c r="B64" s="1" t="s">
        <v>684</v>
      </c>
      <c r="C64" s="5"/>
      <c r="D64" s="5">
        <v>132</v>
      </c>
      <c r="E64" s="5"/>
    </row>
    <row r="65" spans="2:7" x14ac:dyDescent="0.2">
      <c r="B65" s="1" t="s">
        <v>661</v>
      </c>
      <c r="C65" s="5">
        <v>3674</v>
      </c>
      <c r="D65" s="5">
        <v>4471</v>
      </c>
      <c r="E65" s="5">
        <v>6770</v>
      </c>
    </row>
    <row r="67" spans="2:7" s="2" customFormat="1" x14ac:dyDescent="0.2"/>
    <row r="68" spans="2:7" s="2" customFormat="1" x14ac:dyDescent="0.2"/>
    <row r="69" spans="2:7" x14ac:dyDescent="0.2">
      <c r="B69" s="6" t="s">
        <v>30</v>
      </c>
      <c r="C69" s="2" t="s">
        <v>31</v>
      </c>
    </row>
    <row r="71" spans="2:7" x14ac:dyDescent="0.2">
      <c r="B71" s="6" t="s">
        <v>663</v>
      </c>
      <c r="C71" s="6" t="s">
        <v>662</v>
      </c>
    </row>
    <row r="72" spans="2:7" x14ac:dyDescent="0.2">
      <c r="C72" s="2" t="s">
        <v>115</v>
      </c>
      <c r="D72" s="2" t="s">
        <v>114</v>
      </c>
      <c r="E72" s="2" t="s">
        <v>113</v>
      </c>
      <c r="F72" s="2" t="s">
        <v>726</v>
      </c>
    </row>
    <row r="73" spans="2:7" x14ac:dyDescent="0.2">
      <c r="B73" s="6" t="s">
        <v>659</v>
      </c>
    </row>
    <row r="74" spans="2:7" x14ac:dyDescent="0.2">
      <c r="B74" s="1" t="s">
        <v>669</v>
      </c>
      <c r="C74" s="5">
        <v>4511</v>
      </c>
      <c r="D74" s="5">
        <v>893</v>
      </c>
      <c r="E74" s="5">
        <v>1685</v>
      </c>
      <c r="F74" s="5">
        <v>2324</v>
      </c>
    </row>
    <row r="75" spans="2:7" x14ac:dyDescent="0.2">
      <c r="B75" s="1" t="s">
        <v>658</v>
      </c>
      <c r="C75" s="5">
        <v>30112</v>
      </c>
      <c r="D75" s="5">
        <v>2407</v>
      </c>
      <c r="E75" s="5">
        <v>15453</v>
      </c>
      <c r="F75" s="5">
        <v>7217</v>
      </c>
    </row>
    <row r="76" spans="2:7" x14ac:dyDescent="0.2">
      <c r="B76" s="7" t="s">
        <v>689</v>
      </c>
      <c r="C76" s="5">
        <v>7013</v>
      </c>
      <c r="D76" s="5"/>
      <c r="E76" s="5"/>
      <c r="F76" s="5">
        <v>1431</v>
      </c>
    </row>
    <row r="77" spans="2:7" x14ac:dyDescent="0.2">
      <c r="B77" s="7" t="s">
        <v>687</v>
      </c>
      <c r="C77" s="5">
        <v>9262</v>
      </c>
      <c r="D77" s="5">
        <v>2407</v>
      </c>
      <c r="E77" s="5">
        <v>15271</v>
      </c>
      <c r="F77" s="5">
        <v>4056</v>
      </c>
    </row>
    <row r="78" spans="2:7" x14ac:dyDescent="0.2">
      <c r="B78" s="7" t="s">
        <v>788</v>
      </c>
      <c r="C78" s="5">
        <v>13767</v>
      </c>
      <c r="D78" s="5"/>
      <c r="E78" s="5">
        <v>94</v>
      </c>
      <c r="F78" s="5">
        <v>1171</v>
      </c>
    </row>
    <row r="79" spans="2:7" s="2" customFormat="1" x14ac:dyDescent="0.2">
      <c r="B79" s="7" t="s">
        <v>127</v>
      </c>
      <c r="C79" s="5">
        <v>70</v>
      </c>
      <c r="D79" s="5"/>
      <c r="E79" s="5">
        <v>88</v>
      </c>
      <c r="F79" s="5">
        <v>559</v>
      </c>
      <c r="G79"/>
    </row>
    <row r="80" spans="2:7" s="2" customFormat="1" x14ac:dyDescent="0.2">
      <c r="B80" s="1" t="s">
        <v>655</v>
      </c>
      <c r="C80" s="5">
        <v>1359</v>
      </c>
      <c r="D80" s="5">
        <v>3989</v>
      </c>
      <c r="E80" s="5">
        <v>5711</v>
      </c>
      <c r="F80" s="5">
        <v>4470</v>
      </c>
      <c r="G80"/>
    </row>
    <row r="81" spans="2:8" x14ac:dyDescent="0.2">
      <c r="B81" s="1" t="s">
        <v>657</v>
      </c>
      <c r="C81" s="5"/>
      <c r="D81" s="5"/>
      <c r="E81" s="5"/>
      <c r="F81" s="5"/>
    </row>
    <row r="82" spans="2:8" x14ac:dyDescent="0.2">
      <c r="B82" s="1" t="s">
        <v>684</v>
      </c>
      <c r="C82" s="5"/>
      <c r="D82" s="5">
        <v>132</v>
      </c>
      <c r="E82" s="5"/>
      <c r="F82" s="5"/>
    </row>
    <row r="83" spans="2:8" x14ac:dyDescent="0.2">
      <c r="B83" s="1" t="s">
        <v>661</v>
      </c>
      <c r="C83" s="5">
        <v>35982</v>
      </c>
      <c r="D83" s="5">
        <v>7421</v>
      </c>
      <c r="E83" s="5">
        <v>22849</v>
      </c>
      <c r="F83" s="5">
        <v>14011</v>
      </c>
    </row>
    <row r="85" spans="2:8" x14ac:dyDescent="0.2">
      <c r="B85" s="6" t="s">
        <v>30</v>
      </c>
      <c r="C85" s="2" t="s">
        <v>31</v>
      </c>
    </row>
    <row r="87" spans="2:8" x14ac:dyDescent="0.2">
      <c r="B87" s="6" t="s">
        <v>833</v>
      </c>
      <c r="D87" s="6" t="s">
        <v>791</v>
      </c>
    </row>
    <row r="88" spans="2:8" x14ac:dyDescent="0.2">
      <c r="B88" s="6" t="s">
        <v>789</v>
      </c>
      <c r="C88" s="6" t="s">
        <v>790</v>
      </c>
      <c r="D88" s="2" t="s">
        <v>797</v>
      </c>
      <c r="E88" s="2" t="s">
        <v>793</v>
      </c>
      <c r="F88" s="2" t="s">
        <v>801</v>
      </c>
      <c r="G88" s="2" t="s">
        <v>660</v>
      </c>
      <c r="H88" s="2" t="s">
        <v>661</v>
      </c>
    </row>
    <row r="89" spans="2:8" x14ac:dyDescent="0.2">
      <c r="B89" s="2" t="s">
        <v>666</v>
      </c>
      <c r="C89" s="2" t="s">
        <v>812</v>
      </c>
      <c r="D89" s="5"/>
      <c r="E89" s="5"/>
      <c r="F89" s="5"/>
      <c r="G89" s="5">
        <v>155</v>
      </c>
      <c r="H89" s="5">
        <v>155</v>
      </c>
    </row>
    <row r="90" spans="2:8" x14ac:dyDescent="0.2">
      <c r="B90" s="2" t="s">
        <v>824</v>
      </c>
      <c r="C90" s="2"/>
      <c r="D90" s="5"/>
      <c r="E90" s="5"/>
      <c r="F90" s="5"/>
      <c r="G90" s="5">
        <v>155</v>
      </c>
      <c r="H90" s="5">
        <v>155</v>
      </c>
    </row>
    <row r="91" spans="2:8" x14ac:dyDescent="0.2">
      <c r="B91" s="2" t="s">
        <v>126</v>
      </c>
      <c r="C91" s="2" t="s">
        <v>798</v>
      </c>
      <c r="D91" s="5">
        <v>110</v>
      </c>
      <c r="E91" s="5"/>
      <c r="F91" s="5">
        <v>206</v>
      </c>
      <c r="G91" s="5"/>
      <c r="H91" s="5">
        <v>316</v>
      </c>
    </row>
    <row r="92" spans="2:8" x14ac:dyDescent="0.2">
      <c r="B92" s="2" t="s">
        <v>834</v>
      </c>
      <c r="C92" s="2"/>
      <c r="D92" s="5">
        <v>110</v>
      </c>
      <c r="E92" s="5"/>
      <c r="F92" s="5">
        <v>206</v>
      </c>
      <c r="G92" s="5"/>
      <c r="H92" s="5">
        <v>316</v>
      </c>
    </row>
    <row r="93" spans="2:8" x14ac:dyDescent="0.2">
      <c r="B93" s="2" t="s">
        <v>10</v>
      </c>
      <c r="C93" s="2" t="s">
        <v>802</v>
      </c>
      <c r="D93" s="5"/>
      <c r="E93" s="5"/>
      <c r="F93" s="5"/>
      <c r="G93" s="5"/>
      <c r="H93" s="5"/>
    </row>
    <row r="94" spans="2:8" x14ac:dyDescent="0.2">
      <c r="B94" s="2" t="s">
        <v>825</v>
      </c>
      <c r="C94" s="2"/>
      <c r="D94" s="5"/>
      <c r="E94" s="5"/>
      <c r="F94" s="5"/>
      <c r="G94" s="5"/>
      <c r="H94" s="5"/>
    </row>
    <row r="95" spans="2:8" x14ac:dyDescent="0.2">
      <c r="B95" s="2" t="s">
        <v>799</v>
      </c>
      <c r="C95" s="2" t="s">
        <v>800</v>
      </c>
      <c r="D95" s="5">
        <v>404</v>
      </c>
      <c r="E95" s="5"/>
      <c r="F95" s="5">
        <v>4247</v>
      </c>
      <c r="G95" s="5"/>
      <c r="H95" s="5">
        <v>4651</v>
      </c>
    </row>
    <row r="96" spans="2:8" x14ac:dyDescent="0.2">
      <c r="B96" s="2" t="s">
        <v>826</v>
      </c>
      <c r="C96" s="2"/>
      <c r="D96" s="5">
        <v>404</v>
      </c>
      <c r="E96" s="5"/>
      <c r="F96" s="5">
        <v>4247</v>
      </c>
      <c r="G96" s="5"/>
      <c r="H96" s="5">
        <v>4651</v>
      </c>
    </row>
    <row r="97" spans="2:8" x14ac:dyDescent="0.2">
      <c r="B97" s="2" t="s">
        <v>717</v>
      </c>
      <c r="C97" s="2" t="s">
        <v>803</v>
      </c>
      <c r="D97" s="5"/>
      <c r="E97" s="5"/>
      <c r="F97" s="5">
        <v>150</v>
      </c>
      <c r="G97" s="5"/>
      <c r="H97" s="5">
        <v>150</v>
      </c>
    </row>
    <row r="98" spans="2:8" x14ac:dyDescent="0.2">
      <c r="C98" s="2" t="s">
        <v>809</v>
      </c>
      <c r="D98" s="5"/>
      <c r="E98" s="5"/>
      <c r="F98" s="5">
        <v>1000</v>
      </c>
      <c r="G98" s="5"/>
      <c r="H98" s="5">
        <v>1000</v>
      </c>
    </row>
    <row r="99" spans="2:8" x14ac:dyDescent="0.2">
      <c r="C99" s="2" t="s">
        <v>808</v>
      </c>
      <c r="D99" s="5"/>
      <c r="E99" s="5"/>
      <c r="F99" s="5">
        <v>1000</v>
      </c>
      <c r="G99" s="5"/>
      <c r="H99" s="5">
        <v>1000</v>
      </c>
    </row>
    <row r="100" spans="2:8" x14ac:dyDescent="0.2">
      <c r="C100" s="2" t="s">
        <v>792</v>
      </c>
      <c r="D100" s="5"/>
      <c r="E100" s="5">
        <v>30</v>
      </c>
      <c r="F100" s="5"/>
      <c r="G100" s="5"/>
      <c r="H100" s="5">
        <v>30</v>
      </c>
    </row>
    <row r="101" spans="2:8" x14ac:dyDescent="0.2">
      <c r="C101" s="2" t="s">
        <v>804</v>
      </c>
      <c r="D101" s="5"/>
      <c r="E101" s="5"/>
      <c r="F101" s="5">
        <v>270</v>
      </c>
      <c r="G101" s="5"/>
      <c r="H101" s="5">
        <v>270</v>
      </c>
    </row>
    <row r="102" spans="2:8" x14ac:dyDescent="0.2">
      <c r="C102" s="2" t="s">
        <v>796</v>
      </c>
      <c r="D102" s="5"/>
      <c r="E102" s="5">
        <v>30</v>
      </c>
      <c r="F102" s="5"/>
      <c r="G102" s="5"/>
      <c r="H102" s="5">
        <v>30</v>
      </c>
    </row>
    <row r="103" spans="2:8" x14ac:dyDescent="0.2">
      <c r="C103" s="2" t="s">
        <v>794</v>
      </c>
      <c r="D103" s="5"/>
      <c r="E103" s="5">
        <v>30</v>
      </c>
      <c r="F103" s="5"/>
      <c r="G103" s="5"/>
      <c r="H103" s="5">
        <v>30</v>
      </c>
    </row>
    <row r="104" spans="2:8" x14ac:dyDescent="0.2">
      <c r="C104" s="2" t="s">
        <v>805</v>
      </c>
      <c r="D104" s="5"/>
      <c r="E104" s="5"/>
      <c r="F104" s="5">
        <v>270</v>
      </c>
      <c r="G104" s="5"/>
      <c r="H104" s="5">
        <v>270</v>
      </c>
    </row>
    <row r="105" spans="2:8" x14ac:dyDescent="0.2">
      <c r="C105" s="2" t="s">
        <v>810</v>
      </c>
      <c r="D105" s="5"/>
      <c r="E105" s="5"/>
      <c r="F105" s="5">
        <v>270</v>
      </c>
      <c r="G105" s="5"/>
      <c r="H105" s="5">
        <v>270</v>
      </c>
    </row>
    <row r="106" spans="2:8" x14ac:dyDescent="0.2">
      <c r="C106" s="2" t="s">
        <v>795</v>
      </c>
      <c r="D106" s="5"/>
      <c r="E106" s="5">
        <v>30</v>
      </c>
      <c r="F106" s="5"/>
      <c r="G106" s="5"/>
      <c r="H106" s="5">
        <v>30</v>
      </c>
    </row>
    <row r="107" spans="2:8" x14ac:dyDescent="0.2">
      <c r="C107" s="2" t="s">
        <v>811</v>
      </c>
      <c r="D107" s="5"/>
      <c r="E107" s="5"/>
      <c r="F107" s="5">
        <v>270</v>
      </c>
      <c r="G107" s="5"/>
      <c r="H107" s="5">
        <v>270</v>
      </c>
    </row>
    <row r="108" spans="2:8" x14ac:dyDescent="0.2">
      <c r="C108" s="2" t="s">
        <v>806</v>
      </c>
      <c r="D108" s="5"/>
      <c r="E108" s="5"/>
      <c r="F108" s="5">
        <v>1000</v>
      </c>
      <c r="G108" s="5"/>
      <c r="H108" s="5">
        <v>1000</v>
      </c>
    </row>
    <row r="109" spans="2:8" x14ac:dyDescent="0.2">
      <c r="C109" s="2" t="s">
        <v>807</v>
      </c>
      <c r="D109" s="5"/>
      <c r="E109" s="5"/>
      <c r="F109" s="5">
        <v>1000</v>
      </c>
      <c r="G109" s="5"/>
      <c r="H109" s="5">
        <v>1000</v>
      </c>
    </row>
    <row r="110" spans="2:8" x14ac:dyDescent="0.2">
      <c r="B110" s="2" t="s">
        <v>835</v>
      </c>
      <c r="C110" s="2"/>
      <c r="D110" s="5"/>
      <c r="E110" s="5">
        <v>120</v>
      </c>
      <c r="F110" s="5">
        <v>5230</v>
      </c>
      <c r="G110" s="5"/>
      <c r="H110" s="5">
        <v>5350</v>
      </c>
    </row>
    <row r="111" spans="2:8" x14ac:dyDescent="0.2">
      <c r="B111" s="2" t="s">
        <v>9</v>
      </c>
      <c r="C111" s="2" t="s">
        <v>813</v>
      </c>
      <c r="D111" s="5"/>
      <c r="E111" s="5"/>
      <c r="F111" s="5"/>
      <c r="G111" s="5"/>
      <c r="H111" s="5"/>
    </row>
    <row r="112" spans="2:8" x14ac:dyDescent="0.2">
      <c r="B112" s="2" t="s">
        <v>828</v>
      </c>
      <c r="C112" s="2"/>
      <c r="D112" s="5"/>
      <c r="E112" s="5"/>
      <c r="F112" s="5"/>
      <c r="G112" s="5"/>
      <c r="H112" s="5"/>
    </row>
    <row r="113" spans="2:8" x14ac:dyDescent="0.2">
      <c r="B113" s="2" t="s">
        <v>661</v>
      </c>
      <c r="D113" s="5">
        <v>514</v>
      </c>
      <c r="E113" s="5">
        <v>120</v>
      </c>
      <c r="F113" s="5">
        <v>9683</v>
      </c>
      <c r="G113" s="5">
        <v>155</v>
      </c>
      <c r="H113" s="5">
        <v>10472</v>
      </c>
    </row>
    <row r="115" spans="2:8" x14ac:dyDescent="0.2">
      <c r="B115" s="6" t="s">
        <v>30</v>
      </c>
      <c r="C115" s="2" t="s">
        <v>31</v>
      </c>
    </row>
    <row r="117" spans="2:8" x14ac:dyDescent="0.2">
      <c r="B117" s="6" t="s">
        <v>789</v>
      </c>
      <c r="C117" s="6" t="s">
        <v>814</v>
      </c>
      <c r="D117" t="s">
        <v>838</v>
      </c>
    </row>
    <row r="118" spans="2:8" x14ac:dyDescent="0.2">
      <c r="B118" s="2" t="s">
        <v>10</v>
      </c>
      <c r="C118" s="2" t="s">
        <v>817</v>
      </c>
      <c r="D118" s="5">
        <v>454980</v>
      </c>
    </row>
    <row r="119" spans="2:8" x14ac:dyDescent="0.2">
      <c r="C119" s="2" t="s">
        <v>815</v>
      </c>
      <c r="D119" s="5">
        <v>227490</v>
      </c>
    </row>
    <row r="120" spans="2:8" x14ac:dyDescent="0.2">
      <c r="C120" s="2" t="s">
        <v>816</v>
      </c>
      <c r="D120" s="5"/>
    </row>
    <row r="121" spans="2:8" x14ac:dyDescent="0.2">
      <c r="B121" s="2" t="s">
        <v>825</v>
      </c>
      <c r="C121" s="2"/>
      <c r="D121" s="5">
        <v>682470</v>
      </c>
    </row>
    <row r="122" spans="2:8" x14ac:dyDescent="0.2">
      <c r="B122" s="2" t="s">
        <v>9</v>
      </c>
      <c r="C122" s="2" t="s">
        <v>660</v>
      </c>
      <c r="D122" s="5">
        <v>450</v>
      </c>
    </row>
    <row r="123" spans="2:8" x14ac:dyDescent="0.2">
      <c r="B123" s="2" t="s">
        <v>828</v>
      </c>
      <c r="C123" s="2"/>
      <c r="D123" s="5">
        <v>450</v>
      </c>
    </row>
    <row r="124" spans="2:8" x14ac:dyDescent="0.2">
      <c r="B124" s="2" t="s">
        <v>661</v>
      </c>
      <c r="D124" s="5">
        <v>682920</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s" ma:contentTypeID="0x010100AA7AFC8FE433CD4B94E991D812AE17EB000E0E64324B6F7C4A99663AF25EA55009" ma:contentTypeVersion="77" ma:contentTypeDescription="" ma:contentTypeScope="" ma:versionID="7963b5997483f5f78c52f799ab52612d">
  <xsd:schema xmlns:xsd="http://www.w3.org/2001/XMLSchema" xmlns:xs="http://www.w3.org/2001/XMLSchema" xmlns:p="http://schemas.microsoft.com/office/2006/metadata/properties" xmlns:ns1="http://schemas.microsoft.com/sharepoint/v3" xmlns:ns2="96664bca-06c0-4657-b6f9-0a997f5ff9b9" xmlns:ns3="c2760211-3e43-4ff7-a9ea-22e8b7d99117" xmlns:ns4="410da107-b4b9-4416-82f0-a17ea7b4313c" xmlns:ns5="44d82dea-fc32-4e1e-a3c6-c3136ef66f65" targetNamespace="http://schemas.microsoft.com/office/2006/metadata/properties" ma:root="true" ma:fieldsID="a073a57462dea1561808f8ce11f8fa7c" ns1:_="" ns2:_="" ns3:_="" ns4:_="" ns5:_="">
    <xsd:import namespace="http://schemas.microsoft.com/sharepoint/v3"/>
    <xsd:import namespace="96664bca-06c0-4657-b6f9-0a997f5ff9b9"/>
    <xsd:import namespace="c2760211-3e43-4ff7-a9ea-22e8b7d99117"/>
    <xsd:import namespace="410da107-b4b9-4416-82f0-a17ea7b4313c"/>
    <xsd:import namespace="44d82dea-fc32-4e1e-a3c6-c3136ef66f65"/>
    <xsd:element name="properties">
      <xsd:complexType>
        <xsd:sequence>
          <xsd:element name="documentManagement">
            <xsd:complexType>
              <xsd:all>
                <xsd:element ref="ns2:Document_x0020_Description" minOccurs="0"/>
                <xsd:element ref="ns2:Report_x0020_Date" minOccurs="0"/>
                <xsd:element ref="ns2:Publishing_x0020_Agency1" minOccurs="0"/>
                <xsd:element ref="ns3:Is_x0020_Key_x0020_Document1" minOccurs="0"/>
                <xsd:element ref="ns2:Is_x0020_Reference_x0020_Doc" minOccurs="0"/>
                <xsd:element ref="ns2:Is_x0020_Cluster_x0020_Management_x003f_" minOccurs="0"/>
                <xsd:element ref="ns2:Inter_x0020_Cluster" minOccurs="0"/>
                <xsd:element ref="ns2:IM" minOccurs="0"/>
                <xsd:element ref="ns2:A_x002c_M_x0020_and_x0020_E" minOccurs="0"/>
                <xsd:element ref="ns2:Shelter_x0020_Planning" minOccurs="0"/>
                <xsd:element ref="ns2:Shelter_x0020_Technical" minOccurs="0"/>
                <xsd:element ref="ns2:Shelter_x0020_Programming" minOccurs="0"/>
                <xsd:element ref="ns2:NFI_x0020_Guidance" minOccurs="0"/>
                <xsd:element ref="ns2:Cross_x0020_Cutting" minOccurs="0"/>
                <xsd:element ref="ns2:Media_x0020_Comms" minOccurs="0"/>
                <xsd:element ref="ns2:Event_x0020_Day" minOccurs="0"/>
                <xsd:element ref="ns2:Event_x0020_Month" minOccurs="0"/>
                <xsd:element ref="ns2:Event_x0020_Year" minOccurs="0"/>
                <xsd:element ref="ns2:Websio_x0020_Document_x0020_Preview" minOccurs="0"/>
                <xsd:element ref="ns2:p4235251fcc1450fb6d384a4ad55daef" minOccurs="0"/>
                <xsd:element ref="ns2:g7e01d2410934a95afa409e0dbebe315" minOccurs="0"/>
                <xsd:element ref="ns2:fbbb2add3bda4432ae4dea6625736703" minOccurs="0"/>
                <xsd:element ref="ns3:CountryTaxHTField0" minOccurs="0"/>
                <xsd:element ref="ns2:mff2b4bb9c8044d88061963b2a68513a" minOccurs="0"/>
                <xsd:element ref="ns2:b1a5a839b88a4a15abdc90cae864525c" minOccurs="0"/>
                <xsd:element ref="ns2:TaxCatchAll" minOccurs="0"/>
                <xsd:element ref="ns3:Event_x0020_TypeTaxHTField0" minOccurs="0"/>
                <xsd:element ref="ns2:hd9d801fa33a4aa2b8220e3e5f4d4756" minOccurs="0"/>
                <xsd:element ref="ns3:Degree_x0020_Of_x0020_DisplacementTaxHTField0" minOccurs="0"/>
                <xsd:element ref="ns4:Current_x0020_Lead_x0020_AgencyTaxHTField0" minOccurs="0"/>
                <xsd:element ref="ns2:a83348d14d814196bcaad6bde9cb9d0c" minOccurs="0"/>
                <xsd:element ref="ns5:Damage_x0020_LocationTaxHTField0" minOccurs="0"/>
                <xsd:element ref="ns2:TaxKeywordTaxHTField" minOccurs="0"/>
                <xsd:element ref="ns3:Site_x0020_TypeTaxHTField0" minOccurs="0"/>
                <xsd:element ref="ns5:Status_x0020_Of_x0020_SiteTaxHTField0" minOccurs="0"/>
                <xsd:element ref="ns2:e7570bd437624e0480332ee2423de9d8" minOccurs="0"/>
                <xsd:element ref="ns2:p866212cea484a06bc999f7bb36c5e20" minOccurs="0"/>
                <xsd:element ref="ns2:p9d35d47f93d40ab99282662ef2417ca" minOccurs="0"/>
                <xsd:element ref="ns2:TaxCatchAllLabel" minOccurs="0"/>
                <xsd:element ref="ns3:RegionTaxHTField0" minOccurs="0"/>
                <xsd:element ref="ns2:ff39aabcbcfa4b29888983c5e6d736f9" minOccurs="0"/>
                <xsd:element ref="ns2:e6f2ccbddc7344129cbcce7800e6bf7e" minOccurs="0"/>
                <xsd:element ref="ns1:RoutingRuleDescription" minOccurs="0"/>
                <xsd:element ref="ns2:g2834a0a4b5b445382f80b4d1c20b873" minOccurs="0"/>
                <xsd:element ref="ns2:ied6aaf0461f439496f935d3461379e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73" nillable="true" ma:displayName="Description" ma:hidden="true" ma:internalName="RoutingRuleDescription"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6664bca-06c0-4657-b6f9-0a997f5ff9b9" elementFormDefault="qualified">
    <xsd:import namespace="http://schemas.microsoft.com/office/2006/documentManagement/types"/>
    <xsd:import namespace="http://schemas.microsoft.com/office/infopath/2007/PartnerControls"/>
    <xsd:element name="Document_x0020_Description" ma:index="2" nillable="true" ma:displayName="Document Description" ma:internalName="Document_x0020_Description">
      <xsd:simpleType>
        <xsd:restriction base="dms:Note">
          <xsd:maxLength value="255"/>
        </xsd:restriction>
      </xsd:simpleType>
    </xsd:element>
    <xsd:element name="Report_x0020_Date" ma:index="3" nillable="true" ma:displayName="Report Date" ma:format="DateOnly" ma:internalName="Report_x0020_Date">
      <xsd:simpleType>
        <xsd:restriction base="dms:DateTime"/>
      </xsd:simpleType>
    </xsd:element>
    <xsd:element name="Publishing_x0020_Agency1" ma:index="4" nillable="true" ma:displayName="Publishing Agency" ma:internalName="Publishing_x0020_Agency1" ma:readOnly="false">
      <xsd:simpleType>
        <xsd:restriction base="dms:Text">
          <xsd:maxLength value="255"/>
        </xsd:restriction>
      </xsd:simpleType>
    </xsd:element>
    <xsd:element name="Is_x0020_Reference_x0020_Doc" ma:index="6" nillable="true" ma:displayName="Is Reference Doc?" ma:default="0" ma:internalName="Is_x0020_Reference_x0020_Doc">
      <xsd:simpleType>
        <xsd:restriction base="dms:Boolean"/>
      </xsd:simpleType>
    </xsd:element>
    <xsd:element name="Is_x0020_Cluster_x0020_Management_x003f_" ma:index="8" nillable="true" ma:displayName="Is Coordination?" ma:default="0" ma:internalName="Is_x0020_Cluster_x0020_Management_x003F_">
      <xsd:simpleType>
        <xsd:restriction base="dms:Boolean"/>
      </xsd:simpleType>
    </xsd:element>
    <xsd:element name="Inter_x0020_Cluster" ma:index="9" nillable="true" ma:displayName="Is Inter Cluster?" ma:default="0" ma:internalName="Inter_x0020_Cluster">
      <xsd:simpleType>
        <xsd:restriction base="dms:Boolean"/>
      </xsd:simpleType>
    </xsd:element>
    <xsd:element name="IM" ma:index="10" nillable="true" ma:displayName="Is IM?" ma:default="0" ma:internalName="IM">
      <xsd:simpleType>
        <xsd:restriction base="dms:Boolean"/>
      </xsd:simpleType>
    </xsd:element>
    <xsd:element name="A_x002c_M_x0020_and_x0020_E" ma:index="11" nillable="true" ma:displayName="Is A,M and E?" ma:default="0" ma:internalName="A_x002C_M_x0020_and_x0020_E">
      <xsd:simpleType>
        <xsd:restriction base="dms:Boolean"/>
      </xsd:simpleType>
    </xsd:element>
    <xsd:element name="Shelter_x0020_Planning" ma:index="12" nillable="true" ma:displayName="Is Shelter Planning?" ma:default="0" ma:internalName="Shelter_x0020_Planning">
      <xsd:simpleType>
        <xsd:restriction base="dms:Boolean"/>
      </xsd:simpleType>
    </xsd:element>
    <xsd:element name="Shelter_x0020_Technical" ma:index="13" nillable="true" ma:displayName="Is Shelter Specifications?" ma:default="0" ma:internalName="Shelter_x0020_Technical">
      <xsd:simpleType>
        <xsd:restriction base="dms:Boolean"/>
      </xsd:simpleType>
    </xsd:element>
    <xsd:element name="Shelter_x0020_Programming" ma:index="14" nillable="true" ma:displayName="Is Shelter Programming" ma:default="0" ma:internalName="Shelter_x0020_Programming">
      <xsd:simpleType>
        <xsd:restriction base="dms:Boolean"/>
      </xsd:simpleType>
    </xsd:element>
    <xsd:element name="NFI_x0020_Guidance" ma:index="15" nillable="true" ma:displayName="Is NFI Guidance?" ma:default="0" ma:internalName="NFI_x0020_Guidance">
      <xsd:simpleType>
        <xsd:restriction base="dms:Boolean"/>
      </xsd:simpleType>
    </xsd:element>
    <xsd:element name="Cross_x0020_Cutting" ma:index="16" nillable="true" ma:displayName="Is Cross Cutting?" ma:default="0" ma:internalName="Cross_x0020_Cutting">
      <xsd:simpleType>
        <xsd:restriction base="dms:Boolean"/>
      </xsd:simpleType>
    </xsd:element>
    <xsd:element name="Media_x0020_Comms" ma:index="17" nillable="true" ma:displayName="Is Communications?" ma:default="0" ma:internalName="Media_x0020_Comms">
      <xsd:simpleType>
        <xsd:restriction base="dms:Boolean"/>
      </xsd:simpleType>
    </xsd:element>
    <xsd:element name="Event_x0020_Day" ma:index="39" nillable="true" ma:displayName="Event Day" ma:decimals="0" ma:internalName="Event_x0020_Day" ma:readOnly="false" ma:percentage="FALSE">
      <xsd:simpleType>
        <xsd:restriction base="dms:Number"/>
      </xsd:simpleType>
    </xsd:element>
    <xsd:element name="Event_x0020_Month" ma:index="40" nillable="true" ma:displayName="Event Month" ma:internalName="Event_x0020_Month">
      <xsd:simpleType>
        <xsd:restriction base="dms:Text">
          <xsd:maxLength value="255"/>
        </xsd:restriction>
      </xsd:simpleType>
    </xsd:element>
    <xsd:element name="Event_x0020_Year" ma:index="41" nillable="true" ma:displayName="Event Year" ma:internalName="Event_x0020_Year">
      <xsd:simpleType>
        <xsd:restriction base="dms:Number"/>
      </xsd:simpleType>
    </xsd:element>
    <xsd:element name="Websio_x0020_Document_x0020_Preview" ma:index="43" nillable="true" ma:displayName="Websio Document Preview" ma:hidden="true" ma:internalName="Websio_x0020_Document_x0020_Preview">
      <xsd:simpleType>
        <xsd:restriction base="dms:Text"/>
      </xsd:simpleType>
    </xsd:element>
    <xsd:element name="p4235251fcc1450fb6d384a4ad55daef" ma:index="44" nillable="true" ma:taxonomy="true" ma:internalName="p4235251fcc1450fb6d384a4ad55daef" ma:taxonomyFieldName="AM_x0026_E" ma:displayName="AM&amp;E" ma:default="" ma:fieldId="{94235251-fcc1-450f-b6d3-84a4ad55daef}" ma:taxonomyMulti="true" ma:sspId="31bb8de2-2522-46a2-961a-21ec87b7ce6b" ma:termSetId="fc0942ea-7101-4cef-983d-3f0c29343c77" ma:anchorId="64078d6a-a8a4-4604-937a-604e2be1b1f3" ma:open="false" ma:isKeyword="false">
      <xsd:complexType>
        <xsd:sequence>
          <xsd:element ref="pc:Terms" minOccurs="0" maxOccurs="1"/>
        </xsd:sequence>
      </xsd:complexType>
    </xsd:element>
    <xsd:element name="g7e01d2410934a95afa409e0dbebe315" ma:index="45" nillable="true" ma:taxonomy="true" ma:internalName="g7e01d2410934a95afa409e0dbebe315" ma:taxonomyFieldName="Shelter_x0020_Programming1" ma:displayName="Shelter Programming" ma:default="" ma:fieldId="{07e01d24-1093-4a95-afa4-09e0dbebe315}" ma:taxonomyMulti="true" ma:sspId="31bb8de2-2522-46a2-961a-21ec87b7ce6b" ma:termSetId="fc0942ea-7101-4cef-983d-3f0c29343c77" ma:anchorId="6ffc187a-f185-482a-93e7-cea189b516b1" ma:open="false" ma:isKeyword="false">
      <xsd:complexType>
        <xsd:sequence>
          <xsd:element ref="pc:Terms" minOccurs="0" maxOccurs="1"/>
        </xsd:sequence>
      </xsd:complexType>
    </xsd:element>
    <xsd:element name="fbbb2add3bda4432ae4dea6625736703" ma:index="47" nillable="true" ma:taxonomy="true" ma:internalName="fbbb2add3bda4432ae4dea6625736703" ma:taxonomyFieldName="Shelter_x0020_Technical1" ma:displayName="Shelter Specifications" ma:default="" ma:fieldId="{fbbb2add-3bda-4432-ae4d-ea6625736703}" ma:taxonomyMulti="true" ma:sspId="31bb8de2-2522-46a2-961a-21ec87b7ce6b" ma:termSetId="fc0942ea-7101-4cef-983d-3f0c29343c77" ma:anchorId="f6aa237b-9a9e-4828-bc8f-7a5502b6ad3b" ma:open="false" ma:isKeyword="false">
      <xsd:complexType>
        <xsd:sequence>
          <xsd:element ref="pc:Terms" minOccurs="0" maxOccurs="1"/>
        </xsd:sequence>
      </xsd:complexType>
    </xsd:element>
    <xsd:element name="mff2b4bb9c8044d88061963b2a68513a" ma:index="49" nillable="true" ma:taxonomy="true" ma:internalName="mff2b4bb9c8044d88061963b2a68513a" ma:taxonomyFieldName="Cross_x0020_Cutting1" ma:displayName="Cross Cutting" ma:default="" ma:fieldId="{6ff2b4bb-9c80-44d8-8061-963b2a68513a}" ma:taxonomyMulti="true" ma:sspId="31bb8de2-2522-46a2-961a-21ec87b7ce6b" ma:termSetId="fc0942ea-7101-4cef-983d-3f0c29343c77" ma:anchorId="c9c5ac22-9574-4787-b9be-c380f5d93423" ma:open="false" ma:isKeyword="false">
      <xsd:complexType>
        <xsd:sequence>
          <xsd:element ref="pc:Terms" minOccurs="0" maxOccurs="1"/>
        </xsd:sequence>
      </xsd:complexType>
    </xsd:element>
    <xsd:element name="b1a5a839b88a4a15abdc90cae864525c" ma:index="50" ma:taxonomy="true" ma:internalName="b1a5a839b88a4a15abdc90cae864525c" ma:taxonomyFieldName="Document_x0020_Language" ma:displayName="Document Language" ma:default="115;#English|53eb1c9d-8416-419a-9260-1df8e70b86c2" ma:fieldId="{b1a5a839-b88a-4a15-abdc-90cae864525c}" ma:sspId="31bb8de2-2522-46a2-961a-21ec87b7ce6b" ma:termSetId="fc0942ea-7101-4cef-983d-3f0c29343c77" ma:anchorId="3f8ae703-20f8-43f3-a840-a904dae7223a" ma:open="false" ma:isKeyword="false">
      <xsd:complexType>
        <xsd:sequence>
          <xsd:element ref="pc:Terms" minOccurs="0" maxOccurs="1"/>
        </xsd:sequence>
      </xsd:complexType>
    </xsd:element>
    <xsd:element name="TaxCatchAll" ma:index="51" nillable="true" ma:displayName="Taxonomy Catch All Column" ma:description="" ma:hidden="true" ma:list="{3a036ed0-d222-47b6-8583-8ea0c1662976}" ma:internalName="TaxCatchAll" ma:showField="CatchAllData" ma:web="96664bca-06c0-4657-b6f9-0a997f5ff9b9">
      <xsd:complexType>
        <xsd:complexContent>
          <xsd:extension base="dms:MultiChoiceLookup">
            <xsd:sequence>
              <xsd:element name="Value" type="dms:Lookup" maxOccurs="unbounded" minOccurs="0" nillable="true"/>
            </xsd:sequence>
          </xsd:extension>
        </xsd:complexContent>
      </xsd:complexType>
    </xsd:element>
    <xsd:element name="hd9d801fa33a4aa2b8220e3e5f4d4756" ma:index="53" nillable="true" ma:taxonomy="true" ma:internalName="hd9d801fa33a4aa2b8220e3e5f4d4756" ma:taxonomyFieldName="InterCluster" ma:displayName="InterCluster" ma:default="" ma:fieldId="{1d9d801f-a33a-4aa2-b822-0e3e5f4d4756}" ma:taxonomyMulti="true" ma:sspId="31bb8de2-2522-46a2-961a-21ec87b7ce6b" ma:termSetId="fc0942ea-7101-4cef-983d-3f0c29343c77" ma:anchorId="470ba90d-466f-484c-b12a-234bc55ee74d" ma:open="false" ma:isKeyword="false">
      <xsd:complexType>
        <xsd:sequence>
          <xsd:element ref="pc:Terms" minOccurs="0" maxOccurs="1"/>
        </xsd:sequence>
      </xsd:complexType>
    </xsd:element>
    <xsd:element name="a83348d14d814196bcaad6bde9cb9d0c" ma:index="57" nillable="true" ma:taxonomy="true" ma:internalName="a83348d14d814196bcaad6bde9cb9d0c" ma:taxonomyFieldName="Management_x002F_Coordination" ma:displayName="Coordination" ma:readOnly="false" ma:default="" ma:fieldId="{a83348d1-4d81-4196-bcaa-d6bde9cb9d0c}" ma:taxonomyMulti="true" ma:sspId="31bb8de2-2522-46a2-961a-21ec87b7ce6b" ma:termSetId="fc0942ea-7101-4cef-983d-3f0c29343c77" ma:anchorId="e05f679b-4c94-4f3d-ae2a-25f1b2852231" ma:open="false" ma:isKeyword="false">
      <xsd:complexType>
        <xsd:sequence>
          <xsd:element ref="pc:Terms" minOccurs="0" maxOccurs="1"/>
        </xsd:sequence>
      </xsd:complexType>
    </xsd:element>
    <xsd:element name="TaxKeywordTaxHTField" ma:index="59" nillable="true" ma:taxonomy="true" ma:internalName="TaxKeywordTaxHTField" ma:taxonomyFieldName="TaxKeyword" ma:displayName="Other Keywords" ma:readOnly="false" ma:fieldId="{23f27201-bee3-471e-b2e7-b64fd8b7ca38}" ma:taxonomyMulti="true" ma:sspId="31bb8de2-2522-46a2-961a-21ec87b7ce6b" ma:termSetId="00000000-0000-0000-0000-000000000000" ma:anchorId="00000000-0000-0000-0000-000000000000" ma:open="true" ma:isKeyword="true">
      <xsd:complexType>
        <xsd:sequence>
          <xsd:element ref="pc:Terms" minOccurs="0" maxOccurs="1"/>
        </xsd:sequence>
      </xsd:complexType>
    </xsd:element>
    <xsd:element name="e7570bd437624e0480332ee2423de9d8" ma:index="62" nillable="true" ma:taxonomy="true" ma:internalName="e7570bd437624e0480332ee2423de9d8" ma:taxonomyFieldName="Information_x0020_Management" ma:displayName="Information Management" ma:default="" ma:fieldId="{e7570bd4-3762-4e04-8033-2ee2423de9d8}" ma:taxonomyMulti="true" ma:sspId="31bb8de2-2522-46a2-961a-21ec87b7ce6b" ma:termSetId="fc0942ea-7101-4cef-983d-3f0c29343c77" ma:anchorId="9a84bd8f-7ea1-4b49-af83-e1dff044a912" ma:open="false" ma:isKeyword="false">
      <xsd:complexType>
        <xsd:sequence>
          <xsd:element ref="pc:Terms" minOccurs="0" maxOccurs="1"/>
        </xsd:sequence>
      </xsd:complexType>
    </xsd:element>
    <xsd:element name="p866212cea484a06bc999f7bb36c5e20" ma:index="63" nillable="true" ma:taxonomy="true" ma:internalName="p866212cea484a06bc999f7bb36c5e20" ma:taxonomyFieldName="Miscellaneoud_x0020_Terms" ma:displayName="Miscellaneous Terms" ma:default="" ma:fieldId="{9866212c-ea48-4a06-bc99-9f7bb36c5e20}" ma:taxonomyMulti="true" ma:sspId="31bb8de2-2522-46a2-961a-21ec87b7ce6b" ma:termSetId="fc0942ea-7101-4cef-983d-3f0c29343c77" ma:anchorId="54a1997e-7057-4841-9f7a-089c4d2738e1" ma:open="false" ma:isKeyword="false">
      <xsd:complexType>
        <xsd:sequence>
          <xsd:element ref="pc:Terms" minOccurs="0" maxOccurs="1"/>
        </xsd:sequence>
      </xsd:complexType>
    </xsd:element>
    <xsd:element name="p9d35d47f93d40ab99282662ef2417ca" ma:index="65" nillable="true" ma:taxonomy="true" ma:internalName="p9d35d47f93d40ab99282662ef2417ca" ma:taxonomyFieldName="NFI_x0020_Guidance1" ma:displayName="NFI Guidance" ma:default="" ma:fieldId="{99d35d47-f93d-40ab-9928-2662ef2417ca}" ma:taxonomyMulti="true" ma:sspId="31bb8de2-2522-46a2-961a-21ec87b7ce6b" ma:termSetId="fc0942ea-7101-4cef-983d-3f0c29343c77" ma:anchorId="e2765451-e2db-4bc1-bb0f-bd12364b4471" ma:open="false" ma:isKeyword="false">
      <xsd:complexType>
        <xsd:sequence>
          <xsd:element ref="pc:Terms" minOccurs="0" maxOccurs="1"/>
        </xsd:sequence>
      </xsd:complexType>
    </xsd:element>
    <xsd:element name="TaxCatchAllLabel" ma:index="67" nillable="true" ma:displayName="Taxonomy Catch All Column1" ma:description="" ma:hidden="true" ma:list="{3a036ed0-d222-47b6-8583-8ea0c1662976}" ma:internalName="TaxCatchAllLabel" ma:readOnly="true" ma:showField="CatchAllDataLabel" ma:web="96664bca-06c0-4657-b6f9-0a997f5ff9b9">
      <xsd:complexType>
        <xsd:complexContent>
          <xsd:extension base="dms:MultiChoiceLookup">
            <xsd:sequence>
              <xsd:element name="Value" type="dms:Lookup" maxOccurs="unbounded" minOccurs="0" nillable="true"/>
            </xsd:sequence>
          </xsd:extension>
        </xsd:complexContent>
      </xsd:complexType>
    </xsd:element>
    <xsd:element name="ff39aabcbcfa4b29888983c5e6d736f9" ma:index="69" nillable="true" ma:taxonomy="true" ma:internalName="ff39aabcbcfa4b29888983c5e6d736f9" ma:taxonomyFieldName="Communications" ma:displayName="Communications" ma:default="" ma:fieldId="{ff39aabc-bcfa-4b29-8889-83c5e6d736f9}" ma:taxonomyMulti="true" ma:sspId="31bb8de2-2522-46a2-961a-21ec87b7ce6b" ma:termSetId="2f8f2b4b-d4e1-4fa6-a1ae-b4e143ba8fb0" ma:anchorId="00000000-0000-0000-0000-000000000000" ma:open="true" ma:isKeyword="false">
      <xsd:complexType>
        <xsd:sequence>
          <xsd:element ref="pc:Terms" minOccurs="0" maxOccurs="1"/>
        </xsd:sequence>
      </xsd:complexType>
    </xsd:element>
    <xsd:element name="e6f2ccbddc7344129cbcce7800e6bf7e" ma:index="72" nillable="true" ma:taxonomy="true" ma:internalName="e6f2ccbddc7344129cbcce7800e6bf7e" ma:taxonomyFieldName="Document_x0020_Category" ma:displayName="Document Category" ma:default="" ma:fieldId="{e6f2ccbd-dc73-4412-9cbc-ce7800e6bf7e}" ma:taxonomyMulti="true" ma:sspId="31bb8de2-2522-46a2-961a-21ec87b7ce6b" ma:termSetId="fc0942ea-7101-4cef-983d-3f0c29343c77" ma:anchorId="2f0acb8a-9894-40ab-bdeb-14b10062243e" ma:open="false" ma:isKeyword="false">
      <xsd:complexType>
        <xsd:sequence>
          <xsd:element ref="pc:Terms" minOccurs="0" maxOccurs="1"/>
        </xsd:sequence>
      </xsd:complexType>
    </xsd:element>
    <xsd:element name="g2834a0a4b5b445382f80b4d1c20b873" ma:index="74" nillable="true" ma:taxonomy="true" ma:internalName="g2834a0a4b5b445382f80b4d1c20b873" ma:taxonomyFieldName="Responses_x0020_sites" ma:displayName="Response site" ma:default="" ma:fieldId="{02834a0a-4b5b-4453-82f8-0b4d1c20b873}" ma:sspId="31bb8de2-2522-46a2-961a-21ec87b7ce6b" ma:termSetId="c88c7c60-b560-48ad-baaa-30f828e92016" ma:anchorId="00000000-0000-0000-0000-000000000000" ma:open="false" ma:isKeyword="false">
      <xsd:complexType>
        <xsd:sequence>
          <xsd:element ref="pc:Terms" minOccurs="0" maxOccurs="1"/>
        </xsd:sequence>
      </xsd:complexType>
    </xsd:element>
    <xsd:element name="ied6aaf0461f439496f935d3461379e0" ma:index="75" nillable="true" ma:taxonomy="true" ma:internalName="ied6aaf0461f439496f935d3461379e0" ma:taxonomyFieldName="Shelter_x0020_Planning1" ma:displayName="Shelter Planning" ma:default="" ma:fieldId="{2ed6aaf0-461f-4394-96f9-35d3461379e0}" ma:taxonomyMulti="true" ma:sspId="31bb8de2-2522-46a2-961a-21ec87b7ce6b" ma:termSetId="fc0942ea-7101-4cef-983d-3f0c29343c77" ma:anchorId="a9c87c9d-9d88-4522-b16d-9a64592835e3"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2760211-3e43-4ff7-a9ea-22e8b7d99117" elementFormDefault="qualified">
    <xsd:import namespace="http://schemas.microsoft.com/office/2006/documentManagement/types"/>
    <xsd:import namespace="http://schemas.microsoft.com/office/infopath/2007/PartnerControls"/>
    <xsd:element name="Is_x0020_Key_x0020_Document1" ma:index="5" nillable="true" ma:displayName="Is Key Document?" ma:default="0" ma:internalName="Is_x0020_Key_x0020_Document1">
      <xsd:simpleType>
        <xsd:restriction base="dms:Boolean"/>
      </xsd:simpleType>
    </xsd:element>
    <xsd:element name="CountryTaxHTField0" ma:index="48" nillable="true" ma:taxonomy="true" ma:internalName="CountryTaxHTField0" ma:taxonomyFieldName="Country" ma:displayName="Country" ma:default="" ma:fieldId="{942e2469-e9bf-41fa-8fad-a32765061e66}" ma:sspId="31bb8de2-2522-46a2-961a-21ec87b7ce6b" ma:termSetId="ad519c2a-14d0-4119-8cdc-b9a52bc5b307" ma:anchorId="00000000-0000-0000-0000-000000000000" ma:open="false" ma:isKeyword="false">
      <xsd:complexType>
        <xsd:sequence>
          <xsd:element ref="pc:Terms" minOccurs="0" maxOccurs="1"/>
        </xsd:sequence>
      </xsd:complexType>
    </xsd:element>
    <xsd:element name="Event_x0020_TypeTaxHTField0" ma:index="52" nillable="true" ma:taxonomy="true" ma:internalName="Event_x0020_TypeTaxHTField0" ma:taxonomyFieldName="Event_x0020_Type" ma:displayName="Event Type" ma:readOnly="false" ma:default="" ma:fieldId="{d2819105-16ee-476a-a49b-7913380fbc9d}" ma:taxonomyMulti="true" ma:sspId="31bb8de2-2522-46a2-961a-21ec87b7ce6b" ma:termSetId="0eaafbb5-4d8c-4c82-bb5b-501da8d14740" ma:anchorId="00000000-0000-0000-0000-000000000000" ma:open="false" ma:isKeyword="false">
      <xsd:complexType>
        <xsd:sequence>
          <xsd:element ref="pc:Terms" minOccurs="0" maxOccurs="1"/>
        </xsd:sequence>
      </xsd:complexType>
    </xsd:element>
    <xsd:element name="Degree_x0020_Of_x0020_DisplacementTaxHTField0" ma:index="54" nillable="true" ma:taxonomy="true" ma:internalName="Degree_x0020_Of_x0020_DisplacementTaxHTField0" ma:taxonomyFieldName="Degree_x0020_Of_x0020_Displacement" ma:displayName="Degree Of Displacement" ma:default="" ma:fieldId="{8d36c8ee-9bdf-45f8-b12b-68c9c2a5dddc}" ma:sspId="31bb8de2-2522-46a2-961a-21ec87b7ce6b" ma:termSetId="0ecb1a3f-12f4-47b9-a783-88f4976f6dc3" ma:anchorId="00000000-0000-0000-0000-000000000000" ma:open="false" ma:isKeyword="false">
      <xsd:complexType>
        <xsd:sequence>
          <xsd:element ref="pc:Terms" minOccurs="0" maxOccurs="1"/>
        </xsd:sequence>
      </xsd:complexType>
    </xsd:element>
    <xsd:element name="Site_x0020_TypeTaxHTField0" ma:index="60" nillable="true" ma:taxonomy="true" ma:internalName="Site_x0020_TypeTaxHTField0" ma:taxonomyFieldName="Site_x0020_Type" ma:displayName="Site Type" ma:default="" ma:fieldId="{ccd48824-457c-44cf-ba2d-889d91075ddc}" ma:sspId="31bb8de2-2522-46a2-961a-21ec87b7ce6b" ma:termSetId="e2abc14b-db18-48c1-8087-07344f87300c" ma:anchorId="00000000-0000-0000-0000-000000000000" ma:open="false" ma:isKeyword="false">
      <xsd:complexType>
        <xsd:sequence>
          <xsd:element ref="pc:Terms" minOccurs="0" maxOccurs="1"/>
        </xsd:sequence>
      </xsd:complexType>
    </xsd:element>
    <xsd:element name="RegionTaxHTField0" ma:index="68" nillable="true" ma:taxonomy="true" ma:internalName="RegionTaxHTField0" ma:taxonomyFieldName="Region" ma:displayName="Region" ma:default="" ma:fieldId="{af22edad-9239-4d75-8f67-d09707ae69d6}" ma:sspId="31bb8de2-2522-46a2-961a-21ec87b7ce6b" ma:termSetId="71828aff-fb7f-4f7b-be9f-2eb2e6e3d75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10da107-b4b9-4416-82f0-a17ea7b4313c" elementFormDefault="qualified">
    <xsd:import namespace="http://schemas.microsoft.com/office/2006/documentManagement/types"/>
    <xsd:import namespace="http://schemas.microsoft.com/office/infopath/2007/PartnerControls"/>
    <xsd:element name="Current_x0020_Lead_x0020_AgencyTaxHTField0" ma:index="56" nillable="true" ma:taxonomy="true" ma:internalName="Current_x0020_Lead_x0020_AgencyTaxHTField0" ma:taxonomyFieldName="Current_x0020_Lead_x0020_Agency" ma:displayName="Emergency Lead Agency" ma:default="" ma:fieldId="{2eba69d1-0ed3-4998-b497-06086d343192}" ma:sspId="31bb8de2-2522-46a2-961a-21ec87b7ce6b" ma:termSetId="4713f10a-82b4-4a3e-b646-90b814a0dee8"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4d82dea-fc32-4e1e-a3c6-c3136ef66f65" elementFormDefault="qualified">
    <xsd:import namespace="http://schemas.microsoft.com/office/2006/documentManagement/types"/>
    <xsd:import namespace="http://schemas.microsoft.com/office/infopath/2007/PartnerControls"/>
    <xsd:element name="Damage_x0020_LocationTaxHTField0" ma:index="58" nillable="true" ma:taxonomy="true" ma:internalName="Damage_x0020_LocationTaxHTField0" ma:taxonomyFieldName="Damage_x0020_Location" ma:displayName="Damage Location" ma:default="" ma:fieldId="{c46b9bb5-ec8d-4991-ac82-8192f2f89d75}" ma:taxonomyMulti="true" ma:sspId="31bb8de2-2522-46a2-961a-21ec87b7ce6b" ma:termSetId="a720a396-a0fa-4309-92b6-8330774ebe4f" ma:anchorId="00000000-0000-0000-0000-000000000000" ma:open="false" ma:isKeyword="false">
      <xsd:complexType>
        <xsd:sequence>
          <xsd:element ref="pc:Terms" minOccurs="0" maxOccurs="1"/>
        </xsd:sequence>
      </xsd:complexType>
    </xsd:element>
    <xsd:element name="Status_x0020_Of_x0020_SiteTaxHTField0" ma:index="61" nillable="true" ma:taxonomy="true" ma:internalName="Status_x0020_Of_x0020_SiteTaxHTField0" ma:taxonomyFieldName="Status_x0020_Of_x0020_Site" ma:displayName="Site Status" ma:default="" ma:fieldId="{3818a4dd-3292-4cd0-97d2-80aec5764792}" ma:sspId="31bb8de2-2522-46a2-961a-21ec87b7ce6b" ma:termSetId="6b025238-0067-4eb3-9e39-f0f2cf917781"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ff2b4bb9c8044d88061963b2a68513a xmlns="96664bca-06c0-4657-b6f9-0a997f5ff9b9">
      <Terms xmlns="http://schemas.microsoft.com/office/infopath/2007/PartnerControls"/>
    </mff2b4bb9c8044d88061963b2a68513a>
    <Inter_x0020_Cluster xmlns="96664bca-06c0-4657-b6f9-0a997f5ff9b9">false</Inter_x0020_Cluster>
    <e7570bd437624e0480332ee2423de9d8 xmlns="96664bca-06c0-4657-b6f9-0a997f5ff9b9">
      <Terms xmlns="http://schemas.microsoft.com/office/infopath/2007/PartnerControls">
        <TermInfo xmlns="http://schemas.microsoft.com/office/infopath/2007/PartnerControls">
          <TermName xmlns="http://schemas.microsoft.com/office/infopath/2007/PartnerControls">Who, What, Where, When</TermName>
          <TermId xmlns="http://schemas.microsoft.com/office/infopath/2007/PartnerControls">fb67e90c-87df-4950-a197-6268f51e551d</TermId>
        </TermInfo>
      </Terms>
    </e7570bd437624e0480332ee2423de9d8>
    <Cross_x0020_Cutting xmlns="96664bca-06c0-4657-b6f9-0a997f5ff9b9">false</Cross_x0020_Cutting>
    <Is_x0020_Key_x0020_Document1 xmlns="c2760211-3e43-4ff7-a9ea-22e8b7d99117">false</Is_x0020_Key_x0020_Document1>
    <p4235251fcc1450fb6d384a4ad55daef xmlns="96664bca-06c0-4657-b6f9-0a997f5ff9b9">
      <Terms xmlns="http://schemas.microsoft.com/office/infopath/2007/PartnerControls"/>
    </p4235251fcc1450fb6d384a4ad55daef>
    <Site_x0020_TypeTaxHTField0 xmlns="c2760211-3e43-4ff7-a9ea-22e8b7d99117">
      <Terms xmlns="http://schemas.microsoft.com/office/infopath/2007/PartnerControls">
        <TermInfo xmlns="http://schemas.microsoft.com/office/infopath/2007/PartnerControls">
          <TermName xmlns="http://schemas.microsoft.com/office/infopath/2007/PartnerControls">Response</TermName>
          <TermId xmlns="http://schemas.microsoft.com/office/infopath/2007/PartnerControls">6bd9b9ba-7d2f-42c0-b763-fbe6e7a871e1</TermId>
        </TermInfo>
      </Terms>
    </Site_x0020_TypeTaxHTField0>
    <g7e01d2410934a95afa409e0dbebe315 xmlns="96664bca-06c0-4657-b6f9-0a997f5ff9b9">
      <Terms xmlns="http://schemas.microsoft.com/office/infopath/2007/PartnerControls"/>
    </g7e01d2410934a95afa409e0dbebe315>
    <hd9d801fa33a4aa2b8220e3e5f4d4756 xmlns="96664bca-06c0-4657-b6f9-0a997f5ff9b9">
      <Terms xmlns="http://schemas.microsoft.com/office/infopath/2007/PartnerControls"/>
    </hd9d801fa33a4aa2b8220e3e5f4d4756>
    <Event_x0020_Month xmlns="96664bca-06c0-4657-b6f9-0a997f5ff9b9" xsi:nil="true"/>
    <CountryTaxHTField0 xmlns="c2760211-3e43-4ff7-a9ea-22e8b7d99117">
      <Terms xmlns="http://schemas.microsoft.com/office/infopath/2007/PartnerControls">
        <TermInfo xmlns="http://schemas.microsoft.com/office/infopath/2007/PartnerControls">
          <TermName xmlns="http://schemas.microsoft.com/office/infopath/2007/PartnerControls">Philippines</TermName>
          <TermId xmlns="http://schemas.microsoft.com/office/infopath/2007/PartnerControls">753a7b2d-32c5-43de-b643-9fe2fe455068</TermId>
        </TermInfo>
      </Terms>
    </CountryTaxHTField0>
    <Shelter_x0020_Technical xmlns="96664bca-06c0-4657-b6f9-0a997f5ff9b9">false</Shelter_x0020_Technical>
    <Degree_x0020_Of_x0020_DisplacementTaxHTField0 xmlns="c2760211-3e43-4ff7-a9ea-22e8b7d99117">
      <Terms xmlns="http://schemas.microsoft.com/office/infopath/2007/PartnerControls"/>
    </Degree_x0020_Of_x0020_DisplacementTaxHTField0>
    <Is_x0020_Cluster_x0020_Management_x003f_ xmlns="96664bca-06c0-4657-b6f9-0a997f5ff9b9">false</Is_x0020_Cluster_x0020_Management_x003f_>
    <IM xmlns="96664bca-06c0-4657-b6f9-0a997f5ff9b9">true</IM>
    <Event_x0020_Day xmlns="96664bca-06c0-4657-b6f9-0a997f5ff9b9" xsi:nil="true"/>
    <TaxKeywordTaxHTField xmlns="96664bca-06c0-4657-b6f9-0a997f5ff9b9">
      <Terms xmlns="http://schemas.microsoft.com/office/infopath/2007/PartnerControls">
        <TermInfo xmlns="http://schemas.microsoft.com/office/infopath/2007/PartnerControls">
          <TermName xmlns="http://schemas.microsoft.com/office/infopath/2007/PartnerControls">Region VI</TermName>
          <TermId xmlns="http://schemas.microsoft.com/office/infopath/2007/PartnerControls">feeb4042-f6f5-4b3a-922a-00777efe1bf7</TermId>
        </TermInfo>
        <TermInfo xmlns="http://schemas.microsoft.com/office/infopath/2007/PartnerControls">
          <TermName xmlns="http://schemas.microsoft.com/office/infopath/2007/PartnerControls">Roxas</TermName>
          <TermId xmlns="http://schemas.microsoft.com/office/infopath/2007/PartnerControls">ede7ae45-00ef-4537-92b4-68777efdb2e1</TermId>
        </TermInfo>
      </Terms>
    </TaxKeywordTaxHTField>
    <ied6aaf0461f439496f935d3461379e0 xmlns="96664bca-06c0-4657-b6f9-0a997f5ff9b9">
      <Terms xmlns="http://schemas.microsoft.com/office/infopath/2007/PartnerControls"/>
    </ied6aaf0461f439496f935d3461379e0>
    <Is_x0020_Reference_x0020_Doc xmlns="96664bca-06c0-4657-b6f9-0a997f5ff9b9">false</Is_x0020_Reference_x0020_Doc>
    <Event_x0020_Year xmlns="96664bca-06c0-4657-b6f9-0a997f5ff9b9" xsi:nil="true"/>
    <A_x002c_M_x0020_and_x0020_E xmlns="96664bca-06c0-4657-b6f9-0a997f5ff9b9">false</A_x002c_M_x0020_and_x0020_E>
    <Event_x0020_TypeTaxHTField0 xmlns="c2760211-3e43-4ff7-a9ea-22e8b7d99117">
      <Terms xmlns="http://schemas.microsoft.com/office/infopath/2007/PartnerControls"/>
    </Event_x0020_TypeTaxHTField0>
    <ff39aabcbcfa4b29888983c5e6d736f9 xmlns="96664bca-06c0-4657-b6f9-0a997f5ff9b9">
      <Terms xmlns="http://schemas.microsoft.com/office/infopath/2007/PartnerControls"/>
    </ff39aabcbcfa4b29888983c5e6d736f9>
    <e6f2ccbddc7344129cbcce7800e6bf7e xmlns="96664bca-06c0-4657-b6f9-0a997f5ff9b9">
      <Terms xmlns="http://schemas.microsoft.com/office/infopath/2007/PartnerControls">
        <TermInfo xmlns="http://schemas.microsoft.com/office/infopath/2007/PartnerControls">
          <TermName xmlns="http://schemas.microsoft.com/office/infopath/2007/PartnerControls">Information Management</TermName>
          <TermId xmlns="http://schemas.microsoft.com/office/infopath/2007/PartnerControls">020cabca-074c-432b-8e38-7f947471d53a</TermId>
        </TermInfo>
      </Terms>
    </e6f2ccbddc7344129cbcce7800e6bf7e>
    <g2834a0a4b5b445382f80b4d1c20b873 xmlns="96664bca-06c0-4657-b6f9-0a997f5ff9b9">
      <Terms xmlns="http://schemas.microsoft.com/office/infopath/2007/PartnerControls"/>
    </g2834a0a4b5b445382f80b4d1c20b873>
    <Document_x0020_Description xmlns="96664bca-06c0-4657-b6f9-0a997f5ff9b9">&lt;div class="ExternalClassF5592F24A2144048BA1F348C1226399A"&gt;&lt;p&gt;​&lt;span&gt;​Summary of HSWG Partner Recovery Activities for Region VI&lt;span style="display:inline-block"&gt;&lt;/span&gt;&lt;/span&gt;&lt;/p&gt;&lt;/div&gt;</Document_x0020_Description>
    <Websio_x0020_Document_x0020_Preview xmlns="96664bca-06c0-4657-b6f9-0a997f5ff9b9" xsi:nil="true"/>
    <b1a5a839b88a4a15abdc90cae864525c xmlns="96664bca-06c0-4657-b6f9-0a997f5ff9b9">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53eb1c9d-8416-419a-9260-1df8e70b86c2</TermId>
        </TermInfo>
      </Terms>
    </b1a5a839b88a4a15abdc90cae864525c>
    <p866212cea484a06bc999f7bb36c5e20 xmlns="96664bca-06c0-4657-b6f9-0a997f5ff9b9">
      <Terms xmlns="http://schemas.microsoft.com/office/infopath/2007/PartnerControls"/>
    </p866212cea484a06bc999f7bb36c5e20>
    <RoutingRuleDescription xmlns="http://schemas.microsoft.com/sharepoint/v3" xsi:nil="true"/>
    <Publishing_x0020_Agency1 xmlns="96664bca-06c0-4657-b6f9-0a997f5ff9b9">Shelter Cluster</Publishing_x0020_Agency1>
    <fbbb2add3bda4432ae4dea6625736703 xmlns="96664bca-06c0-4657-b6f9-0a997f5ff9b9">
      <Terms xmlns="http://schemas.microsoft.com/office/infopath/2007/PartnerControls"/>
    </fbbb2add3bda4432ae4dea6625736703>
    <TaxCatchAll xmlns="96664bca-06c0-4657-b6f9-0a997f5ff9b9">
      <Value>439</Value>
      <Value>15</Value>
      <Value>11</Value>
      <Value>78</Value>
      <Value>5</Value>
      <Value>115</Value>
      <Value>117</Value>
      <Value>446</Value>
      <Value>253</Value>
    </TaxCatchAll>
    <Shelter_x0020_Programming xmlns="96664bca-06c0-4657-b6f9-0a997f5ff9b9">false</Shelter_x0020_Programming>
    <Status_x0020_Of_x0020_SiteTaxHTField0 xmlns="44d82dea-fc32-4e1e-a3c6-c3136ef66f65">
      <Terms xmlns="http://schemas.microsoft.com/office/infopath/2007/PartnerControls">
        <TermInfo xmlns="http://schemas.microsoft.com/office/infopath/2007/PartnerControls">
          <TermName xmlns="http://schemas.microsoft.com/office/infopath/2007/PartnerControls">Active</TermName>
          <TermId xmlns="http://schemas.microsoft.com/office/infopath/2007/PartnerControls">319c008f-4e4c-46bc-95eb-65641b9bd58c</TermId>
        </TermInfo>
      </Terms>
    </Status_x0020_Of_x0020_SiteTaxHTField0>
    <Shelter_x0020_Planning xmlns="96664bca-06c0-4657-b6f9-0a997f5ff9b9">false</Shelter_x0020_Planning>
    <Media_x0020_Comms xmlns="96664bca-06c0-4657-b6f9-0a997f5ff9b9">false</Media_x0020_Comms>
    <a83348d14d814196bcaad6bde9cb9d0c xmlns="96664bca-06c0-4657-b6f9-0a997f5ff9b9">
      <Terms xmlns="http://schemas.microsoft.com/office/infopath/2007/PartnerControls"/>
    </a83348d14d814196bcaad6bde9cb9d0c>
    <RegionTaxHTField0 xmlns="c2760211-3e43-4ff7-a9ea-22e8b7d99117">
      <Terms xmlns="http://schemas.microsoft.com/office/infopath/2007/PartnerControls">
        <TermInfo xmlns="http://schemas.microsoft.com/office/infopath/2007/PartnerControls">
          <TermName xmlns="http://schemas.microsoft.com/office/infopath/2007/PartnerControls">Asia/Pacific</TermName>
          <TermId xmlns="http://schemas.microsoft.com/office/infopath/2007/PartnerControls">006cb068-6581-4ba7-b0e0-a9a495bc13fa</TermId>
        </TermInfo>
      </Terms>
    </RegionTaxHTField0>
    <Damage_x0020_LocationTaxHTField0 xmlns="44d82dea-fc32-4e1e-a3c6-c3136ef66f65">
      <Terms xmlns="http://schemas.microsoft.com/office/infopath/2007/PartnerControls"/>
    </Damage_x0020_LocationTaxHTField0>
    <NFI_x0020_Guidance xmlns="96664bca-06c0-4657-b6f9-0a997f5ff9b9">false</NFI_x0020_Guidance>
    <p9d35d47f93d40ab99282662ef2417ca xmlns="96664bca-06c0-4657-b6f9-0a997f5ff9b9">
      <Terms xmlns="http://schemas.microsoft.com/office/infopath/2007/PartnerControls"/>
    </p9d35d47f93d40ab99282662ef2417ca>
    <Report_x0020_Date xmlns="96664bca-06c0-4657-b6f9-0a997f5ff9b9">2014-10-06T00:00:00+00:00</Report_x0020_Date>
    <Current_x0020_Lead_x0020_AgencyTaxHTField0 xmlns="410da107-b4b9-4416-82f0-a17ea7b4313c">
      <Terms xmlns="http://schemas.microsoft.com/office/infopath/2007/PartnerControls"/>
    </Current_x0020_Lead_x0020_AgencyTaxHTField0>
  </documentManagement>
</p:properties>
</file>

<file path=customXml/itemProps1.xml><?xml version="1.0" encoding="utf-8"?>
<ds:datastoreItem xmlns:ds="http://schemas.openxmlformats.org/officeDocument/2006/customXml" ds:itemID="{47999E0A-7D68-405F-8B0D-EC2B0ED81CE1}"/>
</file>

<file path=customXml/itemProps2.xml><?xml version="1.0" encoding="utf-8"?>
<ds:datastoreItem xmlns:ds="http://schemas.openxmlformats.org/officeDocument/2006/customXml" ds:itemID="{DFACE72C-4358-4CBA-ABA1-F9259C99F87F}"/>
</file>

<file path=customXml/itemProps3.xml><?xml version="1.0" encoding="utf-8"?>
<ds:datastoreItem xmlns:ds="http://schemas.openxmlformats.org/officeDocument/2006/customXml" ds:itemID="{7C12673A-0254-4DE2-9B29-11D6D1219DE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8</vt:i4>
      </vt:variant>
    </vt:vector>
  </HeadingPairs>
  <TitlesOfParts>
    <vt:vector size="8" baseType="lpstr">
      <vt:lpstr>Summary</vt:lpstr>
      <vt:lpstr>By Mun</vt:lpstr>
      <vt:lpstr>By Agency</vt:lpstr>
      <vt:lpstr>By Mun, Agency</vt:lpstr>
      <vt:lpstr>By Agency, Mun</vt:lpstr>
      <vt:lpstr>By Mun, Bgy</vt:lpstr>
      <vt:lpstr>By Mun, Bgy, Agency</vt:lpstr>
      <vt:lpstr>SummaryCalc</vt:lpstr>
    </vt:vector>
  </TitlesOfParts>
  <LinksUpToDate>false</LinksUpToDate>
  <SharedDoc>false</SharedDoc>
  <HyperlinksChanged>false</HyperlinksChanged>
  <AppVersion>15.0300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HSWG Report - Region VI (06/10/14)</dc:title>
  <dc:creator>Emese Scete;mvanderveen@redcross.nl</dc:creator>
  <cp:keywords>Region VI; Roxas</cp:keywords>
  <cp:lastModifiedBy>Emese Csete</cp:lastModifiedBy>
  <cp:lastPrinted>2013-12-30T07:30:03Z</cp:lastPrinted>
  <dcterms:created xsi:type="dcterms:W3CDTF">2013-10-18T14:16:36Z</dcterms:created>
  <dcterms:modified xsi:type="dcterms:W3CDTF">2014-10-11T12:30:12Z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0x010100AA7AFC8FE433CD4B94E991D812AE17EB000E0E64324B6F7C4A99663AF25EA55009</vt:lpwstr>
  </property>
  <property fmtid="{D5CDD505-2E9C-101B-9397-08002B2CF9AE}" pid="3" name="TaxKeyword">
    <vt:lpwstr>446;#Region VI|feeb4042-f6f5-4b3a-922a-00777efe1bf7;#439;#Roxas|ede7ae45-00ef-4537-92b4-68777efdb2e1</vt:lpwstr>
  </property>
  <property fmtid="{D5CDD505-2E9C-101B-9397-08002B2CF9AE}" pid="4" name="Site Type">
    <vt:lpwstr>11;#Response|6bd9b9ba-7d2f-42c0-b763-fbe6e7a871e1</vt:lpwstr>
  </property>
  <property fmtid="{D5CDD505-2E9C-101B-9397-08002B2CF9AE}" pid="5" name="Region">
    <vt:lpwstr>5;#Asia/Pacific|006cb068-6581-4ba7-b0e0-a9a495bc13fa</vt:lpwstr>
  </property>
  <property fmtid="{D5CDD505-2E9C-101B-9397-08002B2CF9AE}" pid="6" name="Document Language">
    <vt:lpwstr>115;#English|53eb1c9d-8416-419a-9260-1df8e70b86c2</vt:lpwstr>
  </property>
  <property fmtid="{D5CDD505-2E9C-101B-9397-08002B2CF9AE}" pid="7" name="Document Category">
    <vt:lpwstr>253;#Information Management|020cabca-074c-432b-8e38-7f947471d53a</vt:lpwstr>
  </property>
  <property fmtid="{D5CDD505-2E9C-101B-9397-08002B2CF9AE}" pid="8" name="Shelter Programming1">
    <vt:lpwstr/>
  </property>
  <property fmtid="{D5CDD505-2E9C-101B-9397-08002B2CF9AE}" pid="9" name="Miscellaneoud Terms">
    <vt:lpwstr/>
  </property>
  <property fmtid="{D5CDD505-2E9C-101B-9397-08002B2CF9AE}" pid="10" name="Information Management">
    <vt:lpwstr>78;#Who, What, Where, When|fb67e90c-87df-4950-a197-6268f51e551d</vt:lpwstr>
  </property>
  <property fmtid="{D5CDD505-2E9C-101B-9397-08002B2CF9AE}" pid="11" name="NFI Guidance1">
    <vt:lpwstr/>
  </property>
  <property fmtid="{D5CDD505-2E9C-101B-9397-08002B2CF9AE}" pid="14" name="Country">
    <vt:lpwstr>117;#Philippines|753a7b2d-32c5-43de-b643-9fe2fe455068</vt:lpwstr>
  </property>
  <property fmtid="{D5CDD505-2E9C-101B-9397-08002B2CF9AE}" pid="15" name="Damage Location">
    <vt:lpwstr/>
  </property>
  <property fmtid="{D5CDD505-2E9C-101B-9397-08002B2CF9AE}" pid="17" name="InterCluster">
    <vt:lpwstr/>
  </property>
  <property fmtid="{D5CDD505-2E9C-101B-9397-08002B2CF9AE}" pid="18" name="Management/Coordination">
    <vt:lpwstr/>
  </property>
  <property fmtid="{D5CDD505-2E9C-101B-9397-08002B2CF9AE}" pid="20" name="Cross Cutting1">
    <vt:lpwstr/>
  </property>
  <property fmtid="{D5CDD505-2E9C-101B-9397-08002B2CF9AE}" pid="21" name="Status Of Site">
    <vt:lpwstr>15;#Active|319c008f-4e4c-46bc-95eb-65641b9bd58c</vt:lpwstr>
  </property>
  <property fmtid="{D5CDD505-2E9C-101B-9397-08002B2CF9AE}" pid="22" name="AM&amp;E">
    <vt:lpwstr/>
  </property>
  <property fmtid="{D5CDD505-2E9C-101B-9397-08002B2CF9AE}" pid="23" name="Shelter Technical1">
    <vt:lpwstr/>
  </property>
  <property fmtid="{D5CDD505-2E9C-101B-9397-08002B2CF9AE}" pid="24" name="Shelter Planning1">
    <vt:lpwstr/>
  </property>
  <property fmtid="{D5CDD505-2E9C-101B-9397-08002B2CF9AE}" pid="25" name="Event Type">
    <vt:lpwstr/>
  </property>
</Properties>
</file>