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68" r:id="rId3"/>
    <p:sldId id="269" r:id="rId4"/>
    <p:sldId id="280" r:id="rId5"/>
    <p:sldId id="282" r:id="rId6"/>
    <p:sldId id="281" r:id="rId7"/>
    <p:sldId id="284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sheltercluster.org/response/vanuatu-cyclone-pam-201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 smtClean="0"/>
              <a:t>Shelter Cluster IM update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April 29th,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1213"/>
            <a:ext cx="5592329" cy="10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66671"/>
            <a:ext cx="9372600" cy="5903850"/>
          </a:xfrm>
        </p:spPr>
        <p:txBody>
          <a:bodyPr>
            <a:normAutofit/>
          </a:bodyPr>
          <a:lstStyle/>
          <a:p>
            <a:r>
              <a:rPr lang="en-US" cap="all" dirty="0" smtClean="0">
                <a:solidFill>
                  <a:srgbClr val="1BDCFF"/>
                </a:solidFill>
                <a:ea typeface="+mj-ea"/>
                <a:cs typeface="+mj-cs"/>
              </a:rPr>
              <a:t>Key message -</a:t>
            </a:r>
            <a:r>
              <a:rPr lang="en-US" sz="4400" cap="all" dirty="0" smtClean="0">
                <a:solidFill>
                  <a:srgbClr val="1BDCFF"/>
                </a:solidFill>
                <a:ea typeface="+mj-ea"/>
                <a:cs typeface="+mj-cs"/>
              </a:rPr>
              <a:t> </a:t>
            </a:r>
            <a:r>
              <a:rPr lang="en-US" dirty="0" smtClean="0"/>
              <a:t>Tarpaulin distributions will eventually reach over 20,000 HH.</a:t>
            </a:r>
            <a:endParaRPr lang="en-US" dirty="0"/>
          </a:p>
          <a:p>
            <a:pPr lvl="1"/>
            <a:r>
              <a:rPr lang="en-US" dirty="0" smtClean="0"/>
              <a:t>We are seeing the beginning phases of monitoring, shelter </a:t>
            </a:r>
            <a:r>
              <a:rPr lang="en-US" dirty="0" smtClean="0"/>
              <a:t>repair </a:t>
            </a:r>
            <a:r>
              <a:rPr lang="en-US" dirty="0" smtClean="0"/>
              <a:t>training and shelter repair kit </a:t>
            </a:r>
            <a:r>
              <a:rPr lang="en-US" dirty="0" smtClean="0"/>
              <a:t>distribution </a:t>
            </a:r>
            <a:r>
              <a:rPr lang="en-US" dirty="0" smtClean="0"/>
              <a:t>activities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According to 3W submissions, there are no more planned distributions for tarpaulins  outside of Efate rural or </a:t>
            </a:r>
            <a:r>
              <a:rPr lang="en-US" dirty="0" err="1" smtClean="0"/>
              <a:t>Tanna</a:t>
            </a:r>
            <a:r>
              <a:rPr lang="en-US" dirty="0" smtClean="0"/>
              <a:t>, only some ongoing. Complete distribution have reached </a:t>
            </a:r>
            <a:r>
              <a:rPr lang="en-US" dirty="0" smtClean="0"/>
              <a:t>16,000 plus HH.</a:t>
            </a:r>
            <a:endParaRPr lang="en-US" dirty="0" smtClean="0"/>
          </a:p>
          <a:p>
            <a:pPr lvl="1"/>
            <a:r>
              <a:rPr lang="en-US" dirty="0" smtClean="0"/>
              <a:t>Not all agencies are reporting every week – </a:t>
            </a:r>
            <a:r>
              <a:rPr lang="en-US" b="1" u="sng" dirty="0" smtClean="0"/>
              <a:t>Deadline every Monday (please)</a:t>
            </a:r>
            <a:r>
              <a:rPr lang="en-US" b="1" dirty="0" smtClean="0"/>
              <a:t>.</a:t>
            </a:r>
          </a:p>
          <a:p>
            <a:pPr lvl="1"/>
            <a:endParaRPr lang="en-US" b="1" u="sng" dirty="0" smtClean="0"/>
          </a:p>
          <a:p>
            <a:pPr lvl="1"/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2211"/>
            <a:ext cx="9372600" cy="54627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Tarpaulin </a:t>
            </a:r>
            <a:r>
              <a:rPr lang="en-US" dirty="0" smtClean="0"/>
              <a:t>distribution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37" y="798490"/>
            <a:ext cx="10551856" cy="5769735"/>
          </a:xfrm>
        </p:spPr>
      </p:pic>
    </p:spTree>
    <p:extLst>
      <p:ext uri="{BB962C8B-B14F-4D97-AF65-F5344CB8AC3E}">
        <p14:creationId xmlns:p14="http://schemas.microsoft.com/office/powerpoint/2010/main" val="28446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2211"/>
            <a:ext cx="9372600" cy="1295400"/>
          </a:xfrm>
        </p:spPr>
        <p:txBody>
          <a:bodyPr anchor="ctr"/>
          <a:lstStyle/>
          <a:p>
            <a:pPr algn="ctr"/>
            <a:r>
              <a:rPr lang="en-US" dirty="0" smtClean="0"/>
              <a:t>Tarp distribution report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47610"/>
            <a:ext cx="9618532" cy="4917583"/>
          </a:xfrm>
        </p:spPr>
      </p:pic>
    </p:spTree>
    <p:extLst>
      <p:ext uri="{BB962C8B-B14F-4D97-AF65-F5344CB8AC3E}">
        <p14:creationId xmlns:p14="http://schemas.microsoft.com/office/powerpoint/2010/main" val="111997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66671"/>
            <a:ext cx="9372600" cy="5903850"/>
          </a:xfrm>
        </p:spPr>
        <p:txBody>
          <a:bodyPr>
            <a:normAutofit/>
          </a:bodyPr>
          <a:lstStyle/>
          <a:p>
            <a:pPr lvl="0"/>
            <a:r>
              <a:rPr lang="en-US" cap="all" dirty="0" smtClean="0">
                <a:solidFill>
                  <a:srgbClr val="1BDCFF"/>
                </a:solidFill>
                <a:ea typeface="+mj-ea"/>
                <a:cs typeface="+mj-cs"/>
              </a:rPr>
              <a:t>Key message -</a:t>
            </a:r>
            <a:r>
              <a:rPr lang="en-US" sz="4400" cap="all" dirty="0" smtClean="0">
                <a:solidFill>
                  <a:srgbClr val="1BDCFF"/>
                </a:solidFill>
                <a:ea typeface="+mj-ea"/>
                <a:cs typeface="+mj-cs"/>
              </a:rPr>
              <a:t> </a:t>
            </a:r>
            <a:r>
              <a:rPr lang="en-US" dirty="0"/>
              <a:t>Requests for shelter assistance are being recorded and </a:t>
            </a:r>
            <a:r>
              <a:rPr lang="en-US" dirty="0" smtClean="0"/>
              <a:t>analyzed for potential gaps in area coverage.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ighlighted </a:t>
            </a:r>
            <a:r>
              <a:rPr lang="en-US" dirty="0"/>
              <a:t>areas continue to include informal settlements, outer island communities in Efate, and other vulnerable </a:t>
            </a:r>
            <a:r>
              <a:rPr lang="en-US" dirty="0" smtClean="0"/>
              <a:t>groups such </a:t>
            </a:r>
            <a:r>
              <a:rPr lang="en-US" dirty="0"/>
              <a:t>as the </a:t>
            </a:r>
            <a:r>
              <a:rPr lang="en-US" dirty="0" smtClean="0"/>
              <a:t>disabled.</a:t>
            </a:r>
          </a:p>
          <a:p>
            <a:pPr lvl="1"/>
            <a:r>
              <a:rPr lang="en-US" dirty="0" smtClean="0"/>
              <a:t>Areas with most requests: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Maps </a:t>
            </a:r>
            <a:r>
              <a:rPr lang="en-US" dirty="0"/>
              <a:t>have been created to identify these areas based on shelter assistance </a:t>
            </a:r>
            <a:r>
              <a:rPr lang="en-US" dirty="0" smtClean="0"/>
              <a:t>requests</a:t>
            </a:r>
            <a:r>
              <a:rPr lang="en-US" dirty="0"/>
              <a:t> </a:t>
            </a:r>
            <a:r>
              <a:rPr lang="en-US" dirty="0" smtClean="0"/>
              <a:t>and will be </a:t>
            </a:r>
            <a:r>
              <a:rPr lang="en-US" dirty="0" smtClean="0"/>
              <a:t>distributed to all shelter cluster agencies.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can also create any maps </a:t>
            </a:r>
            <a:r>
              <a:rPr lang="en-US" dirty="0" smtClean="0"/>
              <a:t>or infographics for </a:t>
            </a:r>
            <a:r>
              <a:rPr lang="en-US" dirty="0"/>
              <a:t>shelter agencies upon </a:t>
            </a:r>
            <a:r>
              <a:rPr lang="en-US" dirty="0" smtClean="0"/>
              <a:t>request, email me at: im.vanuatu@sheltercluster.org.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640791"/>
              </p:ext>
            </p:extLst>
          </p:nvPr>
        </p:nvGraphicFramePr>
        <p:xfrm>
          <a:off x="2766096" y="2867623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Teouma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Erakor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Ohlen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Etas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Blacksands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Manples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97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91" y="210058"/>
            <a:ext cx="9766469" cy="6647942"/>
          </a:xfrm>
        </p:spPr>
      </p:pic>
      <p:sp>
        <p:nvSpPr>
          <p:cNvPr id="7" name="TextBox 6"/>
          <p:cNvSpPr txBox="1"/>
          <p:nvPr/>
        </p:nvSpPr>
        <p:spPr>
          <a:xfrm>
            <a:off x="7392473" y="210058"/>
            <a:ext cx="4110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the map of potential gap areas in tarp distributions based on higher numbers of request for shelter assistance. Areas highlighted in yellow below.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85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66671"/>
            <a:ext cx="9372600" cy="5903850"/>
          </a:xfrm>
        </p:spPr>
        <p:txBody>
          <a:bodyPr>
            <a:normAutofit/>
          </a:bodyPr>
          <a:lstStyle/>
          <a:p>
            <a:pPr lvl="0"/>
            <a:r>
              <a:rPr lang="en-US" cap="all" dirty="0" smtClean="0">
                <a:solidFill>
                  <a:srgbClr val="1BDCFF"/>
                </a:solidFill>
                <a:ea typeface="+mj-ea"/>
                <a:cs typeface="+mj-cs"/>
              </a:rPr>
              <a:t>Key message -</a:t>
            </a:r>
            <a:r>
              <a:rPr lang="en-US" sz="4400" cap="all" dirty="0" smtClean="0">
                <a:solidFill>
                  <a:srgbClr val="1BDCFF"/>
                </a:solidFill>
                <a:ea typeface="+mj-ea"/>
                <a:cs typeface="+mj-cs"/>
              </a:rPr>
              <a:t> </a:t>
            </a:r>
            <a:r>
              <a:rPr lang="en-US" dirty="0"/>
              <a:t>Shelter cluster website has been updated with </a:t>
            </a:r>
            <a:r>
              <a:rPr lang="en-US" dirty="0" smtClean="0"/>
              <a:t>more shelter resources, information and </a:t>
            </a:r>
            <a:r>
              <a:rPr lang="en-US" dirty="0" smtClean="0"/>
              <a:t>schedules {click image below for link}.</a:t>
            </a:r>
            <a:endParaRPr lang="en-US" u="sng" dirty="0"/>
          </a:p>
          <a:p>
            <a:pPr lvl="0"/>
            <a:endParaRPr lang="en-US" dirty="0"/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04" y="1536878"/>
            <a:ext cx="4592392" cy="459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0</TotalTime>
  <Words>238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Wireframe Building 16x9</vt:lpstr>
      <vt:lpstr>Shelter Cluster IM update</vt:lpstr>
      <vt:lpstr>PowerPoint Presentation</vt:lpstr>
      <vt:lpstr>Tarpaulin distribution report</vt:lpstr>
      <vt:lpstr>Tarp distribution report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2015-04-29T02:28:36Z</dcterms:created>
  <dcterms:modified xsi:type="dcterms:W3CDTF">2015-04-30T00:36:39Z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