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9" r:id="rId4"/>
    <p:sldId id="284" r:id="rId5"/>
    <p:sldId id="280" r:id="rId6"/>
    <p:sldId id="285" r:id="rId7"/>
    <p:sldId id="286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16/05/15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16/05/15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AP%20Reporting%20Template%20-%20SHELTER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heltercluster.org/response/vanuatu-cyclone-pam-2015" TargetMode="Externa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Shelter Cluster IM update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May 15th,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213"/>
            <a:ext cx="5592329" cy="10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9765"/>
            <a:ext cx="9372600" cy="5642399"/>
          </a:xfrm>
        </p:spPr>
        <p:txBody>
          <a:bodyPr anchor="ctr">
            <a:normAutofit/>
          </a:bodyPr>
          <a:lstStyle/>
          <a:p>
            <a:r>
              <a:rPr lang="en-US" cap="all" dirty="0" smtClean="0"/>
              <a:t>The Hap and </a:t>
            </a:r>
            <a:r>
              <a:rPr lang="en-US" cap="all" dirty="0"/>
              <a:t>reporting</a:t>
            </a:r>
          </a:p>
          <a:p>
            <a:pPr marL="0" indent="0">
              <a:buNone/>
            </a:pPr>
            <a:endParaRPr lang="en-US" cap="all" dirty="0" smtClean="0">
              <a:ea typeface="+mj-ea"/>
              <a:cs typeface="+mj-cs"/>
            </a:endParaRPr>
          </a:p>
          <a:p>
            <a:r>
              <a:rPr lang="en-US" cap="all" dirty="0" smtClean="0">
                <a:ea typeface="+mj-ea"/>
                <a:cs typeface="+mj-cs"/>
              </a:rPr>
              <a:t>Example of Hap progress</a:t>
            </a:r>
          </a:p>
          <a:p>
            <a:pPr marL="0" indent="0">
              <a:buNone/>
            </a:pPr>
            <a:endParaRPr lang="en-US" cap="all" dirty="0" smtClean="0">
              <a:ea typeface="+mj-ea"/>
              <a:cs typeface="+mj-cs"/>
            </a:endParaRPr>
          </a:p>
          <a:p>
            <a:r>
              <a:rPr lang="en-US" cap="all" dirty="0" smtClean="0">
                <a:ea typeface="+mj-ea"/>
                <a:cs typeface="+mj-cs"/>
              </a:rPr>
              <a:t>3W reporting key points</a:t>
            </a:r>
          </a:p>
          <a:p>
            <a:pPr marL="0" indent="0">
              <a:buNone/>
            </a:pPr>
            <a:endParaRPr lang="en-US" cap="all" dirty="0" smtClean="0">
              <a:ea typeface="+mj-ea"/>
              <a:cs typeface="+mj-cs"/>
            </a:endParaRPr>
          </a:p>
          <a:p>
            <a:r>
              <a:rPr lang="en-US" cap="all" dirty="0" smtClean="0">
                <a:ea typeface="+mj-ea"/>
                <a:cs typeface="+mj-cs"/>
              </a:rPr>
              <a:t>Reporting deadlines</a:t>
            </a:r>
            <a:endParaRPr lang="en-US" b="1" u="sng" dirty="0" smtClean="0"/>
          </a:p>
          <a:p>
            <a:pPr lvl="1"/>
            <a:endParaRPr lang="en-US" u="sng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-1"/>
            <a:ext cx="9372600" cy="91976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topics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0"/>
            <a:ext cx="9372600" cy="91976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The Hap and reporting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6873" y="919766"/>
            <a:ext cx="9621253" cy="5550754"/>
          </a:xfrm>
        </p:spPr>
        <p:txBody>
          <a:bodyPr anchor="ctr"/>
          <a:lstStyle/>
          <a:p>
            <a:r>
              <a:rPr lang="en-US" dirty="0" smtClean="0"/>
              <a:t>HAP Finalized – Primary Strategic Objective (May 1</a:t>
            </a:r>
            <a:r>
              <a:rPr lang="en-US" baseline="30000" dirty="0" smtClean="0"/>
              <a:t>st</a:t>
            </a:r>
            <a:r>
              <a:rPr lang="en-US" dirty="0" smtClean="0"/>
              <a:t> to July 31</a:t>
            </a:r>
            <a:r>
              <a:rPr lang="en-US" baseline="30000" dirty="0" smtClean="0"/>
              <a:t>st</a:t>
            </a:r>
            <a:r>
              <a:rPr lang="en-US" dirty="0"/>
              <a:t>)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sz="2000" i="1" dirty="0" smtClean="0"/>
              <a:t>Meet the remaining life-saving and protection needs of the affected people.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 smtClean="0"/>
              <a:t>Supporting Shelter Cluster objectives: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i="1" dirty="0" smtClean="0"/>
              <a:t>Provide emergency shelter and non-food items for people whose house have been partially damaged or destroyed.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i="1" dirty="0" smtClean="0"/>
              <a:t>Assist affected people with repair and reconstruction of houses, water and sanitation facilities.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i="1" dirty="0" smtClean="0"/>
              <a:t>Investment in safer community buildings.</a:t>
            </a:r>
          </a:p>
          <a:p>
            <a:pPr marL="411480" lvl="1" indent="0">
              <a:buNone/>
            </a:pPr>
            <a:endParaRPr lang="en-US" i="1" dirty="0" smtClean="0"/>
          </a:p>
          <a:p>
            <a:pPr marL="282575" lvl="1" indent="-282575"/>
            <a:r>
              <a:rPr lang="en-US" sz="2400" dirty="0" smtClean="0"/>
              <a:t>HAP reporting and </a:t>
            </a:r>
            <a:r>
              <a:rPr lang="en-US" sz="2400" dirty="0" smtClean="0">
                <a:hlinkClick r:id="rId2" action="ppaction://hlinkfile"/>
              </a:rPr>
              <a:t>template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07133"/>
            <a:ext cx="9372600" cy="5462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Example of hap progress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799" y="1904560"/>
            <a:ext cx="6623354" cy="4465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0799" y="817321"/>
            <a:ext cx="662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Cluster Objective 1: Provide emergency shelter and non-food items for people whose houses have been damaged (distribution of tarps, tool kits and kitchen sets).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0"/>
            <a:ext cx="9372600" cy="91976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3w reporting key points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6873" y="919766"/>
            <a:ext cx="9621253" cy="5550754"/>
          </a:xfrm>
        </p:spPr>
        <p:txBody>
          <a:bodyPr anchor="ctr"/>
          <a:lstStyle/>
          <a:p>
            <a:r>
              <a:rPr lang="en-US" dirty="0"/>
              <a:t>Cluster objectives, and how agency activities support them, will be assessed in the coming weeks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will continue reporting via 3W’s, and may modify activity menus within the template to be able to track agency activities against the HAP indicators.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we adjust our agency activity tracking against the HAP will be influenced by survey results and cluster discussions.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0"/>
            <a:ext cx="9372600" cy="91976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Reporting deadlines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6873" y="919766"/>
            <a:ext cx="9621253" cy="5550754"/>
          </a:xfrm>
        </p:spPr>
        <p:txBody>
          <a:bodyPr anchor="ctr"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3Ws will be due every two weeks, starting Monday May 18</a:t>
            </a:r>
            <a:r>
              <a:rPr lang="en-US" baseline="30000" dirty="0" smtClean="0"/>
              <a:t>th</a:t>
            </a:r>
            <a:r>
              <a:rPr lang="en-US" dirty="0" smtClean="0"/>
              <a:t> (next 3W due after that will be Monday, June 1</a:t>
            </a:r>
            <a:r>
              <a:rPr lang="en-US" baseline="30000" dirty="0" smtClean="0"/>
              <a:t>st</a:t>
            </a:r>
            <a:r>
              <a:rPr lang="en-US" dirty="0" smtClean="0"/>
              <a:t> and so on…)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HAP reporting will be due every two weeks, starting Friday, May 22</a:t>
            </a:r>
            <a:r>
              <a:rPr lang="en-US" baseline="30000" dirty="0" smtClean="0"/>
              <a:t>nd</a:t>
            </a:r>
            <a:r>
              <a:rPr lang="en-US" dirty="0" smtClean="0"/>
              <a:t> (next HAP report due after that will be Friday, June 5</a:t>
            </a:r>
            <a:r>
              <a:rPr lang="en-US" baseline="30000" dirty="0" smtClean="0"/>
              <a:t>th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After 3Ws are submitted to VHT/OCHA, I use the 3W to complete the HAP report.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282575" lvl="1" indent="-282575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27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pPr lvl="0"/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/>
              <a:t>Shelter cluster website has been updated with </a:t>
            </a:r>
            <a:r>
              <a:rPr lang="en-US" dirty="0" smtClean="0"/>
              <a:t>more shelter resources, information and schedules {click image below for link}. The upcoming updates for the website include technical guidance, survey results, REACH assessment, and more….</a:t>
            </a:r>
            <a:endParaRPr lang="en-US" u="sng" dirty="0"/>
          </a:p>
          <a:p>
            <a:pPr lvl="0"/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4" y="2215166"/>
            <a:ext cx="4592392" cy="42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333</Words>
  <Application>Microsoft Macintosh PowerPoint</Application>
  <PresentationFormat>Personnalisé</PresentationFormat>
  <Paragraphs>37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Wireframe Building 16x9</vt:lpstr>
      <vt:lpstr>Shelter Cluster IM update</vt:lpstr>
      <vt:lpstr>topics</vt:lpstr>
      <vt:lpstr>The Hap and reporting</vt:lpstr>
      <vt:lpstr>Example of hap progress</vt:lpstr>
      <vt:lpstr>3w reporting key points</vt:lpstr>
      <vt:lpstr>Reporting deadlines</vt:lpstr>
      <vt:lpstr>Présentation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2015-04-29T02:28:36Z</dcterms:created>
  <dcterms:modified xsi:type="dcterms:W3CDTF">2015-05-16T02:27:33Z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