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4" d="100"/>
          <a:sy n="54" d="100"/>
        </p:scale>
        <p:origin x="-1840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99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09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89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40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5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32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47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1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55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58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6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098F4-CDBE-8540-8FDE-83DC4C5331E3}" type="datetimeFigureOut">
              <a:rPr lang="fr-FR" smtClean="0"/>
              <a:t>02/06/15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64F1A-31C1-3546-A235-A9219F7C26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99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11560" y="21593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Vanuatu Shelter Cluster </a:t>
            </a:r>
            <a:b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TWiG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meeting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kumimoji="0" lang="en-GB" sz="4000" b="1" i="0" u="none" strike="noStrike" kern="1200" cap="none" spc="0" normalizeH="0" baseline="0" noProof="0" dirty="0" smtClean="0">
              <a:ln>
                <a:noFill/>
              </a:ln>
              <a:solidFill>
                <a:srgbClr val="04314C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smtClean="0">
                <a:solidFill>
                  <a:srgbClr val="800000"/>
                </a:solidFill>
              </a:rPr>
              <a:t>“Building Back Safer – awareness and training”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4314C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3670176"/>
            <a:ext cx="6400800" cy="1270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F1416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F141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lang="en-GB" baseline="30000" dirty="0" err="1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nd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June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F141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PWD offices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conference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299430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55483"/>
            <a:ext cx="8229600" cy="4525963"/>
          </a:xfrm>
        </p:spPr>
        <p:txBody>
          <a:bodyPr>
            <a:noAutofit/>
          </a:bodyPr>
          <a:lstStyle/>
          <a:p>
            <a:r>
              <a:rPr lang="fr-FR" sz="2800" dirty="0"/>
              <a:t>1. </a:t>
            </a:r>
            <a:r>
              <a:rPr lang="fr-FR" sz="2800" dirty="0" err="1"/>
              <a:t>Partners</a:t>
            </a:r>
            <a:r>
              <a:rPr lang="fr-FR" sz="2800" dirty="0"/>
              <a:t> update on BBS </a:t>
            </a:r>
            <a:r>
              <a:rPr lang="fr-FR" sz="2800" dirty="0" err="1"/>
              <a:t>activities</a:t>
            </a:r>
            <a:r>
              <a:rPr lang="fr-FR" sz="2800" dirty="0"/>
              <a:t> (</a:t>
            </a:r>
            <a:r>
              <a:rPr lang="fr-FR" sz="2800" dirty="0" err="1"/>
              <a:t>Safe</a:t>
            </a:r>
            <a:r>
              <a:rPr lang="fr-FR" sz="2800" dirty="0"/>
              <a:t> </a:t>
            </a:r>
            <a:r>
              <a:rPr lang="fr-FR" sz="2800" dirty="0" err="1"/>
              <a:t>shelter</a:t>
            </a:r>
            <a:r>
              <a:rPr lang="fr-FR" sz="2800" dirty="0"/>
              <a:t> </a:t>
            </a:r>
            <a:r>
              <a:rPr lang="fr-FR" sz="2800" dirty="0" err="1"/>
              <a:t>awareness</a:t>
            </a:r>
            <a:r>
              <a:rPr lang="fr-FR" sz="2800" dirty="0"/>
              <a:t> and training)</a:t>
            </a:r>
          </a:p>
          <a:p>
            <a:r>
              <a:rPr lang="fr-FR" sz="2800" dirty="0"/>
              <a:t>2. </a:t>
            </a:r>
            <a:r>
              <a:rPr lang="fr-FR" sz="2800" dirty="0" err="1"/>
              <a:t>Lessons</a:t>
            </a:r>
            <a:r>
              <a:rPr lang="fr-FR" sz="2800" dirty="0"/>
              <a:t> </a:t>
            </a:r>
            <a:r>
              <a:rPr lang="fr-FR" sz="2800" dirty="0" err="1"/>
              <a:t>learned</a:t>
            </a:r>
            <a:r>
              <a:rPr lang="fr-FR" sz="2800" dirty="0"/>
              <a:t> on </a:t>
            </a:r>
            <a:r>
              <a:rPr lang="fr-FR" sz="2800" dirty="0" err="1"/>
              <a:t>practical</a:t>
            </a:r>
            <a:r>
              <a:rPr lang="fr-FR" sz="2800" dirty="0"/>
              <a:t> </a:t>
            </a:r>
            <a:r>
              <a:rPr lang="fr-FR" sz="2800" dirty="0" err="1"/>
              <a:t>experience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BBS </a:t>
            </a:r>
            <a:r>
              <a:rPr lang="fr-FR" sz="2800" dirty="0" err="1"/>
              <a:t>activities</a:t>
            </a:r>
            <a:r>
              <a:rPr lang="fr-FR" sz="2800" dirty="0"/>
              <a:t> </a:t>
            </a:r>
            <a:r>
              <a:rPr lang="fr-FR" sz="2800" dirty="0" err="1"/>
              <a:t>conducted</a:t>
            </a:r>
            <a:r>
              <a:rPr lang="fr-FR" sz="2800" dirty="0"/>
              <a:t> </a:t>
            </a:r>
            <a:r>
              <a:rPr lang="fr-FR" sz="2800" dirty="0" err="1"/>
              <a:t>so</a:t>
            </a:r>
            <a:r>
              <a:rPr lang="fr-FR" sz="2800" dirty="0"/>
              <a:t> far.</a:t>
            </a:r>
          </a:p>
          <a:p>
            <a:r>
              <a:rPr lang="fr-FR" sz="2800" dirty="0"/>
              <a:t>3. Obstacles and </a:t>
            </a:r>
            <a:r>
              <a:rPr lang="fr-FR" sz="2800" dirty="0" err="1"/>
              <a:t>opportunities</a:t>
            </a:r>
            <a:endParaRPr lang="fr-FR" sz="2800" dirty="0"/>
          </a:p>
          <a:p>
            <a:r>
              <a:rPr lang="fr-FR" sz="2800" dirty="0"/>
              <a:t>4. BBS and </a:t>
            </a:r>
            <a:r>
              <a:rPr lang="fr-FR" sz="2800" dirty="0" err="1"/>
              <a:t>Shelter</a:t>
            </a:r>
            <a:r>
              <a:rPr lang="fr-FR" sz="2800" dirty="0"/>
              <a:t> Cluster </a:t>
            </a:r>
            <a:r>
              <a:rPr lang="fr-FR" sz="2800" dirty="0" err="1"/>
              <a:t>way</a:t>
            </a:r>
            <a:r>
              <a:rPr lang="fr-FR" sz="2800" dirty="0"/>
              <a:t> </a:t>
            </a:r>
            <a:r>
              <a:rPr lang="fr-FR" sz="2800" dirty="0" err="1"/>
              <a:t>forward</a:t>
            </a:r>
            <a:endParaRPr lang="en-GB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30175"/>
            <a:ext cx="7772400" cy="722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Agenda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4314C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9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55483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fr-FR" sz="2800" dirty="0"/>
              <a:t>For the short </a:t>
            </a:r>
            <a:r>
              <a:rPr lang="fr-FR" sz="2800" dirty="0" err="1"/>
              <a:t>term</a:t>
            </a:r>
            <a:r>
              <a:rPr lang="fr-FR" sz="2800" dirty="0"/>
              <a:t> (till end July), </a:t>
            </a:r>
            <a:r>
              <a:rPr lang="fr-FR" sz="2800" dirty="0" err="1"/>
              <a:t>need</a:t>
            </a:r>
            <a:r>
              <a:rPr lang="fr-FR" sz="2800" dirty="0"/>
              <a:t> to use the </a:t>
            </a:r>
            <a:r>
              <a:rPr lang="fr-FR" sz="2800" dirty="0" err="1"/>
              <a:t>same</a:t>
            </a:r>
            <a:r>
              <a:rPr lang="fr-FR" sz="2800" dirty="0"/>
              <a:t> </a:t>
            </a:r>
            <a:r>
              <a:rPr lang="fr-FR" sz="2800" dirty="0" err="1"/>
              <a:t>key</a:t>
            </a:r>
            <a:r>
              <a:rPr lang="fr-FR" sz="2800" dirty="0"/>
              <a:t> messages </a:t>
            </a:r>
            <a:r>
              <a:rPr lang="fr-FR" sz="2800" dirty="0" err="1"/>
              <a:t>around</a:t>
            </a:r>
            <a:r>
              <a:rPr lang="fr-FR" sz="2800" dirty="0"/>
              <a:t> building </a:t>
            </a:r>
            <a:r>
              <a:rPr lang="fr-FR" sz="2800" dirty="0" err="1"/>
              <a:t>principles</a:t>
            </a:r>
            <a:r>
              <a:rPr lang="fr-FR" sz="2800" dirty="0"/>
              <a:t> and </a:t>
            </a:r>
            <a:r>
              <a:rPr lang="fr-FR" sz="2800" dirty="0" err="1"/>
              <a:t>related</a:t>
            </a:r>
            <a:r>
              <a:rPr lang="fr-FR" sz="2800" dirty="0"/>
              <a:t> IEC </a:t>
            </a:r>
            <a:r>
              <a:rPr lang="fr-FR" sz="2800" dirty="0" err="1"/>
              <a:t>material</a:t>
            </a:r>
            <a:r>
              <a:rPr lang="fr-FR" sz="2800" dirty="0"/>
              <a:t> (on </a:t>
            </a:r>
            <a:r>
              <a:rPr lang="fr-FR" sz="2800" dirty="0" err="1"/>
              <a:t>Shelter</a:t>
            </a:r>
            <a:r>
              <a:rPr lang="fr-FR" sz="2800" dirty="0"/>
              <a:t> Cluster </a:t>
            </a:r>
            <a:r>
              <a:rPr lang="fr-FR" sz="2800" dirty="0" err="1"/>
              <a:t>website</a:t>
            </a:r>
            <a:r>
              <a:rPr lang="fr-FR" sz="2800" dirty="0"/>
              <a:t>), </a:t>
            </a:r>
            <a:r>
              <a:rPr lang="fr-FR" sz="2800" dirty="0" err="1"/>
              <a:t>which</a:t>
            </a:r>
            <a:r>
              <a:rPr lang="fr-FR" sz="2800" dirty="0"/>
              <a:t> have been </a:t>
            </a:r>
            <a:r>
              <a:rPr lang="fr-FR" sz="2800" dirty="0" err="1"/>
              <a:t>developed</a:t>
            </a:r>
            <a:r>
              <a:rPr lang="fr-FR" sz="2800" dirty="0"/>
              <a:t> </a:t>
            </a:r>
            <a:r>
              <a:rPr lang="fr-FR" sz="2800" dirty="0" err="1"/>
              <a:t>before</a:t>
            </a:r>
            <a:r>
              <a:rPr lang="fr-FR" sz="2800" dirty="0"/>
              <a:t> PAM. </a:t>
            </a:r>
            <a:r>
              <a:rPr lang="fr-FR" sz="2800" dirty="0" err="1"/>
              <a:t>Need</a:t>
            </a:r>
            <a:r>
              <a:rPr lang="fr-FR" sz="2800" dirty="0"/>
              <a:t> to monitor </a:t>
            </a:r>
            <a:r>
              <a:rPr lang="fr-FR" sz="2800" dirty="0" err="1"/>
              <a:t>various</a:t>
            </a:r>
            <a:r>
              <a:rPr lang="fr-FR" sz="2800" dirty="0"/>
              <a:t> </a:t>
            </a:r>
            <a:r>
              <a:rPr lang="fr-FR" sz="2800" dirty="0" err="1"/>
              <a:t>partners</a:t>
            </a:r>
            <a:r>
              <a:rPr lang="fr-FR" sz="2800" dirty="0"/>
              <a:t> training </a:t>
            </a:r>
            <a:r>
              <a:rPr lang="fr-FR" sz="2800" dirty="0" err="1"/>
              <a:t>process</a:t>
            </a:r>
            <a:r>
              <a:rPr lang="fr-FR" sz="2800" dirty="0"/>
              <a:t> and </a:t>
            </a:r>
            <a:r>
              <a:rPr lang="fr-FR" sz="2800" dirty="0" err="1"/>
              <a:t>feed</a:t>
            </a:r>
            <a:r>
              <a:rPr lang="fr-FR" sz="2800" dirty="0"/>
              <a:t> back </a:t>
            </a:r>
            <a:r>
              <a:rPr lang="fr-FR" sz="2800" dirty="0" err="1"/>
              <a:t>at</a:t>
            </a:r>
            <a:r>
              <a:rPr lang="fr-FR" sz="2800" dirty="0"/>
              <a:t> cluster </a:t>
            </a:r>
            <a:r>
              <a:rPr lang="fr-FR" sz="2800" dirty="0" err="1"/>
              <a:t>level</a:t>
            </a:r>
            <a:r>
              <a:rPr lang="fr-FR" sz="2800" dirty="0"/>
              <a:t> for </a:t>
            </a:r>
            <a:r>
              <a:rPr lang="fr-FR" sz="2800" dirty="0" err="1"/>
              <a:t>learning</a:t>
            </a:r>
            <a:r>
              <a:rPr lang="fr-FR" sz="2800" dirty="0"/>
              <a:t> </a:t>
            </a:r>
            <a:r>
              <a:rPr lang="fr-FR" sz="2800" dirty="0" err="1"/>
              <a:t>capitalization</a:t>
            </a:r>
            <a:r>
              <a:rPr lang="fr-FR" sz="2800" dirty="0" smtClean="0"/>
              <a:t>.</a:t>
            </a:r>
          </a:p>
          <a:p>
            <a:pPr lvl="0"/>
            <a:endParaRPr lang="fr-FR" sz="2800" dirty="0"/>
          </a:p>
          <a:p>
            <a:pPr lvl="0"/>
            <a:r>
              <a:rPr lang="fr-FR" sz="2800" dirty="0"/>
              <a:t>For the medium </a:t>
            </a:r>
            <a:r>
              <a:rPr lang="fr-FR" sz="2800" dirty="0" err="1"/>
              <a:t>term</a:t>
            </a:r>
            <a:r>
              <a:rPr lang="fr-FR" sz="2800" dirty="0"/>
              <a:t> (6 </a:t>
            </a:r>
            <a:r>
              <a:rPr lang="fr-FR" sz="2800" dirty="0" err="1"/>
              <a:t>months</a:t>
            </a:r>
            <a:r>
              <a:rPr lang="fr-FR" sz="2800" dirty="0"/>
              <a:t>), </a:t>
            </a:r>
            <a:r>
              <a:rPr lang="fr-FR" sz="2800" dirty="0" err="1"/>
              <a:t>need</a:t>
            </a:r>
            <a:r>
              <a:rPr lang="fr-FR" sz="2800" dirty="0"/>
              <a:t> to continue as for short </a:t>
            </a:r>
            <a:r>
              <a:rPr lang="fr-FR" sz="2800" dirty="0" err="1"/>
              <a:t>term</a:t>
            </a:r>
            <a:r>
              <a:rPr lang="fr-FR" sz="2800" dirty="0"/>
              <a:t> but </a:t>
            </a:r>
            <a:r>
              <a:rPr lang="fr-FR" sz="2800" dirty="0" err="1"/>
              <a:t>looking</a:t>
            </a:r>
            <a:r>
              <a:rPr lang="fr-FR" sz="2800" dirty="0"/>
              <a:t> </a:t>
            </a:r>
            <a:r>
              <a:rPr lang="fr-FR" sz="2800" dirty="0" err="1"/>
              <a:t>at</a:t>
            </a:r>
            <a:r>
              <a:rPr lang="fr-FR" sz="2800" dirty="0"/>
              <a:t> </a:t>
            </a:r>
            <a:r>
              <a:rPr lang="fr-FR" sz="2800" dirty="0" err="1"/>
              <a:t>refining</a:t>
            </a:r>
            <a:r>
              <a:rPr lang="fr-FR" sz="2800" dirty="0"/>
              <a:t> content and </a:t>
            </a:r>
            <a:r>
              <a:rPr lang="fr-FR" sz="2800" dirty="0" err="1"/>
              <a:t>process</a:t>
            </a:r>
            <a:r>
              <a:rPr lang="fr-FR" sz="2800" dirty="0"/>
              <a:t> and </a:t>
            </a:r>
            <a:r>
              <a:rPr lang="fr-FR" sz="2800" dirty="0" err="1"/>
              <a:t>looking</a:t>
            </a:r>
            <a:r>
              <a:rPr lang="fr-FR" sz="2800" dirty="0"/>
              <a:t> </a:t>
            </a:r>
            <a:r>
              <a:rPr lang="fr-FR" sz="2800" dirty="0" err="1"/>
              <a:t>at</a:t>
            </a:r>
            <a:r>
              <a:rPr lang="fr-FR" sz="2800" dirty="0"/>
              <a:t> </a:t>
            </a:r>
            <a:r>
              <a:rPr lang="fr-FR" sz="2800" dirty="0" err="1"/>
              <a:t>adding</a:t>
            </a:r>
            <a:r>
              <a:rPr lang="fr-FR" sz="2800" dirty="0"/>
              <a:t> </a:t>
            </a:r>
            <a:r>
              <a:rPr lang="fr-FR" sz="2800" dirty="0" err="1"/>
              <a:t>expending</a:t>
            </a:r>
            <a:r>
              <a:rPr lang="fr-FR" sz="2800" dirty="0"/>
              <a:t> on </a:t>
            </a:r>
            <a:r>
              <a:rPr lang="fr-FR" sz="2800" dirty="0" err="1"/>
              <a:t>principles</a:t>
            </a:r>
            <a:r>
              <a:rPr lang="fr-FR" sz="2800" dirty="0"/>
              <a:t> </a:t>
            </a:r>
            <a:r>
              <a:rPr lang="fr-FR" sz="2800" dirty="0" err="1"/>
              <a:t>already</a:t>
            </a:r>
            <a:r>
              <a:rPr lang="fr-FR" sz="2800" dirty="0"/>
              <a:t> </a:t>
            </a:r>
            <a:r>
              <a:rPr lang="fr-FR" sz="2800" dirty="0" err="1"/>
              <a:t>prioritized</a:t>
            </a:r>
            <a:r>
              <a:rPr lang="fr-FR" sz="2800" dirty="0" smtClean="0"/>
              <a:t>.</a:t>
            </a:r>
            <a:endParaRPr lang="en-GB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30175"/>
            <a:ext cx="7772400" cy="722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Last meeting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Actio</a:t>
            </a:r>
            <a:r>
              <a:rPr lang="en-GB" sz="3200" dirty="0" smtClean="0"/>
              <a:t>n points: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4314C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0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55483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fr-FR" sz="2800" dirty="0" err="1" smtClean="0"/>
              <a:t>Need</a:t>
            </a:r>
            <a:r>
              <a:rPr lang="fr-FR" sz="2800" dirty="0" smtClean="0"/>
              <a:t> </a:t>
            </a:r>
            <a:r>
              <a:rPr lang="fr-FR" sz="2800" dirty="0"/>
              <a:t>to engage Vanuatu Agricultural </a:t>
            </a:r>
            <a:r>
              <a:rPr lang="fr-FR" sz="2800" dirty="0" err="1"/>
              <a:t>Research</a:t>
            </a:r>
            <a:r>
              <a:rPr lang="fr-FR" sz="2800" dirty="0"/>
              <a:t> and </a:t>
            </a:r>
            <a:r>
              <a:rPr lang="fr-FR" sz="2800" dirty="0" err="1"/>
              <a:t>Technical</a:t>
            </a:r>
            <a:r>
              <a:rPr lang="fr-FR" sz="2800" dirty="0"/>
              <a:t> Centre (VARTC) on training of </a:t>
            </a:r>
            <a:r>
              <a:rPr lang="fr-FR" sz="2800" dirty="0" err="1"/>
              <a:t>trainees</a:t>
            </a:r>
            <a:r>
              <a:rPr lang="fr-FR" sz="2800" dirty="0"/>
              <a:t>, and </a:t>
            </a:r>
            <a:r>
              <a:rPr lang="fr-FR" sz="2800" dirty="0" err="1"/>
              <a:t>other</a:t>
            </a:r>
            <a:r>
              <a:rPr lang="fr-FR" sz="2800" dirty="0"/>
              <a:t> relevant </a:t>
            </a:r>
            <a:r>
              <a:rPr lang="fr-FR" sz="2800" dirty="0" err="1"/>
              <a:t>Governmental</a:t>
            </a:r>
            <a:r>
              <a:rPr lang="fr-FR" sz="2800" dirty="0"/>
              <a:t> institutions. </a:t>
            </a:r>
          </a:p>
          <a:p>
            <a:pPr lvl="0"/>
            <a:r>
              <a:rPr lang="fr-FR" sz="2800" dirty="0"/>
              <a:t>For the long </a:t>
            </a:r>
            <a:r>
              <a:rPr lang="fr-FR" sz="2800" dirty="0" err="1"/>
              <a:t>term</a:t>
            </a:r>
            <a:r>
              <a:rPr lang="fr-FR" sz="2800" dirty="0"/>
              <a:t>, to </a:t>
            </a:r>
            <a:r>
              <a:rPr lang="fr-FR" sz="2800" dirty="0" err="1"/>
              <a:t>see</a:t>
            </a:r>
            <a:r>
              <a:rPr lang="fr-FR" sz="2800" dirty="0"/>
              <a:t> on how </a:t>
            </a:r>
            <a:r>
              <a:rPr lang="fr-FR" sz="2800" dirty="0" err="1"/>
              <a:t>shelter</a:t>
            </a:r>
            <a:r>
              <a:rPr lang="fr-FR" sz="2800" dirty="0"/>
              <a:t> cluster </a:t>
            </a:r>
            <a:r>
              <a:rPr lang="fr-FR" sz="2800" dirty="0" err="1"/>
              <a:t>learning</a:t>
            </a:r>
            <a:r>
              <a:rPr lang="fr-FR" sz="2800" dirty="0"/>
              <a:t> and </a:t>
            </a:r>
            <a:r>
              <a:rPr lang="fr-FR" sz="2800" dirty="0" err="1"/>
              <a:t>strategy</a:t>
            </a:r>
            <a:r>
              <a:rPr lang="fr-FR" sz="2800" dirty="0"/>
              <a:t> </a:t>
            </a:r>
            <a:r>
              <a:rPr lang="fr-FR" sz="2800" dirty="0" err="1"/>
              <a:t>could</a:t>
            </a:r>
            <a:r>
              <a:rPr lang="fr-FR" sz="2800" dirty="0"/>
              <a:t> </a:t>
            </a:r>
            <a:r>
              <a:rPr lang="fr-FR" sz="2800" dirty="0" err="1"/>
              <a:t>contribute</a:t>
            </a:r>
            <a:r>
              <a:rPr lang="fr-FR" sz="2800" dirty="0"/>
              <a:t> to the </a:t>
            </a:r>
            <a:r>
              <a:rPr lang="fr-FR" sz="2800" dirty="0" err="1"/>
              <a:t>Strategic</a:t>
            </a:r>
            <a:r>
              <a:rPr lang="fr-FR" sz="2800" dirty="0"/>
              <a:t> Action Plan, as </a:t>
            </a:r>
            <a:r>
              <a:rPr lang="fr-FR" sz="2800" dirty="0" err="1"/>
              <a:t>awareness</a:t>
            </a:r>
            <a:r>
              <a:rPr lang="fr-FR" sz="2800" dirty="0"/>
              <a:t> and training have 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core</a:t>
            </a:r>
            <a:r>
              <a:rPr lang="fr-FR" sz="2800" dirty="0"/>
              <a:t> components of Building Back </a:t>
            </a:r>
            <a:r>
              <a:rPr lang="fr-FR" sz="2800" dirty="0" err="1"/>
              <a:t>Better</a:t>
            </a:r>
            <a:r>
              <a:rPr lang="fr-FR" sz="2800" dirty="0"/>
              <a:t>/</a:t>
            </a:r>
            <a:r>
              <a:rPr lang="fr-FR" sz="2800" dirty="0" err="1"/>
              <a:t>Safer</a:t>
            </a:r>
            <a:r>
              <a:rPr lang="fr-FR" sz="2800" dirty="0"/>
              <a:t> reconstruction </a:t>
            </a:r>
            <a:r>
              <a:rPr lang="fr-FR" sz="2800" dirty="0" err="1"/>
              <a:t>strategy</a:t>
            </a:r>
            <a:endParaRPr lang="fr-FR" sz="2800" dirty="0"/>
          </a:p>
          <a:p>
            <a:r>
              <a:rPr lang="fr-FR" sz="2800" dirty="0"/>
              <a:t>There </a:t>
            </a:r>
            <a:r>
              <a:rPr lang="fr-FR" sz="2800" dirty="0" err="1"/>
              <a:t>is</a:t>
            </a:r>
            <a:r>
              <a:rPr lang="fr-FR" sz="2800" dirty="0"/>
              <a:t> an </a:t>
            </a:r>
            <a:r>
              <a:rPr lang="fr-FR" sz="2800" dirty="0" err="1"/>
              <a:t>opportunity</a:t>
            </a:r>
            <a:r>
              <a:rPr lang="fr-FR" sz="2800" dirty="0"/>
              <a:t> for </a:t>
            </a:r>
            <a:r>
              <a:rPr lang="fr-FR" sz="2800" dirty="0" err="1"/>
              <a:t>interested</a:t>
            </a:r>
            <a:r>
              <a:rPr lang="fr-FR" sz="2800" dirty="0"/>
              <a:t> </a:t>
            </a:r>
            <a:r>
              <a:rPr lang="fr-FR" sz="2800" dirty="0" err="1"/>
              <a:t>donor</a:t>
            </a:r>
            <a:r>
              <a:rPr lang="fr-FR" sz="2800" dirty="0"/>
              <a:t> or </a:t>
            </a:r>
            <a:r>
              <a:rPr lang="fr-FR" sz="2800" dirty="0" err="1"/>
              <a:t>agency</a:t>
            </a:r>
            <a:r>
              <a:rPr lang="fr-FR" sz="2800" dirty="0"/>
              <a:t> to mobilise training/</a:t>
            </a:r>
            <a:r>
              <a:rPr lang="fr-FR" sz="2800" dirty="0" err="1"/>
              <a:t>knowledge</a:t>
            </a:r>
            <a:r>
              <a:rPr lang="fr-FR" sz="2800" dirty="0"/>
              <a:t> </a:t>
            </a:r>
            <a:r>
              <a:rPr lang="fr-FR" sz="2800" dirty="0" err="1"/>
              <a:t>specialist</a:t>
            </a:r>
            <a:r>
              <a:rPr lang="fr-FR" sz="2800" dirty="0"/>
              <a:t> to support </a:t>
            </a:r>
            <a:r>
              <a:rPr lang="fr-FR" sz="2800" dirty="0" err="1"/>
              <a:t>overall</a:t>
            </a:r>
            <a:r>
              <a:rPr lang="fr-FR" sz="2800" dirty="0"/>
              <a:t> BBS training </a:t>
            </a:r>
            <a:r>
              <a:rPr lang="fr-FR" sz="2800" dirty="0" err="1"/>
              <a:t>framework</a:t>
            </a:r>
            <a:r>
              <a:rPr lang="fr-FR" sz="2800" dirty="0"/>
              <a:t> for PAM </a:t>
            </a:r>
            <a:r>
              <a:rPr lang="fr-FR" sz="2800" dirty="0" err="1"/>
              <a:t>response</a:t>
            </a:r>
            <a:r>
              <a:rPr lang="fr-FR" sz="2800" dirty="0"/>
              <a:t>.</a:t>
            </a:r>
            <a:r>
              <a:rPr lang="fr-FR" sz="2800" dirty="0"/>
              <a:t> </a:t>
            </a:r>
            <a:endParaRPr lang="en-GB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30175"/>
            <a:ext cx="7772400" cy="722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Last meeting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314C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Actio</a:t>
            </a:r>
            <a:r>
              <a:rPr lang="en-GB" sz="3200" dirty="0" smtClean="0"/>
              <a:t>n points: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4314C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0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-12197" b="25000"/>
          <a:stretch/>
        </p:blipFill>
        <p:spPr>
          <a:xfrm>
            <a:off x="0" y="-1115248"/>
            <a:ext cx="9144000" cy="797324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21263" y="4436271"/>
            <a:ext cx="7772400" cy="722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 smtClean="0">
                <a:solidFill>
                  <a:schemeClr val="bg1"/>
                </a:solidFill>
              </a:rPr>
              <a:t>Tankyu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Tumas</a:t>
            </a:r>
            <a:r>
              <a:rPr lang="en-GB" sz="3200" dirty="0" smtClean="0">
                <a:solidFill>
                  <a:schemeClr val="bg1"/>
                </a:solidFill>
              </a:rPr>
              <a:t>, Thank you, </a:t>
            </a:r>
            <a:r>
              <a:rPr lang="en-GB" sz="3200" dirty="0" err="1" smtClean="0">
                <a:solidFill>
                  <a:schemeClr val="bg1"/>
                </a:solidFill>
              </a:rPr>
              <a:t>Merci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855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245</Words>
  <Application>Microsoft Macintosh PowerPoint</Application>
  <PresentationFormat>Présentation à l'écran (4:3)</PresentationFormat>
  <Paragraphs>20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Génot</dc:creator>
  <cp:lastModifiedBy>Xavier Génot</cp:lastModifiedBy>
  <cp:revision>10</cp:revision>
  <dcterms:created xsi:type="dcterms:W3CDTF">2015-05-20T08:02:25Z</dcterms:created>
  <dcterms:modified xsi:type="dcterms:W3CDTF">2015-06-02T02:57:10Z</dcterms:modified>
</cp:coreProperties>
</file>