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65" r:id="rId3"/>
    <p:sldId id="426" r:id="rId4"/>
    <p:sldId id="413" r:id="rId5"/>
    <p:sldId id="428" r:id="rId6"/>
    <p:sldId id="427" r:id="rId7"/>
    <p:sldId id="433" r:id="rId8"/>
    <p:sldId id="420" r:id="rId9"/>
    <p:sldId id="431" r:id="rId10"/>
    <p:sldId id="432" r:id="rId11"/>
    <p:sldId id="430" r:id="rId12"/>
    <p:sldId id="399" r:id="rId13"/>
    <p:sldId id="429" r:id="rId14"/>
    <p:sldId id="423" r:id="rId15"/>
    <p:sldId id="424" r:id="rId16"/>
    <p:sldId id="425" r:id="rId17"/>
    <p:sldId id="407" r:id="rId18"/>
    <p:sldId id="391" r:id="rId1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0443" autoAdjust="0"/>
  </p:normalViewPr>
  <p:slideViewPr>
    <p:cSldViewPr snapToGrid="0" snapToObjects="1">
      <p:cViewPr varScale="1">
        <p:scale>
          <a:sx n="87" d="100"/>
          <a:sy n="87" d="100"/>
        </p:scale>
        <p:origin x="-486" y="-8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Iraq.ClusterCargo@wfp.org" TargetMode="External"/><Relationship Id="rId5" Type="http://schemas.openxmlformats.org/officeDocument/2006/relationships/hyperlink" Target="http://www.logcluster.org/document/service-request-form-6" TargetMode="Externa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KRI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706962"/>
            <a:ext cx="845661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 Light" panose="020F0302020204030204" pitchFamily="34" charset="0"/>
              </a:rPr>
              <a:t>Review from previous meeting </a:t>
            </a:r>
            <a:r>
              <a:rPr lang="en-US" dirty="0" smtClean="0">
                <a:latin typeface="Calibri Light" panose="020F0302020204030204" pitchFamily="34" charset="0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2mn</a:t>
            </a:r>
            <a:r>
              <a:rPr lang="en-US" dirty="0">
                <a:latin typeface="Calibri Light" panose="020F0302020204030204" pitchFamily="34" charset="0"/>
              </a:rPr>
              <a:t>);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</a:rPr>
              <a:t>Information Management update  (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dirty="0">
                <a:latin typeface="Calibri Light" panose="020F0302020204030204" pitchFamily="34" charset="0"/>
              </a:rPr>
              <a:t>);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</a:rPr>
              <a:t>Ongoing Emergency </a:t>
            </a:r>
            <a:r>
              <a:rPr lang="en-US" dirty="0" smtClean="0">
                <a:latin typeface="Calibri Light" panose="020F0302020204030204" pitchFamily="34" charset="0"/>
              </a:rPr>
              <a:t>Response: (</a:t>
            </a: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20</a:t>
            </a: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mn</a:t>
            </a:r>
            <a:r>
              <a:rPr lang="en-US" dirty="0" smtClean="0">
                <a:latin typeface="Calibri Light" panose="020F0302020204030204" pitchFamily="34" charset="0"/>
              </a:rPr>
              <a:t>); 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Calibri Light" panose="020F0302020204030204" pitchFamily="34" charset="0"/>
              </a:rPr>
              <a:t>Update </a:t>
            </a:r>
            <a:r>
              <a:rPr lang="en-US" dirty="0">
                <a:latin typeface="Calibri Light" panose="020F0302020204030204" pitchFamily="34" charset="0"/>
              </a:rPr>
              <a:t>on Mosul Operational Planning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Calibri Light" panose="020F0302020204030204" pitchFamily="34" charset="0"/>
              </a:rPr>
              <a:t>Pre-positioning NFIs/liaison with Logistic Cluster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Calibri Light" panose="020F0302020204030204" pitchFamily="34" charset="0"/>
              </a:rPr>
              <a:t>Access through Check-points (to avoid delays)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</a:rPr>
              <a:t>Winterization Preparedness (for current caseload and Mosul emergency) (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Technical </a:t>
            </a:r>
            <a:r>
              <a:rPr lang="en-GB" dirty="0" smtClean="0">
                <a:latin typeface="Calibri Light" panose="020F0302020204030204" pitchFamily="34" charset="0"/>
              </a:rPr>
              <a:t>Guidance: Settlement </a:t>
            </a:r>
            <a:r>
              <a:rPr lang="en-GB" dirty="0">
                <a:latin typeface="Calibri Light" panose="020F0302020204030204" pitchFamily="34" charset="0"/>
              </a:rPr>
              <a:t>Typology, </a:t>
            </a:r>
            <a:r>
              <a:rPr lang="en-GB" dirty="0" smtClean="0">
                <a:latin typeface="Calibri Light" panose="020F0302020204030204" pitchFamily="34" charset="0"/>
              </a:rPr>
              <a:t>Cluster NFI kit </a:t>
            </a:r>
            <a:r>
              <a:rPr lang="en-GB" dirty="0">
                <a:latin typeface="Calibri Light" panose="020F0302020204030204" pitchFamily="34" charset="0"/>
              </a:rPr>
              <a:t>and Emergency Shelter Kit Guidance </a:t>
            </a:r>
            <a:r>
              <a:rPr lang="en-US" dirty="0">
                <a:latin typeface="Calibri Light" panose="020F0302020204030204" pitchFamily="34" charset="0"/>
              </a:rPr>
              <a:t> </a:t>
            </a:r>
            <a:r>
              <a:rPr lang="en-US" dirty="0" smtClean="0">
                <a:latin typeface="Calibri Light" panose="020F0302020204030204" pitchFamily="34" charset="0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15mn</a:t>
            </a:r>
            <a:r>
              <a:rPr lang="en-US" dirty="0">
                <a:latin typeface="Calibri Light" panose="020F0302020204030204" pitchFamily="34" charset="0"/>
              </a:rPr>
              <a:t>); 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 Light" panose="020F0302020204030204" pitchFamily="34" charset="0"/>
              </a:rPr>
              <a:t>Governorate </a:t>
            </a:r>
            <a:r>
              <a:rPr lang="en-US" dirty="0">
                <a:latin typeface="Calibri Light" panose="020F0302020204030204" pitchFamily="34" charset="0"/>
              </a:rPr>
              <a:t>and Agencies Updates KRI (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10mn</a:t>
            </a:r>
            <a:r>
              <a:rPr lang="en-US" dirty="0">
                <a:latin typeface="Calibri Light" panose="020F0302020204030204" pitchFamily="34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 Light" panose="020F0302020204030204" pitchFamily="34" charset="0"/>
              </a:rPr>
              <a:t>AOB (</a:t>
            </a:r>
            <a:r>
              <a:rPr lang="en-US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3mn</a:t>
            </a:r>
            <a:r>
              <a:rPr lang="en-US" dirty="0" smtClean="0">
                <a:latin typeface="Calibri Light" panose="020F0302020204030204" pitchFamily="34" charset="0"/>
              </a:rPr>
              <a:t>);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				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17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August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NFIs/liaison with Logistic Cluster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46321"/>
              </p:ext>
            </p:extLst>
          </p:nvPr>
        </p:nvGraphicFramePr>
        <p:xfrm>
          <a:off x="0" y="432353"/>
          <a:ext cx="6433457" cy="455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11334452" imgH="8019809" progId="AcroExch.Document.7">
                  <p:embed/>
                </p:oleObj>
              </mc:Choice>
              <mc:Fallback>
                <p:oleObj name="Acrobat Document" r:id="rId3" imgW="11334452" imgH="80198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2353"/>
                        <a:ext cx="6433457" cy="455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3458" y="522505"/>
            <a:ext cx="2710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Common Storage: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The Logistics Cluster has storage capacity: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In Dahuk: 1,640 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Erbil: 1,800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Baghdad: 2,000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Tikrit: 1,200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Organisations requesting storage services must complete a Service Request Form (SRF</a:t>
            </a:r>
            <a:r>
              <a:rPr lang="en-US" sz="1500" dirty="0">
                <a:latin typeface="Calibri" panose="020F0502020204030204" pitchFamily="34" charset="0"/>
              </a:rPr>
              <a:t>) available on </a:t>
            </a:r>
            <a:r>
              <a:rPr lang="en-US" sz="1500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500" dirty="0" smtClean="0">
                <a:latin typeface="Calibri" panose="020F0502020204030204" pitchFamily="34" charset="0"/>
                <a:hlinkClick r:id="rId5"/>
              </a:rPr>
              <a:t>www.logcluster.org/document/service-request-form-6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And </a:t>
            </a:r>
            <a:r>
              <a:rPr lang="en-US" sz="1500" dirty="0">
                <a:latin typeface="Calibri" panose="020F0502020204030204" pitchFamily="34" charset="0"/>
              </a:rPr>
              <a:t>you submit it to </a:t>
            </a:r>
            <a:r>
              <a:rPr lang="en-US" sz="1500" dirty="0" smtClean="0">
                <a:latin typeface="Calibri" panose="020F0502020204030204" pitchFamily="34" charset="0"/>
                <a:hlinkClick r:id="rId6"/>
              </a:rPr>
              <a:t>Iraq.ClusterCargo@wfp.org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58" y="631372"/>
            <a:ext cx="8577942" cy="396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60036"/>
              </p:ext>
            </p:extLst>
          </p:nvPr>
        </p:nvGraphicFramePr>
        <p:xfrm>
          <a:off x="65314" y="457152"/>
          <a:ext cx="9046029" cy="4609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230"/>
                <a:gridCol w="384120"/>
                <a:gridCol w="345223"/>
                <a:gridCol w="903514"/>
                <a:gridCol w="849086"/>
                <a:gridCol w="271705"/>
                <a:gridCol w="457638"/>
                <a:gridCol w="827314"/>
                <a:gridCol w="881743"/>
                <a:gridCol w="751114"/>
                <a:gridCol w="729343"/>
                <a:gridCol w="1523999"/>
              </a:tblGrid>
              <a:tr h="52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Governorate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Quadrant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Current identified camps*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current planned capacity</a:t>
                      </a:r>
                      <a:b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(HH)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expansion capacity </a:t>
                      </a:r>
                      <a:b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(HH)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total with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</a:rPr>
                        <a:t>additonal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(HH)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current planned capacity</a:t>
                      </a:r>
                      <a:b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(ind)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expansion capacity (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</a:rPr>
                        <a:t>ind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total with additional (ind)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Ninewa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1A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</a:rPr>
                        <a:t>Zelekan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1,070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430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1,500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6,420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2,580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9,000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under construction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1A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Gir Zangli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1,200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800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2,000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7,200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4,800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12,000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pending - very far from displacement sites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Wardak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2,000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1,000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3,000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12,000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6,000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18,000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no information available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Hasansham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1,000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2,000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3,000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6,000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12,000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18,000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currently inaccessible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5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Erbil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Debaga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2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no capacity for Mosul IDPs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Makhmur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no information available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5,270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 4,230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 9,500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31,620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 25,380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57,000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948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total individuals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250,000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total 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41,667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individuals in camps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   57,000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HH in camps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9,500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individuals out of camp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       193,000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HH out of camp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   32,167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49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10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</a:rPr>
                        <a:t>*Hatara and Janbour were removed from this list as they were deemed unsuitable for IDP camps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497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**neither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</a:rPr>
                        <a:t>Wardak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nor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</a:rPr>
                        <a:t>Hasansham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 has been assessed yet, capacity figures based on preliminary estimates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New Camps Constructions &amp; Access through check points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58" y="631372"/>
            <a:ext cx="8577942" cy="396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Winterisation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Preparedness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– 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Current caseload and Mosul emergency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73" name="AutoShape 1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3140075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AutoShape 3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3417213" y="998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42" y="8283575"/>
            <a:ext cx="2382837" cy="1495425"/>
          </a:xfrm>
          <a:prstGeom prst="rect">
            <a:avLst/>
          </a:prstGeom>
        </p:spPr>
      </p:pic>
      <p:pic>
        <p:nvPicPr>
          <p:cNvPr id="77" name="Picture 76" descr="http://www.stripes.com/polopoly_fs/1.249359.1382807672!/image/image.jpg_gen/derivatives/landscape_804/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8" y="10601325"/>
            <a:ext cx="29130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6342" y="13088940"/>
            <a:ext cx="3832225" cy="2051050"/>
          </a:xfrm>
          <a:prstGeom prst="rect">
            <a:avLst/>
          </a:prstGeom>
        </p:spPr>
      </p:pic>
      <p:pic>
        <p:nvPicPr>
          <p:cNvPr id="79" name="Picture 78" descr="http://i2.cdn.turner.com/cnnnext/dam/assets/140817123320-02-jaff-yazidi-faces01-horizontal-large-galle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3638" y="16536988"/>
            <a:ext cx="3109912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AutoShape 6" descr="data:image/jpeg;base64,/9j/4AAQSkZJRgABAQAAAQABAAD/2wCEAAkGBxMTEhUTExIWFhUWGRoWGBgYGR0bGBkbGBoaGxgYGB0aHSggGB0lGxoaITEhJSkrLi4uGB8zODMtNygtLisBCgoKDg0OGhAQGy0lHyUtLS0tLS0tLS0tLS0tLS0tLS0tLS0tLS0tLS0tLS0tLS0tLS0tLS0tLS0tLS0tLS0tLf/AABEIAMIBAwMBIgACEQEDEQH/xAAcAAABBQEBAQAAAAAAAAAAAAAFAgMEBgcAAQj/xABIEAABAgMFBQUFBQYEBQQDAAABAhEAAyEEBRIxQQZRYXGBEyKRobEHMkLB8CNSYtHhFDNykqLxJIKywhVTY3OTNIPS4hYlQ//EABkBAAMBAQEAAAAAAAAAAAAAAAECAwAEBf/EACcRAAICAgICAgICAwEAAAAAAAABAhEDIRIxBEEiMhNRQmEUkbEF/9oADAMBAAIRAxEAPwC0tHjQ40c0e9Z4lDbQqXJKjSHEy8ySwGZMAr32iDGXJLDVep5fnHD5XmrH8Y9nZ4/iue30dtDbOzKBLmELSSVYdOB06QPsl5taUWiZ3sNDhFciHbfAC2W9iyA6t2cNqE1gVBjuHzjxvySk7Z6qxqKpGum8ZapaZwWESiHxGhrzoPWKreO1MplBCSs1Yk/M1ihW28yGSrEW91NWHJ6CHbPJmzASgYRx9fryjW/SMoL2SpE4DOJ932YzFhCSCWUfAExEnXUlIBd1NUnM8P0gpshZwLS7N9nMIP8Al/WMo/sza9ANMoBa+nz/ADhx2iFeqB2hcgczuiAsbj4H9Y1GCy5rQ0u1DfAWcuYK4j1iOq2q1AMGjB1U54IbLMq22cf9RJ8K/KAFjQteZYZxZdi+zTeFnQ/fJUWzNJa1VOlBGowY247xmgZ0FeYikmSkB1HxoItPtEtJlomqTQ4kjxIjLZtpUouSTzgpC+i2WEJm4ghmSzlqVdvSCCbvCQTUkB/IwK2IQ4mnikeSotNmSCUpJd1AeMI7uhl0aVcVm7OShP4XPXf09OFQPtGUBKBfLE/VUsfXzzNvFKefhX9OXDCMvm5EWkpC1KwpHuiiicQIc5/DVg+9syF2aLp2ZpsJKUuylKUklRILZsSK+BjQrls6kqWpRYAAHDU1OT6ZQSsF1S5Evs5ctCEOyUoGY454lce8YkIopZDByOJ6nMDmU60hpSsUVgoAwAOT8TUVHHRJzhInpVV8R0zJZ8w7qbkkZRH/AGvEkmWmpaiqPxocs81GHZb4QAW1Le6+ZFMKW5k0hQlevOQozFsC9WejtzqYm3VMWizSQEiXMCQFhu8CxfvHNzuFI8nzHUW3/WUKmzIZpMFkr9qNHoWqfePR/wAoYmzsVM231HhCM9DwaOTKUzs3GNSQAVPxYi2RhVmdw9YcmyiVGj10yhyzyNaCMFjzx0OYBvjoYQaaG7VOTLSVrLAeJ4CI963mmUD8StE/nFIvK9FTV94lStAMh+Ud3led/HH/ALObx/E/lMIXxfyptPdQMkvu1VAJGOcWl0H3vyiRZbtKlOtzkyQHD6czD208mdZxLlpwpK0lTairByMo85R9s9C0tIm3FcgUSiUMSx7xzYl8zEG9rQZU5ctQfCWcchpFw9md3KlSZhWSSspJOhYHLgHinbQB7TOP4j+UU/oS9kDFLmLSBUvkaNxghf8ALMuzKKVEFwzUz0y5xCuaR9sDuBgrtvKKLKCoEJKhVi1ATurGo17AexViVOtAxTCSEKLmoyb5xod12Iy1zCS4TLXXw8Iqns5P+IUwylk9CUbucaBOX3JtMkH1EGa+QttoxTbJLql/xL9ExXzL5xZtrkjFJ/znzA+UBezpnr84MehpdlwEoBKQwZh6QKt13IaganwnXkYsCkDWB9qkgj6rHOuyg5YrEnCktlk/q0PbISP/ANxLI+DGeQMhQA/qidZ5QCWybP8AKGNiAP8Ai0zNxLmK8kJpwr5GHj2JIY9p837JfGakep+UZmgkkAZmkant1dU60JKZKCspmBRA3MpOZoKq1ipS9hrX8cg1fuhct+DnE1TDxaS2CmwrshY1y0zArCe8KpUFD3ci1NYsl3DFOlgJIVjSGBy7wyLQIst1WqWtGJBw1xHEmnd1ZTk8Wiz7MWUm0oJcAEEVeuIfr4Ql3sZqno0aQj63ZZdR68QVHNq6ZajjQu1d7N8MJmHCC5YAhiNdd2WmtODNCn3gCHUClCnopwoswcJNT4HgYUUctFrYkYg2XV9SHcDc6uUV697zKEgzCQ5ACQwoTq7ACCFrtyT7oq3L8yYgq7xALU4QUEKSZKUJ70xiaupga5VOIgdI9Vb5QAYFR5HqHU58BEWzWOgJck1hyfKplGoAhMh6igzbPo+sPKQkah+MQDaVuwYaVc9TluifIkKIQXq+JwgAuATUrcGGsFHWu1JlpK1lkpS5JFAKfNogWa+0TcIQmYAoOFLQpKW+85oRyqd2sHZ0lKh3mXk+JRVrqhIaFrTlhBoX7qQkD+fOBYKBCrGrvEFZ3MkpHUqajRE2klrk2eZNRhQRUOrErzDCsWCd3nGIZj4isnhhSGgTtljFhnuG0okJDYqOCcWTQF2FGRq2mtZJONZ5EgeseRJstlGEOPp46G/GW5mk225ZM33k1OqSQfKKVelhNml9oiW4UvACo1JPrGkYYBbXSkkWOXoZwLcBWPR8yEVVLs83xZy2mxzYmwrTZ8c1P2i1g1DEJOHu+IMBtuZHaW+zys8QQk8jMBV5AxerPMSpIwnu4mp+FwfMRm+317Gz3gielIV2QR3SWfFTcd7xwfyOtM0ixKCUqJYBOegAAjJ7xLzZh3rP+qNF2VtKplmXNUXxrWoDPClgEp3FgONYzib7yv4j6wH2FHtyJ+1PL5we9tK2sktPFXkhvnAm4EPN/lHiTB/2o3HNtYlIQtKWxklRIHwvkDB9oxX/AGSrSQafaJl4VVBdOJGA5lqAjpF/thaTN/g+cVD2c7LLsS5pVMSsrSn3QQ2Enfm+KLVfS/8ADzSdwr4wJP5AXRje2s0JXIf/AJaj/WfygJdlpSuYhBcYlpHCqhF1vbZY2wSpgm4GllIGAqfvKcviG+BVl2FXKnS1mcCELSojCQSEkFsyxIENGaSHcW5aLHaJbEtx+qGIKxQdOH5QR2gHZWdCkuZi8SiCHABUyWGtHgRIn4kIVqcLjjr5xKjonilCKk/ZJ2gBRhWjHhdKziAIxUHdYPnvif7OrAtNqmz5gWgLlLUjGkpJClSwSH0dPnEi1XdMnpTKCFYQJZKmIFSCrvGjgHKL5acKld0DClDDf71RlkzQ8ejeVxTVLtK/60BbqW6rSx+HP/MX8tNQ8TJs5qYmJ/EWpnyzgXdEzALSdCKvo2I/kekNqtaqkKz5a7qfVIk1sgEJEjgA7UxKyNBr5RNuqSlKwQADiYsae6T8n5UgMm0qUCoryIo4A35aw7dtoWqahBPdKn0p3S+XN+bwKMWG8balbpCcQIavH6NfIRCIJJUouT4+OcOS5Tmgc8Ij220S5RabMSgtiAKgCeVawwEOKRSghpGsVW8faJZkuEJUtunV6t4RZdk7WbVZ0T1ICUzMbAPQIXgBdw+X1lBDRPsFuMzElDK7NgrCR3S1ArcXh604ilxhAD0JcltAEvEqyXbKlgiXLSHcnClIc6lWFKi/F4btEwJAf3QeJcv+JQz5QHIFAjD3zBSTKLgVUw0SXo2qzAqYvvKO85f2gzKxKmVRhDUdJUS5qO8RlT+aCzHTbfhUJfeckfEBmdcIPMxJKAoju1BcMlSn/wAymeHgCmmJQHEy0hughJDtl/MuZ0YRqFFTJxBAU+YYKUlLUzOCuhivbdH/AAMw90lxXvKNVaKOUHUS1BRwhgVd4pQlLMnTGd4HnFf29mD9jKQXJUkVW5z+6KdYMVs3sFXDd1kVZ5ZmKZbd4OcwSH659Y6AkiznCM/CPYvsDqzRGir7biYpdmRKCsYxKdIPdJDAkjIPrFrIhFpSCx0Zq/rHT5kvqcnjKrItwylIkykKzDvVzkXJO9zHs/Z6zrnKnzJaVrOFsYxBOHIgGg5tCJExIUO8Tm4FG5E5wQQSSWGYbe7PpkDHE7uzqFWycEy1aAggbnwk/KMeWvPn+caleYW1Vfe1rRB0DCM6tMpxAGQvZdY7cVriSPOL1fU3GUpQFKUksQBvrrpTOM+uJGG0oAzfONFRZcwTXWD0zMh2SQtE0FeGqFUeoOIEmoYgOBThDd/kmQtjTu7q+Ee3gCksFHTI/lEOeprNOc1Kk+kL2zdEKzKaSgZUypvO8RGteE5s7HdU+MRXOEd6m6I0wHElyCFFIJ1zGXGJtHXgScqI17W5MyYhBUMKVgODklJOo01izpvixSv3SOqUebqYnxjN6hasIdAUcJOZDliW1aNG9nuxqrQBabSlpL9xGswjU7kP4sdM2jGT6K+dlxykuL0v+2TLPeNqnpxSLKojRaiADy3+MTbqFrHa/tMvB3U4QBQkkuxBL5CL8izplpdgGFGFEgZBI0HKKVee2MjtcPeYFioJ15mnnHQsUV2zzuUpfVFCvacoFgSAXcOQDXXTxgd+2nf/AFP840K/bssVuQJklbLqCpJyI++k59IzO87pVIWUTKEavQg5EcCIjkwtb9FYTT0Ozby/EfExZPZ9NxTSST7wSHycomF66ZeUVqw3aVAKDMci+e9ovGxF3hM1K2Yglq8EuQ2mVSImkgtl5kS8IWxoKNoGAd3ffkaZsYxr2tpBnKW2Ek6moAYBLAlsjTjG3qpV2pTf/b+FxwjCvavNeauvx8s1TOA+7uh4diLpmfAx9CeztLXbZWoTLVkK1WqtEv56x88CPo7YNIF22OgfsUV7tHLsXJP9OYh8nQsSyFfWup6ZKmfKIU+jMnMnLj/Cmg6wQS4FX6Yv9sscoh2uX3cVWzdT65e9MfyiIwClh1AbyN+p4Vg+uUFLdn4MpR01UfpoB2VLrSPxJ37+FfCDgkgTGCXBOqFHT8RDwzASUgD4SkbwEJD9SWiHNmqSqisSXLATKh+CRUPp9AiJbZIIb7qUJHmTA29e0zSsJL5lacuOEUjAPTLBL0epYoUXpmSTXn8miu+0DELIHxe+j7oTyoX+UFzLNHW5YkkKUrUUYfVODRXduyDZEsAXWliEEEitXO+tBnwgrsZLaLFs1YVTLNLWqfMSVAlgsgDvFvJo8iZY7dLs8uXJKXMtCEnmEh/OPYpoR3Z7NyPIxWrwvVCFBMxSsRDhLEqIOWkWCbbEOE4g6shvgbYJKVXmtRH7uWPHIesdOd8pJHPhVJkm70HuqAHeD97Ni3nFD2s9o9qkLWiWiWAlZQDXFQO9aeUaYFAzOj+Jj5/2+V3iXzmzD4NHMtujoX7NastqXNsNmnTKzJkkzSeKkDdwVFDnTyGr9PF8MnBYZAywWRm/yyxFAn5dIVBDOxMjHPSVVLkf0/3gb7U7znSZyhJnLQHQGCi3uqOWQyEHfZ+h5gO7Ef6TEDbXZmZbbVNlylJEwFKkhVApkHuvpnDLcgWL9lil2iyTlTlFZM0pdRLtgQSM6Zn6EG73kJTZ1tT7QN0A3xE9lt3TJFkWidLUhQmzHSoEGgSOuUFNow0ht638h+UK/sGzJdubxmyrSES5ikgS0OAaPhrEDZ+9J820SpapqilSqgtkATu4RP28u2cu0rmJlLUgBKXSHZhkWqIG7HSSLZKcEUWahvgXDpLiFSfLTLzZLmEwy5YopSgkb3UzadY3RMtMtKJSAyUYZaRwDD0EZ5sVZgbZLNe4FL4USQOdSPCNDs5dj+JR/wBog4lqxMjsG7aXh2UhTGpoPrz6RlRQCgrVUnIaZs/HWDXtbvoy1y0gEhQWphwYDyJ8Yo0jaBa0YglggB6DQMHPUwmZOzq8alEIWa9VSVlSEBVKoJICuLjI8fWDe1lzi2WZC0gdpgxyi74kqrgJ1DuH0NYoEq+UqXV33xolwOmVIRuQ3VQxn+omLYE6afRPPx7QJ2aQP2OQWZ0vU8SesXXZZH2iRXJflg6+ERLHcqgl0pwyw9ep49MoL3LIwzglWiFPlqUnXhuMcstSYq6LCtNN/KuoDlvGqYwL2oIHbKIyMz/dONN2eUb7MWAHJoNdzGtVU8FRit9SJNot0qXPUyFzCXcV98ga0Jp1gx+xl0zPLru1U6YhAKU41YQpRYPwf3jwGrb4+k9l7N2Vjs0rH7kqWHJYFgKsZgbflARWzdkTNC5dnloUA2IDTJhoA27RxqYtUuU+AtUJH3g1OAH0YbIxUKWtJDOh+aX6e90iLMLg4SCQKkZDfkiJqkr+6pjq6qGtGMwE7ohT5RSFd0AEEk723/aHfERgXYgO0S+Tjf8AKsGpKkqmEUJGQ7NRycEVOkArOS6cKcRfJjXwg3YJGpQArUdmTh94vnV6Q7ASxK/6euiEpfP7xhm0ghDhMwZkfu+PGHxLr7g/8f8A9o8mSSx7pFNEJ6axgAoWgllOGALhSwCS9GZ6Z668Yru0ZC02dFAO1SffKmSkEqp/CGeLFLcEsVOAR8AzIP8At+nMIt8gLAKnJBYO27IMKE0D84y2xrrYFn20KUVZuXjyDFg2VR2YddS594nMlq0cNHRUTRSdmQtVolOruhbtRqCkWe7rV/jrSn7wSP5Rl5xh9nnqJASS/NomWsKS3fxPR0ks50rFFGmIb9IYE8Egf6ozi79nZVsE0zQ+BeJPVSsQLaECLzc0oYFISWwdzwhm7NmexCsMwqxj4hShJ05xG6ZRdCdpyEyVAZCSw6kNyyjOJqaRo22RaTMr8CB4qVGZ2ucQtI0IP6RscW+jN0W/2dDvkt8KvWCd2Obymfx+iBEL2dS6qP4D6iCt3WcyrVMnqYpUtZATU/dhotKYH0w1egGIg7hFc2lbsED8R8ost4WhOAqYgq90GhoMyOsVm8pC5qQFH3ciBv3jWA1ts0VoDWOYkrmB0k4iW1Z2BbNqRItIpTjlyMIsWzxTMM4zQVKfGMDAkl+6cTgUyL84I/8ADCUqJVkHpuYu9N0OpLhRnF8rJWwQAtCzn9moeaKecT7w2zlWRWGaFUJAwhySSSKbq5xFuSwGXMJ3pKM/4VDq4gftFZcSsbAmNjdR0Gk5bKttpe37RMClIKEoBAf3i7HLTSkd+zy0Xb8IXOUCwZ2DsDxGfWCe09zKnrllCkpSpWMk8UJLsOWW8xV9obqVJNFIWnqg+FX8TE3cuzri1FaQGRZksqmWY3cY0OzH3VA0ZJHhGfSwo6YaNm/L64xbdnra6OymOMNEqFXAyjpwtK0znzK0qNEss7/CzS9Q/KoiRZiDaEZjFZwo5/EoZ0I8YG7O22XiWlSgArAlLkAqVUAAE5knKJF2W3tLbMSkP2cpKHS+ilAhxy845stc2JHoPKYJPu6nRI1NcJBjCtvLJaJixMly5ighWLGkMzMUqAdwXJy+7BPaj2gzZk1ZCwiQhZShJdWLCcyHqTm2kCpPtEM1WGZNVL3LwJw9QHbm0PHG1sMZRp2GtlvaNLmDs7WRKmCmM0Qrir7h509I0yxzXLUIbhuz9zzjANpwqao4lJUoglCwAyuDjQ/TRu93oYUoyaVrQNXvGBlQIhBSezD4Hq1A+m7sunOGLYO4o4SKMzNT+QZc4lzGb3gGq4I3f9zrziPea+4fz8vfPpEQg26UvNR13nQ7mg3Kkpc0eustR55mA91yvtE0fN6Ppzg0iXU4Upar/ZKp5wWYUmSn7g4fZmvHOOTIGWAZf8vPzj1KSRQAf+2oeFYaQhiWAr/0lU5VjAA02UElmGAgh8FX14fq3QgZbpSgaqJOhYAOzfVeERrcgAqyORKezUAD13/KESb6RKny5ahSalVUoICShvefQg9G4w0dMz2GMI3gcHTThnHkSRPTvjyK2TPlezSlO6a0LEAkA5VYaO8FrPZpofCFLYbqUq4xAPGjTbBKAQlgqYkAJIPZpQB93PI7wTDf/D1YiUrmDV+2Vm/FIYchAc7KKNDWw2081SpqZ0ohaldpiZgaAENplF4Reo1SX4RX0T5oYF+HeenE7/qsPyFpbEsl+CmZt1KxN7YaGtsbWFSJmfwZ8K/OM1tU8YiToG841IWGzTUlJxKBzdTnhWBn/wCH2Aqqma5o2JTeSaQ8HxFasT7OLehlV+ARdLFJTMUnCWcKALOMRIU5G/8AOAl2bPWWSD2SSHz7xOXOLHddl+zXhJDVHMN+kBL5GvQBt9mWkrWVuBQcXLA8M4jy5hYEdYK2xapqAwABLqJIADaV+qRAs8qWFlBmd4JKmSHAZJVVRoPPOFSZSxsqOY5xLsKMSVg5kN4vARV5JSreBv8A1gzdwWxxDAF+6PiAIzO7KkZKXQZcfQ4qcEpQtVHIUfVhvowjr3sSlJxJD+Wf5x5MtASqUUiqlBALVA1Z8tMoJPhS6s6qrzcRSMaI2VWXPTZ0S+2IUlXxAEgYiSABmQKwHv60WeYWC5Z5FL/mGi5Wq6pM1CpSzhqooV93EXKdzPUcyIzy+9g5naLUZqUlWVFgnwBHnGpplVJNdlNvG8pYWlMoOyhU5GteYixXVNAqxD14QPGywlrDqxEZ0YBvMl9YlqRhZsnbx/WLxiTcyffcvHLltniTzdQZPmQekWy5b0k2cFM8rRNVLRLcgkd1JGJ9HoTyimWecTgxVwqxAcQ4+cLv2d2tS7Gh4UaLw8aGSL5Pfo5smacZKlr2yiXjYVMkqPukoIFe8KqU4oQSc9zQ7IsMtUs50zpBKZIHZhKgCy1PuehHk0N2SQkFQLtrHBKR6UMaTG7FKP7NOq4ljHLfMF2oR6RvVzWkLlIWVBTywokHECcIcOFaE7ox2w2cJlzAB8J8dPONc2YshkWOSlVFYXI/Evv0cb1ZcYnKVgnjUQ+lRDOVZ5MvQbwVc4YvJZKC4OQFcW/8SB6wpCQ1cPI4HpvcAxGvSZ3CzaZN8lH0hF2RI13yiJgoDQ6P8xBJa8LJKeolKrl3qKgZc4xrqHZJORLZDQgwTXZXq5HJC/kYaRkO1OpGn7uYH45whQO9jymB+Jj0TWDGujlS0x4ZwrVPSer8oACNa2LuoPr3lAnyq0Bp1nlrWkrCFFILErOu6lP0iyfsr6q/yrSQOpiFa5RKhh7R0jXBkf7RjIdlW2WwxKQ+uRyjyIE2xzSSUoUQTrheOjcmNSIGBOTPzrDksJfIOc4FKtCtBHgmTTmW5RbiJYZbgPCPcUBCmZvUfLwh5FmJzfqY3E1hTGNVeceKJ+9ESXZolIl84VoNiVSa1J8oLWC2FEtSQaviqKMQAz5HI/RgaFjI58jDiJpcgNRn61DxXBBTlRPNPjGyyqsKFnESQgio46NAu9OyKVLSgAlkggd5TEZnd9aQOXf8xMsyjKIcUIbxDkPAq87xm9mpQBDYAFFgwxDupSCeFXDVzeL/AOPO9InHyIat0DbpsAm2la1JARLU5DZqfup8ank2sGL0vM9nMWDXFgB/nD+Bhi41utRyxqVM8Fs/gmBUp5oRL/5k0nxZL+SvCGzZFOelpC+PjcIfJ23vZYrJIKp1mB+CWZquash5jwgpea3lrP8A0yfOOKAlcxQGaQkch/ePbWh0rTvlkeUc5cjLXiloWcilOLkQPzeBt3WzFZ8U4hKUh8RoCHIrxDQ/dEwLkIfLDgL70EprzED70u4KkSpSlBKfeVmSSwBAHNz1hq9GQAvu/BOAkyU4JAJct3l0zO4OcoEqlOluEEf2ROFcwOBiCEDxJfkG8YQuzKGnwhVNxDiLRSQrYPSG6jz1iTZlDE5AUAzpNQcixhq0pYPz+vKG0Kz44fSGYqFbYy5QQhEtCEDDjBSGGbAFqRWrCHxPrq9RygvtPeIEoSzJQStP70qXiop8IS+EDjx6xUrMxNTHA4tHdjkaVsIhPbHEAspQSymIzAdWmsaPLvFORQeDJHmzERh1z31MspVMlBBUU4WWCQzg6EF6RdrgvNNsHbTFBCQP3eKiS7OctRQ8YX8dqxcsvkaEbYGxFJbeMbcKhRY6dIYvW0pXLLKBqHqTo+qQ3jFYvTaKXJQUyR2s5jglocufxfh3ndB6fLUmRLl48QCUaucQTUnmXPWFqnonWrFXSQFEktTPCVa8DSDK07l4OHfSOdcorstxl55ecOovKaKYleLwXG2APFaiDhWMTU+1etWcEQ3Y+3wnGSpTlsOBqb3D5wJVekz4lAvvA/KFS7yBd5csk5Fv1gcWYKpxVxCvGU4/phkoTiJaXkM5ZT4OYjSLyanZqP8ACpSfIR6i896Zg3tXl73WNTMSSpO+WOGIiOhpN6I+JUwHXuo/+MdC7MAEyoUGEOiuphY+v7RazDPZvvbh+sOS5cOlXKPGcb4wRSUiPTzpCF0HnEelC7nygBJCEufz/SPLLZkusqBOI4qEiiQEj0frDYVxY8M4dE9s6H5RbBPiyGeFodnTykO7gCjtFavdKlpUol6KIAyG7mc68YNTQCGL9CwPFsoaNiTQDM90PXMuSd5j0VPi7PPcFLQxdUjswl8/2YrPNair/dDeyVkeYlRH7uUD/mmd7/cqCV4IaepA1s5SP5kgesPXHKCe1IGcxuiQw9Y889InzvfT4+EcVd/mDHk45GGZanIPOFMALoXhmT5G5WMa8Ff7YkXgVGWk40peWCXBo6e8aZViDbFGXbXH/wDROHqcvMN1iZeM4gBPAEFgcw+T8czFH6YAdMsYAlSwXThUsnLEpRDlt2Fohdq6kbjLwHo4+QglOXQKJJOBNToC5bmTWA080JA1INcsjTq8FGIk4jCzVfPhAtEzuDgD5UggswDtM3CCNw9VH8oazHm0kvFZ5a/unyP6tFbTLpTWLda5eOyKGuF/Cvyir4SksafWkSyLZbE/Quc4RoIm3beMyQypS8KkhgWBHEEGhB3QPMpa2IlqU+VQB5mHVWQkYZhKFZ4QzkcDUGOnx4qMXfs5fKbnJV0jQrh26sloZFrkpkrp9pKdIfiUnEkdSI0CzWFGFPZrUtLBiVYsQ0OI501evGPnCbZVoPuKw5gsWbSuUax7IdocUmZZln90QpB/Cslx0U/80cmTFx2i0Z3onbebSiwhKAkLnLGIA+6kAs6tc3YDcYzuftvaFV7VSTuSA3pB/bK8Jdot0zDlLAlHEGJKSXYHRz84rltueWyjhUNxT7oz97nE017LLG6tBK7vaDaEKGPDMHEMfIN4xdrk2oRaw0uZgWA5QwxcSOHjGOTbMysOJJ4vSGbNbFS1haFEKSXB5QzgmLdaN0tLghJXNUo6YjTiWHlrDibIph/6gHfjSByAUST1AgfYLstFqQi1SrVhE1CVYCnIszOH9IZm3ReiH+1xjQIUjzC0B/GINMpa6sPJsiv+YscDNS/lLjoqa5V5AsEzP/ED5gtHQtMbX7LgE0LnkN3OPUk8936wyJm6vHOOxEHVm9Isc5JSGhMxbD68obx9Of6Q2VB3+vKCEcmISsMoODm+sIlJAZKUgfWcepQSk0HDFDiU6PWAE9y1GTk8hrDMy0JdLOcQNQHT1Iyj0oSQQRkdGL83HlCkoAPHiaxk6A1ehDaZjThEiwSnmp3CvgPzaEpRUYlEVqzV1rTdTlE6xSSFFWjMOpr6R0w8nXE5ZeP8rB17TsNskP8AGCjzCh5pifYAyDxUTAy/kva7JwUf9JgrLLJaEKipunKGLOaEcTDijXpDMosoc4AQJtPLJCJgzSQfQ+se221qKQpILlKWZLsKZ9BC9pAexUwqD5QDtZZASJqmYIZhVqaHKKLaAO7Q2ksEakAqO9gB+cBO1LNxcwu0zVKUSpWKuf1lDCt8OlSMOKVUcYA30sBXT5mDSzQc4qt+TvtDy+ZgBZZLInFIw70N4iKZZ7IwbFnk+Q4xdbvLISOAinTsSZsxD0SV0O4O3lD8bE5cSddt5kFCMIZmfWgJ84LFYWzoSWycRUZaiGIzES7Ves0gDEBQJdIALDT9c46rUV0cu5OrC19W9UtLNVWShpXXpHvs3vXsLdLKj3JrylPl3qpP8wA6mKrMUTmpRrqSY9xbtMojKpplE3FouM+UmbOmz1MMalHNs8uVGhVzftEtSkkdolYarFueoHGvKBl2ziQCQ4PQt84Oi8AgED3snfSPMlrTPagk6aKvfVj7NWIDC5Yp3H8ogWWVjUANYP20Y2Kg9ac4k2IhCWnLIDpSAD3UuaqbQDeIZTaRJ4lJt2atsdMEuyypQYsnJ61rkW4wf7feCPrhAKwhJlJNEj3d1R3ac9OcOKsaicQWp+BLH5eUTshJbCxtSPvR0Qe1V9xZ5H+0dB5IXiyChYG/whKrRx+UeKlgF330A+m8oQJIY/R50rDBEzZrEO1c/rOHxhU7/QhkSwSK+MOhgakADj9AZQAj5GWvyjlJZgM/AU5ekMC0d7cw8a6H1h0zHH1Xzg0zHk4OBUADTINlp9VhKBQ4SQ4YKIdtxAJbxj2bRhnzLE8uMLQumIjPJ8h9fKMYfs6W1rpSCFjlkJrvgZIJ6ZiCwUyRvgwWxZ9ADaBbWmzH8X6fOCOOo+t0B7+VitNnfeP9QMEyqsUEHTMrDSj8o9Yx5gMYxFvc6s4NCOcC7UMKUgJGJXDLeXAcUfxgtb5fcJPPq9POKjbLJMWovMyfXcCr0EPEBAnTnOQ6frDPagGsIQo6x68O2FI9VMDGKReM3FOUOIEXGeaRUZll74mO4VMWltxRgJ6MtPnGAy4WU0it35Lw2hZ+8jF5YT6QfsZo8Btq0+4sUDKT6EfOKexHtAmxrQ/fBKeGfMQu2SkhilYUCaaKHMfOIUhUOg6Rf7I5vqyOs184nzpQlSpU1SQUzseDU9xWEu+VYG2g97pBC95wVZbGH9xM5J59qV+ixHK5tSpHSsaceTGrHeqw6QBhzAOkKNuWdYi2NNDEpNnesc86s64OXEdXeK8BZZCgxSRRmz8Ym2G6J0+V2ySkitHqVD3kkab+sDTIgts3ekyzVCcUsu6SWccNx4xuNxddh5VL5Fg2RvidOmWWyLUwlzMWI5sgEpQfAjfUbo1tvGMAtd44p3ayx2SwpK01fvJLg0APlG03RtFItCRgmAKIcoNFA6sDmISUdJiyewxHsNknefD9Y8idCgwr1Z48Sr9fXOGCxY1OoALOeMOSpxbvAb6HKHMJJLkhI6+Q8dOEd2ZzJdWvPrlHq6Fg1S9APMtHpKmFaCp0f9IwCMuUVL7oAI+Ih2bQb9dYm9mxej+B3ZaCnrDPaHM0O7IMcmevjDgBDkHPxyyBOXPSCEcWU8aHoOsLD5aE582+usIkpSQokFRB7qRVwNXJ69aQhCVioIDMK+7nTiaepgGsWCsmlAC2THTQboJ3paOzlkgOQMhnuEQbPMeYlPHE/Af2p1iNfFuooEEPlyB4VikUTkyuWq2rXaZS1IKAlSANR7wOcXMipO5oza12o40qemNP+oRpM0sDzhmBnSagmFtnHkoMlO81hu1Lwo4nLrAMQb6W8pbHIGKzLnBXZrORHZL4KwlKSeYMWDaJXZ2cJ1UpCf6g8Va2llTZeVMSeYIPoTFI9GBBJBKTmKQ4Y68S5EwfEHPPXzeEIVBCItBpFU/aVY+zphTMXMFKusIBruZCac4s1pVQxUp4+2UQd0EDLfd8xxETamVikE6pII8WPrDl2KOGvlDt6IxSZiRmUlvB4oxUUmVDxiNLMPgxWLOeS2MWhGu6I61aaZwVmB5RDZF4EHOI5I/JMtjl8aJ1gHrBuyyMVBzaKyiYRkWg/stesmWpSZyScZHeFcsgoZs9dYl+LlLb0dCy0tIlS5UvDjUoCpzB01bWsLACnUlSAwozUFaAH9fKJt7TgbQgpUDLmB0qBcUGEpPk/OLPc2z0uaVdvLAAYJwlg3ruiGWSxyotji8iszqTZlKLBJ3vk46w/LxSlZEKoQQdx3j6HSNQtGzchPdSk4W0Pzii35Zewmlj9mQ3P6yicMyk6GlgcVYWsvtImpQErlBahQqOZ3Etq0dFHnnvGsdFaRA3JY9fmI7dyjo6EMhFpUXIfIJ83eG0Gp5j1jo6CzIJt6n5x0oVHM+sdHQoRmSanj86GH7SPd5+gpHR0MKKuxICww+H8x6AeAgRe+fRvIx0dFIdCS7KTenvJ/7qf9QjU52R5mOjoZiscV8PKI9u/eI5/KOjoAALtwaS/wCNPrFcvn/1PRX+gx5HRSJgar3DzPyhiRkI6OgvsKG7TkYqc/8AeR0dBAWS68jBM5GOjocCM8RDqY6Oh49kpE2R7q/4VeggKvOOjo2X0HEeCPRHR0TiWDd4H7Ycn6741PZ5Rw5x0dHB/wCl9ju8HosE7Icop19IBSXAPOOjo4Ido7X0wUiQlh3U+Ajo6OjtOM//2Q=="/>
          <p:cNvSpPr>
            <a:spLocks noChangeAspect="1" noChangeArrowheads="1"/>
          </p:cNvSpPr>
          <p:nvPr/>
        </p:nvSpPr>
        <p:spPr bwMode="auto">
          <a:xfrm>
            <a:off x="15157450" y="16198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1" name="Picture 80" descr="http://static1.squarespace.com/static/506c8ea1e4b01d9450dd53f5/557cbb32e4b0e197d11d065d/5633b5bfe4b0f66d18ac9b02/1457536707284/?format=1500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726" y="15178090"/>
            <a:ext cx="211296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1516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1516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18272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18272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20862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20862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18989675" y="2378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AutoShape 2" descr="data:image/jpeg;base64,/9j/4AAQSkZJRgABAQAAAQABAAD/2wCEAAkGBxMSEhUTExMWFhUXFhcYGBgYGRoYFxgZGxgaHR0aHRgfHyggGB8lHR0dITEhJyorLi4uGh8zODMsNygtLisBCgoKDg0OGhAQGy0lHyUtLS0tLS0tLy0tLS01LS0tLS0tLS0tLy0tLS0tLS0tLS0tLS0tLS0tLS0tLS0tLS0tLf/AABEIAKgBLAMBIgACEQEDEQH/xAAcAAABBQEBAQAAAAAAAAAAAAAGAQIDBAUABwj/xABDEAACAQIEAwYCCAQEBgIDAQABAhEDIQAEEjEFQVEGEyJhcYEykRQjQqGxwdHwB1Lh8RUzYpIWQ3KCorIkNLPS0xf/xAAZAQADAQEBAAAAAAAAAAAAAAAAAQIDBAX/xAApEQACAgEEAwABAgcAAAAAAAAAAQIREgMTITFBUWEiMqEEUmJxgdHw/9oADAMBAAIRAxEAPwAuB64fhs4QGPT7/wCuO046HjDsNDYcDhWFHYWMcDhZwrCjhhRhJwuCwoXC4TC4Vjo7CxjhhRhWFHRhYxwwuAdHDCxjsKMKwoWMLGEGFwWFHRhYx0YUYVhQkYUDCjC4LHR0YUY7C4LCjowsY7C4VhQkYUDHYdgsdHAY4DC4XBYUJhcdhcKwo7C47GR2p4qcplqleR4VhVInU7GFWZ2LETawk4B0aOay+tdOp1O4ZGKsD+B9CCDzBxRGaq/SqdLUCncVHJgSzB6Sg+XxNtAvtbAl2H7b1s19TW7rvj4lJBUMCdoFt5APoDe5J6ebqmuabJRStHgeCwenuQGsRcTp8vK8tlYm3B/f98LBxh5bP5moXpTSp1kmVZGZWHJlOoW9j+Qr0+MVjZq1Gi6+Fkei7nUNyGFQWPK3z3wZCxFGFwy/X54XWenyP6xjeyKHRhZOG957etsPnCsDg2M/NcYVKqUQjNUckKBtAUMWZvsqJA5meWLeYzaJ8RidhuT6AXOMx865Y92oXURBYAtsBtsNueE2BsVa4USxAHUmMUa3FCf8tbfzPYew3P3YReHiQS2p4mWMn2HL0xDxLhBdLG+/4/vywnIdD8vXeC5qmdYGw0wVJ+H25EHzxoU8yYllt/MssPcfEvyI88YlLIEZepTO6sk2N/jt9+3T0xNwd2pLpJmDveL/AKH8/ZWx0jdpuCAQQQdiDI+eH4pUqiPJuryJKmGIvc/Za8fFPPbElWs1MgNDA7MtjEm5U/kfbCyCi1hRiKjmFYSpnr1HqNxiTVh2IcMOwwHC6sAx4OFnDNWF1YQUPGFGG6sKGwWFDsKMNnCzhWOh2Fw0HCVaoUSxCjqSAPngsKJBhcYea7QqLU11HqZC/Lc/d64x6mfaq31rEr/KLLPLwjf3xVMVoIM5x2kkhTrb/T8Pu23ynGDn+Nu50lwoP2UkT6tv7c+mK1RYMT9249MU6tFNWrmPO1sOvRN32b+T4ilIquvu5VNvhnQsyhtc3kQTO+Ey/aN/8SbJtVpENTTuyFkLUuSpEgkkFTGoxqXoZGeI16aoarGyLNm3AHw/Ow9cBA4ge9SuWPeCozFhzbwkgSbb+wMYiRpHo95GYrxVA7s1KV9Ohh3ikSpB1+GRIi9x54f9MeaRBpmnWHgfSwhtwrDVzEj1GK1HiaumXzy/CwCVY5Kx3/7Xv6Nic5QTVypMBpq0T/KZkgf9LeKOhxmUcc7WirCUy9I3TxeJdwynzXlG4jHlv8Uu0vfVEoqytTpAOdMjVUdbKZm6oYt/O38uPQOOcYNDL/ToHeUgaVVJA1MTpA/3lSP+rnGPBKtRyxOs6mYs7DwlmJljba5Nh1OKQy/QqOjUqiSWWmJPq7sQfWcez8Iz44jllIOnMUoIM3DdZHXY9DB6Y8Pz2Vutz/loT5sRM/voMa3Y7jb5KuHDEqTcHaNiT5Hb2nkMMlo9mJOZQVE8GaomCNr81PkfxkbHEtOhls2BVcAPGlgTpII3Hn++mIc5U+DPZe4j6xf5l5z5rsfQHlietwSlmoro7KHAJ0xc858+R9MIDq3DaiiY1R/KZPy54oCqOhwX4q53h6VdxDfzDf8AriIa/wDMVLS9ArW4gimJJb+Vbn9B74p1K1R9opj/AE3c+rbD2+eNn/BWpirqgqW1hh0gAiNwefS2+MzL0zJUxNx5SPPp+uN1JPoyaaKSUwskTPU3J9Sbn54r1qTMPncSIgE8ttsWydJ5/nv+Kn8cW+H09bEf6XNtiNJ29+XLluRhsVWY9am8kF3tYeI7bdcN76oP+bV/3vy98Xc0sMfT9MVqmDFApMEO1HGMzSqju8xVVSgmHYA3O5nG72TzFevlzUerUJFQjVqYcgRz9b+uB3tgwFVepT8zgr/huo+i1wZPjp8z/I+Oe6nRu1+Flx61Yf8AOq/72j5TiehnTpmq/OAWO0gWwzMJh2UyiupDXgg7A8vMb41arozuyZXDAMp9GBv7EYt0OIuLN4h12b9D93rip3QUBRAA8vPEQbmT939emGiAiy2aSp8JuNwbEe3P1GLAGMHgKTVLEAkK8eX1bn8h8sa30jEu7LXRaAwsYqnMReQPUW+ciMVK/HqC71V9gz/+sxhchwa0YUDA5/xZQnep/sH/AO0/3xWqdsqfJHPuF+4TgphaC2MR1KyLuwHvf5b4xOF8dWuSBSYERJYiNj8+XLmel7mabwn0b02PLCbopIqZvjrG1NYH8zXPsoMD3J9MZFWszmWJY9TePTkPbDGew9B+GIyTjdIwbJAZxTzlJTJIB+rP3ScTDfc87crn+n3YizBsf+hvwOGwRj8YoytMqADLCx0nZSAOR52OMarTVrOgJ9NL/LZvY+2NjjChqQkTDj8CMY8sBEhh/K9x7HcffjzP4hVM9DRf4GVnsrTQ+EzbYiCOgP3/AHYbTpg01kC7udvJJOLVfhfe62DMoBEqxm8cj/LEcuWNHh/Zl6ho0xUPiLmbEj6sNG0fY6Y109SKSVkTi27DH+FXEldKuSf4WBKD28QHt/6jBlQZ3odcxlHj/qA/Jkt7DHltPhD5HMd5RqM5pVGCgkCQp5+ETMYMKvamqtX6RRy0lqYD0zUAD8xDAWI2BI5csb4tmFoGf4scaR6y06LyhWnVqAG3elSEn/UtMyR/qGAGiP3+GNLM8Hzdd2qFB4nYmGUeJmOqBPhUbAdFGHjs1mv9APm1vkAb4pRY7RW4gfEon/l0v/xoT+P4Yp6ufT9/d+mCuj2Lq1xrOaoU/DTTSdZaUpqh2GxIJG9j8quU7CV6qsRmKIAd0v3knSxUn4NiQcSMJP4X9qu7b6PVPgbYnlyB/I+UdMGGb4dmaLlcsWNInUAGiJ5b3236Rjyel2OzAqNpr09VNwJE/EUV7SOjRfz5Y0/8U4hQC0/pzgKDGz21H7TKSf2NsMVH0Q2UXzHv+uI3yo6n7j+mLZwxsctGiZWOU/1fd/XA9xzhiU9NRYBLgGNrg30/9osN4wVdcCvb+u1PLrUWJWrTI8JYyA9gBdieQ6xiocMGsuAZzaeI+dx/1CzKfMjfzxJ2cb69RyMD/wAlwI9pePVajZbL0S9PvFAd6iaMwgpsymaayVhVBm5IYDzwN9nu1tdcylY1Qp7xajUzIputvACdXd7H/cTyjHQ5poz2mmekcRjVbbFNsOGdWsoqIbHcSCVP8pIMSMVc3mlSNRiTpHmx2HvjVdGPkFe27halOZllgQJvJwS/wwqA0K4HVT8hH548947myjIwN9TMLCBqkkaYje873PU41OwfG3o06oWSG0K1iwQM6zU3hYAaDzZlHO3O482dF/jR6LWgzF4JU+R6euG8Jz1MvWpBgXQIzreQCLEnb++Ki0jSR6hoBNSd4zAkxVBbvEmLiVnrJwG8D4m9apVFR9IqQWZSVAYwiE3nQpiR0nFZcE4noddgQIM6oiOc7R1nENYFJDCGnTB3EbjyOw+ePMuNdqK5XuJKEMQxtqTSQNCuu8MD499saeY4/mMwiFq7LWKSJAhttPiAmbQZO772jFZULbvyHeSrqKdfVUWnNKooLMAAz0qipc8yxAA5nAPnONZmjAbMGbCBJIDGASNVhgYOZqrTGYasGqCohhtRbwyFmRH2iRBPOcZteqXYVGGoMdJMACRaBAgWiB5Ynt2WlSo9CfMVEcGrVDkFiFkqzFDBAYk6IbmRHrjM4xxBqdQoCGi8CGIBJ0gtq8beYABsbTjS7P8AHlp5XMM66lKrSSm8NFPvUUrpMzpSWjlFrCwFmc94RABkyRyETEcxcm/TE0yvxoMqQZ40VlaSFkAgAwDczYQRjN7R5mrlazUSxFRGUMCZAlQZBFyDMjyOIeA5pjpPw6PErSQ0kgAkg3+EXImFiemZxTir18y1WqdZJAv/ACr4QBy2GFFNy+Ck0ohp2f4+Mq+rMVCUqJKMp1ixuNIE+c/3wSZvt3lAdLFgCGltMhW8S6G0yZtMgFYi98ec5jND6OtN7ByxU7aCBZvLofJjipW/+QlPwywpNcXICyY08wTJ9SeuG40wTyQa/wDGGXGlAXZzpjTsSzE7kjZNJ85A64bxvtOtKmDTLM7CUDHwzLC8GZ8O3UjlfDuy/CqFPNUaFdPpBqURUUrIqpU8Q8JgEgVKZgmVhlJAAaAHiuYFVEKa9CuRe+kQoC73NiZm+ryOLU3dE7cQ7q9rqSUg7qzalNhHhYEcyee1pi0xiOt2hBWi60yUrsUViyqFsNU9SCdufW+B+nwnXTRS0oNLxEavDabk7dDzOJT2YpyGAzFz4bLfnAlbx74bmyVGJo8R4tTFFpIH1zU7kSNLKSxUS4FyBa8N0MZtHNKVYgglWC6RJJltIgxB3Bidp5wDbzHB6TMQ1Kouo6ypXSpMxI8Q07nyxkZp6ZmlT1BBqIkhRrpAXNz4S3OxMDaMYzgpcs1jOuEXkz0JUBRg5qBNBjUGUSR0GDDsTmA2foU9JU0TVDhoBBSjBETNiwB6RfArXzbVc2WSiKj1HbSmqSW00kOl9zMFrG8gSea9js5Uyy1a6IPqu8RwzGaK1AiFu7t3mkxKgjcbXKw9KK5Lyk0E/FaoRnZjZWdifLVjJp8dNSrWpO1MeOoKZExCtBVgftRf54wu02erVKQ1hCFzChnRgVJKlgAJPVpuYK3g4yc0KZzOZSoSFNZmkCTZmERP+rHRlRg4WHvD86EREhmXVUUsg1Kh1MYe8qTy9MScQ4vTTvFDEOqFllTB3A8jflPXzwF5GtTbNFGqmlRDjU6qSykfbC7M2olfRueH9pZ+llRUZ0QP3epSpUfDeQNRkb8/LFbnNIlafFsJ+FJmGZ65qTQAErA8LEAzvKGZN5EHfpR7McfqOpD2uxABImW1Gfcnpvgf4lmaijMKj6VYU1YSRqHhtax2G/KcZmUzRBEcvEPYg/hqxHTNFVHoFDPtqzF96oN2PKlTA9dueM7iNbvWDM8GIuWOxOMkcVp66o06gxBS8XKqLyY9LdcV+PZ+pTNFVJWaKkrGx1NIn7Xr7csHnkKPro4xuNdpctlaZqVKgIkqAniZmEeEAfavtjw/h/b7MDJUsotRKQpnSXBDfVKICkGZExzAItAGNvh3E/8AEMm9F2DRUapTdgVHhEiVklLTcMWA9IxztSTXHBaSp8hLkv4rpUr0qX0VwtWoiGoH1hO8cqmoBYufPrvGM3+KXapq1KtkqFGsWWqgcrPjQKxaFA1MkgXEi07Y884fl65ra1C061MuFOrQ6MCVI8IIa+obCCZm5xnUs3ma4pmkjnQNLlFclSTJLaQTeZ5Tfe2NdSHOUVSJhJJ43bRocV4lVU0yUqK1NaZWpUUawQraSSvhYRqAW2oC8kWyMzl1+k+GpTYTcgaEDaASAoBiCCJEj5xjf4VxajQ7yjmHZqdZlZnpu2sFZIMmZn4elucXzs9xEd8tJKZp5UMO5RyGBB5u1gzHcjlMDqVC/Jrqdv2EPBc/l6nDK9PvBRekWam4IRnGrUKcAgkkHSNzEbEQVyFCnXrDL5p6a95qcHUCpWpSTu2l3lXW4IGkg7TcnL4syZemKtNVqeNlbSSe8DKZqkEnSQfADAnnMg4GjnV716jOwYkaSBqPvcSIGnDjyZyWLsOOP08jWpocqEcqy0qjpqAo6CSrlGnWtQwuuCJVRMnSY+AcGo5ehmavfJVpuRSqLDLFLWGBSoGuxIWxEbiTgZy1ainiXLU2JVgCdQF5OorJ5bqDYSJxK2YSsHq1Sq6u77uhTpimhZQtMFVAKi2reL36TUm0jTa65QW9o+P1UytPL1pSo+XpuWaPrzVA193pGkFdTXb7W4tJDeFZruq7pUpH4SjKTEAjnFr/AC2OLXG87AySR3lKl3jCmD417wiQCNhKagIsQ3XFDJ1jVkMS1ZtWhwfsqqwD1U7RuPbEJWhasHCWL8GfxRfrGIJMwZMAyQC0gWB1TIGNPiAH0egQAZC2PrqK9YmduXuMJx1UrUaVSidLAlWy9rDSCKqDcq0S28MTcyMUuHcDr5lqi5dNYQ/DuYbVEDnABPlE4rszQ6sfpDLEKagblYH7I8gY3MnnfHZrh60xRYFyusirK/5TK8MszDSIYQRM35TrZHguczrMpphHUOzVCjJrZ2k6tKkuz6ragLc4wU1uw+YrIpqIEbvRILABtYP1hDOLhisiJtE8irS4HJ27ASslWgWy7AFqgUwCDd1DLB2BgicY6ZZyjVAsqIBaRaYi295/cYNO2HBXo5+lTK6GdxB7xamqHChuWgQAAD0ucUe0vDxSautBpy9KtQVg131d3cyqhSA5YcjtYwSLbM42RcJqIlKXOmGUH/ygR6mcD1YaWYb3MHaRyPuL4tnLsWj+fnO+w9rgj3xDxOqr1qjKNKSdIF7AQPn+eCMa5Kbvgju+lS27Re8Tgh4AlMZju51hdQ5ox0BCNN95D2k4GqZIgjzj2x6DmeEK2ayn0WmhNXLGoi1F0K1VUcw5MeIFdUkwZW8HDasSdGJ2YzVfLV1fLAiqtNqiLUjxgiJFxcoxt/pAvjL4bxL6xnqAONN1YeFlUWUgRyETg04J/D3P06qPV7oBQU8VWWCkaYFmAK3I3EjAtxTh30Ko8ZihUIaQIZma58LArpB/mAJjqcRabL6N3htUdzTMz4FE+wH443c7k5VHZzB0gAE+EFTPpMf+WBjg9QdzTBa8A/fg6alrogEpI06ZdFNnCkEEgjwyZOG3RnRDUpIlCoq2CioADBs2kDfcSh2wD9nc8FFQ91Rcl9WqsJphSW1o1rBlO8iNA9QacUMJUhkIK7CopO2o2Bv4iwx5TTYCnGoXKyPSfzjEeCoxbkkFfD+FvnczRXJ1KSOtOk4BHcqaoEsAEG+oTKwPSxxYU5ermkpU6T0HbM1kcNUcsWLKYLd4dRgAXNz6zgXoipRIqXWBIIMeJTMagbEfMHCZykzRoO9VqgJYAjUqNMk73w4S5pnVq6WEVNPz/v8AYsZxXD1aNbWG1HwqQJq8i5kg3vMc9xJJIqGRqZap9KqKe5qPUK1AoZAwJWHuCAZ2IIMc+WhwvPU2QPUV2mfG1N6mqPtFoMzEycPyfE8065umtNa1LQF0F1lCtMMtTQ40sBMxebjBOUUuWczl7VHnematVRZdZDMR8IDyDa425W/Ih49wzS1OsCCGoL4xOmpHhBEmxC6QR0gxjHr5jUdQVQdmOkw0bSJAkC1t+d74fxHtBXde7qMGELfSBZfhAAgKAJG3M9cHNphksWiPjAk1rGxB8rFRJH/dGKXDsvqJaQFRGLE25Gw6kzbC1c6zLUkDxlZPPcmPSQPkMaXAgpqMHIWn3dLVJgfCOoMze2KbBV5I6dHwjW2kDUE1AxqhDtEjEvaHJl+4JdQRQQENMzqY8ljnjvpTJqSlpcVPCVY6ryQCo+L4QDM788Sdsch9bTg/8in59fl6frGBuxqLrjo1+1PAMzlc4+YFNXpNqqakWKemDqBHUKDq6yTjR7LZ0Jk6SJ4nSo9YzKghkNPuwYMyADJgb+uKGWzda4qV6LAqqjXmqJUACQQp1MhBibKZA85yGNRmakhppAgkMrKxkyVqX8MGfDExsYERjJqmXlGMuOUa/E6i1ahL1atG4JRUGskCJJ1II6W5c98EfZXM0aBLaq9RmGmSQVGiQoVVEqSLXm5O0kkMo8JqUyEJWq5sqU21SChKspjzDaYEgHaZFE52sa4+tYaDfV9WFINwwJHPl62xbjwaS1dBriHP92GnbDj1HvKSZigSs1BU102WosxoIqDxI5F4vYjcYiz/AGZcUWq5R60QHSVDFVgEeMEMOfi0wJE2E4ThXHK71FpOyvrqRUOlCEpqTIFUDWIJAkk2Bv19AyHDM2WerlaiuqtpU1GgmQDc6IffcHlfHPqbj40mk/6rp/5XRnFV2u/2PHclxCpmV7pn0kCBsAZEbgQPbbE/B+y5r0A9Gg1WoGqrdgA4WPGBrEhdgAfEQwx6Tmux2qrXpJ9HXNVFkH6OjUzBYEurAinrIIBAPUjbA5kuLEUEpANTqKTKpFJQTYqQG02ggEATOOlJy4QteeL/ACdgT2i4dXytqlOogqSED6ZhY1DwncEgXi0YpJltTaVPwLO/2uZnlfn0GDzNZfLViPp30oqDIKurreRuTYyRIB2HvijV4Xw7L6zSzFcuVcLCLHwX3fwTe8n4hbFOEl2Y7il5J+y/B82TqR6K1TTNNvGuoj7KlCNLsDFw20i5xmce7I5nhmXWu70QxcIsCXkhiYbnAF5Hlzx6N2T4HTpUKVapUVWNMtolIPiYqQWi+nTzgxtiz2hGSr0WovTpTUVguk0QaTAkjxB5F/Fa24m98nLngpfTwnhDHWTp1HeYkg9Z3EdcegfwzZErVA7gCpTBnWieNCDctINi3Lf1xk8I4SaeiuvdpoqhGViDBOzQwaR1n54If4icFo5eiwoKEGYZdUQKKaQhmwJWSIAFvGbTGMHqpzUfZ07VQbYc/S8uSQcyhm16q7QJvoAiLXIFgI3wyqy/ZzFPTEytakuwAkSsco9j6YDv4ddpK+XoPTrjvkUp3LargGSyaiskfCYO23oTN22PKgAOXjJP/r0/Yxu9KV8I5dxezE7U8CNdqNSnUpGrSceJ8wpJQSQgYQQNRJ5QScZue7PU5cuWNTMamrRVWpDFp1KkatQk+MnntBwTv22qH/lJzmST6dNrf0xAe2VeI7ul7hz6T4uQge2GoT9Cc4gPx7hmQpIv0dc0c0XTSakFLuN9KiRFhAE7+WB/P0cvTr5gaa3dGk4ol4Vy4VSC0AAjUDt5b8/VF7YVwZFOjP8A0sLdDD3/AKDAv2tq1s+V7woNCMqwpB8RkkkkzYYtRkLOINUuy9WtRyvc0agdw2t6nhpEMxKMrGAAFiepJ6YNczlMzUfKVaaV/qNE6tA+EIHKwLFhMhiQLegs5DtNXo0adFBT0U0VFsxICiAZ1XNsPbtdmDutKb/ZJO0bz92FjOx5xL9TP1QZ7msZgeNqZ2E2k77ybWPO+BztLwDM51UHdN4TYhKQMkAb6tUQBzIMDyjV/wCMszy0AzNlPy3nENbtdmTzQbW0SLeU/v78JQl6QZxBlOwWdBpEUTFP/VTGoByST4pi8emNfJ/w3c11rVQoQOh7mG0ECLNEAKfLz5Ylqdoap3Wn/sA9NjyxTzPF6rm7D/ao5DmR+74b05MFqRNur2FkVgSPEraSlIqFMHanAWQptBHxRbTfyTMCkpmlqYcmcATbmoJA+ZwaV6rNZiDFh8H798Y+d4er7hvRZiwjYWw46biD1LKnCuMlQy1dRpVQAYClhogLpBgSIFiRP43a9bJL4S1WrRLSzKi0nLKqmApLRY6SfDt7nPfhCmwLwPKf374Y/D/CFlrMWMidwv3WxO2ay/iJSji3wWs/xCqVp5eg792VVQDpBbUSApYf7YmDB6wCDhNdqWZrBpUOihtwBFETeI98Ypzb6dJ0FV2BpUiom5gaLdbdT1OLdTiFSi5RCVLCjqI1A/5SDaY28pxGppZxxZlKmYY+H3OKXEPi9hiz3lo9fxxTzZ8XsMNISDHsZ2cXMZZ3ZK0szpNNqIDIFXw6ahsQZ8Q8743s12SpNpVqdYKtKnTX6ykplWYiT9onUdv5cAXC8/VSmFWo6rJsGIHynFirxWuZDVahneajc7Xve1sPGRdo3aXZhFV6i0c22mo6grUoj4KrIPskkjTdltOJ89Rph/HQzTEpTMo4Cn6tdh3DR8zgZymbdWULUcS42ZhJ5nfeDv5nri3xXilYVqgWtVUBtIAdgBpAGwNtsPHkebqhlGmrU+8YRyABJM7CRMD+mPXuyHZDhmapCcpUpOQw0tVdjvZoLm8eUbyDbG/w3gGVoqVp01VQSIAlTv6z0n0xeoZFEY92NBYANA0gAEwIAiwNiPKZxDmhUz5x4430erXpd5rqrVqUTqjZG0BuUGF9BbbGXSA8TVKg13OgydRIIB1Lax5eW2Pp/M6pSBTKXBLnxAg7AFTqvaSd98RVSEDKaIBDcgdIDMTIcoQTadviIHPA9S1Q65PnXgemtmbtpBKk3tJNzM7TePOMeufw87XWCwDRvpCnUVPeC0b85NueDRDRlHhTUYWJWGmCQY+IExtF454Xh9dm1BqbUtMaZYHUom/Uct/Y74hyKM2jxSmK9U0qdd3qBH06DolWkhXMKDpWYJmWEbwPNsxwrOLTqVs3ooKrl2NR1Yanb4UKayYsAvQCMexV9iSYgxv4gbQRExPIeYidseV/xuo1KiZXR8DVH1AgqS5gIWBAIAGsC3M9bXDUadkygpKgYy/EMtUIQ5xELECWpVDT/wC5iAV9YI9rg3//AM772mRUrpoYAq1NNcqTuL+hkGI+7yB+EQH5sIix635X9sezfwzzGaHD6dNaK1QrOoJqaTZ9QUgryBEX9sW9aT6ZOzGPgJaPB6a0kouEqdyqUwxA1CFAJO/SY/vgd7e1cjlMvUJVFrvSbuQC2osZAPdqSIEzJsSMa5z2fAEUEmTPjHtIm5HSZsZ6HwrtfxNsznK1V9y2m0wAg0ACSYFpjzwtODvsJNEOQ4wVPjUONrmJHQ2Pz8sa+d4tmMw3dVKitSR9SgKFGxCsN2jSTAJ2N74FDgg4a6lrzOml7+Bf7Y2WjBSyrkUtWbjVm5wvMVGhCy6enp+Htgt4bw7LVqKs+Y7pzuraTHhkESVtcfh6+drV0A1ABKAmNptbod8bXBeM0qusQy7QDflvz/YxclfCOePHIRHJZWWX6U1vtdw0ciIk+Ib7Hf54rPlaAP8A9lyBuBRAMepqR0+eKT1R1gYRWG4II8v1xOL9lZfC1ooTerWIt/y6d/San94wpWhJ8daORFNJnzBcWxS0AXHr1/HCT++eCvoWX0+ig+Lv2F7ju1O3nqG/KfniPVlouteY/mSJ91xnqigWEekA/djgf3OHiFmi1TKTanmDfm6Cet9NtunP5x0q+W50KntVH/8APFAn9jESt6/n0wsQyNOpmcsCYy7keda+3OEEcj8/atWr0iPBRjceJ2b3tpuPlbnfFUx8/wB9cJ7Gb/vph4oLLr5rLHbLt71pH/oD8o9tsQnMUbfUA8/8xx+x9+KzAzhseUYMUGTLZrZe05dvasRyj+Uxf99Y6uay8z9EBtEGqYiN7AX/ANXpM84qNEuwA+ImBLaVv1JIC+pw3MUSjFGUqwJDKdwR16YWMf8AmPJlRswNc9yujVOm5JEWXUSZveYnlbFnM8bTUzDLp4ttXiK+DT4TpBECI5eG4Mzhnd2/f44gekPbnePwwPTixqbBon8cQZg39sEdThixMkAk3kRPrGKdbgwJ+Mn5YjBjTF4Fxg010ClSexu6km566h5fIY0v+Ia0jwUQAI090um40z1JjnM898ZNPhwS4Jnn+xfC1KJG/wA9p/cYNteUVn6NHK8VryFDHQXXUNA0nxDkRy5HcYiz2frJVqhXZR3tSwJH2z08sM4TlmqVkAUkzMb7b8tsM4hPe1Yv9ZU5j+c+eDFXQ+We18G7UUhlsup1M3dUtRpgQCFFpLb9QPMW2wRZTMJXQ1aNTcatSILR9mCJLEMRe9+WPJM7nxTQKtiTpHl6e2PQuxGW0ZRdJ+KSZBgEMQpsQZMcuRG+I1NJRjYQ1HJhAGAggEAnU38wIFpAkyQPs2I9sVa1AqrmKjzuJCMdLagB8Mc/DIUiZNycSnNEwSoJjYMfDJOxNmOw5GTyIxI1RgCzAbqCq7yDdd+QMxzEiOZwNRKLF1HeXYkjYKQOaCGJF45/oIcwj1KZanUKSCQQpqjptYyVJEfjBmTMKSy+F9yJlQFbrJYciRF5JtG+G53L0nAWqdYUKRrURMMdciBJAN5tyA5gDjTYyvwuEALASCSqkkLt8V+u/XHkn8Qe1H0hxSp00YUXOmpqYlosdNyApMEC/wAKnyx6l2pza0spWquSdKmCd9X2BfnqI9MeN5Ph9GqoSoihnRmpVUncGCCOcSGKnkLbjFxS7YW74I8gaNZmNar3KIJcFfGtrKBzYnaxnBb2A7VoS2XZVpqpZsuCxDsWaSjknQ7EQeUQQOUCPFalejQaixXRqNOzO2xPiGomAQNhaGHsLqzKdQYzMqdipG0emKhpLkepqN0j6P4pnFy9CpXbVopU6jkCATpEwt4BJn39L/L9WsSSTckkk9Sd8et9vO2tGrw4JTcmtmadIMFBULpZWqaiRfxApG2+PIAsmAOp9gJP3YrSTinZnKmTB8XuEKWYjVBAtPrsPPFEHFjKOQVI31N+C2/HHQjJrgI6HB6hBYusEMrSJgMpvE+ITpPt5XGspXq0XESpn5wSD5G4In1xv/4rCHUzKZsNO/vyxUyWTbNUHJP1qOxXzDDUU3gAtJHmT1wSuyY9chf2Y4nl61UU8w8ShIcuFGsEW6CRMGbxtjfzPC8jErmmnl4dW1jaBI/Ynl4yjFTzBB9CCPwODjg+dNWnqNiDpMXB8IMxymcRLTt2mNPFVQS1OGZLT/8AaY72FMgkXiJFj+Plyi+g5OD/APJqdV8LAzGxGiN/P2xmah+9o/YwzWDb2wtt+2Ga9GwctkdIPe1ptaLzffwR5W6HrhHo5ELZ60gg+JQdS2lYBEHe89d+WJqH3xc85/Xnh5jlB5ffH44Nv6xZ/DSqJkpMfSY5SKfUc/n62Fr4lR8gN6eYPqVvv0YQBaPU74xi3lHuMNLHr+HP8cPD6wy+GtVrZO8Ualp0y/ppkSCNot9+w5s1koMZVtzH1zQB/aN5G/XGQXA8va3n74RifI/l+/0w8EGTNf8AxXLgaRkkPO9SWnTEzokTvExJ63xE3FKcWytLkSbnaZi9gf19suTF43/oD/SMMD+f9cGCDNmmOJoptlqNhHiDHqbwwHP8POVr8eqsQwCIQQTpQaSRNypJmZv90Yye9I+1+746ZG4Pp+/uw8I+gzZqjj1YGQKYsq/5akALsBIJNus7CIx1LtNmAIVlAiPCiCbydh+4HTGVtaJPlE4Z6jlcYeEfQZP2ag7S5mLVAAQRZKYBnqNMH8sV343mZnvLnyTy5afIWxQ07bzy6YiamZ+K1uX9cG3H0GT9mknHcwLd705LFtt1wx+NVjsw5iQlMeokLjPVTc6iT6/sYd6/nt++uHgvQZMs/wCOVgSSZJIM92sKRPiEL4SZmRiOpxWqT8R9vCPkIAnewuSTucQkybc49bfdhDHO3kCP1wnpx9DU2vI7NVu9zbqCO7pO9NImCFYgvPMtE/Lpj23s8dGWoRK+ES2lTAgsd4gW3vupg8hLsp/D9e6OZzVamAxL+BoEsdUuxWFHxAgeUEYK6PFMuoFOnmaaACAQHcgAbAiC15Nzy9sYTllFJGkVTtmtUpjURYapmQY8rDkfXlFjhwbUIEx8VwFiwiRYj7M+mwxQynE6buXSqsW00wUBBkrPxeK0GBe+LVVBqkG7A6CELlLEFgOQaw6nnjA1HkN8PI6dIC+ISdlYgq03BvbebgiNGChpcIkjVLADUbQJExMC0bc74YzEaFkFrwCJJYSCxJkLMzYgmTE7YlqIDqjUJM+E6COUBraiGI3uT6YQAZ2zn/49I1AV70saZ0LpCGxHiEg6gABaPuDu1WijTpaAUdquo7wCKZDHS0xdgIBghvKxr/EjJs9KnXF+5YhgvJXALEGLQdMTfc2GAztGfpeXQoS9WiZKqJLI+mWCi82DEchqxafQ4pu6MDj+bepSDAgfXNKgX/y6YseQF/mL4HsxzfYnlyHoOWLxqEgDkJIHqFHvsMJkgpq0tYDJ3iBgdipYA/dON0qRk+WYgJNrmNufP9T9+CHhXD9GUq1iBqdGAm0JzI6kwfYeeCTg3YSs+cbLhHWhTdi1WopGqnraCLXLBYnYGZiIx6XmOz2WYENTpqseJVXQpQQumzACI3MEiSQBbELVXkcoej50Axa4fnO6MjqPwM/gMWu1uSShnK1KkIpqwKCSYVlVhcknnzJxjnGydkNFrP5rvGJwQ9jKPgqMftEAWn4Qfnc/dgTJ88ek9nuHVRlKLBGKldQIEiGZvP1HscPJWS1wYnEOCK9Q1AVIO6zEMB5dbSCbHryu8Fyaoh0TDNq9LC3pHrjQqiZBmTIO0jlEEyPlhqUtIgDkOUfftG37GFXNiyWNDalNZ5SOfP098N0m0EdbgkxflNuWHken4jyjb9nEZ3kWNvbp/fFECMb3vy6fr5WwjMYi5mdjtHv7RbD5tvuNx/bn8r+2F5DaR5jkN55YAGQZ39OZ/ftjmM89hzsflyv+eOIg+R/Xpz5nCN7H0JHXa35c8ADdI6X/AK9eeFYR+/3ztfCInU9fu3tt/f5x6Y5jbaDHO0g3vgAcVvJtYfLl+GO5/LeP2OeGFOs7g7AX/H+2FQxY/Ig/s2wAOqML7/IxF7YqhlBIEA85BHyxZBtt87x7/nhrJ+kWIHvh2BykciBflhCRsY97H2whTdbRFhbb0nbD61JltBU8wQR7EHrOHYUMaOnKcN0zyB9yb2+eHsDzEQYjYjDijCNStfaRv6ex5YLQ6ICg2EfgPO+IwD5GcWRQcnRobVYRpJIJFuXP7/PDqmUqAJNNoaYYq0MBvFrxtaeWC0FMqhJvt7/liGoL2/PGg2QqXmm8g38Jt5TFjJG97jrixR4JmHErRaNuQ/Ej8MDkkNJmFl+L1mUU2qv4dlLEkAAAaST8PkMadDiFerLKusIvisYAAmWIgiwJiYsTFsZVfLh78+RG498RLmHpNrhSREhgDTcAgwykEH+kiCLc6k0bOKYe8HrUrNW0gRMs57uOoaFHsSY2wWdm+0OVqs2XoshcqrKFhNQUsSq8njcqBsSZGMDIdkeGcSX6RSbMUUZZNJW8IcKSy+IEyJEQQCAIicGPD+zuXod3pEd2CF8KltyBNTROoiRdpgkRBIxnqTb7HGKRqLnEkgt44EiYJJMAgG4BA/8AJRe0pVrlS8TpUfCNSMZLAQDAPituI0jrhAR8J8QUmQRbmCBCXkMY8jEiLuof5aiDqAAAGxCfCTA8Kkabz9pZtbGRZAFRkJUQjKSyXOoRtCzrJgTp5bgmMeMZql9CzhRl0KjkQrTNNpgkk+IFTcSCb3GPaHVSVU02BbSQuqxKwikuGI1AR4pmygGRjy7+KgX6aQuov3a6y21iwBXlEDlAt1nFwgpumG49PlAHxfOaqrMIIZzewMTYkAC5FzYXnrjV7A8L+lcQoITCqe9IgnV3RD6bAjxREm34HOp5VmbVp8AYKx5aiCQPkpODD+HZ7viVKB8SusCLyuwnzAx1OFRZhuXI9bp0wCpSnpgWAUp8UTKBYF7zfY4Wtl1ckkEFWUzMMQoBMMQdSkmCfLrszMZoi66H8SkiF1K0GIBYXkIACZuI3tJlais0FWSFIAEggTBDC0bwOg0yogY4Tc8D/i5lUTPyi6VqUkeII5spsdvhjpAEWwExj0/+ONL67L1CF1MtZTAiy1AQCZvAboN/YAfBMuKjVKZmWovpvHiWHE+R0xfrjoj0Q+zMGPorsDmVqcMyhAAle6MnbSxUtoHxSQYgTJF4YkfOox6f2S4pVpZOkiPA01ADF4diWF5i4F/fA4OXQZKPZ6uMup8NRVPjqSrCVgTDzGm8TYR6bYz6vCMmGdjSUiSCFswkMY0bi672jUJnl57VrkkMX5dYgXkcjHKPW2Od53IkwZJPPn1w1ov2Q9VegrqcPybGJphmIE69Om8Q0EpIAuyz8QOkzIr5rhGUpytRmD92TpWpTcatRHhMATpgw0bG0YGSJ6E399oxDrmRY7yLwAJ2jcjFrTfsnNejcoZLIMxjMsBaA4CgzuBCyb2kx6HFunksrpcK9GoAxIkMkgaRAckahpAgRZrqdwRtl3gA3mIkdN+f9MK0GRyt/Q/h/bD278sWa9BO/D+HupNNwpKA6WdpDDUYaSAQWgQLwAepMecXh1Nu7WTOnxhy0WBmziZlhEWj5jURtMD8r/n1w2osmTYgC8De/W/3/rhLT+sM/gUZTLcOqT4ysDfWUF7G7GTBNo07GSbSpyvD11AlZWSR3hYESANMD/ui5232IlTYzb+2822H3c9+TZDEXvPMb2/rz54Nv6x5/AtKcOYtMQy6TAjS5MhlkA28mIgm0RhKlTh4v3YhosrVdYsswNm5/ERt54E9R2k+Z6GOYw0NBuQb874Nv6w3PgU0M9w1QUYEEspll1SBEaDMrcEkGxmBIF7eTznDoKkg7eIo+orHQHrz5lTYA4CxStAHI9efQ7+3lhGSAYEC32T08hA9LYe19YbnwLs1nsi1IRBYMCyhGTV/pVtMFfCGhuseK8U0z2VLLrpnmpOgnXTWAmpgQQwXwSACAF30iBsHexO1yBB5g/lfEhmB053ELHnOGtJBuMLW4pktbHSwsYZaZ0AgCNNMuQF8PPeTIGH5ftNRpszJrBUPpVoNNieqgSpJ6ExYTAAAazWsNvOLeVuvn0xxg3++f0wbMfIbjDKt23ohSvdOAVYi6NoZiYIDC8EkCTAFotjNbtQNLKlCndy0FRpAaCYAJBJAgzPl5DmsCfO88vfz/XCtUnz9Y5/v8MC0YoNyRvDtXTYFfolIEggaSLA8hyAsTEb6TAK3lXtjWvpphVmy62sOkqAD6xOBg/jb1tMeWI6lbSY8PvbFbUPQs2Z2RaFBJty/viWjlDXbTOlSbmJgdY5xvHljsdjmbN0j6A4FwXL5an3dEh0CrpZjqkxE+cgL6zGJSYYwCYWmCJXSADcMJkeZuQBY47HYw8mjHKjeFGAaQPhm7AaiCQPACRa0mNyDGIswEZS28JJJB1kFjIgFSfCbgQeXIYTHYZJOzrqCN4vCh+y5+O7eIATOn0ud8eUfxTq1BXy7VUVKjUWmGLkAOdKsT9pbiZIO4iwx2Oxro/rIn0Z+QVRwp9RUs2c75BPihUWkTG0HU/8At6Yi7O8RWjmqbgiYI6m0NAgiCSu/LocdjsdcVaaOdvlBlxDte7zpAgsbuFMKQPADAAUEAwd4E4ysx2gzDT9YV6aTfdmvzPiJ+1z98djsStOK8A5yfkB+3VQt3RMn47tJN9O5J3tfA3kqxUnSJJR1tvBUgn2EnHY7ES7NY/pO4fkzWqLTXc/cAJJ+WPQaVIKAgFlAHoBz89vfrjsdiodETfNEijcfIkkkzMcug+/HNJJMWsLExt5Dbljsdi1yQQpSAn4j6weR5x4vQ9Bh9RCY5xHpbYXGOx2EAtSrFyRA/CwmJtzxH9IpQYaTba56CBjsdhhQ43EwOh/fucIdhz9r/I/LC47AxIjdZnYbHe8gDf7sdPISTBsQdJi9uXPebXx2OwDGoDEmwHnMT577T/W+ONcen4e8bjfpjsdhBRwi8Ab3Fr+v9cLpi8g+pF/+7lhMdikArptcHewkST6f1wy07MJuIBA/f347HYYHOCB5nkeflyv+uG6RMsAJ8hAPrzx2OwAdTUttci8Tz8/374aWIMQZ9Oft7Y7HYYIiKgm0kAc7G53k7kenvjhSJuSCfUDHY7AgZ//Z"/>
          <p:cNvSpPr>
            <a:spLocks noChangeAspect="1" noChangeArrowheads="1"/>
          </p:cNvSpPr>
          <p:nvPr/>
        </p:nvSpPr>
        <p:spPr bwMode="auto">
          <a:xfrm>
            <a:off x="20948650" y="2378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063" y="23837902"/>
            <a:ext cx="32369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http://assets.irinnews.org/s3fs-public/images/2013042117345501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6342" y="18378490"/>
            <a:ext cx="378618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http://www.mapofdisplacement.com/wp-content/themes/mofd/static/img/illust/grand-baghdad-hotel/slideshow_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79" y="21018501"/>
            <a:ext cx="375126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11676063" y="3925889"/>
            <a:ext cx="1219200" cy="4587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96" name="Notched Right Arrow 95"/>
          <p:cNvSpPr/>
          <p:nvPr/>
        </p:nvSpPr>
        <p:spPr>
          <a:xfrm>
            <a:off x="14701838" y="5703889"/>
            <a:ext cx="7531100" cy="1778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97" name="Rounded Rectangle 96"/>
          <p:cNvSpPr/>
          <p:nvPr/>
        </p:nvSpPr>
        <p:spPr>
          <a:xfrm>
            <a:off x="13608050" y="3311527"/>
            <a:ext cx="1219200" cy="631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/>
              <a:t>Women &amp; </a:t>
            </a:r>
            <a:r>
              <a:rPr lang="en-GB" sz="1200"/>
              <a:t>Children</a:t>
            </a:r>
          </a:p>
          <a:p>
            <a:pPr algn="l"/>
            <a:endParaRPr lang="en-GB" sz="1100"/>
          </a:p>
        </p:txBody>
      </p:sp>
      <p:sp>
        <p:nvSpPr>
          <p:cNvPr id="98" name="Rounded Rectangle 97"/>
          <p:cNvSpPr/>
          <p:nvPr/>
        </p:nvSpPr>
        <p:spPr>
          <a:xfrm>
            <a:off x="13617575" y="4225926"/>
            <a:ext cx="1219200" cy="641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/>
              <a:t>Men</a:t>
            </a:r>
          </a:p>
          <a:p>
            <a:pPr algn="ctr"/>
            <a:endParaRPr lang="en-GB" sz="120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12960350" y="3665540"/>
            <a:ext cx="631825" cy="377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2919079" y="4252915"/>
            <a:ext cx="695325" cy="29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4881229" y="3660777"/>
            <a:ext cx="595313" cy="20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14874877" y="4278315"/>
            <a:ext cx="684213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Picture 102" descr="C:\Users\eastwood\Desktop\Capture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2075" y="3135313"/>
            <a:ext cx="3657600" cy="19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11"/>
          <a:stretch>
            <a:fillRect/>
          </a:stretch>
        </p:blipFill>
        <p:spPr>
          <a:xfrm>
            <a:off x="9496425" y="13430250"/>
            <a:ext cx="1792288" cy="1079500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12"/>
          <a:stretch>
            <a:fillRect/>
          </a:stretch>
        </p:blipFill>
        <p:spPr>
          <a:xfrm>
            <a:off x="9553575" y="10780713"/>
            <a:ext cx="1700213" cy="1101725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13"/>
          <a:stretch>
            <a:fillRect/>
          </a:stretch>
        </p:blipFill>
        <p:spPr>
          <a:xfrm>
            <a:off x="9553579" y="18919825"/>
            <a:ext cx="1712913" cy="1265238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14"/>
          <a:stretch>
            <a:fillRect/>
          </a:stretch>
        </p:blipFill>
        <p:spPr>
          <a:xfrm>
            <a:off x="9518654" y="16114713"/>
            <a:ext cx="1793875" cy="1325562"/>
          </a:xfrm>
          <a:prstGeom prst="rect">
            <a:avLst/>
          </a:prstGeom>
        </p:spPr>
      </p:pic>
      <p:pic>
        <p:nvPicPr>
          <p:cNvPr id="108" name="Picture 107"/>
          <p:cNvPicPr/>
          <p:nvPr/>
        </p:nvPicPr>
        <p:blipFill>
          <a:blip r:embed="rId15"/>
          <a:stretch>
            <a:fillRect/>
          </a:stretch>
        </p:blipFill>
        <p:spPr>
          <a:xfrm>
            <a:off x="9694864" y="21074063"/>
            <a:ext cx="1347787" cy="914400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>
          <a:blip r:embed="rId16"/>
          <a:stretch>
            <a:fillRect/>
          </a:stretch>
        </p:blipFill>
        <p:spPr>
          <a:xfrm>
            <a:off x="9764713" y="22217063"/>
            <a:ext cx="1301750" cy="8874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67054" y="25215850"/>
            <a:ext cx="657225" cy="6477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11729" y="25204738"/>
            <a:ext cx="657225" cy="64611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9279" y="25401590"/>
            <a:ext cx="657225" cy="49212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446504" y="23017163"/>
            <a:ext cx="657225" cy="6477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5467" y="22547265"/>
            <a:ext cx="657225" cy="49212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51304" y="19672300"/>
            <a:ext cx="657225" cy="6477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6900" y="19838990"/>
            <a:ext cx="655638" cy="50323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86229" y="17116425"/>
            <a:ext cx="657225" cy="6477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3827" y="17668875"/>
            <a:ext cx="657225" cy="469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87792" y="14478000"/>
            <a:ext cx="655637" cy="6477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5542" y="11560177"/>
            <a:ext cx="657225" cy="46831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167" y="8969377"/>
            <a:ext cx="657225" cy="47942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1579" y="21523327"/>
            <a:ext cx="657225" cy="468313"/>
          </a:xfrm>
          <a:prstGeom prst="rect">
            <a:avLst/>
          </a:prstGeom>
        </p:spPr>
      </p:pic>
      <p:pic>
        <p:nvPicPr>
          <p:cNvPr id="123" name="Picture 12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3950" y="8096250"/>
            <a:ext cx="647700" cy="469900"/>
          </a:xfrm>
          <a:prstGeom prst="rect">
            <a:avLst/>
          </a:prstGeom>
        </p:spPr>
      </p:pic>
      <p:pic>
        <p:nvPicPr>
          <p:cNvPr id="124" name="Picture 123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9275" y="9367838"/>
            <a:ext cx="647700" cy="468312"/>
          </a:xfrm>
          <a:prstGeom prst="rect">
            <a:avLst/>
          </a:prstGeom>
        </p:spPr>
      </p:pic>
      <p:pic>
        <p:nvPicPr>
          <p:cNvPr id="125" name="Picture 124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5538" y="13076240"/>
            <a:ext cx="647700" cy="433387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7763" y="15222540"/>
            <a:ext cx="647700" cy="433387"/>
          </a:xfrm>
          <a:prstGeom prst="rect">
            <a:avLst/>
          </a:prstGeom>
        </p:spPr>
      </p:pic>
      <p:pic>
        <p:nvPicPr>
          <p:cNvPr id="127" name="Picture 12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0188" y="6278565"/>
            <a:ext cx="657225" cy="527050"/>
          </a:xfrm>
          <a:prstGeom prst="rect">
            <a:avLst/>
          </a:prstGeom>
        </p:spPr>
      </p:pic>
      <p:pic>
        <p:nvPicPr>
          <p:cNvPr id="128" name="Picture 127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2417" y="6289675"/>
            <a:ext cx="657225" cy="550863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6079" y="6278563"/>
            <a:ext cx="657225" cy="550862"/>
          </a:xfrm>
          <a:prstGeom prst="rect">
            <a:avLst/>
          </a:prstGeom>
        </p:spPr>
      </p:pic>
      <p:pic>
        <p:nvPicPr>
          <p:cNvPr id="130" name="Picture 12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454" y="15174913"/>
            <a:ext cx="657225" cy="504825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154" y="18272127"/>
            <a:ext cx="657225" cy="515938"/>
          </a:xfrm>
          <a:prstGeom prst="rect">
            <a:avLst/>
          </a:prstGeom>
        </p:spPr>
      </p:pic>
      <p:pic>
        <p:nvPicPr>
          <p:cNvPr id="132" name="Picture 131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267" y="20886738"/>
            <a:ext cx="657225" cy="457200"/>
          </a:xfrm>
          <a:prstGeom prst="rect">
            <a:avLst/>
          </a:prstGeom>
        </p:spPr>
      </p:pic>
      <p:pic>
        <p:nvPicPr>
          <p:cNvPr id="133" name="Picture 132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5967" y="23788688"/>
            <a:ext cx="631825" cy="515937"/>
          </a:xfrm>
          <a:prstGeom prst="rect">
            <a:avLst/>
          </a:prstGeom>
        </p:spPr>
      </p:pic>
      <p:pic>
        <p:nvPicPr>
          <p:cNvPr id="134" name="Picture 133"/>
          <p:cNvPicPr/>
          <p:nvPr/>
        </p:nvPicPr>
        <p:blipFill>
          <a:blip r:embed="rId21"/>
          <a:stretch>
            <a:fillRect/>
          </a:stretch>
        </p:blipFill>
        <p:spPr>
          <a:xfrm>
            <a:off x="9729789" y="23895052"/>
            <a:ext cx="1277937" cy="1077913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22"/>
          <a:stretch>
            <a:fillRect/>
          </a:stretch>
        </p:blipFill>
        <p:spPr>
          <a:xfrm>
            <a:off x="9694863" y="25063450"/>
            <a:ext cx="1289050" cy="914400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23"/>
          <a:stretch>
            <a:fillRect/>
          </a:stretch>
        </p:blipFill>
        <p:spPr>
          <a:xfrm>
            <a:off x="9788529" y="8543927"/>
            <a:ext cx="1090613" cy="868363"/>
          </a:xfrm>
          <a:prstGeom prst="rect">
            <a:avLst/>
          </a:prstGeom>
        </p:spPr>
      </p:pic>
      <p:pic>
        <p:nvPicPr>
          <p:cNvPr id="137" name="Picture 13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867" y="13500100"/>
            <a:ext cx="657225" cy="528638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48413" y="1806577"/>
            <a:ext cx="3657600" cy="84455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Settlement Typology</a:t>
            </a:r>
            <a:r>
              <a:rPr lang="en-GB" sz="1800" b="0" dirty="0">
                <a:latin typeface="Calibri Light" panose="020F0302020204030204" pitchFamily="34" charset="0"/>
              </a:rPr>
              <a:t>, Cluster NFI kit and Emergency Shelter Kit Guidance</a:t>
            </a:r>
            <a:r>
              <a:rPr lang="en-US" sz="1800" b="0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026" name="Picture 2" descr="C:\Users\mtia\Documents\20160131 Shelter Cluster IMO\01_Cluster Meetings\Centre&amp;South\2016 from IM\Shelter Typology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4" y="536427"/>
            <a:ext cx="6033911" cy="42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5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318" y="642425"/>
            <a:ext cx="5856051" cy="40824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Cluster NFI kit </a:t>
            </a:r>
            <a:r>
              <a:rPr lang="en-GB" sz="1800" b="0" dirty="0">
                <a:latin typeface="Calibri Light" panose="020F0302020204030204" pitchFamily="34" charset="0"/>
              </a:rPr>
              <a:t>and Emergency Shelter Kit Guidance</a:t>
            </a:r>
            <a:r>
              <a:rPr lang="en-US" sz="1800" b="0" dirty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5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GB" sz="1800" b="0" dirty="0" smtClean="0">
                <a:latin typeface="Calibri Light" panose="020F0302020204030204" pitchFamily="34" charset="0"/>
              </a:rPr>
              <a:t>Technical </a:t>
            </a:r>
            <a:r>
              <a:rPr lang="en-GB" sz="1800" b="0" dirty="0">
                <a:latin typeface="Calibri Light" panose="020F0302020204030204" pitchFamily="34" charset="0"/>
              </a:rPr>
              <a:t>Guidance: Settlement Typology, Cluster NFI kit and </a:t>
            </a:r>
            <a:r>
              <a:rPr lang="en-GB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Emergency Shelter Kit Guidance</a:t>
            </a:r>
            <a:r>
              <a:rPr lang="en-US" sz="1800" b="0" dirty="0">
                <a:solidFill>
                  <a:srgbClr val="00B0F0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0" y="758864"/>
            <a:ext cx="8366570" cy="3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1005045"/>
            <a:ext cx="8892928" cy="315122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6. </a:t>
            </a:r>
            <a:r>
              <a:rPr lang="en-US" sz="1800" b="0" dirty="0">
                <a:latin typeface="Calibri Light" panose="020F0302020204030204" pitchFamily="34" charset="0"/>
              </a:rPr>
              <a:t>Governorate and Agencies Updates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lvl="0"/>
            <a:endParaRPr lang="en-GB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 smtClean="0">
                <a:latin typeface="Calibri Light" panose="020F0302020204030204" pitchFamily="34" charset="0"/>
              </a:rPr>
              <a:t>AOB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225739"/>
            <a:ext cx="5834743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Review of a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ction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p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oints from previous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meeting 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minutes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597459"/>
            <a:ext cx="9144000" cy="389891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Discussion Points</a:t>
            </a:r>
          </a:p>
          <a:p>
            <a:pPr marL="0" indent="0" algn="just">
              <a:buNone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Communicate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to OCHA on Final HNO indicators for the Heat Map for 2017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HRP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Done, update will be provided in this meeting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Update Partners on the upcoming combined WASH and Shelter and NFIs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survey.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Request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from OCHA standard reporting format on available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stocks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 (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OCHA is working on it and will be soon available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Follow up with Partners in KRI on available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stocks (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will do once the harmonized format is available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)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Heatmap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mtia\Documents\20160131 Shelter Cluster IMO\01_Cluster Meetings\Centre&amp;South\2016 from IM\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" y="749082"/>
            <a:ext cx="7900531" cy="19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37511" y="1393373"/>
            <a:ext cx="3508563" cy="3506027"/>
            <a:chOff x="4" y="-1"/>
            <a:chExt cx="3486666" cy="3598336"/>
          </a:xfrm>
        </p:grpSpPr>
        <p:grpSp>
          <p:nvGrpSpPr>
            <p:cNvPr id="7" name="Map2Geometry"/>
            <p:cNvGrpSpPr>
              <a:grpSpLocks noChangeAspect="1"/>
            </p:cNvGrpSpPr>
            <p:nvPr/>
          </p:nvGrpSpPr>
          <p:grpSpPr>
            <a:xfrm>
              <a:off x="55563" y="-1"/>
              <a:ext cx="3431107" cy="3181232"/>
              <a:chOff x="55563" y="0"/>
              <a:chExt cx="6675120" cy="5654040"/>
            </a:xfrm>
            <a:solidFill>
              <a:schemeClr val="bg1"/>
            </a:solidFill>
          </p:grpSpPr>
          <p:sp>
            <p:nvSpPr>
              <p:cNvPr id="19" name="IQ-D088_2"/>
              <p:cNvSpPr>
                <a:spLocks/>
              </p:cNvSpPr>
              <p:nvPr/>
            </p:nvSpPr>
            <p:spPr bwMode="auto">
              <a:xfrm>
                <a:off x="3027363" y="304800"/>
                <a:ext cx="327660" cy="281940"/>
              </a:xfrm>
              <a:custGeom>
                <a:avLst/>
                <a:gdLst>
                  <a:gd name="T0" fmla="*/ 1 w 43"/>
                  <a:gd name="T1" fmla="*/ 12 h 37"/>
                  <a:gd name="T2" fmla="*/ 3 w 43"/>
                  <a:gd name="T3" fmla="*/ 9 h 37"/>
                  <a:gd name="T4" fmla="*/ 5 w 43"/>
                  <a:gd name="T5" fmla="*/ 6 h 37"/>
                  <a:gd name="T6" fmla="*/ 6 w 43"/>
                  <a:gd name="T7" fmla="*/ 5 h 37"/>
                  <a:gd name="T8" fmla="*/ 6 w 43"/>
                  <a:gd name="T9" fmla="*/ 4 h 37"/>
                  <a:gd name="T10" fmla="*/ 6 w 43"/>
                  <a:gd name="T11" fmla="*/ 3 h 37"/>
                  <a:gd name="T12" fmla="*/ 7 w 43"/>
                  <a:gd name="T13" fmla="*/ 2 h 37"/>
                  <a:gd name="T14" fmla="*/ 9 w 43"/>
                  <a:gd name="T15" fmla="*/ 2 h 37"/>
                  <a:gd name="T16" fmla="*/ 10 w 43"/>
                  <a:gd name="T17" fmla="*/ 1 h 37"/>
                  <a:gd name="T18" fmla="*/ 10 w 43"/>
                  <a:gd name="T19" fmla="*/ 1 h 37"/>
                  <a:gd name="T20" fmla="*/ 11 w 43"/>
                  <a:gd name="T21" fmla="*/ 1 h 37"/>
                  <a:gd name="T22" fmla="*/ 13 w 43"/>
                  <a:gd name="T23" fmla="*/ 0 h 37"/>
                  <a:gd name="T24" fmla="*/ 15 w 43"/>
                  <a:gd name="T25" fmla="*/ 1 h 37"/>
                  <a:gd name="T26" fmla="*/ 16 w 43"/>
                  <a:gd name="T27" fmla="*/ 2 h 37"/>
                  <a:gd name="T28" fmla="*/ 18 w 43"/>
                  <a:gd name="T29" fmla="*/ 2 h 37"/>
                  <a:gd name="T30" fmla="*/ 19 w 43"/>
                  <a:gd name="T31" fmla="*/ 3 h 37"/>
                  <a:gd name="T32" fmla="*/ 21 w 43"/>
                  <a:gd name="T33" fmla="*/ 3 h 37"/>
                  <a:gd name="T34" fmla="*/ 23 w 43"/>
                  <a:gd name="T35" fmla="*/ 4 h 37"/>
                  <a:gd name="T36" fmla="*/ 23 w 43"/>
                  <a:gd name="T37" fmla="*/ 5 h 37"/>
                  <a:gd name="T38" fmla="*/ 23 w 43"/>
                  <a:gd name="T39" fmla="*/ 6 h 37"/>
                  <a:gd name="T40" fmla="*/ 23 w 43"/>
                  <a:gd name="T41" fmla="*/ 7 h 37"/>
                  <a:gd name="T42" fmla="*/ 22 w 43"/>
                  <a:gd name="T43" fmla="*/ 7 h 37"/>
                  <a:gd name="T44" fmla="*/ 22 w 43"/>
                  <a:gd name="T45" fmla="*/ 7 h 37"/>
                  <a:gd name="T46" fmla="*/ 24 w 43"/>
                  <a:gd name="T47" fmla="*/ 7 h 37"/>
                  <a:gd name="T48" fmla="*/ 26 w 43"/>
                  <a:gd name="T49" fmla="*/ 7 h 37"/>
                  <a:gd name="T50" fmla="*/ 28 w 43"/>
                  <a:gd name="T51" fmla="*/ 7 h 37"/>
                  <a:gd name="T52" fmla="*/ 30 w 43"/>
                  <a:gd name="T53" fmla="*/ 7 h 37"/>
                  <a:gd name="T54" fmla="*/ 31 w 43"/>
                  <a:gd name="T55" fmla="*/ 7 h 37"/>
                  <a:gd name="T56" fmla="*/ 32 w 43"/>
                  <a:gd name="T57" fmla="*/ 8 h 37"/>
                  <a:gd name="T58" fmla="*/ 34 w 43"/>
                  <a:gd name="T59" fmla="*/ 8 h 37"/>
                  <a:gd name="T60" fmla="*/ 36 w 43"/>
                  <a:gd name="T61" fmla="*/ 8 h 37"/>
                  <a:gd name="T62" fmla="*/ 39 w 43"/>
                  <a:gd name="T63" fmla="*/ 9 h 37"/>
                  <a:gd name="T64" fmla="*/ 41 w 43"/>
                  <a:gd name="T65" fmla="*/ 10 h 37"/>
                  <a:gd name="T66" fmla="*/ 43 w 43"/>
                  <a:gd name="T67" fmla="*/ 10 h 37"/>
                  <a:gd name="T68" fmla="*/ 42 w 43"/>
                  <a:gd name="T69" fmla="*/ 11 h 37"/>
                  <a:gd name="T70" fmla="*/ 41 w 43"/>
                  <a:gd name="T71" fmla="*/ 13 h 37"/>
                  <a:gd name="T72" fmla="*/ 42 w 43"/>
                  <a:gd name="T73" fmla="*/ 14 h 37"/>
                  <a:gd name="T74" fmla="*/ 40 w 43"/>
                  <a:gd name="T75" fmla="*/ 14 h 37"/>
                  <a:gd name="T76" fmla="*/ 42 w 43"/>
                  <a:gd name="T77" fmla="*/ 15 h 37"/>
                  <a:gd name="T78" fmla="*/ 42 w 43"/>
                  <a:gd name="T79" fmla="*/ 16 h 37"/>
                  <a:gd name="T80" fmla="*/ 42 w 43"/>
                  <a:gd name="T81" fmla="*/ 17 h 37"/>
                  <a:gd name="T82" fmla="*/ 42 w 43"/>
                  <a:gd name="T83" fmla="*/ 17 h 37"/>
                  <a:gd name="T84" fmla="*/ 42 w 43"/>
                  <a:gd name="T85" fmla="*/ 18 h 37"/>
                  <a:gd name="T86" fmla="*/ 40 w 43"/>
                  <a:gd name="T87" fmla="*/ 19 h 37"/>
                  <a:gd name="T88" fmla="*/ 40 w 43"/>
                  <a:gd name="T89" fmla="*/ 19 h 37"/>
                  <a:gd name="T90" fmla="*/ 39 w 43"/>
                  <a:gd name="T91" fmla="*/ 20 h 37"/>
                  <a:gd name="T92" fmla="*/ 38 w 43"/>
                  <a:gd name="T93" fmla="*/ 22 h 37"/>
                  <a:gd name="T94" fmla="*/ 39 w 43"/>
                  <a:gd name="T95" fmla="*/ 23 h 37"/>
                  <a:gd name="T96" fmla="*/ 38 w 43"/>
                  <a:gd name="T97" fmla="*/ 25 h 37"/>
                  <a:gd name="T98" fmla="*/ 36 w 43"/>
                  <a:gd name="T99" fmla="*/ 26 h 37"/>
                  <a:gd name="T100" fmla="*/ 34 w 43"/>
                  <a:gd name="T101" fmla="*/ 27 h 37"/>
                  <a:gd name="T102" fmla="*/ 34 w 43"/>
                  <a:gd name="T103" fmla="*/ 29 h 37"/>
                  <a:gd name="T104" fmla="*/ 33 w 43"/>
                  <a:gd name="T105" fmla="*/ 29 h 37"/>
                  <a:gd name="T106" fmla="*/ 33 w 43"/>
                  <a:gd name="T107" fmla="*/ 31 h 37"/>
                  <a:gd name="T108" fmla="*/ 33 w 43"/>
                  <a:gd name="T109" fmla="*/ 33 h 37"/>
                  <a:gd name="T110" fmla="*/ 32 w 43"/>
                  <a:gd name="T111" fmla="*/ 33 h 37"/>
                  <a:gd name="T112" fmla="*/ 33 w 43"/>
                  <a:gd name="T113" fmla="*/ 35 h 37"/>
                  <a:gd name="T114" fmla="*/ 32 w 43"/>
                  <a:gd name="T115" fmla="*/ 36 h 37"/>
                  <a:gd name="T116" fmla="*/ 31 w 43"/>
                  <a:gd name="T117" fmla="*/ 37 h 37"/>
                  <a:gd name="T118" fmla="*/ 14 w 43"/>
                  <a:gd name="T119" fmla="*/ 35 h 37"/>
                  <a:gd name="T120" fmla="*/ 8 w 43"/>
                  <a:gd name="T121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37">
                    <a:moveTo>
                      <a:pt x="5" y="17"/>
                    </a:moveTo>
                    <a:lnTo>
                      <a:pt x="5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6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IQ-D091_2"/>
              <p:cNvSpPr>
                <a:spLocks/>
              </p:cNvSpPr>
              <p:nvPr/>
            </p:nvSpPr>
            <p:spPr bwMode="auto">
              <a:xfrm>
                <a:off x="2737803" y="403861"/>
                <a:ext cx="350520" cy="266701"/>
              </a:xfrm>
              <a:custGeom>
                <a:avLst/>
                <a:gdLst>
                  <a:gd name="T0" fmla="*/ 41 w 46"/>
                  <a:gd name="T1" fmla="*/ 12 h 35"/>
                  <a:gd name="T2" fmla="*/ 44 w 46"/>
                  <a:gd name="T3" fmla="*/ 22 h 35"/>
                  <a:gd name="T4" fmla="*/ 42 w 46"/>
                  <a:gd name="T5" fmla="*/ 30 h 35"/>
                  <a:gd name="T6" fmla="*/ 33 w 46"/>
                  <a:gd name="T7" fmla="*/ 35 h 35"/>
                  <a:gd name="T8" fmla="*/ 31 w 46"/>
                  <a:gd name="T9" fmla="*/ 35 h 35"/>
                  <a:gd name="T10" fmla="*/ 28 w 46"/>
                  <a:gd name="T11" fmla="*/ 35 h 35"/>
                  <a:gd name="T12" fmla="*/ 26 w 46"/>
                  <a:gd name="T13" fmla="*/ 35 h 35"/>
                  <a:gd name="T14" fmla="*/ 24 w 46"/>
                  <a:gd name="T15" fmla="*/ 35 h 35"/>
                  <a:gd name="T16" fmla="*/ 21 w 46"/>
                  <a:gd name="T17" fmla="*/ 34 h 35"/>
                  <a:gd name="T18" fmla="*/ 20 w 46"/>
                  <a:gd name="T19" fmla="*/ 33 h 35"/>
                  <a:gd name="T20" fmla="*/ 19 w 46"/>
                  <a:gd name="T21" fmla="*/ 32 h 35"/>
                  <a:gd name="T22" fmla="*/ 19 w 46"/>
                  <a:gd name="T23" fmla="*/ 30 h 35"/>
                  <a:gd name="T24" fmla="*/ 20 w 46"/>
                  <a:gd name="T25" fmla="*/ 29 h 35"/>
                  <a:gd name="T26" fmla="*/ 20 w 46"/>
                  <a:gd name="T27" fmla="*/ 28 h 35"/>
                  <a:gd name="T28" fmla="*/ 17 w 46"/>
                  <a:gd name="T29" fmla="*/ 27 h 35"/>
                  <a:gd name="T30" fmla="*/ 16 w 46"/>
                  <a:gd name="T31" fmla="*/ 26 h 35"/>
                  <a:gd name="T32" fmla="*/ 14 w 46"/>
                  <a:gd name="T33" fmla="*/ 26 h 35"/>
                  <a:gd name="T34" fmla="*/ 12 w 46"/>
                  <a:gd name="T35" fmla="*/ 27 h 35"/>
                  <a:gd name="T36" fmla="*/ 10 w 46"/>
                  <a:gd name="T37" fmla="*/ 26 h 35"/>
                  <a:gd name="T38" fmla="*/ 10 w 46"/>
                  <a:gd name="T39" fmla="*/ 26 h 35"/>
                  <a:gd name="T40" fmla="*/ 8 w 46"/>
                  <a:gd name="T41" fmla="*/ 26 h 35"/>
                  <a:gd name="T42" fmla="*/ 6 w 46"/>
                  <a:gd name="T43" fmla="*/ 26 h 35"/>
                  <a:gd name="T44" fmla="*/ 5 w 46"/>
                  <a:gd name="T45" fmla="*/ 26 h 35"/>
                  <a:gd name="T46" fmla="*/ 2 w 46"/>
                  <a:gd name="T47" fmla="*/ 26 h 35"/>
                  <a:gd name="T48" fmla="*/ 0 w 46"/>
                  <a:gd name="T49" fmla="*/ 25 h 35"/>
                  <a:gd name="T50" fmla="*/ 0 w 46"/>
                  <a:gd name="T51" fmla="*/ 24 h 35"/>
                  <a:gd name="T52" fmla="*/ 0 w 46"/>
                  <a:gd name="T53" fmla="*/ 23 h 35"/>
                  <a:gd name="T54" fmla="*/ 0 w 46"/>
                  <a:gd name="T55" fmla="*/ 21 h 35"/>
                  <a:gd name="T56" fmla="*/ 1 w 46"/>
                  <a:gd name="T57" fmla="*/ 20 h 35"/>
                  <a:gd name="T58" fmla="*/ 2 w 46"/>
                  <a:gd name="T59" fmla="*/ 19 h 35"/>
                  <a:gd name="T60" fmla="*/ 4 w 46"/>
                  <a:gd name="T61" fmla="*/ 18 h 35"/>
                  <a:gd name="T62" fmla="*/ 6 w 46"/>
                  <a:gd name="T63" fmla="*/ 17 h 35"/>
                  <a:gd name="T64" fmla="*/ 6 w 46"/>
                  <a:gd name="T65" fmla="*/ 16 h 35"/>
                  <a:gd name="T66" fmla="*/ 7 w 46"/>
                  <a:gd name="T67" fmla="*/ 15 h 35"/>
                  <a:gd name="T68" fmla="*/ 7 w 46"/>
                  <a:gd name="T69" fmla="*/ 14 h 35"/>
                  <a:gd name="T70" fmla="*/ 11 w 46"/>
                  <a:gd name="T71" fmla="*/ 7 h 35"/>
                  <a:gd name="T72" fmla="*/ 14 w 46"/>
                  <a:gd name="T73" fmla="*/ 6 h 35"/>
                  <a:gd name="T74" fmla="*/ 16 w 46"/>
                  <a:gd name="T75" fmla="*/ 5 h 35"/>
                  <a:gd name="T76" fmla="*/ 20 w 46"/>
                  <a:gd name="T77" fmla="*/ 4 h 35"/>
                  <a:gd name="T78" fmla="*/ 22 w 46"/>
                  <a:gd name="T79" fmla="*/ 3 h 35"/>
                  <a:gd name="T80" fmla="*/ 23 w 46"/>
                  <a:gd name="T81" fmla="*/ 4 h 35"/>
                  <a:gd name="T82" fmla="*/ 25 w 46"/>
                  <a:gd name="T83" fmla="*/ 4 h 35"/>
                  <a:gd name="T84" fmla="*/ 26 w 46"/>
                  <a:gd name="T85" fmla="*/ 4 h 35"/>
                  <a:gd name="T86" fmla="*/ 27 w 46"/>
                  <a:gd name="T87" fmla="*/ 4 h 35"/>
                  <a:gd name="T88" fmla="*/ 28 w 46"/>
                  <a:gd name="T89" fmla="*/ 4 h 35"/>
                  <a:gd name="T90" fmla="*/ 30 w 46"/>
                  <a:gd name="T91" fmla="*/ 4 h 35"/>
                  <a:gd name="T92" fmla="*/ 31 w 46"/>
                  <a:gd name="T93" fmla="*/ 4 h 35"/>
                  <a:gd name="T94" fmla="*/ 32 w 46"/>
                  <a:gd name="T95" fmla="*/ 3 h 35"/>
                  <a:gd name="T96" fmla="*/ 33 w 46"/>
                  <a:gd name="T97" fmla="*/ 4 h 35"/>
                  <a:gd name="T98" fmla="*/ 34 w 46"/>
                  <a:gd name="T99" fmla="*/ 3 h 35"/>
                  <a:gd name="T100" fmla="*/ 34 w 46"/>
                  <a:gd name="T101" fmla="*/ 3 h 35"/>
                  <a:gd name="T102" fmla="*/ 35 w 46"/>
                  <a:gd name="T103" fmla="*/ 1 h 35"/>
                  <a:gd name="T104" fmla="*/ 36 w 46"/>
                  <a:gd name="T105" fmla="*/ 0 h 35"/>
                  <a:gd name="T106" fmla="*/ 43 w 46"/>
                  <a:gd name="T10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5">
                    <a:moveTo>
                      <a:pt x="43" y="4"/>
                    </a:moveTo>
                    <a:lnTo>
                      <a:pt x="42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4" y="12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2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5" y="32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IQ-D085_2"/>
              <p:cNvSpPr>
                <a:spLocks/>
              </p:cNvSpPr>
              <p:nvPr/>
            </p:nvSpPr>
            <p:spPr bwMode="auto">
              <a:xfrm>
                <a:off x="2981643" y="548639"/>
                <a:ext cx="396240" cy="396239"/>
              </a:xfrm>
              <a:custGeom>
                <a:avLst/>
                <a:gdLst>
                  <a:gd name="T0" fmla="*/ 24 w 52"/>
                  <a:gd name="T1" fmla="*/ 3 h 52"/>
                  <a:gd name="T2" fmla="*/ 36 w 52"/>
                  <a:gd name="T3" fmla="*/ 6 h 52"/>
                  <a:gd name="T4" fmla="*/ 36 w 52"/>
                  <a:gd name="T5" fmla="*/ 7 h 52"/>
                  <a:gd name="T6" fmla="*/ 37 w 52"/>
                  <a:gd name="T7" fmla="*/ 8 h 52"/>
                  <a:gd name="T8" fmla="*/ 38 w 52"/>
                  <a:gd name="T9" fmla="*/ 9 h 52"/>
                  <a:gd name="T10" fmla="*/ 37 w 52"/>
                  <a:gd name="T11" fmla="*/ 9 h 52"/>
                  <a:gd name="T12" fmla="*/ 38 w 52"/>
                  <a:gd name="T13" fmla="*/ 9 h 52"/>
                  <a:gd name="T14" fmla="*/ 38 w 52"/>
                  <a:gd name="T15" fmla="*/ 10 h 52"/>
                  <a:gd name="T16" fmla="*/ 39 w 52"/>
                  <a:gd name="T17" fmla="*/ 12 h 52"/>
                  <a:gd name="T18" fmla="*/ 38 w 52"/>
                  <a:gd name="T19" fmla="*/ 13 h 52"/>
                  <a:gd name="T20" fmla="*/ 36 w 52"/>
                  <a:gd name="T21" fmla="*/ 13 h 52"/>
                  <a:gd name="T22" fmla="*/ 36 w 52"/>
                  <a:gd name="T23" fmla="*/ 14 h 52"/>
                  <a:gd name="T24" fmla="*/ 35 w 52"/>
                  <a:gd name="T25" fmla="*/ 15 h 52"/>
                  <a:gd name="T26" fmla="*/ 37 w 52"/>
                  <a:gd name="T27" fmla="*/ 16 h 52"/>
                  <a:gd name="T28" fmla="*/ 37 w 52"/>
                  <a:gd name="T29" fmla="*/ 17 h 52"/>
                  <a:gd name="T30" fmla="*/ 38 w 52"/>
                  <a:gd name="T31" fmla="*/ 17 h 52"/>
                  <a:gd name="T32" fmla="*/ 38 w 52"/>
                  <a:gd name="T33" fmla="*/ 18 h 52"/>
                  <a:gd name="T34" fmla="*/ 40 w 52"/>
                  <a:gd name="T35" fmla="*/ 18 h 52"/>
                  <a:gd name="T36" fmla="*/ 52 w 52"/>
                  <a:gd name="T37" fmla="*/ 25 h 52"/>
                  <a:gd name="T38" fmla="*/ 48 w 52"/>
                  <a:gd name="T39" fmla="*/ 27 h 52"/>
                  <a:gd name="T40" fmla="*/ 48 w 52"/>
                  <a:gd name="T41" fmla="*/ 29 h 52"/>
                  <a:gd name="T42" fmla="*/ 46 w 52"/>
                  <a:gd name="T43" fmla="*/ 30 h 52"/>
                  <a:gd name="T44" fmla="*/ 44 w 52"/>
                  <a:gd name="T45" fmla="*/ 32 h 52"/>
                  <a:gd name="T46" fmla="*/ 42 w 52"/>
                  <a:gd name="T47" fmla="*/ 34 h 52"/>
                  <a:gd name="T48" fmla="*/ 41 w 52"/>
                  <a:gd name="T49" fmla="*/ 35 h 52"/>
                  <a:gd name="T50" fmla="*/ 39 w 52"/>
                  <a:gd name="T51" fmla="*/ 36 h 52"/>
                  <a:gd name="T52" fmla="*/ 38 w 52"/>
                  <a:gd name="T53" fmla="*/ 38 h 52"/>
                  <a:gd name="T54" fmla="*/ 37 w 52"/>
                  <a:gd name="T55" fmla="*/ 40 h 52"/>
                  <a:gd name="T56" fmla="*/ 36 w 52"/>
                  <a:gd name="T57" fmla="*/ 42 h 52"/>
                  <a:gd name="T58" fmla="*/ 36 w 52"/>
                  <a:gd name="T59" fmla="*/ 44 h 52"/>
                  <a:gd name="T60" fmla="*/ 35 w 52"/>
                  <a:gd name="T61" fmla="*/ 46 h 52"/>
                  <a:gd name="T62" fmla="*/ 34 w 52"/>
                  <a:gd name="T63" fmla="*/ 47 h 52"/>
                  <a:gd name="T64" fmla="*/ 31 w 52"/>
                  <a:gd name="T65" fmla="*/ 49 h 52"/>
                  <a:gd name="T66" fmla="*/ 29 w 52"/>
                  <a:gd name="T67" fmla="*/ 49 h 52"/>
                  <a:gd name="T68" fmla="*/ 26 w 52"/>
                  <a:gd name="T69" fmla="*/ 50 h 52"/>
                  <a:gd name="T70" fmla="*/ 23 w 52"/>
                  <a:gd name="T71" fmla="*/ 51 h 52"/>
                  <a:gd name="T72" fmla="*/ 21 w 52"/>
                  <a:gd name="T73" fmla="*/ 52 h 52"/>
                  <a:gd name="T74" fmla="*/ 21 w 52"/>
                  <a:gd name="T75" fmla="*/ 49 h 52"/>
                  <a:gd name="T76" fmla="*/ 18 w 52"/>
                  <a:gd name="T77" fmla="*/ 46 h 52"/>
                  <a:gd name="T78" fmla="*/ 18 w 52"/>
                  <a:gd name="T79" fmla="*/ 44 h 52"/>
                  <a:gd name="T80" fmla="*/ 17 w 52"/>
                  <a:gd name="T81" fmla="*/ 42 h 52"/>
                  <a:gd name="T82" fmla="*/ 17 w 52"/>
                  <a:gd name="T83" fmla="*/ 40 h 52"/>
                  <a:gd name="T84" fmla="*/ 17 w 52"/>
                  <a:gd name="T85" fmla="*/ 38 h 52"/>
                  <a:gd name="T86" fmla="*/ 14 w 52"/>
                  <a:gd name="T87" fmla="*/ 39 h 52"/>
                  <a:gd name="T88" fmla="*/ 14 w 52"/>
                  <a:gd name="T89" fmla="*/ 37 h 52"/>
                  <a:gd name="T90" fmla="*/ 13 w 52"/>
                  <a:gd name="T91" fmla="*/ 35 h 52"/>
                  <a:gd name="T92" fmla="*/ 11 w 52"/>
                  <a:gd name="T93" fmla="*/ 33 h 52"/>
                  <a:gd name="T94" fmla="*/ 10 w 52"/>
                  <a:gd name="T95" fmla="*/ 31 h 52"/>
                  <a:gd name="T96" fmla="*/ 8 w 52"/>
                  <a:gd name="T97" fmla="*/ 29 h 52"/>
                  <a:gd name="T98" fmla="*/ 6 w 52"/>
                  <a:gd name="T99" fmla="*/ 27 h 52"/>
                  <a:gd name="T100" fmla="*/ 6 w 52"/>
                  <a:gd name="T101" fmla="*/ 25 h 52"/>
                  <a:gd name="T102" fmla="*/ 5 w 52"/>
                  <a:gd name="T103" fmla="*/ 22 h 52"/>
                  <a:gd name="T104" fmla="*/ 2 w 52"/>
                  <a:gd name="T105" fmla="*/ 19 h 52"/>
                  <a:gd name="T106" fmla="*/ 1 w 52"/>
                  <a:gd name="T107" fmla="*/ 17 h 52"/>
                  <a:gd name="T108" fmla="*/ 11 w 52"/>
                  <a:gd name="T10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52">
                    <a:moveTo>
                      <a:pt x="12" y="3"/>
                    </a:moveTo>
                    <a:lnTo>
                      <a:pt x="14" y="3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4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IQ-D087_2"/>
              <p:cNvSpPr>
                <a:spLocks/>
              </p:cNvSpPr>
              <p:nvPr/>
            </p:nvSpPr>
            <p:spPr bwMode="auto">
              <a:xfrm>
                <a:off x="2593023" y="571500"/>
                <a:ext cx="594360" cy="670560"/>
              </a:xfrm>
              <a:custGeom>
                <a:avLst/>
                <a:gdLst>
                  <a:gd name="T0" fmla="*/ 19 w 78"/>
                  <a:gd name="T1" fmla="*/ 2 h 88"/>
                  <a:gd name="T2" fmla="*/ 21 w 78"/>
                  <a:gd name="T3" fmla="*/ 4 h 88"/>
                  <a:gd name="T4" fmla="*/ 25 w 78"/>
                  <a:gd name="T5" fmla="*/ 4 h 88"/>
                  <a:gd name="T6" fmla="*/ 28 w 78"/>
                  <a:gd name="T7" fmla="*/ 4 h 88"/>
                  <a:gd name="T8" fmla="*/ 29 w 78"/>
                  <a:gd name="T9" fmla="*/ 5 h 88"/>
                  <a:gd name="T10" fmla="*/ 33 w 78"/>
                  <a:gd name="T11" fmla="*/ 4 h 88"/>
                  <a:gd name="T12" fmla="*/ 36 w 78"/>
                  <a:gd name="T13" fmla="*/ 5 h 88"/>
                  <a:gd name="T14" fmla="*/ 39 w 78"/>
                  <a:gd name="T15" fmla="*/ 6 h 88"/>
                  <a:gd name="T16" fmla="*/ 38 w 78"/>
                  <a:gd name="T17" fmla="*/ 8 h 88"/>
                  <a:gd name="T18" fmla="*/ 39 w 78"/>
                  <a:gd name="T19" fmla="*/ 11 h 88"/>
                  <a:gd name="T20" fmla="*/ 42 w 78"/>
                  <a:gd name="T21" fmla="*/ 13 h 88"/>
                  <a:gd name="T22" fmla="*/ 46 w 78"/>
                  <a:gd name="T23" fmla="*/ 13 h 88"/>
                  <a:gd name="T24" fmla="*/ 51 w 78"/>
                  <a:gd name="T25" fmla="*/ 13 h 88"/>
                  <a:gd name="T26" fmla="*/ 51 w 78"/>
                  <a:gd name="T27" fmla="*/ 15 h 88"/>
                  <a:gd name="T28" fmla="*/ 54 w 78"/>
                  <a:gd name="T29" fmla="*/ 18 h 88"/>
                  <a:gd name="T30" fmla="*/ 57 w 78"/>
                  <a:gd name="T31" fmla="*/ 20 h 88"/>
                  <a:gd name="T32" fmla="*/ 57 w 78"/>
                  <a:gd name="T33" fmla="*/ 22 h 88"/>
                  <a:gd name="T34" fmla="*/ 57 w 78"/>
                  <a:gd name="T35" fmla="*/ 24 h 88"/>
                  <a:gd name="T36" fmla="*/ 59 w 78"/>
                  <a:gd name="T37" fmla="*/ 28 h 88"/>
                  <a:gd name="T38" fmla="*/ 62 w 78"/>
                  <a:gd name="T39" fmla="*/ 29 h 88"/>
                  <a:gd name="T40" fmla="*/ 62 w 78"/>
                  <a:gd name="T41" fmla="*/ 31 h 88"/>
                  <a:gd name="T42" fmla="*/ 65 w 78"/>
                  <a:gd name="T43" fmla="*/ 32 h 88"/>
                  <a:gd name="T44" fmla="*/ 65 w 78"/>
                  <a:gd name="T45" fmla="*/ 34 h 88"/>
                  <a:gd name="T46" fmla="*/ 66 w 78"/>
                  <a:gd name="T47" fmla="*/ 36 h 88"/>
                  <a:gd name="T48" fmla="*/ 69 w 78"/>
                  <a:gd name="T49" fmla="*/ 36 h 88"/>
                  <a:gd name="T50" fmla="*/ 67 w 78"/>
                  <a:gd name="T51" fmla="*/ 38 h 88"/>
                  <a:gd name="T52" fmla="*/ 68 w 78"/>
                  <a:gd name="T53" fmla="*/ 40 h 88"/>
                  <a:gd name="T54" fmla="*/ 68 w 78"/>
                  <a:gd name="T55" fmla="*/ 42 h 88"/>
                  <a:gd name="T56" fmla="*/ 71 w 78"/>
                  <a:gd name="T57" fmla="*/ 45 h 88"/>
                  <a:gd name="T58" fmla="*/ 72 w 78"/>
                  <a:gd name="T59" fmla="*/ 48 h 88"/>
                  <a:gd name="T60" fmla="*/ 73 w 78"/>
                  <a:gd name="T61" fmla="*/ 49 h 88"/>
                  <a:gd name="T62" fmla="*/ 73 w 78"/>
                  <a:gd name="T63" fmla="*/ 52 h 88"/>
                  <a:gd name="T64" fmla="*/ 77 w 78"/>
                  <a:gd name="T65" fmla="*/ 58 h 88"/>
                  <a:gd name="T66" fmla="*/ 72 w 78"/>
                  <a:gd name="T67" fmla="*/ 66 h 88"/>
                  <a:gd name="T68" fmla="*/ 70 w 78"/>
                  <a:gd name="T69" fmla="*/ 67 h 88"/>
                  <a:gd name="T70" fmla="*/ 70 w 78"/>
                  <a:gd name="T71" fmla="*/ 70 h 88"/>
                  <a:gd name="T72" fmla="*/ 69 w 78"/>
                  <a:gd name="T73" fmla="*/ 74 h 88"/>
                  <a:gd name="T74" fmla="*/ 65 w 78"/>
                  <a:gd name="T75" fmla="*/ 76 h 88"/>
                  <a:gd name="T76" fmla="*/ 62 w 78"/>
                  <a:gd name="T77" fmla="*/ 81 h 88"/>
                  <a:gd name="T78" fmla="*/ 58 w 78"/>
                  <a:gd name="T79" fmla="*/ 82 h 88"/>
                  <a:gd name="T80" fmla="*/ 51 w 78"/>
                  <a:gd name="T81" fmla="*/ 85 h 88"/>
                  <a:gd name="T82" fmla="*/ 49 w 78"/>
                  <a:gd name="T83" fmla="*/ 86 h 88"/>
                  <a:gd name="T84" fmla="*/ 47 w 78"/>
                  <a:gd name="T85" fmla="*/ 88 h 88"/>
                  <a:gd name="T86" fmla="*/ 51 w 78"/>
                  <a:gd name="T87" fmla="*/ 77 h 88"/>
                  <a:gd name="T88" fmla="*/ 46 w 78"/>
                  <a:gd name="T89" fmla="*/ 65 h 88"/>
                  <a:gd name="T90" fmla="*/ 32 w 78"/>
                  <a:gd name="T91" fmla="*/ 59 h 88"/>
                  <a:gd name="T92" fmla="*/ 15 w 78"/>
                  <a:gd name="T93" fmla="*/ 57 h 88"/>
                  <a:gd name="T94" fmla="*/ 14 w 78"/>
                  <a:gd name="T95" fmla="*/ 72 h 88"/>
                  <a:gd name="T96" fmla="*/ 3 w 78"/>
                  <a:gd name="T97" fmla="*/ 58 h 88"/>
                  <a:gd name="T98" fmla="*/ 3 w 78"/>
                  <a:gd name="T99" fmla="*/ 40 h 88"/>
                  <a:gd name="T100" fmla="*/ 15 w 78"/>
                  <a:gd name="T101" fmla="*/ 28 h 88"/>
                  <a:gd name="T102" fmla="*/ 20 w 78"/>
                  <a:gd name="T103" fmla="*/ 13 h 88"/>
                  <a:gd name="T104" fmla="*/ 13 w 78"/>
                  <a:gd name="T105" fmla="*/ 6 h 88"/>
                  <a:gd name="T106" fmla="*/ 13 w 78"/>
                  <a:gd name="T107" fmla="*/ 4 h 88"/>
                  <a:gd name="T108" fmla="*/ 13 w 78"/>
                  <a:gd name="T109" fmla="*/ 3 h 88"/>
                  <a:gd name="T110" fmla="*/ 14 w 78"/>
                  <a:gd name="T111" fmla="*/ 1 h 88"/>
                  <a:gd name="T112" fmla="*/ 15 w 78"/>
                  <a:gd name="T113" fmla="*/ 1 h 88"/>
                  <a:gd name="T114" fmla="*/ 16 w 78"/>
                  <a:gd name="T115" fmla="*/ 0 h 88"/>
                  <a:gd name="T116" fmla="*/ 19 w 78"/>
                  <a:gd name="T1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19" y="0"/>
                    </a:move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7" y="37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4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4" y="54"/>
                    </a:lnTo>
                    <a:lnTo>
                      <a:pt x="77" y="54"/>
                    </a:lnTo>
                    <a:lnTo>
                      <a:pt x="78" y="56"/>
                    </a:lnTo>
                    <a:lnTo>
                      <a:pt x="78" y="57"/>
                    </a:lnTo>
                    <a:lnTo>
                      <a:pt x="77" y="58"/>
                    </a:lnTo>
                    <a:lnTo>
                      <a:pt x="75" y="60"/>
                    </a:lnTo>
                    <a:lnTo>
                      <a:pt x="73" y="60"/>
                    </a:lnTo>
                    <a:lnTo>
                      <a:pt x="72" y="62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7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48" y="80"/>
                    </a:lnTo>
                    <a:lnTo>
                      <a:pt x="49" y="78"/>
                    </a:lnTo>
                    <a:lnTo>
                      <a:pt x="51" y="77"/>
                    </a:lnTo>
                    <a:lnTo>
                      <a:pt x="53" y="75"/>
                    </a:lnTo>
                    <a:lnTo>
                      <a:pt x="49" y="74"/>
                    </a:lnTo>
                    <a:lnTo>
                      <a:pt x="45" y="74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6" y="68"/>
                    </a:lnTo>
                    <a:lnTo>
                      <a:pt x="46" y="65"/>
                    </a:lnTo>
                    <a:lnTo>
                      <a:pt x="44" y="64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7" y="58"/>
                    </a:lnTo>
                    <a:lnTo>
                      <a:pt x="32" y="59"/>
                    </a:lnTo>
                    <a:lnTo>
                      <a:pt x="31" y="57"/>
                    </a:lnTo>
                    <a:lnTo>
                      <a:pt x="29" y="55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15" y="57"/>
                    </a:lnTo>
                    <a:lnTo>
                      <a:pt x="13" y="56"/>
                    </a:lnTo>
                    <a:lnTo>
                      <a:pt x="10" y="57"/>
                    </a:lnTo>
                    <a:lnTo>
                      <a:pt x="11" y="63"/>
                    </a:lnTo>
                    <a:lnTo>
                      <a:pt x="13" y="67"/>
                    </a:lnTo>
                    <a:lnTo>
                      <a:pt x="17" y="69"/>
                    </a:lnTo>
                    <a:lnTo>
                      <a:pt x="17" y="72"/>
                    </a:lnTo>
                    <a:lnTo>
                      <a:pt x="14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7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1" y="55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6" y="40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0" y="22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IQ-D090_2"/>
              <p:cNvSpPr>
                <a:spLocks/>
              </p:cNvSpPr>
              <p:nvPr/>
            </p:nvSpPr>
            <p:spPr bwMode="auto">
              <a:xfrm>
                <a:off x="2097723" y="213360"/>
                <a:ext cx="731520" cy="777240"/>
              </a:xfrm>
              <a:custGeom>
                <a:avLst/>
                <a:gdLst>
                  <a:gd name="T0" fmla="*/ 91 w 96"/>
                  <a:gd name="T1" fmla="*/ 40 h 102"/>
                  <a:gd name="T2" fmla="*/ 90 w 96"/>
                  <a:gd name="T3" fmla="*/ 41 h 102"/>
                  <a:gd name="T4" fmla="*/ 88 w 96"/>
                  <a:gd name="T5" fmla="*/ 43 h 102"/>
                  <a:gd name="T6" fmla="*/ 86 w 96"/>
                  <a:gd name="T7" fmla="*/ 45 h 102"/>
                  <a:gd name="T8" fmla="*/ 84 w 96"/>
                  <a:gd name="T9" fmla="*/ 47 h 102"/>
                  <a:gd name="T10" fmla="*/ 82 w 96"/>
                  <a:gd name="T11" fmla="*/ 47 h 102"/>
                  <a:gd name="T12" fmla="*/ 80 w 96"/>
                  <a:gd name="T13" fmla="*/ 47 h 102"/>
                  <a:gd name="T14" fmla="*/ 79 w 96"/>
                  <a:gd name="T15" fmla="*/ 48 h 102"/>
                  <a:gd name="T16" fmla="*/ 78 w 96"/>
                  <a:gd name="T17" fmla="*/ 49 h 102"/>
                  <a:gd name="T18" fmla="*/ 78 w 96"/>
                  <a:gd name="T19" fmla="*/ 51 h 102"/>
                  <a:gd name="T20" fmla="*/ 78 w 96"/>
                  <a:gd name="T21" fmla="*/ 53 h 102"/>
                  <a:gd name="T22" fmla="*/ 80 w 96"/>
                  <a:gd name="T23" fmla="*/ 55 h 102"/>
                  <a:gd name="T24" fmla="*/ 76 w 96"/>
                  <a:gd name="T25" fmla="*/ 63 h 102"/>
                  <a:gd name="T26" fmla="*/ 73 w 96"/>
                  <a:gd name="T27" fmla="*/ 81 h 102"/>
                  <a:gd name="T28" fmla="*/ 65 w 96"/>
                  <a:gd name="T29" fmla="*/ 98 h 102"/>
                  <a:gd name="T30" fmla="*/ 56 w 96"/>
                  <a:gd name="T31" fmla="*/ 82 h 102"/>
                  <a:gd name="T32" fmla="*/ 44 w 96"/>
                  <a:gd name="T33" fmla="*/ 59 h 102"/>
                  <a:gd name="T34" fmla="*/ 34 w 96"/>
                  <a:gd name="T35" fmla="*/ 56 h 102"/>
                  <a:gd name="T36" fmla="*/ 19 w 96"/>
                  <a:gd name="T37" fmla="*/ 47 h 102"/>
                  <a:gd name="T38" fmla="*/ 2 w 96"/>
                  <a:gd name="T39" fmla="*/ 43 h 102"/>
                  <a:gd name="T40" fmla="*/ 9 w 96"/>
                  <a:gd name="T41" fmla="*/ 37 h 102"/>
                  <a:gd name="T42" fmla="*/ 13 w 96"/>
                  <a:gd name="T43" fmla="*/ 34 h 102"/>
                  <a:gd name="T44" fmla="*/ 16 w 96"/>
                  <a:gd name="T45" fmla="*/ 32 h 102"/>
                  <a:gd name="T46" fmla="*/ 16 w 96"/>
                  <a:gd name="T47" fmla="*/ 31 h 102"/>
                  <a:gd name="T48" fmla="*/ 22 w 96"/>
                  <a:gd name="T49" fmla="*/ 26 h 102"/>
                  <a:gd name="T50" fmla="*/ 24 w 96"/>
                  <a:gd name="T51" fmla="*/ 23 h 102"/>
                  <a:gd name="T52" fmla="*/ 36 w 96"/>
                  <a:gd name="T53" fmla="*/ 13 h 102"/>
                  <a:gd name="T54" fmla="*/ 37 w 96"/>
                  <a:gd name="T55" fmla="*/ 11 h 102"/>
                  <a:gd name="T56" fmla="*/ 40 w 96"/>
                  <a:gd name="T57" fmla="*/ 10 h 102"/>
                  <a:gd name="T58" fmla="*/ 43 w 96"/>
                  <a:gd name="T59" fmla="*/ 8 h 102"/>
                  <a:gd name="T60" fmla="*/ 43 w 96"/>
                  <a:gd name="T61" fmla="*/ 6 h 102"/>
                  <a:gd name="T62" fmla="*/ 50 w 96"/>
                  <a:gd name="T63" fmla="*/ 1 h 102"/>
                  <a:gd name="T64" fmla="*/ 51 w 96"/>
                  <a:gd name="T65" fmla="*/ 2 h 102"/>
                  <a:gd name="T66" fmla="*/ 53 w 96"/>
                  <a:gd name="T67" fmla="*/ 4 h 102"/>
                  <a:gd name="T68" fmla="*/ 53 w 96"/>
                  <a:gd name="T69" fmla="*/ 5 h 102"/>
                  <a:gd name="T70" fmla="*/ 54 w 96"/>
                  <a:gd name="T71" fmla="*/ 6 h 102"/>
                  <a:gd name="T72" fmla="*/ 55 w 96"/>
                  <a:gd name="T73" fmla="*/ 8 h 102"/>
                  <a:gd name="T74" fmla="*/ 57 w 96"/>
                  <a:gd name="T75" fmla="*/ 9 h 102"/>
                  <a:gd name="T76" fmla="*/ 58 w 96"/>
                  <a:gd name="T77" fmla="*/ 9 h 102"/>
                  <a:gd name="T78" fmla="*/ 59 w 96"/>
                  <a:gd name="T79" fmla="*/ 10 h 102"/>
                  <a:gd name="T80" fmla="*/ 61 w 96"/>
                  <a:gd name="T81" fmla="*/ 11 h 102"/>
                  <a:gd name="T82" fmla="*/ 62 w 96"/>
                  <a:gd name="T83" fmla="*/ 9 h 102"/>
                  <a:gd name="T84" fmla="*/ 62 w 96"/>
                  <a:gd name="T85" fmla="*/ 8 h 102"/>
                  <a:gd name="T86" fmla="*/ 63 w 96"/>
                  <a:gd name="T87" fmla="*/ 8 h 102"/>
                  <a:gd name="T88" fmla="*/ 64 w 96"/>
                  <a:gd name="T89" fmla="*/ 9 h 102"/>
                  <a:gd name="T90" fmla="*/ 63 w 96"/>
                  <a:gd name="T91" fmla="*/ 10 h 102"/>
                  <a:gd name="T92" fmla="*/ 62 w 96"/>
                  <a:gd name="T93" fmla="*/ 12 h 102"/>
                  <a:gd name="T94" fmla="*/ 62 w 96"/>
                  <a:gd name="T95" fmla="*/ 14 h 102"/>
                  <a:gd name="T96" fmla="*/ 64 w 96"/>
                  <a:gd name="T97" fmla="*/ 13 h 102"/>
                  <a:gd name="T98" fmla="*/ 64 w 96"/>
                  <a:gd name="T99" fmla="*/ 15 h 102"/>
                  <a:gd name="T100" fmla="*/ 62 w 96"/>
                  <a:gd name="T101" fmla="*/ 16 h 102"/>
                  <a:gd name="T102" fmla="*/ 63 w 96"/>
                  <a:gd name="T103" fmla="*/ 17 h 102"/>
                  <a:gd name="T104" fmla="*/ 65 w 96"/>
                  <a:gd name="T105" fmla="*/ 18 h 102"/>
                  <a:gd name="T106" fmla="*/ 64 w 96"/>
                  <a:gd name="T107" fmla="*/ 18 h 102"/>
                  <a:gd name="T108" fmla="*/ 64 w 96"/>
                  <a:gd name="T109" fmla="*/ 21 h 102"/>
                  <a:gd name="T110" fmla="*/ 76 w 96"/>
                  <a:gd name="T111" fmla="*/ 25 h 102"/>
                  <a:gd name="T112" fmla="*/ 85 w 96"/>
                  <a:gd name="T113" fmla="*/ 30 h 102"/>
                  <a:gd name="T114" fmla="*/ 95 w 96"/>
                  <a:gd name="T11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" h="102">
                    <a:moveTo>
                      <a:pt x="95" y="32"/>
                    </a:moveTo>
                    <a:lnTo>
                      <a:pt x="96" y="32"/>
                    </a:lnTo>
                    <a:lnTo>
                      <a:pt x="96" y="35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5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5" y="60"/>
                    </a:lnTo>
                    <a:lnTo>
                      <a:pt x="84" y="60"/>
                    </a:lnTo>
                    <a:lnTo>
                      <a:pt x="80" y="63"/>
                    </a:lnTo>
                    <a:lnTo>
                      <a:pt x="79" y="62"/>
                    </a:lnTo>
                    <a:lnTo>
                      <a:pt x="76" y="63"/>
                    </a:lnTo>
                    <a:lnTo>
                      <a:pt x="75" y="69"/>
                    </a:lnTo>
                    <a:lnTo>
                      <a:pt x="80" y="71"/>
                    </a:lnTo>
                    <a:lnTo>
                      <a:pt x="80" y="75"/>
                    </a:lnTo>
                    <a:lnTo>
                      <a:pt x="78" y="76"/>
                    </a:lnTo>
                    <a:lnTo>
                      <a:pt x="77" y="78"/>
                    </a:lnTo>
                    <a:lnTo>
                      <a:pt x="74" y="79"/>
                    </a:lnTo>
                    <a:lnTo>
                      <a:pt x="73" y="81"/>
                    </a:lnTo>
                    <a:lnTo>
                      <a:pt x="72" y="85"/>
                    </a:lnTo>
                    <a:lnTo>
                      <a:pt x="71" y="87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6" y="94"/>
                    </a:lnTo>
                    <a:lnTo>
                      <a:pt x="65" y="98"/>
                    </a:lnTo>
                    <a:lnTo>
                      <a:pt x="66" y="102"/>
                    </a:lnTo>
                    <a:lnTo>
                      <a:pt x="63" y="102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59" y="90"/>
                    </a:lnTo>
                    <a:lnTo>
                      <a:pt x="58" y="85"/>
                    </a:lnTo>
                    <a:lnTo>
                      <a:pt x="56" y="82"/>
                    </a:lnTo>
                    <a:lnTo>
                      <a:pt x="56" y="75"/>
                    </a:lnTo>
                    <a:lnTo>
                      <a:pt x="55" y="68"/>
                    </a:lnTo>
                    <a:lnTo>
                      <a:pt x="54" y="65"/>
                    </a:lnTo>
                    <a:lnTo>
                      <a:pt x="53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8" y="53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29" y="52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6" y="42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4" y="21"/>
                    </a:lnTo>
                    <a:lnTo>
                      <a:pt x="65" y="22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4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2" y="27"/>
                    </a:lnTo>
                    <a:lnTo>
                      <a:pt x="82" y="28"/>
                    </a:lnTo>
                    <a:lnTo>
                      <a:pt x="84" y="29"/>
                    </a:lnTo>
                    <a:lnTo>
                      <a:pt x="85" y="30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5" y="3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IQ-D050_2"/>
              <p:cNvSpPr>
                <a:spLocks/>
              </p:cNvSpPr>
              <p:nvPr/>
            </p:nvSpPr>
            <p:spPr bwMode="auto">
              <a:xfrm>
                <a:off x="2486343" y="198120"/>
                <a:ext cx="525780" cy="266700"/>
              </a:xfrm>
              <a:custGeom>
                <a:avLst/>
                <a:gdLst>
                  <a:gd name="T0" fmla="*/ 68 w 69"/>
                  <a:gd name="T1" fmla="*/ 30 h 35"/>
                  <a:gd name="T2" fmla="*/ 66 w 69"/>
                  <a:gd name="T3" fmla="*/ 30 h 35"/>
                  <a:gd name="T4" fmla="*/ 65 w 69"/>
                  <a:gd name="T5" fmla="*/ 30 h 35"/>
                  <a:gd name="T6" fmla="*/ 64 w 69"/>
                  <a:gd name="T7" fmla="*/ 31 h 35"/>
                  <a:gd name="T8" fmla="*/ 62 w 69"/>
                  <a:gd name="T9" fmla="*/ 31 h 35"/>
                  <a:gd name="T10" fmla="*/ 60 w 69"/>
                  <a:gd name="T11" fmla="*/ 31 h 35"/>
                  <a:gd name="T12" fmla="*/ 58 w 69"/>
                  <a:gd name="T13" fmla="*/ 31 h 35"/>
                  <a:gd name="T14" fmla="*/ 56 w 69"/>
                  <a:gd name="T15" fmla="*/ 31 h 35"/>
                  <a:gd name="T16" fmla="*/ 53 w 69"/>
                  <a:gd name="T17" fmla="*/ 31 h 35"/>
                  <a:gd name="T18" fmla="*/ 48 w 69"/>
                  <a:gd name="T19" fmla="*/ 32 h 35"/>
                  <a:gd name="T20" fmla="*/ 45 w 69"/>
                  <a:gd name="T21" fmla="*/ 33 h 35"/>
                  <a:gd name="T22" fmla="*/ 38 w 69"/>
                  <a:gd name="T23" fmla="*/ 34 h 35"/>
                  <a:gd name="T24" fmla="*/ 30 w 69"/>
                  <a:gd name="T25" fmla="*/ 28 h 35"/>
                  <a:gd name="T26" fmla="*/ 21 w 69"/>
                  <a:gd name="T27" fmla="*/ 27 h 35"/>
                  <a:gd name="T28" fmla="*/ 11 w 69"/>
                  <a:gd name="T29" fmla="*/ 21 h 35"/>
                  <a:gd name="T30" fmla="*/ 13 w 69"/>
                  <a:gd name="T31" fmla="*/ 21 h 35"/>
                  <a:gd name="T32" fmla="*/ 14 w 69"/>
                  <a:gd name="T33" fmla="*/ 20 h 35"/>
                  <a:gd name="T34" fmla="*/ 13 w 69"/>
                  <a:gd name="T35" fmla="*/ 19 h 35"/>
                  <a:gd name="T36" fmla="*/ 11 w 69"/>
                  <a:gd name="T37" fmla="*/ 18 h 35"/>
                  <a:gd name="T38" fmla="*/ 12 w 69"/>
                  <a:gd name="T39" fmla="*/ 17 h 35"/>
                  <a:gd name="T40" fmla="*/ 13 w 69"/>
                  <a:gd name="T41" fmla="*/ 16 h 35"/>
                  <a:gd name="T42" fmla="*/ 13 w 69"/>
                  <a:gd name="T43" fmla="*/ 15 h 35"/>
                  <a:gd name="T44" fmla="*/ 11 w 69"/>
                  <a:gd name="T45" fmla="*/ 16 h 35"/>
                  <a:gd name="T46" fmla="*/ 11 w 69"/>
                  <a:gd name="T47" fmla="*/ 14 h 35"/>
                  <a:gd name="T48" fmla="*/ 11 w 69"/>
                  <a:gd name="T49" fmla="*/ 13 h 35"/>
                  <a:gd name="T50" fmla="*/ 12 w 69"/>
                  <a:gd name="T51" fmla="*/ 11 h 35"/>
                  <a:gd name="T52" fmla="*/ 12 w 69"/>
                  <a:gd name="T53" fmla="*/ 11 h 35"/>
                  <a:gd name="T54" fmla="*/ 11 w 69"/>
                  <a:gd name="T55" fmla="*/ 10 h 35"/>
                  <a:gd name="T56" fmla="*/ 11 w 69"/>
                  <a:gd name="T57" fmla="*/ 10 h 35"/>
                  <a:gd name="T58" fmla="*/ 11 w 69"/>
                  <a:gd name="T59" fmla="*/ 12 h 35"/>
                  <a:gd name="T60" fmla="*/ 10 w 69"/>
                  <a:gd name="T61" fmla="*/ 13 h 35"/>
                  <a:gd name="T62" fmla="*/ 8 w 69"/>
                  <a:gd name="T63" fmla="*/ 12 h 35"/>
                  <a:gd name="T64" fmla="*/ 7 w 69"/>
                  <a:gd name="T65" fmla="*/ 11 h 35"/>
                  <a:gd name="T66" fmla="*/ 6 w 69"/>
                  <a:gd name="T67" fmla="*/ 11 h 35"/>
                  <a:gd name="T68" fmla="*/ 6 w 69"/>
                  <a:gd name="T69" fmla="*/ 10 h 35"/>
                  <a:gd name="T70" fmla="*/ 4 w 69"/>
                  <a:gd name="T71" fmla="*/ 9 h 35"/>
                  <a:gd name="T72" fmla="*/ 3 w 69"/>
                  <a:gd name="T73" fmla="*/ 8 h 35"/>
                  <a:gd name="T74" fmla="*/ 2 w 69"/>
                  <a:gd name="T75" fmla="*/ 7 h 35"/>
                  <a:gd name="T76" fmla="*/ 2 w 69"/>
                  <a:gd name="T77" fmla="*/ 6 h 35"/>
                  <a:gd name="T78" fmla="*/ 1 w 69"/>
                  <a:gd name="T79" fmla="*/ 5 h 35"/>
                  <a:gd name="T80" fmla="*/ 3 w 69"/>
                  <a:gd name="T81" fmla="*/ 3 h 35"/>
                  <a:gd name="T82" fmla="*/ 8 w 69"/>
                  <a:gd name="T83" fmla="*/ 0 h 35"/>
                  <a:gd name="T84" fmla="*/ 21 w 69"/>
                  <a:gd name="T85" fmla="*/ 1 h 35"/>
                  <a:gd name="T86" fmla="*/ 30 w 69"/>
                  <a:gd name="T87" fmla="*/ 4 h 35"/>
                  <a:gd name="T88" fmla="*/ 39 w 69"/>
                  <a:gd name="T89" fmla="*/ 6 h 35"/>
                  <a:gd name="T90" fmla="*/ 43 w 69"/>
                  <a:gd name="T91" fmla="*/ 8 h 35"/>
                  <a:gd name="T92" fmla="*/ 43 w 69"/>
                  <a:gd name="T93" fmla="*/ 11 h 35"/>
                  <a:gd name="T94" fmla="*/ 46 w 69"/>
                  <a:gd name="T95" fmla="*/ 14 h 35"/>
                  <a:gd name="T96" fmla="*/ 48 w 69"/>
                  <a:gd name="T97" fmla="*/ 16 h 35"/>
                  <a:gd name="T98" fmla="*/ 49 w 69"/>
                  <a:gd name="T99" fmla="*/ 17 h 35"/>
                  <a:gd name="T100" fmla="*/ 47 w 69"/>
                  <a:gd name="T101" fmla="*/ 20 h 35"/>
                  <a:gd name="T102" fmla="*/ 48 w 69"/>
                  <a:gd name="T103" fmla="*/ 21 h 35"/>
                  <a:gd name="T104" fmla="*/ 49 w 69"/>
                  <a:gd name="T105" fmla="*/ 22 h 35"/>
                  <a:gd name="T106" fmla="*/ 53 w 69"/>
                  <a:gd name="T107" fmla="*/ 24 h 35"/>
                  <a:gd name="T108" fmla="*/ 58 w 69"/>
                  <a:gd name="T109" fmla="*/ 25 h 35"/>
                  <a:gd name="T110" fmla="*/ 63 w 69"/>
                  <a:gd name="T111" fmla="*/ 25 h 35"/>
                  <a:gd name="T112" fmla="*/ 65 w 69"/>
                  <a:gd name="T113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" h="35">
                    <a:moveTo>
                      <a:pt x="69" y="27"/>
                    </a:moveTo>
                    <a:lnTo>
                      <a:pt x="69" y="27"/>
                    </a:lnTo>
                    <a:lnTo>
                      <a:pt x="68" y="28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38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7" y="26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4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IQ-D049_2"/>
              <p:cNvSpPr>
                <a:spLocks/>
              </p:cNvSpPr>
              <p:nvPr/>
            </p:nvSpPr>
            <p:spPr bwMode="auto">
              <a:xfrm>
                <a:off x="2783523" y="175260"/>
                <a:ext cx="335280" cy="228600"/>
              </a:xfrm>
              <a:custGeom>
                <a:avLst/>
                <a:gdLst>
                  <a:gd name="T0" fmla="*/ 29 w 44"/>
                  <a:gd name="T1" fmla="*/ 30 h 30"/>
                  <a:gd name="T2" fmla="*/ 25 w 44"/>
                  <a:gd name="T3" fmla="*/ 28 h 30"/>
                  <a:gd name="T4" fmla="*/ 21 w 44"/>
                  <a:gd name="T5" fmla="*/ 28 h 30"/>
                  <a:gd name="T6" fmla="*/ 16 w 44"/>
                  <a:gd name="T7" fmla="*/ 27 h 30"/>
                  <a:gd name="T8" fmla="*/ 11 w 44"/>
                  <a:gd name="T9" fmla="*/ 26 h 30"/>
                  <a:gd name="T10" fmla="*/ 9 w 44"/>
                  <a:gd name="T11" fmla="*/ 25 h 30"/>
                  <a:gd name="T12" fmla="*/ 9 w 44"/>
                  <a:gd name="T13" fmla="*/ 24 h 30"/>
                  <a:gd name="T14" fmla="*/ 10 w 44"/>
                  <a:gd name="T15" fmla="*/ 22 h 30"/>
                  <a:gd name="T16" fmla="*/ 8 w 44"/>
                  <a:gd name="T17" fmla="*/ 19 h 30"/>
                  <a:gd name="T18" fmla="*/ 9 w 44"/>
                  <a:gd name="T19" fmla="*/ 17 h 30"/>
                  <a:gd name="T20" fmla="*/ 4 w 44"/>
                  <a:gd name="T21" fmla="*/ 15 h 30"/>
                  <a:gd name="T22" fmla="*/ 4 w 44"/>
                  <a:gd name="T23" fmla="*/ 12 h 30"/>
                  <a:gd name="T24" fmla="*/ 2 w 44"/>
                  <a:gd name="T25" fmla="*/ 10 h 30"/>
                  <a:gd name="T26" fmla="*/ 4 w 44"/>
                  <a:gd name="T27" fmla="*/ 8 h 30"/>
                  <a:gd name="T28" fmla="*/ 3 w 44"/>
                  <a:gd name="T29" fmla="*/ 6 h 30"/>
                  <a:gd name="T30" fmla="*/ 0 w 44"/>
                  <a:gd name="T31" fmla="*/ 4 h 30"/>
                  <a:gd name="T32" fmla="*/ 2 w 44"/>
                  <a:gd name="T33" fmla="*/ 3 h 30"/>
                  <a:gd name="T34" fmla="*/ 4 w 44"/>
                  <a:gd name="T35" fmla="*/ 4 h 30"/>
                  <a:gd name="T36" fmla="*/ 6 w 44"/>
                  <a:gd name="T37" fmla="*/ 4 h 30"/>
                  <a:gd name="T38" fmla="*/ 9 w 44"/>
                  <a:gd name="T39" fmla="*/ 3 h 30"/>
                  <a:gd name="T40" fmla="*/ 11 w 44"/>
                  <a:gd name="T41" fmla="*/ 4 h 30"/>
                  <a:gd name="T42" fmla="*/ 12 w 44"/>
                  <a:gd name="T43" fmla="*/ 2 h 30"/>
                  <a:gd name="T44" fmla="*/ 15 w 44"/>
                  <a:gd name="T45" fmla="*/ 1 h 30"/>
                  <a:gd name="T46" fmla="*/ 16 w 44"/>
                  <a:gd name="T47" fmla="*/ 1 h 30"/>
                  <a:gd name="T48" fmla="*/ 18 w 44"/>
                  <a:gd name="T49" fmla="*/ 1 h 30"/>
                  <a:gd name="T50" fmla="*/ 19 w 44"/>
                  <a:gd name="T51" fmla="*/ 2 h 30"/>
                  <a:gd name="T52" fmla="*/ 19 w 44"/>
                  <a:gd name="T53" fmla="*/ 2 h 30"/>
                  <a:gd name="T54" fmla="*/ 20 w 44"/>
                  <a:gd name="T55" fmla="*/ 2 h 30"/>
                  <a:gd name="T56" fmla="*/ 21 w 44"/>
                  <a:gd name="T57" fmla="*/ 2 h 30"/>
                  <a:gd name="T58" fmla="*/ 21 w 44"/>
                  <a:gd name="T59" fmla="*/ 2 h 30"/>
                  <a:gd name="T60" fmla="*/ 20 w 44"/>
                  <a:gd name="T61" fmla="*/ 1 h 30"/>
                  <a:gd name="T62" fmla="*/ 21 w 44"/>
                  <a:gd name="T63" fmla="*/ 2 h 30"/>
                  <a:gd name="T64" fmla="*/ 23 w 44"/>
                  <a:gd name="T65" fmla="*/ 2 h 30"/>
                  <a:gd name="T66" fmla="*/ 23 w 44"/>
                  <a:gd name="T67" fmla="*/ 1 h 30"/>
                  <a:gd name="T68" fmla="*/ 25 w 44"/>
                  <a:gd name="T69" fmla="*/ 1 h 30"/>
                  <a:gd name="T70" fmla="*/ 26 w 44"/>
                  <a:gd name="T71" fmla="*/ 2 h 30"/>
                  <a:gd name="T72" fmla="*/ 27 w 44"/>
                  <a:gd name="T73" fmla="*/ 1 h 30"/>
                  <a:gd name="T74" fmla="*/ 29 w 44"/>
                  <a:gd name="T75" fmla="*/ 2 h 30"/>
                  <a:gd name="T76" fmla="*/ 32 w 44"/>
                  <a:gd name="T77" fmla="*/ 4 h 30"/>
                  <a:gd name="T78" fmla="*/ 34 w 44"/>
                  <a:gd name="T79" fmla="*/ 6 h 30"/>
                  <a:gd name="T80" fmla="*/ 35 w 44"/>
                  <a:gd name="T81" fmla="*/ 10 h 30"/>
                  <a:gd name="T82" fmla="*/ 36 w 44"/>
                  <a:gd name="T83" fmla="*/ 12 h 30"/>
                  <a:gd name="T84" fmla="*/ 36 w 44"/>
                  <a:gd name="T85" fmla="*/ 15 h 30"/>
                  <a:gd name="T86" fmla="*/ 41 w 44"/>
                  <a:gd name="T87" fmla="*/ 14 h 30"/>
                  <a:gd name="T88" fmla="*/ 43 w 44"/>
                  <a:gd name="T89" fmla="*/ 16 h 30"/>
                  <a:gd name="T90" fmla="*/ 42 w 44"/>
                  <a:gd name="T91" fmla="*/ 17 h 30"/>
                  <a:gd name="T92" fmla="*/ 42 w 44"/>
                  <a:gd name="T93" fmla="*/ 18 h 30"/>
                  <a:gd name="T94" fmla="*/ 42 w 44"/>
                  <a:gd name="T95" fmla="*/ 18 h 30"/>
                  <a:gd name="T96" fmla="*/ 41 w 44"/>
                  <a:gd name="T97" fmla="*/ 19 h 30"/>
                  <a:gd name="T98" fmla="*/ 39 w 44"/>
                  <a:gd name="T99" fmla="*/ 19 h 30"/>
                  <a:gd name="T100" fmla="*/ 38 w 44"/>
                  <a:gd name="T101" fmla="*/ 20 h 30"/>
                  <a:gd name="T102" fmla="*/ 38 w 44"/>
                  <a:gd name="T103" fmla="*/ 21 h 30"/>
                  <a:gd name="T104" fmla="*/ 38 w 44"/>
                  <a:gd name="T105" fmla="*/ 22 h 30"/>
                  <a:gd name="T106" fmla="*/ 38 w 44"/>
                  <a:gd name="T107" fmla="*/ 23 h 30"/>
                  <a:gd name="T108" fmla="*/ 37 w 44"/>
                  <a:gd name="T109" fmla="*/ 23 h 30"/>
                  <a:gd name="T110" fmla="*/ 35 w 44"/>
                  <a:gd name="T111" fmla="*/ 26 h 30"/>
                  <a:gd name="T112" fmla="*/ 34 w 44"/>
                  <a:gd name="T1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30">
                    <a:moveTo>
                      <a:pt x="32" y="30"/>
                    </a:moveTo>
                    <a:lnTo>
                      <a:pt x="31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IQ-D083_2"/>
              <p:cNvSpPr>
                <a:spLocks/>
              </p:cNvSpPr>
              <p:nvPr/>
            </p:nvSpPr>
            <p:spPr bwMode="auto">
              <a:xfrm>
                <a:off x="3248343" y="220980"/>
                <a:ext cx="548640" cy="518160"/>
              </a:xfrm>
              <a:custGeom>
                <a:avLst/>
                <a:gdLst>
                  <a:gd name="T0" fmla="*/ 4 w 72"/>
                  <a:gd name="T1" fmla="*/ 60 h 68"/>
                  <a:gd name="T2" fmla="*/ 2 w 72"/>
                  <a:gd name="T3" fmla="*/ 59 h 68"/>
                  <a:gd name="T4" fmla="*/ 1 w 72"/>
                  <a:gd name="T5" fmla="*/ 56 h 68"/>
                  <a:gd name="T6" fmla="*/ 3 w 72"/>
                  <a:gd name="T7" fmla="*/ 54 h 68"/>
                  <a:gd name="T8" fmla="*/ 2 w 72"/>
                  <a:gd name="T9" fmla="*/ 52 h 68"/>
                  <a:gd name="T10" fmla="*/ 1 w 72"/>
                  <a:gd name="T11" fmla="*/ 50 h 68"/>
                  <a:gd name="T12" fmla="*/ 4 w 72"/>
                  <a:gd name="T13" fmla="*/ 46 h 68"/>
                  <a:gd name="T14" fmla="*/ 4 w 72"/>
                  <a:gd name="T15" fmla="*/ 42 h 68"/>
                  <a:gd name="T16" fmla="*/ 6 w 72"/>
                  <a:gd name="T17" fmla="*/ 37 h 68"/>
                  <a:gd name="T18" fmla="*/ 10 w 72"/>
                  <a:gd name="T19" fmla="*/ 34 h 68"/>
                  <a:gd name="T20" fmla="*/ 10 w 72"/>
                  <a:gd name="T21" fmla="*/ 30 h 68"/>
                  <a:gd name="T22" fmla="*/ 13 w 72"/>
                  <a:gd name="T23" fmla="*/ 28 h 68"/>
                  <a:gd name="T24" fmla="*/ 12 w 72"/>
                  <a:gd name="T25" fmla="*/ 27 h 68"/>
                  <a:gd name="T26" fmla="*/ 13 w 72"/>
                  <a:gd name="T27" fmla="*/ 25 h 68"/>
                  <a:gd name="T28" fmla="*/ 14 w 72"/>
                  <a:gd name="T29" fmla="*/ 22 h 68"/>
                  <a:gd name="T30" fmla="*/ 15 w 72"/>
                  <a:gd name="T31" fmla="*/ 18 h 68"/>
                  <a:gd name="T32" fmla="*/ 19 w 72"/>
                  <a:gd name="T33" fmla="*/ 18 h 68"/>
                  <a:gd name="T34" fmla="*/ 18 w 72"/>
                  <a:gd name="T35" fmla="*/ 13 h 68"/>
                  <a:gd name="T36" fmla="*/ 21 w 72"/>
                  <a:gd name="T37" fmla="*/ 10 h 68"/>
                  <a:gd name="T38" fmla="*/ 19 w 72"/>
                  <a:gd name="T39" fmla="*/ 8 h 68"/>
                  <a:gd name="T40" fmla="*/ 14 w 72"/>
                  <a:gd name="T41" fmla="*/ 8 h 68"/>
                  <a:gd name="T42" fmla="*/ 12 w 72"/>
                  <a:gd name="T43" fmla="*/ 6 h 68"/>
                  <a:gd name="T44" fmla="*/ 13 w 72"/>
                  <a:gd name="T45" fmla="*/ 2 h 68"/>
                  <a:gd name="T46" fmla="*/ 15 w 72"/>
                  <a:gd name="T47" fmla="*/ 1 h 68"/>
                  <a:gd name="T48" fmla="*/ 20 w 72"/>
                  <a:gd name="T49" fmla="*/ 2 h 68"/>
                  <a:gd name="T50" fmla="*/ 24 w 72"/>
                  <a:gd name="T51" fmla="*/ 2 h 68"/>
                  <a:gd name="T52" fmla="*/ 27 w 72"/>
                  <a:gd name="T53" fmla="*/ 4 h 68"/>
                  <a:gd name="T54" fmla="*/ 32 w 72"/>
                  <a:gd name="T55" fmla="*/ 5 h 68"/>
                  <a:gd name="T56" fmla="*/ 35 w 72"/>
                  <a:gd name="T57" fmla="*/ 7 h 68"/>
                  <a:gd name="T58" fmla="*/ 39 w 72"/>
                  <a:gd name="T59" fmla="*/ 7 h 68"/>
                  <a:gd name="T60" fmla="*/ 42 w 72"/>
                  <a:gd name="T61" fmla="*/ 10 h 68"/>
                  <a:gd name="T62" fmla="*/ 45 w 72"/>
                  <a:gd name="T63" fmla="*/ 11 h 68"/>
                  <a:gd name="T64" fmla="*/ 47 w 72"/>
                  <a:gd name="T65" fmla="*/ 14 h 68"/>
                  <a:gd name="T66" fmla="*/ 49 w 72"/>
                  <a:gd name="T67" fmla="*/ 14 h 68"/>
                  <a:gd name="T68" fmla="*/ 50 w 72"/>
                  <a:gd name="T69" fmla="*/ 17 h 68"/>
                  <a:gd name="T70" fmla="*/ 53 w 72"/>
                  <a:gd name="T71" fmla="*/ 18 h 68"/>
                  <a:gd name="T72" fmla="*/ 57 w 72"/>
                  <a:gd name="T73" fmla="*/ 19 h 68"/>
                  <a:gd name="T74" fmla="*/ 61 w 72"/>
                  <a:gd name="T75" fmla="*/ 20 h 68"/>
                  <a:gd name="T76" fmla="*/ 65 w 72"/>
                  <a:gd name="T77" fmla="*/ 22 h 68"/>
                  <a:gd name="T78" fmla="*/ 69 w 72"/>
                  <a:gd name="T79" fmla="*/ 24 h 68"/>
                  <a:gd name="T80" fmla="*/ 70 w 72"/>
                  <a:gd name="T81" fmla="*/ 27 h 68"/>
                  <a:gd name="T82" fmla="*/ 72 w 72"/>
                  <a:gd name="T83" fmla="*/ 29 h 68"/>
                  <a:gd name="T84" fmla="*/ 69 w 72"/>
                  <a:gd name="T85" fmla="*/ 32 h 68"/>
                  <a:gd name="T86" fmla="*/ 67 w 72"/>
                  <a:gd name="T87" fmla="*/ 34 h 68"/>
                  <a:gd name="T88" fmla="*/ 64 w 72"/>
                  <a:gd name="T89" fmla="*/ 37 h 68"/>
                  <a:gd name="T90" fmla="*/ 60 w 72"/>
                  <a:gd name="T91" fmla="*/ 39 h 68"/>
                  <a:gd name="T92" fmla="*/ 56 w 72"/>
                  <a:gd name="T93" fmla="*/ 42 h 68"/>
                  <a:gd name="T94" fmla="*/ 53 w 72"/>
                  <a:gd name="T95" fmla="*/ 40 h 68"/>
                  <a:gd name="T96" fmla="*/ 50 w 72"/>
                  <a:gd name="T97" fmla="*/ 41 h 68"/>
                  <a:gd name="T98" fmla="*/ 48 w 72"/>
                  <a:gd name="T99" fmla="*/ 40 h 68"/>
                  <a:gd name="T100" fmla="*/ 47 w 72"/>
                  <a:gd name="T101" fmla="*/ 40 h 68"/>
                  <a:gd name="T102" fmla="*/ 43 w 72"/>
                  <a:gd name="T103" fmla="*/ 42 h 68"/>
                  <a:gd name="T104" fmla="*/ 41 w 72"/>
                  <a:gd name="T105" fmla="*/ 45 h 68"/>
                  <a:gd name="T106" fmla="*/ 37 w 72"/>
                  <a:gd name="T107" fmla="*/ 46 h 68"/>
                  <a:gd name="T108" fmla="*/ 36 w 72"/>
                  <a:gd name="T109" fmla="*/ 48 h 68"/>
                  <a:gd name="T110" fmla="*/ 32 w 72"/>
                  <a:gd name="T111" fmla="*/ 49 h 68"/>
                  <a:gd name="T112" fmla="*/ 32 w 72"/>
                  <a:gd name="T113" fmla="*/ 52 h 68"/>
                  <a:gd name="T114" fmla="*/ 29 w 72"/>
                  <a:gd name="T115" fmla="*/ 54 h 68"/>
                  <a:gd name="T116" fmla="*/ 27 w 72"/>
                  <a:gd name="T117" fmla="*/ 56 h 68"/>
                  <a:gd name="T118" fmla="*/ 27 w 72"/>
                  <a:gd name="T119" fmla="*/ 59 h 68"/>
                  <a:gd name="T120" fmla="*/ 23 w 72"/>
                  <a:gd name="T121" fmla="*/ 63 h 68"/>
                  <a:gd name="T122" fmla="*/ 19 w 72"/>
                  <a:gd name="T12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" h="68">
                    <a:moveTo>
                      <a:pt x="17" y="68"/>
                    </a:moveTo>
                    <a:lnTo>
                      <a:pt x="15" y="63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IQ-D064_2"/>
              <p:cNvSpPr>
                <a:spLocks/>
              </p:cNvSpPr>
              <p:nvPr/>
            </p:nvSpPr>
            <p:spPr bwMode="auto">
              <a:xfrm>
                <a:off x="3309303" y="647700"/>
                <a:ext cx="495300" cy="472440"/>
              </a:xfrm>
              <a:custGeom>
                <a:avLst/>
                <a:gdLst>
                  <a:gd name="T0" fmla="*/ 1 w 65"/>
                  <a:gd name="T1" fmla="*/ 19 h 62"/>
                  <a:gd name="T2" fmla="*/ 3 w 65"/>
                  <a:gd name="T3" fmla="*/ 17 h 62"/>
                  <a:gd name="T4" fmla="*/ 4 w 65"/>
                  <a:gd name="T5" fmla="*/ 16 h 62"/>
                  <a:gd name="T6" fmla="*/ 5 w 65"/>
                  <a:gd name="T7" fmla="*/ 14 h 62"/>
                  <a:gd name="T8" fmla="*/ 5 w 65"/>
                  <a:gd name="T9" fmla="*/ 13 h 62"/>
                  <a:gd name="T10" fmla="*/ 8 w 65"/>
                  <a:gd name="T11" fmla="*/ 12 h 62"/>
                  <a:gd name="T12" fmla="*/ 10 w 65"/>
                  <a:gd name="T13" fmla="*/ 12 h 62"/>
                  <a:gd name="T14" fmla="*/ 11 w 65"/>
                  <a:gd name="T15" fmla="*/ 11 h 62"/>
                  <a:gd name="T16" fmla="*/ 13 w 65"/>
                  <a:gd name="T17" fmla="*/ 10 h 62"/>
                  <a:gd name="T18" fmla="*/ 13 w 65"/>
                  <a:gd name="T19" fmla="*/ 9 h 62"/>
                  <a:gd name="T20" fmla="*/ 15 w 65"/>
                  <a:gd name="T21" fmla="*/ 8 h 62"/>
                  <a:gd name="T22" fmla="*/ 16 w 65"/>
                  <a:gd name="T23" fmla="*/ 6 h 62"/>
                  <a:gd name="T24" fmla="*/ 17 w 65"/>
                  <a:gd name="T25" fmla="*/ 5 h 62"/>
                  <a:gd name="T26" fmla="*/ 18 w 65"/>
                  <a:gd name="T27" fmla="*/ 4 h 62"/>
                  <a:gd name="T28" fmla="*/ 19 w 65"/>
                  <a:gd name="T29" fmla="*/ 3 h 62"/>
                  <a:gd name="T30" fmla="*/ 20 w 65"/>
                  <a:gd name="T31" fmla="*/ 2 h 62"/>
                  <a:gd name="T32" fmla="*/ 21 w 65"/>
                  <a:gd name="T33" fmla="*/ 1 h 62"/>
                  <a:gd name="T34" fmla="*/ 24 w 65"/>
                  <a:gd name="T35" fmla="*/ 1 h 62"/>
                  <a:gd name="T36" fmla="*/ 31 w 65"/>
                  <a:gd name="T37" fmla="*/ 1 h 62"/>
                  <a:gd name="T38" fmla="*/ 38 w 65"/>
                  <a:gd name="T39" fmla="*/ 4 h 62"/>
                  <a:gd name="T40" fmla="*/ 49 w 65"/>
                  <a:gd name="T41" fmla="*/ 7 h 62"/>
                  <a:gd name="T42" fmla="*/ 56 w 65"/>
                  <a:gd name="T43" fmla="*/ 11 h 62"/>
                  <a:gd name="T44" fmla="*/ 59 w 65"/>
                  <a:gd name="T45" fmla="*/ 13 h 62"/>
                  <a:gd name="T46" fmla="*/ 63 w 65"/>
                  <a:gd name="T47" fmla="*/ 14 h 62"/>
                  <a:gd name="T48" fmla="*/ 62 w 65"/>
                  <a:gd name="T49" fmla="*/ 20 h 62"/>
                  <a:gd name="T50" fmla="*/ 61 w 65"/>
                  <a:gd name="T51" fmla="*/ 29 h 62"/>
                  <a:gd name="T52" fmla="*/ 60 w 65"/>
                  <a:gd name="T53" fmla="*/ 36 h 62"/>
                  <a:gd name="T54" fmla="*/ 63 w 65"/>
                  <a:gd name="T55" fmla="*/ 40 h 62"/>
                  <a:gd name="T56" fmla="*/ 63 w 65"/>
                  <a:gd name="T57" fmla="*/ 48 h 62"/>
                  <a:gd name="T58" fmla="*/ 65 w 65"/>
                  <a:gd name="T59" fmla="*/ 53 h 62"/>
                  <a:gd name="T60" fmla="*/ 64 w 65"/>
                  <a:gd name="T61" fmla="*/ 54 h 62"/>
                  <a:gd name="T62" fmla="*/ 64 w 65"/>
                  <a:gd name="T63" fmla="*/ 54 h 62"/>
                  <a:gd name="T64" fmla="*/ 63 w 65"/>
                  <a:gd name="T65" fmla="*/ 54 h 62"/>
                  <a:gd name="T66" fmla="*/ 63 w 65"/>
                  <a:gd name="T67" fmla="*/ 54 h 62"/>
                  <a:gd name="T68" fmla="*/ 62 w 65"/>
                  <a:gd name="T69" fmla="*/ 54 h 62"/>
                  <a:gd name="T70" fmla="*/ 62 w 65"/>
                  <a:gd name="T71" fmla="*/ 54 h 62"/>
                  <a:gd name="T72" fmla="*/ 61 w 65"/>
                  <a:gd name="T73" fmla="*/ 54 h 62"/>
                  <a:gd name="T74" fmla="*/ 61 w 65"/>
                  <a:gd name="T75" fmla="*/ 53 h 62"/>
                  <a:gd name="T76" fmla="*/ 60 w 65"/>
                  <a:gd name="T77" fmla="*/ 53 h 62"/>
                  <a:gd name="T78" fmla="*/ 59 w 65"/>
                  <a:gd name="T79" fmla="*/ 53 h 62"/>
                  <a:gd name="T80" fmla="*/ 59 w 65"/>
                  <a:gd name="T81" fmla="*/ 52 h 62"/>
                  <a:gd name="T82" fmla="*/ 58 w 65"/>
                  <a:gd name="T83" fmla="*/ 53 h 62"/>
                  <a:gd name="T84" fmla="*/ 57 w 65"/>
                  <a:gd name="T85" fmla="*/ 53 h 62"/>
                  <a:gd name="T86" fmla="*/ 57 w 65"/>
                  <a:gd name="T87" fmla="*/ 52 h 62"/>
                  <a:gd name="T88" fmla="*/ 56 w 65"/>
                  <a:gd name="T89" fmla="*/ 52 h 62"/>
                  <a:gd name="T90" fmla="*/ 55 w 65"/>
                  <a:gd name="T91" fmla="*/ 52 h 62"/>
                  <a:gd name="T92" fmla="*/ 53 w 65"/>
                  <a:gd name="T93" fmla="*/ 56 h 62"/>
                  <a:gd name="T94" fmla="*/ 51 w 65"/>
                  <a:gd name="T95" fmla="*/ 57 h 62"/>
                  <a:gd name="T96" fmla="*/ 50 w 65"/>
                  <a:gd name="T97" fmla="*/ 59 h 62"/>
                  <a:gd name="T98" fmla="*/ 49 w 65"/>
                  <a:gd name="T99" fmla="*/ 62 h 62"/>
                  <a:gd name="T100" fmla="*/ 40 w 65"/>
                  <a:gd name="T101" fmla="*/ 56 h 62"/>
                  <a:gd name="T102" fmla="*/ 21 w 65"/>
                  <a:gd name="T103" fmla="*/ 46 h 62"/>
                  <a:gd name="T104" fmla="*/ 14 w 65"/>
                  <a:gd name="T105" fmla="*/ 39 h 62"/>
                  <a:gd name="T106" fmla="*/ 15 w 65"/>
                  <a:gd name="T107" fmla="*/ 33 h 62"/>
                  <a:gd name="T108" fmla="*/ 21 w 65"/>
                  <a:gd name="T109" fmla="*/ 32 h 62"/>
                  <a:gd name="T110" fmla="*/ 17 w 65"/>
                  <a:gd name="T111" fmla="*/ 30 h 62"/>
                  <a:gd name="T112" fmla="*/ 17 w 65"/>
                  <a:gd name="T113" fmla="*/ 28 h 62"/>
                  <a:gd name="T114" fmla="*/ 20 w 65"/>
                  <a:gd name="T115" fmla="*/ 25 h 62"/>
                  <a:gd name="T116" fmla="*/ 17 w 65"/>
                  <a:gd name="T117" fmla="*/ 22 h 62"/>
                  <a:gd name="T118" fmla="*/ 13 w 65"/>
                  <a:gd name="T119" fmla="*/ 21 h 62"/>
                  <a:gd name="T120" fmla="*/ 9 w 65"/>
                  <a:gd name="T121" fmla="*/ 19 h 62"/>
                  <a:gd name="T122" fmla="*/ 4 w 65"/>
                  <a:gd name="T123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62">
                    <a:moveTo>
                      <a:pt x="0" y="20"/>
                    </a:move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3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2" y="47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4" y="52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60"/>
                    </a:lnTo>
                    <a:lnTo>
                      <a:pt x="42" y="58"/>
                    </a:lnTo>
                    <a:lnTo>
                      <a:pt x="40" y="56"/>
                    </a:lnTo>
                    <a:lnTo>
                      <a:pt x="36" y="54"/>
                    </a:lnTo>
                    <a:lnTo>
                      <a:pt x="31" y="52"/>
                    </a:lnTo>
                    <a:lnTo>
                      <a:pt x="26" y="48"/>
                    </a:lnTo>
                    <a:lnTo>
                      <a:pt x="23" y="47"/>
                    </a:lnTo>
                    <a:lnTo>
                      <a:pt x="21" y="46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IQ-D084_2"/>
              <p:cNvSpPr>
                <a:spLocks/>
              </p:cNvSpPr>
              <p:nvPr/>
            </p:nvSpPr>
            <p:spPr bwMode="auto">
              <a:xfrm>
                <a:off x="1693863" y="769620"/>
                <a:ext cx="777240" cy="845820"/>
              </a:xfrm>
              <a:custGeom>
                <a:avLst/>
                <a:gdLst>
                  <a:gd name="T0" fmla="*/ 13 w 102"/>
                  <a:gd name="T1" fmla="*/ 0 h 111"/>
                  <a:gd name="T2" fmla="*/ 14 w 102"/>
                  <a:gd name="T3" fmla="*/ 6 h 111"/>
                  <a:gd name="T4" fmla="*/ 21 w 102"/>
                  <a:gd name="T5" fmla="*/ 7 h 111"/>
                  <a:gd name="T6" fmla="*/ 25 w 102"/>
                  <a:gd name="T7" fmla="*/ 10 h 111"/>
                  <a:gd name="T8" fmla="*/ 28 w 102"/>
                  <a:gd name="T9" fmla="*/ 12 h 111"/>
                  <a:gd name="T10" fmla="*/ 31 w 102"/>
                  <a:gd name="T11" fmla="*/ 15 h 111"/>
                  <a:gd name="T12" fmla="*/ 37 w 102"/>
                  <a:gd name="T13" fmla="*/ 17 h 111"/>
                  <a:gd name="T14" fmla="*/ 66 w 102"/>
                  <a:gd name="T15" fmla="*/ 16 h 111"/>
                  <a:gd name="T16" fmla="*/ 72 w 102"/>
                  <a:gd name="T17" fmla="*/ 14 h 111"/>
                  <a:gd name="T18" fmla="*/ 94 w 102"/>
                  <a:gd name="T19" fmla="*/ 18 h 111"/>
                  <a:gd name="T20" fmla="*/ 96 w 102"/>
                  <a:gd name="T21" fmla="*/ 22 h 111"/>
                  <a:gd name="T22" fmla="*/ 99 w 102"/>
                  <a:gd name="T23" fmla="*/ 24 h 111"/>
                  <a:gd name="T24" fmla="*/ 99 w 102"/>
                  <a:gd name="T25" fmla="*/ 28 h 111"/>
                  <a:gd name="T26" fmla="*/ 96 w 102"/>
                  <a:gd name="T27" fmla="*/ 30 h 111"/>
                  <a:gd name="T28" fmla="*/ 92 w 102"/>
                  <a:gd name="T29" fmla="*/ 33 h 111"/>
                  <a:gd name="T30" fmla="*/ 89 w 102"/>
                  <a:gd name="T31" fmla="*/ 36 h 111"/>
                  <a:gd name="T32" fmla="*/ 85 w 102"/>
                  <a:gd name="T33" fmla="*/ 38 h 111"/>
                  <a:gd name="T34" fmla="*/ 83 w 102"/>
                  <a:gd name="T35" fmla="*/ 41 h 111"/>
                  <a:gd name="T36" fmla="*/ 79 w 102"/>
                  <a:gd name="T37" fmla="*/ 45 h 111"/>
                  <a:gd name="T38" fmla="*/ 76 w 102"/>
                  <a:gd name="T39" fmla="*/ 48 h 111"/>
                  <a:gd name="T40" fmla="*/ 73 w 102"/>
                  <a:gd name="T41" fmla="*/ 53 h 111"/>
                  <a:gd name="T42" fmla="*/ 71 w 102"/>
                  <a:gd name="T43" fmla="*/ 56 h 111"/>
                  <a:gd name="T44" fmla="*/ 68 w 102"/>
                  <a:gd name="T45" fmla="*/ 60 h 111"/>
                  <a:gd name="T46" fmla="*/ 66 w 102"/>
                  <a:gd name="T47" fmla="*/ 63 h 111"/>
                  <a:gd name="T48" fmla="*/ 68 w 102"/>
                  <a:gd name="T49" fmla="*/ 69 h 111"/>
                  <a:gd name="T50" fmla="*/ 65 w 102"/>
                  <a:gd name="T51" fmla="*/ 72 h 111"/>
                  <a:gd name="T52" fmla="*/ 65 w 102"/>
                  <a:gd name="T53" fmla="*/ 82 h 111"/>
                  <a:gd name="T54" fmla="*/ 63 w 102"/>
                  <a:gd name="T55" fmla="*/ 89 h 111"/>
                  <a:gd name="T56" fmla="*/ 63 w 102"/>
                  <a:gd name="T57" fmla="*/ 92 h 111"/>
                  <a:gd name="T58" fmla="*/ 60 w 102"/>
                  <a:gd name="T59" fmla="*/ 95 h 111"/>
                  <a:gd name="T60" fmla="*/ 58 w 102"/>
                  <a:gd name="T61" fmla="*/ 99 h 111"/>
                  <a:gd name="T62" fmla="*/ 60 w 102"/>
                  <a:gd name="T63" fmla="*/ 103 h 111"/>
                  <a:gd name="T64" fmla="*/ 58 w 102"/>
                  <a:gd name="T65" fmla="*/ 110 h 111"/>
                  <a:gd name="T66" fmla="*/ 31 w 102"/>
                  <a:gd name="T67" fmla="*/ 101 h 111"/>
                  <a:gd name="T68" fmla="*/ 11 w 102"/>
                  <a:gd name="T69" fmla="*/ 98 h 111"/>
                  <a:gd name="T70" fmla="*/ 1 w 102"/>
                  <a:gd name="T71" fmla="*/ 97 h 111"/>
                  <a:gd name="T72" fmla="*/ 0 w 102"/>
                  <a:gd name="T73" fmla="*/ 97 h 111"/>
                  <a:gd name="T74" fmla="*/ 0 w 102"/>
                  <a:gd name="T75" fmla="*/ 97 h 111"/>
                  <a:gd name="T76" fmla="*/ 1 w 102"/>
                  <a:gd name="T77" fmla="*/ 94 h 111"/>
                  <a:gd name="T78" fmla="*/ 5 w 102"/>
                  <a:gd name="T79" fmla="*/ 78 h 111"/>
                  <a:gd name="T80" fmla="*/ 15 w 102"/>
                  <a:gd name="T81" fmla="*/ 56 h 111"/>
                  <a:gd name="T82" fmla="*/ 15 w 102"/>
                  <a:gd name="T83" fmla="*/ 43 h 111"/>
                  <a:gd name="T84" fmla="*/ 13 w 102"/>
                  <a:gd name="T85" fmla="*/ 34 h 111"/>
                  <a:gd name="T86" fmla="*/ 11 w 102"/>
                  <a:gd name="T87" fmla="*/ 30 h 111"/>
                  <a:gd name="T88" fmla="*/ 9 w 102"/>
                  <a:gd name="T89" fmla="*/ 26 h 111"/>
                  <a:gd name="T90" fmla="*/ 7 w 102"/>
                  <a:gd name="T91" fmla="*/ 23 h 111"/>
                  <a:gd name="T92" fmla="*/ 5 w 102"/>
                  <a:gd name="T93" fmla="*/ 7 h 111"/>
                  <a:gd name="T94" fmla="*/ 6 w 102"/>
                  <a:gd name="T95" fmla="*/ 4 h 111"/>
                  <a:gd name="T96" fmla="*/ 6 w 102"/>
                  <a:gd name="T9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1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7" y="17"/>
                    </a:lnTo>
                    <a:lnTo>
                      <a:pt x="48" y="17"/>
                    </a:lnTo>
                    <a:lnTo>
                      <a:pt x="66" y="16"/>
                    </a:lnTo>
                    <a:lnTo>
                      <a:pt x="67" y="14"/>
                    </a:lnTo>
                    <a:lnTo>
                      <a:pt x="72" y="14"/>
                    </a:lnTo>
                    <a:lnTo>
                      <a:pt x="93" y="15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2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99" y="28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5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3" y="41"/>
                    </a:lnTo>
                    <a:lnTo>
                      <a:pt x="82" y="44"/>
                    </a:lnTo>
                    <a:lnTo>
                      <a:pt x="79" y="45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5" y="50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6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7" y="62"/>
                    </a:lnTo>
                    <a:lnTo>
                      <a:pt x="66" y="63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66" y="70"/>
                    </a:lnTo>
                    <a:lnTo>
                      <a:pt x="65" y="72"/>
                    </a:lnTo>
                    <a:lnTo>
                      <a:pt x="64" y="78"/>
                    </a:lnTo>
                    <a:lnTo>
                      <a:pt x="65" y="82"/>
                    </a:lnTo>
                    <a:lnTo>
                      <a:pt x="66" y="87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59" y="96"/>
                    </a:lnTo>
                    <a:lnTo>
                      <a:pt x="58" y="99"/>
                    </a:lnTo>
                    <a:lnTo>
                      <a:pt x="59" y="101"/>
                    </a:lnTo>
                    <a:lnTo>
                      <a:pt x="60" y="103"/>
                    </a:lnTo>
                    <a:lnTo>
                      <a:pt x="59" y="108"/>
                    </a:lnTo>
                    <a:lnTo>
                      <a:pt x="58" y="110"/>
                    </a:lnTo>
                    <a:lnTo>
                      <a:pt x="57" y="111"/>
                    </a:lnTo>
                    <a:lnTo>
                      <a:pt x="31" y="101"/>
                    </a:lnTo>
                    <a:lnTo>
                      <a:pt x="27" y="102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1" y="94"/>
                    </a:lnTo>
                    <a:lnTo>
                      <a:pt x="1" y="88"/>
                    </a:lnTo>
                    <a:lnTo>
                      <a:pt x="5" y="78"/>
                    </a:lnTo>
                    <a:lnTo>
                      <a:pt x="5" y="68"/>
                    </a:lnTo>
                    <a:lnTo>
                      <a:pt x="15" y="56"/>
                    </a:lnTo>
                    <a:lnTo>
                      <a:pt x="15" y="48"/>
                    </a:lnTo>
                    <a:lnTo>
                      <a:pt x="15" y="43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4" y="1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IQ-D089_2"/>
              <p:cNvSpPr>
                <a:spLocks/>
              </p:cNvSpPr>
              <p:nvPr/>
            </p:nvSpPr>
            <p:spPr bwMode="auto">
              <a:xfrm>
                <a:off x="1739583" y="533400"/>
                <a:ext cx="815340" cy="457200"/>
              </a:xfrm>
              <a:custGeom>
                <a:avLst/>
                <a:gdLst>
                  <a:gd name="T0" fmla="*/ 93 w 107"/>
                  <a:gd name="T1" fmla="*/ 55 h 60"/>
                  <a:gd name="T2" fmla="*/ 90 w 107"/>
                  <a:gd name="T3" fmla="*/ 53 h 60"/>
                  <a:gd name="T4" fmla="*/ 88 w 107"/>
                  <a:gd name="T5" fmla="*/ 49 h 60"/>
                  <a:gd name="T6" fmla="*/ 66 w 107"/>
                  <a:gd name="T7" fmla="*/ 45 h 60"/>
                  <a:gd name="T8" fmla="*/ 60 w 107"/>
                  <a:gd name="T9" fmla="*/ 47 h 60"/>
                  <a:gd name="T10" fmla="*/ 31 w 107"/>
                  <a:gd name="T11" fmla="*/ 48 h 60"/>
                  <a:gd name="T12" fmla="*/ 25 w 107"/>
                  <a:gd name="T13" fmla="*/ 46 h 60"/>
                  <a:gd name="T14" fmla="*/ 22 w 107"/>
                  <a:gd name="T15" fmla="*/ 43 h 60"/>
                  <a:gd name="T16" fmla="*/ 19 w 107"/>
                  <a:gd name="T17" fmla="*/ 41 h 60"/>
                  <a:gd name="T18" fmla="*/ 15 w 107"/>
                  <a:gd name="T19" fmla="*/ 38 h 60"/>
                  <a:gd name="T20" fmla="*/ 8 w 107"/>
                  <a:gd name="T21" fmla="*/ 37 h 60"/>
                  <a:gd name="T22" fmla="*/ 7 w 107"/>
                  <a:gd name="T23" fmla="*/ 31 h 60"/>
                  <a:gd name="T24" fmla="*/ 1 w 107"/>
                  <a:gd name="T25" fmla="*/ 27 h 60"/>
                  <a:gd name="T26" fmla="*/ 1 w 107"/>
                  <a:gd name="T27" fmla="*/ 21 h 60"/>
                  <a:gd name="T28" fmla="*/ 3 w 107"/>
                  <a:gd name="T29" fmla="*/ 19 h 60"/>
                  <a:gd name="T30" fmla="*/ 3 w 107"/>
                  <a:gd name="T31" fmla="*/ 19 h 60"/>
                  <a:gd name="T32" fmla="*/ 3 w 107"/>
                  <a:gd name="T33" fmla="*/ 18 h 60"/>
                  <a:gd name="T34" fmla="*/ 4 w 107"/>
                  <a:gd name="T35" fmla="*/ 17 h 60"/>
                  <a:gd name="T36" fmla="*/ 4 w 107"/>
                  <a:gd name="T37" fmla="*/ 17 h 60"/>
                  <a:gd name="T38" fmla="*/ 6 w 107"/>
                  <a:gd name="T39" fmla="*/ 15 h 60"/>
                  <a:gd name="T40" fmla="*/ 7 w 107"/>
                  <a:gd name="T41" fmla="*/ 13 h 60"/>
                  <a:gd name="T42" fmla="*/ 6 w 107"/>
                  <a:gd name="T43" fmla="*/ 13 h 60"/>
                  <a:gd name="T44" fmla="*/ 7 w 107"/>
                  <a:gd name="T45" fmla="*/ 13 h 60"/>
                  <a:gd name="T46" fmla="*/ 7 w 107"/>
                  <a:gd name="T47" fmla="*/ 13 h 60"/>
                  <a:gd name="T48" fmla="*/ 7 w 107"/>
                  <a:gd name="T49" fmla="*/ 12 h 60"/>
                  <a:gd name="T50" fmla="*/ 8 w 107"/>
                  <a:gd name="T51" fmla="*/ 11 h 60"/>
                  <a:gd name="T52" fmla="*/ 8 w 107"/>
                  <a:gd name="T53" fmla="*/ 11 h 60"/>
                  <a:gd name="T54" fmla="*/ 8 w 107"/>
                  <a:gd name="T55" fmla="*/ 11 h 60"/>
                  <a:gd name="T56" fmla="*/ 9 w 107"/>
                  <a:gd name="T57" fmla="*/ 9 h 60"/>
                  <a:gd name="T58" fmla="*/ 10 w 107"/>
                  <a:gd name="T59" fmla="*/ 8 h 60"/>
                  <a:gd name="T60" fmla="*/ 11 w 107"/>
                  <a:gd name="T61" fmla="*/ 7 h 60"/>
                  <a:gd name="T62" fmla="*/ 14 w 107"/>
                  <a:gd name="T63" fmla="*/ 6 h 60"/>
                  <a:gd name="T64" fmla="*/ 15 w 107"/>
                  <a:gd name="T65" fmla="*/ 6 h 60"/>
                  <a:gd name="T66" fmla="*/ 17 w 107"/>
                  <a:gd name="T67" fmla="*/ 6 h 60"/>
                  <a:gd name="T68" fmla="*/ 19 w 107"/>
                  <a:gd name="T69" fmla="*/ 6 h 60"/>
                  <a:gd name="T70" fmla="*/ 22 w 107"/>
                  <a:gd name="T71" fmla="*/ 5 h 60"/>
                  <a:gd name="T72" fmla="*/ 23 w 107"/>
                  <a:gd name="T73" fmla="*/ 5 h 60"/>
                  <a:gd name="T74" fmla="*/ 29 w 107"/>
                  <a:gd name="T75" fmla="*/ 4 h 60"/>
                  <a:gd name="T76" fmla="*/ 47 w 107"/>
                  <a:gd name="T77" fmla="*/ 1 h 60"/>
                  <a:gd name="T78" fmla="*/ 54 w 107"/>
                  <a:gd name="T79" fmla="*/ 1 h 60"/>
                  <a:gd name="T80" fmla="*/ 64 w 107"/>
                  <a:gd name="T81" fmla="*/ 3 h 60"/>
                  <a:gd name="T82" fmla="*/ 67 w 107"/>
                  <a:gd name="T83" fmla="*/ 5 h 60"/>
                  <a:gd name="T84" fmla="*/ 69 w 107"/>
                  <a:gd name="T85" fmla="*/ 10 h 60"/>
                  <a:gd name="T86" fmla="*/ 78 w 107"/>
                  <a:gd name="T87" fmla="*/ 11 h 60"/>
                  <a:gd name="T88" fmla="*/ 81 w 107"/>
                  <a:gd name="T89" fmla="*/ 14 h 60"/>
                  <a:gd name="T90" fmla="*/ 82 w 107"/>
                  <a:gd name="T91" fmla="*/ 10 h 60"/>
                  <a:gd name="T92" fmla="*/ 86 w 107"/>
                  <a:gd name="T93" fmla="*/ 14 h 60"/>
                  <a:gd name="T94" fmla="*/ 90 w 107"/>
                  <a:gd name="T95" fmla="*/ 17 h 60"/>
                  <a:gd name="T96" fmla="*/ 97 w 107"/>
                  <a:gd name="T97" fmla="*/ 19 h 60"/>
                  <a:gd name="T98" fmla="*/ 100 w 107"/>
                  <a:gd name="T99" fmla="*/ 21 h 60"/>
                  <a:gd name="T100" fmla="*/ 102 w 107"/>
                  <a:gd name="T101" fmla="*/ 26 h 60"/>
                  <a:gd name="T102" fmla="*/ 103 w 107"/>
                  <a:gd name="T103" fmla="*/ 40 h 60"/>
                  <a:gd name="T104" fmla="*/ 106 w 107"/>
                  <a:gd name="T105" fmla="*/ 48 h 60"/>
                  <a:gd name="T106" fmla="*/ 107 w 107"/>
                  <a:gd name="T107" fmla="*/ 60 h 60"/>
                  <a:gd name="T108" fmla="*/ 102 w 107"/>
                  <a:gd name="T109" fmla="*/ 59 h 60"/>
                  <a:gd name="T110" fmla="*/ 96 w 107"/>
                  <a:gd name="T111" fmla="*/ 5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60">
                    <a:moveTo>
                      <a:pt x="96" y="55"/>
                    </a:moveTo>
                    <a:lnTo>
                      <a:pt x="93" y="55"/>
                    </a:lnTo>
                    <a:lnTo>
                      <a:pt x="91" y="55"/>
                    </a:lnTo>
                    <a:lnTo>
                      <a:pt x="90" y="53"/>
                    </a:lnTo>
                    <a:lnTo>
                      <a:pt x="90" y="50"/>
                    </a:lnTo>
                    <a:lnTo>
                      <a:pt x="88" y="49"/>
                    </a:lnTo>
                    <a:lnTo>
                      <a:pt x="87" y="46"/>
                    </a:lnTo>
                    <a:lnTo>
                      <a:pt x="66" y="45"/>
                    </a:lnTo>
                    <a:lnTo>
                      <a:pt x="61" y="45"/>
                    </a:lnTo>
                    <a:lnTo>
                      <a:pt x="60" y="47"/>
                    </a:lnTo>
                    <a:lnTo>
                      <a:pt x="42" y="48"/>
                    </a:lnTo>
                    <a:lnTo>
                      <a:pt x="31" y="48"/>
                    </a:lnTo>
                    <a:lnTo>
                      <a:pt x="26" y="48"/>
                    </a:lnTo>
                    <a:lnTo>
                      <a:pt x="25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19" y="41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4" y="3"/>
                    </a:lnTo>
                    <a:lnTo>
                      <a:pt x="47" y="1"/>
                    </a:lnTo>
                    <a:lnTo>
                      <a:pt x="53" y="4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3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8" y="11"/>
                    </a:lnTo>
                    <a:lnTo>
                      <a:pt x="79" y="13"/>
                    </a:lnTo>
                    <a:lnTo>
                      <a:pt x="81" y="14"/>
                    </a:lnTo>
                    <a:lnTo>
                      <a:pt x="81" y="12"/>
                    </a:lnTo>
                    <a:lnTo>
                      <a:pt x="82" y="10"/>
                    </a:lnTo>
                    <a:lnTo>
                      <a:pt x="85" y="11"/>
                    </a:lnTo>
                    <a:lnTo>
                      <a:pt x="86" y="14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21"/>
                    </a:lnTo>
                    <a:lnTo>
                      <a:pt x="101" y="23"/>
                    </a:lnTo>
                    <a:lnTo>
                      <a:pt x="102" y="26"/>
                    </a:lnTo>
                    <a:lnTo>
                      <a:pt x="103" y="33"/>
                    </a:lnTo>
                    <a:lnTo>
                      <a:pt x="103" y="40"/>
                    </a:lnTo>
                    <a:lnTo>
                      <a:pt x="105" y="43"/>
                    </a:lnTo>
                    <a:lnTo>
                      <a:pt x="106" y="48"/>
                    </a:lnTo>
                    <a:lnTo>
                      <a:pt x="107" y="54"/>
                    </a:lnTo>
                    <a:lnTo>
                      <a:pt x="107" y="60"/>
                    </a:lnTo>
                    <a:lnTo>
                      <a:pt x="103" y="60"/>
                    </a:lnTo>
                    <a:lnTo>
                      <a:pt x="102" y="59"/>
                    </a:lnTo>
                    <a:lnTo>
                      <a:pt x="99" y="57"/>
                    </a:lnTo>
                    <a:lnTo>
                      <a:pt x="96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IQ-D086_2"/>
              <p:cNvSpPr>
                <a:spLocks/>
              </p:cNvSpPr>
              <p:nvPr/>
            </p:nvSpPr>
            <p:spPr bwMode="auto">
              <a:xfrm>
                <a:off x="2128203" y="952500"/>
                <a:ext cx="868680" cy="701040"/>
              </a:xfrm>
              <a:custGeom>
                <a:avLst/>
                <a:gdLst>
                  <a:gd name="T0" fmla="*/ 1 w 114"/>
                  <a:gd name="T1" fmla="*/ 75 h 92"/>
                  <a:gd name="T2" fmla="*/ 6 w 114"/>
                  <a:gd name="T3" fmla="*/ 65 h 92"/>
                  <a:gd name="T4" fmla="*/ 11 w 114"/>
                  <a:gd name="T5" fmla="*/ 45 h 92"/>
                  <a:gd name="T6" fmla="*/ 14 w 114"/>
                  <a:gd name="T7" fmla="*/ 32 h 92"/>
                  <a:gd name="T8" fmla="*/ 22 w 114"/>
                  <a:gd name="T9" fmla="*/ 21 h 92"/>
                  <a:gd name="T10" fmla="*/ 32 w 114"/>
                  <a:gd name="T11" fmla="*/ 12 h 92"/>
                  <a:gd name="T12" fmla="*/ 42 w 114"/>
                  <a:gd name="T13" fmla="*/ 4 h 92"/>
                  <a:gd name="T14" fmla="*/ 59 w 114"/>
                  <a:gd name="T15" fmla="*/ 5 h 92"/>
                  <a:gd name="T16" fmla="*/ 68 w 114"/>
                  <a:gd name="T17" fmla="*/ 16 h 92"/>
                  <a:gd name="T18" fmla="*/ 78 w 114"/>
                  <a:gd name="T19" fmla="*/ 19 h 92"/>
                  <a:gd name="T20" fmla="*/ 84 w 114"/>
                  <a:gd name="T21" fmla="*/ 7 h 92"/>
                  <a:gd name="T22" fmla="*/ 93 w 114"/>
                  <a:gd name="T23" fmla="*/ 9 h 92"/>
                  <a:gd name="T24" fmla="*/ 105 w 114"/>
                  <a:gd name="T25" fmla="*/ 14 h 92"/>
                  <a:gd name="T26" fmla="*/ 110 w 114"/>
                  <a:gd name="T27" fmla="*/ 24 h 92"/>
                  <a:gd name="T28" fmla="*/ 107 w 114"/>
                  <a:gd name="T29" fmla="*/ 38 h 92"/>
                  <a:gd name="T30" fmla="*/ 105 w 114"/>
                  <a:gd name="T31" fmla="*/ 39 h 92"/>
                  <a:gd name="T32" fmla="*/ 103 w 114"/>
                  <a:gd name="T33" fmla="*/ 40 h 92"/>
                  <a:gd name="T34" fmla="*/ 101 w 114"/>
                  <a:gd name="T35" fmla="*/ 40 h 92"/>
                  <a:gd name="T36" fmla="*/ 100 w 114"/>
                  <a:gd name="T37" fmla="*/ 41 h 92"/>
                  <a:gd name="T38" fmla="*/ 98 w 114"/>
                  <a:gd name="T39" fmla="*/ 42 h 92"/>
                  <a:gd name="T40" fmla="*/ 96 w 114"/>
                  <a:gd name="T41" fmla="*/ 42 h 92"/>
                  <a:gd name="T42" fmla="*/ 95 w 114"/>
                  <a:gd name="T43" fmla="*/ 43 h 92"/>
                  <a:gd name="T44" fmla="*/ 93 w 114"/>
                  <a:gd name="T45" fmla="*/ 43 h 92"/>
                  <a:gd name="T46" fmla="*/ 92 w 114"/>
                  <a:gd name="T47" fmla="*/ 44 h 92"/>
                  <a:gd name="T48" fmla="*/ 93 w 114"/>
                  <a:gd name="T49" fmla="*/ 45 h 92"/>
                  <a:gd name="T50" fmla="*/ 94 w 114"/>
                  <a:gd name="T51" fmla="*/ 47 h 92"/>
                  <a:gd name="T52" fmla="*/ 94 w 114"/>
                  <a:gd name="T53" fmla="*/ 48 h 92"/>
                  <a:gd name="T54" fmla="*/ 93 w 114"/>
                  <a:gd name="T55" fmla="*/ 50 h 92"/>
                  <a:gd name="T56" fmla="*/ 92 w 114"/>
                  <a:gd name="T57" fmla="*/ 52 h 92"/>
                  <a:gd name="T58" fmla="*/ 94 w 114"/>
                  <a:gd name="T59" fmla="*/ 53 h 92"/>
                  <a:gd name="T60" fmla="*/ 93 w 114"/>
                  <a:gd name="T61" fmla="*/ 54 h 92"/>
                  <a:gd name="T62" fmla="*/ 94 w 114"/>
                  <a:gd name="T63" fmla="*/ 56 h 92"/>
                  <a:gd name="T64" fmla="*/ 95 w 114"/>
                  <a:gd name="T65" fmla="*/ 57 h 92"/>
                  <a:gd name="T66" fmla="*/ 97 w 114"/>
                  <a:gd name="T67" fmla="*/ 58 h 92"/>
                  <a:gd name="T68" fmla="*/ 98 w 114"/>
                  <a:gd name="T69" fmla="*/ 60 h 92"/>
                  <a:gd name="T70" fmla="*/ 99 w 114"/>
                  <a:gd name="T71" fmla="*/ 60 h 92"/>
                  <a:gd name="T72" fmla="*/ 99 w 114"/>
                  <a:gd name="T73" fmla="*/ 62 h 92"/>
                  <a:gd name="T74" fmla="*/ 100 w 114"/>
                  <a:gd name="T75" fmla="*/ 64 h 92"/>
                  <a:gd name="T76" fmla="*/ 101 w 114"/>
                  <a:gd name="T77" fmla="*/ 65 h 92"/>
                  <a:gd name="T78" fmla="*/ 100 w 114"/>
                  <a:gd name="T79" fmla="*/ 66 h 92"/>
                  <a:gd name="T80" fmla="*/ 100 w 114"/>
                  <a:gd name="T81" fmla="*/ 68 h 92"/>
                  <a:gd name="T82" fmla="*/ 100 w 114"/>
                  <a:gd name="T83" fmla="*/ 69 h 92"/>
                  <a:gd name="T84" fmla="*/ 102 w 114"/>
                  <a:gd name="T85" fmla="*/ 70 h 92"/>
                  <a:gd name="T86" fmla="*/ 102 w 114"/>
                  <a:gd name="T87" fmla="*/ 71 h 92"/>
                  <a:gd name="T88" fmla="*/ 103 w 114"/>
                  <a:gd name="T89" fmla="*/ 72 h 92"/>
                  <a:gd name="T90" fmla="*/ 104 w 114"/>
                  <a:gd name="T91" fmla="*/ 72 h 92"/>
                  <a:gd name="T92" fmla="*/ 103 w 114"/>
                  <a:gd name="T93" fmla="*/ 73 h 92"/>
                  <a:gd name="T94" fmla="*/ 105 w 114"/>
                  <a:gd name="T95" fmla="*/ 73 h 92"/>
                  <a:gd name="T96" fmla="*/ 106 w 114"/>
                  <a:gd name="T97" fmla="*/ 74 h 92"/>
                  <a:gd name="T98" fmla="*/ 106 w 114"/>
                  <a:gd name="T99" fmla="*/ 76 h 92"/>
                  <a:gd name="T100" fmla="*/ 105 w 114"/>
                  <a:gd name="T101" fmla="*/ 76 h 92"/>
                  <a:gd name="T102" fmla="*/ 105 w 114"/>
                  <a:gd name="T103" fmla="*/ 78 h 92"/>
                  <a:gd name="T104" fmla="*/ 107 w 114"/>
                  <a:gd name="T105" fmla="*/ 79 h 92"/>
                  <a:gd name="T106" fmla="*/ 86 w 114"/>
                  <a:gd name="T107" fmla="*/ 80 h 92"/>
                  <a:gd name="T108" fmla="*/ 58 w 114"/>
                  <a:gd name="T109" fmla="*/ 84 h 92"/>
                  <a:gd name="T110" fmla="*/ 41 w 114"/>
                  <a:gd name="T111" fmla="*/ 92 h 92"/>
                  <a:gd name="T112" fmla="*/ 28 w 114"/>
                  <a:gd name="T113" fmla="*/ 90 h 92"/>
                  <a:gd name="T114" fmla="*/ 0 w 114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92">
                    <a:moveTo>
                      <a:pt x="0" y="87"/>
                    </a:moveTo>
                    <a:lnTo>
                      <a:pt x="1" y="86"/>
                    </a:lnTo>
                    <a:lnTo>
                      <a:pt x="2" y="84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1" y="75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4" y="70"/>
                    </a:lnTo>
                    <a:lnTo>
                      <a:pt x="6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8" y="48"/>
                    </a:lnTo>
                    <a:lnTo>
                      <a:pt x="9" y="46"/>
                    </a:lnTo>
                    <a:lnTo>
                      <a:pt x="11" y="45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1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0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3"/>
                    </a:lnTo>
                    <a:lnTo>
                      <a:pt x="66" y="15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74" y="17"/>
                    </a:lnTo>
                    <a:lnTo>
                      <a:pt x="72" y="13"/>
                    </a:lnTo>
                    <a:lnTo>
                      <a:pt x="71" y="7"/>
                    </a:lnTo>
                    <a:lnTo>
                      <a:pt x="74" y="6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90" y="5"/>
                    </a:lnTo>
                    <a:lnTo>
                      <a:pt x="92" y="7"/>
                    </a:lnTo>
                    <a:lnTo>
                      <a:pt x="93" y="9"/>
                    </a:lnTo>
                    <a:lnTo>
                      <a:pt x="98" y="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08" y="20"/>
                    </a:lnTo>
                    <a:lnTo>
                      <a:pt x="107" y="22"/>
                    </a:lnTo>
                    <a:lnTo>
                      <a:pt x="106" y="24"/>
                    </a:lnTo>
                    <a:lnTo>
                      <a:pt x="110" y="24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110" y="28"/>
                    </a:lnTo>
                    <a:lnTo>
                      <a:pt x="109" y="30"/>
                    </a:lnTo>
                    <a:lnTo>
                      <a:pt x="106" y="36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6" y="38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2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5" y="56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7" y="58"/>
                    </a:lnTo>
                    <a:lnTo>
                      <a:pt x="98" y="58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1" y="69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1" y="69"/>
                    </a:lnTo>
                    <a:lnTo>
                      <a:pt x="101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3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5" y="76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6" y="77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7" y="80"/>
                    </a:lnTo>
                    <a:lnTo>
                      <a:pt x="102" y="80"/>
                    </a:lnTo>
                    <a:lnTo>
                      <a:pt x="98" y="80"/>
                    </a:lnTo>
                    <a:lnTo>
                      <a:pt x="90" y="79"/>
                    </a:lnTo>
                    <a:lnTo>
                      <a:pt x="86" y="80"/>
                    </a:lnTo>
                    <a:lnTo>
                      <a:pt x="81" y="80"/>
                    </a:lnTo>
                    <a:lnTo>
                      <a:pt x="78" y="80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90"/>
                    </a:lnTo>
                    <a:lnTo>
                      <a:pt x="57" y="90"/>
                    </a:lnTo>
                    <a:lnTo>
                      <a:pt x="53" y="90"/>
                    </a:lnTo>
                    <a:lnTo>
                      <a:pt x="50" y="91"/>
                    </a:lnTo>
                    <a:lnTo>
                      <a:pt x="45" y="91"/>
                    </a:lnTo>
                    <a:lnTo>
                      <a:pt x="41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5" y="91"/>
                    </a:lnTo>
                    <a:lnTo>
                      <a:pt x="32" y="90"/>
                    </a:lnTo>
                    <a:lnTo>
                      <a:pt x="31" y="89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1" y="90"/>
                    </a:lnTo>
                    <a:lnTo>
                      <a:pt x="16" y="91"/>
                    </a:lnTo>
                    <a:lnTo>
                      <a:pt x="14" y="92"/>
                    </a:lnTo>
                    <a:lnTo>
                      <a:pt x="2" y="88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IQ-D051_2"/>
              <p:cNvSpPr>
                <a:spLocks/>
              </p:cNvSpPr>
              <p:nvPr/>
            </p:nvSpPr>
            <p:spPr bwMode="auto">
              <a:xfrm>
                <a:off x="2471103" y="0"/>
                <a:ext cx="563880" cy="251460"/>
              </a:xfrm>
              <a:custGeom>
                <a:avLst/>
                <a:gdLst>
                  <a:gd name="T0" fmla="*/ 2 w 74"/>
                  <a:gd name="T1" fmla="*/ 27 h 33"/>
                  <a:gd name="T2" fmla="*/ 0 w 74"/>
                  <a:gd name="T3" fmla="*/ 25 h 33"/>
                  <a:gd name="T4" fmla="*/ 1 w 74"/>
                  <a:gd name="T5" fmla="*/ 24 h 33"/>
                  <a:gd name="T6" fmla="*/ 5 w 74"/>
                  <a:gd name="T7" fmla="*/ 24 h 33"/>
                  <a:gd name="T8" fmla="*/ 7 w 74"/>
                  <a:gd name="T9" fmla="*/ 23 h 33"/>
                  <a:gd name="T10" fmla="*/ 11 w 74"/>
                  <a:gd name="T11" fmla="*/ 22 h 33"/>
                  <a:gd name="T12" fmla="*/ 13 w 74"/>
                  <a:gd name="T13" fmla="*/ 22 h 33"/>
                  <a:gd name="T14" fmla="*/ 17 w 74"/>
                  <a:gd name="T15" fmla="*/ 21 h 33"/>
                  <a:gd name="T16" fmla="*/ 20 w 74"/>
                  <a:gd name="T17" fmla="*/ 21 h 33"/>
                  <a:gd name="T18" fmla="*/ 21 w 74"/>
                  <a:gd name="T19" fmla="*/ 18 h 33"/>
                  <a:gd name="T20" fmla="*/ 23 w 74"/>
                  <a:gd name="T21" fmla="*/ 16 h 33"/>
                  <a:gd name="T22" fmla="*/ 24 w 74"/>
                  <a:gd name="T23" fmla="*/ 15 h 33"/>
                  <a:gd name="T24" fmla="*/ 26 w 74"/>
                  <a:gd name="T25" fmla="*/ 13 h 33"/>
                  <a:gd name="T26" fmla="*/ 27 w 74"/>
                  <a:gd name="T27" fmla="*/ 11 h 33"/>
                  <a:gd name="T28" fmla="*/ 28 w 74"/>
                  <a:gd name="T29" fmla="*/ 10 h 33"/>
                  <a:gd name="T30" fmla="*/ 29 w 74"/>
                  <a:gd name="T31" fmla="*/ 9 h 33"/>
                  <a:gd name="T32" fmla="*/ 30 w 74"/>
                  <a:gd name="T33" fmla="*/ 8 h 33"/>
                  <a:gd name="T34" fmla="*/ 31 w 74"/>
                  <a:gd name="T35" fmla="*/ 7 h 33"/>
                  <a:gd name="T36" fmla="*/ 33 w 74"/>
                  <a:gd name="T37" fmla="*/ 6 h 33"/>
                  <a:gd name="T38" fmla="*/ 34 w 74"/>
                  <a:gd name="T39" fmla="*/ 5 h 33"/>
                  <a:gd name="T40" fmla="*/ 35 w 74"/>
                  <a:gd name="T41" fmla="*/ 3 h 33"/>
                  <a:gd name="T42" fmla="*/ 38 w 74"/>
                  <a:gd name="T43" fmla="*/ 1 h 33"/>
                  <a:gd name="T44" fmla="*/ 40 w 74"/>
                  <a:gd name="T45" fmla="*/ 1 h 33"/>
                  <a:gd name="T46" fmla="*/ 42 w 74"/>
                  <a:gd name="T47" fmla="*/ 2 h 33"/>
                  <a:gd name="T48" fmla="*/ 44 w 74"/>
                  <a:gd name="T49" fmla="*/ 3 h 33"/>
                  <a:gd name="T50" fmla="*/ 47 w 74"/>
                  <a:gd name="T51" fmla="*/ 4 h 33"/>
                  <a:gd name="T52" fmla="*/ 49 w 74"/>
                  <a:gd name="T53" fmla="*/ 5 h 33"/>
                  <a:gd name="T54" fmla="*/ 52 w 74"/>
                  <a:gd name="T55" fmla="*/ 6 h 33"/>
                  <a:gd name="T56" fmla="*/ 55 w 74"/>
                  <a:gd name="T57" fmla="*/ 6 h 33"/>
                  <a:gd name="T58" fmla="*/ 57 w 74"/>
                  <a:gd name="T59" fmla="*/ 5 h 33"/>
                  <a:gd name="T60" fmla="*/ 59 w 74"/>
                  <a:gd name="T61" fmla="*/ 3 h 33"/>
                  <a:gd name="T62" fmla="*/ 62 w 74"/>
                  <a:gd name="T63" fmla="*/ 3 h 33"/>
                  <a:gd name="T64" fmla="*/ 64 w 74"/>
                  <a:gd name="T65" fmla="*/ 1 h 33"/>
                  <a:gd name="T66" fmla="*/ 67 w 74"/>
                  <a:gd name="T67" fmla="*/ 1 h 33"/>
                  <a:gd name="T68" fmla="*/ 71 w 74"/>
                  <a:gd name="T69" fmla="*/ 1 h 33"/>
                  <a:gd name="T70" fmla="*/ 72 w 74"/>
                  <a:gd name="T71" fmla="*/ 2 h 33"/>
                  <a:gd name="T72" fmla="*/ 73 w 74"/>
                  <a:gd name="T73" fmla="*/ 4 h 33"/>
                  <a:gd name="T74" fmla="*/ 70 w 74"/>
                  <a:gd name="T75" fmla="*/ 7 h 33"/>
                  <a:gd name="T76" fmla="*/ 69 w 74"/>
                  <a:gd name="T77" fmla="*/ 8 h 33"/>
                  <a:gd name="T78" fmla="*/ 68 w 74"/>
                  <a:gd name="T79" fmla="*/ 10 h 33"/>
                  <a:gd name="T80" fmla="*/ 69 w 74"/>
                  <a:gd name="T81" fmla="*/ 11 h 33"/>
                  <a:gd name="T82" fmla="*/ 73 w 74"/>
                  <a:gd name="T83" fmla="*/ 13 h 33"/>
                  <a:gd name="T84" fmla="*/ 73 w 74"/>
                  <a:gd name="T85" fmla="*/ 15 h 33"/>
                  <a:gd name="T86" fmla="*/ 73 w 74"/>
                  <a:gd name="T87" fmla="*/ 16 h 33"/>
                  <a:gd name="T88" fmla="*/ 69 w 74"/>
                  <a:gd name="T89" fmla="*/ 17 h 33"/>
                  <a:gd name="T90" fmla="*/ 66 w 74"/>
                  <a:gd name="T91" fmla="*/ 20 h 33"/>
                  <a:gd name="T92" fmla="*/ 66 w 74"/>
                  <a:gd name="T93" fmla="*/ 21 h 33"/>
                  <a:gd name="T94" fmla="*/ 64 w 74"/>
                  <a:gd name="T95" fmla="*/ 22 h 33"/>
                  <a:gd name="T96" fmla="*/ 63 w 74"/>
                  <a:gd name="T97" fmla="*/ 25 h 33"/>
                  <a:gd name="T98" fmla="*/ 61 w 74"/>
                  <a:gd name="T99" fmla="*/ 25 h 33"/>
                  <a:gd name="T100" fmla="*/ 61 w 74"/>
                  <a:gd name="T101" fmla="*/ 26 h 33"/>
                  <a:gd name="T102" fmla="*/ 60 w 74"/>
                  <a:gd name="T103" fmla="*/ 25 h 33"/>
                  <a:gd name="T104" fmla="*/ 57 w 74"/>
                  <a:gd name="T105" fmla="*/ 24 h 33"/>
                  <a:gd name="T106" fmla="*/ 53 w 74"/>
                  <a:gd name="T107" fmla="*/ 25 h 33"/>
                  <a:gd name="T108" fmla="*/ 51 w 74"/>
                  <a:gd name="T109" fmla="*/ 26 h 33"/>
                  <a:gd name="T110" fmla="*/ 47 w 74"/>
                  <a:gd name="T111" fmla="*/ 27 h 33"/>
                  <a:gd name="T112" fmla="*/ 44 w 74"/>
                  <a:gd name="T113" fmla="*/ 26 h 33"/>
                  <a:gd name="T114" fmla="*/ 42 w 74"/>
                  <a:gd name="T115" fmla="*/ 29 h 33"/>
                  <a:gd name="T116" fmla="*/ 45 w 74"/>
                  <a:gd name="T117" fmla="*/ 31 h 33"/>
                  <a:gd name="T118" fmla="*/ 38 w 74"/>
                  <a:gd name="T119" fmla="*/ 32 h 33"/>
                  <a:gd name="T120" fmla="*/ 26 w 74"/>
                  <a:gd name="T121" fmla="*/ 27 h 33"/>
                  <a:gd name="T122" fmla="*/ 8 w 74"/>
                  <a:gd name="T123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" h="33">
                    <a:moveTo>
                      <a:pt x="2" y="30"/>
                    </a:moveTo>
                    <a:lnTo>
                      <a:pt x="2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6" y="27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IQ-D106_2"/>
              <p:cNvSpPr>
                <a:spLocks/>
              </p:cNvSpPr>
              <p:nvPr/>
            </p:nvSpPr>
            <p:spPr bwMode="auto">
              <a:xfrm>
                <a:off x="2829243" y="1127760"/>
                <a:ext cx="335280" cy="342900"/>
              </a:xfrm>
              <a:custGeom>
                <a:avLst/>
                <a:gdLst>
                  <a:gd name="T0" fmla="*/ 8 w 44"/>
                  <a:gd name="T1" fmla="*/ 44 h 45"/>
                  <a:gd name="T2" fmla="*/ 8 w 44"/>
                  <a:gd name="T3" fmla="*/ 42 h 45"/>
                  <a:gd name="T4" fmla="*/ 9 w 44"/>
                  <a:gd name="T5" fmla="*/ 41 h 45"/>
                  <a:gd name="T6" fmla="*/ 8 w 44"/>
                  <a:gd name="T7" fmla="*/ 40 h 45"/>
                  <a:gd name="T8" fmla="*/ 6 w 44"/>
                  <a:gd name="T9" fmla="*/ 38 h 45"/>
                  <a:gd name="T10" fmla="*/ 6 w 44"/>
                  <a:gd name="T11" fmla="*/ 37 h 45"/>
                  <a:gd name="T12" fmla="*/ 6 w 44"/>
                  <a:gd name="T13" fmla="*/ 35 h 45"/>
                  <a:gd name="T14" fmla="*/ 4 w 44"/>
                  <a:gd name="T15" fmla="*/ 35 h 45"/>
                  <a:gd name="T16" fmla="*/ 2 w 44"/>
                  <a:gd name="T17" fmla="*/ 33 h 45"/>
                  <a:gd name="T18" fmla="*/ 1 w 44"/>
                  <a:gd name="T19" fmla="*/ 32 h 45"/>
                  <a:gd name="T20" fmla="*/ 2 w 44"/>
                  <a:gd name="T21" fmla="*/ 31 h 45"/>
                  <a:gd name="T22" fmla="*/ 1 w 44"/>
                  <a:gd name="T23" fmla="*/ 29 h 45"/>
                  <a:gd name="T24" fmla="*/ 1 w 44"/>
                  <a:gd name="T25" fmla="*/ 27 h 45"/>
                  <a:gd name="T26" fmla="*/ 2 w 44"/>
                  <a:gd name="T27" fmla="*/ 26 h 45"/>
                  <a:gd name="T28" fmla="*/ 2 w 44"/>
                  <a:gd name="T29" fmla="*/ 25 h 45"/>
                  <a:gd name="T30" fmla="*/ 1 w 44"/>
                  <a:gd name="T31" fmla="*/ 23 h 45"/>
                  <a:gd name="T32" fmla="*/ 0 w 44"/>
                  <a:gd name="T33" fmla="*/ 21 h 45"/>
                  <a:gd name="T34" fmla="*/ 1 w 44"/>
                  <a:gd name="T35" fmla="*/ 21 h 45"/>
                  <a:gd name="T36" fmla="*/ 2 w 44"/>
                  <a:gd name="T37" fmla="*/ 20 h 45"/>
                  <a:gd name="T38" fmla="*/ 4 w 44"/>
                  <a:gd name="T39" fmla="*/ 20 h 45"/>
                  <a:gd name="T40" fmla="*/ 5 w 44"/>
                  <a:gd name="T41" fmla="*/ 19 h 45"/>
                  <a:gd name="T42" fmla="*/ 7 w 44"/>
                  <a:gd name="T43" fmla="*/ 18 h 45"/>
                  <a:gd name="T44" fmla="*/ 9 w 44"/>
                  <a:gd name="T45" fmla="*/ 17 h 45"/>
                  <a:gd name="T46" fmla="*/ 10 w 44"/>
                  <a:gd name="T47" fmla="*/ 17 h 45"/>
                  <a:gd name="T48" fmla="*/ 12 w 44"/>
                  <a:gd name="T49" fmla="*/ 16 h 45"/>
                  <a:gd name="T50" fmla="*/ 15 w 44"/>
                  <a:gd name="T51" fmla="*/ 15 h 45"/>
                  <a:gd name="T52" fmla="*/ 17 w 44"/>
                  <a:gd name="T53" fmla="*/ 14 h 45"/>
                  <a:gd name="T54" fmla="*/ 19 w 44"/>
                  <a:gd name="T55" fmla="*/ 12 h 45"/>
                  <a:gd name="T56" fmla="*/ 24 w 44"/>
                  <a:gd name="T57" fmla="*/ 9 h 45"/>
                  <a:gd name="T58" fmla="*/ 30 w 44"/>
                  <a:gd name="T59" fmla="*/ 9 h 45"/>
                  <a:gd name="T60" fmla="*/ 32 w 44"/>
                  <a:gd name="T61" fmla="*/ 5 h 45"/>
                  <a:gd name="T62" fmla="*/ 35 w 44"/>
                  <a:gd name="T63" fmla="*/ 3 h 45"/>
                  <a:gd name="T64" fmla="*/ 38 w 44"/>
                  <a:gd name="T65" fmla="*/ 1 h 45"/>
                  <a:gd name="T66" fmla="*/ 40 w 44"/>
                  <a:gd name="T67" fmla="*/ 2 h 45"/>
                  <a:gd name="T68" fmla="*/ 40 w 44"/>
                  <a:gd name="T69" fmla="*/ 4 h 45"/>
                  <a:gd name="T70" fmla="*/ 42 w 44"/>
                  <a:gd name="T71" fmla="*/ 6 h 45"/>
                  <a:gd name="T72" fmla="*/ 42 w 44"/>
                  <a:gd name="T73" fmla="*/ 9 h 45"/>
                  <a:gd name="T74" fmla="*/ 44 w 44"/>
                  <a:gd name="T75" fmla="*/ 9 h 45"/>
                  <a:gd name="T76" fmla="*/ 44 w 44"/>
                  <a:gd name="T77" fmla="*/ 11 h 45"/>
                  <a:gd name="T78" fmla="*/ 44 w 44"/>
                  <a:gd name="T79" fmla="*/ 13 h 45"/>
                  <a:gd name="T80" fmla="*/ 44 w 44"/>
                  <a:gd name="T81" fmla="*/ 15 h 45"/>
                  <a:gd name="T82" fmla="*/ 44 w 44"/>
                  <a:gd name="T83" fmla="*/ 18 h 45"/>
                  <a:gd name="T84" fmla="*/ 44 w 44"/>
                  <a:gd name="T85" fmla="*/ 21 h 45"/>
                  <a:gd name="T86" fmla="*/ 44 w 44"/>
                  <a:gd name="T87" fmla="*/ 23 h 45"/>
                  <a:gd name="T88" fmla="*/ 41 w 44"/>
                  <a:gd name="T89" fmla="*/ 24 h 45"/>
                  <a:gd name="T90" fmla="*/ 40 w 44"/>
                  <a:gd name="T91" fmla="*/ 26 h 45"/>
                  <a:gd name="T92" fmla="*/ 38 w 44"/>
                  <a:gd name="T93" fmla="*/ 26 h 45"/>
                  <a:gd name="T94" fmla="*/ 38 w 44"/>
                  <a:gd name="T95" fmla="*/ 24 h 45"/>
                  <a:gd name="T96" fmla="*/ 36 w 44"/>
                  <a:gd name="T97" fmla="*/ 22 h 45"/>
                  <a:gd name="T98" fmla="*/ 35 w 44"/>
                  <a:gd name="T99" fmla="*/ 23 h 45"/>
                  <a:gd name="T100" fmla="*/ 35 w 44"/>
                  <a:gd name="T101" fmla="*/ 25 h 45"/>
                  <a:gd name="T102" fmla="*/ 34 w 44"/>
                  <a:gd name="T103" fmla="*/ 27 h 45"/>
                  <a:gd name="T104" fmla="*/ 35 w 44"/>
                  <a:gd name="T105" fmla="*/ 29 h 45"/>
                  <a:gd name="T106" fmla="*/ 37 w 44"/>
                  <a:gd name="T107" fmla="*/ 30 h 45"/>
                  <a:gd name="T108" fmla="*/ 38 w 44"/>
                  <a:gd name="T109" fmla="*/ 31 h 45"/>
                  <a:gd name="T110" fmla="*/ 40 w 44"/>
                  <a:gd name="T111" fmla="*/ 33 h 45"/>
                  <a:gd name="T112" fmla="*/ 42 w 44"/>
                  <a:gd name="T113" fmla="*/ 33 h 45"/>
                  <a:gd name="T114" fmla="*/ 44 w 44"/>
                  <a:gd name="T115" fmla="*/ 34 h 45"/>
                  <a:gd name="T116" fmla="*/ 42 w 44"/>
                  <a:gd name="T117" fmla="*/ 36 h 45"/>
                  <a:gd name="T118" fmla="*/ 42 w 44"/>
                  <a:gd name="T119" fmla="*/ 38 h 45"/>
                  <a:gd name="T120" fmla="*/ 34 w 44"/>
                  <a:gd name="T121" fmla="*/ 36 h 45"/>
                  <a:gd name="T122" fmla="*/ 18 w 44"/>
                  <a:gd name="T12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" h="45">
                    <a:moveTo>
                      <a:pt x="8" y="45"/>
                    </a:moveTo>
                    <a:lnTo>
                      <a:pt x="8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1" y="37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3" y="40"/>
                    </a:lnTo>
                    <a:lnTo>
                      <a:pt x="18" y="41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1" y="45"/>
                    </a:ln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IQ-D101_2"/>
              <p:cNvSpPr>
                <a:spLocks/>
              </p:cNvSpPr>
              <p:nvPr/>
            </p:nvSpPr>
            <p:spPr bwMode="auto">
              <a:xfrm>
                <a:off x="2570163" y="1402080"/>
                <a:ext cx="716280" cy="617220"/>
              </a:xfrm>
              <a:custGeom>
                <a:avLst/>
                <a:gdLst>
                  <a:gd name="T0" fmla="*/ 23 w 94"/>
                  <a:gd name="T1" fmla="*/ 21 h 81"/>
                  <a:gd name="T2" fmla="*/ 49 w 94"/>
                  <a:gd name="T3" fmla="*/ 20 h 81"/>
                  <a:gd name="T4" fmla="*/ 48 w 94"/>
                  <a:gd name="T5" fmla="*/ 19 h 81"/>
                  <a:gd name="T6" fmla="*/ 47 w 94"/>
                  <a:gd name="T7" fmla="*/ 19 h 81"/>
                  <a:gd name="T8" fmla="*/ 47 w 94"/>
                  <a:gd name="T9" fmla="*/ 18 h 81"/>
                  <a:gd name="T10" fmla="*/ 48 w 94"/>
                  <a:gd name="T11" fmla="*/ 17 h 81"/>
                  <a:gd name="T12" fmla="*/ 48 w 94"/>
                  <a:gd name="T13" fmla="*/ 17 h 81"/>
                  <a:gd name="T14" fmla="*/ 48 w 94"/>
                  <a:gd name="T15" fmla="*/ 16 h 81"/>
                  <a:gd name="T16" fmla="*/ 48 w 94"/>
                  <a:gd name="T17" fmla="*/ 15 h 81"/>
                  <a:gd name="T18" fmla="*/ 48 w 94"/>
                  <a:gd name="T19" fmla="*/ 14 h 81"/>
                  <a:gd name="T20" fmla="*/ 47 w 94"/>
                  <a:gd name="T21" fmla="*/ 14 h 81"/>
                  <a:gd name="T22" fmla="*/ 47 w 94"/>
                  <a:gd name="T23" fmla="*/ 14 h 81"/>
                  <a:gd name="T24" fmla="*/ 46 w 94"/>
                  <a:gd name="T25" fmla="*/ 14 h 81"/>
                  <a:gd name="T26" fmla="*/ 46 w 94"/>
                  <a:gd name="T27" fmla="*/ 14 h 81"/>
                  <a:gd name="T28" fmla="*/ 46 w 94"/>
                  <a:gd name="T29" fmla="*/ 13 h 81"/>
                  <a:gd name="T30" fmla="*/ 46 w 94"/>
                  <a:gd name="T31" fmla="*/ 13 h 81"/>
                  <a:gd name="T32" fmla="*/ 45 w 94"/>
                  <a:gd name="T33" fmla="*/ 13 h 81"/>
                  <a:gd name="T34" fmla="*/ 45 w 94"/>
                  <a:gd name="T35" fmla="*/ 13 h 81"/>
                  <a:gd name="T36" fmla="*/ 44 w 94"/>
                  <a:gd name="T37" fmla="*/ 13 h 81"/>
                  <a:gd name="T38" fmla="*/ 44 w 94"/>
                  <a:gd name="T39" fmla="*/ 12 h 81"/>
                  <a:gd name="T40" fmla="*/ 44 w 94"/>
                  <a:gd name="T41" fmla="*/ 11 h 81"/>
                  <a:gd name="T42" fmla="*/ 43 w 94"/>
                  <a:gd name="T43" fmla="*/ 11 h 81"/>
                  <a:gd name="T44" fmla="*/ 43 w 94"/>
                  <a:gd name="T45" fmla="*/ 10 h 81"/>
                  <a:gd name="T46" fmla="*/ 42 w 94"/>
                  <a:gd name="T47" fmla="*/ 10 h 81"/>
                  <a:gd name="T48" fmla="*/ 42 w 94"/>
                  <a:gd name="T49" fmla="*/ 9 h 81"/>
                  <a:gd name="T50" fmla="*/ 52 w 94"/>
                  <a:gd name="T51" fmla="*/ 5 h 81"/>
                  <a:gd name="T52" fmla="*/ 72 w 94"/>
                  <a:gd name="T53" fmla="*/ 0 h 81"/>
                  <a:gd name="T54" fmla="*/ 76 w 94"/>
                  <a:gd name="T55" fmla="*/ 3 h 81"/>
                  <a:gd name="T56" fmla="*/ 78 w 94"/>
                  <a:gd name="T57" fmla="*/ 4 h 81"/>
                  <a:gd name="T58" fmla="*/ 79 w 94"/>
                  <a:gd name="T59" fmla="*/ 4 h 81"/>
                  <a:gd name="T60" fmla="*/ 81 w 94"/>
                  <a:gd name="T61" fmla="*/ 5 h 81"/>
                  <a:gd name="T62" fmla="*/ 83 w 94"/>
                  <a:gd name="T63" fmla="*/ 5 h 81"/>
                  <a:gd name="T64" fmla="*/ 83 w 94"/>
                  <a:gd name="T65" fmla="*/ 7 h 81"/>
                  <a:gd name="T66" fmla="*/ 81 w 94"/>
                  <a:gd name="T67" fmla="*/ 7 h 81"/>
                  <a:gd name="T68" fmla="*/ 79 w 94"/>
                  <a:gd name="T69" fmla="*/ 9 h 81"/>
                  <a:gd name="T70" fmla="*/ 80 w 94"/>
                  <a:gd name="T71" fmla="*/ 10 h 81"/>
                  <a:gd name="T72" fmla="*/ 81 w 94"/>
                  <a:gd name="T73" fmla="*/ 12 h 81"/>
                  <a:gd name="T74" fmla="*/ 82 w 94"/>
                  <a:gd name="T75" fmla="*/ 13 h 81"/>
                  <a:gd name="T76" fmla="*/ 83 w 94"/>
                  <a:gd name="T77" fmla="*/ 15 h 81"/>
                  <a:gd name="T78" fmla="*/ 85 w 94"/>
                  <a:gd name="T79" fmla="*/ 16 h 81"/>
                  <a:gd name="T80" fmla="*/ 86 w 94"/>
                  <a:gd name="T81" fmla="*/ 17 h 81"/>
                  <a:gd name="T82" fmla="*/ 88 w 94"/>
                  <a:gd name="T83" fmla="*/ 18 h 81"/>
                  <a:gd name="T84" fmla="*/ 89 w 94"/>
                  <a:gd name="T85" fmla="*/ 19 h 81"/>
                  <a:gd name="T86" fmla="*/ 91 w 94"/>
                  <a:gd name="T87" fmla="*/ 19 h 81"/>
                  <a:gd name="T88" fmla="*/ 92 w 94"/>
                  <a:gd name="T89" fmla="*/ 20 h 81"/>
                  <a:gd name="T90" fmla="*/ 93 w 94"/>
                  <a:gd name="T91" fmla="*/ 22 h 81"/>
                  <a:gd name="T92" fmla="*/ 93 w 94"/>
                  <a:gd name="T93" fmla="*/ 23 h 81"/>
                  <a:gd name="T94" fmla="*/ 92 w 94"/>
                  <a:gd name="T95" fmla="*/ 27 h 81"/>
                  <a:gd name="T96" fmla="*/ 86 w 94"/>
                  <a:gd name="T97" fmla="*/ 39 h 81"/>
                  <a:gd name="T98" fmla="*/ 85 w 94"/>
                  <a:gd name="T99" fmla="*/ 58 h 81"/>
                  <a:gd name="T100" fmla="*/ 81 w 94"/>
                  <a:gd name="T101" fmla="*/ 68 h 81"/>
                  <a:gd name="T102" fmla="*/ 60 w 94"/>
                  <a:gd name="T103" fmla="*/ 75 h 81"/>
                  <a:gd name="T104" fmla="*/ 40 w 94"/>
                  <a:gd name="T105" fmla="*/ 74 h 81"/>
                  <a:gd name="T106" fmla="*/ 18 w 94"/>
                  <a:gd name="T107" fmla="*/ 75 h 81"/>
                  <a:gd name="T108" fmla="*/ 0 w 94"/>
                  <a:gd name="T109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81">
                    <a:moveTo>
                      <a:pt x="0" y="31"/>
                    </a:moveTo>
                    <a:lnTo>
                      <a:pt x="0" y="25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12" y="21"/>
                    </a:lnTo>
                    <a:lnTo>
                      <a:pt x="20" y="21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2" y="20"/>
                    </a:lnTo>
                    <a:lnTo>
                      <a:pt x="40" y="21"/>
                    </a:lnTo>
                    <a:lnTo>
                      <a:pt x="44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3" y="26"/>
                    </a:lnTo>
                    <a:lnTo>
                      <a:pt x="92" y="27"/>
                    </a:lnTo>
                    <a:lnTo>
                      <a:pt x="90" y="29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6" y="39"/>
                    </a:lnTo>
                    <a:lnTo>
                      <a:pt x="85" y="40"/>
                    </a:lnTo>
                    <a:lnTo>
                      <a:pt x="84" y="42"/>
                    </a:lnTo>
                    <a:lnTo>
                      <a:pt x="83" y="47"/>
                    </a:lnTo>
                    <a:lnTo>
                      <a:pt x="83" y="51"/>
                    </a:lnTo>
                    <a:lnTo>
                      <a:pt x="85" y="51"/>
                    </a:lnTo>
                    <a:lnTo>
                      <a:pt x="84" y="53"/>
                    </a:lnTo>
                    <a:lnTo>
                      <a:pt x="85" y="58"/>
                    </a:lnTo>
                    <a:lnTo>
                      <a:pt x="90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3" y="67"/>
                    </a:lnTo>
                    <a:lnTo>
                      <a:pt x="81" y="68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7" y="72"/>
                    </a:lnTo>
                    <a:lnTo>
                      <a:pt x="74" y="73"/>
                    </a:lnTo>
                    <a:lnTo>
                      <a:pt x="68" y="73"/>
                    </a:lnTo>
                    <a:lnTo>
                      <a:pt x="64" y="75"/>
                    </a:lnTo>
                    <a:lnTo>
                      <a:pt x="60" y="75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0" y="78"/>
                    </a:lnTo>
                    <a:lnTo>
                      <a:pt x="45" y="79"/>
                    </a:lnTo>
                    <a:lnTo>
                      <a:pt x="40" y="81"/>
                    </a:lnTo>
                    <a:lnTo>
                      <a:pt x="40" y="80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36" y="73"/>
                    </a:lnTo>
                    <a:lnTo>
                      <a:pt x="30" y="79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4" y="78"/>
                    </a:lnTo>
                    <a:lnTo>
                      <a:pt x="18" y="75"/>
                    </a:lnTo>
                    <a:lnTo>
                      <a:pt x="12" y="71"/>
                    </a:lnTo>
                    <a:lnTo>
                      <a:pt x="7" y="6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IQ-D003_2"/>
              <p:cNvSpPr>
                <a:spLocks/>
              </p:cNvSpPr>
              <p:nvPr/>
            </p:nvSpPr>
            <p:spPr bwMode="auto">
              <a:xfrm>
                <a:off x="2181543" y="1638300"/>
                <a:ext cx="601980" cy="807720"/>
              </a:xfrm>
              <a:custGeom>
                <a:avLst/>
                <a:gdLst>
                  <a:gd name="T0" fmla="*/ 31 w 79"/>
                  <a:gd name="T1" fmla="*/ 2 h 106"/>
                  <a:gd name="T2" fmla="*/ 34 w 79"/>
                  <a:gd name="T3" fmla="*/ 2 h 106"/>
                  <a:gd name="T4" fmla="*/ 43 w 79"/>
                  <a:gd name="T5" fmla="*/ 1 h 106"/>
                  <a:gd name="T6" fmla="*/ 50 w 79"/>
                  <a:gd name="T7" fmla="*/ 0 h 106"/>
                  <a:gd name="T8" fmla="*/ 51 w 79"/>
                  <a:gd name="T9" fmla="*/ 4 h 106"/>
                  <a:gd name="T10" fmla="*/ 51 w 79"/>
                  <a:gd name="T11" fmla="*/ 21 h 106"/>
                  <a:gd name="T12" fmla="*/ 51 w 79"/>
                  <a:gd name="T13" fmla="*/ 34 h 106"/>
                  <a:gd name="T14" fmla="*/ 63 w 79"/>
                  <a:gd name="T15" fmla="*/ 40 h 106"/>
                  <a:gd name="T16" fmla="*/ 75 w 79"/>
                  <a:gd name="T17" fmla="*/ 47 h 106"/>
                  <a:gd name="T18" fmla="*/ 79 w 79"/>
                  <a:gd name="T19" fmla="*/ 49 h 106"/>
                  <a:gd name="T20" fmla="*/ 70 w 79"/>
                  <a:gd name="T21" fmla="*/ 52 h 106"/>
                  <a:gd name="T22" fmla="*/ 69 w 79"/>
                  <a:gd name="T23" fmla="*/ 55 h 106"/>
                  <a:gd name="T24" fmla="*/ 68 w 79"/>
                  <a:gd name="T25" fmla="*/ 59 h 106"/>
                  <a:gd name="T26" fmla="*/ 65 w 79"/>
                  <a:gd name="T27" fmla="*/ 65 h 106"/>
                  <a:gd name="T28" fmla="*/ 63 w 79"/>
                  <a:gd name="T29" fmla="*/ 68 h 106"/>
                  <a:gd name="T30" fmla="*/ 61 w 79"/>
                  <a:gd name="T31" fmla="*/ 72 h 106"/>
                  <a:gd name="T32" fmla="*/ 59 w 79"/>
                  <a:gd name="T33" fmla="*/ 76 h 106"/>
                  <a:gd name="T34" fmla="*/ 57 w 79"/>
                  <a:gd name="T35" fmla="*/ 82 h 106"/>
                  <a:gd name="T36" fmla="*/ 56 w 79"/>
                  <a:gd name="T37" fmla="*/ 86 h 106"/>
                  <a:gd name="T38" fmla="*/ 54 w 79"/>
                  <a:gd name="T39" fmla="*/ 90 h 106"/>
                  <a:gd name="T40" fmla="*/ 53 w 79"/>
                  <a:gd name="T41" fmla="*/ 94 h 106"/>
                  <a:gd name="T42" fmla="*/ 50 w 79"/>
                  <a:gd name="T43" fmla="*/ 99 h 106"/>
                  <a:gd name="T44" fmla="*/ 51 w 79"/>
                  <a:gd name="T45" fmla="*/ 104 h 106"/>
                  <a:gd name="T46" fmla="*/ 44 w 79"/>
                  <a:gd name="T47" fmla="*/ 104 h 106"/>
                  <a:gd name="T48" fmla="*/ 40 w 79"/>
                  <a:gd name="T49" fmla="*/ 106 h 106"/>
                  <a:gd name="T50" fmla="*/ 35 w 79"/>
                  <a:gd name="T51" fmla="*/ 104 h 106"/>
                  <a:gd name="T52" fmla="*/ 28 w 79"/>
                  <a:gd name="T53" fmla="*/ 104 h 106"/>
                  <a:gd name="T54" fmla="*/ 24 w 79"/>
                  <a:gd name="T55" fmla="*/ 102 h 106"/>
                  <a:gd name="T56" fmla="*/ 19 w 79"/>
                  <a:gd name="T57" fmla="*/ 101 h 106"/>
                  <a:gd name="T58" fmla="*/ 15 w 79"/>
                  <a:gd name="T59" fmla="*/ 100 h 106"/>
                  <a:gd name="T60" fmla="*/ 11 w 79"/>
                  <a:gd name="T61" fmla="*/ 97 h 106"/>
                  <a:gd name="T62" fmla="*/ 8 w 79"/>
                  <a:gd name="T63" fmla="*/ 94 h 106"/>
                  <a:gd name="T64" fmla="*/ 4 w 79"/>
                  <a:gd name="T65" fmla="*/ 92 h 106"/>
                  <a:gd name="T66" fmla="*/ 1 w 79"/>
                  <a:gd name="T67" fmla="*/ 88 h 106"/>
                  <a:gd name="T68" fmla="*/ 2 w 79"/>
                  <a:gd name="T69" fmla="*/ 83 h 106"/>
                  <a:gd name="T70" fmla="*/ 2 w 79"/>
                  <a:gd name="T71" fmla="*/ 80 h 106"/>
                  <a:gd name="T72" fmla="*/ 8 w 79"/>
                  <a:gd name="T73" fmla="*/ 78 h 106"/>
                  <a:gd name="T74" fmla="*/ 11 w 79"/>
                  <a:gd name="T75" fmla="*/ 77 h 106"/>
                  <a:gd name="T76" fmla="*/ 18 w 79"/>
                  <a:gd name="T77" fmla="*/ 73 h 106"/>
                  <a:gd name="T78" fmla="*/ 21 w 79"/>
                  <a:gd name="T79" fmla="*/ 69 h 106"/>
                  <a:gd name="T80" fmla="*/ 23 w 79"/>
                  <a:gd name="T81" fmla="*/ 66 h 106"/>
                  <a:gd name="T82" fmla="*/ 24 w 79"/>
                  <a:gd name="T83" fmla="*/ 63 h 106"/>
                  <a:gd name="T84" fmla="*/ 27 w 79"/>
                  <a:gd name="T85" fmla="*/ 60 h 106"/>
                  <a:gd name="T86" fmla="*/ 31 w 79"/>
                  <a:gd name="T87" fmla="*/ 57 h 106"/>
                  <a:gd name="T88" fmla="*/ 33 w 79"/>
                  <a:gd name="T89" fmla="*/ 54 h 106"/>
                  <a:gd name="T90" fmla="*/ 33 w 79"/>
                  <a:gd name="T91" fmla="*/ 44 h 106"/>
                  <a:gd name="T92" fmla="*/ 31 w 79"/>
                  <a:gd name="T93" fmla="*/ 38 h 106"/>
                  <a:gd name="T94" fmla="*/ 26 w 79"/>
                  <a:gd name="T95" fmla="*/ 36 h 106"/>
                  <a:gd name="T96" fmla="*/ 23 w 79"/>
                  <a:gd name="T97" fmla="*/ 33 h 106"/>
                  <a:gd name="T98" fmla="*/ 20 w 79"/>
                  <a:gd name="T99" fmla="*/ 32 h 106"/>
                  <a:gd name="T100" fmla="*/ 16 w 79"/>
                  <a:gd name="T101" fmla="*/ 30 h 106"/>
                  <a:gd name="T102" fmla="*/ 15 w 79"/>
                  <a:gd name="T103" fmla="*/ 23 h 106"/>
                  <a:gd name="T104" fmla="*/ 20 w 79"/>
                  <a:gd name="T105" fmla="*/ 20 h 106"/>
                  <a:gd name="T106" fmla="*/ 23 w 79"/>
                  <a:gd name="T107" fmla="*/ 17 h 106"/>
                  <a:gd name="T108" fmla="*/ 24 w 79"/>
                  <a:gd name="T109" fmla="*/ 11 h 106"/>
                  <a:gd name="T110" fmla="*/ 28 w 79"/>
                  <a:gd name="T11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106">
                    <a:moveTo>
                      <a:pt x="28" y="1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8" y="1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1" y="13"/>
                    </a:lnTo>
                    <a:lnTo>
                      <a:pt x="51" y="21"/>
                    </a:lnTo>
                    <a:lnTo>
                      <a:pt x="51" y="28"/>
                    </a:lnTo>
                    <a:lnTo>
                      <a:pt x="51" y="34"/>
                    </a:lnTo>
                    <a:lnTo>
                      <a:pt x="58" y="38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5" y="47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6" y="52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68" y="59"/>
                    </a:lnTo>
                    <a:lnTo>
                      <a:pt x="67" y="64"/>
                    </a:lnTo>
                    <a:lnTo>
                      <a:pt x="65" y="65"/>
                    </a:lnTo>
                    <a:lnTo>
                      <a:pt x="64" y="66"/>
                    </a:lnTo>
                    <a:lnTo>
                      <a:pt x="63" y="68"/>
                    </a:lnTo>
                    <a:lnTo>
                      <a:pt x="62" y="70"/>
                    </a:lnTo>
                    <a:lnTo>
                      <a:pt x="61" y="72"/>
                    </a:lnTo>
                    <a:lnTo>
                      <a:pt x="61" y="75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7" y="82"/>
                    </a:lnTo>
                    <a:lnTo>
                      <a:pt x="57" y="84"/>
                    </a:lnTo>
                    <a:lnTo>
                      <a:pt x="56" y="86"/>
                    </a:lnTo>
                    <a:lnTo>
                      <a:pt x="55" y="88"/>
                    </a:lnTo>
                    <a:lnTo>
                      <a:pt x="54" y="90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0" y="99"/>
                    </a:lnTo>
                    <a:lnTo>
                      <a:pt x="51" y="101"/>
                    </a:lnTo>
                    <a:lnTo>
                      <a:pt x="51" y="104"/>
                    </a:lnTo>
                    <a:lnTo>
                      <a:pt x="45" y="102"/>
                    </a:lnTo>
                    <a:lnTo>
                      <a:pt x="44" y="104"/>
                    </a:lnTo>
                    <a:lnTo>
                      <a:pt x="42" y="105"/>
                    </a:lnTo>
                    <a:lnTo>
                      <a:pt x="40" y="106"/>
                    </a:lnTo>
                    <a:lnTo>
                      <a:pt x="38" y="105"/>
                    </a:lnTo>
                    <a:lnTo>
                      <a:pt x="35" y="104"/>
                    </a:lnTo>
                    <a:lnTo>
                      <a:pt x="30" y="105"/>
                    </a:lnTo>
                    <a:lnTo>
                      <a:pt x="28" y="104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3" y="101"/>
                    </a:lnTo>
                    <a:lnTo>
                      <a:pt x="19" y="101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3" y="98"/>
                    </a:lnTo>
                    <a:lnTo>
                      <a:pt x="11" y="97"/>
                    </a:lnTo>
                    <a:lnTo>
                      <a:pt x="9" y="96"/>
                    </a:lnTo>
                    <a:lnTo>
                      <a:pt x="8" y="94"/>
                    </a:lnTo>
                    <a:lnTo>
                      <a:pt x="5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5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4" y="75"/>
                    </a:lnTo>
                    <a:lnTo>
                      <a:pt x="18" y="73"/>
                    </a:lnTo>
                    <a:lnTo>
                      <a:pt x="19" y="70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4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29" y="59"/>
                    </a:lnTo>
                    <a:lnTo>
                      <a:pt x="31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4"/>
                    </a:lnTo>
                    <a:lnTo>
                      <a:pt x="33" y="39"/>
                    </a:lnTo>
                    <a:lnTo>
                      <a:pt x="31" y="38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4" y="11"/>
                    </a:lnTo>
                    <a:lnTo>
                      <a:pt x="27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IQ-D060_2"/>
              <p:cNvSpPr>
                <a:spLocks/>
              </p:cNvSpPr>
              <p:nvPr/>
            </p:nvSpPr>
            <p:spPr bwMode="auto">
              <a:xfrm>
                <a:off x="4017963" y="1539240"/>
                <a:ext cx="792480" cy="800100"/>
              </a:xfrm>
              <a:custGeom>
                <a:avLst/>
                <a:gdLst>
                  <a:gd name="T0" fmla="*/ 30 w 104"/>
                  <a:gd name="T1" fmla="*/ 66 h 105"/>
                  <a:gd name="T2" fmla="*/ 54 w 104"/>
                  <a:gd name="T3" fmla="*/ 53 h 105"/>
                  <a:gd name="T4" fmla="*/ 57 w 104"/>
                  <a:gd name="T5" fmla="*/ 50 h 105"/>
                  <a:gd name="T6" fmla="*/ 60 w 104"/>
                  <a:gd name="T7" fmla="*/ 48 h 105"/>
                  <a:gd name="T8" fmla="*/ 63 w 104"/>
                  <a:gd name="T9" fmla="*/ 45 h 105"/>
                  <a:gd name="T10" fmla="*/ 67 w 104"/>
                  <a:gd name="T11" fmla="*/ 41 h 105"/>
                  <a:gd name="T12" fmla="*/ 72 w 104"/>
                  <a:gd name="T13" fmla="*/ 41 h 105"/>
                  <a:gd name="T14" fmla="*/ 73 w 104"/>
                  <a:gd name="T15" fmla="*/ 37 h 105"/>
                  <a:gd name="T16" fmla="*/ 74 w 104"/>
                  <a:gd name="T17" fmla="*/ 34 h 105"/>
                  <a:gd name="T18" fmla="*/ 76 w 104"/>
                  <a:gd name="T19" fmla="*/ 30 h 105"/>
                  <a:gd name="T20" fmla="*/ 79 w 104"/>
                  <a:gd name="T21" fmla="*/ 27 h 105"/>
                  <a:gd name="T22" fmla="*/ 81 w 104"/>
                  <a:gd name="T23" fmla="*/ 23 h 105"/>
                  <a:gd name="T24" fmla="*/ 84 w 104"/>
                  <a:gd name="T25" fmla="*/ 20 h 105"/>
                  <a:gd name="T26" fmla="*/ 87 w 104"/>
                  <a:gd name="T27" fmla="*/ 17 h 105"/>
                  <a:gd name="T28" fmla="*/ 89 w 104"/>
                  <a:gd name="T29" fmla="*/ 13 h 105"/>
                  <a:gd name="T30" fmla="*/ 88 w 104"/>
                  <a:gd name="T31" fmla="*/ 11 h 105"/>
                  <a:gd name="T32" fmla="*/ 89 w 104"/>
                  <a:gd name="T33" fmla="*/ 9 h 105"/>
                  <a:gd name="T34" fmla="*/ 90 w 104"/>
                  <a:gd name="T35" fmla="*/ 6 h 105"/>
                  <a:gd name="T36" fmla="*/ 93 w 104"/>
                  <a:gd name="T37" fmla="*/ 5 h 105"/>
                  <a:gd name="T38" fmla="*/ 94 w 104"/>
                  <a:gd name="T39" fmla="*/ 2 h 105"/>
                  <a:gd name="T40" fmla="*/ 98 w 104"/>
                  <a:gd name="T41" fmla="*/ 2 h 105"/>
                  <a:gd name="T42" fmla="*/ 101 w 104"/>
                  <a:gd name="T43" fmla="*/ 10 h 105"/>
                  <a:gd name="T44" fmla="*/ 102 w 104"/>
                  <a:gd name="T45" fmla="*/ 14 h 105"/>
                  <a:gd name="T46" fmla="*/ 103 w 104"/>
                  <a:gd name="T47" fmla="*/ 19 h 105"/>
                  <a:gd name="T48" fmla="*/ 103 w 104"/>
                  <a:gd name="T49" fmla="*/ 24 h 105"/>
                  <a:gd name="T50" fmla="*/ 100 w 104"/>
                  <a:gd name="T51" fmla="*/ 26 h 105"/>
                  <a:gd name="T52" fmla="*/ 97 w 104"/>
                  <a:gd name="T53" fmla="*/ 25 h 105"/>
                  <a:gd name="T54" fmla="*/ 95 w 104"/>
                  <a:gd name="T55" fmla="*/ 28 h 105"/>
                  <a:gd name="T56" fmla="*/ 94 w 104"/>
                  <a:gd name="T57" fmla="*/ 31 h 105"/>
                  <a:gd name="T58" fmla="*/ 92 w 104"/>
                  <a:gd name="T59" fmla="*/ 34 h 105"/>
                  <a:gd name="T60" fmla="*/ 94 w 104"/>
                  <a:gd name="T61" fmla="*/ 37 h 105"/>
                  <a:gd name="T62" fmla="*/ 96 w 104"/>
                  <a:gd name="T63" fmla="*/ 40 h 105"/>
                  <a:gd name="T64" fmla="*/ 98 w 104"/>
                  <a:gd name="T65" fmla="*/ 43 h 105"/>
                  <a:gd name="T66" fmla="*/ 98 w 104"/>
                  <a:gd name="T67" fmla="*/ 47 h 105"/>
                  <a:gd name="T68" fmla="*/ 99 w 104"/>
                  <a:gd name="T69" fmla="*/ 51 h 105"/>
                  <a:gd name="T70" fmla="*/ 97 w 104"/>
                  <a:gd name="T71" fmla="*/ 52 h 105"/>
                  <a:gd name="T72" fmla="*/ 95 w 104"/>
                  <a:gd name="T73" fmla="*/ 50 h 105"/>
                  <a:gd name="T74" fmla="*/ 93 w 104"/>
                  <a:gd name="T75" fmla="*/ 51 h 105"/>
                  <a:gd name="T76" fmla="*/ 90 w 104"/>
                  <a:gd name="T77" fmla="*/ 50 h 105"/>
                  <a:gd name="T78" fmla="*/ 88 w 104"/>
                  <a:gd name="T79" fmla="*/ 50 h 105"/>
                  <a:gd name="T80" fmla="*/ 85 w 104"/>
                  <a:gd name="T81" fmla="*/ 50 h 105"/>
                  <a:gd name="T82" fmla="*/ 83 w 104"/>
                  <a:gd name="T83" fmla="*/ 49 h 105"/>
                  <a:gd name="T84" fmla="*/ 82 w 104"/>
                  <a:gd name="T85" fmla="*/ 47 h 105"/>
                  <a:gd name="T86" fmla="*/ 80 w 104"/>
                  <a:gd name="T87" fmla="*/ 47 h 105"/>
                  <a:gd name="T88" fmla="*/ 79 w 104"/>
                  <a:gd name="T89" fmla="*/ 50 h 105"/>
                  <a:gd name="T90" fmla="*/ 80 w 104"/>
                  <a:gd name="T91" fmla="*/ 54 h 105"/>
                  <a:gd name="T92" fmla="*/ 79 w 104"/>
                  <a:gd name="T93" fmla="*/ 57 h 105"/>
                  <a:gd name="T94" fmla="*/ 74 w 104"/>
                  <a:gd name="T95" fmla="*/ 57 h 105"/>
                  <a:gd name="T96" fmla="*/ 73 w 104"/>
                  <a:gd name="T97" fmla="*/ 60 h 105"/>
                  <a:gd name="T98" fmla="*/ 77 w 104"/>
                  <a:gd name="T99" fmla="*/ 69 h 105"/>
                  <a:gd name="T100" fmla="*/ 80 w 104"/>
                  <a:gd name="T101" fmla="*/ 68 h 105"/>
                  <a:gd name="T102" fmla="*/ 85 w 104"/>
                  <a:gd name="T103" fmla="*/ 75 h 105"/>
                  <a:gd name="T104" fmla="*/ 84 w 104"/>
                  <a:gd name="T105" fmla="*/ 80 h 105"/>
                  <a:gd name="T106" fmla="*/ 84 w 104"/>
                  <a:gd name="T107" fmla="*/ 85 h 105"/>
                  <a:gd name="T108" fmla="*/ 82 w 104"/>
                  <a:gd name="T109" fmla="*/ 88 h 105"/>
                  <a:gd name="T110" fmla="*/ 79 w 104"/>
                  <a:gd name="T111" fmla="*/ 89 h 105"/>
                  <a:gd name="T112" fmla="*/ 77 w 104"/>
                  <a:gd name="T113" fmla="*/ 91 h 105"/>
                  <a:gd name="T114" fmla="*/ 75 w 104"/>
                  <a:gd name="T115" fmla="*/ 93 h 105"/>
                  <a:gd name="T116" fmla="*/ 75 w 104"/>
                  <a:gd name="T117" fmla="*/ 96 h 105"/>
                  <a:gd name="T118" fmla="*/ 74 w 104"/>
                  <a:gd name="T119" fmla="*/ 99 h 105"/>
                  <a:gd name="T120" fmla="*/ 71 w 104"/>
                  <a:gd name="T121" fmla="*/ 101 h 105"/>
                  <a:gd name="T122" fmla="*/ 63 w 104"/>
                  <a:gd name="T123" fmla="*/ 93 h 105"/>
                  <a:gd name="T124" fmla="*/ 24 w 104"/>
                  <a:gd name="T125" fmla="*/ 9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105">
                    <a:moveTo>
                      <a:pt x="0" y="82"/>
                    </a:moveTo>
                    <a:lnTo>
                      <a:pt x="7" y="81"/>
                    </a:lnTo>
                    <a:lnTo>
                      <a:pt x="10" y="81"/>
                    </a:lnTo>
                    <a:lnTo>
                      <a:pt x="15" y="79"/>
                    </a:lnTo>
                    <a:lnTo>
                      <a:pt x="18" y="79"/>
                    </a:lnTo>
                    <a:lnTo>
                      <a:pt x="19" y="78"/>
                    </a:lnTo>
                    <a:lnTo>
                      <a:pt x="22" y="78"/>
                    </a:lnTo>
                    <a:lnTo>
                      <a:pt x="24" y="77"/>
                    </a:lnTo>
                    <a:lnTo>
                      <a:pt x="22" y="73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9" y="67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6" y="63"/>
                    </a:lnTo>
                    <a:lnTo>
                      <a:pt x="39" y="59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9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6" y="37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7" y="4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8" y="49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8" y="51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5" y="51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0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6" y="50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70"/>
                    </a:lnTo>
                    <a:lnTo>
                      <a:pt x="77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4" y="79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7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6" y="93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4" y="94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6" y="94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5" y="96"/>
                    </a:lnTo>
                    <a:lnTo>
                      <a:pt x="75" y="96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5" y="98"/>
                    </a:lnTo>
                    <a:lnTo>
                      <a:pt x="75" y="98"/>
                    </a:lnTo>
                    <a:lnTo>
                      <a:pt x="74" y="98"/>
                    </a:lnTo>
                    <a:lnTo>
                      <a:pt x="74" y="99"/>
                    </a:lnTo>
                    <a:lnTo>
                      <a:pt x="75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2" y="99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1" y="100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6" y="101"/>
                    </a:lnTo>
                    <a:lnTo>
                      <a:pt x="67" y="97"/>
                    </a:lnTo>
                    <a:lnTo>
                      <a:pt x="65" y="93"/>
                    </a:lnTo>
                    <a:lnTo>
                      <a:pt x="63" y="93"/>
                    </a:lnTo>
                    <a:lnTo>
                      <a:pt x="62" y="102"/>
                    </a:lnTo>
                    <a:lnTo>
                      <a:pt x="58" y="102"/>
                    </a:lnTo>
                    <a:lnTo>
                      <a:pt x="57" y="103"/>
                    </a:lnTo>
                    <a:lnTo>
                      <a:pt x="46" y="105"/>
                    </a:lnTo>
                    <a:lnTo>
                      <a:pt x="43" y="105"/>
                    </a:lnTo>
                    <a:lnTo>
                      <a:pt x="38" y="105"/>
                    </a:lnTo>
                    <a:lnTo>
                      <a:pt x="34" y="105"/>
                    </a:lnTo>
                    <a:lnTo>
                      <a:pt x="33" y="103"/>
                    </a:lnTo>
                    <a:lnTo>
                      <a:pt x="31" y="102"/>
                    </a:lnTo>
                    <a:lnTo>
                      <a:pt x="28" y="101"/>
                    </a:lnTo>
                    <a:lnTo>
                      <a:pt x="27" y="99"/>
                    </a:lnTo>
                    <a:lnTo>
                      <a:pt x="26" y="97"/>
                    </a:lnTo>
                    <a:lnTo>
                      <a:pt x="24" y="96"/>
                    </a:lnTo>
                    <a:lnTo>
                      <a:pt x="19" y="96"/>
                    </a:lnTo>
                    <a:lnTo>
                      <a:pt x="17" y="97"/>
                    </a:lnTo>
                    <a:lnTo>
                      <a:pt x="14" y="98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4" y="86"/>
                    </a:lnTo>
                    <a:lnTo>
                      <a:pt x="1" y="8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IQ-D061_2"/>
              <p:cNvSpPr>
                <a:spLocks/>
              </p:cNvSpPr>
              <p:nvPr/>
            </p:nvSpPr>
            <p:spPr bwMode="auto">
              <a:xfrm>
                <a:off x="3911283" y="1714500"/>
                <a:ext cx="510540" cy="449580"/>
              </a:xfrm>
              <a:custGeom>
                <a:avLst/>
                <a:gdLst>
                  <a:gd name="T0" fmla="*/ 48 w 67"/>
                  <a:gd name="T1" fmla="*/ 41 h 59"/>
                  <a:gd name="T2" fmla="*/ 36 w 67"/>
                  <a:gd name="T3" fmla="*/ 55 h 59"/>
                  <a:gd name="T4" fmla="*/ 12 w 67"/>
                  <a:gd name="T5" fmla="*/ 56 h 59"/>
                  <a:gd name="T6" fmla="*/ 4 w 67"/>
                  <a:gd name="T7" fmla="*/ 50 h 59"/>
                  <a:gd name="T8" fmla="*/ 2 w 67"/>
                  <a:gd name="T9" fmla="*/ 49 h 59"/>
                  <a:gd name="T10" fmla="*/ 1 w 67"/>
                  <a:gd name="T11" fmla="*/ 46 h 59"/>
                  <a:gd name="T12" fmla="*/ 2 w 67"/>
                  <a:gd name="T13" fmla="*/ 44 h 59"/>
                  <a:gd name="T14" fmla="*/ 3 w 67"/>
                  <a:gd name="T15" fmla="*/ 42 h 59"/>
                  <a:gd name="T16" fmla="*/ 2 w 67"/>
                  <a:gd name="T17" fmla="*/ 40 h 59"/>
                  <a:gd name="T18" fmla="*/ 2 w 67"/>
                  <a:gd name="T19" fmla="*/ 39 h 59"/>
                  <a:gd name="T20" fmla="*/ 3 w 67"/>
                  <a:gd name="T21" fmla="*/ 38 h 59"/>
                  <a:gd name="T22" fmla="*/ 2 w 67"/>
                  <a:gd name="T23" fmla="*/ 37 h 59"/>
                  <a:gd name="T24" fmla="*/ 1 w 67"/>
                  <a:gd name="T25" fmla="*/ 36 h 59"/>
                  <a:gd name="T26" fmla="*/ 2 w 67"/>
                  <a:gd name="T27" fmla="*/ 35 h 59"/>
                  <a:gd name="T28" fmla="*/ 4 w 67"/>
                  <a:gd name="T29" fmla="*/ 34 h 59"/>
                  <a:gd name="T30" fmla="*/ 2 w 67"/>
                  <a:gd name="T31" fmla="*/ 33 h 59"/>
                  <a:gd name="T32" fmla="*/ 4 w 67"/>
                  <a:gd name="T33" fmla="*/ 32 h 59"/>
                  <a:gd name="T34" fmla="*/ 3 w 67"/>
                  <a:gd name="T35" fmla="*/ 29 h 59"/>
                  <a:gd name="T36" fmla="*/ 3 w 67"/>
                  <a:gd name="T37" fmla="*/ 28 h 59"/>
                  <a:gd name="T38" fmla="*/ 3 w 67"/>
                  <a:gd name="T39" fmla="*/ 26 h 59"/>
                  <a:gd name="T40" fmla="*/ 4 w 67"/>
                  <a:gd name="T41" fmla="*/ 25 h 59"/>
                  <a:gd name="T42" fmla="*/ 6 w 67"/>
                  <a:gd name="T43" fmla="*/ 25 h 59"/>
                  <a:gd name="T44" fmla="*/ 8 w 67"/>
                  <a:gd name="T45" fmla="*/ 27 h 59"/>
                  <a:gd name="T46" fmla="*/ 11 w 67"/>
                  <a:gd name="T47" fmla="*/ 27 h 59"/>
                  <a:gd name="T48" fmla="*/ 14 w 67"/>
                  <a:gd name="T49" fmla="*/ 30 h 59"/>
                  <a:gd name="T50" fmla="*/ 14 w 67"/>
                  <a:gd name="T51" fmla="*/ 27 h 59"/>
                  <a:gd name="T52" fmla="*/ 16 w 67"/>
                  <a:gd name="T53" fmla="*/ 24 h 59"/>
                  <a:gd name="T54" fmla="*/ 18 w 67"/>
                  <a:gd name="T55" fmla="*/ 25 h 59"/>
                  <a:gd name="T56" fmla="*/ 20 w 67"/>
                  <a:gd name="T57" fmla="*/ 26 h 59"/>
                  <a:gd name="T58" fmla="*/ 21 w 67"/>
                  <a:gd name="T59" fmla="*/ 24 h 59"/>
                  <a:gd name="T60" fmla="*/ 23 w 67"/>
                  <a:gd name="T61" fmla="*/ 22 h 59"/>
                  <a:gd name="T62" fmla="*/ 24 w 67"/>
                  <a:gd name="T63" fmla="*/ 19 h 59"/>
                  <a:gd name="T64" fmla="*/ 22 w 67"/>
                  <a:gd name="T65" fmla="*/ 17 h 59"/>
                  <a:gd name="T66" fmla="*/ 22 w 67"/>
                  <a:gd name="T67" fmla="*/ 15 h 59"/>
                  <a:gd name="T68" fmla="*/ 25 w 67"/>
                  <a:gd name="T69" fmla="*/ 14 h 59"/>
                  <a:gd name="T70" fmla="*/ 27 w 67"/>
                  <a:gd name="T71" fmla="*/ 13 h 59"/>
                  <a:gd name="T72" fmla="*/ 29 w 67"/>
                  <a:gd name="T73" fmla="*/ 13 h 59"/>
                  <a:gd name="T74" fmla="*/ 32 w 67"/>
                  <a:gd name="T75" fmla="*/ 11 h 59"/>
                  <a:gd name="T76" fmla="*/ 33 w 67"/>
                  <a:gd name="T77" fmla="*/ 10 h 59"/>
                  <a:gd name="T78" fmla="*/ 33 w 67"/>
                  <a:gd name="T79" fmla="*/ 8 h 59"/>
                  <a:gd name="T80" fmla="*/ 31 w 67"/>
                  <a:gd name="T81" fmla="*/ 7 h 59"/>
                  <a:gd name="T82" fmla="*/ 31 w 67"/>
                  <a:gd name="T83" fmla="*/ 5 h 59"/>
                  <a:gd name="T84" fmla="*/ 32 w 67"/>
                  <a:gd name="T85" fmla="*/ 3 h 59"/>
                  <a:gd name="T86" fmla="*/ 35 w 67"/>
                  <a:gd name="T87" fmla="*/ 2 h 59"/>
                  <a:gd name="T88" fmla="*/ 38 w 67"/>
                  <a:gd name="T89" fmla="*/ 2 h 59"/>
                  <a:gd name="T90" fmla="*/ 40 w 67"/>
                  <a:gd name="T91" fmla="*/ 1 h 59"/>
                  <a:gd name="T92" fmla="*/ 42 w 67"/>
                  <a:gd name="T93" fmla="*/ 0 h 59"/>
                  <a:gd name="T94" fmla="*/ 49 w 67"/>
                  <a:gd name="T95" fmla="*/ 4 h 59"/>
                  <a:gd name="T96" fmla="*/ 58 w 67"/>
                  <a:gd name="T97" fmla="*/ 5 h 59"/>
                  <a:gd name="T98" fmla="*/ 62 w 67"/>
                  <a:gd name="T99" fmla="*/ 6 h 59"/>
                  <a:gd name="T100" fmla="*/ 63 w 67"/>
                  <a:gd name="T101" fmla="*/ 9 h 59"/>
                  <a:gd name="T102" fmla="*/ 64 w 67"/>
                  <a:gd name="T103" fmla="*/ 12 h 59"/>
                  <a:gd name="T104" fmla="*/ 64 w 67"/>
                  <a:gd name="T105" fmla="*/ 14 h 59"/>
                  <a:gd name="T106" fmla="*/ 65 w 67"/>
                  <a:gd name="T107" fmla="*/ 18 h 59"/>
                  <a:gd name="T108" fmla="*/ 66 w 67"/>
                  <a:gd name="T109" fmla="*/ 19 h 59"/>
                  <a:gd name="T110" fmla="*/ 64 w 67"/>
                  <a:gd name="T111" fmla="*/ 23 h 59"/>
                  <a:gd name="T112" fmla="*/ 64 w 67"/>
                  <a:gd name="T113" fmla="*/ 25 h 59"/>
                  <a:gd name="T114" fmla="*/ 64 w 67"/>
                  <a:gd name="T115" fmla="*/ 27 h 59"/>
                  <a:gd name="T116" fmla="*/ 64 w 67"/>
                  <a:gd name="T117" fmla="*/ 28 h 59"/>
                  <a:gd name="T118" fmla="*/ 66 w 67"/>
                  <a:gd name="T119" fmla="*/ 28 h 59"/>
                  <a:gd name="T120" fmla="*/ 66 w 67"/>
                  <a:gd name="T1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" h="59">
                    <a:moveTo>
                      <a:pt x="67" y="31"/>
                    </a:moveTo>
                    <a:lnTo>
                      <a:pt x="67" y="32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3" y="36"/>
                    </a:lnTo>
                    <a:lnTo>
                      <a:pt x="50" y="40"/>
                    </a:lnTo>
                    <a:lnTo>
                      <a:pt x="48" y="41"/>
                    </a:lnTo>
                    <a:lnTo>
                      <a:pt x="48" y="43"/>
                    </a:lnTo>
                    <a:lnTo>
                      <a:pt x="44" y="43"/>
                    </a:lnTo>
                    <a:lnTo>
                      <a:pt x="43" y="44"/>
                    </a:lnTo>
                    <a:lnTo>
                      <a:pt x="40" y="46"/>
                    </a:lnTo>
                    <a:lnTo>
                      <a:pt x="39" y="47"/>
                    </a:lnTo>
                    <a:lnTo>
                      <a:pt x="36" y="50"/>
                    </a:lnTo>
                    <a:lnTo>
                      <a:pt x="38" y="54"/>
                    </a:lnTo>
                    <a:lnTo>
                      <a:pt x="36" y="55"/>
                    </a:lnTo>
                    <a:lnTo>
                      <a:pt x="33" y="55"/>
                    </a:lnTo>
                    <a:lnTo>
                      <a:pt x="32" y="56"/>
                    </a:lnTo>
                    <a:lnTo>
                      <a:pt x="29" y="56"/>
                    </a:lnTo>
                    <a:lnTo>
                      <a:pt x="24" y="58"/>
                    </a:lnTo>
                    <a:lnTo>
                      <a:pt x="21" y="58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8" y="54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IQ-D057_2"/>
              <p:cNvSpPr>
                <a:spLocks/>
              </p:cNvSpPr>
              <p:nvPr/>
            </p:nvSpPr>
            <p:spPr bwMode="auto">
              <a:xfrm>
                <a:off x="3972243" y="2247900"/>
                <a:ext cx="952500" cy="678180"/>
              </a:xfrm>
              <a:custGeom>
                <a:avLst/>
                <a:gdLst>
                  <a:gd name="T0" fmla="*/ 72 w 125"/>
                  <a:gd name="T1" fmla="*/ 8 h 89"/>
                  <a:gd name="T2" fmla="*/ 76 w 125"/>
                  <a:gd name="T3" fmla="*/ 10 h 89"/>
                  <a:gd name="T4" fmla="*/ 78 w 125"/>
                  <a:gd name="T5" fmla="*/ 11 h 89"/>
                  <a:gd name="T6" fmla="*/ 82 w 125"/>
                  <a:gd name="T7" fmla="*/ 11 h 89"/>
                  <a:gd name="T8" fmla="*/ 84 w 125"/>
                  <a:gd name="T9" fmla="*/ 11 h 89"/>
                  <a:gd name="T10" fmla="*/ 85 w 125"/>
                  <a:gd name="T11" fmla="*/ 13 h 89"/>
                  <a:gd name="T12" fmla="*/ 87 w 125"/>
                  <a:gd name="T13" fmla="*/ 15 h 89"/>
                  <a:gd name="T14" fmla="*/ 89 w 125"/>
                  <a:gd name="T15" fmla="*/ 17 h 89"/>
                  <a:gd name="T16" fmla="*/ 90 w 125"/>
                  <a:gd name="T17" fmla="*/ 20 h 89"/>
                  <a:gd name="T18" fmla="*/ 92 w 125"/>
                  <a:gd name="T19" fmla="*/ 22 h 89"/>
                  <a:gd name="T20" fmla="*/ 94 w 125"/>
                  <a:gd name="T21" fmla="*/ 25 h 89"/>
                  <a:gd name="T22" fmla="*/ 97 w 125"/>
                  <a:gd name="T23" fmla="*/ 28 h 89"/>
                  <a:gd name="T24" fmla="*/ 96 w 125"/>
                  <a:gd name="T25" fmla="*/ 30 h 89"/>
                  <a:gd name="T26" fmla="*/ 98 w 125"/>
                  <a:gd name="T27" fmla="*/ 32 h 89"/>
                  <a:gd name="T28" fmla="*/ 100 w 125"/>
                  <a:gd name="T29" fmla="*/ 34 h 89"/>
                  <a:gd name="T30" fmla="*/ 102 w 125"/>
                  <a:gd name="T31" fmla="*/ 35 h 89"/>
                  <a:gd name="T32" fmla="*/ 105 w 125"/>
                  <a:gd name="T33" fmla="*/ 38 h 89"/>
                  <a:gd name="T34" fmla="*/ 108 w 125"/>
                  <a:gd name="T35" fmla="*/ 39 h 89"/>
                  <a:gd name="T36" fmla="*/ 107 w 125"/>
                  <a:gd name="T37" fmla="*/ 42 h 89"/>
                  <a:gd name="T38" fmla="*/ 110 w 125"/>
                  <a:gd name="T39" fmla="*/ 41 h 89"/>
                  <a:gd name="T40" fmla="*/ 112 w 125"/>
                  <a:gd name="T41" fmla="*/ 40 h 89"/>
                  <a:gd name="T42" fmla="*/ 115 w 125"/>
                  <a:gd name="T43" fmla="*/ 40 h 89"/>
                  <a:gd name="T44" fmla="*/ 118 w 125"/>
                  <a:gd name="T45" fmla="*/ 39 h 89"/>
                  <a:gd name="T46" fmla="*/ 121 w 125"/>
                  <a:gd name="T47" fmla="*/ 40 h 89"/>
                  <a:gd name="T48" fmla="*/ 122 w 125"/>
                  <a:gd name="T49" fmla="*/ 43 h 89"/>
                  <a:gd name="T50" fmla="*/ 124 w 125"/>
                  <a:gd name="T51" fmla="*/ 44 h 89"/>
                  <a:gd name="T52" fmla="*/ 124 w 125"/>
                  <a:gd name="T53" fmla="*/ 47 h 89"/>
                  <a:gd name="T54" fmla="*/ 116 w 125"/>
                  <a:gd name="T55" fmla="*/ 52 h 89"/>
                  <a:gd name="T56" fmla="*/ 118 w 125"/>
                  <a:gd name="T57" fmla="*/ 52 h 89"/>
                  <a:gd name="T58" fmla="*/ 122 w 125"/>
                  <a:gd name="T59" fmla="*/ 52 h 89"/>
                  <a:gd name="T60" fmla="*/ 124 w 125"/>
                  <a:gd name="T61" fmla="*/ 52 h 89"/>
                  <a:gd name="T62" fmla="*/ 122 w 125"/>
                  <a:gd name="T63" fmla="*/ 57 h 89"/>
                  <a:gd name="T64" fmla="*/ 116 w 125"/>
                  <a:gd name="T65" fmla="*/ 62 h 89"/>
                  <a:gd name="T66" fmla="*/ 112 w 125"/>
                  <a:gd name="T67" fmla="*/ 63 h 89"/>
                  <a:gd name="T68" fmla="*/ 106 w 125"/>
                  <a:gd name="T69" fmla="*/ 67 h 89"/>
                  <a:gd name="T70" fmla="*/ 102 w 125"/>
                  <a:gd name="T71" fmla="*/ 68 h 89"/>
                  <a:gd name="T72" fmla="*/ 98 w 125"/>
                  <a:gd name="T73" fmla="*/ 75 h 89"/>
                  <a:gd name="T74" fmla="*/ 96 w 125"/>
                  <a:gd name="T75" fmla="*/ 78 h 89"/>
                  <a:gd name="T76" fmla="*/ 94 w 125"/>
                  <a:gd name="T77" fmla="*/ 79 h 89"/>
                  <a:gd name="T78" fmla="*/ 93 w 125"/>
                  <a:gd name="T79" fmla="*/ 82 h 89"/>
                  <a:gd name="T80" fmla="*/ 90 w 125"/>
                  <a:gd name="T81" fmla="*/ 83 h 89"/>
                  <a:gd name="T82" fmla="*/ 87 w 125"/>
                  <a:gd name="T83" fmla="*/ 84 h 89"/>
                  <a:gd name="T84" fmla="*/ 82 w 125"/>
                  <a:gd name="T85" fmla="*/ 85 h 89"/>
                  <a:gd name="T86" fmla="*/ 79 w 125"/>
                  <a:gd name="T87" fmla="*/ 89 h 89"/>
                  <a:gd name="T88" fmla="*/ 74 w 125"/>
                  <a:gd name="T89" fmla="*/ 88 h 89"/>
                  <a:gd name="T90" fmla="*/ 57 w 125"/>
                  <a:gd name="T91" fmla="*/ 84 h 89"/>
                  <a:gd name="T92" fmla="*/ 39 w 125"/>
                  <a:gd name="T93" fmla="*/ 83 h 89"/>
                  <a:gd name="T94" fmla="*/ 36 w 125"/>
                  <a:gd name="T95" fmla="*/ 62 h 89"/>
                  <a:gd name="T96" fmla="*/ 1 w 125"/>
                  <a:gd name="T97" fmla="*/ 58 h 89"/>
                  <a:gd name="T98" fmla="*/ 0 w 125"/>
                  <a:gd name="T99" fmla="*/ 56 h 89"/>
                  <a:gd name="T100" fmla="*/ 1 w 125"/>
                  <a:gd name="T101" fmla="*/ 54 h 89"/>
                  <a:gd name="T102" fmla="*/ 3 w 125"/>
                  <a:gd name="T103" fmla="*/ 50 h 89"/>
                  <a:gd name="T104" fmla="*/ 4 w 125"/>
                  <a:gd name="T105" fmla="*/ 48 h 89"/>
                  <a:gd name="T106" fmla="*/ 3 w 125"/>
                  <a:gd name="T107" fmla="*/ 48 h 89"/>
                  <a:gd name="T108" fmla="*/ 2 w 125"/>
                  <a:gd name="T109" fmla="*/ 47 h 89"/>
                  <a:gd name="T110" fmla="*/ 4 w 125"/>
                  <a:gd name="T111" fmla="*/ 44 h 89"/>
                  <a:gd name="T112" fmla="*/ 4 w 125"/>
                  <a:gd name="T113" fmla="*/ 43 h 89"/>
                  <a:gd name="T114" fmla="*/ 6 w 125"/>
                  <a:gd name="T115" fmla="*/ 41 h 89"/>
                  <a:gd name="T116" fmla="*/ 18 w 125"/>
                  <a:gd name="T117" fmla="*/ 38 h 89"/>
                  <a:gd name="T118" fmla="*/ 23 w 125"/>
                  <a:gd name="T119" fmla="*/ 27 h 89"/>
                  <a:gd name="T120" fmla="*/ 43 w 125"/>
                  <a:gd name="T121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" h="89">
                    <a:moveTo>
                      <a:pt x="52" y="12"/>
                    </a:moveTo>
                    <a:lnTo>
                      <a:pt x="63" y="10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2" y="8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8" y="31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8" y="42"/>
                    </a:lnTo>
                    <a:lnTo>
                      <a:pt x="109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0"/>
                    </a:lnTo>
                    <a:lnTo>
                      <a:pt x="116" y="40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9" y="39"/>
                    </a:lnTo>
                    <a:lnTo>
                      <a:pt x="119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3" y="43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1" y="48"/>
                    </a:lnTo>
                    <a:lnTo>
                      <a:pt x="119" y="50"/>
                    </a:lnTo>
                    <a:lnTo>
                      <a:pt x="117" y="51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3" y="53"/>
                    </a:lnTo>
                    <a:lnTo>
                      <a:pt x="123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1" y="57"/>
                    </a:lnTo>
                    <a:lnTo>
                      <a:pt x="121" y="58"/>
                    </a:lnTo>
                    <a:lnTo>
                      <a:pt x="121" y="59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7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2" y="63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7" y="66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3" y="67"/>
                    </a:lnTo>
                    <a:lnTo>
                      <a:pt x="103" y="67"/>
                    </a:lnTo>
                    <a:lnTo>
                      <a:pt x="102" y="68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99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7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1" y="86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5" y="88"/>
                    </a:lnTo>
                    <a:lnTo>
                      <a:pt x="74" y="88"/>
                    </a:lnTo>
                    <a:lnTo>
                      <a:pt x="73" y="88"/>
                    </a:lnTo>
                    <a:lnTo>
                      <a:pt x="70" y="87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7" y="84"/>
                    </a:lnTo>
                    <a:lnTo>
                      <a:pt x="54" y="83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39" y="83"/>
                    </a:lnTo>
                    <a:lnTo>
                      <a:pt x="37" y="83"/>
                    </a:lnTo>
                    <a:lnTo>
                      <a:pt x="34" y="82"/>
                    </a:lnTo>
                    <a:lnTo>
                      <a:pt x="31" y="81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31" y="76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6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8" y="41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19" y="29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IQ-D062_2"/>
              <p:cNvSpPr>
                <a:spLocks/>
              </p:cNvSpPr>
              <p:nvPr/>
            </p:nvSpPr>
            <p:spPr bwMode="auto">
              <a:xfrm>
                <a:off x="3903663" y="2270760"/>
                <a:ext cx="464820" cy="312420"/>
              </a:xfrm>
              <a:custGeom>
                <a:avLst/>
                <a:gdLst>
                  <a:gd name="T0" fmla="*/ 32 w 61"/>
                  <a:gd name="T1" fmla="*/ 1 h 41"/>
                  <a:gd name="T2" fmla="*/ 39 w 61"/>
                  <a:gd name="T3" fmla="*/ 0 h 41"/>
                  <a:gd name="T4" fmla="*/ 42 w 61"/>
                  <a:gd name="T5" fmla="*/ 3 h 41"/>
                  <a:gd name="T6" fmla="*/ 46 w 61"/>
                  <a:gd name="T7" fmla="*/ 6 h 41"/>
                  <a:gd name="T8" fmla="*/ 49 w 61"/>
                  <a:gd name="T9" fmla="*/ 9 h 41"/>
                  <a:gd name="T10" fmla="*/ 58 w 61"/>
                  <a:gd name="T11" fmla="*/ 9 h 41"/>
                  <a:gd name="T12" fmla="*/ 61 w 61"/>
                  <a:gd name="T13" fmla="*/ 12 h 41"/>
                  <a:gd name="T14" fmla="*/ 58 w 61"/>
                  <a:gd name="T15" fmla="*/ 14 h 41"/>
                  <a:gd name="T16" fmla="*/ 53 w 61"/>
                  <a:gd name="T17" fmla="*/ 15 h 41"/>
                  <a:gd name="T18" fmla="*/ 51 w 61"/>
                  <a:gd name="T19" fmla="*/ 18 h 41"/>
                  <a:gd name="T20" fmla="*/ 41 w 61"/>
                  <a:gd name="T21" fmla="*/ 19 h 41"/>
                  <a:gd name="T22" fmla="*/ 37 w 61"/>
                  <a:gd name="T23" fmla="*/ 21 h 41"/>
                  <a:gd name="T24" fmla="*/ 34 w 61"/>
                  <a:gd name="T25" fmla="*/ 23 h 41"/>
                  <a:gd name="T26" fmla="*/ 30 w 61"/>
                  <a:gd name="T27" fmla="*/ 25 h 41"/>
                  <a:gd name="T28" fmla="*/ 27 w 61"/>
                  <a:gd name="T29" fmla="*/ 28 h 41"/>
                  <a:gd name="T30" fmla="*/ 25 w 61"/>
                  <a:gd name="T31" fmla="*/ 31 h 41"/>
                  <a:gd name="T32" fmla="*/ 25 w 61"/>
                  <a:gd name="T33" fmla="*/ 34 h 41"/>
                  <a:gd name="T34" fmla="*/ 27 w 61"/>
                  <a:gd name="T35" fmla="*/ 38 h 41"/>
                  <a:gd name="T36" fmla="*/ 23 w 61"/>
                  <a:gd name="T37" fmla="*/ 40 h 41"/>
                  <a:gd name="T38" fmla="*/ 18 w 61"/>
                  <a:gd name="T39" fmla="*/ 39 h 41"/>
                  <a:gd name="T40" fmla="*/ 15 w 61"/>
                  <a:gd name="T41" fmla="*/ 38 h 41"/>
                  <a:gd name="T42" fmla="*/ 12 w 61"/>
                  <a:gd name="T43" fmla="*/ 36 h 41"/>
                  <a:gd name="T44" fmla="*/ 9 w 61"/>
                  <a:gd name="T45" fmla="*/ 33 h 41"/>
                  <a:gd name="T46" fmla="*/ 4 w 61"/>
                  <a:gd name="T47" fmla="*/ 31 h 41"/>
                  <a:gd name="T48" fmla="*/ 0 w 61"/>
                  <a:gd name="T49" fmla="*/ 33 h 41"/>
                  <a:gd name="T50" fmla="*/ 3 w 61"/>
                  <a:gd name="T51" fmla="*/ 30 h 41"/>
                  <a:gd name="T52" fmla="*/ 3 w 61"/>
                  <a:gd name="T53" fmla="*/ 24 h 41"/>
                  <a:gd name="T54" fmla="*/ 0 w 61"/>
                  <a:gd name="T55" fmla="*/ 19 h 41"/>
                  <a:gd name="T56" fmla="*/ 3 w 61"/>
                  <a:gd name="T57" fmla="*/ 19 h 41"/>
                  <a:gd name="T58" fmla="*/ 9 w 61"/>
                  <a:gd name="T59" fmla="*/ 18 h 41"/>
                  <a:gd name="T60" fmla="*/ 16 w 61"/>
                  <a:gd name="T61" fmla="*/ 14 h 41"/>
                  <a:gd name="T62" fmla="*/ 17 w 61"/>
                  <a:gd name="T63" fmla="*/ 12 h 41"/>
                  <a:gd name="T64" fmla="*/ 18 w 61"/>
                  <a:gd name="T65" fmla="*/ 9 h 41"/>
                  <a:gd name="T66" fmla="*/ 22 w 61"/>
                  <a:gd name="T67" fmla="*/ 5 h 41"/>
                  <a:gd name="T68" fmla="*/ 29 w 61"/>
                  <a:gd name="T6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41">
                    <a:moveTo>
                      <a:pt x="29" y="2"/>
                    </a:moveTo>
                    <a:lnTo>
                      <a:pt x="32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53" y="9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7" y="35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8" y="9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IQ-D059_2"/>
              <p:cNvSpPr>
                <a:spLocks/>
              </p:cNvSpPr>
              <p:nvPr/>
            </p:nvSpPr>
            <p:spPr bwMode="auto">
              <a:xfrm>
                <a:off x="3781743" y="2095500"/>
                <a:ext cx="342900" cy="373380"/>
              </a:xfrm>
              <a:custGeom>
                <a:avLst/>
                <a:gdLst>
                  <a:gd name="T0" fmla="*/ 43 w 45"/>
                  <a:gd name="T1" fmla="*/ 20 h 49"/>
                  <a:gd name="T2" fmla="*/ 33 w 45"/>
                  <a:gd name="T3" fmla="*/ 35 h 49"/>
                  <a:gd name="T4" fmla="*/ 16 w 45"/>
                  <a:gd name="T5" fmla="*/ 42 h 49"/>
                  <a:gd name="T6" fmla="*/ 9 w 45"/>
                  <a:gd name="T7" fmla="*/ 47 h 49"/>
                  <a:gd name="T8" fmla="*/ 9 w 45"/>
                  <a:gd name="T9" fmla="*/ 44 h 49"/>
                  <a:gd name="T10" fmla="*/ 11 w 45"/>
                  <a:gd name="T11" fmla="*/ 42 h 49"/>
                  <a:gd name="T12" fmla="*/ 13 w 45"/>
                  <a:gd name="T13" fmla="*/ 40 h 49"/>
                  <a:gd name="T14" fmla="*/ 13 w 45"/>
                  <a:gd name="T15" fmla="*/ 38 h 49"/>
                  <a:gd name="T16" fmla="*/ 15 w 45"/>
                  <a:gd name="T17" fmla="*/ 36 h 49"/>
                  <a:gd name="T18" fmla="*/ 16 w 45"/>
                  <a:gd name="T19" fmla="*/ 35 h 49"/>
                  <a:gd name="T20" fmla="*/ 15 w 45"/>
                  <a:gd name="T21" fmla="*/ 33 h 49"/>
                  <a:gd name="T22" fmla="*/ 13 w 45"/>
                  <a:gd name="T23" fmla="*/ 32 h 49"/>
                  <a:gd name="T24" fmla="*/ 11 w 45"/>
                  <a:gd name="T25" fmla="*/ 30 h 49"/>
                  <a:gd name="T26" fmla="*/ 10 w 45"/>
                  <a:gd name="T27" fmla="*/ 28 h 49"/>
                  <a:gd name="T28" fmla="*/ 8 w 45"/>
                  <a:gd name="T29" fmla="*/ 26 h 49"/>
                  <a:gd name="T30" fmla="*/ 6 w 45"/>
                  <a:gd name="T31" fmla="*/ 25 h 49"/>
                  <a:gd name="T32" fmla="*/ 4 w 45"/>
                  <a:gd name="T33" fmla="*/ 26 h 49"/>
                  <a:gd name="T34" fmla="*/ 1 w 45"/>
                  <a:gd name="T35" fmla="*/ 26 h 49"/>
                  <a:gd name="T36" fmla="*/ 1 w 45"/>
                  <a:gd name="T37" fmla="*/ 26 h 49"/>
                  <a:gd name="T38" fmla="*/ 1 w 45"/>
                  <a:gd name="T39" fmla="*/ 25 h 49"/>
                  <a:gd name="T40" fmla="*/ 1 w 45"/>
                  <a:gd name="T41" fmla="*/ 24 h 49"/>
                  <a:gd name="T42" fmla="*/ 2 w 45"/>
                  <a:gd name="T43" fmla="*/ 23 h 49"/>
                  <a:gd name="T44" fmla="*/ 0 w 45"/>
                  <a:gd name="T45" fmla="*/ 22 h 49"/>
                  <a:gd name="T46" fmla="*/ 2 w 45"/>
                  <a:gd name="T47" fmla="*/ 22 h 49"/>
                  <a:gd name="T48" fmla="*/ 3 w 45"/>
                  <a:gd name="T49" fmla="*/ 22 h 49"/>
                  <a:gd name="T50" fmla="*/ 2 w 45"/>
                  <a:gd name="T51" fmla="*/ 20 h 49"/>
                  <a:gd name="T52" fmla="*/ 2 w 45"/>
                  <a:gd name="T53" fmla="*/ 20 h 49"/>
                  <a:gd name="T54" fmla="*/ 3 w 45"/>
                  <a:gd name="T55" fmla="*/ 20 h 49"/>
                  <a:gd name="T56" fmla="*/ 4 w 45"/>
                  <a:gd name="T57" fmla="*/ 19 h 49"/>
                  <a:gd name="T58" fmla="*/ 5 w 45"/>
                  <a:gd name="T59" fmla="*/ 18 h 49"/>
                  <a:gd name="T60" fmla="*/ 5 w 45"/>
                  <a:gd name="T61" fmla="*/ 18 h 49"/>
                  <a:gd name="T62" fmla="*/ 4 w 45"/>
                  <a:gd name="T63" fmla="*/ 16 h 49"/>
                  <a:gd name="T64" fmla="*/ 4 w 45"/>
                  <a:gd name="T65" fmla="*/ 16 h 49"/>
                  <a:gd name="T66" fmla="*/ 5 w 45"/>
                  <a:gd name="T67" fmla="*/ 15 h 49"/>
                  <a:gd name="T68" fmla="*/ 6 w 45"/>
                  <a:gd name="T69" fmla="*/ 15 h 49"/>
                  <a:gd name="T70" fmla="*/ 6 w 45"/>
                  <a:gd name="T71" fmla="*/ 15 h 49"/>
                  <a:gd name="T72" fmla="*/ 6 w 45"/>
                  <a:gd name="T73" fmla="*/ 13 h 49"/>
                  <a:gd name="T74" fmla="*/ 6 w 45"/>
                  <a:gd name="T75" fmla="*/ 12 h 49"/>
                  <a:gd name="T76" fmla="*/ 7 w 45"/>
                  <a:gd name="T77" fmla="*/ 12 h 49"/>
                  <a:gd name="T78" fmla="*/ 8 w 45"/>
                  <a:gd name="T79" fmla="*/ 12 h 49"/>
                  <a:gd name="T80" fmla="*/ 9 w 45"/>
                  <a:gd name="T81" fmla="*/ 11 h 49"/>
                  <a:gd name="T82" fmla="*/ 10 w 45"/>
                  <a:gd name="T83" fmla="*/ 10 h 49"/>
                  <a:gd name="T84" fmla="*/ 11 w 45"/>
                  <a:gd name="T85" fmla="*/ 10 h 49"/>
                  <a:gd name="T86" fmla="*/ 10 w 45"/>
                  <a:gd name="T87" fmla="*/ 11 h 49"/>
                  <a:gd name="T88" fmla="*/ 11 w 45"/>
                  <a:gd name="T89" fmla="*/ 11 h 49"/>
                  <a:gd name="T90" fmla="*/ 11 w 45"/>
                  <a:gd name="T91" fmla="*/ 10 h 49"/>
                  <a:gd name="T92" fmla="*/ 13 w 45"/>
                  <a:gd name="T93" fmla="*/ 8 h 49"/>
                  <a:gd name="T94" fmla="*/ 13 w 45"/>
                  <a:gd name="T95" fmla="*/ 7 h 49"/>
                  <a:gd name="T96" fmla="*/ 14 w 45"/>
                  <a:gd name="T97" fmla="*/ 7 h 49"/>
                  <a:gd name="T98" fmla="*/ 15 w 45"/>
                  <a:gd name="T99" fmla="*/ 6 h 49"/>
                  <a:gd name="T100" fmla="*/ 16 w 45"/>
                  <a:gd name="T101" fmla="*/ 6 h 49"/>
                  <a:gd name="T102" fmla="*/ 17 w 45"/>
                  <a:gd name="T103" fmla="*/ 6 h 49"/>
                  <a:gd name="T104" fmla="*/ 18 w 45"/>
                  <a:gd name="T105" fmla="*/ 6 h 49"/>
                  <a:gd name="T106" fmla="*/ 19 w 45"/>
                  <a:gd name="T107" fmla="*/ 6 h 49"/>
                  <a:gd name="T108" fmla="*/ 19 w 45"/>
                  <a:gd name="T109" fmla="*/ 5 h 49"/>
                  <a:gd name="T110" fmla="*/ 19 w 45"/>
                  <a:gd name="T111" fmla="*/ 4 h 49"/>
                  <a:gd name="T112" fmla="*/ 19 w 45"/>
                  <a:gd name="T113" fmla="*/ 3 h 49"/>
                  <a:gd name="T114" fmla="*/ 21 w 45"/>
                  <a:gd name="T115" fmla="*/ 3 h 49"/>
                  <a:gd name="T116" fmla="*/ 20 w 45"/>
                  <a:gd name="T117" fmla="*/ 2 h 49"/>
                  <a:gd name="T118" fmla="*/ 20 w 45"/>
                  <a:gd name="T119" fmla="*/ 1 h 49"/>
                  <a:gd name="T120" fmla="*/ 24 w 45"/>
                  <a:gd name="T12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" h="49">
                    <a:moveTo>
                      <a:pt x="31" y="9"/>
                    </a:moveTo>
                    <a:lnTo>
                      <a:pt x="32" y="12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5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6" y="29"/>
                    </a:lnTo>
                    <a:lnTo>
                      <a:pt x="34" y="32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IQ-D109_2"/>
              <p:cNvSpPr>
                <a:spLocks/>
              </p:cNvSpPr>
              <p:nvPr/>
            </p:nvSpPr>
            <p:spPr bwMode="auto">
              <a:xfrm>
                <a:off x="3697923" y="1501140"/>
                <a:ext cx="541020" cy="487680"/>
              </a:xfrm>
              <a:custGeom>
                <a:avLst/>
                <a:gdLst>
                  <a:gd name="T0" fmla="*/ 67 w 71"/>
                  <a:gd name="T1" fmla="*/ 29 h 64"/>
                  <a:gd name="T2" fmla="*/ 64 w 71"/>
                  <a:gd name="T3" fmla="*/ 30 h 64"/>
                  <a:gd name="T4" fmla="*/ 61 w 71"/>
                  <a:gd name="T5" fmla="*/ 31 h 64"/>
                  <a:gd name="T6" fmla="*/ 59 w 71"/>
                  <a:gd name="T7" fmla="*/ 33 h 64"/>
                  <a:gd name="T8" fmla="*/ 60 w 71"/>
                  <a:gd name="T9" fmla="*/ 36 h 64"/>
                  <a:gd name="T10" fmla="*/ 62 w 71"/>
                  <a:gd name="T11" fmla="*/ 36 h 64"/>
                  <a:gd name="T12" fmla="*/ 60 w 71"/>
                  <a:gd name="T13" fmla="*/ 39 h 64"/>
                  <a:gd name="T14" fmla="*/ 57 w 71"/>
                  <a:gd name="T15" fmla="*/ 41 h 64"/>
                  <a:gd name="T16" fmla="*/ 54 w 71"/>
                  <a:gd name="T17" fmla="*/ 41 h 64"/>
                  <a:gd name="T18" fmla="*/ 52 w 71"/>
                  <a:gd name="T19" fmla="*/ 42 h 64"/>
                  <a:gd name="T20" fmla="*/ 50 w 71"/>
                  <a:gd name="T21" fmla="*/ 44 h 64"/>
                  <a:gd name="T22" fmla="*/ 52 w 71"/>
                  <a:gd name="T23" fmla="*/ 47 h 64"/>
                  <a:gd name="T24" fmla="*/ 50 w 71"/>
                  <a:gd name="T25" fmla="*/ 50 h 64"/>
                  <a:gd name="T26" fmla="*/ 48 w 71"/>
                  <a:gd name="T27" fmla="*/ 53 h 64"/>
                  <a:gd name="T28" fmla="*/ 46 w 71"/>
                  <a:gd name="T29" fmla="*/ 53 h 64"/>
                  <a:gd name="T30" fmla="*/ 44 w 71"/>
                  <a:gd name="T31" fmla="*/ 52 h 64"/>
                  <a:gd name="T32" fmla="*/ 42 w 71"/>
                  <a:gd name="T33" fmla="*/ 56 h 64"/>
                  <a:gd name="T34" fmla="*/ 40 w 71"/>
                  <a:gd name="T35" fmla="*/ 57 h 64"/>
                  <a:gd name="T36" fmla="*/ 37 w 71"/>
                  <a:gd name="T37" fmla="*/ 54 h 64"/>
                  <a:gd name="T38" fmla="*/ 34 w 71"/>
                  <a:gd name="T39" fmla="*/ 53 h 64"/>
                  <a:gd name="T40" fmla="*/ 32 w 71"/>
                  <a:gd name="T41" fmla="*/ 53 h 64"/>
                  <a:gd name="T42" fmla="*/ 30 w 71"/>
                  <a:gd name="T43" fmla="*/ 54 h 64"/>
                  <a:gd name="T44" fmla="*/ 8 w 71"/>
                  <a:gd name="T45" fmla="*/ 57 h 64"/>
                  <a:gd name="T46" fmla="*/ 5 w 71"/>
                  <a:gd name="T47" fmla="*/ 39 h 64"/>
                  <a:gd name="T48" fmla="*/ 10 w 71"/>
                  <a:gd name="T49" fmla="*/ 42 h 64"/>
                  <a:gd name="T50" fmla="*/ 14 w 71"/>
                  <a:gd name="T51" fmla="*/ 42 h 64"/>
                  <a:gd name="T52" fmla="*/ 16 w 71"/>
                  <a:gd name="T53" fmla="*/ 41 h 64"/>
                  <a:gd name="T54" fmla="*/ 16 w 71"/>
                  <a:gd name="T55" fmla="*/ 39 h 64"/>
                  <a:gd name="T56" fmla="*/ 14 w 71"/>
                  <a:gd name="T57" fmla="*/ 38 h 64"/>
                  <a:gd name="T58" fmla="*/ 14 w 71"/>
                  <a:gd name="T59" fmla="*/ 37 h 64"/>
                  <a:gd name="T60" fmla="*/ 15 w 71"/>
                  <a:gd name="T61" fmla="*/ 35 h 64"/>
                  <a:gd name="T62" fmla="*/ 17 w 71"/>
                  <a:gd name="T63" fmla="*/ 33 h 64"/>
                  <a:gd name="T64" fmla="*/ 18 w 71"/>
                  <a:gd name="T65" fmla="*/ 30 h 64"/>
                  <a:gd name="T66" fmla="*/ 20 w 71"/>
                  <a:gd name="T67" fmla="*/ 28 h 64"/>
                  <a:gd name="T68" fmla="*/ 21 w 71"/>
                  <a:gd name="T69" fmla="*/ 26 h 64"/>
                  <a:gd name="T70" fmla="*/ 22 w 71"/>
                  <a:gd name="T71" fmla="*/ 24 h 64"/>
                  <a:gd name="T72" fmla="*/ 23 w 71"/>
                  <a:gd name="T73" fmla="*/ 22 h 64"/>
                  <a:gd name="T74" fmla="*/ 25 w 71"/>
                  <a:gd name="T75" fmla="*/ 21 h 64"/>
                  <a:gd name="T76" fmla="*/ 26 w 71"/>
                  <a:gd name="T77" fmla="*/ 20 h 64"/>
                  <a:gd name="T78" fmla="*/ 28 w 71"/>
                  <a:gd name="T79" fmla="*/ 18 h 64"/>
                  <a:gd name="T80" fmla="*/ 30 w 71"/>
                  <a:gd name="T81" fmla="*/ 17 h 64"/>
                  <a:gd name="T82" fmla="*/ 33 w 71"/>
                  <a:gd name="T83" fmla="*/ 15 h 64"/>
                  <a:gd name="T84" fmla="*/ 33 w 71"/>
                  <a:gd name="T85" fmla="*/ 12 h 64"/>
                  <a:gd name="T86" fmla="*/ 32 w 71"/>
                  <a:gd name="T87" fmla="*/ 10 h 64"/>
                  <a:gd name="T88" fmla="*/ 34 w 71"/>
                  <a:gd name="T89" fmla="*/ 6 h 64"/>
                  <a:gd name="T90" fmla="*/ 37 w 71"/>
                  <a:gd name="T91" fmla="*/ 3 h 64"/>
                  <a:gd name="T92" fmla="*/ 39 w 71"/>
                  <a:gd name="T93" fmla="*/ 1 h 64"/>
                  <a:gd name="T94" fmla="*/ 42 w 71"/>
                  <a:gd name="T95" fmla="*/ 2 h 64"/>
                  <a:gd name="T96" fmla="*/ 46 w 71"/>
                  <a:gd name="T97" fmla="*/ 5 h 64"/>
                  <a:gd name="T98" fmla="*/ 53 w 71"/>
                  <a:gd name="T99" fmla="*/ 6 h 64"/>
                  <a:gd name="T100" fmla="*/ 58 w 71"/>
                  <a:gd name="T101" fmla="*/ 8 h 64"/>
                  <a:gd name="T102" fmla="*/ 62 w 71"/>
                  <a:gd name="T103" fmla="*/ 12 h 64"/>
                  <a:gd name="T104" fmla="*/ 64 w 71"/>
                  <a:gd name="T105" fmla="*/ 14 h 64"/>
                  <a:gd name="T106" fmla="*/ 66 w 71"/>
                  <a:gd name="T107" fmla="*/ 16 h 64"/>
                  <a:gd name="T108" fmla="*/ 70 w 71"/>
                  <a:gd name="T109" fmla="*/ 17 h 64"/>
                  <a:gd name="T110" fmla="*/ 71 w 71"/>
                  <a:gd name="T111" fmla="*/ 20 h 64"/>
                  <a:gd name="T112" fmla="*/ 69 w 71"/>
                  <a:gd name="T113" fmla="*/ 23 h 64"/>
                  <a:gd name="T114" fmla="*/ 69 w 71"/>
                  <a:gd name="T115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" h="64">
                    <a:moveTo>
                      <a:pt x="70" y="28"/>
                    </a:moveTo>
                    <a:lnTo>
                      <a:pt x="70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7" y="57"/>
                    </a:lnTo>
                    <a:lnTo>
                      <a:pt x="27" y="60"/>
                    </a:lnTo>
                    <a:lnTo>
                      <a:pt x="26" y="62"/>
                    </a:lnTo>
                    <a:lnTo>
                      <a:pt x="24" y="63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5" y="57"/>
                    </a:lnTo>
                    <a:lnTo>
                      <a:pt x="8" y="57"/>
                    </a:lnTo>
                    <a:lnTo>
                      <a:pt x="6" y="55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IQ-D028_2"/>
              <p:cNvSpPr>
                <a:spLocks/>
              </p:cNvSpPr>
              <p:nvPr/>
            </p:nvSpPr>
            <p:spPr bwMode="auto">
              <a:xfrm>
                <a:off x="4223703" y="1501140"/>
                <a:ext cx="480060" cy="449580"/>
              </a:xfrm>
              <a:custGeom>
                <a:avLst/>
                <a:gdLst>
                  <a:gd name="T0" fmla="*/ 25 w 63"/>
                  <a:gd name="T1" fmla="*/ 58 h 59"/>
                  <a:gd name="T2" fmla="*/ 24 w 63"/>
                  <a:gd name="T3" fmla="*/ 56 h 59"/>
                  <a:gd name="T4" fmla="*/ 22 w 63"/>
                  <a:gd name="T5" fmla="*/ 56 h 59"/>
                  <a:gd name="T6" fmla="*/ 23 w 63"/>
                  <a:gd name="T7" fmla="*/ 54 h 59"/>
                  <a:gd name="T8" fmla="*/ 23 w 63"/>
                  <a:gd name="T9" fmla="*/ 52 h 59"/>
                  <a:gd name="T10" fmla="*/ 23 w 63"/>
                  <a:gd name="T11" fmla="*/ 49 h 59"/>
                  <a:gd name="T12" fmla="*/ 25 w 63"/>
                  <a:gd name="T13" fmla="*/ 46 h 59"/>
                  <a:gd name="T14" fmla="*/ 23 w 63"/>
                  <a:gd name="T15" fmla="*/ 44 h 59"/>
                  <a:gd name="T16" fmla="*/ 23 w 63"/>
                  <a:gd name="T17" fmla="*/ 41 h 59"/>
                  <a:gd name="T18" fmla="*/ 23 w 63"/>
                  <a:gd name="T19" fmla="*/ 38 h 59"/>
                  <a:gd name="T20" fmla="*/ 23 w 63"/>
                  <a:gd name="T21" fmla="*/ 36 h 59"/>
                  <a:gd name="T22" fmla="*/ 17 w 63"/>
                  <a:gd name="T23" fmla="*/ 35 h 59"/>
                  <a:gd name="T24" fmla="*/ 14 w 63"/>
                  <a:gd name="T25" fmla="*/ 31 h 59"/>
                  <a:gd name="T26" fmla="*/ 5 w 63"/>
                  <a:gd name="T27" fmla="*/ 29 h 59"/>
                  <a:gd name="T28" fmla="*/ 0 w 63"/>
                  <a:gd name="T29" fmla="*/ 27 h 59"/>
                  <a:gd name="T30" fmla="*/ 1 w 63"/>
                  <a:gd name="T31" fmla="*/ 25 h 59"/>
                  <a:gd name="T32" fmla="*/ 1 w 63"/>
                  <a:gd name="T33" fmla="*/ 22 h 59"/>
                  <a:gd name="T34" fmla="*/ 2 w 63"/>
                  <a:gd name="T35" fmla="*/ 20 h 59"/>
                  <a:gd name="T36" fmla="*/ 3 w 63"/>
                  <a:gd name="T37" fmla="*/ 18 h 59"/>
                  <a:gd name="T38" fmla="*/ 5 w 63"/>
                  <a:gd name="T39" fmla="*/ 19 h 59"/>
                  <a:gd name="T40" fmla="*/ 7 w 63"/>
                  <a:gd name="T41" fmla="*/ 19 h 59"/>
                  <a:gd name="T42" fmla="*/ 9 w 63"/>
                  <a:gd name="T43" fmla="*/ 17 h 59"/>
                  <a:gd name="T44" fmla="*/ 11 w 63"/>
                  <a:gd name="T45" fmla="*/ 15 h 59"/>
                  <a:gd name="T46" fmla="*/ 13 w 63"/>
                  <a:gd name="T47" fmla="*/ 14 h 59"/>
                  <a:gd name="T48" fmla="*/ 15 w 63"/>
                  <a:gd name="T49" fmla="*/ 13 h 59"/>
                  <a:gd name="T50" fmla="*/ 17 w 63"/>
                  <a:gd name="T51" fmla="*/ 12 h 59"/>
                  <a:gd name="T52" fmla="*/ 18 w 63"/>
                  <a:gd name="T53" fmla="*/ 10 h 59"/>
                  <a:gd name="T54" fmla="*/ 19 w 63"/>
                  <a:gd name="T55" fmla="*/ 9 h 59"/>
                  <a:gd name="T56" fmla="*/ 21 w 63"/>
                  <a:gd name="T57" fmla="*/ 8 h 59"/>
                  <a:gd name="T58" fmla="*/ 22 w 63"/>
                  <a:gd name="T59" fmla="*/ 8 h 59"/>
                  <a:gd name="T60" fmla="*/ 34 w 63"/>
                  <a:gd name="T61" fmla="*/ 6 h 59"/>
                  <a:gd name="T62" fmla="*/ 47 w 63"/>
                  <a:gd name="T63" fmla="*/ 2 h 59"/>
                  <a:gd name="T64" fmla="*/ 58 w 63"/>
                  <a:gd name="T65" fmla="*/ 6 h 59"/>
                  <a:gd name="T66" fmla="*/ 61 w 63"/>
                  <a:gd name="T67" fmla="*/ 12 h 59"/>
                  <a:gd name="T68" fmla="*/ 62 w 63"/>
                  <a:gd name="T69" fmla="*/ 14 h 59"/>
                  <a:gd name="T70" fmla="*/ 62 w 63"/>
                  <a:gd name="T71" fmla="*/ 15 h 59"/>
                  <a:gd name="T72" fmla="*/ 61 w 63"/>
                  <a:gd name="T73" fmla="*/ 17 h 59"/>
                  <a:gd name="T74" fmla="*/ 62 w 63"/>
                  <a:gd name="T75" fmla="*/ 18 h 59"/>
                  <a:gd name="T76" fmla="*/ 61 w 63"/>
                  <a:gd name="T77" fmla="*/ 20 h 59"/>
                  <a:gd name="T78" fmla="*/ 60 w 63"/>
                  <a:gd name="T79" fmla="*/ 22 h 59"/>
                  <a:gd name="T80" fmla="*/ 59 w 63"/>
                  <a:gd name="T81" fmla="*/ 24 h 59"/>
                  <a:gd name="T82" fmla="*/ 56 w 63"/>
                  <a:gd name="T83" fmla="*/ 26 h 59"/>
                  <a:gd name="T84" fmla="*/ 55 w 63"/>
                  <a:gd name="T85" fmla="*/ 27 h 59"/>
                  <a:gd name="T86" fmla="*/ 53 w 63"/>
                  <a:gd name="T87" fmla="*/ 30 h 59"/>
                  <a:gd name="T88" fmla="*/ 52 w 63"/>
                  <a:gd name="T89" fmla="*/ 33 h 59"/>
                  <a:gd name="T90" fmla="*/ 50 w 63"/>
                  <a:gd name="T91" fmla="*/ 34 h 59"/>
                  <a:gd name="T92" fmla="*/ 49 w 63"/>
                  <a:gd name="T93" fmla="*/ 37 h 59"/>
                  <a:gd name="T94" fmla="*/ 47 w 63"/>
                  <a:gd name="T95" fmla="*/ 39 h 59"/>
                  <a:gd name="T96" fmla="*/ 47 w 63"/>
                  <a:gd name="T97" fmla="*/ 42 h 59"/>
                  <a:gd name="T98" fmla="*/ 46 w 63"/>
                  <a:gd name="T99" fmla="*/ 44 h 59"/>
                  <a:gd name="T100" fmla="*/ 45 w 63"/>
                  <a:gd name="T101" fmla="*/ 46 h 59"/>
                  <a:gd name="T102" fmla="*/ 43 w 63"/>
                  <a:gd name="T103" fmla="*/ 47 h 59"/>
                  <a:gd name="T104" fmla="*/ 39 w 63"/>
                  <a:gd name="T105" fmla="*/ 46 h 59"/>
                  <a:gd name="T106" fmla="*/ 37 w 63"/>
                  <a:gd name="T107" fmla="*/ 48 h 59"/>
                  <a:gd name="T108" fmla="*/ 35 w 63"/>
                  <a:gd name="T109" fmla="*/ 50 h 59"/>
                  <a:gd name="T110" fmla="*/ 33 w 63"/>
                  <a:gd name="T111" fmla="*/ 53 h 59"/>
                  <a:gd name="T112" fmla="*/ 31 w 63"/>
                  <a:gd name="T113" fmla="*/ 54 h 59"/>
                  <a:gd name="T114" fmla="*/ 30 w 63"/>
                  <a:gd name="T115" fmla="*/ 56 h 59"/>
                  <a:gd name="T116" fmla="*/ 28 w 63"/>
                  <a:gd name="T117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" h="59">
                    <a:moveTo>
                      <a:pt x="26" y="59"/>
                    </a:moveTo>
                    <a:lnTo>
                      <a:pt x="25" y="59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IQ-D058_2"/>
              <p:cNvSpPr>
                <a:spLocks/>
              </p:cNvSpPr>
              <p:nvPr/>
            </p:nvSpPr>
            <p:spPr bwMode="auto">
              <a:xfrm>
                <a:off x="3850323" y="2415540"/>
                <a:ext cx="167640" cy="274320"/>
              </a:xfrm>
              <a:custGeom>
                <a:avLst/>
                <a:gdLst>
                  <a:gd name="T0" fmla="*/ 4 w 22"/>
                  <a:gd name="T1" fmla="*/ 2 h 36"/>
                  <a:gd name="T2" fmla="*/ 10 w 22"/>
                  <a:gd name="T3" fmla="*/ 5 h 36"/>
                  <a:gd name="T4" fmla="*/ 8 w 22"/>
                  <a:gd name="T5" fmla="*/ 12 h 36"/>
                  <a:gd name="T6" fmla="*/ 11 w 22"/>
                  <a:gd name="T7" fmla="*/ 12 h 36"/>
                  <a:gd name="T8" fmla="*/ 17 w 22"/>
                  <a:gd name="T9" fmla="*/ 16 h 36"/>
                  <a:gd name="T10" fmla="*/ 22 w 22"/>
                  <a:gd name="T11" fmla="*/ 19 h 36"/>
                  <a:gd name="T12" fmla="*/ 22 w 22"/>
                  <a:gd name="T13" fmla="*/ 19 h 36"/>
                  <a:gd name="T14" fmla="*/ 21 w 22"/>
                  <a:gd name="T15" fmla="*/ 19 h 36"/>
                  <a:gd name="T16" fmla="*/ 21 w 22"/>
                  <a:gd name="T17" fmla="*/ 19 h 36"/>
                  <a:gd name="T18" fmla="*/ 20 w 22"/>
                  <a:gd name="T19" fmla="*/ 21 h 36"/>
                  <a:gd name="T20" fmla="*/ 21 w 22"/>
                  <a:gd name="T21" fmla="*/ 22 h 36"/>
                  <a:gd name="T22" fmla="*/ 21 w 22"/>
                  <a:gd name="T23" fmla="*/ 22 h 36"/>
                  <a:gd name="T24" fmla="*/ 20 w 22"/>
                  <a:gd name="T25" fmla="*/ 22 h 36"/>
                  <a:gd name="T26" fmla="*/ 20 w 22"/>
                  <a:gd name="T27" fmla="*/ 23 h 36"/>
                  <a:gd name="T28" fmla="*/ 19 w 22"/>
                  <a:gd name="T29" fmla="*/ 24 h 36"/>
                  <a:gd name="T30" fmla="*/ 18 w 22"/>
                  <a:gd name="T31" fmla="*/ 25 h 36"/>
                  <a:gd name="T32" fmla="*/ 18 w 22"/>
                  <a:gd name="T33" fmla="*/ 25 h 36"/>
                  <a:gd name="T34" fmla="*/ 18 w 22"/>
                  <a:gd name="T35" fmla="*/ 25 h 36"/>
                  <a:gd name="T36" fmla="*/ 18 w 22"/>
                  <a:gd name="T37" fmla="*/ 26 h 36"/>
                  <a:gd name="T38" fmla="*/ 20 w 22"/>
                  <a:gd name="T39" fmla="*/ 26 h 36"/>
                  <a:gd name="T40" fmla="*/ 20 w 22"/>
                  <a:gd name="T41" fmla="*/ 25 h 36"/>
                  <a:gd name="T42" fmla="*/ 20 w 22"/>
                  <a:gd name="T43" fmla="*/ 26 h 36"/>
                  <a:gd name="T44" fmla="*/ 19 w 22"/>
                  <a:gd name="T45" fmla="*/ 26 h 36"/>
                  <a:gd name="T46" fmla="*/ 19 w 22"/>
                  <a:gd name="T47" fmla="*/ 27 h 36"/>
                  <a:gd name="T48" fmla="*/ 19 w 22"/>
                  <a:gd name="T49" fmla="*/ 28 h 36"/>
                  <a:gd name="T50" fmla="*/ 19 w 22"/>
                  <a:gd name="T51" fmla="*/ 28 h 36"/>
                  <a:gd name="T52" fmla="*/ 19 w 22"/>
                  <a:gd name="T53" fmla="*/ 30 h 36"/>
                  <a:gd name="T54" fmla="*/ 18 w 22"/>
                  <a:gd name="T55" fmla="*/ 30 h 36"/>
                  <a:gd name="T56" fmla="*/ 17 w 22"/>
                  <a:gd name="T57" fmla="*/ 32 h 36"/>
                  <a:gd name="T58" fmla="*/ 18 w 22"/>
                  <a:gd name="T59" fmla="*/ 33 h 36"/>
                  <a:gd name="T60" fmla="*/ 17 w 22"/>
                  <a:gd name="T61" fmla="*/ 34 h 36"/>
                  <a:gd name="T62" fmla="*/ 16 w 22"/>
                  <a:gd name="T63" fmla="*/ 34 h 36"/>
                  <a:gd name="T64" fmla="*/ 16 w 22"/>
                  <a:gd name="T65" fmla="*/ 35 h 36"/>
                  <a:gd name="T66" fmla="*/ 16 w 22"/>
                  <a:gd name="T67" fmla="*/ 36 h 36"/>
                  <a:gd name="T68" fmla="*/ 14 w 22"/>
                  <a:gd name="T69" fmla="*/ 35 h 36"/>
                  <a:gd name="T70" fmla="*/ 13 w 22"/>
                  <a:gd name="T71" fmla="*/ 35 h 36"/>
                  <a:gd name="T72" fmla="*/ 7 w 22"/>
                  <a:gd name="T73" fmla="*/ 36 h 36"/>
                  <a:gd name="T74" fmla="*/ 7 w 22"/>
                  <a:gd name="T75" fmla="*/ 36 h 36"/>
                  <a:gd name="T76" fmla="*/ 0 w 22"/>
                  <a:gd name="T77" fmla="*/ 32 h 36"/>
                  <a:gd name="T78" fmla="*/ 0 w 22"/>
                  <a:gd name="T79" fmla="*/ 28 h 36"/>
                  <a:gd name="T80" fmla="*/ 2 w 22"/>
                  <a:gd name="T81" fmla="*/ 27 h 36"/>
                  <a:gd name="T82" fmla="*/ 6 w 22"/>
                  <a:gd name="T83" fmla="*/ 26 h 36"/>
                  <a:gd name="T84" fmla="*/ 6 w 22"/>
                  <a:gd name="T85" fmla="*/ 26 h 36"/>
                  <a:gd name="T86" fmla="*/ 9 w 22"/>
                  <a:gd name="T87" fmla="*/ 23 h 36"/>
                  <a:gd name="T88" fmla="*/ 3 w 22"/>
                  <a:gd name="T89" fmla="*/ 24 h 36"/>
                  <a:gd name="T90" fmla="*/ 0 w 22"/>
                  <a:gd name="T91" fmla="*/ 21 h 36"/>
                  <a:gd name="T92" fmla="*/ 2 w 22"/>
                  <a:gd name="T93" fmla="*/ 19 h 36"/>
                  <a:gd name="T94" fmla="*/ 2 w 22"/>
                  <a:gd name="T95" fmla="*/ 14 h 36"/>
                  <a:gd name="T96" fmla="*/ 2 w 22"/>
                  <a:gd name="T97" fmla="*/ 12 h 36"/>
                  <a:gd name="T98" fmla="*/ 5 w 22"/>
                  <a:gd name="T99" fmla="*/ 12 h 36"/>
                  <a:gd name="T100" fmla="*/ 4 w 22"/>
                  <a:gd name="T101" fmla="*/ 10 h 36"/>
                  <a:gd name="T102" fmla="*/ 2 w 22"/>
                  <a:gd name="T103" fmla="*/ 9 h 36"/>
                  <a:gd name="T104" fmla="*/ 0 w 22"/>
                  <a:gd name="T105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36">
                    <a:moveTo>
                      <a:pt x="0" y="7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IQ-D045_2"/>
              <p:cNvSpPr>
                <a:spLocks/>
              </p:cNvSpPr>
              <p:nvPr/>
            </p:nvSpPr>
            <p:spPr bwMode="auto">
              <a:xfrm>
                <a:off x="3644583" y="2453640"/>
                <a:ext cx="243840" cy="144780"/>
              </a:xfrm>
              <a:custGeom>
                <a:avLst/>
                <a:gdLst>
                  <a:gd name="T0" fmla="*/ 27 w 32"/>
                  <a:gd name="T1" fmla="*/ 0 h 19"/>
                  <a:gd name="T2" fmla="*/ 27 w 32"/>
                  <a:gd name="T3" fmla="*/ 2 h 19"/>
                  <a:gd name="T4" fmla="*/ 27 w 32"/>
                  <a:gd name="T5" fmla="*/ 2 h 19"/>
                  <a:gd name="T6" fmla="*/ 29 w 32"/>
                  <a:gd name="T7" fmla="*/ 3 h 19"/>
                  <a:gd name="T8" fmla="*/ 31 w 32"/>
                  <a:gd name="T9" fmla="*/ 4 h 19"/>
                  <a:gd name="T10" fmla="*/ 31 w 32"/>
                  <a:gd name="T11" fmla="*/ 5 h 19"/>
                  <a:gd name="T12" fmla="*/ 32 w 32"/>
                  <a:gd name="T13" fmla="*/ 6 h 19"/>
                  <a:gd name="T14" fmla="*/ 31 w 32"/>
                  <a:gd name="T15" fmla="*/ 7 h 19"/>
                  <a:gd name="T16" fmla="*/ 29 w 32"/>
                  <a:gd name="T17" fmla="*/ 7 h 19"/>
                  <a:gd name="T18" fmla="*/ 29 w 32"/>
                  <a:gd name="T19" fmla="*/ 9 h 19"/>
                  <a:gd name="T20" fmla="*/ 29 w 32"/>
                  <a:gd name="T21" fmla="*/ 10 h 19"/>
                  <a:gd name="T22" fmla="*/ 29 w 32"/>
                  <a:gd name="T23" fmla="*/ 14 h 19"/>
                  <a:gd name="T24" fmla="*/ 27 w 32"/>
                  <a:gd name="T25" fmla="*/ 14 h 19"/>
                  <a:gd name="T26" fmla="*/ 26 w 32"/>
                  <a:gd name="T27" fmla="*/ 13 h 19"/>
                  <a:gd name="T28" fmla="*/ 25 w 32"/>
                  <a:gd name="T29" fmla="*/ 13 h 19"/>
                  <a:gd name="T30" fmla="*/ 25 w 32"/>
                  <a:gd name="T31" fmla="*/ 13 h 19"/>
                  <a:gd name="T32" fmla="*/ 24 w 32"/>
                  <a:gd name="T33" fmla="*/ 13 h 19"/>
                  <a:gd name="T34" fmla="*/ 23 w 32"/>
                  <a:gd name="T35" fmla="*/ 14 h 19"/>
                  <a:gd name="T36" fmla="*/ 23 w 32"/>
                  <a:gd name="T37" fmla="*/ 15 h 19"/>
                  <a:gd name="T38" fmla="*/ 22 w 32"/>
                  <a:gd name="T39" fmla="*/ 17 h 19"/>
                  <a:gd name="T40" fmla="*/ 21 w 32"/>
                  <a:gd name="T41" fmla="*/ 17 h 19"/>
                  <a:gd name="T42" fmla="*/ 22 w 32"/>
                  <a:gd name="T43" fmla="*/ 18 h 19"/>
                  <a:gd name="T44" fmla="*/ 13 w 32"/>
                  <a:gd name="T45" fmla="*/ 17 h 19"/>
                  <a:gd name="T46" fmla="*/ 12 w 32"/>
                  <a:gd name="T47" fmla="*/ 17 h 19"/>
                  <a:gd name="T48" fmla="*/ 10 w 32"/>
                  <a:gd name="T49" fmla="*/ 16 h 19"/>
                  <a:gd name="T50" fmla="*/ 5 w 32"/>
                  <a:gd name="T51" fmla="*/ 19 h 19"/>
                  <a:gd name="T52" fmla="*/ 3 w 32"/>
                  <a:gd name="T53" fmla="*/ 16 h 19"/>
                  <a:gd name="T54" fmla="*/ 1 w 32"/>
                  <a:gd name="T55" fmla="*/ 13 h 19"/>
                  <a:gd name="T56" fmla="*/ 1 w 32"/>
                  <a:gd name="T57" fmla="*/ 12 h 19"/>
                  <a:gd name="T58" fmla="*/ 2 w 32"/>
                  <a:gd name="T59" fmla="*/ 9 h 19"/>
                  <a:gd name="T60" fmla="*/ 6 w 32"/>
                  <a:gd name="T61" fmla="*/ 7 h 19"/>
                  <a:gd name="T62" fmla="*/ 7 w 32"/>
                  <a:gd name="T63" fmla="*/ 7 h 19"/>
                  <a:gd name="T64" fmla="*/ 7 w 32"/>
                  <a:gd name="T65" fmla="*/ 5 h 19"/>
                  <a:gd name="T66" fmla="*/ 7 w 32"/>
                  <a:gd name="T67" fmla="*/ 4 h 19"/>
                  <a:gd name="T68" fmla="*/ 8 w 32"/>
                  <a:gd name="T69" fmla="*/ 3 h 19"/>
                  <a:gd name="T70" fmla="*/ 9 w 32"/>
                  <a:gd name="T71" fmla="*/ 3 h 19"/>
                  <a:gd name="T72" fmla="*/ 11 w 32"/>
                  <a:gd name="T73" fmla="*/ 3 h 19"/>
                  <a:gd name="T74" fmla="*/ 12 w 32"/>
                  <a:gd name="T75" fmla="*/ 3 h 19"/>
                  <a:gd name="T76" fmla="*/ 14 w 32"/>
                  <a:gd name="T77" fmla="*/ 3 h 19"/>
                  <a:gd name="T78" fmla="*/ 16 w 32"/>
                  <a:gd name="T79" fmla="*/ 3 h 19"/>
                  <a:gd name="T80" fmla="*/ 18 w 32"/>
                  <a:gd name="T81" fmla="*/ 3 h 19"/>
                  <a:gd name="T82" fmla="*/ 20 w 32"/>
                  <a:gd name="T83" fmla="*/ 3 h 19"/>
                  <a:gd name="T84" fmla="*/ 22 w 32"/>
                  <a:gd name="T85" fmla="*/ 2 h 19"/>
                  <a:gd name="T86" fmla="*/ 23 w 32"/>
                  <a:gd name="T87" fmla="*/ 1 h 19"/>
                  <a:gd name="T88" fmla="*/ 25 w 32"/>
                  <a:gd name="T89" fmla="*/ 1 h 19"/>
                  <a:gd name="T90" fmla="*/ 26 w 32"/>
                  <a:gd name="T91" fmla="*/ 0 h 19"/>
                  <a:gd name="T92" fmla="*/ 26 w 32"/>
                  <a:gd name="T93" fmla="*/ 0 h 19"/>
                  <a:gd name="T94" fmla="*/ 27 w 32"/>
                  <a:gd name="T9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19">
                    <a:moveTo>
                      <a:pt x="27" y="0"/>
                    </a:moveTo>
                    <a:lnTo>
                      <a:pt x="27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IQ-D004_2"/>
              <p:cNvSpPr>
                <a:spLocks/>
              </p:cNvSpPr>
              <p:nvPr/>
            </p:nvSpPr>
            <p:spPr bwMode="auto">
              <a:xfrm>
                <a:off x="2311083" y="1935480"/>
                <a:ext cx="655320" cy="937260"/>
              </a:xfrm>
              <a:custGeom>
                <a:avLst/>
                <a:gdLst>
                  <a:gd name="T0" fmla="*/ 12 w 86"/>
                  <a:gd name="T1" fmla="*/ 91 h 123"/>
                  <a:gd name="T2" fmla="*/ 10 w 86"/>
                  <a:gd name="T3" fmla="*/ 87 h 123"/>
                  <a:gd name="T4" fmla="*/ 7 w 86"/>
                  <a:gd name="T5" fmla="*/ 81 h 123"/>
                  <a:gd name="T6" fmla="*/ 6 w 86"/>
                  <a:gd name="T7" fmla="*/ 77 h 123"/>
                  <a:gd name="T8" fmla="*/ 4 w 86"/>
                  <a:gd name="T9" fmla="*/ 72 h 123"/>
                  <a:gd name="T10" fmla="*/ 2 w 86"/>
                  <a:gd name="T11" fmla="*/ 69 h 123"/>
                  <a:gd name="T12" fmla="*/ 0 w 86"/>
                  <a:gd name="T13" fmla="*/ 65 h 123"/>
                  <a:gd name="T14" fmla="*/ 2 w 86"/>
                  <a:gd name="T15" fmla="*/ 62 h 123"/>
                  <a:gd name="T16" fmla="*/ 7 w 86"/>
                  <a:gd name="T17" fmla="*/ 63 h 123"/>
                  <a:gd name="T18" fmla="*/ 11 w 86"/>
                  <a:gd name="T19" fmla="*/ 65 h 123"/>
                  <a:gd name="T20" fmla="*/ 18 w 86"/>
                  <a:gd name="T21" fmla="*/ 65 h 123"/>
                  <a:gd name="T22" fmla="*/ 23 w 86"/>
                  <a:gd name="T23" fmla="*/ 67 h 123"/>
                  <a:gd name="T24" fmla="*/ 27 w 86"/>
                  <a:gd name="T25" fmla="*/ 65 h 123"/>
                  <a:gd name="T26" fmla="*/ 34 w 86"/>
                  <a:gd name="T27" fmla="*/ 65 h 123"/>
                  <a:gd name="T28" fmla="*/ 33 w 86"/>
                  <a:gd name="T29" fmla="*/ 60 h 123"/>
                  <a:gd name="T30" fmla="*/ 36 w 86"/>
                  <a:gd name="T31" fmla="*/ 55 h 123"/>
                  <a:gd name="T32" fmla="*/ 37 w 86"/>
                  <a:gd name="T33" fmla="*/ 51 h 123"/>
                  <a:gd name="T34" fmla="*/ 39 w 86"/>
                  <a:gd name="T35" fmla="*/ 47 h 123"/>
                  <a:gd name="T36" fmla="*/ 40 w 86"/>
                  <a:gd name="T37" fmla="*/ 43 h 123"/>
                  <a:gd name="T38" fmla="*/ 42 w 86"/>
                  <a:gd name="T39" fmla="*/ 37 h 123"/>
                  <a:gd name="T40" fmla="*/ 44 w 86"/>
                  <a:gd name="T41" fmla="*/ 33 h 123"/>
                  <a:gd name="T42" fmla="*/ 46 w 86"/>
                  <a:gd name="T43" fmla="*/ 29 h 123"/>
                  <a:gd name="T44" fmla="*/ 48 w 86"/>
                  <a:gd name="T45" fmla="*/ 26 h 123"/>
                  <a:gd name="T46" fmla="*/ 51 w 86"/>
                  <a:gd name="T47" fmla="*/ 20 h 123"/>
                  <a:gd name="T48" fmla="*/ 52 w 86"/>
                  <a:gd name="T49" fmla="*/ 16 h 123"/>
                  <a:gd name="T50" fmla="*/ 53 w 86"/>
                  <a:gd name="T51" fmla="*/ 13 h 123"/>
                  <a:gd name="T52" fmla="*/ 62 w 86"/>
                  <a:gd name="T53" fmla="*/ 10 h 123"/>
                  <a:gd name="T54" fmla="*/ 62 w 86"/>
                  <a:gd name="T55" fmla="*/ 10 h 123"/>
                  <a:gd name="T56" fmla="*/ 70 w 86"/>
                  <a:gd name="T57" fmla="*/ 3 h 123"/>
                  <a:gd name="T58" fmla="*/ 74 w 86"/>
                  <a:gd name="T59" fmla="*/ 4 h 123"/>
                  <a:gd name="T60" fmla="*/ 74 w 86"/>
                  <a:gd name="T61" fmla="*/ 11 h 123"/>
                  <a:gd name="T62" fmla="*/ 74 w 86"/>
                  <a:gd name="T63" fmla="*/ 16 h 123"/>
                  <a:gd name="T64" fmla="*/ 79 w 86"/>
                  <a:gd name="T65" fmla="*/ 21 h 123"/>
                  <a:gd name="T66" fmla="*/ 79 w 86"/>
                  <a:gd name="T67" fmla="*/ 33 h 123"/>
                  <a:gd name="T68" fmla="*/ 82 w 86"/>
                  <a:gd name="T69" fmla="*/ 39 h 123"/>
                  <a:gd name="T70" fmla="*/ 82 w 86"/>
                  <a:gd name="T71" fmla="*/ 45 h 123"/>
                  <a:gd name="T72" fmla="*/ 82 w 86"/>
                  <a:gd name="T73" fmla="*/ 62 h 123"/>
                  <a:gd name="T74" fmla="*/ 84 w 86"/>
                  <a:gd name="T75" fmla="*/ 77 h 123"/>
                  <a:gd name="T76" fmla="*/ 86 w 86"/>
                  <a:gd name="T77" fmla="*/ 91 h 123"/>
                  <a:gd name="T78" fmla="*/ 82 w 86"/>
                  <a:gd name="T79" fmla="*/ 94 h 123"/>
                  <a:gd name="T80" fmla="*/ 79 w 86"/>
                  <a:gd name="T81" fmla="*/ 99 h 123"/>
                  <a:gd name="T82" fmla="*/ 75 w 86"/>
                  <a:gd name="T83" fmla="*/ 99 h 123"/>
                  <a:gd name="T84" fmla="*/ 66 w 86"/>
                  <a:gd name="T85" fmla="*/ 101 h 123"/>
                  <a:gd name="T86" fmla="*/ 64 w 86"/>
                  <a:gd name="T87" fmla="*/ 98 h 123"/>
                  <a:gd name="T88" fmla="*/ 60 w 86"/>
                  <a:gd name="T89" fmla="*/ 101 h 123"/>
                  <a:gd name="T90" fmla="*/ 57 w 86"/>
                  <a:gd name="T91" fmla="*/ 107 h 123"/>
                  <a:gd name="T92" fmla="*/ 58 w 86"/>
                  <a:gd name="T93" fmla="*/ 110 h 123"/>
                  <a:gd name="T94" fmla="*/ 52 w 86"/>
                  <a:gd name="T95" fmla="*/ 115 h 123"/>
                  <a:gd name="T96" fmla="*/ 45 w 86"/>
                  <a:gd name="T97" fmla="*/ 116 h 123"/>
                  <a:gd name="T98" fmla="*/ 40 w 86"/>
                  <a:gd name="T99" fmla="*/ 119 h 123"/>
                  <a:gd name="T100" fmla="*/ 34 w 86"/>
                  <a:gd name="T101" fmla="*/ 118 h 123"/>
                  <a:gd name="T102" fmla="*/ 31 w 86"/>
                  <a:gd name="T103" fmla="*/ 121 h 123"/>
                  <a:gd name="T104" fmla="*/ 27 w 86"/>
                  <a:gd name="T105" fmla="*/ 121 h 123"/>
                  <a:gd name="T106" fmla="*/ 24 w 86"/>
                  <a:gd name="T107" fmla="*/ 117 h 123"/>
                  <a:gd name="T108" fmla="*/ 22 w 86"/>
                  <a:gd name="T109" fmla="*/ 113 h 123"/>
                  <a:gd name="T110" fmla="*/ 19 w 86"/>
                  <a:gd name="T111" fmla="*/ 107 h 123"/>
                  <a:gd name="T112" fmla="*/ 18 w 86"/>
                  <a:gd name="T113" fmla="*/ 103 h 123"/>
                  <a:gd name="T114" fmla="*/ 16 w 86"/>
                  <a:gd name="T115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" h="123">
                    <a:moveTo>
                      <a:pt x="11" y="96"/>
                    </a:moveTo>
                    <a:lnTo>
                      <a:pt x="12" y="91"/>
                    </a:lnTo>
                    <a:lnTo>
                      <a:pt x="11" y="89"/>
                    </a:lnTo>
                    <a:lnTo>
                      <a:pt x="10" y="87"/>
                    </a:lnTo>
                    <a:lnTo>
                      <a:pt x="8" y="84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4" y="75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7" y="63"/>
                    </a:lnTo>
                    <a:lnTo>
                      <a:pt x="10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8" y="65"/>
                    </a:lnTo>
                    <a:lnTo>
                      <a:pt x="21" y="66"/>
                    </a:lnTo>
                    <a:lnTo>
                      <a:pt x="23" y="67"/>
                    </a:lnTo>
                    <a:lnTo>
                      <a:pt x="25" y="66"/>
                    </a:lnTo>
                    <a:lnTo>
                      <a:pt x="27" y="65"/>
                    </a:lnTo>
                    <a:lnTo>
                      <a:pt x="28" y="63"/>
                    </a:lnTo>
                    <a:lnTo>
                      <a:pt x="34" y="65"/>
                    </a:lnTo>
                    <a:lnTo>
                      <a:pt x="34" y="62"/>
                    </a:lnTo>
                    <a:lnTo>
                      <a:pt x="33" y="60"/>
                    </a:lnTo>
                    <a:lnTo>
                      <a:pt x="35" y="57"/>
                    </a:lnTo>
                    <a:lnTo>
                      <a:pt x="36" y="55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4" y="36"/>
                    </a:lnTo>
                    <a:lnTo>
                      <a:pt x="44" y="33"/>
                    </a:lnTo>
                    <a:lnTo>
                      <a:pt x="45" y="31"/>
                    </a:lnTo>
                    <a:lnTo>
                      <a:pt x="46" y="29"/>
                    </a:lnTo>
                    <a:lnTo>
                      <a:pt x="47" y="27"/>
                    </a:lnTo>
                    <a:lnTo>
                      <a:pt x="48" y="26"/>
                    </a:lnTo>
                    <a:lnTo>
                      <a:pt x="50" y="25"/>
                    </a:lnTo>
                    <a:lnTo>
                      <a:pt x="51" y="20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9" y="13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9"/>
                    </a:lnTo>
                    <a:lnTo>
                      <a:pt x="70" y="3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6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82" y="39"/>
                    </a:lnTo>
                    <a:lnTo>
                      <a:pt x="85" y="42"/>
                    </a:lnTo>
                    <a:lnTo>
                      <a:pt x="82" y="45"/>
                    </a:lnTo>
                    <a:lnTo>
                      <a:pt x="81" y="50"/>
                    </a:lnTo>
                    <a:lnTo>
                      <a:pt x="82" y="62"/>
                    </a:lnTo>
                    <a:lnTo>
                      <a:pt x="83" y="75"/>
                    </a:lnTo>
                    <a:lnTo>
                      <a:pt x="84" y="77"/>
                    </a:lnTo>
                    <a:lnTo>
                      <a:pt x="85" y="86"/>
                    </a:lnTo>
                    <a:lnTo>
                      <a:pt x="86" y="91"/>
                    </a:lnTo>
                    <a:lnTo>
                      <a:pt x="84" y="92"/>
                    </a:lnTo>
                    <a:lnTo>
                      <a:pt x="82" y="94"/>
                    </a:lnTo>
                    <a:lnTo>
                      <a:pt x="81" y="98"/>
                    </a:lnTo>
                    <a:lnTo>
                      <a:pt x="79" y="99"/>
                    </a:lnTo>
                    <a:lnTo>
                      <a:pt x="78" y="101"/>
                    </a:lnTo>
                    <a:lnTo>
                      <a:pt x="75" y="99"/>
                    </a:lnTo>
                    <a:lnTo>
                      <a:pt x="69" y="99"/>
                    </a:lnTo>
                    <a:lnTo>
                      <a:pt x="66" y="101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2" y="97"/>
                    </a:lnTo>
                    <a:lnTo>
                      <a:pt x="60" y="101"/>
                    </a:lnTo>
                    <a:lnTo>
                      <a:pt x="59" y="106"/>
                    </a:lnTo>
                    <a:lnTo>
                      <a:pt x="57" y="107"/>
                    </a:lnTo>
                    <a:lnTo>
                      <a:pt x="56" y="109"/>
                    </a:lnTo>
                    <a:lnTo>
                      <a:pt x="58" y="110"/>
                    </a:lnTo>
                    <a:lnTo>
                      <a:pt x="56" y="114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45" y="116"/>
                    </a:lnTo>
                    <a:lnTo>
                      <a:pt x="42" y="117"/>
                    </a:lnTo>
                    <a:lnTo>
                      <a:pt x="40" y="119"/>
                    </a:lnTo>
                    <a:lnTo>
                      <a:pt x="37" y="119"/>
                    </a:lnTo>
                    <a:lnTo>
                      <a:pt x="34" y="118"/>
                    </a:lnTo>
                    <a:lnTo>
                      <a:pt x="32" y="119"/>
                    </a:lnTo>
                    <a:lnTo>
                      <a:pt x="31" y="121"/>
                    </a:lnTo>
                    <a:lnTo>
                      <a:pt x="28" y="123"/>
                    </a:lnTo>
                    <a:lnTo>
                      <a:pt x="27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0" y="110"/>
                    </a:lnTo>
                    <a:lnTo>
                      <a:pt x="19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6" y="98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IQ-D007_2"/>
              <p:cNvSpPr>
                <a:spLocks/>
              </p:cNvSpPr>
              <p:nvPr/>
            </p:nvSpPr>
            <p:spPr bwMode="auto">
              <a:xfrm>
                <a:off x="55563" y="2339340"/>
                <a:ext cx="3421380" cy="2270760"/>
              </a:xfrm>
              <a:custGeom>
                <a:avLst/>
                <a:gdLst>
                  <a:gd name="T0" fmla="*/ 243 w 449"/>
                  <a:gd name="T1" fmla="*/ 25 h 298"/>
                  <a:gd name="T2" fmla="*/ 282 w 449"/>
                  <a:gd name="T3" fmla="*/ 36 h 298"/>
                  <a:gd name="T4" fmla="*/ 314 w 449"/>
                  <a:gd name="T5" fmla="*/ 50 h 298"/>
                  <a:gd name="T6" fmla="*/ 326 w 449"/>
                  <a:gd name="T7" fmla="*/ 74 h 298"/>
                  <a:gd name="T8" fmla="*/ 343 w 449"/>
                  <a:gd name="T9" fmla="*/ 88 h 298"/>
                  <a:gd name="T10" fmla="*/ 386 w 449"/>
                  <a:gd name="T11" fmla="*/ 86 h 298"/>
                  <a:gd name="T12" fmla="*/ 404 w 449"/>
                  <a:gd name="T13" fmla="*/ 85 h 298"/>
                  <a:gd name="T14" fmla="*/ 418 w 449"/>
                  <a:gd name="T15" fmla="*/ 116 h 298"/>
                  <a:gd name="T16" fmla="*/ 396 w 449"/>
                  <a:gd name="T17" fmla="*/ 128 h 298"/>
                  <a:gd name="T18" fmla="*/ 422 w 449"/>
                  <a:gd name="T19" fmla="*/ 148 h 298"/>
                  <a:gd name="T20" fmla="*/ 447 w 449"/>
                  <a:gd name="T21" fmla="*/ 166 h 298"/>
                  <a:gd name="T22" fmla="*/ 447 w 449"/>
                  <a:gd name="T23" fmla="*/ 169 h 298"/>
                  <a:gd name="T24" fmla="*/ 444 w 449"/>
                  <a:gd name="T25" fmla="*/ 172 h 298"/>
                  <a:gd name="T26" fmla="*/ 439 w 449"/>
                  <a:gd name="T27" fmla="*/ 172 h 298"/>
                  <a:gd name="T28" fmla="*/ 436 w 449"/>
                  <a:gd name="T29" fmla="*/ 174 h 298"/>
                  <a:gd name="T30" fmla="*/ 432 w 449"/>
                  <a:gd name="T31" fmla="*/ 176 h 298"/>
                  <a:gd name="T32" fmla="*/ 429 w 449"/>
                  <a:gd name="T33" fmla="*/ 177 h 298"/>
                  <a:gd name="T34" fmla="*/ 425 w 449"/>
                  <a:gd name="T35" fmla="*/ 179 h 298"/>
                  <a:gd name="T36" fmla="*/ 422 w 449"/>
                  <a:gd name="T37" fmla="*/ 181 h 298"/>
                  <a:gd name="T38" fmla="*/ 418 w 449"/>
                  <a:gd name="T39" fmla="*/ 182 h 298"/>
                  <a:gd name="T40" fmla="*/ 414 w 449"/>
                  <a:gd name="T41" fmla="*/ 183 h 298"/>
                  <a:gd name="T42" fmla="*/ 411 w 449"/>
                  <a:gd name="T43" fmla="*/ 186 h 298"/>
                  <a:gd name="T44" fmla="*/ 409 w 449"/>
                  <a:gd name="T45" fmla="*/ 189 h 298"/>
                  <a:gd name="T46" fmla="*/ 406 w 449"/>
                  <a:gd name="T47" fmla="*/ 192 h 298"/>
                  <a:gd name="T48" fmla="*/ 403 w 449"/>
                  <a:gd name="T49" fmla="*/ 196 h 298"/>
                  <a:gd name="T50" fmla="*/ 400 w 449"/>
                  <a:gd name="T51" fmla="*/ 201 h 298"/>
                  <a:gd name="T52" fmla="*/ 397 w 449"/>
                  <a:gd name="T53" fmla="*/ 204 h 298"/>
                  <a:gd name="T54" fmla="*/ 395 w 449"/>
                  <a:gd name="T55" fmla="*/ 208 h 298"/>
                  <a:gd name="T56" fmla="*/ 394 w 449"/>
                  <a:gd name="T57" fmla="*/ 212 h 298"/>
                  <a:gd name="T58" fmla="*/ 393 w 449"/>
                  <a:gd name="T59" fmla="*/ 217 h 298"/>
                  <a:gd name="T60" fmla="*/ 390 w 449"/>
                  <a:gd name="T61" fmla="*/ 220 h 298"/>
                  <a:gd name="T62" fmla="*/ 389 w 449"/>
                  <a:gd name="T63" fmla="*/ 224 h 298"/>
                  <a:gd name="T64" fmla="*/ 387 w 449"/>
                  <a:gd name="T65" fmla="*/ 227 h 298"/>
                  <a:gd name="T66" fmla="*/ 385 w 449"/>
                  <a:gd name="T67" fmla="*/ 231 h 298"/>
                  <a:gd name="T68" fmla="*/ 384 w 449"/>
                  <a:gd name="T69" fmla="*/ 238 h 298"/>
                  <a:gd name="T70" fmla="*/ 381 w 449"/>
                  <a:gd name="T71" fmla="*/ 247 h 298"/>
                  <a:gd name="T72" fmla="*/ 378 w 449"/>
                  <a:gd name="T73" fmla="*/ 259 h 298"/>
                  <a:gd name="T74" fmla="*/ 369 w 449"/>
                  <a:gd name="T75" fmla="*/ 271 h 298"/>
                  <a:gd name="T76" fmla="*/ 367 w 449"/>
                  <a:gd name="T77" fmla="*/ 282 h 298"/>
                  <a:gd name="T78" fmla="*/ 358 w 449"/>
                  <a:gd name="T79" fmla="*/ 296 h 298"/>
                  <a:gd name="T80" fmla="*/ 342 w 449"/>
                  <a:gd name="T81" fmla="*/ 287 h 298"/>
                  <a:gd name="T82" fmla="*/ 317 w 449"/>
                  <a:gd name="T83" fmla="*/ 269 h 298"/>
                  <a:gd name="T84" fmla="*/ 294 w 449"/>
                  <a:gd name="T85" fmla="*/ 252 h 298"/>
                  <a:gd name="T86" fmla="*/ 263 w 449"/>
                  <a:gd name="T87" fmla="*/ 240 h 298"/>
                  <a:gd name="T88" fmla="*/ 236 w 449"/>
                  <a:gd name="T89" fmla="*/ 229 h 298"/>
                  <a:gd name="T90" fmla="*/ 210 w 449"/>
                  <a:gd name="T91" fmla="*/ 214 h 298"/>
                  <a:gd name="T92" fmla="*/ 186 w 449"/>
                  <a:gd name="T93" fmla="*/ 201 h 298"/>
                  <a:gd name="T94" fmla="*/ 157 w 449"/>
                  <a:gd name="T95" fmla="*/ 185 h 298"/>
                  <a:gd name="T96" fmla="*/ 136 w 449"/>
                  <a:gd name="T97" fmla="*/ 176 h 298"/>
                  <a:gd name="T98" fmla="*/ 105 w 449"/>
                  <a:gd name="T99" fmla="*/ 171 h 298"/>
                  <a:gd name="T100" fmla="*/ 70 w 449"/>
                  <a:gd name="T101" fmla="*/ 165 h 298"/>
                  <a:gd name="T102" fmla="*/ 36 w 449"/>
                  <a:gd name="T103" fmla="*/ 159 h 298"/>
                  <a:gd name="T104" fmla="*/ 41 w 449"/>
                  <a:gd name="T105" fmla="*/ 141 h 298"/>
                  <a:gd name="T106" fmla="*/ 27 w 449"/>
                  <a:gd name="T107" fmla="*/ 145 h 298"/>
                  <a:gd name="T108" fmla="*/ 17 w 449"/>
                  <a:gd name="T109" fmla="*/ 130 h 298"/>
                  <a:gd name="T110" fmla="*/ 16 w 449"/>
                  <a:gd name="T111" fmla="*/ 101 h 298"/>
                  <a:gd name="T112" fmla="*/ 9 w 449"/>
                  <a:gd name="T113" fmla="*/ 78 h 298"/>
                  <a:gd name="T114" fmla="*/ 32 w 449"/>
                  <a:gd name="T115" fmla="*/ 33 h 298"/>
                  <a:gd name="T116" fmla="*/ 113 w 449"/>
                  <a:gd name="T117" fmla="*/ 2 h 298"/>
                  <a:gd name="T118" fmla="*/ 170 w 449"/>
                  <a:gd name="T119" fmla="*/ 6 h 298"/>
                  <a:gd name="T120" fmla="*/ 213 w 449"/>
                  <a:gd name="T121" fmla="*/ 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" h="298">
                    <a:moveTo>
                      <a:pt x="213" y="15"/>
                    </a:moveTo>
                    <a:lnTo>
                      <a:pt x="217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5" y="20"/>
                    </a:lnTo>
                    <a:lnTo>
                      <a:pt x="228" y="21"/>
                    </a:lnTo>
                    <a:lnTo>
                      <a:pt x="230" y="22"/>
                    </a:lnTo>
                    <a:lnTo>
                      <a:pt x="234" y="22"/>
                    </a:lnTo>
                    <a:lnTo>
                      <a:pt x="238" y="24"/>
                    </a:lnTo>
                    <a:lnTo>
                      <a:pt x="240" y="24"/>
                    </a:lnTo>
                    <a:lnTo>
                      <a:pt x="243" y="25"/>
                    </a:lnTo>
                    <a:lnTo>
                      <a:pt x="246" y="26"/>
                    </a:lnTo>
                    <a:lnTo>
                      <a:pt x="250" y="27"/>
                    </a:lnTo>
                    <a:lnTo>
                      <a:pt x="252" y="28"/>
                    </a:lnTo>
                    <a:lnTo>
                      <a:pt x="255" y="29"/>
                    </a:lnTo>
                    <a:lnTo>
                      <a:pt x="259" y="30"/>
                    </a:lnTo>
                    <a:lnTo>
                      <a:pt x="265" y="31"/>
                    </a:lnTo>
                    <a:lnTo>
                      <a:pt x="270" y="32"/>
                    </a:lnTo>
                    <a:lnTo>
                      <a:pt x="273" y="33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2" y="36"/>
                    </a:lnTo>
                    <a:lnTo>
                      <a:pt x="284" y="36"/>
                    </a:lnTo>
                    <a:lnTo>
                      <a:pt x="287" y="37"/>
                    </a:lnTo>
                    <a:lnTo>
                      <a:pt x="288" y="38"/>
                    </a:lnTo>
                    <a:lnTo>
                      <a:pt x="292" y="39"/>
                    </a:lnTo>
                    <a:lnTo>
                      <a:pt x="297" y="40"/>
                    </a:lnTo>
                    <a:lnTo>
                      <a:pt x="299" y="41"/>
                    </a:lnTo>
                    <a:lnTo>
                      <a:pt x="303" y="42"/>
                    </a:lnTo>
                    <a:lnTo>
                      <a:pt x="307" y="43"/>
                    </a:lnTo>
                    <a:lnTo>
                      <a:pt x="312" y="45"/>
                    </a:lnTo>
                    <a:lnTo>
                      <a:pt x="312" y="48"/>
                    </a:lnTo>
                    <a:lnTo>
                      <a:pt x="314" y="50"/>
                    </a:lnTo>
                    <a:lnTo>
                      <a:pt x="314" y="52"/>
                    </a:lnTo>
                    <a:lnTo>
                      <a:pt x="315" y="54"/>
                    </a:lnTo>
                    <a:lnTo>
                      <a:pt x="316" y="57"/>
                    </a:lnTo>
                    <a:lnTo>
                      <a:pt x="318" y="60"/>
                    </a:lnTo>
                    <a:lnTo>
                      <a:pt x="319" y="61"/>
                    </a:lnTo>
                    <a:lnTo>
                      <a:pt x="320" y="64"/>
                    </a:lnTo>
                    <a:lnTo>
                      <a:pt x="321" y="67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4" y="72"/>
                    </a:lnTo>
                    <a:lnTo>
                      <a:pt x="326" y="74"/>
                    </a:lnTo>
                    <a:lnTo>
                      <a:pt x="327" y="75"/>
                    </a:lnTo>
                    <a:lnTo>
                      <a:pt x="328" y="77"/>
                    </a:lnTo>
                    <a:lnTo>
                      <a:pt x="330" y="78"/>
                    </a:lnTo>
                    <a:lnTo>
                      <a:pt x="331" y="80"/>
                    </a:lnTo>
                    <a:lnTo>
                      <a:pt x="333" y="81"/>
                    </a:lnTo>
                    <a:lnTo>
                      <a:pt x="335" y="82"/>
                    </a:lnTo>
                    <a:lnTo>
                      <a:pt x="336" y="84"/>
                    </a:lnTo>
                    <a:lnTo>
                      <a:pt x="338" y="84"/>
                    </a:lnTo>
                    <a:lnTo>
                      <a:pt x="339" y="86"/>
                    </a:lnTo>
                    <a:lnTo>
                      <a:pt x="342" y="86"/>
                    </a:lnTo>
                    <a:lnTo>
                      <a:pt x="343" y="88"/>
                    </a:lnTo>
                    <a:lnTo>
                      <a:pt x="346" y="89"/>
                    </a:lnTo>
                    <a:lnTo>
                      <a:pt x="348" y="91"/>
                    </a:lnTo>
                    <a:lnTo>
                      <a:pt x="358" y="92"/>
                    </a:lnTo>
                    <a:lnTo>
                      <a:pt x="365" y="92"/>
                    </a:lnTo>
                    <a:lnTo>
                      <a:pt x="374" y="91"/>
                    </a:lnTo>
                    <a:lnTo>
                      <a:pt x="375" y="89"/>
                    </a:lnTo>
                    <a:lnTo>
                      <a:pt x="377" y="88"/>
                    </a:lnTo>
                    <a:lnTo>
                      <a:pt x="380" y="89"/>
                    </a:lnTo>
                    <a:lnTo>
                      <a:pt x="383" y="88"/>
                    </a:lnTo>
                    <a:lnTo>
                      <a:pt x="385" y="86"/>
                    </a:lnTo>
                    <a:lnTo>
                      <a:pt x="386" y="86"/>
                    </a:lnTo>
                    <a:lnTo>
                      <a:pt x="388" y="84"/>
                    </a:lnTo>
                    <a:lnTo>
                      <a:pt x="390" y="83"/>
                    </a:lnTo>
                    <a:lnTo>
                      <a:pt x="391" y="83"/>
                    </a:lnTo>
                    <a:lnTo>
                      <a:pt x="392" y="83"/>
                    </a:lnTo>
                    <a:lnTo>
                      <a:pt x="393" y="83"/>
                    </a:lnTo>
                    <a:lnTo>
                      <a:pt x="395" y="84"/>
                    </a:lnTo>
                    <a:lnTo>
                      <a:pt x="397" y="86"/>
                    </a:lnTo>
                    <a:lnTo>
                      <a:pt x="399" y="86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4" y="85"/>
                    </a:lnTo>
                    <a:lnTo>
                      <a:pt x="407" y="84"/>
                    </a:lnTo>
                    <a:lnTo>
                      <a:pt x="408" y="84"/>
                    </a:lnTo>
                    <a:lnTo>
                      <a:pt x="410" y="85"/>
                    </a:lnTo>
                    <a:lnTo>
                      <a:pt x="412" y="86"/>
                    </a:lnTo>
                    <a:lnTo>
                      <a:pt x="413" y="87"/>
                    </a:lnTo>
                    <a:lnTo>
                      <a:pt x="417" y="88"/>
                    </a:lnTo>
                    <a:lnTo>
                      <a:pt x="418" y="90"/>
                    </a:lnTo>
                    <a:lnTo>
                      <a:pt x="418" y="95"/>
                    </a:lnTo>
                    <a:lnTo>
                      <a:pt x="418" y="100"/>
                    </a:lnTo>
                    <a:lnTo>
                      <a:pt x="419" y="116"/>
                    </a:lnTo>
                    <a:lnTo>
                      <a:pt x="418" y="116"/>
                    </a:lnTo>
                    <a:lnTo>
                      <a:pt x="416" y="117"/>
                    </a:lnTo>
                    <a:lnTo>
                      <a:pt x="415" y="117"/>
                    </a:lnTo>
                    <a:lnTo>
                      <a:pt x="414" y="117"/>
                    </a:lnTo>
                    <a:lnTo>
                      <a:pt x="410" y="118"/>
                    </a:lnTo>
                    <a:lnTo>
                      <a:pt x="405" y="118"/>
                    </a:lnTo>
                    <a:lnTo>
                      <a:pt x="403" y="118"/>
                    </a:lnTo>
                    <a:lnTo>
                      <a:pt x="398" y="120"/>
                    </a:lnTo>
                    <a:lnTo>
                      <a:pt x="392" y="121"/>
                    </a:lnTo>
                    <a:lnTo>
                      <a:pt x="390" y="122"/>
                    </a:lnTo>
                    <a:lnTo>
                      <a:pt x="393" y="125"/>
                    </a:lnTo>
                    <a:lnTo>
                      <a:pt x="396" y="128"/>
                    </a:lnTo>
                    <a:lnTo>
                      <a:pt x="399" y="130"/>
                    </a:lnTo>
                    <a:lnTo>
                      <a:pt x="402" y="132"/>
                    </a:lnTo>
                    <a:lnTo>
                      <a:pt x="405" y="135"/>
                    </a:lnTo>
                    <a:lnTo>
                      <a:pt x="408" y="138"/>
                    </a:lnTo>
                    <a:lnTo>
                      <a:pt x="410" y="140"/>
                    </a:lnTo>
                    <a:lnTo>
                      <a:pt x="412" y="142"/>
                    </a:lnTo>
                    <a:lnTo>
                      <a:pt x="415" y="144"/>
                    </a:lnTo>
                    <a:lnTo>
                      <a:pt x="418" y="146"/>
                    </a:lnTo>
                    <a:lnTo>
                      <a:pt x="419" y="147"/>
                    </a:lnTo>
                    <a:lnTo>
                      <a:pt x="420" y="147"/>
                    </a:lnTo>
                    <a:lnTo>
                      <a:pt x="422" y="148"/>
                    </a:lnTo>
                    <a:lnTo>
                      <a:pt x="424" y="149"/>
                    </a:lnTo>
                    <a:lnTo>
                      <a:pt x="426" y="151"/>
                    </a:lnTo>
                    <a:lnTo>
                      <a:pt x="430" y="153"/>
                    </a:lnTo>
                    <a:lnTo>
                      <a:pt x="432" y="154"/>
                    </a:lnTo>
                    <a:lnTo>
                      <a:pt x="432" y="155"/>
                    </a:lnTo>
                    <a:lnTo>
                      <a:pt x="435" y="157"/>
                    </a:lnTo>
                    <a:lnTo>
                      <a:pt x="436" y="158"/>
                    </a:lnTo>
                    <a:lnTo>
                      <a:pt x="439" y="160"/>
                    </a:lnTo>
                    <a:lnTo>
                      <a:pt x="443" y="162"/>
                    </a:lnTo>
                    <a:lnTo>
                      <a:pt x="446" y="165"/>
                    </a:lnTo>
                    <a:lnTo>
                      <a:pt x="447" y="166"/>
                    </a:lnTo>
                    <a:lnTo>
                      <a:pt x="448" y="166"/>
                    </a:lnTo>
                    <a:lnTo>
                      <a:pt x="449" y="166"/>
                    </a:lnTo>
                    <a:lnTo>
                      <a:pt x="449" y="167"/>
                    </a:lnTo>
                    <a:lnTo>
                      <a:pt x="449" y="167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69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7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5" y="170"/>
                    </a:lnTo>
                    <a:lnTo>
                      <a:pt x="445" y="171"/>
                    </a:lnTo>
                    <a:lnTo>
                      <a:pt x="445" y="171"/>
                    </a:lnTo>
                    <a:lnTo>
                      <a:pt x="444" y="171"/>
                    </a:lnTo>
                    <a:lnTo>
                      <a:pt x="444" y="171"/>
                    </a:lnTo>
                    <a:lnTo>
                      <a:pt x="444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1" y="172"/>
                    </a:lnTo>
                    <a:lnTo>
                      <a:pt x="441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39" y="172"/>
                    </a:lnTo>
                    <a:lnTo>
                      <a:pt x="439" y="173"/>
                    </a:lnTo>
                    <a:lnTo>
                      <a:pt x="438" y="173"/>
                    </a:lnTo>
                    <a:lnTo>
                      <a:pt x="438" y="174"/>
                    </a:lnTo>
                    <a:lnTo>
                      <a:pt x="438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5" y="174"/>
                    </a:lnTo>
                    <a:lnTo>
                      <a:pt x="435" y="174"/>
                    </a:lnTo>
                    <a:lnTo>
                      <a:pt x="434" y="174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1" y="176"/>
                    </a:lnTo>
                    <a:lnTo>
                      <a:pt x="431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7" y="178"/>
                    </a:lnTo>
                    <a:lnTo>
                      <a:pt x="427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5" y="179"/>
                    </a:lnTo>
                    <a:lnTo>
                      <a:pt x="425" y="179"/>
                    </a:lnTo>
                    <a:lnTo>
                      <a:pt x="425" y="180"/>
                    </a:lnTo>
                    <a:lnTo>
                      <a:pt x="425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3" y="180"/>
                    </a:lnTo>
                    <a:lnTo>
                      <a:pt x="423" y="181"/>
                    </a:lnTo>
                    <a:lnTo>
                      <a:pt x="423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1" y="181"/>
                    </a:lnTo>
                    <a:lnTo>
                      <a:pt x="421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2"/>
                    </a:lnTo>
                    <a:lnTo>
                      <a:pt x="419" y="182"/>
                    </a:lnTo>
                    <a:lnTo>
                      <a:pt x="419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7" y="183"/>
                    </a:lnTo>
                    <a:lnTo>
                      <a:pt x="417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5" y="183"/>
                    </a:lnTo>
                    <a:lnTo>
                      <a:pt x="415" y="182"/>
                    </a:lnTo>
                    <a:lnTo>
                      <a:pt x="415" y="182"/>
                    </a:lnTo>
                    <a:lnTo>
                      <a:pt x="414" y="182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3" y="183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2" y="184"/>
                    </a:lnTo>
                    <a:lnTo>
                      <a:pt x="412" y="184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1" y="185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0" y="186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8"/>
                    </a:lnTo>
                    <a:lnTo>
                      <a:pt x="410" y="188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08" y="189"/>
                    </a:lnTo>
                    <a:lnTo>
                      <a:pt x="408" y="190"/>
                    </a:lnTo>
                    <a:lnTo>
                      <a:pt x="408" y="190"/>
                    </a:lnTo>
                    <a:lnTo>
                      <a:pt x="407" y="190"/>
                    </a:lnTo>
                    <a:lnTo>
                      <a:pt x="407" y="190"/>
                    </a:lnTo>
                    <a:lnTo>
                      <a:pt x="407" y="191"/>
                    </a:lnTo>
                    <a:lnTo>
                      <a:pt x="407" y="191"/>
                    </a:lnTo>
                    <a:lnTo>
                      <a:pt x="407" y="192"/>
                    </a:lnTo>
                    <a:lnTo>
                      <a:pt x="407" y="192"/>
                    </a:lnTo>
                    <a:lnTo>
                      <a:pt x="406" y="192"/>
                    </a:lnTo>
                    <a:lnTo>
                      <a:pt x="406" y="192"/>
                    </a:lnTo>
                    <a:lnTo>
                      <a:pt x="406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4"/>
                    </a:lnTo>
                    <a:lnTo>
                      <a:pt x="404" y="194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2" y="197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1" y="199"/>
                    </a:lnTo>
                    <a:lnTo>
                      <a:pt x="401" y="199"/>
                    </a:lnTo>
                    <a:lnTo>
                      <a:pt x="401" y="200"/>
                    </a:lnTo>
                    <a:lnTo>
                      <a:pt x="401" y="200"/>
                    </a:lnTo>
                    <a:lnTo>
                      <a:pt x="400" y="200"/>
                    </a:lnTo>
                    <a:lnTo>
                      <a:pt x="400" y="201"/>
                    </a:lnTo>
                    <a:lnTo>
                      <a:pt x="400" y="201"/>
                    </a:lnTo>
                    <a:lnTo>
                      <a:pt x="400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8" y="202"/>
                    </a:lnTo>
                    <a:lnTo>
                      <a:pt x="398" y="203"/>
                    </a:lnTo>
                    <a:lnTo>
                      <a:pt x="398" y="203"/>
                    </a:lnTo>
                    <a:lnTo>
                      <a:pt x="398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5" y="208"/>
                    </a:lnTo>
                    <a:lnTo>
                      <a:pt x="395" y="208"/>
                    </a:lnTo>
                    <a:lnTo>
                      <a:pt x="395" y="209"/>
                    </a:lnTo>
                    <a:lnTo>
                      <a:pt x="394" y="209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1"/>
                    </a:lnTo>
                    <a:lnTo>
                      <a:pt x="395" y="211"/>
                    </a:lnTo>
                    <a:lnTo>
                      <a:pt x="395" y="211"/>
                    </a:lnTo>
                    <a:lnTo>
                      <a:pt x="395" y="212"/>
                    </a:lnTo>
                    <a:lnTo>
                      <a:pt x="394" y="212"/>
                    </a:lnTo>
                    <a:lnTo>
                      <a:pt x="394" y="212"/>
                    </a:lnTo>
                    <a:lnTo>
                      <a:pt x="394" y="213"/>
                    </a:lnTo>
                    <a:lnTo>
                      <a:pt x="394" y="213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5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7"/>
                    </a:lnTo>
                    <a:lnTo>
                      <a:pt x="393" y="217"/>
                    </a:lnTo>
                    <a:lnTo>
                      <a:pt x="393" y="217"/>
                    </a:lnTo>
                    <a:lnTo>
                      <a:pt x="392" y="218"/>
                    </a:lnTo>
                    <a:lnTo>
                      <a:pt x="392" y="218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1" y="219"/>
                    </a:lnTo>
                    <a:lnTo>
                      <a:pt x="391" y="219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1"/>
                    </a:lnTo>
                    <a:lnTo>
                      <a:pt x="390" y="221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89" y="222"/>
                    </a:lnTo>
                    <a:lnTo>
                      <a:pt x="389" y="223"/>
                    </a:lnTo>
                    <a:lnTo>
                      <a:pt x="389" y="223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5"/>
                    </a:lnTo>
                    <a:lnTo>
                      <a:pt x="389" y="225"/>
                    </a:lnTo>
                    <a:lnTo>
                      <a:pt x="389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7"/>
                    </a:lnTo>
                    <a:lnTo>
                      <a:pt x="388" y="227"/>
                    </a:lnTo>
                    <a:lnTo>
                      <a:pt x="387" y="227"/>
                    </a:lnTo>
                    <a:lnTo>
                      <a:pt x="387" y="227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9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6" y="230"/>
                    </a:lnTo>
                    <a:lnTo>
                      <a:pt x="386" y="230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4"/>
                    </a:lnTo>
                    <a:lnTo>
                      <a:pt x="383" y="236"/>
                    </a:lnTo>
                    <a:lnTo>
                      <a:pt x="384" y="237"/>
                    </a:lnTo>
                    <a:lnTo>
                      <a:pt x="384" y="238"/>
                    </a:lnTo>
                    <a:lnTo>
                      <a:pt x="384" y="238"/>
                    </a:lnTo>
                    <a:lnTo>
                      <a:pt x="384" y="239"/>
                    </a:lnTo>
                    <a:lnTo>
                      <a:pt x="385" y="239"/>
                    </a:lnTo>
                    <a:lnTo>
                      <a:pt x="385" y="240"/>
                    </a:lnTo>
                    <a:lnTo>
                      <a:pt x="385" y="240"/>
                    </a:lnTo>
                    <a:lnTo>
                      <a:pt x="385" y="241"/>
                    </a:lnTo>
                    <a:lnTo>
                      <a:pt x="384" y="242"/>
                    </a:lnTo>
                    <a:lnTo>
                      <a:pt x="384" y="243"/>
                    </a:lnTo>
                    <a:lnTo>
                      <a:pt x="383" y="244"/>
                    </a:lnTo>
                    <a:lnTo>
                      <a:pt x="383" y="245"/>
                    </a:lnTo>
                    <a:lnTo>
                      <a:pt x="382" y="246"/>
                    </a:lnTo>
                    <a:lnTo>
                      <a:pt x="381" y="247"/>
                    </a:lnTo>
                    <a:lnTo>
                      <a:pt x="380" y="248"/>
                    </a:lnTo>
                    <a:lnTo>
                      <a:pt x="380" y="249"/>
                    </a:lnTo>
                    <a:lnTo>
                      <a:pt x="380" y="250"/>
                    </a:lnTo>
                    <a:lnTo>
                      <a:pt x="380" y="251"/>
                    </a:lnTo>
                    <a:lnTo>
                      <a:pt x="380" y="253"/>
                    </a:lnTo>
                    <a:lnTo>
                      <a:pt x="380" y="254"/>
                    </a:lnTo>
                    <a:lnTo>
                      <a:pt x="380" y="255"/>
                    </a:lnTo>
                    <a:lnTo>
                      <a:pt x="379" y="256"/>
                    </a:lnTo>
                    <a:lnTo>
                      <a:pt x="379" y="257"/>
                    </a:lnTo>
                    <a:lnTo>
                      <a:pt x="378" y="258"/>
                    </a:lnTo>
                    <a:lnTo>
                      <a:pt x="378" y="259"/>
                    </a:lnTo>
                    <a:lnTo>
                      <a:pt x="376" y="260"/>
                    </a:lnTo>
                    <a:lnTo>
                      <a:pt x="375" y="261"/>
                    </a:lnTo>
                    <a:lnTo>
                      <a:pt x="374" y="262"/>
                    </a:lnTo>
                    <a:lnTo>
                      <a:pt x="374" y="263"/>
                    </a:lnTo>
                    <a:lnTo>
                      <a:pt x="373" y="264"/>
                    </a:lnTo>
                    <a:lnTo>
                      <a:pt x="372" y="265"/>
                    </a:lnTo>
                    <a:lnTo>
                      <a:pt x="371" y="267"/>
                    </a:lnTo>
                    <a:lnTo>
                      <a:pt x="370" y="268"/>
                    </a:lnTo>
                    <a:lnTo>
                      <a:pt x="370" y="269"/>
                    </a:lnTo>
                    <a:lnTo>
                      <a:pt x="369" y="270"/>
                    </a:lnTo>
                    <a:lnTo>
                      <a:pt x="369" y="271"/>
                    </a:lnTo>
                    <a:lnTo>
                      <a:pt x="369" y="271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6"/>
                    </a:lnTo>
                    <a:lnTo>
                      <a:pt x="368" y="276"/>
                    </a:lnTo>
                    <a:lnTo>
                      <a:pt x="368" y="277"/>
                    </a:lnTo>
                    <a:lnTo>
                      <a:pt x="368" y="278"/>
                    </a:lnTo>
                    <a:lnTo>
                      <a:pt x="368" y="279"/>
                    </a:lnTo>
                    <a:lnTo>
                      <a:pt x="368" y="280"/>
                    </a:lnTo>
                    <a:lnTo>
                      <a:pt x="367" y="281"/>
                    </a:lnTo>
                    <a:lnTo>
                      <a:pt x="367" y="282"/>
                    </a:lnTo>
                    <a:lnTo>
                      <a:pt x="366" y="283"/>
                    </a:lnTo>
                    <a:lnTo>
                      <a:pt x="366" y="284"/>
                    </a:lnTo>
                    <a:lnTo>
                      <a:pt x="365" y="286"/>
                    </a:lnTo>
                    <a:lnTo>
                      <a:pt x="364" y="288"/>
                    </a:lnTo>
                    <a:lnTo>
                      <a:pt x="363" y="289"/>
                    </a:lnTo>
                    <a:lnTo>
                      <a:pt x="362" y="290"/>
                    </a:lnTo>
                    <a:lnTo>
                      <a:pt x="361" y="292"/>
                    </a:lnTo>
                    <a:lnTo>
                      <a:pt x="360" y="293"/>
                    </a:lnTo>
                    <a:lnTo>
                      <a:pt x="360" y="294"/>
                    </a:lnTo>
                    <a:lnTo>
                      <a:pt x="359" y="295"/>
                    </a:lnTo>
                    <a:lnTo>
                      <a:pt x="358" y="296"/>
                    </a:lnTo>
                    <a:lnTo>
                      <a:pt x="358" y="296"/>
                    </a:lnTo>
                    <a:lnTo>
                      <a:pt x="358" y="298"/>
                    </a:lnTo>
                    <a:lnTo>
                      <a:pt x="357" y="298"/>
                    </a:lnTo>
                    <a:lnTo>
                      <a:pt x="356" y="296"/>
                    </a:lnTo>
                    <a:lnTo>
                      <a:pt x="352" y="294"/>
                    </a:lnTo>
                    <a:lnTo>
                      <a:pt x="351" y="293"/>
                    </a:lnTo>
                    <a:lnTo>
                      <a:pt x="350" y="292"/>
                    </a:lnTo>
                    <a:lnTo>
                      <a:pt x="348" y="291"/>
                    </a:lnTo>
                    <a:lnTo>
                      <a:pt x="345" y="288"/>
                    </a:lnTo>
                    <a:lnTo>
                      <a:pt x="343" y="288"/>
                    </a:lnTo>
                    <a:lnTo>
                      <a:pt x="342" y="287"/>
                    </a:lnTo>
                    <a:lnTo>
                      <a:pt x="339" y="284"/>
                    </a:lnTo>
                    <a:lnTo>
                      <a:pt x="338" y="284"/>
                    </a:lnTo>
                    <a:lnTo>
                      <a:pt x="334" y="281"/>
                    </a:lnTo>
                    <a:lnTo>
                      <a:pt x="331" y="279"/>
                    </a:lnTo>
                    <a:lnTo>
                      <a:pt x="330" y="278"/>
                    </a:lnTo>
                    <a:lnTo>
                      <a:pt x="329" y="277"/>
                    </a:lnTo>
                    <a:lnTo>
                      <a:pt x="326" y="275"/>
                    </a:lnTo>
                    <a:lnTo>
                      <a:pt x="324" y="274"/>
                    </a:lnTo>
                    <a:lnTo>
                      <a:pt x="322" y="272"/>
                    </a:lnTo>
                    <a:lnTo>
                      <a:pt x="320" y="271"/>
                    </a:lnTo>
                    <a:lnTo>
                      <a:pt x="317" y="269"/>
                    </a:lnTo>
                    <a:lnTo>
                      <a:pt x="314" y="267"/>
                    </a:lnTo>
                    <a:lnTo>
                      <a:pt x="313" y="266"/>
                    </a:lnTo>
                    <a:lnTo>
                      <a:pt x="310" y="264"/>
                    </a:lnTo>
                    <a:lnTo>
                      <a:pt x="306" y="262"/>
                    </a:lnTo>
                    <a:lnTo>
                      <a:pt x="306" y="261"/>
                    </a:lnTo>
                    <a:lnTo>
                      <a:pt x="305" y="260"/>
                    </a:lnTo>
                    <a:lnTo>
                      <a:pt x="302" y="258"/>
                    </a:lnTo>
                    <a:lnTo>
                      <a:pt x="300" y="257"/>
                    </a:lnTo>
                    <a:lnTo>
                      <a:pt x="297" y="255"/>
                    </a:lnTo>
                    <a:lnTo>
                      <a:pt x="295" y="253"/>
                    </a:lnTo>
                    <a:lnTo>
                      <a:pt x="294" y="252"/>
                    </a:lnTo>
                    <a:lnTo>
                      <a:pt x="293" y="252"/>
                    </a:lnTo>
                    <a:lnTo>
                      <a:pt x="290" y="251"/>
                    </a:lnTo>
                    <a:lnTo>
                      <a:pt x="286" y="249"/>
                    </a:lnTo>
                    <a:lnTo>
                      <a:pt x="286" y="249"/>
                    </a:lnTo>
                    <a:lnTo>
                      <a:pt x="282" y="248"/>
                    </a:lnTo>
                    <a:lnTo>
                      <a:pt x="280" y="247"/>
                    </a:lnTo>
                    <a:lnTo>
                      <a:pt x="276" y="245"/>
                    </a:lnTo>
                    <a:lnTo>
                      <a:pt x="274" y="244"/>
                    </a:lnTo>
                    <a:lnTo>
                      <a:pt x="270" y="242"/>
                    </a:lnTo>
                    <a:lnTo>
                      <a:pt x="266" y="241"/>
                    </a:lnTo>
                    <a:lnTo>
                      <a:pt x="263" y="240"/>
                    </a:lnTo>
                    <a:lnTo>
                      <a:pt x="261" y="239"/>
                    </a:lnTo>
                    <a:lnTo>
                      <a:pt x="258" y="238"/>
                    </a:lnTo>
                    <a:lnTo>
                      <a:pt x="255" y="237"/>
                    </a:lnTo>
                    <a:lnTo>
                      <a:pt x="252" y="236"/>
                    </a:lnTo>
                    <a:lnTo>
                      <a:pt x="251" y="235"/>
                    </a:lnTo>
                    <a:lnTo>
                      <a:pt x="249" y="234"/>
                    </a:lnTo>
                    <a:lnTo>
                      <a:pt x="248" y="234"/>
                    </a:lnTo>
                    <a:lnTo>
                      <a:pt x="244" y="232"/>
                    </a:lnTo>
                    <a:lnTo>
                      <a:pt x="241" y="231"/>
                    </a:lnTo>
                    <a:lnTo>
                      <a:pt x="238" y="230"/>
                    </a:lnTo>
                    <a:lnTo>
                      <a:pt x="236" y="229"/>
                    </a:lnTo>
                    <a:lnTo>
                      <a:pt x="236" y="229"/>
                    </a:lnTo>
                    <a:lnTo>
                      <a:pt x="234" y="228"/>
                    </a:lnTo>
                    <a:lnTo>
                      <a:pt x="232" y="226"/>
                    </a:lnTo>
                    <a:lnTo>
                      <a:pt x="230" y="226"/>
                    </a:lnTo>
                    <a:lnTo>
                      <a:pt x="228" y="224"/>
                    </a:lnTo>
                    <a:lnTo>
                      <a:pt x="224" y="222"/>
                    </a:lnTo>
                    <a:lnTo>
                      <a:pt x="223" y="222"/>
                    </a:lnTo>
                    <a:lnTo>
                      <a:pt x="219" y="220"/>
                    </a:lnTo>
                    <a:lnTo>
                      <a:pt x="216" y="218"/>
                    </a:lnTo>
                    <a:lnTo>
                      <a:pt x="212" y="216"/>
                    </a:lnTo>
                    <a:lnTo>
                      <a:pt x="210" y="214"/>
                    </a:lnTo>
                    <a:lnTo>
                      <a:pt x="208" y="213"/>
                    </a:lnTo>
                    <a:lnTo>
                      <a:pt x="205" y="212"/>
                    </a:lnTo>
                    <a:lnTo>
                      <a:pt x="204" y="211"/>
                    </a:lnTo>
                    <a:lnTo>
                      <a:pt x="201" y="209"/>
                    </a:lnTo>
                    <a:lnTo>
                      <a:pt x="198" y="207"/>
                    </a:lnTo>
                    <a:lnTo>
                      <a:pt x="196" y="206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90" y="203"/>
                    </a:lnTo>
                    <a:lnTo>
                      <a:pt x="189" y="203"/>
                    </a:lnTo>
                    <a:lnTo>
                      <a:pt x="186" y="201"/>
                    </a:lnTo>
                    <a:lnTo>
                      <a:pt x="184" y="200"/>
                    </a:lnTo>
                    <a:lnTo>
                      <a:pt x="182" y="199"/>
                    </a:lnTo>
                    <a:lnTo>
                      <a:pt x="179" y="197"/>
                    </a:lnTo>
                    <a:lnTo>
                      <a:pt x="176" y="195"/>
                    </a:lnTo>
                    <a:lnTo>
                      <a:pt x="173" y="194"/>
                    </a:lnTo>
                    <a:lnTo>
                      <a:pt x="169" y="192"/>
                    </a:lnTo>
                    <a:lnTo>
                      <a:pt x="168" y="191"/>
                    </a:lnTo>
                    <a:lnTo>
                      <a:pt x="164" y="188"/>
                    </a:lnTo>
                    <a:lnTo>
                      <a:pt x="162" y="187"/>
                    </a:lnTo>
                    <a:lnTo>
                      <a:pt x="160" y="186"/>
                    </a:lnTo>
                    <a:lnTo>
                      <a:pt x="157" y="185"/>
                    </a:lnTo>
                    <a:lnTo>
                      <a:pt x="155" y="184"/>
                    </a:lnTo>
                    <a:lnTo>
                      <a:pt x="154" y="183"/>
                    </a:lnTo>
                    <a:lnTo>
                      <a:pt x="151" y="181"/>
                    </a:lnTo>
                    <a:lnTo>
                      <a:pt x="148" y="180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2" y="177"/>
                    </a:lnTo>
                    <a:lnTo>
                      <a:pt x="140" y="177"/>
                    </a:lnTo>
                    <a:lnTo>
                      <a:pt x="139" y="177"/>
                    </a:lnTo>
                    <a:lnTo>
                      <a:pt x="136" y="176"/>
                    </a:lnTo>
                    <a:lnTo>
                      <a:pt x="133" y="176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8" y="175"/>
                    </a:lnTo>
                    <a:lnTo>
                      <a:pt x="124" y="174"/>
                    </a:lnTo>
                    <a:lnTo>
                      <a:pt x="120" y="173"/>
                    </a:lnTo>
                    <a:lnTo>
                      <a:pt x="116" y="172"/>
                    </a:lnTo>
                    <a:lnTo>
                      <a:pt x="114" y="172"/>
                    </a:lnTo>
                    <a:lnTo>
                      <a:pt x="111" y="172"/>
                    </a:lnTo>
                    <a:lnTo>
                      <a:pt x="109" y="172"/>
                    </a:lnTo>
                    <a:lnTo>
                      <a:pt x="105" y="171"/>
                    </a:lnTo>
                    <a:lnTo>
                      <a:pt x="102" y="170"/>
                    </a:lnTo>
                    <a:lnTo>
                      <a:pt x="98" y="170"/>
                    </a:lnTo>
                    <a:lnTo>
                      <a:pt x="94" y="169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6" y="168"/>
                    </a:lnTo>
                    <a:lnTo>
                      <a:pt x="83" y="167"/>
                    </a:lnTo>
                    <a:lnTo>
                      <a:pt x="79" y="166"/>
                    </a:lnTo>
                    <a:lnTo>
                      <a:pt x="76" y="166"/>
                    </a:lnTo>
                    <a:lnTo>
                      <a:pt x="73" y="165"/>
                    </a:lnTo>
                    <a:lnTo>
                      <a:pt x="70" y="165"/>
                    </a:lnTo>
                    <a:lnTo>
                      <a:pt x="68" y="164"/>
                    </a:lnTo>
                    <a:lnTo>
                      <a:pt x="66" y="164"/>
                    </a:lnTo>
                    <a:lnTo>
                      <a:pt x="63" y="164"/>
                    </a:lnTo>
                    <a:lnTo>
                      <a:pt x="59" y="163"/>
                    </a:lnTo>
                    <a:lnTo>
                      <a:pt x="58" y="163"/>
                    </a:lnTo>
                    <a:lnTo>
                      <a:pt x="54" y="162"/>
                    </a:lnTo>
                    <a:lnTo>
                      <a:pt x="50" y="162"/>
                    </a:lnTo>
                    <a:lnTo>
                      <a:pt x="47" y="161"/>
                    </a:lnTo>
                    <a:lnTo>
                      <a:pt x="43" y="160"/>
                    </a:lnTo>
                    <a:lnTo>
                      <a:pt x="38" y="160"/>
                    </a:lnTo>
                    <a:lnTo>
                      <a:pt x="36" y="159"/>
                    </a:lnTo>
                    <a:lnTo>
                      <a:pt x="38" y="158"/>
                    </a:lnTo>
                    <a:lnTo>
                      <a:pt x="42" y="154"/>
                    </a:lnTo>
                    <a:lnTo>
                      <a:pt x="45" y="152"/>
                    </a:lnTo>
                    <a:lnTo>
                      <a:pt x="44" y="148"/>
                    </a:lnTo>
                    <a:lnTo>
                      <a:pt x="43" y="147"/>
                    </a:lnTo>
                    <a:lnTo>
                      <a:pt x="43" y="146"/>
                    </a:lnTo>
                    <a:lnTo>
                      <a:pt x="42" y="145"/>
                    </a:lnTo>
                    <a:lnTo>
                      <a:pt x="42" y="143"/>
                    </a:lnTo>
                    <a:lnTo>
                      <a:pt x="42" y="142"/>
                    </a:lnTo>
                    <a:lnTo>
                      <a:pt x="41" y="142"/>
                    </a:lnTo>
                    <a:lnTo>
                      <a:pt x="41" y="141"/>
                    </a:lnTo>
                    <a:lnTo>
                      <a:pt x="40" y="141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5" y="142"/>
                    </a:lnTo>
                    <a:lnTo>
                      <a:pt x="35" y="143"/>
                    </a:lnTo>
                    <a:lnTo>
                      <a:pt x="34" y="143"/>
                    </a:lnTo>
                    <a:lnTo>
                      <a:pt x="32" y="143"/>
                    </a:lnTo>
                    <a:lnTo>
                      <a:pt x="32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7" y="145"/>
                    </a:lnTo>
                    <a:lnTo>
                      <a:pt x="26" y="145"/>
                    </a:lnTo>
                    <a:lnTo>
                      <a:pt x="23" y="146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22" y="146"/>
                    </a:lnTo>
                    <a:lnTo>
                      <a:pt x="21" y="142"/>
                    </a:lnTo>
                    <a:lnTo>
                      <a:pt x="20" y="140"/>
                    </a:lnTo>
                    <a:lnTo>
                      <a:pt x="19" y="137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6" y="128"/>
                    </a:lnTo>
                    <a:lnTo>
                      <a:pt x="25" y="126"/>
                    </a:lnTo>
                    <a:lnTo>
                      <a:pt x="21" y="115"/>
                    </a:lnTo>
                    <a:lnTo>
                      <a:pt x="20" y="111"/>
                    </a:lnTo>
                    <a:lnTo>
                      <a:pt x="19" y="107"/>
                    </a:lnTo>
                    <a:lnTo>
                      <a:pt x="18" y="107"/>
                    </a:lnTo>
                    <a:lnTo>
                      <a:pt x="17" y="102"/>
                    </a:lnTo>
                    <a:lnTo>
                      <a:pt x="16" y="101"/>
                    </a:lnTo>
                    <a:lnTo>
                      <a:pt x="16" y="100"/>
                    </a:lnTo>
                    <a:lnTo>
                      <a:pt x="15" y="95"/>
                    </a:lnTo>
                    <a:lnTo>
                      <a:pt x="14" y="94"/>
                    </a:lnTo>
                    <a:lnTo>
                      <a:pt x="14" y="93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3" y="90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0" y="80"/>
                    </a:lnTo>
                    <a:lnTo>
                      <a:pt x="9" y="78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8" y="46"/>
                    </a:lnTo>
                    <a:lnTo>
                      <a:pt x="16" y="42"/>
                    </a:lnTo>
                    <a:lnTo>
                      <a:pt x="24" y="38"/>
                    </a:lnTo>
                    <a:lnTo>
                      <a:pt x="32" y="33"/>
                    </a:lnTo>
                    <a:lnTo>
                      <a:pt x="40" y="29"/>
                    </a:lnTo>
                    <a:lnTo>
                      <a:pt x="49" y="25"/>
                    </a:lnTo>
                    <a:lnTo>
                      <a:pt x="57" y="21"/>
                    </a:lnTo>
                    <a:lnTo>
                      <a:pt x="65" y="16"/>
                    </a:lnTo>
                    <a:lnTo>
                      <a:pt x="73" y="12"/>
                    </a:lnTo>
                    <a:lnTo>
                      <a:pt x="82" y="8"/>
                    </a:lnTo>
                    <a:lnTo>
                      <a:pt x="90" y="4"/>
                    </a:lnTo>
                    <a:lnTo>
                      <a:pt x="96" y="0"/>
                    </a:lnTo>
                    <a:lnTo>
                      <a:pt x="101" y="3"/>
                    </a:lnTo>
                    <a:lnTo>
                      <a:pt x="104" y="3"/>
                    </a:lnTo>
                    <a:lnTo>
                      <a:pt x="113" y="2"/>
                    </a:lnTo>
                    <a:lnTo>
                      <a:pt x="120" y="1"/>
                    </a:lnTo>
                    <a:lnTo>
                      <a:pt x="130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50" y="2"/>
                    </a:lnTo>
                    <a:lnTo>
                      <a:pt x="154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70" y="6"/>
                    </a:lnTo>
                    <a:lnTo>
                      <a:pt x="174" y="7"/>
                    </a:lnTo>
                    <a:lnTo>
                      <a:pt x="178" y="8"/>
                    </a:lnTo>
                    <a:lnTo>
                      <a:pt x="181" y="9"/>
                    </a:lnTo>
                    <a:lnTo>
                      <a:pt x="185" y="10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6" y="12"/>
                    </a:lnTo>
                    <a:lnTo>
                      <a:pt x="202" y="13"/>
                    </a:lnTo>
                    <a:lnTo>
                      <a:pt x="206" y="14"/>
                    </a:lnTo>
                    <a:lnTo>
                      <a:pt x="209" y="15"/>
                    </a:lnTo>
                    <a:lnTo>
                      <a:pt x="213" y="1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IQ-D005_2"/>
              <p:cNvSpPr>
                <a:spLocks/>
              </p:cNvSpPr>
              <p:nvPr/>
            </p:nvSpPr>
            <p:spPr bwMode="auto">
              <a:xfrm>
                <a:off x="787083" y="1577340"/>
                <a:ext cx="1173480" cy="876300"/>
              </a:xfrm>
              <a:custGeom>
                <a:avLst/>
                <a:gdLst>
                  <a:gd name="T0" fmla="*/ 120 w 154"/>
                  <a:gd name="T1" fmla="*/ 0 h 115"/>
                  <a:gd name="T2" fmla="*/ 124 w 154"/>
                  <a:gd name="T3" fmla="*/ 2 h 115"/>
                  <a:gd name="T4" fmla="*/ 127 w 154"/>
                  <a:gd name="T5" fmla="*/ 4 h 115"/>
                  <a:gd name="T6" fmla="*/ 130 w 154"/>
                  <a:gd name="T7" fmla="*/ 7 h 115"/>
                  <a:gd name="T8" fmla="*/ 132 w 154"/>
                  <a:gd name="T9" fmla="*/ 10 h 115"/>
                  <a:gd name="T10" fmla="*/ 135 w 154"/>
                  <a:gd name="T11" fmla="*/ 13 h 115"/>
                  <a:gd name="T12" fmla="*/ 138 w 154"/>
                  <a:gd name="T13" fmla="*/ 16 h 115"/>
                  <a:gd name="T14" fmla="*/ 141 w 154"/>
                  <a:gd name="T15" fmla="*/ 18 h 115"/>
                  <a:gd name="T16" fmla="*/ 144 w 154"/>
                  <a:gd name="T17" fmla="*/ 20 h 115"/>
                  <a:gd name="T18" fmla="*/ 146 w 154"/>
                  <a:gd name="T19" fmla="*/ 24 h 115"/>
                  <a:gd name="T20" fmla="*/ 150 w 154"/>
                  <a:gd name="T21" fmla="*/ 26 h 115"/>
                  <a:gd name="T22" fmla="*/ 152 w 154"/>
                  <a:gd name="T23" fmla="*/ 29 h 115"/>
                  <a:gd name="T24" fmla="*/ 150 w 154"/>
                  <a:gd name="T25" fmla="*/ 33 h 115"/>
                  <a:gd name="T26" fmla="*/ 149 w 154"/>
                  <a:gd name="T27" fmla="*/ 48 h 115"/>
                  <a:gd name="T28" fmla="*/ 151 w 154"/>
                  <a:gd name="T29" fmla="*/ 56 h 115"/>
                  <a:gd name="T30" fmla="*/ 153 w 154"/>
                  <a:gd name="T31" fmla="*/ 60 h 115"/>
                  <a:gd name="T32" fmla="*/ 141 w 154"/>
                  <a:gd name="T33" fmla="*/ 60 h 115"/>
                  <a:gd name="T34" fmla="*/ 154 w 154"/>
                  <a:gd name="T35" fmla="*/ 66 h 115"/>
                  <a:gd name="T36" fmla="*/ 154 w 154"/>
                  <a:gd name="T37" fmla="*/ 69 h 115"/>
                  <a:gd name="T38" fmla="*/ 151 w 154"/>
                  <a:gd name="T39" fmla="*/ 74 h 115"/>
                  <a:gd name="T40" fmla="*/ 150 w 154"/>
                  <a:gd name="T41" fmla="*/ 79 h 115"/>
                  <a:gd name="T42" fmla="*/ 152 w 154"/>
                  <a:gd name="T43" fmla="*/ 86 h 115"/>
                  <a:gd name="T44" fmla="*/ 148 w 154"/>
                  <a:gd name="T45" fmla="*/ 88 h 115"/>
                  <a:gd name="T46" fmla="*/ 146 w 154"/>
                  <a:gd name="T47" fmla="*/ 91 h 115"/>
                  <a:gd name="T48" fmla="*/ 143 w 154"/>
                  <a:gd name="T49" fmla="*/ 94 h 115"/>
                  <a:gd name="T50" fmla="*/ 140 w 154"/>
                  <a:gd name="T51" fmla="*/ 98 h 115"/>
                  <a:gd name="T52" fmla="*/ 137 w 154"/>
                  <a:gd name="T53" fmla="*/ 100 h 115"/>
                  <a:gd name="T54" fmla="*/ 134 w 154"/>
                  <a:gd name="T55" fmla="*/ 103 h 115"/>
                  <a:gd name="T56" fmla="*/ 130 w 154"/>
                  <a:gd name="T57" fmla="*/ 106 h 115"/>
                  <a:gd name="T58" fmla="*/ 125 w 154"/>
                  <a:gd name="T59" fmla="*/ 109 h 115"/>
                  <a:gd name="T60" fmla="*/ 122 w 154"/>
                  <a:gd name="T61" fmla="*/ 112 h 115"/>
                  <a:gd name="T62" fmla="*/ 117 w 154"/>
                  <a:gd name="T63" fmla="*/ 115 h 115"/>
                  <a:gd name="T64" fmla="*/ 110 w 154"/>
                  <a:gd name="T65" fmla="*/ 114 h 115"/>
                  <a:gd name="T66" fmla="*/ 100 w 154"/>
                  <a:gd name="T67" fmla="*/ 112 h 115"/>
                  <a:gd name="T68" fmla="*/ 93 w 154"/>
                  <a:gd name="T69" fmla="*/ 110 h 115"/>
                  <a:gd name="T70" fmla="*/ 85 w 154"/>
                  <a:gd name="T71" fmla="*/ 109 h 115"/>
                  <a:gd name="T72" fmla="*/ 78 w 154"/>
                  <a:gd name="T73" fmla="*/ 107 h 115"/>
                  <a:gd name="T74" fmla="*/ 70 w 154"/>
                  <a:gd name="T75" fmla="*/ 105 h 115"/>
                  <a:gd name="T76" fmla="*/ 58 w 154"/>
                  <a:gd name="T77" fmla="*/ 103 h 115"/>
                  <a:gd name="T78" fmla="*/ 50 w 154"/>
                  <a:gd name="T79" fmla="*/ 101 h 115"/>
                  <a:gd name="T80" fmla="*/ 45 w 154"/>
                  <a:gd name="T81" fmla="*/ 100 h 115"/>
                  <a:gd name="T82" fmla="*/ 34 w 154"/>
                  <a:gd name="T83" fmla="*/ 100 h 115"/>
                  <a:gd name="T84" fmla="*/ 17 w 154"/>
                  <a:gd name="T85" fmla="*/ 102 h 115"/>
                  <a:gd name="T86" fmla="*/ 5 w 154"/>
                  <a:gd name="T87" fmla="*/ 103 h 115"/>
                  <a:gd name="T88" fmla="*/ 2 w 154"/>
                  <a:gd name="T89" fmla="*/ 100 h 115"/>
                  <a:gd name="T90" fmla="*/ 18 w 154"/>
                  <a:gd name="T91" fmla="*/ 91 h 115"/>
                  <a:gd name="T92" fmla="*/ 35 w 154"/>
                  <a:gd name="T93" fmla="*/ 83 h 115"/>
                  <a:gd name="T94" fmla="*/ 52 w 154"/>
                  <a:gd name="T95" fmla="*/ 75 h 115"/>
                  <a:gd name="T96" fmla="*/ 68 w 154"/>
                  <a:gd name="T97" fmla="*/ 66 h 115"/>
                  <a:gd name="T98" fmla="*/ 80 w 154"/>
                  <a:gd name="T99" fmla="*/ 64 h 115"/>
                  <a:gd name="T100" fmla="*/ 98 w 154"/>
                  <a:gd name="T101" fmla="*/ 59 h 115"/>
                  <a:gd name="T102" fmla="*/ 100 w 154"/>
                  <a:gd name="T103" fmla="*/ 58 h 115"/>
                  <a:gd name="T104" fmla="*/ 100 w 154"/>
                  <a:gd name="T105" fmla="*/ 56 h 115"/>
                  <a:gd name="T106" fmla="*/ 100 w 154"/>
                  <a:gd name="T107" fmla="*/ 56 h 115"/>
                  <a:gd name="T108" fmla="*/ 102 w 154"/>
                  <a:gd name="T109" fmla="*/ 55 h 115"/>
                  <a:gd name="T110" fmla="*/ 109 w 154"/>
                  <a:gd name="T111" fmla="*/ 42 h 115"/>
                  <a:gd name="T112" fmla="*/ 121 w 154"/>
                  <a:gd name="T113" fmla="*/ 2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15">
                    <a:moveTo>
                      <a:pt x="119" y="0"/>
                    </a:moveTo>
                    <a:lnTo>
                      <a:pt x="120" y="0"/>
                    </a:lnTo>
                    <a:lnTo>
                      <a:pt x="123" y="0"/>
                    </a:lnTo>
                    <a:lnTo>
                      <a:pt x="124" y="2"/>
                    </a:lnTo>
                    <a:lnTo>
                      <a:pt x="125" y="4"/>
                    </a:lnTo>
                    <a:lnTo>
                      <a:pt x="127" y="4"/>
                    </a:lnTo>
                    <a:lnTo>
                      <a:pt x="128" y="6"/>
                    </a:lnTo>
                    <a:lnTo>
                      <a:pt x="130" y="7"/>
                    </a:lnTo>
                    <a:lnTo>
                      <a:pt x="130" y="9"/>
                    </a:lnTo>
                    <a:lnTo>
                      <a:pt x="132" y="10"/>
                    </a:lnTo>
                    <a:lnTo>
                      <a:pt x="134" y="11"/>
                    </a:lnTo>
                    <a:lnTo>
                      <a:pt x="135" y="13"/>
                    </a:lnTo>
                    <a:lnTo>
                      <a:pt x="137" y="14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4" y="20"/>
                    </a:lnTo>
                    <a:lnTo>
                      <a:pt x="145" y="22"/>
                    </a:lnTo>
                    <a:lnTo>
                      <a:pt x="146" y="24"/>
                    </a:lnTo>
                    <a:lnTo>
                      <a:pt x="149" y="25"/>
                    </a:lnTo>
                    <a:lnTo>
                      <a:pt x="150" y="26"/>
                    </a:lnTo>
                    <a:lnTo>
                      <a:pt x="153" y="28"/>
                    </a:lnTo>
                    <a:lnTo>
                      <a:pt x="152" y="29"/>
                    </a:lnTo>
                    <a:lnTo>
                      <a:pt x="151" y="31"/>
                    </a:lnTo>
                    <a:lnTo>
                      <a:pt x="150" y="33"/>
                    </a:lnTo>
                    <a:lnTo>
                      <a:pt x="149" y="38"/>
                    </a:lnTo>
                    <a:lnTo>
                      <a:pt x="149" y="48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49" y="60"/>
                    </a:lnTo>
                    <a:lnTo>
                      <a:pt x="141" y="60"/>
                    </a:lnTo>
                    <a:lnTo>
                      <a:pt x="141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54" y="69"/>
                    </a:lnTo>
                    <a:lnTo>
                      <a:pt x="152" y="72"/>
                    </a:lnTo>
                    <a:lnTo>
                      <a:pt x="151" y="74"/>
                    </a:lnTo>
                    <a:lnTo>
                      <a:pt x="150" y="76"/>
                    </a:lnTo>
                    <a:lnTo>
                      <a:pt x="150" y="79"/>
                    </a:lnTo>
                    <a:lnTo>
                      <a:pt x="152" y="80"/>
                    </a:lnTo>
                    <a:lnTo>
                      <a:pt x="152" y="86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7" y="89"/>
                    </a:lnTo>
                    <a:lnTo>
                      <a:pt x="146" y="91"/>
                    </a:lnTo>
                    <a:lnTo>
                      <a:pt x="144" y="92"/>
                    </a:lnTo>
                    <a:lnTo>
                      <a:pt x="143" y="94"/>
                    </a:lnTo>
                    <a:lnTo>
                      <a:pt x="142" y="97"/>
                    </a:lnTo>
                    <a:lnTo>
                      <a:pt x="140" y="98"/>
                    </a:lnTo>
                    <a:lnTo>
                      <a:pt x="138" y="98"/>
                    </a:lnTo>
                    <a:lnTo>
                      <a:pt x="137" y="100"/>
                    </a:lnTo>
                    <a:lnTo>
                      <a:pt x="135" y="101"/>
                    </a:lnTo>
                    <a:lnTo>
                      <a:pt x="134" y="103"/>
                    </a:lnTo>
                    <a:lnTo>
                      <a:pt x="132" y="104"/>
                    </a:lnTo>
                    <a:lnTo>
                      <a:pt x="130" y="106"/>
                    </a:lnTo>
                    <a:lnTo>
                      <a:pt x="128" y="108"/>
                    </a:lnTo>
                    <a:lnTo>
                      <a:pt x="125" y="109"/>
                    </a:lnTo>
                    <a:lnTo>
                      <a:pt x="124" y="110"/>
                    </a:lnTo>
                    <a:lnTo>
                      <a:pt x="122" y="112"/>
                    </a:lnTo>
                    <a:lnTo>
                      <a:pt x="121" y="113"/>
                    </a:lnTo>
                    <a:lnTo>
                      <a:pt x="117" y="115"/>
                    </a:lnTo>
                    <a:lnTo>
                      <a:pt x="113" y="115"/>
                    </a:lnTo>
                    <a:lnTo>
                      <a:pt x="110" y="114"/>
                    </a:lnTo>
                    <a:lnTo>
                      <a:pt x="106" y="113"/>
                    </a:lnTo>
                    <a:lnTo>
                      <a:pt x="100" y="112"/>
                    </a:lnTo>
                    <a:lnTo>
                      <a:pt x="96" y="112"/>
                    </a:lnTo>
                    <a:lnTo>
                      <a:pt x="93" y="110"/>
                    </a:lnTo>
                    <a:lnTo>
                      <a:pt x="89" y="110"/>
                    </a:lnTo>
                    <a:lnTo>
                      <a:pt x="85" y="109"/>
                    </a:lnTo>
                    <a:lnTo>
                      <a:pt x="82" y="108"/>
                    </a:lnTo>
                    <a:lnTo>
                      <a:pt x="78" y="107"/>
                    </a:lnTo>
                    <a:lnTo>
                      <a:pt x="74" y="106"/>
                    </a:lnTo>
                    <a:lnTo>
                      <a:pt x="70" y="105"/>
                    </a:lnTo>
                    <a:lnTo>
                      <a:pt x="67" y="104"/>
                    </a:lnTo>
                    <a:lnTo>
                      <a:pt x="58" y="103"/>
                    </a:lnTo>
                    <a:lnTo>
                      <a:pt x="54" y="102"/>
                    </a:lnTo>
                    <a:lnTo>
                      <a:pt x="50" y="101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4" y="101"/>
                    </a:lnTo>
                    <a:lnTo>
                      <a:pt x="17" y="102"/>
                    </a:lnTo>
                    <a:lnTo>
                      <a:pt x="8" y="103"/>
                    </a:lnTo>
                    <a:lnTo>
                      <a:pt x="5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10" y="96"/>
                    </a:lnTo>
                    <a:lnTo>
                      <a:pt x="18" y="91"/>
                    </a:lnTo>
                    <a:lnTo>
                      <a:pt x="27" y="87"/>
                    </a:lnTo>
                    <a:lnTo>
                      <a:pt x="35" y="83"/>
                    </a:lnTo>
                    <a:lnTo>
                      <a:pt x="43" y="79"/>
                    </a:lnTo>
                    <a:lnTo>
                      <a:pt x="52" y="75"/>
                    </a:lnTo>
                    <a:lnTo>
                      <a:pt x="60" y="71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80" y="64"/>
                    </a:lnTo>
                    <a:lnTo>
                      <a:pt x="89" y="62"/>
                    </a:lnTo>
                    <a:lnTo>
                      <a:pt x="98" y="59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2" y="55"/>
                    </a:lnTo>
                    <a:lnTo>
                      <a:pt x="105" y="47"/>
                    </a:lnTo>
                    <a:lnTo>
                      <a:pt x="109" y="42"/>
                    </a:lnTo>
                    <a:lnTo>
                      <a:pt x="111" y="36"/>
                    </a:lnTo>
                    <a:lnTo>
                      <a:pt x="121" y="2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IQ-D006_2"/>
              <p:cNvSpPr>
                <a:spLocks/>
              </p:cNvSpPr>
              <p:nvPr/>
            </p:nvSpPr>
            <p:spPr bwMode="auto">
              <a:xfrm>
                <a:off x="2524443" y="2255520"/>
                <a:ext cx="868680" cy="784860"/>
              </a:xfrm>
              <a:custGeom>
                <a:avLst/>
                <a:gdLst>
                  <a:gd name="T0" fmla="*/ 93 w 114"/>
                  <a:gd name="T1" fmla="*/ 99 h 103"/>
                  <a:gd name="T2" fmla="*/ 88 w 114"/>
                  <a:gd name="T3" fmla="*/ 97 h 103"/>
                  <a:gd name="T4" fmla="*/ 84 w 114"/>
                  <a:gd name="T5" fmla="*/ 95 h 103"/>
                  <a:gd name="T6" fmla="*/ 80 w 114"/>
                  <a:gd name="T7" fmla="*/ 96 h 103"/>
                  <a:gd name="T8" fmla="*/ 76 w 114"/>
                  <a:gd name="T9" fmla="*/ 97 h 103"/>
                  <a:gd name="T10" fmla="*/ 73 w 114"/>
                  <a:gd name="T11" fmla="*/ 97 h 103"/>
                  <a:gd name="T12" fmla="*/ 69 w 114"/>
                  <a:gd name="T13" fmla="*/ 94 h 103"/>
                  <a:gd name="T14" fmla="*/ 67 w 114"/>
                  <a:gd name="T15" fmla="*/ 94 h 103"/>
                  <a:gd name="T16" fmla="*/ 64 w 114"/>
                  <a:gd name="T17" fmla="*/ 95 h 103"/>
                  <a:gd name="T18" fmla="*/ 61 w 114"/>
                  <a:gd name="T19" fmla="*/ 97 h 103"/>
                  <a:gd name="T20" fmla="*/ 56 w 114"/>
                  <a:gd name="T21" fmla="*/ 100 h 103"/>
                  <a:gd name="T22" fmla="*/ 51 w 114"/>
                  <a:gd name="T23" fmla="*/ 100 h 103"/>
                  <a:gd name="T24" fmla="*/ 41 w 114"/>
                  <a:gd name="T25" fmla="*/ 103 h 103"/>
                  <a:gd name="T26" fmla="*/ 24 w 114"/>
                  <a:gd name="T27" fmla="*/ 102 h 103"/>
                  <a:gd name="T28" fmla="*/ 19 w 114"/>
                  <a:gd name="T29" fmla="*/ 99 h 103"/>
                  <a:gd name="T30" fmla="*/ 15 w 114"/>
                  <a:gd name="T31" fmla="*/ 97 h 103"/>
                  <a:gd name="T32" fmla="*/ 12 w 114"/>
                  <a:gd name="T33" fmla="*/ 95 h 103"/>
                  <a:gd name="T34" fmla="*/ 9 w 114"/>
                  <a:gd name="T35" fmla="*/ 92 h 103"/>
                  <a:gd name="T36" fmla="*/ 6 w 114"/>
                  <a:gd name="T37" fmla="*/ 89 h 103"/>
                  <a:gd name="T38" fmla="*/ 3 w 114"/>
                  <a:gd name="T39" fmla="*/ 86 h 103"/>
                  <a:gd name="T40" fmla="*/ 0 w 114"/>
                  <a:gd name="T41" fmla="*/ 83 h 103"/>
                  <a:gd name="T42" fmla="*/ 3 w 114"/>
                  <a:gd name="T43" fmla="*/ 79 h 103"/>
                  <a:gd name="T44" fmla="*/ 6 w 114"/>
                  <a:gd name="T45" fmla="*/ 76 h 103"/>
                  <a:gd name="T46" fmla="*/ 12 w 114"/>
                  <a:gd name="T47" fmla="*/ 77 h 103"/>
                  <a:gd name="T48" fmla="*/ 17 w 114"/>
                  <a:gd name="T49" fmla="*/ 74 h 103"/>
                  <a:gd name="T50" fmla="*/ 24 w 114"/>
                  <a:gd name="T51" fmla="*/ 73 h 103"/>
                  <a:gd name="T52" fmla="*/ 30 w 114"/>
                  <a:gd name="T53" fmla="*/ 68 h 103"/>
                  <a:gd name="T54" fmla="*/ 29 w 114"/>
                  <a:gd name="T55" fmla="*/ 65 h 103"/>
                  <a:gd name="T56" fmla="*/ 32 w 114"/>
                  <a:gd name="T57" fmla="*/ 59 h 103"/>
                  <a:gd name="T58" fmla="*/ 36 w 114"/>
                  <a:gd name="T59" fmla="*/ 56 h 103"/>
                  <a:gd name="T60" fmla="*/ 38 w 114"/>
                  <a:gd name="T61" fmla="*/ 59 h 103"/>
                  <a:gd name="T62" fmla="*/ 47 w 114"/>
                  <a:gd name="T63" fmla="*/ 57 h 103"/>
                  <a:gd name="T64" fmla="*/ 51 w 114"/>
                  <a:gd name="T65" fmla="*/ 57 h 103"/>
                  <a:gd name="T66" fmla="*/ 54 w 114"/>
                  <a:gd name="T67" fmla="*/ 52 h 103"/>
                  <a:gd name="T68" fmla="*/ 58 w 114"/>
                  <a:gd name="T69" fmla="*/ 49 h 103"/>
                  <a:gd name="T70" fmla="*/ 56 w 114"/>
                  <a:gd name="T71" fmla="*/ 35 h 103"/>
                  <a:gd name="T72" fmla="*/ 54 w 114"/>
                  <a:gd name="T73" fmla="*/ 20 h 103"/>
                  <a:gd name="T74" fmla="*/ 54 w 114"/>
                  <a:gd name="T75" fmla="*/ 3 h 103"/>
                  <a:gd name="T76" fmla="*/ 62 w 114"/>
                  <a:gd name="T77" fmla="*/ 6 h 103"/>
                  <a:gd name="T78" fmla="*/ 70 w 114"/>
                  <a:gd name="T79" fmla="*/ 12 h 103"/>
                  <a:gd name="T80" fmla="*/ 83 w 114"/>
                  <a:gd name="T81" fmla="*/ 23 h 103"/>
                  <a:gd name="T82" fmla="*/ 95 w 114"/>
                  <a:gd name="T83" fmla="*/ 28 h 103"/>
                  <a:gd name="T84" fmla="*/ 100 w 114"/>
                  <a:gd name="T85" fmla="*/ 28 h 103"/>
                  <a:gd name="T86" fmla="*/ 106 w 114"/>
                  <a:gd name="T87" fmla="*/ 29 h 103"/>
                  <a:gd name="T88" fmla="*/ 112 w 114"/>
                  <a:gd name="T89" fmla="*/ 32 h 103"/>
                  <a:gd name="T90" fmla="*/ 113 w 114"/>
                  <a:gd name="T91" fmla="*/ 37 h 103"/>
                  <a:gd name="T92" fmla="*/ 112 w 114"/>
                  <a:gd name="T93" fmla="*/ 41 h 103"/>
                  <a:gd name="T94" fmla="*/ 110 w 114"/>
                  <a:gd name="T95" fmla="*/ 48 h 103"/>
                  <a:gd name="T96" fmla="*/ 108 w 114"/>
                  <a:gd name="T97" fmla="*/ 52 h 103"/>
                  <a:gd name="T98" fmla="*/ 106 w 114"/>
                  <a:gd name="T99" fmla="*/ 55 h 103"/>
                  <a:gd name="T100" fmla="*/ 104 w 114"/>
                  <a:gd name="T101" fmla="*/ 59 h 103"/>
                  <a:gd name="T102" fmla="*/ 101 w 114"/>
                  <a:gd name="T103" fmla="*/ 62 h 103"/>
                  <a:gd name="T104" fmla="*/ 98 w 114"/>
                  <a:gd name="T105" fmla="*/ 65 h 103"/>
                  <a:gd name="T106" fmla="*/ 98 w 114"/>
                  <a:gd name="T107" fmla="*/ 71 h 103"/>
                  <a:gd name="T108" fmla="*/ 98 w 114"/>
                  <a:gd name="T109" fmla="*/ 77 h 103"/>
                  <a:gd name="T110" fmla="*/ 98 w 114"/>
                  <a:gd name="T111" fmla="*/ 85 h 103"/>
                  <a:gd name="T112" fmla="*/ 98 w 114"/>
                  <a:gd name="T113" fmla="*/ 90 h 103"/>
                  <a:gd name="T114" fmla="*/ 97 w 114"/>
                  <a:gd name="T115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103">
                    <a:moveTo>
                      <a:pt x="93" y="99"/>
                    </a:moveTo>
                    <a:lnTo>
                      <a:pt x="93" y="99"/>
                    </a:lnTo>
                    <a:lnTo>
                      <a:pt x="89" y="98"/>
                    </a:lnTo>
                    <a:lnTo>
                      <a:pt x="88" y="97"/>
                    </a:lnTo>
                    <a:lnTo>
                      <a:pt x="86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0" y="96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3" y="97"/>
                    </a:lnTo>
                    <a:lnTo>
                      <a:pt x="71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4" y="95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3" y="99"/>
                    </a:lnTo>
                    <a:lnTo>
                      <a:pt x="51" y="100"/>
                    </a:lnTo>
                    <a:lnTo>
                      <a:pt x="50" y="102"/>
                    </a:lnTo>
                    <a:lnTo>
                      <a:pt x="41" y="103"/>
                    </a:lnTo>
                    <a:lnTo>
                      <a:pt x="34" y="103"/>
                    </a:lnTo>
                    <a:lnTo>
                      <a:pt x="24" y="102"/>
                    </a:lnTo>
                    <a:lnTo>
                      <a:pt x="22" y="100"/>
                    </a:lnTo>
                    <a:lnTo>
                      <a:pt x="19" y="99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1" y="93"/>
                    </a:lnTo>
                    <a:lnTo>
                      <a:pt x="9" y="92"/>
                    </a:lnTo>
                    <a:lnTo>
                      <a:pt x="7" y="91"/>
                    </a:lnTo>
                    <a:lnTo>
                      <a:pt x="6" y="89"/>
                    </a:lnTo>
                    <a:lnTo>
                      <a:pt x="4" y="88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4" y="77"/>
                    </a:lnTo>
                    <a:lnTo>
                      <a:pt x="6" y="76"/>
                    </a:lnTo>
                    <a:lnTo>
                      <a:pt x="9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7" y="74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8" y="72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5"/>
                    </a:lnTo>
                    <a:lnTo>
                      <a:pt x="31" y="64"/>
                    </a:lnTo>
                    <a:lnTo>
                      <a:pt x="32" y="59"/>
                    </a:lnTo>
                    <a:lnTo>
                      <a:pt x="34" y="55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1" y="57"/>
                    </a:lnTo>
                    <a:lnTo>
                      <a:pt x="47" y="57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3" y="56"/>
                    </a:lnTo>
                    <a:lnTo>
                      <a:pt x="54" y="52"/>
                    </a:lnTo>
                    <a:lnTo>
                      <a:pt x="56" y="50"/>
                    </a:lnTo>
                    <a:lnTo>
                      <a:pt x="58" y="49"/>
                    </a:lnTo>
                    <a:lnTo>
                      <a:pt x="57" y="44"/>
                    </a:lnTo>
                    <a:lnTo>
                      <a:pt x="56" y="35"/>
                    </a:lnTo>
                    <a:lnTo>
                      <a:pt x="55" y="33"/>
                    </a:lnTo>
                    <a:lnTo>
                      <a:pt x="54" y="20"/>
                    </a:lnTo>
                    <a:lnTo>
                      <a:pt x="53" y="8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2" y="6"/>
                    </a:lnTo>
                    <a:lnTo>
                      <a:pt x="65" y="7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83" y="23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3" y="37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1" y="45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08" y="52"/>
                    </a:lnTo>
                    <a:lnTo>
                      <a:pt x="107" y="53"/>
                    </a:lnTo>
                    <a:lnTo>
                      <a:pt x="106" y="55"/>
                    </a:lnTo>
                    <a:lnTo>
                      <a:pt x="105" y="57"/>
                    </a:lnTo>
                    <a:lnTo>
                      <a:pt x="104" y="59"/>
                    </a:lnTo>
                    <a:lnTo>
                      <a:pt x="103" y="61"/>
                    </a:lnTo>
                    <a:lnTo>
                      <a:pt x="101" y="62"/>
                    </a:lnTo>
                    <a:lnTo>
                      <a:pt x="100" y="64"/>
                    </a:lnTo>
                    <a:lnTo>
                      <a:pt x="98" y="65"/>
                    </a:lnTo>
                    <a:lnTo>
                      <a:pt x="98" y="67"/>
                    </a:lnTo>
                    <a:lnTo>
                      <a:pt x="98" y="71"/>
                    </a:lnTo>
                    <a:lnTo>
                      <a:pt x="98" y="75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98" y="88"/>
                    </a:lnTo>
                    <a:lnTo>
                      <a:pt x="98" y="90"/>
                    </a:lnTo>
                    <a:lnTo>
                      <a:pt x="99" y="94"/>
                    </a:lnTo>
                    <a:lnTo>
                      <a:pt x="97" y="96"/>
                    </a:lnTo>
                    <a:lnTo>
                      <a:pt x="93" y="99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IQ-D002_2"/>
              <p:cNvSpPr>
                <a:spLocks/>
              </p:cNvSpPr>
              <p:nvPr/>
            </p:nvSpPr>
            <p:spPr bwMode="auto">
              <a:xfrm>
                <a:off x="3233103" y="2506980"/>
                <a:ext cx="464820" cy="716280"/>
              </a:xfrm>
              <a:custGeom>
                <a:avLst/>
                <a:gdLst>
                  <a:gd name="T0" fmla="*/ 1 w 61"/>
                  <a:gd name="T1" fmla="*/ 73 h 94"/>
                  <a:gd name="T2" fmla="*/ 6 w 61"/>
                  <a:gd name="T3" fmla="*/ 61 h 94"/>
                  <a:gd name="T4" fmla="*/ 5 w 61"/>
                  <a:gd name="T5" fmla="*/ 51 h 94"/>
                  <a:gd name="T6" fmla="*/ 5 w 61"/>
                  <a:gd name="T7" fmla="*/ 34 h 94"/>
                  <a:gd name="T8" fmla="*/ 10 w 61"/>
                  <a:gd name="T9" fmla="*/ 28 h 94"/>
                  <a:gd name="T10" fmla="*/ 14 w 61"/>
                  <a:gd name="T11" fmla="*/ 20 h 94"/>
                  <a:gd name="T12" fmla="*/ 18 w 61"/>
                  <a:gd name="T13" fmla="*/ 12 h 94"/>
                  <a:gd name="T14" fmla="*/ 21 w 61"/>
                  <a:gd name="T15" fmla="*/ 0 h 94"/>
                  <a:gd name="T16" fmla="*/ 30 w 61"/>
                  <a:gd name="T17" fmla="*/ 3 h 94"/>
                  <a:gd name="T18" fmla="*/ 50 w 61"/>
                  <a:gd name="T19" fmla="*/ 5 h 94"/>
                  <a:gd name="T20" fmla="*/ 55 w 61"/>
                  <a:gd name="T21" fmla="*/ 5 h 94"/>
                  <a:gd name="T22" fmla="*/ 57 w 61"/>
                  <a:gd name="T23" fmla="*/ 9 h 94"/>
                  <a:gd name="T24" fmla="*/ 59 w 61"/>
                  <a:gd name="T25" fmla="*/ 15 h 94"/>
                  <a:gd name="T26" fmla="*/ 61 w 61"/>
                  <a:gd name="T27" fmla="*/ 19 h 94"/>
                  <a:gd name="T28" fmla="*/ 57 w 61"/>
                  <a:gd name="T29" fmla="*/ 20 h 94"/>
                  <a:gd name="T30" fmla="*/ 53 w 61"/>
                  <a:gd name="T31" fmla="*/ 21 h 94"/>
                  <a:gd name="T32" fmla="*/ 53 w 61"/>
                  <a:gd name="T33" fmla="*/ 23 h 94"/>
                  <a:gd name="T34" fmla="*/ 55 w 61"/>
                  <a:gd name="T35" fmla="*/ 24 h 94"/>
                  <a:gd name="T36" fmla="*/ 55 w 61"/>
                  <a:gd name="T37" fmla="*/ 26 h 94"/>
                  <a:gd name="T38" fmla="*/ 53 w 61"/>
                  <a:gd name="T39" fmla="*/ 24 h 94"/>
                  <a:gd name="T40" fmla="*/ 49 w 61"/>
                  <a:gd name="T41" fmla="*/ 27 h 94"/>
                  <a:gd name="T42" fmla="*/ 43 w 61"/>
                  <a:gd name="T43" fmla="*/ 31 h 94"/>
                  <a:gd name="T44" fmla="*/ 38 w 61"/>
                  <a:gd name="T45" fmla="*/ 30 h 94"/>
                  <a:gd name="T46" fmla="*/ 35 w 61"/>
                  <a:gd name="T47" fmla="*/ 32 h 94"/>
                  <a:gd name="T48" fmla="*/ 35 w 61"/>
                  <a:gd name="T49" fmla="*/ 37 h 94"/>
                  <a:gd name="T50" fmla="*/ 43 w 61"/>
                  <a:gd name="T51" fmla="*/ 40 h 94"/>
                  <a:gd name="T52" fmla="*/ 44 w 61"/>
                  <a:gd name="T53" fmla="*/ 41 h 94"/>
                  <a:gd name="T54" fmla="*/ 43 w 61"/>
                  <a:gd name="T55" fmla="*/ 41 h 94"/>
                  <a:gd name="T56" fmla="*/ 38 w 61"/>
                  <a:gd name="T57" fmla="*/ 40 h 94"/>
                  <a:gd name="T58" fmla="*/ 35 w 61"/>
                  <a:gd name="T59" fmla="*/ 38 h 94"/>
                  <a:gd name="T60" fmla="*/ 33 w 61"/>
                  <a:gd name="T61" fmla="*/ 40 h 94"/>
                  <a:gd name="T62" fmla="*/ 33 w 61"/>
                  <a:gd name="T63" fmla="*/ 44 h 94"/>
                  <a:gd name="T64" fmla="*/ 35 w 61"/>
                  <a:gd name="T65" fmla="*/ 46 h 94"/>
                  <a:gd name="T66" fmla="*/ 38 w 61"/>
                  <a:gd name="T67" fmla="*/ 45 h 94"/>
                  <a:gd name="T68" fmla="*/ 36 w 61"/>
                  <a:gd name="T69" fmla="*/ 44 h 94"/>
                  <a:gd name="T70" fmla="*/ 37 w 61"/>
                  <a:gd name="T71" fmla="*/ 43 h 94"/>
                  <a:gd name="T72" fmla="*/ 40 w 61"/>
                  <a:gd name="T73" fmla="*/ 44 h 94"/>
                  <a:gd name="T74" fmla="*/ 42 w 61"/>
                  <a:gd name="T75" fmla="*/ 47 h 94"/>
                  <a:gd name="T76" fmla="*/ 45 w 61"/>
                  <a:gd name="T77" fmla="*/ 48 h 94"/>
                  <a:gd name="T78" fmla="*/ 48 w 61"/>
                  <a:gd name="T79" fmla="*/ 47 h 94"/>
                  <a:gd name="T80" fmla="*/ 50 w 61"/>
                  <a:gd name="T81" fmla="*/ 50 h 94"/>
                  <a:gd name="T82" fmla="*/ 52 w 61"/>
                  <a:gd name="T83" fmla="*/ 53 h 94"/>
                  <a:gd name="T84" fmla="*/ 54 w 61"/>
                  <a:gd name="T85" fmla="*/ 56 h 94"/>
                  <a:gd name="T86" fmla="*/ 54 w 61"/>
                  <a:gd name="T87" fmla="*/ 60 h 94"/>
                  <a:gd name="T88" fmla="*/ 54 w 61"/>
                  <a:gd name="T89" fmla="*/ 62 h 94"/>
                  <a:gd name="T90" fmla="*/ 55 w 61"/>
                  <a:gd name="T91" fmla="*/ 63 h 94"/>
                  <a:gd name="T92" fmla="*/ 59 w 61"/>
                  <a:gd name="T93" fmla="*/ 68 h 94"/>
                  <a:gd name="T94" fmla="*/ 59 w 61"/>
                  <a:gd name="T95" fmla="*/ 71 h 94"/>
                  <a:gd name="T96" fmla="*/ 59 w 61"/>
                  <a:gd name="T97" fmla="*/ 76 h 94"/>
                  <a:gd name="T98" fmla="*/ 58 w 61"/>
                  <a:gd name="T99" fmla="*/ 81 h 94"/>
                  <a:gd name="T100" fmla="*/ 47 w 61"/>
                  <a:gd name="T101" fmla="*/ 78 h 94"/>
                  <a:gd name="T102" fmla="*/ 30 w 61"/>
                  <a:gd name="T103" fmla="*/ 78 h 94"/>
                  <a:gd name="T104" fmla="*/ 13 w 61"/>
                  <a:gd name="T105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" h="94">
                    <a:moveTo>
                      <a:pt x="2" y="94"/>
                    </a:moveTo>
                    <a:lnTo>
                      <a:pt x="2" y="94"/>
                    </a:lnTo>
                    <a:lnTo>
                      <a:pt x="1" y="78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6"/>
                    </a:lnTo>
                    <a:lnTo>
                      <a:pt x="4" y="63"/>
                    </a:lnTo>
                    <a:lnTo>
                      <a:pt x="6" y="61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2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4" y="25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7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2" y="39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9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2" y="53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7" y="66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59" y="71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2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0" y="78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3" y="85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IQ-D070_2"/>
              <p:cNvSpPr>
                <a:spLocks/>
              </p:cNvSpPr>
              <p:nvPr/>
            </p:nvSpPr>
            <p:spPr bwMode="auto">
              <a:xfrm>
                <a:off x="3027363" y="3154680"/>
                <a:ext cx="396240" cy="358140"/>
              </a:xfrm>
              <a:custGeom>
                <a:avLst/>
                <a:gdLst>
                  <a:gd name="T0" fmla="*/ 42 w 52"/>
                  <a:gd name="T1" fmla="*/ 47 h 47"/>
                  <a:gd name="T2" fmla="*/ 40 w 52"/>
                  <a:gd name="T3" fmla="*/ 46 h 47"/>
                  <a:gd name="T4" fmla="*/ 36 w 52"/>
                  <a:gd name="T5" fmla="*/ 44 h 47"/>
                  <a:gd name="T6" fmla="*/ 34 w 52"/>
                  <a:gd name="T7" fmla="*/ 42 h 47"/>
                  <a:gd name="T8" fmla="*/ 32 w 52"/>
                  <a:gd name="T9" fmla="*/ 41 h 47"/>
                  <a:gd name="T10" fmla="*/ 30 w 52"/>
                  <a:gd name="T11" fmla="*/ 40 h 47"/>
                  <a:gd name="T12" fmla="*/ 29 w 52"/>
                  <a:gd name="T13" fmla="*/ 40 h 47"/>
                  <a:gd name="T14" fmla="*/ 28 w 52"/>
                  <a:gd name="T15" fmla="*/ 39 h 47"/>
                  <a:gd name="T16" fmla="*/ 25 w 52"/>
                  <a:gd name="T17" fmla="*/ 37 h 47"/>
                  <a:gd name="T18" fmla="*/ 22 w 52"/>
                  <a:gd name="T19" fmla="*/ 35 h 47"/>
                  <a:gd name="T20" fmla="*/ 20 w 52"/>
                  <a:gd name="T21" fmla="*/ 33 h 47"/>
                  <a:gd name="T22" fmla="*/ 18 w 52"/>
                  <a:gd name="T23" fmla="*/ 31 h 47"/>
                  <a:gd name="T24" fmla="*/ 15 w 52"/>
                  <a:gd name="T25" fmla="*/ 28 h 47"/>
                  <a:gd name="T26" fmla="*/ 12 w 52"/>
                  <a:gd name="T27" fmla="*/ 25 h 47"/>
                  <a:gd name="T28" fmla="*/ 9 w 52"/>
                  <a:gd name="T29" fmla="*/ 23 h 47"/>
                  <a:gd name="T30" fmla="*/ 6 w 52"/>
                  <a:gd name="T31" fmla="*/ 21 h 47"/>
                  <a:gd name="T32" fmla="*/ 3 w 52"/>
                  <a:gd name="T33" fmla="*/ 18 h 47"/>
                  <a:gd name="T34" fmla="*/ 0 w 52"/>
                  <a:gd name="T35" fmla="*/ 15 h 47"/>
                  <a:gd name="T36" fmla="*/ 2 w 52"/>
                  <a:gd name="T37" fmla="*/ 14 h 47"/>
                  <a:gd name="T38" fmla="*/ 8 w 52"/>
                  <a:gd name="T39" fmla="*/ 13 h 47"/>
                  <a:gd name="T40" fmla="*/ 13 w 52"/>
                  <a:gd name="T41" fmla="*/ 11 h 47"/>
                  <a:gd name="T42" fmla="*/ 15 w 52"/>
                  <a:gd name="T43" fmla="*/ 11 h 47"/>
                  <a:gd name="T44" fmla="*/ 20 w 52"/>
                  <a:gd name="T45" fmla="*/ 11 h 47"/>
                  <a:gd name="T46" fmla="*/ 24 w 52"/>
                  <a:gd name="T47" fmla="*/ 10 h 47"/>
                  <a:gd name="T48" fmla="*/ 25 w 52"/>
                  <a:gd name="T49" fmla="*/ 10 h 47"/>
                  <a:gd name="T50" fmla="*/ 26 w 52"/>
                  <a:gd name="T51" fmla="*/ 10 h 47"/>
                  <a:gd name="T52" fmla="*/ 28 w 52"/>
                  <a:gd name="T53" fmla="*/ 9 h 47"/>
                  <a:gd name="T54" fmla="*/ 29 w 52"/>
                  <a:gd name="T55" fmla="*/ 9 h 47"/>
                  <a:gd name="T56" fmla="*/ 40 w 52"/>
                  <a:gd name="T57" fmla="*/ 0 h 47"/>
                  <a:gd name="T58" fmla="*/ 40 w 52"/>
                  <a:gd name="T59" fmla="*/ 0 h 47"/>
                  <a:gd name="T60" fmla="*/ 46 w 52"/>
                  <a:gd name="T61" fmla="*/ 5 h 47"/>
                  <a:gd name="T62" fmla="*/ 50 w 52"/>
                  <a:gd name="T63" fmla="*/ 9 h 47"/>
                  <a:gd name="T64" fmla="*/ 52 w 52"/>
                  <a:gd name="T65" fmla="*/ 13 h 47"/>
                  <a:gd name="T66" fmla="*/ 52 w 52"/>
                  <a:gd name="T67" fmla="*/ 21 h 47"/>
                  <a:gd name="T68" fmla="*/ 51 w 52"/>
                  <a:gd name="T69" fmla="*/ 22 h 47"/>
                  <a:gd name="T70" fmla="*/ 50 w 52"/>
                  <a:gd name="T71" fmla="*/ 23 h 47"/>
                  <a:gd name="T72" fmla="*/ 49 w 52"/>
                  <a:gd name="T73" fmla="*/ 23 h 47"/>
                  <a:gd name="T74" fmla="*/ 48 w 52"/>
                  <a:gd name="T75" fmla="*/ 24 h 47"/>
                  <a:gd name="T76" fmla="*/ 48 w 52"/>
                  <a:gd name="T77" fmla="*/ 25 h 47"/>
                  <a:gd name="T78" fmla="*/ 47 w 52"/>
                  <a:gd name="T79" fmla="*/ 25 h 47"/>
                  <a:gd name="T80" fmla="*/ 46 w 52"/>
                  <a:gd name="T81" fmla="*/ 25 h 47"/>
                  <a:gd name="T82" fmla="*/ 46 w 52"/>
                  <a:gd name="T83" fmla="*/ 27 h 47"/>
                  <a:gd name="T84" fmla="*/ 42 w 52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47">
                    <a:moveTo>
                      <a:pt x="42" y="47"/>
                    </a:moveTo>
                    <a:lnTo>
                      <a:pt x="40" y="46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39"/>
                    </a:lnTo>
                    <a:lnTo>
                      <a:pt x="25" y="37"/>
                    </a:lnTo>
                    <a:lnTo>
                      <a:pt x="22" y="35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5" y="28"/>
                    </a:lnTo>
                    <a:lnTo>
                      <a:pt x="12" y="25"/>
                    </a:lnTo>
                    <a:lnTo>
                      <a:pt x="9" y="23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2" y="13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IQ-D072_2"/>
              <p:cNvSpPr>
                <a:spLocks/>
              </p:cNvSpPr>
              <p:nvPr/>
            </p:nvSpPr>
            <p:spPr bwMode="auto">
              <a:xfrm>
                <a:off x="3332163" y="3086100"/>
                <a:ext cx="365760" cy="457200"/>
              </a:xfrm>
              <a:custGeom>
                <a:avLst/>
                <a:gdLst>
                  <a:gd name="T0" fmla="*/ 6 w 48"/>
                  <a:gd name="T1" fmla="*/ 60 h 60"/>
                  <a:gd name="T2" fmla="*/ 5 w 48"/>
                  <a:gd name="T3" fmla="*/ 59 h 60"/>
                  <a:gd name="T4" fmla="*/ 2 w 48"/>
                  <a:gd name="T5" fmla="*/ 57 h 60"/>
                  <a:gd name="T6" fmla="*/ 2 w 48"/>
                  <a:gd name="T7" fmla="*/ 56 h 60"/>
                  <a:gd name="T8" fmla="*/ 6 w 48"/>
                  <a:gd name="T9" fmla="*/ 36 h 60"/>
                  <a:gd name="T10" fmla="*/ 6 w 48"/>
                  <a:gd name="T11" fmla="*/ 34 h 60"/>
                  <a:gd name="T12" fmla="*/ 7 w 48"/>
                  <a:gd name="T13" fmla="*/ 34 h 60"/>
                  <a:gd name="T14" fmla="*/ 8 w 48"/>
                  <a:gd name="T15" fmla="*/ 34 h 60"/>
                  <a:gd name="T16" fmla="*/ 8 w 48"/>
                  <a:gd name="T17" fmla="*/ 33 h 60"/>
                  <a:gd name="T18" fmla="*/ 9 w 48"/>
                  <a:gd name="T19" fmla="*/ 32 h 60"/>
                  <a:gd name="T20" fmla="*/ 10 w 48"/>
                  <a:gd name="T21" fmla="*/ 32 h 60"/>
                  <a:gd name="T22" fmla="*/ 11 w 48"/>
                  <a:gd name="T23" fmla="*/ 31 h 60"/>
                  <a:gd name="T24" fmla="*/ 12 w 48"/>
                  <a:gd name="T25" fmla="*/ 30 h 60"/>
                  <a:gd name="T26" fmla="*/ 12 w 48"/>
                  <a:gd name="T27" fmla="*/ 22 h 60"/>
                  <a:gd name="T28" fmla="*/ 10 w 48"/>
                  <a:gd name="T29" fmla="*/ 18 h 60"/>
                  <a:gd name="T30" fmla="*/ 6 w 48"/>
                  <a:gd name="T31" fmla="*/ 14 h 60"/>
                  <a:gd name="T32" fmla="*/ 0 w 48"/>
                  <a:gd name="T33" fmla="*/ 9 h 60"/>
                  <a:gd name="T34" fmla="*/ 0 w 48"/>
                  <a:gd name="T35" fmla="*/ 9 h 60"/>
                  <a:gd name="T36" fmla="*/ 8 w 48"/>
                  <a:gd name="T37" fmla="*/ 2 h 60"/>
                  <a:gd name="T38" fmla="*/ 10 w 48"/>
                  <a:gd name="T39" fmla="*/ 2 h 60"/>
                  <a:gd name="T40" fmla="*/ 12 w 48"/>
                  <a:gd name="T41" fmla="*/ 2 h 60"/>
                  <a:gd name="T42" fmla="*/ 17 w 48"/>
                  <a:gd name="T43" fmla="*/ 2 h 60"/>
                  <a:gd name="T44" fmla="*/ 19 w 48"/>
                  <a:gd name="T45" fmla="*/ 1 h 60"/>
                  <a:gd name="T46" fmla="*/ 24 w 48"/>
                  <a:gd name="T47" fmla="*/ 1 h 60"/>
                  <a:gd name="T48" fmla="*/ 29 w 48"/>
                  <a:gd name="T49" fmla="*/ 0 h 60"/>
                  <a:gd name="T50" fmla="*/ 34 w 48"/>
                  <a:gd name="T51" fmla="*/ 2 h 60"/>
                  <a:gd name="T52" fmla="*/ 39 w 48"/>
                  <a:gd name="T53" fmla="*/ 3 h 60"/>
                  <a:gd name="T54" fmla="*/ 42 w 48"/>
                  <a:gd name="T55" fmla="*/ 4 h 60"/>
                  <a:gd name="T56" fmla="*/ 41 w 48"/>
                  <a:gd name="T57" fmla="*/ 11 h 60"/>
                  <a:gd name="T58" fmla="*/ 41 w 48"/>
                  <a:gd name="T59" fmla="*/ 11 h 60"/>
                  <a:gd name="T60" fmla="*/ 43 w 48"/>
                  <a:gd name="T61" fmla="*/ 13 h 60"/>
                  <a:gd name="T62" fmla="*/ 46 w 48"/>
                  <a:gd name="T63" fmla="*/ 15 h 60"/>
                  <a:gd name="T64" fmla="*/ 48 w 48"/>
                  <a:gd name="T65" fmla="*/ 16 h 60"/>
                  <a:gd name="T66" fmla="*/ 47 w 48"/>
                  <a:gd name="T67" fmla="*/ 20 h 60"/>
                  <a:gd name="T68" fmla="*/ 46 w 48"/>
                  <a:gd name="T69" fmla="*/ 22 h 60"/>
                  <a:gd name="T70" fmla="*/ 42 w 48"/>
                  <a:gd name="T71" fmla="*/ 24 h 60"/>
                  <a:gd name="T72" fmla="*/ 40 w 48"/>
                  <a:gd name="T73" fmla="*/ 25 h 60"/>
                  <a:gd name="T74" fmla="*/ 39 w 48"/>
                  <a:gd name="T75" fmla="*/ 26 h 60"/>
                  <a:gd name="T76" fmla="*/ 38 w 48"/>
                  <a:gd name="T77" fmla="*/ 28 h 60"/>
                  <a:gd name="T78" fmla="*/ 39 w 48"/>
                  <a:gd name="T79" fmla="*/ 31 h 60"/>
                  <a:gd name="T80" fmla="*/ 39 w 48"/>
                  <a:gd name="T81" fmla="*/ 36 h 60"/>
                  <a:gd name="T82" fmla="*/ 40 w 48"/>
                  <a:gd name="T83" fmla="*/ 39 h 60"/>
                  <a:gd name="T84" fmla="*/ 40 w 48"/>
                  <a:gd name="T85" fmla="*/ 41 h 60"/>
                  <a:gd name="T86" fmla="*/ 41 w 48"/>
                  <a:gd name="T87" fmla="*/ 43 h 60"/>
                  <a:gd name="T88" fmla="*/ 43 w 48"/>
                  <a:gd name="T89" fmla="*/ 44 h 60"/>
                  <a:gd name="T90" fmla="*/ 46 w 48"/>
                  <a:gd name="T91" fmla="*/ 46 h 60"/>
                  <a:gd name="T92" fmla="*/ 47 w 48"/>
                  <a:gd name="T93" fmla="*/ 48 h 60"/>
                  <a:gd name="T94" fmla="*/ 48 w 48"/>
                  <a:gd name="T95" fmla="*/ 50 h 60"/>
                  <a:gd name="T96" fmla="*/ 46 w 48"/>
                  <a:gd name="T97" fmla="*/ 50 h 60"/>
                  <a:gd name="T98" fmla="*/ 41 w 48"/>
                  <a:gd name="T99" fmla="*/ 52 h 60"/>
                  <a:gd name="T100" fmla="*/ 34 w 48"/>
                  <a:gd name="T101" fmla="*/ 53 h 60"/>
                  <a:gd name="T102" fmla="*/ 30 w 48"/>
                  <a:gd name="T103" fmla="*/ 54 h 60"/>
                  <a:gd name="T104" fmla="*/ 26 w 48"/>
                  <a:gd name="T105" fmla="*/ 55 h 60"/>
                  <a:gd name="T106" fmla="*/ 18 w 48"/>
                  <a:gd name="T107" fmla="*/ 57 h 60"/>
                  <a:gd name="T108" fmla="*/ 12 w 48"/>
                  <a:gd name="T109" fmla="*/ 58 h 60"/>
                  <a:gd name="T110" fmla="*/ 8 w 48"/>
                  <a:gd name="T111" fmla="*/ 60 h 60"/>
                  <a:gd name="T112" fmla="*/ 6 w 48"/>
                  <a:gd name="T1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" h="60">
                    <a:moveTo>
                      <a:pt x="6" y="60"/>
                    </a:moveTo>
                    <a:lnTo>
                      <a:pt x="5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3"/>
                    </a:lnTo>
                    <a:lnTo>
                      <a:pt x="42" y="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7" y="20"/>
                    </a:lnTo>
                    <a:lnTo>
                      <a:pt x="46" y="22"/>
                    </a:lnTo>
                    <a:lnTo>
                      <a:pt x="42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9" y="31"/>
                    </a:lnTo>
                    <a:lnTo>
                      <a:pt x="39" y="36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1" y="43"/>
                    </a:lnTo>
                    <a:lnTo>
                      <a:pt x="43" y="44"/>
                    </a:lnTo>
                    <a:lnTo>
                      <a:pt x="46" y="46"/>
                    </a:lnTo>
                    <a:lnTo>
                      <a:pt x="47" y="48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1" y="52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6" y="55"/>
                    </a:lnTo>
                    <a:lnTo>
                      <a:pt x="18" y="57"/>
                    </a:lnTo>
                    <a:lnTo>
                      <a:pt x="12" y="58"/>
                    </a:lnTo>
                    <a:lnTo>
                      <a:pt x="8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IQ-D100_2"/>
              <p:cNvSpPr>
                <a:spLocks/>
              </p:cNvSpPr>
              <p:nvPr/>
            </p:nvSpPr>
            <p:spPr bwMode="auto">
              <a:xfrm>
                <a:off x="2783523" y="3436620"/>
                <a:ext cx="1303020" cy="1684020"/>
              </a:xfrm>
              <a:custGeom>
                <a:avLst/>
                <a:gdLst>
                  <a:gd name="T0" fmla="*/ 6 w 171"/>
                  <a:gd name="T1" fmla="*/ 144 h 221"/>
                  <a:gd name="T2" fmla="*/ 10 w 171"/>
                  <a:gd name="T3" fmla="*/ 132 h 221"/>
                  <a:gd name="T4" fmla="*/ 14 w 171"/>
                  <a:gd name="T5" fmla="*/ 121 h 221"/>
                  <a:gd name="T6" fmla="*/ 22 w 171"/>
                  <a:gd name="T7" fmla="*/ 111 h 221"/>
                  <a:gd name="T8" fmla="*/ 25 w 171"/>
                  <a:gd name="T9" fmla="*/ 100 h 221"/>
                  <a:gd name="T10" fmla="*/ 26 w 171"/>
                  <a:gd name="T11" fmla="*/ 93 h 221"/>
                  <a:gd name="T12" fmla="*/ 28 w 171"/>
                  <a:gd name="T13" fmla="*/ 87 h 221"/>
                  <a:gd name="T14" fmla="*/ 29 w 171"/>
                  <a:gd name="T15" fmla="*/ 83 h 221"/>
                  <a:gd name="T16" fmla="*/ 31 w 171"/>
                  <a:gd name="T17" fmla="*/ 80 h 221"/>
                  <a:gd name="T18" fmla="*/ 32 w 171"/>
                  <a:gd name="T19" fmla="*/ 77 h 221"/>
                  <a:gd name="T20" fmla="*/ 34 w 171"/>
                  <a:gd name="T21" fmla="*/ 74 h 221"/>
                  <a:gd name="T22" fmla="*/ 36 w 171"/>
                  <a:gd name="T23" fmla="*/ 70 h 221"/>
                  <a:gd name="T24" fmla="*/ 36 w 171"/>
                  <a:gd name="T25" fmla="*/ 66 h 221"/>
                  <a:gd name="T26" fmla="*/ 38 w 171"/>
                  <a:gd name="T27" fmla="*/ 62 h 221"/>
                  <a:gd name="T28" fmla="*/ 40 w 171"/>
                  <a:gd name="T29" fmla="*/ 59 h 221"/>
                  <a:gd name="T30" fmla="*/ 43 w 171"/>
                  <a:gd name="T31" fmla="*/ 56 h 221"/>
                  <a:gd name="T32" fmla="*/ 46 w 171"/>
                  <a:gd name="T33" fmla="*/ 51 h 221"/>
                  <a:gd name="T34" fmla="*/ 48 w 171"/>
                  <a:gd name="T35" fmla="*/ 48 h 221"/>
                  <a:gd name="T36" fmla="*/ 51 w 171"/>
                  <a:gd name="T37" fmla="*/ 45 h 221"/>
                  <a:gd name="T38" fmla="*/ 53 w 171"/>
                  <a:gd name="T39" fmla="*/ 42 h 221"/>
                  <a:gd name="T40" fmla="*/ 55 w 171"/>
                  <a:gd name="T41" fmla="*/ 39 h 221"/>
                  <a:gd name="T42" fmla="*/ 58 w 171"/>
                  <a:gd name="T43" fmla="*/ 39 h 221"/>
                  <a:gd name="T44" fmla="*/ 62 w 171"/>
                  <a:gd name="T45" fmla="*/ 37 h 221"/>
                  <a:gd name="T46" fmla="*/ 66 w 171"/>
                  <a:gd name="T47" fmla="*/ 36 h 221"/>
                  <a:gd name="T48" fmla="*/ 69 w 171"/>
                  <a:gd name="T49" fmla="*/ 34 h 221"/>
                  <a:gd name="T50" fmla="*/ 72 w 171"/>
                  <a:gd name="T51" fmla="*/ 32 h 221"/>
                  <a:gd name="T52" fmla="*/ 75 w 171"/>
                  <a:gd name="T53" fmla="*/ 31 h 221"/>
                  <a:gd name="T54" fmla="*/ 78 w 171"/>
                  <a:gd name="T55" fmla="*/ 30 h 221"/>
                  <a:gd name="T56" fmla="*/ 82 w 171"/>
                  <a:gd name="T57" fmla="*/ 28 h 221"/>
                  <a:gd name="T58" fmla="*/ 86 w 171"/>
                  <a:gd name="T59" fmla="*/ 28 h 221"/>
                  <a:gd name="T60" fmla="*/ 89 w 171"/>
                  <a:gd name="T61" fmla="*/ 26 h 221"/>
                  <a:gd name="T62" fmla="*/ 91 w 171"/>
                  <a:gd name="T63" fmla="*/ 22 h 221"/>
                  <a:gd name="T64" fmla="*/ 98 w 171"/>
                  <a:gd name="T65" fmla="*/ 9 h 221"/>
                  <a:gd name="T66" fmla="*/ 127 w 171"/>
                  <a:gd name="T67" fmla="*/ 2 h 221"/>
                  <a:gd name="T68" fmla="*/ 132 w 171"/>
                  <a:gd name="T69" fmla="*/ 3 h 221"/>
                  <a:gd name="T70" fmla="*/ 134 w 171"/>
                  <a:gd name="T71" fmla="*/ 2 h 221"/>
                  <a:gd name="T72" fmla="*/ 136 w 171"/>
                  <a:gd name="T73" fmla="*/ 4 h 221"/>
                  <a:gd name="T74" fmla="*/ 133 w 171"/>
                  <a:gd name="T75" fmla="*/ 6 h 221"/>
                  <a:gd name="T76" fmla="*/ 137 w 171"/>
                  <a:gd name="T77" fmla="*/ 13 h 221"/>
                  <a:gd name="T78" fmla="*/ 138 w 171"/>
                  <a:gd name="T79" fmla="*/ 30 h 221"/>
                  <a:gd name="T80" fmla="*/ 131 w 171"/>
                  <a:gd name="T81" fmla="*/ 44 h 221"/>
                  <a:gd name="T82" fmla="*/ 144 w 171"/>
                  <a:gd name="T83" fmla="*/ 64 h 221"/>
                  <a:gd name="T84" fmla="*/ 164 w 171"/>
                  <a:gd name="T85" fmla="*/ 80 h 221"/>
                  <a:gd name="T86" fmla="*/ 166 w 171"/>
                  <a:gd name="T87" fmla="*/ 105 h 221"/>
                  <a:gd name="T88" fmla="*/ 154 w 171"/>
                  <a:gd name="T89" fmla="*/ 126 h 221"/>
                  <a:gd name="T90" fmla="*/ 154 w 171"/>
                  <a:gd name="T91" fmla="*/ 128 h 221"/>
                  <a:gd name="T92" fmla="*/ 150 w 171"/>
                  <a:gd name="T93" fmla="*/ 128 h 221"/>
                  <a:gd name="T94" fmla="*/ 149 w 171"/>
                  <a:gd name="T95" fmla="*/ 131 h 221"/>
                  <a:gd name="T96" fmla="*/ 147 w 171"/>
                  <a:gd name="T97" fmla="*/ 135 h 221"/>
                  <a:gd name="T98" fmla="*/ 144 w 171"/>
                  <a:gd name="T99" fmla="*/ 137 h 221"/>
                  <a:gd name="T100" fmla="*/ 140 w 171"/>
                  <a:gd name="T101" fmla="*/ 139 h 221"/>
                  <a:gd name="T102" fmla="*/ 132 w 171"/>
                  <a:gd name="T103" fmla="*/ 145 h 221"/>
                  <a:gd name="T104" fmla="*/ 129 w 171"/>
                  <a:gd name="T105" fmla="*/ 146 h 221"/>
                  <a:gd name="T106" fmla="*/ 128 w 171"/>
                  <a:gd name="T107" fmla="*/ 150 h 221"/>
                  <a:gd name="T108" fmla="*/ 126 w 171"/>
                  <a:gd name="T109" fmla="*/ 154 h 221"/>
                  <a:gd name="T110" fmla="*/ 119 w 171"/>
                  <a:gd name="T111" fmla="*/ 170 h 221"/>
                  <a:gd name="T112" fmla="*/ 114 w 171"/>
                  <a:gd name="T113" fmla="*/ 186 h 221"/>
                  <a:gd name="T114" fmla="*/ 102 w 171"/>
                  <a:gd name="T115" fmla="*/ 207 h 221"/>
                  <a:gd name="T116" fmla="*/ 86 w 171"/>
                  <a:gd name="T117" fmla="*/ 216 h 221"/>
                  <a:gd name="T118" fmla="*/ 68 w 171"/>
                  <a:gd name="T119" fmla="*/ 204 h 221"/>
                  <a:gd name="T120" fmla="*/ 42 w 171"/>
                  <a:gd name="T121" fmla="*/ 185 h 221"/>
                  <a:gd name="T122" fmla="*/ 24 w 171"/>
                  <a:gd name="T123" fmla="*/ 171 h 221"/>
                  <a:gd name="T124" fmla="*/ 4 w 171"/>
                  <a:gd name="T125" fmla="*/ 15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221">
                    <a:moveTo>
                      <a:pt x="0" y="154"/>
                    </a:moveTo>
                    <a:lnTo>
                      <a:pt x="0" y="152"/>
                    </a:lnTo>
                    <a:lnTo>
                      <a:pt x="0" y="152"/>
                    </a:lnTo>
                    <a:lnTo>
                      <a:pt x="1" y="151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3" y="148"/>
                    </a:lnTo>
                    <a:lnTo>
                      <a:pt x="4" y="146"/>
                    </a:lnTo>
                    <a:lnTo>
                      <a:pt x="5" y="145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8" y="140"/>
                    </a:lnTo>
                    <a:lnTo>
                      <a:pt x="8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1" y="126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6" y="118"/>
                    </a:lnTo>
                    <a:lnTo>
                      <a:pt x="17" y="117"/>
                    </a:lnTo>
                    <a:lnTo>
                      <a:pt x="18" y="116"/>
                    </a:lnTo>
                    <a:lnTo>
                      <a:pt x="20" y="115"/>
                    </a:lnTo>
                    <a:lnTo>
                      <a:pt x="20" y="114"/>
                    </a:lnTo>
                    <a:lnTo>
                      <a:pt x="21" y="113"/>
                    </a:lnTo>
                    <a:lnTo>
                      <a:pt x="21" y="112"/>
                    </a:lnTo>
                    <a:lnTo>
                      <a:pt x="22" y="111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6"/>
                    </a:lnTo>
                    <a:lnTo>
                      <a:pt x="22" y="105"/>
                    </a:lnTo>
                    <a:lnTo>
                      <a:pt x="22" y="104"/>
                    </a:lnTo>
                    <a:lnTo>
                      <a:pt x="23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5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9" y="26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0" y="22"/>
                    </a:lnTo>
                    <a:lnTo>
                      <a:pt x="89" y="22"/>
                    </a:lnTo>
                    <a:lnTo>
                      <a:pt x="88" y="21"/>
                    </a:lnTo>
                    <a:lnTo>
                      <a:pt x="85" y="18"/>
                    </a:lnTo>
                    <a:lnTo>
                      <a:pt x="81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4" y="12"/>
                    </a:lnTo>
                    <a:lnTo>
                      <a:pt x="90" y="11"/>
                    </a:lnTo>
                    <a:lnTo>
                      <a:pt x="98" y="9"/>
                    </a:lnTo>
                    <a:lnTo>
                      <a:pt x="102" y="8"/>
                    </a:lnTo>
                    <a:lnTo>
                      <a:pt x="106" y="7"/>
                    </a:lnTo>
                    <a:lnTo>
                      <a:pt x="113" y="6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2" y="3"/>
                    </a:lnTo>
                    <a:lnTo>
                      <a:pt x="133" y="2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6"/>
                    </a:lnTo>
                    <a:lnTo>
                      <a:pt x="135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4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3" y="20"/>
                    </a:lnTo>
                    <a:lnTo>
                      <a:pt x="134" y="21"/>
                    </a:lnTo>
                    <a:lnTo>
                      <a:pt x="135" y="23"/>
                    </a:lnTo>
                    <a:lnTo>
                      <a:pt x="136" y="24"/>
                    </a:lnTo>
                    <a:lnTo>
                      <a:pt x="136" y="26"/>
                    </a:lnTo>
                    <a:lnTo>
                      <a:pt x="137" y="28"/>
                    </a:lnTo>
                    <a:lnTo>
                      <a:pt x="138" y="30"/>
                    </a:lnTo>
                    <a:lnTo>
                      <a:pt x="140" y="32"/>
                    </a:lnTo>
                    <a:lnTo>
                      <a:pt x="141" y="35"/>
                    </a:lnTo>
                    <a:lnTo>
                      <a:pt x="137" y="33"/>
                    </a:lnTo>
                    <a:lnTo>
                      <a:pt x="136" y="34"/>
                    </a:lnTo>
                    <a:lnTo>
                      <a:pt x="135" y="36"/>
                    </a:lnTo>
                    <a:lnTo>
                      <a:pt x="130" y="36"/>
                    </a:lnTo>
                    <a:lnTo>
                      <a:pt x="129" y="39"/>
                    </a:lnTo>
                    <a:lnTo>
                      <a:pt x="128" y="41"/>
                    </a:lnTo>
                    <a:lnTo>
                      <a:pt x="130" y="42"/>
                    </a:lnTo>
                    <a:lnTo>
                      <a:pt x="131" y="44"/>
                    </a:lnTo>
                    <a:lnTo>
                      <a:pt x="133" y="45"/>
                    </a:lnTo>
                    <a:lnTo>
                      <a:pt x="136" y="45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9" y="51"/>
                    </a:lnTo>
                    <a:lnTo>
                      <a:pt x="140" y="53"/>
                    </a:lnTo>
                    <a:lnTo>
                      <a:pt x="141" y="55"/>
                    </a:lnTo>
                    <a:lnTo>
                      <a:pt x="142" y="62"/>
                    </a:lnTo>
                    <a:lnTo>
                      <a:pt x="144" y="63"/>
                    </a:lnTo>
                    <a:lnTo>
                      <a:pt x="144" y="64"/>
                    </a:lnTo>
                    <a:lnTo>
                      <a:pt x="142" y="65"/>
                    </a:lnTo>
                    <a:lnTo>
                      <a:pt x="146" y="70"/>
                    </a:lnTo>
                    <a:lnTo>
                      <a:pt x="148" y="72"/>
                    </a:lnTo>
                    <a:lnTo>
                      <a:pt x="150" y="73"/>
                    </a:lnTo>
                    <a:lnTo>
                      <a:pt x="152" y="75"/>
                    </a:lnTo>
                    <a:lnTo>
                      <a:pt x="153" y="76"/>
                    </a:lnTo>
                    <a:lnTo>
                      <a:pt x="155" y="76"/>
                    </a:lnTo>
                    <a:lnTo>
                      <a:pt x="158" y="77"/>
                    </a:lnTo>
                    <a:lnTo>
                      <a:pt x="161" y="78"/>
                    </a:lnTo>
                    <a:lnTo>
                      <a:pt x="164" y="80"/>
                    </a:lnTo>
                    <a:lnTo>
                      <a:pt x="169" y="81"/>
                    </a:lnTo>
                    <a:lnTo>
                      <a:pt x="170" y="81"/>
                    </a:lnTo>
                    <a:lnTo>
                      <a:pt x="171" y="82"/>
                    </a:lnTo>
                    <a:lnTo>
                      <a:pt x="170" y="86"/>
                    </a:lnTo>
                    <a:lnTo>
                      <a:pt x="169" y="88"/>
                    </a:lnTo>
                    <a:lnTo>
                      <a:pt x="168" y="92"/>
                    </a:lnTo>
                    <a:lnTo>
                      <a:pt x="168" y="96"/>
                    </a:lnTo>
                    <a:lnTo>
                      <a:pt x="167" y="100"/>
                    </a:lnTo>
                    <a:lnTo>
                      <a:pt x="167" y="102"/>
                    </a:lnTo>
                    <a:lnTo>
                      <a:pt x="166" y="105"/>
                    </a:lnTo>
                    <a:lnTo>
                      <a:pt x="166" y="107"/>
                    </a:lnTo>
                    <a:lnTo>
                      <a:pt x="165" y="110"/>
                    </a:lnTo>
                    <a:lnTo>
                      <a:pt x="164" y="114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3" y="120"/>
                    </a:lnTo>
                    <a:lnTo>
                      <a:pt x="158" y="124"/>
                    </a:lnTo>
                    <a:lnTo>
                      <a:pt x="155" y="125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3" y="128"/>
                    </a:lnTo>
                    <a:lnTo>
                      <a:pt x="153" y="129"/>
                    </a:lnTo>
                    <a:lnTo>
                      <a:pt x="153" y="129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9" y="129"/>
                    </a:lnTo>
                    <a:lnTo>
                      <a:pt x="149" y="129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3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7" y="134"/>
                    </a:lnTo>
                    <a:lnTo>
                      <a:pt x="147" y="134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7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3" y="138"/>
                    </a:lnTo>
                    <a:lnTo>
                      <a:pt x="143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1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39" y="139"/>
                    </a:lnTo>
                    <a:lnTo>
                      <a:pt x="138" y="140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5" y="142"/>
                    </a:lnTo>
                    <a:lnTo>
                      <a:pt x="133" y="144"/>
                    </a:lnTo>
                    <a:lnTo>
                      <a:pt x="132" y="144"/>
                    </a:lnTo>
                    <a:lnTo>
                      <a:pt x="132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9"/>
                    </a:lnTo>
                    <a:lnTo>
                      <a:pt x="128" y="149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27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3"/>
                    </a:lnTo>
                    <a:lnTo>
                      <a:pt x="126" y="153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4" y="160"/>
                    </a:lnTo>
                    <a:lnTo>
                      <a:pt x="121" y="166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4"/>
                    </a:lnTo>
                    <a:lnTo>
                      <a:pt x="116" y="176"/>
                    </a:lnTo>
                    <a:lnTo>
                      <a:pt x="116" y="177"/>
                    </a:lnTo>
                    <a:lnTo>
                      <a:pt x="116" y="179"/>
                    </a:lnTo>
                    <a:lnTo>
                      <a:pt x="114" y="181"/>
                    </a:lnTo>
                    <a:lnTo>
                      <a:pt x="114" y="182"/>
                    </a:lnTo>
                    <a:lnTo>
                      <a:pt x="114" y="184"/>
                    </a:lnTo>
                    <a:lnTo>
                      <a:pt x="114" y="186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2" y="191"/>
                    </a:lnTo>
                    <a:lnTo>
                      <a:pt x="111" y="192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9" y="196"/>
                    </a:lnTo>
                    <a:lnTo>
                      <a:pt x="107" y="200"/>
                    </a:lnTo>
                    <a:lnTo>
                      <a:pt x="103" y="206"/>
                    </a:lnTo>
                    <a:lnTo>
                      <a:pt x="102" y="207"/>
                    </a:lnTo>
                    <a:lnTo>
                      <a:pt x="100" y="209"/>
                    </a:lnTo>
                    <a:lnTo>
                      <a:pt x="99" y="211"/>
                    </a:lnTo>
                    <a:lnTo>
                      <a:pt x="97" y="214"/>
                    </a:lnTo>
                    <a:lnTo>
                      <a:pt x="95" y="217"/>
                    </a:lnTo>
                    <a:lnTo>
                      <a:pt x="93" y="219"/>
                    </a:lnTo>
                    <a:lnTo>
                      <a:pt x="92" y="220"/>
                    </a:lnTo>
                    <a:lnTo>
                      <a:pt x="92" y="221"/>
                    </a:lnTo>
                    <a:lnTo>
                      <a:pt x="90" y="220"/>
                    </a:lnTo>
                    <a:lnTo>
                      <a:pt x="87" y="217"/>
                    </a:lnTo>
                    <a:lnTo>
                      <a:pt x="86" y="216"/>
                    </a:lnTo>
                    <a:lnTo>
                      <a:pt x="83" y="214"/>
                    </a:lnTo>
                    <a:lnTo>
                      <a:pt x="82" y="213"/>
                    </a:lnTo>
                    <a:lnTo>
                      <a:pt x="81" y="212"/>
                    </a:lnTo>
                    <a:lnTo>
                      <a:pt x="80" y="212"/>
                    </a:lnTo>
                    <a:lnTo>
                      <a:pt x="77" y="210"/>
                    </a:lnTo>
                    <a:lnTo>
                      <a:pt x="76" y="209"/>
                    </a:lnTo>
                    <a:lnTo>
                      <a:pt x="72" y="206"/>
                    </a:lnTo>
                    <a:lnTo>
                      <a:pt x="72" y="206"/>
                    </a:lnTo>
                    <a:lnTo>
                      <a:pt x="71" y="205"/>
                    </a:lnTo>
                    <a:lnTo>
                      <a:pt x="68" y="204"/>
                    </a:lnTo>
                    <a:lnTo>
                      <a:pt x="67" y="203"/>
                    </a:lnTo>
                    <a:lnTo>
                      <a:pt x="64" y="200"/>
                    </a:lnTo>
                    <a:lnTo>
                      <a:pt x="61" y="198"/>
                    </a:lnTo>
                    <a:lnTo>
                      <a:pt x="57" y="195"/>
                    </a:lnTo>
                    <a:lnTo>
                      <a:pt x="55" y="194"/>
                    </a:lnTo>
                    <a:lnTo>
                      <a:pt x="53" y="192"/>
                    </a:lnTo>
                    <a:lnTo>
                      <a:pt x="50" y="190"/>
                    </a:lnTo>
                    <a:lnTo>
                      <a:pt x="48" y="189"/>
                    </a:lnTo>
                    <a:lnTo>
                      <a:pt x="45" y="186"/>
                    </a:lnTo>
                    <a:lnTo>
                      <a:pt x="42" y="185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6" y="180"/>
                    </a:lnTo>
                    <a:lnTo>
                      <a:pt x="35" y="179"/>
                    </a:lnTo>
                    <a:lnTo>
                      <a:pt x="32" y="177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72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4" y="164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8" y="160"/>
                    </a:lnTo>
                    <a:lnTo>
                      <a:pt x="5" y="158"/>
                    </a:lnTo>
                    <a:lnTo>
                      <a:pt x="4" y="156"/>
                    </a:lnTo>
                    <a:lnTo>
                      <a:pt x="2" y="156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IQ-D108_2"/>
              <p:cNvSpPr>
                <a:spLocks/>
              </p:cNvSpPr>
              <p:nvPr/>
            </p:nvSpPr>
            <p:spPr bwMode="auto">
              <a:xfrm>
                <a:off x="2874963" y="1584960"/>
                <a:ext cx="762000" cy="502920"/>
              </a:xfrm>
              <a:custGeom>
                <a:avLst/>
                <a:gdLst>
                  <a:gd name="T0" fmla="*/ 10 w 100"/>
                  <a:gd name="T1" fmla="*/ 54 h 66"/>
                  <a:gd name="T2" fmla="*/ 24 w 100"/>
                  <a:gd name="T3" fmla="*/ 51 h 66"/>
                  <a:gd name="T4" fmla="*/ 38 w 100"/>
                  <a:gd name="T5" fmla="*/ 46 h 66"/>
                  <a:gd name="T6" fmla="*/ 44 w 100"/>
                  <a:gd name="T7" fmla="*/ 41 h 66"/>
                  <a:gd name="T8" fmla="*/ 50 w 100"/>
                  <a:gd name="T9" fmla="*/ 35 h 66"/>
                  <a:gd name="T10" fmla="*/ 43 w 100"/>
                  <a:gd name="T11" fmla="*/ 27 h 66"/>
                  <a:gd name="T12" fmla="*/ 46 w 100"/>
                  <a:gd name="T13" fmla="*/ 15 h 66"/>
                  <a:gd name="T14" fmla="*/ 49 w 100"/>
                  <a:gd name="T15" fmla="*/ 7 h 66"/>
                  <a:gd name="T16" fmla="*/ 53 w 100"/>
                  <a:gd name="T17" fmla="*/ 2 h 66"/>
                  <a:gd name="T18" fmla="*/ 54 w 100"/>
                  <a:gd name="T19" fmla="*/ 0 h 66"/>
                  <a:gd name="T20" fmla="*/ 58 w 100"/>
                  <a:gd name="T21" fmla="*/ 0 h 66"/>
                  <a:gd name="T22" fmla="*/ 61 w 100"/>
                  <a:gd name="T23" fmla="*/ 1 h 66"/>
                  <a:gd name="T24" fmla="*/ 62 w 100"/>
                  <a:gd name="T25" fmla="*/ 1 h 66"/>
                  <a:gd name="T26" fmla="*/ 63 w 100"/>
                  <a:gd name="T27" fmla="*/ 1 h 66"/>
                  <a:gd name="T28" fmla="*/ 64 w 100"/>
                  <a:gd name="T29" fmla="*/ 2 h 66"/>
                  <a:gd name="T30" fmla="*/ 64 w 100"/>
                  <a:gd name="T31" fmla="*/ 2 h 66"/>
                  <a:gd name="T32" fmla="*/ 65 w 100"/>
                  <a:gd name="T33" fmla="*/ 3 h 66"/>
                  <a:gd name="T34" fmla="*/ 66 w 100"/>
                  <a:gd name="T35" fmla="*/ 3 h 66"/>
                  <a:gd name="T36" fmla="*/ 67 w 100"/>
                  <a:gd name="T37" fmla="*/ 3 h 66"/>
                  <a:gd name="T38" fmla="*/ 68 w 100"/>
                  <a:gd name="T39" fmla="*/ 3 h 66"/>
                  <a:gd name="T40" fmla="*/ 69 w 100"/>
                  <a:gd name="T41" fmla="*/ 4 h 66"/>
                  <a:gd name="T42" fmla="*/ 70 w 100"/>
                  <a:gd name="T43" fmla="*/ 5 h 66"/>
                  <a:gd name="T44" fmla="*/ 70 w 100"/>
                  <a:gd name="T45" fmla="*/ 5 h 66"/>
                  <a:gd name="T46" fmla="*/ 71 w 100"/>
                  <a:gd name="T47" fmla="*/ 5 h 66"/>
                  <a:gd name="T48" fmla="*/ 72 w 100"/>
                  <a:gd name="T49" fmla="*/ 6 h 66"/>
                  <a:gd name="T50" fmla="*/ 74 w 100"/>
                  <a:gd name="T51" fmla="*/ 7 h 66"/>
                  <a:gd name="T52" fmla="*/ 75 w 100"/>
                  <a:gd name="T53" fmla="*/ 7 h 66"/>
                  <a:gd name="T54" fmla="*/ 76 w 100"/>
                  <a:gd name="T55" fmla="*/ 8 h 66"/>
                  <a:gd name="T56" fmla="*/ 78 w 100"/>
                  <a:gd name="T57" fmla="*/ 9 h 66"/>
                  <a:gd name="T58" fmla="*/ 79 w 100"/>
                  <a:gd name="T59" fmla="*/ 9 h 66"/>
                  <a:gd name="T60" fmla="*/ 80 w 100"/>
                  <a:gd name="T61" fmla="*/ 10 h 66"/>
                  <a:gd name="T62" fmla="*/ 82 w 100"/>
                  <a:gd name="T63" fmla="*/ 11 h 66"/>
                  <a:gd name="T64" fmla="*/ 84 w 100"/>
                  <a:gd name="T65" fmla="*/ 11 h 66"/>
                  <a:gd name="T66" fmla="*/ 86 w 100"/>
                  <a:gd name="T67" fmla="*/ 13 h 66"/>
                  <a:gd name="T68" fmla="*/ 88 w 100"/>
                  <a:gd name="T69" fmla="*/ 14 h 66"/>
                  <a:gd name="T70" fmla="*/ 90 w 100"/>
                  <a:gd name="T71" fmla="*/ 15 h 66"/>
                  <a:gd name="T72" fmla="*/ 90 w 100"/>
                  <a:gd name="T73" fmla="*/ 14 h 66"/>
                  <a:gd name="T74" fmla="*/ 90 w 100"/>
                  <a:gd name="T75" fmla="*/ 13 h 66"/>
                  <a:gd name="T76" fmla="*/ 92 w 100"/>
                  <a:gd name="T77" fmla="*/ 15 h 66"/>
                  <a:gd name="T78" fmla="*/ 96 w 100"/>
                  <a:gd name="T79" fmla="*/ 23 h 66"/>
                  <a:gd name="T80" fmla="*/ 100 w 100"/>
                  <a:gd name="T81" fmla="*/ 29 h 66"/>
                  <a:gd name="T82" fmla="*/ 88 w 100"/>
                  <a:gd name="T83" fmla="*/ 29 h 66"/>
                  <a:gd name="T84" fmla="*/ 83 w 100"/>
                  <a:gd name="T85" fmla="*/ 42 h 66"/>
                  <a:gd name="T86" fmla="*/ 74 w 100"/>
                  <a:gd name="T87" fmla="*/ 48 h 66"/>
                  <a:gd name="T88" fmla="*/ 71 w 100"/>
                  <a:gd name="T89" fmla="*/ 53 h 66"/>
                  <a:gd name="T90" fmla="*/ 65 w 100"/>
                  <a:gd name="T91" fmla="*/ 60 h 66"/>
                  <a:gd name="T92" fmla="*/ 56 w 100"/>
                  <a:gd name="T93" fmla="*/ 64 h 66"/>
                  <a:gd name="T94" fmla="*/ 46 w 100"/>
                  <a:gd name="T95" fmla="*/ 63 h 66"/>
                  <a:gd name="T96" fmla="*/ 28 w 100"/>
                  <a:gd name="T97" fmla="*/ 61 h 66"/>
                  <a:gd name="T98" fmla="*/ 12 w 100"/>
                  <a:gd name="T9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66">
                    <a:moveTo>
                      <a:pt x="0" y="57"/>
                    </a:moveTo>
                    <a:lnTo>
                      <a:pt x="0" y="57"/>
                    </a:lnTo>
                    <a:lnTo>
                      <a:pt x="5" y="55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38" y="46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7"/>
                    </a:lnTo>
                    <a:lnTo>
                      <a:pt x="50" y="35"/>
                    </a:lnTo>
                    <a:lnTo>
                      <a:pt x="45" y="34"/>
                    </a:lnTo>
                    <a:lnTo>
                      <a:pt x="44" y="29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18"/>
                    </a:lnTo>
                    <a:lnTo>
                      <a:pt x="45" y="16"/>
                    </a:lnTo>
                    <a:lnTo>
                      <a:pt x="46" y="15"/>
                    </a:lnTo>
                    <a:lnTo>
                      <a:pt x="47" y="13"/>
                    </a:lnTo>
                    <a:lnTo>
                      <a:pt x="49" y="12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7"/>
                    </a:lnTo>
                    <a:lnTo>
                      <a:pt x="94" y="19"/>
                    </a:lnTo>
                    <a:lnTo>
                      <a:pt x="96" y="20"/>
                    </a:lnTo>
                    <a:lnTo>
                      <a:pt x="96" y="23"/>
                    </a:lnTo>
                    <a:lnTo>
                      <a:pt x="95" y="25"/>
                    </a:lnTo>
                    <a:lnTo>
                      <a:pt x="98" y="25"/>
                    </a:lnTo>
                    <a:lnTo>
                      <a:pt x="99" y="27"/>
                    </a:lnTo>
                    <a:lnTo>
                      <a:pt x="100" y="29"/>
                    </a:lnTo>
                    <a:lnTo>
                      <a:pt x="95" y="30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8" y="29"/>
                    </a:lnTo>
                    <a:lnTo>
                      <a:pt x="88" y="31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3" y="42"/>
                    </a:lnTo>
                    <a:lnTo>
                      <a:pt x="79" y="43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4" y="48"/>
                    </a:lnTo>
                    <a:lnTo>
                      <a:pt x="74" y="51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1" y="53"/>
                    </a:lnTo>
                    <a:lnTo>
                      <a:pt x="70" y="55"/>
                    </a:lnTo>
                    <a:lnTo>
                      <a:pt x="69" y="57"/>
                    </a:lnTo>
                    <a:lnTo>
                      <a:pt x="68" y="59"/>
                    </a:lnTo>
                    <a:lnTo>
                      <a:pt x="65" y="60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6" y="64"/>
                    </a:lnTo>
                    <a:lnTo>
                      <a:pt x="53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8" y="61"/>
                    </a:lnTo>
                    <a:lnTo>
                      <a:pt x="31" y="61"/>
                    </a:lnTo>
                    <a:lnTo>
                      <a:pt x="28" y="61"/>
                    </a:lnTo>
                    <a:lnTo>
                      <a:pt x="24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2" y="58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IQ-D093_2"/>
              <p:cNvSpPr>
                <a:spLocks/>
              </p:cNvSpPr>
              <p:nvPr/>
            </p:nvSpPr>
            <p:spPr bwMode="auto">
              <a:xfrm>
                <a:off x="4551363" y="2628900"/>
                <a:ext cx="586740" cy="601980"/>
              </a:xfrm>
              <a:custGeom>
                <a:avLst/>
                <a:gdLst>
                  <a:gd name="T0" fmla="*/ 0 w 77"/>
                  <a:gd name="T1" fmla="*/ 38 h 79"/>
                  <a:gd name="T2" fmla="*/ 3 w 77"/>
                  <a:gd name="T3" fmla="*/ 38 h 79"/>
                  <a:gd name="T4" fmla="*/ 6 w 77"/>
                  <a:gd name="T5" fmla="*/ 35 h 79"/>
                  <a:gd name="T6" fmla="*/ 10 w 77"/>
                  <a:gd name="T7" fmla="*/ 34 h 79"/>
                  <a:gd name="T8" fmla="*/ 14 w 77"/>
                  <a:gd name="T9" fmla="*/ 34 h 79"/>
                  <a:gd name="T10" fmla="*/ 16 w 77"/>
                  <a:gd name="T11" fmla="*/ 32 h 79"/>
                  <a:gd name="T12" fmla="*/ 18 w 77"/>
                  <a:gd name="T13" fmla="*/ 31 h 79"/>
                  <a:gd name="T14" fmla="*/ 19 w 77"/>
                  <a:gd name="T15" fmla="*/ 29 h 79"/>
                  <a:gd name="T16" fmla="*/ 20 w 77"/>
                  <a:gd name="T17" fmla="*/ 27 h 79"/>
                  <a:gd name="T18" fmla="*/ 22 w 77"/>
                  <a:gd name="T19" fmla="*/ 25 h 79"/>
                  <a:gd name="T20" fmla="*/ 26 w 77"/>
                  <a:gd name="T21" fmla="*/ 18 h 79"/>
                  <a:gd name="T22" fmla="*/ 30 w 77"/>
                  <a:gd name="T23" fmla="*/ 17 h 79"/>
                  <a:gd name="T24" fmla="*/ 33 w 77"/>
                  <a:gd name="T25" fmla="*/ 14 h 79"/>
                  <a:gd name="T26" fmla="*/ 39 w 77"/>
                  <a:gd name="T27" fmla="*/ 12 h 79"/>
                  <a:gd name="T28" fmla="*/ 44 w 77"/>
                  <a:gd name="T29" fmla="*/ 9 h 79"/>
                  <a:gd name="T30" fmla="*/ 46 w 77"/>
                  <a:gd name="T31" fmla="*/ 5 h 79"/>
                  <a:gd name="T32" fmla="*/ 48 w 77"/>
                  <a:gd name="T33" fmla="*/ 2 h 79"/>
                  <a:gd name="T34" fmla="*/ 50 w 77"/>
                  <a:gd name="T35" fmla="*/ 0 h 79"/>
                  <a:gd name="T36" fmla="*/ 52 w 77"/>
                  <a:gd name="T37" fmla="*/ 0 h 79"/>
                  <a:gd name="T38" fmla="*/ 52 w 77"/>
                  <a:gd name="T39" fmla="*/ 2 h 79"/>
                  <a:gd name="T40" fmla="*/ 54 w 77"/>
                  <a:gd name="T41" fmla="*/ 3 h 79"/>
                  <a:gd name="T42" fmla="*/ 55 w 77"/>
                  <a:gd name="T43" fmla="*/ 5 h 79"/>
                  <a:gd name="T44" fmla="*/ 56 w 77"/>
                  <a:gd name="T45" fmla="*/ 7 h 79"/>
                  <a:gd name="T46" fmla="*/ 57 w 77"/>
                  <a:gd name="T47" fmla="*/ 8 h 79"/>
                  <a:gd name="T48" fmla="*/ 58 w 77"/>
                  <a:gd name="T49" fmla="*/ 10 h 79"/>
                  <a:gd name="T50" fmla="*/ 59 w 77"/>
                  <a:gd name="T51" fmla="*/ 14 h 79"/>
                  <a:gd name="T52" fmla="*/ 60 w 77"/>
                  <a:gd name="T53" fmla="*/ 14 h 79"/>
                  <a:gd name="T54" fmla="*/ 62 w 77"/>
                  <a:gd name="T55" fmla="*/ 17 h 79"/>
                  <a:gd name="T56" fmla="*/ 63 w 77"/>
                  <a:gd name="T57" fmla="*/ 18 h 79"/>
                  <a:gd name="T58" fmla="*/ 65 w 77"/>
                  <a:gd name="T59" fmla="*/ 20 h 79"/>
                  <a:gd name="T60" fmla="*/ 67 w 77"/>
                  <a:gd name="T61" fmla="*/ 21 h 79"/>
                  <a:gd name="T62" fmla="*/ 69 w 77"/>
                  <a:gd name="T63" fmla="*/ 23 h 79"/>
                  <a:gd name="T64" fmla="*/ 69 w 77"/>
                  <a:gd name="T65" fmla="*/ 24 h 79"/>
                  <a:gd name="T66" fmla="*/ 68 w 77"/>
                  <a:gd name="T67" fmla="*/ 26 h 79"/>
                  <a:gd name="T68" fmla="*/ 69 w 77"/>
                  <a:gd name="T69" fmla="*/ 28 h 79"/>
                  <a:gd name="T70" fmla="*/ 71 w 77"/>
                  <a:gd name="T71" fmla="*/ 28 h 79"/>
                  <a:gd name="T72" fmla="*/ 70 w 77"/>
                  <a:gd name="T73" fmla="*/ 29 h 79"/>
                  <a:gd name="T74" fmla="*/ 69 w 77"/>
                  <a:gd name="T75" fmla="*/ 30 h 79"/>
                  <a:gd name="T76" fmla="*/ 67 w 77"/>
                  <a:gd name="T77" fmla="*/ 32 h 79"/>
                  <a:gd name="T78" fmla="*/ 64 w 77"/>
                  <a:gd name="T79" fmla="*/ 33 h 79"/>
                  <a:gd name="T80" fmla="*/ 63 w 77"/>
                  <a:gd name="T81" fmla="*/ 34 h 79"/>
                  <a:gd name="T82" fmla="*/ 61 w 77"/>
                  <a:gd name="T83" fmla="*/ 35 h 79"/>
                  <a:gd name="T84" fmla="*/ 59 w 77"/>
                  <a:gd name="T85" fmla="*/ 35 h 79"/>
                  <a:gd name="T86" fmla="*/ 58 w 77"/>
                  <a:gd name="T87" fmla="*/ 34 h 79"/>
                  <a:gd name="T88" fmla="*/ 56 w 77"/>
                  <a:gd name="T89" fmla="*/ 37 h 79"/>
                  <a:gd name="T90" fmla="*/ 58 w 77"/>
                  <a:gd name="T91" fmla="*/ 38 h 79"/>
                  <a:gd name="T92" fmla="*/ 60 w 77"/>
                  <a:gd name="T93" fmla="*/ 38 h 79"/>
                  <a:gd name="T94" fmla="*/ 62 w 77"/>
                  <a:gd name="T95" fmla="*/ 39 h 79"/>
                  <a:gd name="T96" fmla="*/ 65 w 77"/>
                  <a:gd name="T97" fmla="*/ 39 h 79"/>
                  <a:gd name="T98" fmla="*/ 66 w 77"/>
                  <a:gd name="T99" fmla="*/ 40 h 79"/>
                  <a:gd name="T100" fmla="*/ 66 w 77"/>
                  <a:gd name="T101" fmla="*/ 41 h 79"/>
                  <a:gd name="T102" fmla="*/ 64 w 77"/>
                  <a:gd name="T103" fmla="*/ 42 h 79"/>
                  <a:gd name="T104" fmla="*/ 63 w 77"/>
                  <a:gd name="T105" fmla="*/ 44 h 79"/>
                  <a:gd name="T106" fmla="*/ 61 w 77"/>
                  <a:gd name="T107" fmla="*/ 44 h 79"/>
                  <a:gd name="T108" fmla="*/ 61 w 77"/>
                  <a:gd name="T109" fmla="*/ 46 h 79"/>
                  <a:gd name="T110" fmla="*/ 62 w 77"/>
                  <a:gd name="T111" fmla="*/ 48 h 79"/>
                  <a:gd name="T112" fmla="*/ 65 w 77"/>
                  <a:gd name="T113" fmla="*/ 50 h 79"/>
                  <a:gd name="T114" fmla="*/ 69 w 77"/>
                  <a:gd name="T115" fmla="*/ 50 h 79"/>
                  <a:gd name="T116" fmla="*/ 72 w 77"/>
                  <a:gd name="T117" fmla="*/ 49 h 79"/>
                  <a:gd name="T118" fmla="*/ 76 w 77"/>
                  <a:gd name="T119" fmla="*/ 48 h 79"/>
                  <a:gd name="T120" fmla="*/ 74 w 77"/>
                  <a:gd name="T121" fmla="*/ 58 h 79"/>
                  <a:gd name="T122" fmla="*/ 60 w 77"/>
                  <a:gd name="T123" fmla="*/ 78 h 79"/>
                  <a:gd name="T124" fmla="*/ 44 w 77"/>
                  <a:gd name="T125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79">
                    <a:moveTo>
                      <a:pt x="7" y="66"/>
                    </a:moveTo>
                    <a:lnTo>
                      <a:pt x="3" y="65"/>
                    </a:lnTo>
                    <a:lnTo>
                      <a:pt x="2" y="52"/>
                    </a:lnTo>
                    <a:lnTo>
                      <a:pt x="2" y="47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53"/>
                    </a:lnTo>
                    <a:lnTo>
                      <a:pt x="77" y="56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1" y="58"/>
                    </a:lnTo>
                    <a:lnTo>
                      <a:pt x="70" y="60"/>
                    </a:lnTo>
                    <a:lnTo>
                      <a:pt x="67" y="61"/>
                    </a:lnTo>
                    <a:lnTo>
                      <a:pt x="67" y="64"/>
                    </a:lnTo>
                    <a:lnTo>
                      <a:pt x="66" y="71"/>
                    </a:lnTo>
                    <a:lnTo>
                      <a:pt x="64" y="79"/>
                    </a:lnTo>
                    <a:lnTo>
                      <a:pt x="60" y="78"/>
                    </a:lnTo>
                    <a:lnTo>
                      <a:pt x="59" y="77"/>
                    </a:lnTo>
                    <a:lnTo>
                      <a:pt x="56" y="76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50" y="73"/>
                    </a:lnTo>
                    <a:lnTo>
                      <a:pt x="48" y="72"/>
                    </a:lnTo>
                    <a:lnTo>
                      <a:pt x="44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2" y="69"/>
                    </a:lnTo>
                    <a:lnTo>
                      <a:pt x="26" y="68"/>
                    </a:lnTo>
                    <a:lnTo>
                      <a:pt x="14" y="67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IQ-D095_2"/>
              <p:cNvSpPr>
                <a:spLocks/>
              </p:cNvSpPr>
              <p:nvPr/>
            </p:nvSpPr>
            <p:spPr bwMode="auto">
              <a:xfrm>
                <a:off x="4574223" y="2994660"/>
                <a:ext cx="784860" cy="678180"/>
              </a:xfrm>
              <a:custGeom>
                <a:avLst/>
                <a:gdLst>
                  <a:gd name="T0" fmla="*/ 4 w 103"/>
                  <a:gd name="T1" fmla="*/ 18 h 89"/>
                  <a:gd name="T2" fmla="*/ 41 w 103"/>
                  <a:gd name="T3" fmla="*/ 23 h 89"/>
                  <a:gd name="T4" fmla="*/ 56 w 103"/>
                  <a:gd name="T5" fmla="*/ 29 h 89"/>
                  <a:gd name="T6" fmla="*/ 67 w 103"/>
                  <a:gd name="T7" fmla="*/ 12 h 89"/>
                  <a:gd name="T8" fmla="*/ 74 w 103"/>
                  <a:gd name="T9" fmla="*/ 0 h 89"/>
                  <a:gd name="T10" fmla="*/ 77 w 103"/>
                  <a:gd name="T11" fmla="*/ 0 h 89"/>
                  <a:gd name="T12" fmla="*/ 79 w 103"/>
                  <a:gd name="T13" fmla="*/ 1 h 89"/>
                  <a:gd name="T14" fmla="*/ 82 w 103"/>
                  <a:gd name="T15" fmla="*/ 2 h 89"/>
                  <a:gd name="T16" fmla="*/ 86 w 103"/>
                  <a:gd name="T17" fmla="*/ 3 h 89"/>
                  <a:gd name="T18" fmla="*/ 89 w 103"/>
                  <a:gd name="T19" fmla="*/ 4 h 89"/>
                  <a:gd name="T20" fmla="*/ 91 w 103"/>
                  <a:gd name="T21" fmla="*/ 5 h 89"/>
                  <a:gd name="T22" fmla="*/ 94 w 103"/>
                  <a:gd name="T23" fmla="*/ 6 h 89"/>
                  <a:gd name="T24" fmla="*/ 96 w 103"/>
                  <a:gd name="T25" fmla="*/ 7 h 89"/>
                  <a:gd name="T26" fmla="*/ 99 w 103"/>
                  <a:gd name="T27" fmla="*/ 9 h 89"/>
                  <a:gd name="T28" fmla="*/ 101 w 103"/>
                  <a:gd name="T29" fmla="*/ 10 h 89"/>
                  <a:gd name="T30" fmla="*/ 101 w 103"/>
                  <a:gd name="T31" fmla="*/ 15 h 89"/>
                  <a:gd name="T32" fmla="*/ 97 w 103"/>
                  <a:gd name="T33" fmla="*/ 20 h 89"/>
                  <a:gd name="T34" fmla="*/ 94 w 103"/>
                  <a:gd name="T35" fmla="*/ 28 h 89"/>
                  <a:gd name="T36" fmla="*/ 91 w 103"/>
                  <a:gd name="T37" fmla="*/ 35 h 89"/>
                  <a:gd name="T38" fmla="*/ 92 w 103"/>
                  <a:gd name="T39" fmla="*/ 40 h 89"/>
                  <a:gd name="T40" fmla="*/ 91 w 103"/>
                  <a:gd name="T41" fmla="*/ 44 h 89"/>
                  <a:gd name="T42" fmla="*/ 89 w 103"/>
                  <a:gd name="T43" fmla="*/ 48 h 89"/>
                  <a:gd name="T44" fmla="*/ 91 w 103"/>
                  <a:gd name="T45" fmla="*/ 52 h 89"/>
                  <a:gd name="T46" fmla="*/ 91 w 103"/>
                  <a:gd name="T47" fmla="*/ 56 h 89"/>
                  <a:gd name="T48" fmla="*/ 88 w 103"/>
                  <a:gd name="T49" fmla="*/ 63 h 89"/>
                  <a:gd name="T50" fmla="*/ 85 w 103"/>
                  <a:gd name="T51" fmla="*/ 66 h 89"/>
                  <a:gd name="T52" fmla="*/ 85 w 103"/>
                  <a:gd name="T53" fmla="*/ 67 h 89"/>
                  <a:gd name="T54" fmla="*/ 87 w 103"/>
                  <a:gd name="T55" fmla="*/ 69 h 89"/>
                  <a:gd name="T56" fmla="*/ 89 w 103"/>
                  <a:gd name="T57" fmla="*/ 69 h 89"/>
                  <a:gd name="T58" fmla="*/ 90 w 103"/>
                  <a:gd name="T59" fmla="*/ 71 h 89"/>
                  <a:gd name="T60" fmla="*/ 92 w 103"/>
                  <a:gd name="T61" fmla="*/ 70 h 89"/>
                  <a:gd name="T62" fmla="*/ 94 w 103"/>
                  <a:gd name="T63" fmla="*/ 70 h 89"/>
                  <a:gd name="T64" fmla="*/ 96 w 103"/>
                  <a:gd name="T65" fmla="*/ 72 h 89"/>
                  <a:gd name="T66" fmla="*/ 98 w 103"/>
                  <a:gd name="T67" fmla="*/ 71 h 89"/>
                  <a:gd name="T68" fmla="*/ 99 w 103"/>
                  <a:gd name="T69" fmla="*/ 71 h 89"/>
                  <a:gd name="T70" fmla="*/ 101 w 103"/>
                  <a:gd name="T71" fmla="*/ 72 h 89"/>
                  <a:gd name="T72" fmla="*/ 103 w 103"/>
                  <a:gd name="T73" fmla="*/ 72 h 89"/>
                  <a:gd name="T74" fmla="*/ 103 w 103"/>
                  <a:gd name="T75" fmla="*/ 74 h 89"/>
                  <a:gd name="T76" fmla="*/ 103 w 103"/>
                  <a:gd name="T77" fmla="*/ 76 h 89"/>
                  <a:gd name="T78" fmla="*/ 103 w 103"/>
                  <a:gd name="T79" fmla="*/ 78 h 89"/>
                  <a:gd name="T80" fmla="*/ 102 w 103"/>
                  <a:gd name="T81" fmla="*/ 79 h 89"/>
                  <a:gd name="T82" fmla="*/ 100 w 103"/>
                  <a:gd name="T83" fmla="*/ 80 h 89"/>
                  <a:gd name="T84" fmla="*/ 102 w 103"/>
                  <a:gd name="T85" fmla="*/ 81 h 89"/>
                  <a:gd name="T86" fmla="*/ 101 w 103"/>
                  <a:gd name="T87" fmla="*/ 84 h 89"/>
                  <a:gd name="T88" fmla="*/ 101 w 103"/>
                  <a:gd name="T89" fmla="*/ 85 h 89"/>
                  <a:gd name="T90" fmla="*/ 101 w 103"/>
                  <a:gd name="T91" fmla="*/ 87 h 89"/>
                  <a:gd name="T92" fmla="*/ 99 w 103"/>
                  <a:gd name="T93" fmla="*/ 88 h 89"/>
                  <a:gd name="T94" fmla="*/ 97 w 103"/>
                  <a:gd name="T95" fmla="*/ 88 h 89"/>
                  <a:gd name="T96" fmla="*/ 96 w 103"/>
                  <a:gd name="T97" fmla="*/ 88 h 89"/>
                  <a:gd name="T98" fmla="*/ 95 w 103"/>
                  <a:gd name="T99" fmla="*/ 86 h 89"/>
                  <a:gd name="T100" fmla="*/ 93 w 103"/>
                  <a:gd name="T101" fmla="*/ 86 h 89"/>
                  <a:gd name="T102" fmla="*/ 91 w 103"/>
                  <a:gd name="T103" fmla="*/ 86 h 89"/>
                  <a:gd name="T104" fmla="*/ 88 w 103"/>
                  <a:gd name="T105" fmla="*/ 86 h 89"/>
                  <a:gd name="T106" fmla="*/ 86 w 103"/>
                  <a:gd name="T107" fmla="*/ 86 h 89"/>
                  <a:gd name="T108" fmla="*/ 84 w 103"/>
                  <a:gd name="T109" fmla="*/ 87 h 89"/>
                  <a:gd name="T110" fmla="*/ 82 w 103"/>
                  <a:gd name="T111" fmla="*/ 87 h 89"/>
                  <a:gd name="T112" fmla="*/ 81 w 103"/>
                  <a:gd name="T113" fmla="*/ 88 h 89"/>
                  <a:gd name="T114" fmla="*/ 78 w 103"/>
                  <a:gd name="T115" fmla="*/ 75 h 89"/>
                  <a:gd name="T116" fmla="*/ 62 w 103"/>
                  <a:gd name="T117" fmla="*/ 66 h 89"/>
                  <a:gd name="T118" fmla="*/ 50 w 103"/>
                  <a:gd name="T119" fmla="*/ 57 h 89"/>
                  <a:gd name="T120" fmla="*/ 37 w 103"/>
                  <a:gd name="T121" fmla="*/ 51 h 89"/>
                  <a:gd name="T122" fmla="*/ 20 w 103"/>
                  <a:gd name="T123" fmla="*/ 49 h 89"/>
                  <a:gd name="T124" fmla="*/ 12 w 103"/>
                  <a:gd name="T125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" h="89">
                    <a:moveTo>
                      <a:pt x="0" y="38"/>
                    </a:moveTo>
                    <a:lnTo>
                      <a:pt x="2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11" y="19"/>
                    </a:lnTo>
                    <a:lnTo>
                      <a:pt x="23" y="20"/>
                    </a:lnTo>
                    <a:lnTo>
                      <a:pt x="29" y="21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1" y="23"/>
                    </a:lnTo>
                    <a:lnTo>
                      <a:pt x="45" y="24"/>
                    </a:lnTo>
                    <a:lnTo>
                      <a:pt x="47" y="25"/>
                    </a:lnTo>
                    <a:lnTo>
                      <a:pt x="49" y="26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61" y="31"/>
                    </a:lnTo>
                    <a:lnTo>
                      <a:pt x="63" y="23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4" y="8"/>
                    </a:lnTo>
                    <a:lnTo>
                      <a:pt x="74" y="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4"/>
                    </a:lnTo>
                    <a:lnTo>
                      <a:pt x="101" y="15"/>
                    </a:lnTo>
                    <a:lnTo>
                      <a:pt x="101" y="16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7" y="20"/>
                    </a:lnTo>
                    <a:lnTo>
                      <a:pt x="97" y="22"/>
                    </a:lnTo>
                    <a:lnTo>
                      <a:pt x="96" y="23"/>
                    </a:lnTo>
                    <a:lnTo>
                      <a:pt x="95" y="24"/>
                    </a:lnTo>
                    <a:lnTo>
                      <a:pt x="95" y="26"/>
                    </a:lnTo>
                    <a:lnTo>
                      <a:pt x="94" y="27"/>
                    </a:lnTo>
                    <a:lnTo>
                      <a:pt x="94" y="28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3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2" y="42"/>
                    </a:lnTo>
                    <a:lnTo>
                      <a:pt x="92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91" y="47"/>
                    </a:lnTo>
                    <a:lnTo>
                      <a:pt x="90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5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0" y="59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89" y="68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7" y="72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8" y="71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102" y="75"/>
                    </a:lnTo>
                    <a:lnTo>
                      <a:pt x="102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7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9"/>
                    </a:lnTo>
                    <a:lnTo>
                      <a:pt x="103" y="79"/>
                    </a:lnTo>
                    <a:lnTo>
                      <a:pt x="102" y="79"/>
                    </a:lnTo>
                    <a:lnTo>
                      <a:pt x="102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99" y="87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9"/>
                    </a:lnTo>
                    <a:lnTo>
                      <a:pt x="98" y="89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0" y="89"/>
                    </a:lnTo>
                    <a:lnTo>
                      <a:pt x="79" y="88"/>
                    </a:lnTo>
                    <a:lnTo>
                      <a:pt x="78" y="87"/>
                    </a:lnTo>
                    <a:lnTo>
                      <a:pt x="79" y="84"/>
                    </a:lnTo>
                    <a:lnTo>
                      <a:pt x="78" y="75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2" y="68"/>
                    </a:lnTo>
                    <a:lnTo>
                      <a:pt x="67" y="67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4"/>
                    </a:lnTo>
                    <a:lnTo>
                      <a:pt x="61" y="61"/>
                    </a:lnTo>
                    <a:lnTo>
                      <a:pt x="60" y="60"/>
                    </a:lnTo>
                    <a:lnTo>
                      <a:pt x="59" y="58"/>
                    </a:lnTo>
                    <a:lnTo>
                      <a:pt x="52" y="58"/>
                    </a:lnTo>
                    <a:lnTo>
                      <a:pt x="50" y="57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3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1" y="50"/>
                    </a:lnTo>
                    <a:lnTo>
                      <a:pt x="20" y="49"/>
                    </a:lnTo>
                    <a:lnTo>
                      <a:pt x="17" y="48"/>
                    </a:lnTo>
                    <a:lnTo>
                      <a:pt x="16" y="46"/>
                    </a:lnTo>
                    <a:lnTo>
                      <a:pt x="18" y="45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IQ-D096_2"/>
              <p:cNvSpPr>
                <a:spLocks/>
              </p:cNvSpPr>
              <p:nvPr/>
            </p:nvSpPr>
            <p:spPr bwMode="auto">
              <a:xfrm>
                <a:off x="4391343" y="3238500"/>
                <a:ext cx="358140" cy="358140"/>
              </a:xfrm>
              <a:custGeom>
                <a:avLst/>
                <a:gdLst>
                  <a:gd name="T0" fmla="*/ 0 w 47"/>
                  <a:gd name="T1" fmla="*/ 17 h 47"/>
                  <a:gd name="T2" fmla="*/ 0 w 47"/>
                  <a:gd name="T3" fmla="*/ 15 h 47"/>
                  <a:gd name="T4" fmla="*/ 3 w 47"/>
                  <a:gd name="T5" fmla="*/ 14 h 47"/>
                  <a:gd name="T6" fmla="*/ 7 w 47"/>
                  <a:gd name="T7" fmla="*/ 10 h 47"/>
                  <a:gd name="T8" fmla="*/ 9 w 47"/>
                  <a:gd name="T9" fmla="*/ 5 h 47"/>
                  <a:gd name="T10" fmla="*/ 12 w 47"/>
                  <a:gd name="T11" fmla="*/ 0 h 47"/>
                  <a:gd name="T12" fmla="*/ 13 w 47"/>
                  <a:gd name="T13" fmla="*/ 4 h 47"/>
                  <a:gd name="T14" fmla="*/ 18 w 47"/>
                  <a:gd name="T15" fmla="*/ 4 h 47"/>
                  <a:gd name="T16" fmla="*/ 21 w 47"/>
                  <a:gd name="T17" fmla="*/ 8 h 47"/>
                  <a:gd name="T18" fmla="*/ 24 w 47"/>
                  <a:gd name="T19" fmla="*/ 6 h 47"/>
                  <a:gd name="T20" fmla="*/ 32 w 47"/>
                  <a:gd name="T21" fmla="*/ 10 h 47"/>
                  <a:gd name="T22" fmla="*/ 39 w 47"/>
                  <a:gd name="T23" fmla="*/ 9 h 47"/>
                  <a:gd name="T24" fmla="*/ 42 w 47"/>
                  <a:gd name="T25" fmla="*/ 13 h 47"/>
                  <a:gd name="T26" fmla="*/ 41 w 47"/>
                  <a:gd name="T27" fmla="*/ 16 h 47"/>
                  <a:gd name="T28" fmla="*/ 45 w 47"/>
                  <a:gd name="T29" fmla="*/ 18 h 47"/>
                  <a:gd name="T30" fmla="*/ 45 w 47"/>
                  <a:gd name="T31" fmla="*/ 25 h 47"/>
                  <a:gd name="T32" fmla="*/ 47 w 47"/>
                  <a:gd name="T33" fmla="*/ 28 h 47"/>
                  <a:gd name="T34" fmla="*/ 45 w 47"/>
                  <a:gd name="T35" fmla="*/ 37 h 47"/>
                  <a:gd name="T36" fmla="*/ 44 w 47"/>
                  <a:gd name="T37" fmla="*/ 40 h 47"/>
                  <a:gd name="T38" fmla="*/ 40 w 47"/>
                  <a:gd name="T39" fmla="*/ 42 h 47"/>
                  <a:gd name="T40" fmla="*/ 39 w 47"/>
                  <a:gd name="T41" fmla="*/ 47 h 47"/>
                  <a:gd name="T42" fmla="*/ 37 w 47"/>
                  <a:gd name="T43" fmla="*/ 46 h 47"/>
                  <a:gd name="T44" fmla="*/ 31 w 47"/>
                  <a:gd name="T45" fmla="*/ 45 h 47"/>
                  <a:gd name="T46" fmla="*/ 31 w 47"/>
                  <a:gd name="T47" fmla="*/ 44 h 47"/>
                  <a:gd name="T48" fmla="*/ 30 w 47"/>
                  <a:gd name="T49" fmla="*/ 41 h 47"/>
                  <a:gd name="T50" fmla="*/ 28 w 47"/>
                  <a:gd name="T51" fmla="*/ 40 h 47"/>
                  <a:gd name="T52" fmla="*/ 23 w 47"/>
                  <a:gd name="T53" fmla="*/ 36 h 47"/>
                  <a:gd name="T54" fmla="*/ 19 w 47"/>
                  <a:gd name="T55" fmla="*/ 33 h 47"/>
                  <a:gd name="T56" fmla="*/ 17 w 47"/>
                  <a:gd name="T57" fmla="*/ 31 h 47"/>
                  <a:gd name="T58" fmla="*/ 17 w 47"/>
                  <a:gd name="T59" fmla="*/ 31 h 47"/>
                  <a:gd name="T60" fmla="*/ 18 w 47"/>
                  <a:gd name="T61" fmla="*/ 29 h 47"/>
                  <a:gd name="T62" fmla="*/ 19 w 47"/>
                  <a:gd name="T63" fmla="*/ 26 h 47"/>
                  <a:gd name="T64" fmla="*/ 20 w 47"/>
                  <a:gd name="T65" fmla="*/ 25 h 47"/>
                  <a:gd name="T66" fmla="*/ 17 w 47"/>
                  <a:gd name="T67" fmla="*/ 25 h 47"/>
                  <a:gd name="T68" fmla="*/ 13 w 47"/>
                  <a:gd name="T69" fmla="*/ 22 h 47"/>
                  <a:gd name="T70" fmla="*/ 8 w 47"/>
                  <a:gd name="T71" fmla="*/ 23 h 47"/>
                  <a:gd name="T72" fmla="*/ 6 w 47"/>
                  <a:gd name="T73" fmla="*/ 19 h 47"/>
                  <a:gd name="T74" fmla="*/ 2 w 47"/>
                  <a:gd name="T75" fmla="*/ 18 h 47"/>
                  <a:gd name="T76" fmla="*/ 0 w 47"/>
                  <a:gd name="T7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" h="47">
                    <a:moveTo>
                      <a:pt x="0" y="17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10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7" y="21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40" y="42"/>
                    </a:lnTo>
                    <a:lnTo>
                      <a:pt x="40" y="45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46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8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IQ-D036_2"/>
              <p:cNvSpPr>
                <a:spLocks/>
              </p:cNvSpPr>
              <p:nvPr/>
            </p:nvSpPr>
            <p:spPr bwMode="auto">
              <a:xfrm>
                <a:off x="3713163" y="2987040"/>
                <a:ext cx="678180" cy="388620"/>
              </a:xfrm>
              <a:custGeom>
                <a:avLst/>
                <a:gdLst>
                  <a:gd name="T0" fmla="*/ 32 w 89"/>
                  <a:gd name="T1" fmla="*/ 16 h 51"/>
                  <a:gd name="T2" fmla="*/ 37 w 89"/>
                  <a:gd name="T3" fmla="*/ 16 h 51"/>
                  <a:gd name="T4" fmla="*/ 45 w 89"/>
                  <a:gd name="T5" fmla="*/ 16 h 51"/>
                  <a:gd name="T6" fmla="*/ 50 w 89"/>
                  <a:gd name="T7" fmla="*/ 19 h 51"/>
                  <a:gd name="T8" fmla="*/ 56 w 89"/>
                  <a:gd name="T9" fmla="*/ 19 h 51"/>
                  <a:gd name="T10" fmla="*/ 59 w 89"/>
                  <a:gd name="T11" fmla="*/ 19 h 51"/>
                  <a:gd name="T12" fmla="*/ 62 w 89"/>
                  <a:gd name="T13" fmla="*/ 20 h 51"/>
                  <a:gd name="T14" fmla="*/ 65 w 89"/>
                  <a:gd name="T15" fmla="*/ 22 h 51"/>
                  <a:gd name="T16" fmla="*/ 70 w 89"/>
                  <a:gd name="T17" fmla="*/ 23 h 51"/>
                  <a:gd name="T18" fmla="*/ 70 w 89"/>
                  <a:gd name="T19" fmla="*/ 25 h 51"/>
                  <a:gd name="T20" fmla="*/ 71 w 89"/>
                  <a:gd name="T21" fmla="*/ 29 h 51"/>
                  <a:gd name="T22" fmla="*/ 73 w 89"/>
                  <a:gd name="T23" fmla="*/ 34 h 51"/>
                  <a:gd name="T24" fmla="*/ 74 w 89"/>
                  <a:gd name="T25" fmla="*/ 36 h 51"/>
                  <a:gd name="T26" fmla="*/ 76 w 89"/>
                  <a:gd name="T27" fmla="*/ 41 h 51"/>
                  <a:gd name="T28" fmla="*/ 79 w 89"/>
                  <a:gd name="T29" fmla="*/ 45 h 51"/>
                  <a:gd name="T30" fmla="*/ 84 w 89"/>
                  <a:gd name="T31" fmla="*/ 48 h 51"/>
                  <a:gd name="T32" fmla="*/ 89 w 89"/>
                  <a:gd name="T33" fmla="*/ 50 h 51"/>
                  <a:gd name="T34" fmla="*/ 88 w 89"/>
                  <a:gd name="T35" fmla="*/ 50 h 51"/>
                  <a:gd name="T36" fmla="*/ 82 w 89"/>
                  <a:gd name="T37" fmla="*/ 49 h 51"/>
                  <a:gd name="T38" fmla="*/ 74 w 89"/>
                  <a:gd name="T39" fmla="*/ 47 h 51"/>
                  <a:gd name="T40" fmla="*/ 67 w 89"/>
                  <a:gd name="T41" fmla="*/ 47 h 51"/>
                  <a:gd name="T42" fmla="*/ 42 w 89"/>
                  <a:gd name="T43" fmla="*/ 47 h 51"/>
                  <a:gd name="T44" fmla="*/ 37 w 89"/>
                  <a:gd name="T45" fmla="*/ 44 h 51"/>
                  <a:gd name="T46" fmla="*/ 32 w 89"/>
                  <a:gd name="T47" fmla="*/ 47 h 51"/>
                  <a:gd name="T48" fmla="*/ 27 w 89"/>
                  <a:gd name="T49" fmla="*/ 50 h 51"/>
                  <a:gd name="T50" fmla="*/ 26 w 89"/>
                  <a:gd name="T51" fmla="*/ 49 h 51"/>
                  <a:gd name="T52" fmla="*/ 24 w 89"/>
                  <a:gd name="T53" fmla="*/ 49 h 51"/>
                  <a:gd name="T54" fmla="*/ 23 w 89"/>
                  <a:gd name="T55" fmla="*/ 46 h 51"/>
                  <a:gd name="T56" fmla="*/ 22 w 89"/>
                  <a:gd name="T57" fmla="*/ 44 h 51"/>
                  <a:gd name="T58" fmla="*/ 23 w 89"/>
                  <a:gd name="T59" fmla="*/ 43 h 51"/>
                  <a:gd name="T60" fmla="*/ 22 w 89"/>
                  <a:gd name="T61" fmla="*/ 42 h 51"/>
                  <a:gd name="T62" fmla="*/ 21 w 89"/>
                  <a:gd name="T63" fmla="*/ 40 h 51"/>
                  <a:gd name="T64" fmla="*/ 21 w 89"/>
                  <a:gd name="T65" fmla="*/ 39 h 51"/>
                  <a:gd name="T66" fmla="*/ 22 w 89"/>
                  <a:gd name="T67" fmla="*/ 38 h 51"/>
                  <a:gd name="T68" fmla="*/ 20 w 89"/>
                  <a:gd name="T69" fmla="*/ 38 h 51"/>
                  <a:gd name="T70" fmla="*/ 19 w 89"/>
                  <a:gd name="T71" fmla="*/ 37 h 51"/>
                  <a:gd name="T72" fmla="*/ 20 w 89"/>
                  <a:gd name="T73" fmla="*/ 36 h 51"/>
                  <a:gd name="T74" fmla="*/ 20 w 89"/>
                  <a:gd name="T75" fmla="*/ 34 h 51"/>
                  <a:gd name="T76" fmla="*/ 20 w 89"/>
                  <a:gd name="T77" fmla="*/ 31 h 51"/>
                  <a:gd name="T78" fmla="*/ 19 w 89"/>
                  <a:gd name="T79" fmla="*/ 28 h 51"/>
                  <a:gd name="T80" fmla="*/ 20 w 89"/>
                  <a:gd name="T81" fmla="*/ 24 h 51"/>
                  <a:gd name="T82" fmla="*/ 20 w 89"/>
                  <a:gd name="T83" fmla="*/ 19 h 51"/>
                  <a:gd name="T84" fmla="*/ 18 w 89"/>
                  <a:gd name="T85" fmla="*/ 18 h 51"/>
                  <a:gd name="T86" fmla="*/ 16 w 89"/>
                  <a:gd name="T87" fmla="*/ 18 h 51"/>
                  <a:gd name="T88" fmla="*/ 14 w 89"/>
                  <a:gd name="T89" fmla="*/ 18 h 51"/>
                  <a:gd name="T90" fmla="*/ 12 w 89"/>
                  <a:gd name="T91" fmla="*/ 18 h 51"/>
                  <a:gd name="T92" fmla="*/ 9 w 89"/>
                  <a:gd name="T93" fmla="*/ 17 h 51"/>
                  <a:gd name="T94" fmla="*/ 8 w 89"/>
                  <a:gd name="T95" fmla="*/ 15 h 51"/>
                  <a:gd name="T96" fmla="*/ 8 w 89"/>
                  <a:gd name="T97" fmla="*/ 11 h 51"/>
                  <a:gd name="T98" fmla="*/ 4 w 89"/>
                  <a:gd name="T99" fmla="*/ 10 h 51"/>
                  <a:gd name="T100" fmla="*/ 2 w 89"/>
                  <a:gd name="T101" fmla="*/ 9 h 51"/>
                  <a:gd name="T102" fmla="*/ 2 w 89"/>
                  <a:gd name="T103" fmla="*/ 7 h 51"/>
                  <a:gd name="T104" fmla="*/ 1 w 89"/>
                  <a:gd name="T105" fmla="*/ 6 h 51"/>
                  <a:gd name="T106" fmla="*/ 1 w 89"/>
                  <a:gd name="T107" fmla="*/ 5 h 51"/>
                  <a:gd name="T108" fmla="*/ 0 w 89"/>
                  <a:gd name="T109" fmla="*/ 4 h 51"/>
                  <a:gd name="T110" fmla="*/ 0 w 89"/>
                  <a:gd name="T111" fmla="*/ 3 h 51"/>
                  <a:gd name="T112" fmla="*/ 1 w 89"/>
                  <a:gd name="T113" fmla="*/ 1 h 51"/>
                  <a:gd name="T114" fmla="*/ 2 w 89"/>
                  <a:gd name="T115" fmla="*/ 1 h 51"/>
                  <a:gd name="T116" fmla="*/ 8 w 89"/>
                  <a:gd name="T117" fmla="*/ 4 h 51"/>
                  <a:gd name="T118" fmla="*/ 12 w 89"/>
                  <a:gd name="T119" fmla="*/ 3 h 51"/>
                  <a:gd name="T120" fmla="*/ 16 w 89"/>
                  <a:gd name="T121" fmla="*/ 8 h 51"/>
                  <a:gd name="T122" fmla="*/ 18 w 89"/>
                  <a:gd name="T123" fmla="*/ 8 h 51"/>
                  <a:gd name="T124" fmla="*/ 25 w 89"/>
                  <a:gd name="T12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51">
                    <a:moveTo>
                      <a:pt x="31" y="13"/>
                    </a:moveTo>
                    <a:lnTo>
                      <a:pt x="32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1" y="29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5" y="39"/>
                    </a:lnTo>
                    <a:lnTo>
                      <a:pt x="76" y="41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7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7" y="49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5" y="51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3" y="46"/>
                    </a:lnTo>
                    <a:lnTo>
                      <a:pt x="70" y="47"/>
                    </a:lnTo>
                    <a:lnTo>
                      <a:pt x="67" y="47"/>
                    </a:lnTo>
                    <a:lnTo>
                      <a:pt x="59" y="49"/>
                    </a:lnTo>
                    <a:lnTo>
                      <a:pt x="43" y="49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7" y="44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32" y="47"/>
                    </a:lnTo>
                    <a:lnTo>
                      <a:pt x="29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IQ-D043_2"/>
              <p:cNvSpPr>
                <a:spLocks/>
              </p:cNvSpPr>
              <p:nvPr/>
            </p:nvSpPr>
            <p:spPr bwMode="auto">
              <a:xfrm>
                <a:off x="3591243" y="2788920"/>
                <a:ext cx="396240" cy="297180"/>
              </a:xfrm>
              <a:custGeom>
                <a:avLst/>
                <a:gdLst>
                  <a:gd name="T0" fmla="*/ 52 w 52"/>
                  <a:gd name="T1" fmla="*/ 23 h 39"/>
                  <a:gd name="T2" fmla="*/ 52 w 52"/>
                  <a:gd name="T3" fmla="*/ 25 h 39"/>
                  <a:gd name="T4" fmla="*/ 50 w 52"/>
                  <a:gd name="T5" fmla="*/ 25 h 39"/>
                  <a:gd name="T6" fmla="*/ 49 w 52"/>
                  <a:gd name="T7" fmla="*/ 24 h 39"/>
                  <a:gd name="T8" fmla="*/ 48 w 52"/>
                  <a:gd name="T9" fmla="*/ 23 h 39"/>
                  <a:gd name="T10" fmla="*/ 47 w 52"/>
                  <a:gd name="T11" fmla="*/ 24 h 39"/>
                  <a:gd name="T12" fmla="*/ 48 w 52"/>
                  <a:gd name="T13" fmla="*/ 26 h 39"/>
                  <a:gd name="T14" fmla="*/ 49 w 52"/>
                  <a:gd name="T15" fmla="*/ 28 h 39"/>
                  <a:gd name="T16" fmla="*/ 50 w 52"/>
                  <a:gd name="T17" fmla="*/ 29 h 39"/>
                  <a:gd name="T18" fmla="*/ 52 w 52"/>
                  <a:gd name="T19" fmla="*/ 31 h 39"/>
                  <a:gd name="T20" fmla="*/ 47 w 52"/>
                  <a:gd name="T21" fmla="*/ 39 h 39"/>
                  <a:gd name="T22" fmla="*/ 35 w 52"/>
                  <a:gd name="T23" fmla="*/ 35 h 39"/>
                  <a:gd name="T24" fmla="*/ 33 w 52"/>
                  <a:gd name="T25" fmla="*/ 32 h 39"/>
                  <a:gd name="T26" fmla="*/ 31 w 52"/>
                  <a:gd name="T27" fmla="*/ 32 h 39"/>
                  <a:gd name="T28" fmla="*/ 26 w 52"/>
                  <a:gd name="T29" fmla="*/ 30 h 39"/>
                  <a:gd name="T30" fmla="*/ 23 w 52"/>
                  <a:gd name="T31" fmla="*/ 29 h 39"/>
                  <a:gd name="T32" fmla="*/ 16 w 52"/>
                  <a:gd name="T33" fmla="*/ 26 h 39"/>
                  <a:gd name="T34" fmla="*/ 14 w 52"/>
                  <a:gd name="T35" fmla="*/ 25 h 39"/>
                  <a:gd name="T36" fmla="*/ 15 w 52"/>
                  <a:gd name="T37" fmla="*/ 24 h 39"/>
                  <a:gd name="T38" fmla="*/ 15 w 52"/>
                  <a:gd name="T39" fmla="*/ 23 h 39"/>
                  <a:gd name="T40" fmla="*/ 13 w 52"/>
                  <a:gd name="T41" fmla="*/ 23 h 39"/>
                  <a:gd name="T42" fmla="*/ 12 w 52"/>
                  <a:gd name="T43" fmla="*/ 22 h 39"/>
                  <a:gd name="T44" fmla="*/ 10 w 52"/>
                  <a:gd name="T45" fmla="*/ 20 h 39"/>
                  <a:gd name="T46" fmla="*/ 10 w 52"/>
                  <a:gd name="T47" fmla="*/ 17 h 39"/>
                  <a:gd name="T48" fmla="*/ 8 w 52"/>
                  <a:gd name="T49" fmla="*/ 17 h 39"/>
                  <a:gd name="T50" fmla="*/ 6 w 52"/>
                  <a:gd name="T51" fmla="*/ 16 h 39"/>
                  <a:gd name="T52" fmla="*/ 5 w 52"/>
                  <a:gd name="T53" fmla="*/ 14 h 39"/>
                  <a:gd name="T54" fmla="*/ 4 w 52"/>
                  <a:gd name="T55" fmla="*/ 13 h 39"/>
                  <a:gd name="T56" fmla="*/ 2 w 52"/>
                  <a:gd name="T57" fmla="*/ 11 h 39"/>
                  <a:gd name="T58" fmla="*/ 0 w 52"/>
                  <a:gd name="T59" fmla="*/ 10 h 39"/>
                  <a:gd name="T60" fmla="*/ 2 w 52"/>
                  <a:gd name="T61" fmla="*/ 7 h 39"/>
                  <a:gd name="T62" fmla="*/ 2 w 52"/>
                  <a:gd name="T63" fmla="*/ 3 h 39"/>
                  <a:gd name="T64" fmla="*/ 5 w 52"/>
                  <a:gd name="T65" fmla="*/ 1 h 39"/>
                  <a:gd name="T66" fmla="*/ 8 w 52"/>
                  <a:gd name="T67" fmla="*/ 2 h 39"/>
                  <a:gd name="T68" fmla="*/ 11 w 52"/>
                  <a:gd name="T69" fmla="*/ 2 h 39"/>
                  <a:gd name="T70" fmla="*/ 13 w 52"/>
                  <a:gd name="T71" fmla="*/ 2 h 39"/>
                  <a:gd name="T72" fmla="*/ 12 w 52"/>
                  <a:gd name="T73" fmla="*/ 1 h 39"/>
                  <a:gd name="T74" fmla="*/ 12 w 52"/>
                  <a:gd name="T75" fmla="*/ 1 h 39"/>
                  <a:gd name="T76" fmla="*/ 12 w 52"/>
                  <a:gd name="T77" fmla="*/ 0 h 39"/>
                  <a:gd name="T78" fmla="*/ 14 w 52"/>
                  <a:gd name="T79" fmla="*/ 0 h 39"/>
                  <a:gd name="T80" fmla="*/ 16 w 52"/>
                  <a:gd name="T81" fmla="*/ 0 h 39"/>
                  <a:gd name="T82" fmla="*/ 18 w 52"/>
                  <a:gd name="T83" fmla="*/ 2 h 39"/>
                  <a:gd name="T84" fmla="*/ 20 w 52"/>
                  <a:gd name="T85" fmla="*/ 4 h 39"/>
                  <a:gd name="T86" fmla="*/ 20 w 52"/>
                  <a:gd name="T87" fmla="*/ 5 h 39"/>
                  <a:gd name="T88" fmla="*/ 20 w 52"/>
                  <a:gd name="T89" fmla="*/ 7 h 39"/>
                  <a:gd name="T90" fmla="*/ 25 w 52"/>
                  <a:gd name="T91" fmla="*/ 6 h 39"/>
                  <a:gd name="T92" fmla="*/ 28 w 52"/>
                  <a:gd name="T93" fmla="*/ 6 h 39"/>
                  <a:gd name="T94" fmla="*/ 29 w 52"/>
                  <a:gd name="T95" fmla="*/ 9 h 39"/>
                  <a:gd name="T96" fmla="*/ 32 w 52"/>
                  <a:gd name="T97" fmla="*/ 9 h 39"/>
                  <a:gd name="T98" fmla="*/ 34 w 52"/>
                  <a:gd name="T99" fmla="*/ 9 h 39"/>
                  <a:gd name="T100" fmla="*/ 36 w 52"/>
                  <a:gd name="T101" fmla="*/ 9 h 39"/>
                  <a:gd name="T102" fmla="*/ 40 w 52"/>
                  <a:gd name="T103" fmla="*/ 8 h 39"/>
                  <a:gd name="T104" fmla="*/ 43 w 52"/>
                  <a:gd name="T105" fmla="*/ 8 h 39"/>
                  <a:gd name="T106" fmla="*/ 43 w 52"/>
                  <a:gd name="T107" fmla="*/ 10 h 39"/>
                  <a:gd name="T108" fmla="*/ 46 w 52"/>
                  <a:gd name="T109" fmla="*/ 10 h 39"/>
                  <a:gd name="T110" fmla="*/ 49 w 52"/>
                  <a:gd name="T111" fmla="*/ 11 h 39"/>
                  <a:gd name="T112" fmla="*/ 50 w 52"/>
                  <a:gd name="T113" fmla="*/ 12 h 39"/>
                  <a:gd name="T114" fmla="*/ 50 w 52"/>
                  <a:gd name="T115" fmla="*/ 14 h 39"/>
                  <a:gd name="T116" fmla="*/ 49 w 52"/>
                  <a:gd name="T117" fmla="*/ 15 h 39"/>
                  <a:gd name="T118" fmla="*/ 51 w 52"/>
                  <a:gd name="T119" fmla="*/ 17 h 39"/>
                  <a:gd name="T120" fmla="*/ 51 w 52"/>
                  <a:gd name="T121" fmla="*/ 19 h 39"/>
                  <a:gd name="T122" fmla="*/ 51 w 52"/>
                  <a:gd name="T123" fmla="*/ 20 h 39"/>
                  <a:gd name="T124" fmla="*/ 51 w 52"/>
                  <a:gd name="T12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39">
                    <a:moveTo>
                      <a:pt x="52" y="22"/>
                    </a:move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24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2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IQ-D077_2"/>
              <p:cNvSpPr>
                <a:spLocks/>
              </p:cNvSpPr>
              <p:nvPr/>
            </p:nvSpPr>
            <p:spPr bwMode="auto">
              <a:xfrm>
                <a:off x="5221923" y="3078480"/>
                <a:ext cx="510540" cy="594360"/>
              </a:xfrm>
              <a:custGeom>
                <a:avLst/>
                <a:gdLst>
                  <a:gd name="T0" fmla="*/ 14 w 67"/>
                  <a:gd name="T1" fmla="*/ 77 h 78"/>
                  <a:gd name="T2" fmla="*/ 16 w 67"/>
                  <a:gd name="T3" fmla="*/ 77 h 78"/>
                  <a:gd name="T4" fmla="*/ 16 w 67"/>
                  <a:gd name="T5" fmla="*/ 75 h 78"/>
                  <a:gd name="T6" fmla="*/ 16 w 67"/>
                  <a:gd name="T7" fmla="*/ 73 h 78"/>
                  <a:gd name="T8" fmla="*/ 17 w 67"/>
                  <a:gd name="T9" fmla="*/ 71 h 78"/>
                  <a:gd name="T10" fmla="*/ 16 w 67"/>
                  <a:gd name="T11" fmla="*/ 70 h 78"/>
                  <a:gd name="T12" fmla="*/ 16 w 67"/>
                  <a:gd name="T13" fmla="*/ 69 h 78"/>
                  <a:gd name="T14" fmla="*/ 17 w 67"/>
                  <a:gd name="T15" fmla="*/ 68 h 78"/>
                  <a:gd name="T16" fmla="*/ 18 w 67"/>
                  <a:gd name="T17" fmla="*/ 67 h 78"/>
                  <a:gd name="T18" fmla="*/ 18 w 67"/>
                  <a:gd name="T19" fmla="*/ 65 h 78"/>
                  <a:gd name="T20" fmla="*/ 17 w 67"/>
                  <a:gd name="T21" fmla="*/ 64 h 78"/>
                  <a:gd name="T22" fmla="*/ 18 w 67"/>
                  <a:gd name="T23" fmla="*/ 63 h 78"/>
                  <a:gd name="T24" fmla="*/ 18 w 67"/>
                  <a:gd name="T25" fmla="*/ 62 h 78"/>
                  <a:gd name="T26" fmla="*/ 17 w 67"/>
                  <a:gd name="T27" fmla="*/ 61 h 78"/>
                  <a:gd name="T28" fmla="*/ 15 w 67"/>
                  <a:gd name="T29" fmla="*/ 60 h 78"/>
                  <a:gd name="T30" fmla="*/ 14 w 67"/>
                  <a:gd name="T31" fmla="*/ 61 h 78"/>
                  <a:gd name="T32" fmla="*/ 12 w 67"/>
                  <a:gd name="T33" fmla="*/ 60 h 78"/>
                  <a:gd name="T34" fmla="*/ 11 w 67"/>
                  <a:gd name="T35" fmla="*/ 60 h 78"/>
                  <a:gd name="T36" fmla="*/ 9 w 67"/>
                  <a:gd name="T37" fmla="*/ 60 h 78"/>
                  <a:gd name="T38" fmla="*/ 7 w 67"/>
                  <a:gd name="T39" fmla="*/ 59 h 78"/>
                  <a:gd name="T40" fmla="*/ 5 w 67"/>
                  <a:gd name="T41" fmla="*/ 60 h 78"/>
                  <a:gd name="T42" fmla="*/ 4 w 67"/>
                  <a:gd name="T43" fmla="*/ 58 h 78"/>
                  <a:gd name="T44" fmla="*/ 2 w 67"/>
                  <a:gd name="T45" fmla="*/ 58 h 78"/>
                  <a:gd name="T46" fmla="*/ 1 w 67"/>
                  <a:gd name="T47" fmla="*/ 56 h 78"/>
                  <a:gd name="T48" fmla="*/ 0 w 67"/>
                  <a:gd name="T49" fmla="*/ 55 h 78"/>
                  <a:gd name="T50" fmla="*/ 0 w 67"/>
                  <a:gd name="T51" fmla="*/ 54 h 78"/>
                  <a:gd name="T52" fmla="*/ 4 w 67"/>
                  <a:gd name="T53" fmla="*/ 51 h 78"/>
                  <a:gd name="T54" fmla="*/ 6 w 67"/>
                  <a:gd name="T55" fmla="*/ 45 h 78"/>
                  <a:gd name="T56" fmla="*/ 5 w 67"/>
                  <a:gd name="T57" fmla="*/ 41 h 78"/>
                  <a:gd name="T58" fmla="*/ 6 w 67"/>
                  <a:gd name="T59" fmla="*/ 36 h 78"/>
                  <a:gd name="T60" fmla="*/ 7 w 67"/>
                  <a:gd name="T61" fmla="*/ 32 h 78"/>
                  <a:gd name="T62" fmla="*/ 6 w 67"/>
                  <a:gd name="T63" fmla="*/ 26 h 78"/>
                  <a:gd name="T64" fmla="*/ 8 w 67"/>
                  <a:gd name="T65" fmla="*/ 18 h 78"/>
                  <a:gd name="T66" fmla="*/ 12 w 67"/>
                  <a:gd name="T67" fmla="*/ 9 h 78"/>
                  <a:gd name="T68" fmla="*/ 17 w 67"/>
                  <a:gd name="T69" fmla="*/ 3 h 78"/>
                  <a:gd name="T70" fmla="*/ 17 w 67"/>
                  <a:gd name="T71" fmla="*/ 0 h 78"/>
                  <a:gd name="T72" fmla="*/ 19 w 67"/>
                  <a:gd name="T73" fmla="*/ 2 h 78"/>
                  <a:gd name="T74" fmla="*/ 21 w 67"/>
                  <a:gd name="T75" fmla="*/ 3 h 78"/>
                  <a:gd name="T76" fmla="*/ 23 w 67"/>
                  <a:gd name="T77" fmla="*/ 4 h 78"/>
                  <a:gd name="T78" fmla="*/ 26 w 67"/>
                  <a:gd name="T79" fmla="*/ 5 h 78"/>
                  <a:gd name="T80" fmla="*/ 28 w 67"/>
                  <a:gd name="T81" fmla="*/ 6 h 78"/>
                  <a:gd name="T82" fmla="*/ 30 w 67"/>
                  <a:gd name="T83" fmla="*/ 7 h 78"/>
                  <a:gd name="T84" fmla="*/ 31 w 67"/>
                  <a:gd name="T85" fmla="*/ 8 h 78"/>
                  <a:gd name="T86" fmla="*/ 32 w 67"/>
                  <a:gd name="T87" fmla="*/ 10 h 78"/>
                  <a:gd name="T88" fmla="*/ 34 w 67"/>
                  <a:gd name="T89" fmla="*/ 12 h 78"/>
                  <a:gd name="T90" fmla="*/ 37 w 67"/>
                  <a:gd name="T91" fmla="*/ 13 h 78"/>
                  <a:gd name="T92" fmla="*/ 38 w 67"/>
                  <a:gd name="T93" fmla="*/ 15 h 78"/>
                  <a:gd name="T94" fmla="*/ 40 w 67"/>
                  <a:gd name="T95" fmla="*/ 17 h 78"/>
                  <a:gd name="T96" fmla="*/ 43 w 67"/>
                  <a:gd name="T97" fmla="*/ 19 h 78"/>
                  <a:gd name="T98" fmla="*/ 46 w 67"/>
                  <a:gd name="T99" fmla="*/ 21 h 78"/>
                  <a:gd name="T100" fmla="*/ 50 w 67"/>
                  <a:gd name="T101" fmla="*/ 23 h 78"/>
                  <a:gd name="T102" fmla="*/ 53 w 67"/>
                  <a:gd name="T103" fmla="*/ 25 h 78"/>
                  <a:gd name="T104" fmla="*/ 55 w 67"/>
                  <a:gd name="T105" fmla="*/ 27 h 78"/>
                  <a:gd name="T106" fmla="*/ 57 w 67"/>
                  <a:gd name="T107" fmla="*/ 28 h 78"/>
                  <a:gd name="T108" fmla="*/ 59 w 67"/>
                  <a:gd name="T109" fmla="*/ 29 h 78"/>
                  <a:gd name="T110" fmla="*/ 61 w 67"/>
                  <a:gd name="T111" fmla="*/ 31 h 78"/>
                  <a:gd name="T112" fmla="*/ 62 w 67"/>
                  <a:gd name="T113" fmla="*/ 32 h 78"/>
                  <a:gd name="T114" fmla="*/ 66 w 67"/>
                  <a:gd name="T115" fmla="*/ 33 h 78"/>
                  <a:gd name="T116" fmla="*/ 65 w 67"/>
                  <a:gd name="T117" fmla="*/ 39 h 78"/>
                  <a:gd name="T118" fmla="*/ 54 w 67"/>
                  <a:gd name="T119" fmla="*/ 59 h 78"/>
                  <a:gd name="T120" fmla="*/ 37 w 67"/>
                  <a:gd name="T121" fmla="*/ 71 h 78"/>
                  <a:gd name="T122" fmla="*/ 22 w 67"/>
                  <a:gd name="T12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78">
                    <a:moveTo>
                      <a:pt x="14" y="78"/>
                    </a:move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7"/>
                    </a:lnTo>
                    <a:lnTo>
                      <a:pt x="65" y="39"/>
                    </a:lnTo>
                    <a:lnTo>
                      <a:pt x="62" y="42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58" y="49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1" y="64"/>
                    </a:lnTo>
                    <a:lnTo>
                      <a:pt x="49" y="66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5" y="70"/>
                    </a:lnTo>
                    <a:lnTo>
                      <a:pt x="37" y="71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1" y="75"/>
                    </a:lnTo>
                    <a:lnTo>
                      <a:pt x="29" y="74"/>
                    </a:lnTo>
                    <a:lnTo>
                      <a:pt x="23" y="74"/>
                    </a:lnTo>
                    <a:lnTo>
                      <a:pt x="22" y="76"/>
                    </a:lnTo>
                    <a:lnTo>
                      <a:pt x="20" y="77"/>
                    </a:lnTo>
                    <a:lnTo>
                      <a:pt x="16" y="77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IQ-D078_2"/>
              <p:cNvSpPr>
                <a:spLocks/>
              </p:cNvSpPr>
              <p:nvPr/>
            </p:nvSpPr>
            <p:spPr bwMode="auto">
              <a:xfrm>
                <a:off x="5145723" y="3314700"/>
                <a:ext cx="1066800" cy="563880"/>
              </a:xfrm>
              <a:custGeom>
                <a:avLst/>
                <a:gdLst>
                  <a:gd name="T0" fmla="*/ 7 w 140"/>
                  <a:gd name="T1" fmla="*/ 45 h 74"/>
                  <a:gd name="T2" fmla="*/ 10 w 140"/>
                  <a:gd name="T3" fmla="*/ 45 h 74"/>
                  <a:gd name="T4" fmla="*/ 13 w 140"/>
                  <a:gd name="T5" fmla="*/ 44 h 74"/>
                  <a:gd name="T6" fmla="*/ 17 w 140"/>
                  <a:gd name="T7" fmla="*/ 44 h 74"/>
                  <a:gd name="T8" fmla="*/ 20 w 140"/>
                  <a:gd name="T9" fmla="*/ 44 h 74"/>
                  <a:gd name="T10" fmla="*/ 22 w 140"/>
                  <a:gd name="T11" fmla="*/ 47 h 74"/>
                  <a:gd name="T12" fmla="*/ 32 w 140"/>
                  <a:gd name="T13" fmla="*/ 45 h 74"/>
                  <a:gd name="T14" fmla="*/ 58 w 140"/>
                  <a:gd name="T15" fmla="*/ 39 h 74"/>
                  <a:gd name="T16" fmla="*/ 71 w 140"/>
                  <a:gd name="T17" fmla="*/ 16 h 74"/>
                  <a:gd name="T18" fmla="*/ 78 w 140"/>
                  <a:gd name="T19" fmla="*/ 4 h 74"/>
                  <a:gd name="T20" fmla="*/ 81 w 140"/>
                  <a:gd name="T21" fmla="*/ 4 h 74"/>
                  <a:gd name="T22" fmla="*/ 84 w 140"/>
                  <a:gd name="T23" fmla="*/ 4 h 74"/>
                  <a:gd name="T24" fmla="*/ 86 w 140"/>
                  <a:gd name="T25" fmla="*/ 3 h 74"/>
                  <a:gd name="T26" fmla="*/ 88 w 140"/>
                  <a:gd name="T27" fmla="*/ 1 h 74"/>
                  <a:gd name="T28" fmla="*/ 91 w 140"/>
                  <a:gd name="T29" fmla="*/ 1 h 74"/>
                  <a:gd name="T30" fmla="*/ 93 w 140"/>
                  <a:gd name="T31" fmla="*/ 2 h 74"/>
                  <a:gd name="T32" fmla="*/ 96 w 140"/>
                  <a:gd name="T33" fmla="*/ 3 h 74"/>
                  <a:gd name="T34" fmla="*/ 99 w 140"/>
                  <a:gd name="T35" fmla="*/ 4 h 74"/>
                  <a:gd name="T36" fmla="*/ 101 w 140"/>
                  <a:gd name="T37" fmla="*/ 7 h 74"/>
                  <a:gd name="T38" fmla="*/ 104 w 140"/>
                  <a:gd name="T39" fmla="*/ 10 h 74"/>
                  <a:gd name="T40" fmla="*/ 104 w 140"/>
                  <a:gd name="T41" fmla="*/ 12 h 74"/>
                  <a:gd name="T42" fmla="*/ 103 w 140"/>
                  <a:gd name="T43" fmla="*/ 14 h 74"/>
                  <a:gd name="T44" fmla="*/ 104 w 140"/>
                  <a:gd name="T45" fmla="*/ 17 h 74"/>
                  <a:gd name="T46" fmla="*/ 108 w 140"/>
                  <a:gd name="T47" fmla="*/ 18 h 74"/>
                  <a:gd name="T48" fmla="*/ 110 w 140"/>
                  <a:gd name="T49" fmla="*/ 18 h 74"/>
                  <a:gd name="T50" fmla="*/ 108 w 140"/>
                  <a:gd name="T51" fmla="*/ 20 h 74"/>
                  <a:gd name="T52" fmla="*/ 111 w 140"/>
                  <a:gd name="T53" fmla="*/ 24 h 74"/>
                  <a:gd name="T54" fmla="*/ 114 w 140"/>
                  <a:gd name="T55" fmla="*/ 24 h 74"/>
                  <a:gd name="T56" fmla="*/ 114 w 140"/>
                  <a:gd name="T57" fmla="*/ 27 h 74"/>
                  <a:gd name="T58" fmla="*/ 113 w 140"/>
                  <a:gd name="T59" fmla="*/ 28 h 74"/>
                  <a:gd name="T60" fmla="*/ 111 w 140"/>
                  <a:gd name="T61" fmla="*/ 30 h 74"/>
                  <a:gd name="T62" fmla="*/ 112 w 140"/>
                  <a:gd name="T63" fmla="*/ 33 h 74"/>
                  <a:gd name="T64" fmla="*/ 115 w 140"/>
                  <a:gd name="T65" fmla="*/ 34 h 74"/>
                  <a:gd name="T66" fmla="*/ 118 w 140"/>
                  <a:gd name="T67" fmla="*/ 35 h 74"/>
                  <a:gd name="T68" fmla="*/ 120 w 140"/>
                  <a:gd name="T69" fmla="*/ 36 h 74"/>
                  <a:gd name="T70" fmla="*/ 122 w 140"/>
                  <a:gd name="T71" fmla="*/ 38 h 74"/>
                  <a:gd name="T72" fmla="*/ 123 w 140"/>
                  <a:gd name="T73" fmla="*/ 40 h 74"/>
                  <a:gd name="T74" fmla="*/ 125 w 140"/>
                  <a:gd name="T75" fmla="*/ 42 h 74"/>
                  <a:gd name="T76" fmla="*/ 125 w 140"/>
                  <a:gd name="T77" fmla="*/ 43 h 74"/>
                  <a:gd name="T78" fmla="*/ 126 w 140"/>
                  <a:gd name="T79" fmla="*/ 43 h 74"/>
                  <a:gd name="T80" fmla="*/ 126 w 140"/>
                  <a:gd name="T81" fmla="*/ 45 h 74"/>
                  <a:gd name="T82" fmla="*/ 127 w 140"/>
                  <a:gd name="T83" fmla="*/ 46 h 74"/>
                  <a:gd name="T84" fmla="*/ 128 w 140"/>
                  <a:gd name="T85" fmla="*/ 48 h 74"/>
                  <a:gd name="T86" fmla="*/ 129 w 140"/>
                  <a:gd name="T87" fmla="*/ 50 h 74"/>
                  <a:gd name="T88" fmla="*/ 131 w 140"/>
                  <a:gd name="T89" fmla="*/ 53 h 74"/>
                  <a:gd name="T90" fmla="*/ 133 w 140"/>
                  <a:gd name="T91" fmla="*/ 53 h 74"/>
                  <a:gd name="T92" fmla="*/ 136 w 140"/>
                  <a:gd name="T93" fmla="*/ 55 h 74"/>
                  <a:gd name="T94" fmla="*/ 134 w 140"/>
                  <a:gd name="T95" fmla="*/ 57 h 74"/>
                  <a:gd name="T96" fmla="*/ 136 w 140"/>
                  <a:gd name="T97" fmla="*/ 59 h 74"/>
                  <a:gd name="T98" fmla="*/ 139 w 140"/>
                  <a:gd name="T99" fmla="*/ 61 h 74"/>
                  <a:gd name="T100" fmla="*/ 126 w 140"/>
                  <a:gd name="T101" fmla="*/ 68 h 74"/>
                  <a:gd name="T102" fmla="*/ 110 w 140"/>
                  <a:gd name="T103" fmla="*/ 69 h 74"/>
                  <a:gd name="T104" fmla="*/ 86 w 140"/>
                  <a:gd name="T105" fmla="*/ 71 h 74"/>
                  <a:gd name="T106" fmla="*/ 70 w 140"/>
                  <a:gd name="T107" fmla="*/ 63 h 74"/>
                  <a:gd name="T108" fmla="*/ 53 w 140"/>
                  <a:gd name="T109" fmla="*/ 67 h 74"/>
                  <a:gd name="T110" fmla="*/ 30 w 140"/>
                  <a:gd name="T111" fmla="*/ 67 h 74"/>
                  <a:gd name="T112" fmla="*/ 5 w 140"/>
                  <a:gd name="T113" fmla="*/ 56 h 74"/>
                  <a:gd name="T114" fmla="*/ 5 w 140"/>
                  <a:gd name="T115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74">
                    <a:moveTo>
                      <a:pt x="5" y="47"/>
                    </a:moveTo>
                    <a:lnTo>
                      <a:pt x="6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3"/>
                    </a:lnTo>
                    <a:lnTo>
                      <a:pt x="39" y="43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5"/>
                    </a:lnTo>
                    <a:lnTo>
                      <a:pt x="61" y="33"/>
                    </a:lnTo>
                    <a:lnTo>
                      <a:pt x="62" y="31"/>
                    </a:lnTo>
                    <a:lnTo>
                      <a:pt x="64" y="28"/>
                    </a:lnTo>
                    <a:lnTo>
                      <a:pt x="66" y="25"/>
                    </a:lnTo>
                    <a:lnTo>
                      <a:pt x="68" y="21"/>
                    </a:lnTo>
                    <a:lnTo>
                      <a:pt x="68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1"/>
                    </a:lnTo>
                    <a:lnTo>
                      <a:pt x="75" y="8"/>
                    </a:lnTo>
                    <a:lnTo>
                      <a:pt x="76" y="6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3"/>
                    </a:lnTo>
                    <a:lnTo>
                      <a:pt x="103" y="13"/>
                    </a:lnTo>
                    <a:lnTo>
                      <a:pt x="103" y="13"/>
                    </a:lnTo>
                    <a:lnTo>
                      <a:pt x="102" y="13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7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9" y="21"/>
                    </a:lnTo>
                    <a:lnTo>
                      <a:pt x="109" y="21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1" y="37"/>
                    </a:lnTo>
                    <a:lnTo>
                      <a:pt x="121" y="37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9"/>
                    </a:lnTo>
                    <a:lnTo>
                      <a:pt x="121" y="39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5" y="43"/>
                    </a:lnTo>
                    <a:lnTo>
                      <a:pt x="125" y="44"/>
                    </a:lnTo>
                    <a:lnTo>
                      <a:pt x="125" y="44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7" y="43"/>
                    </a:lnTo>
                    <a:lnTo>
                      <a:pt x="127" y="44"/>
                    </a:lnTo>
                    <a:lnTo>
                      <a:pt x="126" y="44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30" y="51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4" y="56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5" y="57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3" y="66"/>
                    </a:lnTo>
                    <a:lnTo>
                      <a:pt x="127" y="66"/>
                    </a:lnTo>
                    <a:lnTo>
                      <a:pt x="126" y="68"/>
                    </a:lnTo>
                    <a:lnTo>
                      <a:pt x="125" y="70"/>
                    </a:lnTo>
                    <a:lnTo>
                      <a:pt x="123" y="71"/>
                    </a:lnTo>
                    <a:lnTo>
                      <a:pt x="122" y="73"/>
                    </a:lnTo>
                    <a:lnTo>
                      <a:pt x="118" y="73"/>
                    </a:lnTo>
                    <a:lnTo>
                      <a:pt x="116" y="72"/>
                    </a:lnTo>
                    <a:lnTo>
                      <a:pt x="114" y="74"/>
                    </a:lnTo>
                    <a:lnTo>
                      <a:pt x="113" y="72"/>
                    </a:lnTo>
                    <a:lnTo>
                      <a:pt x="111" y="71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6" y="68"/>
                    </a:lnTo>
                    <a:lnTo>
                      <a:pt x="104" y="67"/>
                    </a:lnTo>
                    <a:lnTo>
                      <a:pt x="103" y="66"/>
                    </a:lnTo>
                    <a:lnTo>
                      <a:pt x="98" y="66"/>
                    </a:lnTo>
                    <a:lnTo>
                      <a:pt x="94" y="64"/>
                    </a:lnTo>
                    <a:lnTo>
                      <a:pt x="92" y="64"/>
                    </a:lnTo>
                    <a:lnTo>
                      <a:pt x="88" y="72"/>
                    </a:lnTo>
                    <a:lnTo>
                      <a:pt x="86" y="71"/>
                    </a:lnTo>
                    <a:lnTo>
                      <a:pt x="86" y="71"/>
                    </a:lnTo>
                    <a:lnTo>
                      <a:pt x="85" y="68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2" y="63"/>
                    </a:lnTo>
                    <a:lnTo>
                      <a:pt x="70" y="63"/>
                    </a:lnTo>
                    <a:lnTo>
                      <a:pt x="68" y="64"/>
                    </a:lnTo>
                    <a:lnTo>
                      <a:pt x="67" y="66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8"/>
                    </a:lnTo>
                    <a:lnTo>
                      <a:pt x="59" y="69"/>
                    </a:lnTo>
                    <a:lnTo>
                      <a:pt x="58" y="68"/>
                    </a:lnTo>
                    <a:lnTo>
                      <a:pt x="56" y="67"/>
                    </a:lnTo>
                    <a:lnTo>
                      <a:pt x="53" y="67"/>
                    </a:lnTo>
                    <a:lnTo>
                      <a:pt x="51" y="68"/>
                    </a:lnTo>
                    <a:lnTo>
                      <a:pt x="49" y="69"/>
                    </a:lnTo>
                    <a:lnTo>
                      <a:pt x="43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3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1" y="64"/>
                    </a:lnTo>
                    <a:lnTo>
                      <a:pt x="8" y="61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IQ-D054_2"/>
              <p:cNvSpPr>
                <a:spLocks/>
              </p:cNvSpPr>
              <p:nvPr/>
            </p:nvSpPr>
            <p:spPr bwMode="auto">
              <a:xfrm>
                <a:off x="4749483" y="3649980"/>
                <a:ext cx="495300" cy="457200"/>
              </a:xfrm>
              <a:custGeom>
                <a:avLst/>
                <a:gdLst>
                  <a:gd name="T0" fmla="*/ 58 w 65"/>
                  <a:gd name="T1" fmla="*/ 4 h 60"/>
                  <a:gd name="T2" fmla="*/ 52 w 65"/>
                  <a:gd name="T3" fmla="*/ 5 h 60"/>
                  <a:gd name="T4" fmla="*/ 60 w 65"/>
                  <a:gd name="T5" fmla="*/ 17 h 60"/>
                  <a:gd name="T6" fmla="*/ 63 w 65"/>
                  <a:gd name="T7" fmla="*/ 22 h 60"/>
                  <a:gd name="T8" fmla="*/ 65 w 65"/>
                  <a:gd name="T9" fmla="*/ 29 h 60"/>
                  <a:gd name="T10" fmla="*/ 52 w 65"/>
                  <a:gd name="T11" fmla="*/ 38 h 60"/>
                  <a:gd name="T12" fmla="*/ 40 w 65"/>
                  <a:gd name="T13" fmla="*/ 47 h 60"/>
                  <a:gd name="T14" fmla="*/ 33 w 65"/>
                  <a:gd name="T15" fmla="*/ 49 h 60"/>
                  <a:gd name="T16" fmla="*/ 22 w 65"/>
                  <a:gd name="T17" fmla="*/ 56 h 60"/>
                  <a:gd name="T18" fmla="*/ 13 w 65"/>
                  <a:gd name="T19" fmla="*/ 59 h 60"/>
                  <a:gd name="T20" fmla="*/ 0 w 65"/>
                  <a:gd name="T21" fmla="*/ 60 h 60"/>
                  <a:gd name="T22" fmla="*/ 8 w 65"/>
                  <a:gd name="T23" fmla="*/ 50 h 60"/>
                  <a:gd name="T24" fmla="*/ 9 w 65"/>
                  <a:gd name="T25" fmla="*/ 48 h 60"/>
                  <a:gd name="T26" fmla="*/ 9 w 65"/>
                  <a:gd name="T27" fmla="*/ 47 h 60"/>
                  <a:gd name="T28" fmla="*/ 10 w 65"/>
                  <a:gd name="T29" fmla="*/ 46 h 60"/>
                  <a:gd name="T30" fmla="*/ 10 w 65"/>
                  <a:gd name="T31" fmla="*/ 44 h 60"/>
                  <a:gd name="T32" fmla="*/ 10 w 65"/>
                  <a:gd name="T33" fmla="*/ 42 h 60"/>
                  <a:gd name="T34" fmla="*/ 8 w 65"/>
                  <a:gd name="T35" fmla="*/ 43 h 60"/>
                  <a:gd name="T36" fmla="*/ 8 w 65"/>
                  <a:gd name="T37" fmla="*/ 44 h 60"/>
                  <a:gd name="T38" fmla="*/ 6 w 65"/>
                  <a:gd name="T39" fmla="*/ 43 h 60"/>
                  <a:gd name="T40" fmla="*/ 6 w 65"/>
                  <a:gd name="T41" fmla="*/ 42 h 60"/>
                  <a:gd name="T42" fmla="*/ 7 w 65"/>
                  <a:gd name="T43" fmla="*/ 40 h 60"/>
                  <a:gd name="T44" fmla="*/ 8 w 65"/>
                  <a:gd name="T45" fmla="*/ 39 h 60"/>
                  <a:gd name="T46" fmla="*/ 9 w 65"/>
                  <a:gd name="T47" fmla="*/ 40 h 60"/>
                  <a:gd name="T48" fmla="*/ 10 w 65"/>
                  <a:gd name="T49" fmla="*/ 40 h 60"/>
                  <a:gd name="T50" fmla="*/ 11 w 65"/>
                  <a:gd name="T51" fmla="*/ 40 h 60"/>
                  <a:gd name="T52" fmla="*/ 11 w 65"/>
                  <a:gd name="T53" fmla="*/ 38 h 60"/>
                  <a:gd name="T54" fmla="*/ 11 w 65"/>
                  <a:gd name="T55" fmla="*/ 38 h 60"/>
                  <a:gd name="T56" fmla="*/ 11 w 65"/>
                  <a:gd name="T57" fmla="*/ 36 h 60"/>
                  <a:gd name="T58" fmla="*/ 11 w 65"/>
                  <a:gd name="T59" fmla="*/ 35 h 60"/>
                  <a:gd name="T60" fmla="*/ 10 w 65"/>
                  <a:gd name="T61" fmla="*/ 35 h 60"/>
                  <a:gd name="T62" fmla="*/ 10 w 65"/>
                  <a:gd name="T63" fmla="*/ 34 h 60"/>
                  <a:gd name="T64" fmla="*/ 8 w 65"/>
                  <a:gd name="T65" fmla="*/ 33 h 60"/>
                  <a:gd name="T66" fmla="*/ 7 w 65"/>
                  <a:gd name="T67" fmla="*/ 31 h 60"/>
                  <a:gd name="T68" fmla="*/ 5 w 65"/>
                  <a:gd name="T69" fmla="*/ 20 h 60"/>
                  <a:gd name="T70" fmla="*/ 1 w 65"/>
                  <a:gd name="T71" fmla="*/ 8 h 60"/>
                  <a:gd name="T72" fmla="*/ 13 w 65"/>
                  <a:gd name="T73" fmla="*/ 6 h 60"/>
                  <a:gd name="T74" fmla="*/ 16 w 65"/>
                  <a:gd name="T75" fmla="*/ 4 h 60"/>
                  <a:gd name="T76" fmla="*/ 18 w 65"/>
                  <a:gd name="T77" fmla="*/ 4 h 60"/>
                  <a:gd name="T78" fmla="*/ 19 w 65"/>
                  <a:gd name="T79" fmla="*/ 3 h 60"/>
                  <a:gd name="T80" fmla="*/ 19 w 65"/>
                  <a:gd name="T81" fmla="*/ 4 h 60"/>
                  <a:gd name="T82" fmla="*/ 20 w 65"/>
                  <a:gd name="T83" fmla="*/ 4 h 60"/>
                  <a:gd name="T84" fmla="*/ 20 w 65"/>
                  <a:gd name="T85" fmla="*/ 5 h 60"/>
                  <a:gd name="T86" fmla="*/ 20 w 65"/>
                  <a:gd name="T87" fmla="*/ 4 h 60"/>
                  <a:gd name="T88" fmla="*/ 21 w 65"/>
                  <a:gd name="T89" fmla="*/ 4 h 60"/>
                  <a:gd name="T90" fmla="*/ 22 w 65"/>
                  <a:gd name="T91" fmla="*/ 4 h 60"/>
                  <a:gd name="T92" fmla="*/ 23 w 65"/>
                  <a:gd name="T93" fmla="*/ 3 h 60"/>
                  <a:gd name="T94" fmla="*/ 23 w 65"/>
                  <a:gd name="T95" fmla="*/ 3 h 60"/>
                  <a:gd name="T96" fmla="*/ 24 w 65"/>
                  <a:gd name="T97" fmla="*/ 3 h 60"/>
                  <a:gd name="T98" fmla="*/ 25 w 65"/>
                  <a:gd name="T99" fmla="*/ 3 h 60"/>
                  <a:gd name="T100" fmla="*/ 27 w 65"/>
                  <a:gd name="T101" fmla="*/ 3 h 60"/>
                  <a:gd name="T102" fmla="*/ 28 w 65"/>
                  <a:gd name="T103" fmla="*/ 2 h 60"/>
                  <a:gd name="T104" fmla="*/ 32 w 65"/>
                  <a:gd name="T105" fmla="*/ 1 h 60"/>
                  <a:gd name="T106" fmla="*/ 40 w 65"/>
                  <a:gd name="T107" fmla="*/ 0 h 60"/>
                  <a:gd name="T108" fmla="*/ 48 w 65"/>
                  <a:gd name="T10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60">
                    <a:moveTo>
                      <a:pt x="55" y="1"/>
                    </a:moveTo>
                    <a:lnTo>
                      <a:pt x="55" y="1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4" y="39"/>
                    </a:lnTo>
                    <a:lnTo>
                      <a:pt x="60" y="39"/>
                    </a:lnTo>
                    <a:lnTo>
                      <a:pt x="58" y="38"/>
                    </a:lnTo>
                    <a:lnTo>
                      <a:pt x="56" y="39"/>
                    </a:lnTo>
                    <a:lnTo>
                      <a:pt x="52" y="38"/>
                    </a:lnTo>
                    <a:lnTo>
                      <a:pt x="49" y="39"/>
                    </a:lnTo>
                    <a:lnTo>
                      <a:pt x="48" y="40"/>
                    </a:lnTo>
                    <a:lnTo>
                      <a:pt x="46" y="43"/>
                    </a:lnTo>
                    <a:lnTo>
                      <a:pt x="40" y="44"/>
                    </a:lnTo>
                    <a:lnTo>
                      <a:pt x="40" y="47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3" y="46"/>
                    </a:lnTo>
                    <a:lnTo>
                      <a:pt x="32" y="47"/>
                    </a:lnTo>
                    <a:lnTo>
                      <a:pt x="33" y="49"/>
                    </a:lnTo>
                    <a:lnTo>
                      <a:pt x="33" y="52"/>
                    </a:lnTo>
                    <a:lnTo>
                      <a:pt x="30" y="55"/>
                    </a:lnTo>
                    <a:lnTo>
                      <a:pt x="30" y="59"/>
                    </a:lnTo>
                    <a:lnTo>
                      <a:pt x="19" y="58"/>
                    </a:lnTo>
                    <a:lnTo>
                      <a:pt x="22" y="56"/>
                    </a:lnTo>
                    <a:lnTo>
                      <a:pt x="21" y="55"/>
                    </a:lnTo>
                    <a:lnTo>
                      <a:pt x="17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3" y="59"/>
                    </a:lnTo>
                    <a:lnTo>
                      <a:pt x="10" y="59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2" y="57"/>
                    </a:lnTo>
                    <a:lnTo>
                      <a:pt x="5" y="54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IQ-D094_2"/>
              <p:cNvSpPr>
                <a:spLocks/>
              </p:cNvSpPr>
              <p:nvPr/>
            </p:nvSpPr>
            <p:spPr bwMode="auto">
              <a:xfrm>
                <a:off x="4688523" y="3375660"/>
                <a:ext cx="487680" cy="327660"/>
              </a:xfrm>
              <a:custGeom>
                <a:avLst/>
                <a:gdLst>
                  <a:gd name="T0" fmla="*/ 12 w 64"/>
                  <a:gd name="T1" fmla="*/ 0 h 43"/>
                  <a:gd name="T2" fmla="*/ 22 w 64"/>
                  <a:gd name="T3" fmla="*/ 1 h 43"/>
                  <a:gd name="T4" fmla="*/ 30 w 64"/>
                  <a:gd name="T5" fmla="*/ 3 h 43"/>
                  <a:gd name="T6" fmla="*/ 35 w 64"/>
                  <a:gd name="T7" fmla="*/ 7 h 43"/>
                  <a:gd name="T8" fmla="*/ 45 w 64"/>
                  <a:gd name="T9" fmla="*/ 10 h 43"/>
                  <a:gd name="T10" fmla="*/ 47 w 64"/>
                  <a:gd name="T11" fmla="*/ 16 h 43"/>
                  <a:gd name="T12" fmla="*/ 57 w 64"/>
                  <a:gd name="T13" fmla="*/ 18 h 43"/>
                  <a:gd name="T14" fmla="*/ 63 w 64"/>
                  <a:gd name="T15" fmla="*/ 25 h 43"/>
                  <a:gd name="T16" fmla="*/ 62 w 64"/>
                  <a:gd name="T17" fmla="*/ 36 h 43"/>
                  <a:gd name="T18" fmla="*/ 56 w 64"/>
                  <a:gd name="T19" fmla="*/ 36 h 43"/>
                  <a:gd name="T20" fmla="*/ 51 w 64"/>
                  <a:gd name="T21" fmla="*/ 36 h 43"/>
                  <a:gd name="T22" fmla="*/ 47 w 64"/>
                  <a:gd name="T23" fmla="*/ 36 h 43"/>
                  <a:gd name="T24" fmla="*/ 42 w 64"/>
                  <a:gd name="T25" fmla="*/ 36 h 43"/>
                  <a:gd name="T26" fmla="*/ 39 w 64"/>
                  <a:gd name="T27" fmla="*/ 36 h 43"/>
                  <a:gd name="T28" fmla="*/ 36 w 64"/>
                  <a:gd name="T29" fmla="*/ 38 h 43"/>
                  <a:gd name="T30" fmla="*/ 36 w 64"/>
                  <a:gd name="T31" fmla="*/ 38 h 43"/>
                  <a:gd name="T32" fmla="*/ 34 w 64"/>
                  <a:gd name="T33" fmla="*/ 39 h 43"/>
                  <a:gd name="T34" fmla="*/ 33 w 64"/>
                  <a:gd name="T35" fmla="*/ 39 h 43"/>
                  <a:gd name="T36" fmla="*/ 33 w 64"/>
                  <a:gd name="T37" fmla="*/ 39 h 43"/>
                  <a:gd name="T38" fmla="*/ 32 w 64"/>
                  <a:gd name="T39" fmla="*/ 39 h 43"/>
                  <a:gd name="T40" fmla="*/ 32 w 64"/>
                  <a:gd name="T41" fmla="*/ 39 h 43"/>
                  <a:gd name="T42" fmla="*/ 31 w 64"/>
                  <a:gd name="T43" fmla="*/ 39 h 43"/>
                  <a:gd name="T44" fmla="*/ 31 w 64"/>
                  <a:gd name="T45" fmla="*/ 39 h 43"/>
                  <a:gd name="T46" fmla="*/ 30 w 64"/>
                  <a:gd name="T47" fmla="*/ 39 h 43"/>
                  <a:gd name="T48" fmla="*/ 30 w 64"/>
                  <a:gd name="T49" fmla="*/ 40 h 43"/>
                  <a:gd name="T50" fmla="*/ 29 w 64"/>
                  <a:gd name="T51" fmla="*/ 40 h 43"/>
                  <a:gd name="T52" fmla="*/ 29 w 64"/>
                  <a:gd name="T53" fmla="*/ 40 h 43"/>
                  <a:gd name="T54" fmla="*/ 28 w 64"/>
                  <a:gd name="T55" fmla="*/ 40 h 43"/>
                  <a:gd name="T56" fmla="*/ 28 w 64"/>
                  <a:gd name="T57" fmla="*/ 40 h 43"/>
                  <a:gd name="T58" fmla="*/ 28 w 64"/>
                  <a:gd name="T59" fmla="*/ 41 h 43"/>
                  <a:gd name="T60" fmla="*/ 28 w 64"/>
                  <a:gd name="T61" fmla="*/ 41 h 43"/>
                  <a:gd name="T62" fmla="*/ 27 w 64"/>
                  <a:gd name="T63" fmla="*/ 40 h 43"/>
                  <a:gd name="T64" fmla="*/ 27 w 64"/>
                  <a:gd name="T65" fmla="*/ 40 h 43"/>
                  <a:gd name="T66" fmla="*/ 27 w 64"/>
                  <a:gd name="T67" fmla="*/ 39 h 43"/>
                  <a:gd name="T68" fmla="*/ 27 w 64"/>
                  <a:gd name="T69" fmla="*/ 39 h 43"/>
                  <a:gd name="T70" fmla="*/ 26 w 64"/>
                  <a:gd name="T71" fmla="*/ 40 h 43"/>
                  <a:gd name="T72" fmla="*/ 25 w 64"/>
                  <a:gd name="T73" fmla="*/ 40 h 43"/>
                  <a:gd name="T74" fmla="*/ 25 w 64"/>
                  <a:gd name="T75" fmla="*/ 40 h 43"/>
                  <a:gd name="T76" fmla="*/ 24 w 64"/>
                  <a:gd name="T77" fmla="*/ 40 h 43"/>
                  <a:gd name="T78" fmla="*/ 21 w 64"/>
                  <a:gd name="T79" fmla="*/ 42 h 43"/>
                  <a:gd name="T80" fmla="*/ 11 w 64"/>
                  <a:gd name="T81" fmla="*/ 42 h 43"/>
                  <a:gd name="T82" fmla="*/ 8 w 64"/>
                  <a:gd name="T83" fmla="*/ 38 h 43"/>
                  <a:gd name="T84" fmla="*/ 6 w 64"/>
                  <a:gd name="T85" fmla="*/ 34 h 43"/>
                  <a:gd name="T86" fmla="*/ 6 w 64"/>
                  <a:gd name="T87" fmla="*/ 32 h 43"/>
                  <a:gd name="T88" fmla="*/ 8 w 64"/>
                  <a:gd name="T89" fmla="*/ 31 h 43"/>
                  <a:gd name="T90" fmla="*/ 6 w 64"/>
                  <a:gd name="T91" fmla="*/ 31 h 43"/>
                  <a:gd name="T92" fmla="*/ 1 w 64"/>
                  <a:gd name="T93" fmla="*/ 30 h 43"/>
                  <a:gd name="T94" fmla="*/ 1 w 64"/>
                  <a:gd name="T95" fmla="*/ 27 h 43"/>
                  <a:gd name="T96" fmla="*/ 5 w 64"/>
                  <a:gd name="T97" fmla="*/ 22 h 43"/>
                  <a:gd name="T98" fmla="*/ 8 w 64"/>
                  <a:gd name="T99" fmla="*/ 11 h 43"/>
                  <a:gd name="T100" fmla="*/ 6 w 64"/>
                  <a:gd name="T101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43">
                    <a:moveTo>
                      <a:pt x="6" y="0"/>
                    </a:moveTo>
                    <a:lnTo>
                      <a:pt x="11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7" y="18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3" y="25"/>
                    </a:lnTo>
                    <a:lnTo>
                      <a:pt x="64" y="34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58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1" y="42"/>
                    </a:lnTo>
                    <a:lnTo>
                      <a:pt x="19" y="43"/>
                    </a:lnTo>
                    <a:lnTo>
                      <a:pt x="15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IQ-D020_2"/>
              <p:cNvSpPr>
                <a:spLocks/>
              </p:cNvSpPr>
              <p:nvPr/>
            </p:nvSpPr>
            <p:spPr bwMode="auto">
              <a:xfrm>
                <a:off x="4299903" y="3406140"/>
                <a:ext cx="502920" cy="502920"/>
              </a:xfrm>
              <a:custGeom>
                <a:avLst/>
                <a:gdLst>
                  <a:gd name="T0" fmla="*/ 25 w 66"/>
                  <a:gd name="T1" fmla="*/ 0 h 66"/>
                  <a:gd name="T2" fmla="*/ 29 w 66"/>
                  <a:gd name="T3" fmla="*/ 3 h 66"/>
                  <a:gd name="T4" fmla="*/ 32 w 66"/>
                  <a:gd name="T5" fmla="*/ 3 h 66"/>
                  <a:gd name="T6" fmla="*/ 31 w 66"/>
                  <a:gd name="T7" fmla="*/ 4 h 66"/>
                  <a:gd name="T8" fmla="*/ 30 w 66"/>
                  <a:gd name="T9" fmla="*/ 7 h 66"/>
                  <a:gd name="T10" fmla="*/ 29 w 66"/>
                  <a:gd name="T11" fmla="*/ 9 h 66"/>
                  <a:gd name="T12" fmla="*/ 29 w 66"/>
                  <a:gd name="T13" fmla="*/ 9 h 66"/>
                  <a:gd name="T14" fmla="*/ 31 w 66"/>
                  <a:gd name="T15" fmla="*/ 11 h 66"/>
                  <a:gd name="T16" fmla="*/ 35 w 66"/>
                  <a:gd name="T17" fmla="*/ 14 h 66"/>
                  <a:gd name="T18" fmla="*/ 40 w 66"/>
                  <a:gd name="T19" fmla="*/ 18 h 66"/>
                  <a:gd name="T20" fmla="*/ 42 w 66"/>
                  <a:gd name="T21" fmla="*/ 19 h 66"/>
                  <a:gd name="T22" fmla="*/ 43 w 66"/>
                  <a:gd name="T23" fmla="*/ 22 h 66"/>
                  <a:gd name="T24" fmla="*/ 43 w 66"/>
                  <a:gd name="T25" fmla="*/ 23 h 66"/>
                  <a:gd name="T26" fmla="*/ 49 w 66"/>
                  <a:gd name="T27" fmla="*/ 24 h 66"/>
                  <a:gd name="T28" fmla="*/ 52 w 66"/>
                  <a:gd name="T29" fmla="*/ 26 h 66"/>
                  <a:gd name="T30" fmla="*/ 57 w 66"/>
                  <a:gd name="T31" fmla="*/ 27 h 66"/>
                  <a:gd name="T32" fmla="*/ 58 w 66"/>
                  <a:gd name="T33" fmla="*/ 27 h 66"/>
                  <a:gd name="T34" fmla="*/ 59 w 66"/>
                  <a:gd name="T35" fmla="*/ 27 h 66"/>
                  <a:gd name="T36" fmla="*/ 57 w 66"/>
                  <a:gd name="T37" fmla="*/ 28 h 66"/>
                  <a:gd name="T38" fmla="*/ 56 w 66"/>
                  <a:gd name="T39" fmla="*/ 29 h 66"/>
                  <a:gd name="T40" fmla="*/ 57 w 66"/>
                  <a:gd name="T41" fmla="*/ 30 h 66"/>
                  <a:gd name="T42" fmla="*/ 59 w 66"/>
                  <a:gd name="T43" fmla="*/ 33 h 66"/>
                  <a:gd name="T44" fmla="*/ 60 w 66"/>
                  <a:gd name="T45" fmla="*/ 36 h 66"/>
                  <a:gd name="T46" fmla="*/ 60 w 66"/>
                  <a:gd name="T47" fmla="*/ 40 h 66"/>
                  <a:gd name="T48" fmla="*/ 61 w 66"/>
                  <a:gd name="T49" fmla="*/ 45 h 66"/>
                  <a:gd name="T50" fmla="*/ 64 w 66"/>
                  <a:gd name="T51" fmla="*/ 51 h 66"/>
                  <a:gd name="T52" fmla="*/ 65 w 66"/>
                  <a:gd name="T53" fmla="*/ 56 h 66"/>
                  <a:gd name="T54" fmla="*/ 66 w 66"/>
                  <a:gd name="T55" fmla="*/ 60 h 66"/>
                  <a:gd name="T56" fmla="*/ 66 w 66"/>
                  <a:gd name="T57" fmla="*/ 63 h 66"/>
                  <a:gd name="T58" fmla="*/ 66 w 66"/>
                  <a:gd name="T59" fmla="*/ 64 h 66"/>
                  <a:gd name="T60" fmla="*/ 65 w 66"/>
                  <a:gd name="T61" fmla="*/ 65 h 66"/>
                  <a:gd name="T62" fmla="*/ 62 w 66"/>
                  <a:gd name="T63" fmla="*/ 66 h 66"/>
                  <a:gd name="T64" fmla="*/ 59 w 66"/>
                  <a:gd name="T65" fmla="*/ 65 h 66"/>
                  <a:gd name="T66" fmla="*/ 53 w 66"/>
                  <a:gd name="T67" fmla="*/ 63 h 66"/>
                  <a:gd name="T68" fmla="*/ 48 w 66"/>
                  <a:gd name="T69" fmla="*/ 62 h 66"/>
                  <a:gd name="T70" fmla="*/ 43 w 66"/>
                  <a:gd name="T71" fmla="*/ 60 h 66"/>
                  <a:gd name="T72" fmla="*/ 39 w 66"/>
                  <a:gd name="T73" fmla="*/ 60 h 66"/>
                  <a:gd name="T74" fmla="*/ 36 w 66"/>
                  <a:gd name="T75" fmla="*/ 59 h 66"/>
                  <a:gd name="T76" fmla="*/ 31 w 66"/>
                  <a:gd name="T77" fmla="*/ 59 h 66"/>
                  <a:gd name="T78" fmla="*/ 25 w 66"/>
                  <a:gd name="T79" fmla="*/ 58 h 66"/>
                  <a:gd name="T80" fmla="*/ 23 w 66"/>
                  <a:gd name="T81" fmla="*/ 57 h 66"/>
                  <a:gd name="T82" fmla="*/ 17 w 66"/>
                  <a:gd name="T83" fmla="*/ 57 h 66"/>
                  <a:gd name="T84" fmla="*/ 15 w 66"/>
                  <a:gd name="T85" fmla="*/ 58 h 66"/>
                  <a:gd name="T86" fmla="*/ 14 w 66"/>
                  <a:gd name="T87" fmla="*/ 56 h 66"/>
                  <a:gd name="T88" fmla="*/ 12 w 66"/>
                  <a:gd name="T89" fmla="*/ 52 h 66"/>
                  <a:gd name="T90" fmla="*/ 11 w 66"/>
                  <a:gd name="T91" fmla="*/ 46 h 66"/>
                  <a:gd name="T92" fmla="*/ 9 w 66"/>
                  <a:gd name="T93" fmla="*/ 42 h 66"/>
                  <a:gd name="T94" fmla="*/ 7 w 66"/>
                  <a:gd name="T95" fmla="*/ 39 h 66"/>
                  <a:gd name="T96" fmla="*/ 4 w 66"/>
                  <a:gd name="T97" fmla="*/ 35 h 66"/>
                  <a:gd name="T98" fmla="*/ 2 w 66"/>
                  <a:gd name="T99" fmla="*/ 25 h 66"/>
                  <a:gd name="T100" fmla="*/ 7 w 66"/>
                  <a:gd name="T101" fmla="*/ 24 h 66"/>
                  <a:gd name="T102" fmla="*/ 11 w 66"/>
                  <a:gd name="T103" fmla="*/ 19 h 66"/>
                  <a:gd name="T104" fmla="*/ 13 w 66"/>
                  <a:gd name="T105" fmla="*/ 16 h 66"/>
                  <a:gd name="T106" fmla="*/ 17 w 66"/>
                  <a:gd name="T107" fmla="*/ 13 h 66"/>
                  <a:gd name="T108" fmla="*/ 19 w 66"/>
                  <a:gd name="T109" fmla="*/ 9 h 66"/>
                  <a:gd name="T110" fmla="*/ 21 w 66"/>
                  <a:gd name="T111" fmla="*/ 6 h 66"/>
                  <a:gd name="T112" fmla="*/ 22 w 66"/>
                  <a:gd name="T1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66">
                    <a:moveTo>
                      <a:pt x="22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9" y="16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9" y="24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58" y="32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60" y="36"/>
                    </a:lnTo>
                    <a:lnTo>
                      <a:pt x="61" y="38"/>
                    </a:lnTo>
                    <a:lnTo>
                      <a:pt x="60" y="40"/>
                    </a:lnTo>
                    <a:lnTo>
                      <a:pt x="59" y="42"/>
                    </a:lnTo>
                    <a:lnTo>
                      <a:pt x="61" y="45"/>
                    </a:lnTo>
                    <a:lnTo>
                      <a:pt x="62" y="48"/>
                    </a:lnTo>
                    <a:lnTo>
                      <a:pt x="64" y="51"/>
                    </a:lnTo>
                    <a:lnTo>
                      <a:pt x="64" y="52"/>
                    </a:lnTo>
                    <a:lnTo>
                      <a:pt x="65" y="56"/>
                    </a:lnTo>
                    <a:lnTo>
                      <a:pt x="65" y="59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5" y="64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59" y="65"/>
                    </a:lnTo>
                    <a:lnTo>
                      <a:pt x="56" y="64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48" y="62"/>
                    </a:lnTo>
                    <a:lnTo>
                      <a:pt x="45" y="61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4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1" y="46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IQ-D021_2"/>
              <p:cNvSpPr>
                <a:spLocks/>
              </p:cNvSpPr>
              <p:nvPr/>
            </p:nvSpPr>
            <p:spPr bwMode="auto">
              <a:xfrm>
                <a:off x="3957003" y="3375660"/>
                <a:ext cx="510540" cy="457200"/>
              </a:xfrm>
              <a:custGeom>
                <a:avLst/>
                <a:gdLst>
                  <a:gd name="T0" fmla="*/ 64 w 67"/>
                  <a:gd name="T1" fmla="*/ 1 h 60"/>
                  <a:gd name="T2" fmla="*/ 66 w 67"/>
                  <a:gd name="T3" fmla="*/ 10 h 60"/>
                  <a:gd name="T4" fmla="*/ 62 w 67"/>
                  <a:gd name="T5" fmla="*/ 17 h 60"/>
                  <a:gd name="T6" fmla="*/ 56 w 67"/>
                  <a:gd name="T7" fmla="*/ 23 h 60"/>
                  <a:gd name="T8" fmla="*/ 47 w 67"/>
                  <a:gd name="T9" fmla="*/ 29 h 60"/>
                  <a:gd name="T10" fmla="*/ 52 w 67"/>
                  <a:gd name="T11" fmla="*/ 43 h 60"/>
                  <a:gd name="T12" fmla="*/ 56 w 67"/>
                  <a:gd name="T13" fmla="*/ 50 h 60"/>
                  <a:gd name="T14" fmla="*/ 44 w 67"/>
                  <a:gd name="T15" fmla="*/ 51 h 60"/>
                  <a:gd name="T16" fmla="*/ 36 w 67"/>
                  <a:gd name="T17" fmla="*/ 47 h 60"/>
                  <a:gd name="T18" fmla="*/ 21 w 67"/>
                  <a:gd name="T19" fmla="*/ 56 h 60"/>
                  <a:gd name="T20" fmla="*/ 14 w 67"/>
                  <a:gd name="T21" fmla="*/ 53 h 60"/>
                  <a:gd name="T22" fmla="*/ 8 w 67"/>
                  <a:gd name="T23" fmla="*/ 46 h 60"/>
                  <a:gd name="T24" fmla="*/ 1 w 67"/>
                  <a:gd name="T25" fmla="*/ 38 h 60"/>
                  <a:gd name="T26" fmla="*/ 1 w 67"/>
                  <a:gd name="T27" fmla="*/ 34 h 60"/>
                  <a:gd name="T28" fmla="*/ 6 w 67"/>
                  <a:gd name="T29" fmla="*/ 32 h 60"/>
                  <a:gd name="T30" fmla="*/ 7 w 67"/>
                  <a:gd name="T31" fmla="*/ 31 h 60"/>
                  <a:gd name="T32" fmla="*/ 4 w 67"/>
                  <a:gd name="T33" fmla="*/ 29 h 60"/>
                  <a:gd name="T34" fmla="*/ 4 w 67"/>
                  <a:gd name="T35" fmla="*/ 27 h 60"/>
                  <a:gd name="T36" fmla="*/ 5 w 67"/>
                  <a:gd name="T37" fmla="*/ 27 h 60"/>
                  <a:gd name="T38" fmla="*/ 6 w 67"/>
                  <a:gd name="T39" fmla="*/ 27 h 60"/>
                  <a:gd name="T40" fmla="*/ 7 w 67"/>
                  <a:gd name="T41" fmla="*/ 26 h 60"/>
                  <a:gd name="T42" fmla="*/ 8 w 67"/>
                  <a:gd name="T43" fmla="*/ 24 h 60"/>
                  <a:gd name="T44" fmla="*/ 9 w 67"/>
                  <a:gd name="T45" fmla="*/ 24 h 60"/>
                  <a:gd name="T46" fmla="*/ 12 w 67"/>
                  <a:gd name="T47" fmla="*/ 26 h 60"/>
                  <a:gd name="T48" fmla="*/ 12 w 67"/>
                  <a:gd name="T49" fmla="*/ 26 h 60"/>
                  <a:gd name="T50" fmla="*/ 15 w 67"/>
                  <a:gd name="T51" fmla="*/ 28 h 60"/>
                  <a:gd name="T52" fmla="*/ 16 w 67"/>
                  <a:gd name="T53" fmla="*/ 28 h 60"/>
                  <a:gd name="T54" fmla="*/ 20 w 67"/>
                  <a:gd name="T55" fmla="*/ 25 h 60"/>
                  <a:gd name="T56" fmla="*/ 23 w 67"/>
                  <a:gd name="T57" fmla="*/ 24 h 60"/>
                  <a:gd name="T58" fmla="*/ 24 w 67"/>
                  <a:gd name="T59" fmla="*/ 24 h 60"/>
                  <a:gd name="T60" fmla="*/ 24 w 67"/>
                  <a:gd name="T61" fmla="*/ 24 h 60"/>
                  <a:gd name="T62" fmla="*/ 25 w 67"/>
                  <a:gd name="T63" fmla="*/ 24 h 60"/>
                  <a:gd name="T64" fmla="*/ 25 w 67"/>
                  <a:gd name="T65" fmla="*/ 23 h 60"/>
                  <a:gd name="T66" fmla="*/ 25 w 67"/>
                  <a:gd name="T67" fmla="*/ 22 h 60"/>
                  <a:gd name="T68" fmla="*/ 25 w 67"/>
                  <a:gd name="T69" fmla="*/ 22 h 60"/>
                  <a:gd name="T70" fmla="*/ 25 w 67"/>
                  <a:gd name="T71" fmla="*/ 21 h 60"/>
                  <a:gd name="T72" fmla="*/ 25 w 67"/>
                  <a:gd name="T73" fmla="*/ 20 h 60"/>
                  <a:gd name="T74" fmla="*/ 24 w 67"/>
                  <a:gd name="T75" fmla="*/ 20 h 60"/>
                  <a:gd name="T76" fmla="*/ 24 w 67"/>
                  <a:gd name="T77" fmla="*/ 21 h 60"/>
                  <a:gd name="T78" fmla="*/ 23 w 67"/>
                  <a:gd name="T79" fmla="*/ 21 h 60"/>
                  <a:gd name="T80" fmla="*/ 23 w 67"/>
                  <a:gd name="T81" fmla="*/ 20 h 60"/>
                  <a:gd name="T82" fmla="*/ 23 w 67"/>
                  <a:gd name="T83" fmla="*/ 20 h 60"/>
                  <a:gd name="T84" fmla="*/ 23 w 67"/>
                  <a:gd name="T85" fmla="*/ 19 h 60"/>
                  <a:gd name="T86" fmla="*/ 24 w 67"/>
                  <a:gd name="T87" fmla="*/ 19 h 60"/>
                  <a:gd name="T88" fmla="*/ 23 w 67"/>
                  <a:gd name="T89" fmla="*/ 18 h 60"/>
                  <a:gd name="T90" fmla="*/ 22 w 67"/>
                  <a:gd name="T91" fmla="*/ 18 h 60"/>
                  <a:gd name="T92" fmla="*/ 22 w 67"/>
                  <a:gd name="T93" fmla="*/ 18 h 60"/>
                  <a:gd name="T94" fmla="*/ 22 w 67"/>
                  <a:gd name="T95" fmla="*/ 17 h 60"/>
                  <a:gd name="T96" fmla="*/ 22 w 67"/>
                  <a:gd name="T97" fmla="*/ 17 h 60"/>
                  <a:gd name="T98" fmla="*/ 23 w 67"/>
                  <a:gd name="T99" fmla="*/ 16 h 60"/>
                  <a:gd name="T100" fmla="*/ 23 w 67"/>
                  <a:gd name="T101" fmla="*/ 16 h 60"/>
                  <a:gd name="T102" fmla="*/ 24 w 67"/>
                  <a:gd name="T103" fmla="*/ 16 h 60"/>
                  <a:gd name="T104" fmla="*/ 24 w 67"/>
                  <a:gd name="T105" fmla="*/ 16 h 60"/>
                  <a:gd name="T106" fmla="*/ 25 w 67"/>
                  <a:gd name="T107" fmla="*/ 16 h 60"/>
                  <a:gd name="T108" fmla="*/ 28 w 67"/>
                  <a:gd name="T109" fmla="*/ 18 h 60"/>
                  <a:gd name="T110" fmla="*/ 33 w 67"/>
                  <a:gd name="T111" fmla="*/ 14 h 60"/>
                  <a:gd name="T112" fmla="*/ 36 w 67"/>
                  <a:gd name="T113" fmla="*/ 14 h 60"/>
                  <a:gd name="T114" fmla="*/ 40 w 67"/>
                  <a:gd name="T115" fmla="*/ 12 h 60"/>
                  <a:gd name="T116" fmla="*/ 44 w 67"/>
                  <a:gd name="T117" fmla="*/ 8 h 60"/>
                  <a:gd name="T118" fmla="*/ 48 w 67"/>
                  <a:gd name="T119" fmla="*/ 5 h 60"/>
                  <a:gd name="T120" fmla="*/ 52 w 67"/>
                  <a:gd name="T121" fmla="*/ 3 h 60"/>
                  <a:gd name="T122" fmla="*/ 59 w 67"/>
                  <a:gd name="T1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60">
                    <a:moveTo>
                      <a:pt x="59" y="0"/>
                    </a:move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4" y="13"/>
                    </a:lnTo>
                    <a:lnTo>
                      <a:pt x="63" y="15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0"/>
                    </a:lnTo>
                    <a:lnTo>
                      <a:pt x="57" y="22"/>
                    </a:lnTo>
                    <a:lnTo>
                      <a:pt x="56" y="23"/>
                    </a:lnTo>
                    <a:lnTo>
                      <a:pt x="52" y="23"/>
                    </a:lnTo>
                    <a:lnTo>
                      <a:pt x="52" y="28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50"/>
                    </a:lnTo>
                    <a:lnTo>
                      <a:pt x="54" y="51"/>
                    </a:lnTo>
                    <a:lnTo>
                      <a:pt x="50" y="52"/>
                    </a:lnTo>
                    <a:lnTo>
                      <a:pt x="47" y="51"/>
                    </a:lnTo>
                    <a:lnTo>
                      <a:pt x="44" y="51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8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IQ-D034_2"/>
              <p:cNvSpPr>
                <a:spLocks/>
              </p:cNvSpPr>
              <p:nvPr/>
            </p:nvSpPr>
            <p:spPr bwMode="auto">
              <a:xfrm>
                <a:off x="3865563" y="3314700"/>
                <a:ext cx="541020" cy="274320"/>
              </a:xfrm>
              <a:custGeom>
                <a:avLst/>
                <a:gdLst>
                  <a:gd name="T0" fmla="*/ 69 w 71"/>
                  <a:gd name="T1" fmla="*/ 9 h 36"/>
                  <a:gd name="T2" fmla="*/ 63 w 71"/>
                  <a:gd name="T3" fmla="*/ 12 h 36"/>
                  <a:gd name="T4" fmla="*/ 60 w 71"/>
                  <a:gd name="T5" fmla="*/ 14 h 36"/>
                  <a:gd name="T6" fmla="*/ 54 w 71"/>
                  <a:gd name="T7" fmla="*/ 17 h 36"/>
                  <a:gd name="T8" fmla="*/ 51 w 71"/>
                  <a:gd name="T9" fmla="*/ 21 h 36"/>
                  <a:gd name="T10" fmla="*/ 47 w 71"/>
                  <a:gd name="T11" fmla="*/ 22 h 36"/>
                  <a:gd name="T12" fmla="*/ 43 w 71"/>
                  <a:gd name="T13" fmla="*/ 24 h 36"/>
                  <a:gd name="T14" fmla="*/ 39 w 71"/>
                  <a:gd name="T15" fmla="*/ 27 h 36"/>
                  <a:gd name="T16" fmla="*/ 36 w 71"/>
                  <a:gd name="T17" fmla="*/ 24 h 36"/>
                  <a:gd name="T18" fmla="*/ 36 w 71"/>
                  <a:gd name="T19" fmla="*/ 24 h 36"/>
                  <a:gd name="T20" fmla="*/ 36 w 71"/>
                  <a:gd name="T21" fmla="*/ 24 h 36"/>
                  <a:gd name="T22" fmla="*/ 35 w 71"/>
                  <a:gd name="T23" fmla="*/ 24 h 36"/>
                  <a:gd name="T24" fmla="*/ 35 w 71"/>
                  <a:gd name="T25" fmla="*/ 24 h 36"/>
                  <a:gd name="T26" fmla="*/ 34 w 71"/>
                  <a:gd name="T27" fmla="*/ 25 h 36"/>
                  <a:gd name="T28" fmla="*/ 34 w 71"/>
                  <a:gd name="T29" fmla="*/ 25 h 36"/>
                  <a:gd name="T30" fmla="*/ 34 w 71"/>
                  <a:gd name="T31" fmla="*/ 26 h 36"/>
                  <a:gd name="T32" fmla="*/ 34 w 71"/>
                  <a:gd name="T33" fmla="*/ 26 h 36"/>
                  <a:gd name="T34" fmla="*/ 35 w 71"/>
                  <a:gd name="T35" fmla="*/ 27 h 36"/>
                  <a:gd name="T36" fmla="*/ 36 w 71"/>
                  <a:gd name="T37" fmla="*/ 27 h 36"/>
                  <a:gd name="T38" fmla="*/ 35 w 71"/>
                  <a:gd name="T39" fmla="*/ 28 h 36"/>
                  <a:gd name="T40" fmla="*/ 35 w 71"/>
                  <a:gd name="T41" fmla="*/ 28 h 36"/>
                  <a:gd name="T42" fmla="*/ 35 w 71"/>
                  <a:gd name="T43" fmla="*/ 28 h 36"/>
                  <a:gd name="T44" fmla="*/ 35 w 71"/>
                  <a:gd name="T45" fmla="*/ 29 h 36"/>
                  <a:gd name="T46" fmla="*/ 36 w 71"/>
                  <a:gd name="T47" fmla="*/ 29 h 36"/>
                  <a:gd name="T48" fmla="*/ 36 w 71"/>
                  <a:gd name="T49" fmla="*/ 28 h 36"/>
                  <a:gd name="T50" fmla="*/ 37 w 71"/>
                  <a:gd name="T51" fmla="*/ 29 h 36"/>
                  <a:gd name="T52" fmla="*/ 37 w 71"/>
                  <a:gd name="T53" fmla="*/ 29 h 36"/>
                  <a:gd name="T54" fmla="*/ 37 w 71"/>
                  <a:gd name="T55" fmla="*/ 30 h 36"/>
                  <a:gd name="T56" fmla="*/ 37 w 71"/>
                  <a:gd name="T57" fmla="*/ 30 h 36"/>
                  <a:gd name="T58" fmla="*/ 37 w 71"/>
                  <a:gd name="T59" fmla="*/ 31 h 36"/>
                  <a:gd name="T60" fmla="*/ 37 w 71"/>
                  <a:gd name="T61" fmla="*/ 32 h 36"/>
                  <a:gd name="T62" fmla="*/ 36 w 71"/>
                  <a:gd name="T63" fmla="*/ 32 h 36"/>
                  <a:gd name="T64" fmla="*/ 36 w 71"/>
                  <a:gd name="T65" fmla="*/ 32 h 36"/>
                  <a:gd name="T66" fmla="*/ 35 w 71"/>
                  <a:gd name="T67" fmla="*/ 32 h 36"/>
                  <a:gd name="T68" fmla="*/ 31 w 71"/>
                  <a:gd name="T69" fmla="*/ 34 h 36"/>
                  <a:gd name="T70" fmla="*/ 27 w 71"/>
                  <a:gd name="T71" fmla="*/ 36 h 36"/>
                  <a:gd name="T72" fmla="*/ 26 w 71"/>
                  <a:gd name="T73" fmla="*/ 36 h 36"/>
                  <a:gd name="T74" fmla="*/ 24 w 71"/>
                  <a:gd name="T75" fmla="*/ 34 h 36"/>
                  <a:gd name="T76" fmla="*/ 23 w 71"/>
                  <a:gd name="T77" fmla="*/ 34 h 36"/>
                  <a:gd name="T78" fmla="*/ 20 w 71"/>
                  <a:gd name="T79" fmla="*/ 32 h 36"/>
                  <a:gd name="T80" fmla="*/ 17 w 71"/>
                  <a:gd name="T81" fmla="*/ 30 h 36"/>
                  <a:gd name="T82" fmla="*/ 12 w 71"/>
                  <a:gd name="T83" fmla="*/ 29 h 36"/>
                  <a:gd name="T84" fmla="*/ 11 w 71"/>
                  <a:gd name="T85" fmla="*/ 28 h 36"/>
                  <a:gd name="T86" fmla="*/ 10 w 71"/>
                  <a:gd name="T87" fmla="*/ 26 h 36"/>
                  <a:gd name="T88" fmla="*/ 10 w 71"/>
                  <a:gd name="T89" fmla="*/ 26 h 36"/>
                  <a:gd name="T90" fmla="*/ 4 w 71"/>
                  <a:gd name="T91" fmla="*/ 19 h 36"/>
                  <a:gd name="T92" fmla="*/ 0 w 71"/>
                  <a:gd name="T93" fmla="*/ 9 h 36"/>
                  <a:gd name="T94" fmla="*/ 4 w 71"/>
                  <a:gd name="T95" fmla="*/ 7 h 36"/>
                  <a:gd name="T96" fmla="*/ 12 w 71"/>
                  <a:gd name="T97" fmla="*/ 4 h 36"/>
                  <a:gd name="T98" fmla="*/ 18 w 71"/>
                  <a:gd name="T99" fmla="*/ 3 h 36"/>
                  <a:gd name="T100" fmla="*/ 39 w 71"/>
                  <a:gd name="T101" fmla="*/ 6 h 36"/>
                  <a:gd name="T102" fmla="*/ 54 w 71"/>
                  <a:gd name="T103" fmla="*/ 4 h 36"/>
                  <a:gd name="T104" fmla="*/ 64 w 71"/>
                  <a:gd name="T105" fmla="*/ 6 h 36"/>
                  <a:gd name="T106" fmla="*/ 69 w 71"/>
                  <a:gd name="T10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36">
                    <a:moveTo>
                      <a:pt x="69" y="7"/>
                    </a:moveTo>
                    <a:lnTo>
                      <a:pt x="70" y="8"/>
                    </a:lnTo>
                    <a:lnTo>
                      <a:pt x="71" y="8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7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39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IQ-D098_2"/>
              <p:cNvSpPr>
                <a:spLocks/>
              </p:cNvSpPr>
              <p:nvPr/>
            </p:nvSpPr>
            <p:spPr bwMode="auto">
              <a:xfrm>
                <a:off x="3796983" y="3512820"/>
                <a:ext cx="220980" cy="190500"/>
              </a:xfrm>
              <a:custGeom>
                <a:avLst/>
                <a:gdLst>
                  <a:gd name="T0" fmla="*/ 12 w 29"/>
                  <a:gd name="T1" fmla="*/ 24 h 25"/>
                  <a:gd name="T2" fmla="*/ 7 w 29"/>
                  <a:gd name="T3" fmla="*/ 22 h 25"/>
                  <a:gd name="T4" fmla="*/ 4 w 29"/>
                  <a:gd name="T5" fmla="*/ 18 h 25"/>
                  <a:gd name="T6" fmla="*/ 3 w 29"/>
                  <a:gd name="T7" fmla="*/ 14 h 25"/>
                  <a:gd name="T8" fmla="*/ 1 w 29"/>
                  <a:gd name="T9" fmla="*/ 11 h 25"/>
                  <a:gd name="T10" fmla="*/ 5 w 29"/>
                  <a:gd name="T11" fmla="*/ 4 h 25"/>
                  <a:gd name="T12" fmla="*/ 6 w 29"/>
                  <a:gd name="T13" fmla="*/ 6 h 25"/>
                  <a:gd name="T14" fmla="*/ 7 w 29"/>
                  <a:gd name="T15" fmla="*/ 5 h 25"/>
                  <a:gd name="T16" fmla="*/ 8 w 29"/>
                  <a:gd name="T17" fmla="*/ 4 h 25"/>
                  <a:gd name="T18" fmla="*/ 9 w 29"/>
                  <a:gd name="T19" fmla="*/ 3 h 25"/>
                  <a:gd name="T20" fmla="*/ 11 w 29"/>
                  <a:gd name="T21" fmla="*/ 2 h 25"/>
                  <a:gd name="T22" fmla="*/ 11 w 29"/>
                  <a:gd name="T23" fmla="*/ 2 h 25"/>
                  <a:gd name="T24" fmla="*/ 12 w 29"/>
                  <a:gd name="T25" fmla="*/ 2 h 25"/>
                  <a:gd name="T26" fmla="*/ 12 w 29"/>
                  <a:gd name="T27" fmla="*/ 3 h 25"/>
                  <a:gd name="T28" fmla="*/ 13 w 29"/>
                  <a:gd name="T29" fmla="*/ 3 h 25"/>
                  <a:gd name="T30" fmla="*/ 13 w 29"/>
                  <a:gd name="T31" fmla="*/ 2 h 25"/>
                  <a:gd name="T32" fmla="*/ 14 w 29"/>
                  <a:gd name="T33" fmla="*/ 1 h 25"/>
                  <a:gd name="T34" fmla="*/ 15 w 29"/>
                  <a:gd name="T35" fmla="*/ 1 h 25"/>
                  <a:gd name="T36" fmla="*/ 16 w 29"/>
                  <a:gd name="T37" fmla="*/ 0 h 25"/>
                  <a:gd name="T38" fmla="*/ 17 w 29"/>
                  <a:gd name="T39" fmla="*/ 0 h 25"/>
                  <a:gd name="T40" fmla="*/ 19 w 29"/>
                  <a:gd name="T41" fmla="*/ 0 h 25"/>
                  <a:gd name="T42" fmla="*/ 19 w 29"/>
                  <a:gd name="T43" fmla="*/ 0 h 25"/>
                  <a:gd name="T44" fmla="*/ 19 w 29"/>
                  <a:gd name="T45" fmla="*/ 0 h 25"/>
                  <a:gd name="T46" fmla="*/ 20 w 29"/>
                  <a:gd name="T47" fmla="*/ 2 h 25"/>
                  <a:gd name="T48" fmla="*/ 20 w 29"/>
                  <a:gd name="T49" fmla="*/ 2 h 25"/>
                  <a:gd name="T50" fmla="*/ 21 w 29"/>
                  <a:gd name="T51" fmla="*/ 3 h 25"/>
                  <a:gd name="T52" fmla="*/ 21 w 29"/>
                  <a:gd name="T53" fmla="*/ 3 h 25"/>
                  <a:gd name="T54" fmla="*/ 24 w 29"/>
                  <a:gd name="T55" fmla="*/ 4 h 25"/>
                  <a:gd name="T56" fmla="*/ 26 w 29"/>
                  <a:gd name="T57" fmla="*/ 4 h 25"/>
                  <a:gd name="T58" fmla="*/ 29 w 29"/>
                  <a:gd name="T59" fmla="*/ 5 h 25"/>
                  <a:gd name="T60" fmla="*/ 29 w 29"/>
                  <a:gd name="T61" fmla="*/ 6 h 25"/>
                  <a:gd name="T62" fmla="*/ 29 w 29"/>
                  <a:gd name="T63" fmla="*/ 6 h 25"/>
                  <a:gd name="T64" fmla="*/ 28 w 29"/>
                  <a:gd name="T65" fmla="*/ 7 h 25"/>
                  <a:gd name="T66" fmla="*/ 28 w 29"/>
                  <a:gd name="T67" fmla="*/ 8 h 25"/>
                  <a:gd name="T68" fmla="*/ 27 w 29"/>
                  <a:gd name="T69" fmla="*/ 9 h 25"/>
                  <a:gd name="T70" fmla="*/ 27 w 29"/>
                  <a:gd name="T71" fmla="*/ 9 h 25"/>
                  <a:gd name="T72" fmla="*/ 27 w 29"/>
                  <a:gd name="T73" fmla="*/ 9 h 25"/>
                  <a:gd name="T74" fmla="*/ 26 w 29"/>
                  <a:gd name="T75" fmla="*/ 9 h 25"/>
                  <a:gd name="T76" fmla="*/ 25 w 29"/>
                  <a:gd name="T77" fmla="*/ 9 h 25"/>
                  <a:gd name="T78" fmla="*/ 25 w 29"/>
                  <a:gd name="T79" fmla="*/ 10 h 25"/>
                  <a:gd name="T80" fmla="*/ 25 w 29"/>
                  <a:gd name="T81" fmla="*/ 10 h 25"/>
                  <a:gd name="T82" fmla="*/ 25 w 29"/>
                  <a:gd name="T83" fmla="*/ 12 h 25"/>
                  <a:gd name="T84" fmla="*/ 27 w 29"/>
                  <a:gd name="T85" fmla="*/ 13 h 25"/>
                  <a:gd name="T86" fmla="*/ 28 w 29"/>
                  <a:gd name="T87" fmla="*/ 13 h 25"/>
                  <a:gd name="T88" fmla="*/ 28 w 29"/>
                  <a:gd name="T89" fmla="*/ 14 h 25"/>
                  <a:gd name="T90" fmla="*/ 27 w 29"/>
                  <a:gd name="T91" fmla="*/ 14 h 25"/>
                  <a:gd name="T92" fmla="*/ 23 w 29"/>
                  <a:gd name="T93" fmla="*/ 15 h 25"/>
                  <a:gd name="T94" fmla="*/ 21 w 29"/>
                  <a:gd name="T95" fmla="*/ 16 h 25"/>
                  <a:gd name="T96" fmla="*/ 21 w 29"/>
                  <a:gd name="T97" fmla="*/ 17 h 25"/>
                  <a:gd name="T98" fmla="*/ 20 w 29"/>
                  <a:gd name="T99" fmla="*/ 17 h 25"/>
                  <a:gd name="T100" fmla="*/ 20 w 29"/>
                  <a:gd name="T101" fmla="*/ 17 h 25"/>
                  <a:gd name="T102" fmla="*/ 19 w 29"/>
                  <a:gd name="T103" fmla="*/ 17 h 25"/>
                  <a:gd name="T104" fmla="*/ 19 w 29"/>
                  <a:gd name="T105" fmla="*/ 17 h 25"/>
                  <a:gd name="T106" fmla="*/ 19 w 29"/>
                  <a:gd name="T107" fmla="*/ 18 h 25"/>
                  <a:gd name="T108" fmla="*/ 19 w 29"/>
                  <a:gd name="T109" fmla="*/ 19 h 25"/>
                  <a:gd name="T110" fmla="*/ 18 w 29"/>
                  <a:gd name="T111" fmla="*/ 20 h 25"/>
                  <a:gd name="T112" fmla="*/ 18 w 29"/>
                  <a:gd name="T11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" h="25">
                    <a:moveTo>
                      <a:pt x="17" y="23"/>
                    </a:moveTo>
                    <a:lnTo>
                      <a:pt x="12" y="24"/>
                    </a:lnTo>
                    <a:lnTo>
                      <a:pt x="8" y="25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IQ-D099_2"/>
              <p:cNvSpPr>
                <a:spLocks/>
              </p:cNvSpPr>
              <p:nvPr/>
            </p:nvSpPr>
            <p:spPr bwMode="auto">
              <a:xfrm>
                <a:off x="3758883" y="3688080"/>
                <a:ext cx="198120" cy="236220"/>
              </a:xfrm>
              <a:custGeom>
                <a:avLst/>
                <a:gdLst>
                  <a:gd name="T0" fmla="*/ 13 w 26"/>
                  <a:gd name="T1" fmla="*/ 2 h 31"/>
                  <a:gd name="T2" fmla="*/ 17 w 26"/>
                  <a:gd name="T3" fmla="*/ 1 h 31"/>
                  <a:gd name="T4" fmla="*/ 22 w 26"/>
                  <a:gd name="T5" fmla="*/ 0 h 31"/>
                  <a:gd name="T6" fmla="*/ 23 w 26"/>
                  <a:gd name="T7" fmla="*/ 1 h 31"/>
                  <a:gd name="T8" fmla="*/ 23 w 26"/>
                  <a:gd name="T9" fmla="*/ 3 h 31"/>
                  <a:gd name="T10" fmla="*/ 24 w 26"/>
                  <a:gd name="T11" fmla="*/ 5 h 31"/>
                  <a:gd name="T12" fmla="*/ 24 w 26"/>
                  <a:gd name="T13" fmla="*/ 7 h 31"/>
                  <a:gd name="T14" fmla="*/ 25 w 26"/>
                  <a:gd name="T15" fmla="*/ 10 h 31"/>
                  <a:gd name="T16" fmla="*/ 25 w 26"/>
                  <a:gd name="T17" fmla="*/ 11 h 31"/>
                  <a:gd name="T18" fmla="*/ 26 w 26"/>
                  <a:gd name="T19" fmla="*/ 11 h 31"/>
                  <a:gd name="T20" fmla="*/ 26 w 26"/>
                  <a:gd name="T21" fmla="*/ 14 h 31"/>
                  <a:gd name="T22" fmla="*/ 25 w 26"/>
                  <a:gd name="T23" fmla="*/ 17 h 31"/>
                  <a:gd name="T24" fmla="*/ 24 w 26"/>
                  <a:gd name="T25" fmla="*/ 19 h 31"/>
                  <a:gd name="T26" fmla="*/ 25 w 26"/>
                  <a:gd name="T27" fmla="*/ 21 h 31"/>
                  <a:gd name="T28" fmla="*/ 25 w 26"/>
                  <a:gd name="T29" fmla="*/ 22 h 31"/>
                  <a:gd name="T30" fmla="*/ 26 w 26"/>
                  <a:gd name="T31" fmla="*/ 23 h 31"/>
                  <a:gd name="T32" fmla="*/ 26 w 26"/>
                  <a:gd name="T33" fmla="*/ 25 h 31"/>
                  <a:gd name="T34" fmla="*/ 26 w 26"/>
                  <a:gd name="T35" fmla="*/ 27 h 31"/>
                  <a:gd name="T36" fmla="*/ 26 w 26"/>
                  <a:gd name="T37" fmla="*/ 28 h 31"/>
                  <a:gd name="T38" fmla="*/ 26 w 26"/>
                  <a:gd name="T39" fmla="*/ 30 h 31"/>
                  <a:gd name="T40" fmla="*/ 26 w 26"/>
                  <a:gd name="T41" fmla="*/ 31 h 31"/>
                  <a:gd name="T42" fmla="*/ 25 w 26"/>
                  <a:gd name="T43" fmla="*/ 31 h 31"/>
                  <a:gd name="T44" fmla="*/ 23 w 26"/>
                  <a:gd name="T45" fmla="*/ 30 h 31"/>
                  <a:gd name="T46" fmla="*/ 20 w 26"/>
                  <a:gd name="T47" fmla="*/ 27 h 31"/>
                  <a:gd name="T48" fmla="*/ 19 w 26"/>
                  <a:gd name="T49" fmla="*/ 28 h 31"/>
                  <a:gd name="T50" fmla="*/ 16 w 26"/>
                  <a:gd name="T51" fmla="*/ 30 h 31"/>
                  <a:gd name="T52" fmla="*/ 14 w 26"/>
                  <a:gd name="T53" fmla="*/ 29 h 31"/>
                  <a:gd name="T54" fmla="*/ 13 w 26"/>
                  <a:gd name="T55" fmla="*/ 22 h 31"/>
                  <a:gd name="T56" fmla="*/ 12 w 26"/>
                  <a:gd name="T57" fmla="*/ 20 h 31"/>
                  <a:gd name="T58" fmla="*/ 11 w 26"/>
                  <a:gd name="T59" fmla="*/ 18 h 31"/>
                  <a:gd name="T60" fmla="*/ 10 w 26"/>
                  <a:gd name="T61" fmla="*/ 15 h 31"/>
                  <a:gd name="T62" fmla="*/ 8 w 26"/>
                  <a:gd name="T63" fmla="*/ 15 h 31"/>
                  <a:gd name="T64" fmla="*/ 8 w 26"/>
                  <a:gd name="T65" fmla="*/ 12 h 31"/>
                  <a:gd name="T66" fmla="*/ 5 w 26"/>
                  <a:gd name="T67" fmla="*/ 12 h 31"/>
                  <a:gd name="T68" fmla="*/ 3 w 26"/>
                  <a:gd name="T69" fmla="*/ 11 h 31"/>
                  <a:gd name="T70" fmla="*/ 2 w 26"/>
                  <a:gd name="T71" fmla="*/ 9 h 31"/>
                  <a:gd name="T72" fmla="*/ 0 w 26"/>
                  <a:gd name="T73" fmla="*/ 8 h 31"/>
                  <a:gd name="T74" fmla="*/ 1 w 26"/>
                  <a:gd name="T75" fmla="*/ 6 h 31"/>
                  <a:gd name="T76" fmla="*/ 2 w 26"/>
                  <a:gd name="T77" fmla="*/ 3 h 31"/>
                  <a:gd name="T78" fmla="*/ 7 w 26"/>
                  <a:gd name="T79" fmla="*/ 3 h 31"/>
                  <a:gd name="T80" fmla="*/ 8 w 26"/>
                  <a:gd name="T81" fmla="*/ 1 h 31"/>
                  <a:gd name="T82" fmla="*/ 9 w 26"/>
                  <a:gd name="T83" fmla="*/ 0 h 31"/>
                  <a:gd name="T84" fmla="*/ 13 w 26"/>
                  <a:gd name="T8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1">
                    <a:moveTo>
                      <a:pt x="13" y="2"/>
                    </a:moveTo>
                    <a:lnTo>
                      <a:pt x="17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IQ-D035_2"/>
              <p:cNvSpPr>
                <a:spLocks/>
              </p:cNvSpPr>
              <p:nvPr/>
            </p:nvSpPr>
            <p:spPr bwMode="auto">
              <a:xfrm>
                <a:off x="3743643" y="3284220"/>
                <a:ext cx="182880" cy="274320"/>
              </a:xfrm>
              <a:custGeom>
                <a:avLst/>
                <a:gdLst>
                  <a:gd name="T0" fmla="*/ 23 w 24"/>
                  <a:gd name="T1" fmla="*/ 30 h 36"/>
                  <a:gd name="T2" fmla="*/ 21 w 24"/>
                  <a:gd name="T3" fmla="*/ 31 h 36"/>
                  <a:gd name="T4" fmla="*/ 20 w 24"/>
                  <a:gd name="T5" fmla="*/ 33 h 36"/>
                  <a:gd name="T6" fmla="*/ 19 w 24"/>
                  <a:gd name="T7" fmla="*/ 32 h 36"/>
                  <a:gd name="T8" fmla="*/ 18 w 24"/>
                  <a:gd name="T9" fmla="*/ 32 h 36"/>
                  <a:gd name="T10" fmla="*/ 15 w 24"/>
                  <a:gd name="T11" fmla="*/ 34 h 36"/>
                  <a:gd name="T12" fmla="*/ 13 w 24"/>
                  <a:gd name="T13" fmla="*/ 36 h 36"/>
                  <a:gd name="T14" fmla="*/ 12 w 24"/>
                  <a:gd name="T15" fmla="*/ 34 h 36"/>
                  <a:gd name="T16" fmla="*/ 11 w 24"/>
                  <a:gd name="T17" fmla="*/ 33 h 36"/>
                  <a:gd name="T18" fmla="*/ 8 w 24"/>
                  <a:gd name="T19" fmla="*/ 29 h 36"/>
                  <a:gd name="T20" fmla="*/ 7 w 24"/>
                  <a:gd name="T21" fmla="*/ 26 h 36"/>
                  <a:gd name="T22" fmla="*/ 8 w 24"/>
                  <a:gd name="T23" fmla="*/ 26 h 36"/>
                  <a:gd name="T24" fmla="*/ 11 w 24"/>
                  <a:gd name="T25" fmla="*/ 25 h 36"/>
                  <a:gd name="T26" fmla="*/ 11 w 24"/>
                  <a:gd name="T27" fmla="*/ 24 h 36"/>
                  <a:gd name="T28" fmla="*/ 10 w 24"/>
                  <a:gd name="T29" fmla="*/ 24 h 36"/>
                  <a:gd name="T30" fmla="*/ 10 w 24"/>
                  <a:gd name="T31" fmla="*/ 24 h 36"/>
                  <a:gd name="T32" fmla="*/ 9 w 24"/>
                  <a:gd name="T33" fmla="*/ 23 h 36"/>
                  <a:gd name="T34" fmla="*/ 9 w 24"/>
                  <a:gd name="T35" fmla="*/ 22 h 36"/>
                  <a:gd name="T36" fmla="*/ 8 w 24"/>
                  <a:gd name="T37" fmla="*/ 22 h 36"/>
                  <a:gd name="T38" fmla="*/ 8 w 24"/>
                  <a:gd name="T39" fmla="*/ 21 h 36"/>
                  <a:gd name="T40" fmla="*/ 8 w 24"/>
                  <a:gd name="T41" fmla="*/ 21 h 36"/>
                  <a:gd name="T42" fmla="*/ 8 w 24"/>
                  <a:gd name="T43" fmla="*/ 20 h 36"/>
                  <a:gd name="T44" fmla="*/ 8 w 24"/>
                  <a:gd name="T45" fmla="*/ 20 h 36"/>
                  <a:gd name="T46" fmla="*/ 8 w 24"/>
                  <a:gd name="T47" fmla="*/ 19 h 36"/>
                  <a:gd name="T48" fmla="*/ 8 w 24"/>
                  <a:gd name="T49" fmla="*/ 18 h 36"/>
                  <a:gd name="T50" fmla="*/ 7 w 24"/>
                  <a:gd name="T51" fmla="*/ 18 h 36"/>
                  <a:gd name="T52" fmla="*/ 6 w 24"/>
                  <a:gd name="T53" fmla="*/ 17 h 36"/>
                  <a:gd name="T54" fmla="*/ 6 w 24"/>
                  <a:gd name="T55" fmla="*/ 16 h 36"/>
                  <a:gd name="T56" fmla="*/ 6 w 24"/>
                  <a:gd name="T57" fmla="*/ 14 h 36"/>
                  <a:gd name="T58" fmla="*/ 6 w 24"/>
                  <a:gd name="T59" fmla="*/ 14 h 36"/>
                  <a:gd name="T60" fmla="*/ 5 w 24"/>
                  <a:gd name="T61" fmla="*/ 13 h 36"/>
                  <a:gd name="T62" fmla="*/ 6 w 24"/>
                  <a:gd name="T63" fmla="*/ 12 h 36"/>
                  <a:gd name="T64" fmla="*/ 6 w 24"/>
                  <a:gd name="T65" fmla="*/ 12 h 36"/>
                  <a:gd name="T66" fmla="*/ 6 w 24"/>
                  <a:gd name="T67" fmla="*/ 10 h 36"/>
                  <a:gd name="T68" fmla="*/ 7 w 24"/>
                  <a:gd name="T69" fmla="*/ 10 h 36"/>
                  <a:gd name="T70" fmla="*/ 6 w 24"/>
                  <a:gd name="T71" fmla="*/ 9 h 36"/>
                  <a:gd name="T72" fmla="*/ 6 w 24"/>
                  <a:gd name="T73" fmla="*/ 8 h 36"/>
                  <a:gd name="T74" fmla="*/ 6 w 24"/>
                  <a:gd name="T75" fmla="*/ 8 h 36"/>
                  <a:gd name="T76" fmla="*/ 5 w 24"/>
                  <a:gd name="T77" fmla="*/ 7 h 36"/>
                  <a:gd name="T78" fmla="*/ 4 w 24"/>
                  <a:gd name="T79" fmla="*/ 6 h 36"/>
                  <a:gd name="T80" fmla="*/ 3 w 24"/>
                  <a:gd name="T81" fmla="*/ 5 h 36"/>
                  <a:gd name="T82" fmla="*/ 2 w 24"/>
                  <a:gd name="T83" fmla="*/ 3 h 36"/>
                  <a:gd name="T84" fmla="*/ 1 w 24"/>
                  <a:gd name="T85" fmla="*/ 2 h 36"/>
                  <a:gd name="T86" fmla="*/ 0 w 24"/>
                  <a:gd name="T87" fmla="*/ 0 h 36"/>
                  <a:gd name="T88" fmla="*/ 1 w 24"/>
                  <a:gd name="T89" fmla="*/ 0 h 36"/>
                  <a:gd name="T90" fmla="*/ 8 w 24"/>
                  <a:gd name="T91" fmla="*/ 1 h 36"/>
                  <a:gd name="T92" fmla="*/ 12 w 24"/>
                  <a:gd name="T93" fmla="*/ 3 h 36"/>
                  <a:gd name="T94" fmla="*/ 12 w 24"/>
                  <a:gd name="T95" fmla="*/ 6 h 36"/>
                  <a:gd name="T96" fmla="*/ 12 w 24"/>
                  <a:gd name="T97" fmla="*/ 8 h 36"/>
                  <a:gd name="T98" fmla="*/ 12 w 24"/>
                  <a:gd name="T99" fmla="*/ 10 h 36"/>
                  <a:gd name="T100" fmla="*/ 16 w 24"/>
                  <a:gd name="T101" fmla="*/ 13 h 36"/>
                  <a:gd name="T102" fmla="*/ 22 w 24"/>
                  <a:gd name="T10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36">
                    <a:moveTo>
                      <a:pt x="24" y="30"/>
                    </a:moveTo>
                    <a:lnTo>
                      <a:pt x="24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9" y="19"/>
                    </a:lnTo>
                    <a:lnTo>
                      <a:pt x="20" y="23"/>
                    </a:lnTo>
                    <a:lnTo>
                      <a:pt x="22" y="24"/>
                    </a:lnTo>
                    <a:lnTo>
                      <a:pt x="24" y="28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IQ-D023_2"/>
              <p:cNvSpPr>
                <a:spLocks/>
              </p:cNvSpPr>
              <p:nvPr/>
            </p:nvSpPr>
            <p:spPr bwMode="auto">
              <a:xfrm>
                <a:off x="3926523" y="3642360"/>
                <a:ext cx="167640" cy="289560"/>
              </a:xfrm>
              <a:custGeom>
                <a:avLst/>
                <a:gdLst>
                  <a:gd name="T0" fmla="*/ 0 w 22"/>
                  <a:gd name="T1" fmla="*/ 6 h 38"/>
                  <a:gd name="T2" fmla="*/ 1 w 22"/>
                  <a:gd name="T3" fmla="*/ 4 h 38"/>
                  <a:gd name="T4" fmla="*/ 1 w 22"/>
                  <a:gd name="T5" fmla="*/ 3 h 38"/>
                  <a:gd name="T6" fmla="*/ 1 w 22"/>
                  <a:gd name="T7" fmla="*/ 3 h 38"/>
                  <a:gd name="T8" fmla="*/ 1 w 22"/>
                  <a:gd name="T9" fmla="*/ 2 h 38"/>
                  <a:gd name="T10" fmla="*/ 2 w 22"/>
                  <a:gd name="T11" fmla="*/ 2 h 38"/>
                  <a:gd name="T12" fmla="*/ 2 w 22"/>
                  <a:gd name="T13" fmla="*/ 1 h 38"/>
                  <a:gd name="T14" fmla="*/ 2 w 22"/>
                  <a:gd name="T15" fmla="*/ 1 h 38"/>
                  <a:gd name="T16" fmla="*/ 2 w 22"/>
                  <a:gd name="T17" fmla="*/ 1 h 38"/>
                  <a:gd name="T18" fmla="*/ 2 w 22"/>
                  <a:gd name="T19" fmla="*/ 0 h 38"/>
                  <a:gd name="T20" fmla="*/ 2 w 22"/>
                  <a:gd name="T21" fmla="*/ 0 h 38"/>
                  <a:gd name="T22" fmla="*/ 2 w 22"/>
                  <a:gd name="T23" fmla="*/ 0 h 38"/>
                  <a:gd name="T24" fmla="*/ 3 w 22"/>
                  <a:gd name="T25" fmla="*/ 0 h 38"/>
                  <a:gd name="T26" fmla="*/ 3 w 22"/>
                  <a:gd name="T27" fmla="*/ 0 h 38"/>
                  <a:gd name="T28" fmla="*/ 3 w 22"/>
                  <a:gd name="T29" fmla="*/ 0 h 38"/>
                  <a:gd name="T30" fmla="*/ 3 w 22"/>
                  <a:gd name="T31" fmla="*/ 0 h 38"/>
                  <a:gd name="T32" fmla="*/ 4 w 22"/>
                  <a:gd name="T33" fmla="*/ 0 h 38"/>
                  <a:gd name="T34" fmla="*/ 4 w 22"/>
                  <a:gd name="T35" fmla="*/ 0 h 38"/>
                  <a:gd name="T36" fmla="*/ 5 w 22"/>
                  <a:gd name="T37" fmla="*/ 3 h 38"/>
                  <a:gd name="T38" fmla="*/ 10 w 22"/>
                  <a:gd name="T39" fmla="*/ 4 h 38"/>
                  <a:gd name="T40" fmla="*/ 10 w 22"/>
                  <a:gd name="T41" fmla="*/ 7 h 38"/>
                  <a:gd name="T42" fmla="*/ 10 w 22"/>
                  <a:gd name="T43" fmla="*/ 9 h 38"/>
                  <a:gd name="T44" fmla="*/ 12 w 22"/>
                  <a:gd name="T45" fmla="*/ 11 h 38"/>
                  <a:gd name="T46" fmla="*/ 13 w 22"/>
                  <a:gd name="T47" fmla="*/ 12 h 38"/>
                  <a:gd name="T48" fmla="*/ 16 w 22"/>
                  <a:gd name="T49" fmla="*/ 13 h 38"/>
                  <a:gd name="T50" fmla="*/ 16 w 22"/>
                  <a:gd name="T51" fmla="*/ 17 h 38"/>
                  <a:gd name="T52" fmla="*/ 18 w 22"/>
                  <a:gd name="T53" fmla="*/ 18 h 38"/>
                  <a:gd name="T54" fmla="*/ 19 w 22"/>
                  <a:gd name="T55" fmla="*/ 23 h 38"/>
                  <a:gd name="T56" fmla="*/ 21 w 22"/>
                  <a:gd name="T57" fmla="*/ 23 h 38"/>
                  <a:gd name="T58" fmla="*/ 22 w 22"/>
                  <a:gd name="T59" fmla="*/ 25 h 38"/>
                  <a:gd name="T60" fmla="*/ 21 w 22"/>
                  <a:gd name="T61" fmla="*/ 32 h 38"/>
                  <a:gd name="T62" fmla="*/ 19 w 22"/>
                  <a:gd name="T63" fmla="*/ 33 h 38"/>
                  <a:gd name="T64" fmla="*/ 17 w 22"/>
                  <a:gd name="T65" fmla="*/ 33 h 38"/>
                  <a:gd name="T66" fmla="*/ 16 w 22"/>
                  <a:gd name="T67" fmla="*/ 37 h 38"/>
                  <a:gd name="T68" fmla="*/ 10 w 22"/>
                  <a:gd name="T69" fmla="*/ 37 h 38"/>
                  <a:gd name="T70" fmla="*/ 6 w 22"/>
                  <a:gd name="T71" fmla="*/ 38 h 38"/>
                  <a:gd name="T72" fmla="*/ 3 w 22"/>
                  <a:gd name="T73" fmla="*/ 37 h 38"/>
                  <a:gd name="T74" fmla="*/ 4 w 22"/>
                  <a:gd name="T75" fmla="*/ 37 h 38"/>
                  <a:gd name="T76" fmla="*/ 4 w 22"/>
                  <a:gd name="T77" fmla="*/ 36 h 38"/>
                  <a:gd name="T78" fmla="*/ 4 w 22"/>
                  <a:gd name="T79" fmla="*/ 34 h 38"/>
                  <a:gd name="T80" fmla="*/ 4 w 22"/>
                  <a:gd name="T81" fmla="*/ 33 h 38"/>
                  <a:gd name="T82" fmla="*/ 4 w 22"/>
                  <a:gd name="T83" fmla="*/ 31 h 38"/>
                  <a:gd name="T84" fmla="*/ 4 w 22"/>
                  <a:gd name="T85" fmla="*/ 29 h 38"/>
                  <a:gd name="T86" fmla="*/ 3 w 22"/>
                  <a:gd name="T87" fmla="*/ 28 h 38"/>
                  <a:gd name="T88" fmla="*/ 3 w 22"/>
                  <a:gd name="T89" fmla="*/ 27 h 38"/>
                  <a:gd name="T90" fmla="*/ 2 w 22"/>
                  <a:gd name="T91" fmla="*/ 25 h 38"/>
                  <a:gd name="T92" fmla="*/ 3 w 22"/>
                  <a:gd name="T93" fmla="*/ 23 h 38"/>
                  <a:gd name="T94" fmla="*/ 4 w 22"/>
                  <a:gd name="T95" fmla="*/ 20 h 38"/>
                  <a:gd name="T96" fmla="*/ 4 w 22"/>
                  <a:gd name="T97" fmla="*/ 17 h 38"/>
                  <a:gd name="T98" fmla="*/ 3 w 22"/>
                  <a:gd name="T99" fmla="*/ 17 h 38"/>
                  <a:gd name="T100" fmla="*/ 3 w 22"/>
                  <a:gd name="T101" fmla="*/ 16 h 38"/>
                  <a:gd name="T102" fmla="*/ 2 w 22"/>
                  <a:gd name="T103" fmla="*/ 13 h 38"/>
                  <a:gd name="T104" fmla="*/ 2 w 22"/>
                  <a:gd name="T105" fmla="*/ 11 h 38"/>
                  <a:gd name="T106" fmla="*/ 1 w 22"/>
                  <a:gd name="T107" fmla="*/ 9 h 38"/>
                  <a:gd name="T108" fmla="*/ 1 w 22"/>
                  <a:gd name="T109" fmla="*/ 7 h 38"/>
                  <a:gd name="T110" fmla="*/ 0 w 22"/>
                  <a:gd name="T11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" h="38">
                    <a:moveTo>
                      <a:pt x="0" y="6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2" y="25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IQ-D022_2"/>
              <p:cNvSpPr>
                <a:spLocks/>
              </p:cNvSpPr>
              <p:nvPr/>
            </p:nvSpPr>
            <p:spPr bwMode="auto">
              <a:xfrm>
                <a:off x="3865563" y="3733800"/>
                <a:ext cx="548640" cy="426720"/>
              </a:xfrm>
              <a:custGeom>
                <a:avLst/>
                <a:gdLst>
                  <a:gd name="T0" fmla="*/ 11 w 72"/>
                  <a:gd name="T1" fmla="*/ 25 h 56"/>
                  <a:gd name="T2" fmla="*/ 27 w 72"/>
                  <a:gd name="T3" fmla="*/ 21 h 56"/>
                  <a:gd name="T4" fmla="*/ 45 w 72"/>
                  <a:gd name="T5" fmla="*/ 3 h 56"/>
                  <a:gd name="T6" fmla="*/ 54 w 72"/>
                  <a:gd name="T7" fmla="*/ 3 h 56"/>
                  <a:gd name="T8" fmla="*/ 68 w 72"/>
                  <a:gd name="T9" fmla="*/ 3 h 56"/>
                  <a:gd name="T10" fmla="*/ 72 w 72"/>
                  <a:gd name="T11" fmla="*/ 15 h 56"/>
                  <a:gd name="T12" fmla="*/ 58 w 72"/>
                  <a:gd name="T13" fmla="*/ 18 h 56"/>
                  <a:gd name="T14" fmla="*/ 54 w 72"/>
                  <a:gd name="T15" fmla="*/ 19 h 56"/>
                  <a:gd name="T16" fmla="*/ 54 w 72"/>
                  <a:gd name="T17" fmla="*/ 20 h 56"/>
                  <a:gd name="T18" fmla="*/ 55 w 72"/>
                  <a:gd name="T19" fmla="*/ 20 h 56"/>
                  <a:gd name="T20" fmla="*/ 55 w 72"/>
                  <a:gd name="T21" fmla="*/ 20 h 56"/>
                  <a:gd name="T22" fmla="*/ 55 w 72"/>
                  <a:gd name="T23" fmla="*/ 20 h 56"/>
                  <a:gd name="T24" fmla="*/ 55 w 72"/>
                  <a:gd name="T25" fmla="*/ 20 h 56"/>
                  <a:gd name="T26" fmla="*/ 56 w 72"/>
                  <a:gd name="T27" fmla="*/ 21 h 56"/>
                  <a:gd name="T28" fmla="*/ 56 w 72"/>
                  <a:gd name="T29" fmla="*/ 21 h 56"/>
                  <a:gd name="T30" fmla="*/ 56 w 72"/>
                  <a:gd name="T31" fmla="*/ 21 h 56"/>
                  <a:gd name="T32" fmla="*/ 57 w 72"/>
                  <a:gd name="T33" fmla="*/ 21 h 56"/>
                  <a:gd name="T34" fmla="*/ 58 w 72"/>
                  <a:gd name="T35" fmla="*/ 21 h 56"/>
                  <a:gd name="T36" fmla="*/ 58 w 72"/>
                  <a:gd name="T37" fmla="*/ 21 h 56"/>
                  <a:gd name="T38" fmla="*/ 58 w 72"/>
                  <a:gd name="T39" fmla="*/ 22 h 56"/>
                  <a:gd name="T40" fmla="*/ 58 w 72"/>
                  <a:gd name="T41" fmla="*/ 22 h 56"/>
                  <a:gd name="T42" fmla="*/ 58 w 72"/>
                  <a:gd name="T43" fmla="*/ 22 h 56"/>
                  <a:gd name="T44" fmla="*/ 58 w 72"/>
                  <a:gd name="T45" fmla="*/ 23 h 56"/>
                  <a:gd name="T46" fmla="*/ 59 w 72"/>
                  <a:gd name="T47" fmla="*/ 22 h 56"/>
                  <a:gd name="T48" fmla="*/ 59 w 72"/>
                  <a:gd name="T49" fmla="*/ 22 h 56"/>
                  <a:gd name="T50" fmla="*/ 59 w 72"/>
                  <a:gd name="T51" fmla="*/ 23 h 56"/>
                  <a:gd name="T52" fmla="*/ 60 w 72"/>
                  <a:gd name="T53" fmla="*/ 23 h 56"/>
                  <a:gd name="T54" fmla="*/ 60 w 72"/>
                  <a:gd name="T55" fmla="*/ 23 h 56"/>
                  <a:gd name="T56" fmla="*/ 60 w 72"/>
                  <a:gd name="T57" fmla="*/ 23 h 56"/>
                  <a:gd name="T58" fmla="*/ 60 w 72"/>
                  <a:gd name="T59" fmla="*/ 23 h 56"/>
                  <a:gd name="T60" fmla="*/ 60 w 72"/>
                  <a:gd name="T61" fmla="*/ 24 h 56"/>
                  <a:gd name="T62" fmla="*/ 61 w 72"/>
                  <a:gd name="T63" fmla="*/ 24 h 56"/>
                  <a:gd name="T64" fmla="*/ 61 w 72"/>
                  <a:gd name="T65" fmla="*/ 24 h 56"/>
                  <a:gd name="T66" fmla="*/ 61 w 72"/>
                  <a:gd name="T67" fmla="*/ 24 h 56"/>
                  <a:gd name="T68" fmla="*/ 61 w 72"/>
                  <a:gd name="T69" fmla="*/ 25 h 56"/>
                  <a:gd name="T70" fmla="*/ 62 w 72"/>
                  <a:gd name="T71" fmla="*/ 24 h 56"/>
                  <a:gd name="T72" fmla="*/ 62 w 72"/>
                  <a:gd name="T73" fmla="*/ 25 h 56"/>
                  <a:gd name="T74" fmla="*/ 62 w 72"/>
                  <a:gd name="T75" fmla="*/ 25 h 56"/>
                  <a:gd name="T76" fmla="*/ 62 w 72"/>
                  <a:gd name="T77" fmla="*/ 25 h 56"/>
                  <a:gd name="T78" fmla="*/ 63 w 72"/>
                  <a:gd name="T79" fmla="*/ 26 h 56"/>
                  <a:gd name="T80" fmla="*/ 58 w 72"/>
                  <a:gd name="T81" fmla="*/ 33 h 56"/>
                  <a:gd name="T82" fmla="*/ 56 w 72"/>
                  <a:gd name="T83" fmla="*/ 41 h 56"/>
                  <a:gd name="T84" fmla="*/ 55 w 72"/>
                  <a:gd name="T85" fmla="*/ 43 h 56"/>
                  <a:gd name="T86" fmla="*/ 55 w 72"/>
                  <a:gd name="T87" fmla="*/ 43 h 56"/>
                  <a:gd name="T88" fmla="*/ 54 w 72"/>
                  <a:gd name="T89" fmla="*/ 43 h 56"/>
                  <a:gd name="T90" fmla="*/ 54 w 72"/>
                  <a:gd name="T91" fmla="*/ 44 h 56"/>
                  <a:gd name="T92" fmla="*/ 53 w 72"/>
                  <a:gd name="T93" fmla="*/ 44 h 56"/>
                  <a:gd name="T94" fmla="*/ 53 w 72"/>
                  <a:gd name="T95" fmla="*/ 45 h 56"/>
                  <a:gd name="T96" fmla="*/ 53 w 72"/>
                  <a:gd name="T97" fmla="*/ 47 h 56"/>
                  <a:gd name="T98" fmla="*/ 52 w 72"/>
                  <a:gd name="T99" fmla="*/ 49 h 56"/>
                  <a:gd name="T100" fmla="*/ 48 w 72"/>
                  <a:gd name="T101" fmla="*/ 55 h 56"/>
                  <a:gd name="T102" fmla="*/ 32 w 72"/>
                  <a:gd name="T103" fmla="*/ 45 h 56"/>
                  <a:gd name="T104" fmla="*/ 22 w 72"/>
                  <a:gd name="T105" fmla="*/ 41 h 56"/>
                  <a:gd name="T106" fmla="*/ 10 w 72"/>
                  <a:gd name="T107" fmla="*/ 36 h 56"/>
                  <a:gd name="T108" fmla="*/ 2 w 72"/>
                  <a:gd name="T10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56">
                    <a:moveTo>
                      <a:pt x="2" y="24"/>
                    </a:moveTo>
                    <a:lnTo>
                      <a:pt x="5" y="22"/>
                    </a:lnTo>
                    <a:lnTo>
                      <a:pt x="6" y="21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4" y="26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0" y="13"/>
                    </a:lnTo>
                    <a:lnTo>
                      <a:pt x="33" y="9"/>
                    </a:lnTo>
                    <a:lnTo>
                      <a:pt x="36" y="4"/>
                    </a:lnTo>
                    <a:lnTo>
                      <a:pt x="45" y="3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2" y="5"/>
                    </a:lnTo>
                    <a:lnTo>
                      <a:pt x="66" y="4"/>
                    </a:lnTo>
                    <a:lnTo>
                      <a:pt x="68" y="3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71" y="13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58" y="18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4" y="53"/>
                    </a:lnTo>
                    <a:lnTo>
                      <a:pt x="41" y="51"/>
                    </a:lnTo>
                    <a:lnTo>
                      <a:pt x="38" y="49"/>
                    </a:lnTo>
                    <a:lnTo>
                      <a:pt x="35" y="47"/>
                    </a:lnTo>
                    <a:lnTo>
                      <a:pt x="32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2" y="41"/>
                    </a:lnTo>
                    <a:lnTo>
                      <a:pt x="19" y="39"/>
                    </a:lnTo>
                    <a:lnTo>
                      <a:pt x="16" y="38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IQ-D018_2"/>
              <p:cNvSpPr>
                <a:spLocks/>
              </p:cNvSpPr>
              <p:nvPr/>
            </p:nvSpPr>
            <p:spPr bwMode="auto">
              <a:xfrm>
                <a:off x="3484563" y="4061460"/>
                <a:ext cx="1973580" cy="1592580"/>
              </a:xfrm>
              <a:custGeom>
                <a:avLst/>
                <a:gdLst>
                  <a:gd name="T0" fmla="*/ 8 w 259"/>
                  <a:gd name="T1" fmla="*/ 127 h 209"/>
                  <a:gd name="T2" fmla="*/ 19 w 259"/>
                  <a:gd name="T3" fmla="*/ 110 h 209"/>
                  <a:gd name="T4" fmla="*/ 22 w 259"/>
                  <a:gd name="T5" fmla="*/ 99 h 209"/>
                  <a:gd name="T6" fmla="*/ 27 w 259"/>
                  <a:gd name="T7" fmla="*/ 88 h 209"/>
                  <a:gd name="T8" fmla="*/ 34 w 259"/>
                  <a:gd name="T9" fmla="*/ 73 h 209"/>
                  <a:gd name="T10" fmla="*/ 34 w 259"/>
                  <a:gd name="T11" fmla="*/ 70 h 209"/>
                  <a:gd name="T12" fmla="*/ 36 w 259"/>
                  <a:gd name="T13" fmla="*/ 68 h 209"/>
                  <a:gd name="T14" fmla="*/ 37 w 259"/>
                  <a:gd name="T15" fmla="*/ 65 h 209"/>
                  <a:gd name="T16" fmla="*/ 37 w 259"/>
                  <a:gd name="T17" fmla="*/ 64 h 209"/>
                  <a:gd name="T18" fmla="*/ 39 w 259"/>
                  <a:gd name="T19" fmla="*/ 63 h 209"/>
                  <a:gd name="T20" fmla="*/ 44 w 259"/>
                  <a:gd name="T21" fmla="*/ 59 h 209"/>
                  <a:gd name="T22" fmla="*/ 49 w 259"/>
                  <a:gd name="T23" fmla="*/ 57 h 209"/>
                  <a:gd name="T24" fmla="*/ 51 w 259"/>
                  <a:gd name="T25" fmla="*/ 56 h 209"/>
                  <a:gd name="T26" fmla="*/ 53 w 259"/>
                  <a:gd name="T27" fmla="*/ 55 h 209"/>
                  <a:gd name="T28" fmla="*/ 55 w 259"/>
                  <a:gd name="T29" fmla="*/ 53 h 209"/>
                  <a:gd name="T30" fmla="*/ 56 w 259"/>
                  <a:gd name="T31" fmla="*/ 51 h 209"/>
                  <a:gd name="T32" fmla="*/ 57 w 259"/>
                  <a:gd name="T33" fmla="*/ 49 h 209"/>
                  <a:gd name="T34" fmla="*/ 57 w 259"/>
                  <a:gd name="T35" fmla="*/ 47 h 209"/>
                  <a:gd name="T36" fmla="*/ 60 w 259"/>
                  <a:gd name="T37" fmla="*/ 46 h 209"/>
                  <a:gd name="T38" fmla="*/ 61 w 259"/>
                  <a:gd name="T39" fmla="*/ 47 h 209"/>
                  <a:gd name="T40" fmla="*/ 61 w 259"/>
                  <a:gd name="T41" fmla="*/ 46 h 209"/>
                  <a:gd name="T42" fmla="*/ 62 w 259"/>
                  <a:gd name="T43" fmla="*/ 44 h 209"/>
                  <a:gd name="T44" fmla="*/ 72 w 259"/>
                  <a:gd name="T45" fmla="*/ 36 h 209"/>
                  <a:gd name="T46" fmla="*/ 76 w 259"/>
                  <a:gd name="T47" fmla="*/ 14 h 209"/>
                  <a:gd name="T48" fmla="*/ 85 w 259"/>
                  <a:gd name="T49" fmla="*/ 4 h 209"/>
                  <a:gd name="T50" fmla="*/ 101 w 259"/>
                  <a:gd name="T51" fmla="*/ 13 h 209"/>
                  <a:gd name="T52" fmla="*/ 112 w 259"/>
                  <a:gd name="T53" fmla="*/ 20 h 209"/>
                  <a:gd name="T54" fmla="*/ 125 w 259"/>
                  <a:gd name="T55" fmla="*/ 28 h 209"/>
                  <a:gd name="T56" fmla="*/ 139 w 259"/>
                  <a:gd name="T57" fmla="*/ 37 h 209"/>
                  <a:gd name="T58" fmla="*/ 150 w 259"/>
                  <a:gd name="T59" fmla="*/ 45 h 209"/>
                  <a:gd name="T60" fmla="*/ 189 w 259"/>
                  <a:gd name="T61" fmla="*/ 53 h 209"/>
                  <a:gd name="T62" fmla="*/ 230 w 259"/>
                  <a:gd name="T63" fmla="*/ 64 h 209"/>
                  <a:gd name="T64" fmla="*/ 242 w 259"/>
                  <a:gd name="T65" fmla="*/ 80 h 209"/>
                  <a:gd name="T66" fmla="*/ 246 w 259"/>
                  <a:gd name="T67" fmla="*/ 92 h 209"/>
                  <a:gd name="T68" fmla="*/ 251 w 259"/>
                  <a:gd name="T69" fmla="*/ 101 h 209"/>
                  <a:gd name="T70" fmla="*/ 259 w 259"/>
                  <a:gd name="T71" fmla="*/ 113 h 209"/>
                  <a:gd name="T72" fmla="*/ 256 w 259"/>
                  <a:gd name="T73" fmla="*/ 132 h 209"/>
                  <a:gd name="T74" fmla="*/ 250 w 259"/>
                  <a:gd name="T75" fmla="*/ 159 h 209"/>
                  <a:gd name="T76" fmla="*/ 250 w 259"/>
                  <a:gd name="T77" fmla="*/ 170 h 209"/>
                  <a:gd name="T78" fmla="*/ 246 w 259"/>
                  <a:gd name="T79" fmla="*/ 181 h 209"/>
                  <a:gd name="T80" fmla="*/ 243 w 259"/>
                  <a:gd name="T81" fmla="*/ 196 h 209"/>
                  <a:gd name="T82" fmla="*/ 236 w 259"/>
                  <a:gd name="T83" fmla="*/ 207 h 209"/>
                  <a:gd name="T84" fmla="*/ 219 w 259"/>
                  <a:gd name="T85" fmla="*/ 208 h 209"/>
                  <a:gd name="T86" fmla="*/ 199 w 259"/>
                  <a:gd name="T87" fmla="*/ 206 h 209"/>
                  <a:gd name="T88" fmla="*/ 176 w 259"/>
                  <a:gd name="T89" fmla="*/ 204 h 209"/>
                  <a:gd name="T90" fmla="*/ 160 w 259"/>
                  <a:gd name="T91" fmla="*/ 203 h 209"/>
                  <a:gd name="T92" fmla="*/ 137 w 259"/>
                  <a:gd name="T93" fmla="*/ 201 h 209"/>
                  <a:gd name="T94" fmla="*/ 120 w 259"/>
                  <a:gd name="T95" fmla="*/ 200 h 209"/>
                  <a:gd name="T96" fmla="*/ 100 w 259"/>
                  <a:gd name="T97" fmla="*/ 198 h 209"/>
                  <a:gd name="T98" fmla="*/ 78 w 259"/>
                  <a:gd name="T99" fmla="*/ 196 h 209"/>
                  <a:gd name="T100" fmla="*/ 64 w 259"/>
                  <a:gd name="T101" fmla="*/ 186 h 209"/>
                  <a:gd name="T102" fmla="*/ 49 w 259"/>
                  <a:gd name="T103" fmla="*/ 175 h 209"/>
                  <a:gd name="T104" fmla="*/ 29 w 259"/>
                  <a:gd name="T105" fmla="*/ 160 h 209"/>
                  <a:gd name="T106" fmla="*/ 13 w 259"/>
                  <a:gd name="T107" fmla="*/ 148 h 209"/>
                  <a:gd name="T108" fmla="*/ 0 w 259"/>
                  <a:gd name="T109" fmla="*/ 13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" h="209">
                    <a:moveTo>
                      <a:pt x="0" y="139"/>
                    </a:moveTo>
                    <a:lnTo>
                      <a:pt x="0" y="138"/>
                    </a:lnTo>
                    <a:lnTo>
                      <a:pt x="1" y="137"/>
                    </a:lnTo>
                    <a:lnTo>
                      <a:pt x="3" y="135"/>
                    </a:lnTo>
                    <a:lnTo>
                      <a:pt x="5" y="132"/>
                    </a:lnTo>
                    <a:lnTo>
                      <a:pt x="7" y="129"/>
                    </a:lnTo>
                    <a:lnTo>
                      <a:pt x="8" y="127"/>
                    </a:lnTo>
                    <a:lnTo>
                      <a:pt x="10" y="125"/>
                    </a:lnTo>
                    <a:lnTo>
                      <a:pt x="11" y="124"/>
                    </a:lnTo>
                    <a:lnTo>
                      <a:pt x="15" y="118"/>
                    </a:lnTo>
                    <a:lnTo>
                      <a:pt x="17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9" y="110"/>
                    </a:lnTo>
                    <a:lnTo>
                      <a:pt x="20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2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2" y="99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4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7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32" y="78"/>
                    </a:lnTo>
                    <a:lnTo>
                      <a:pt x="33" y="74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4" y="5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6" y="42"/>
                    </a:lnTo>
                    <a:lnTo>
                      <a:pt x="71" y="38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2"/>
                    </a:lnTo>
                    <a:lnTo>
                      <a:pt x="73" y="28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5" y="4"/>
                    </a:lnTo>
                    <a:lnTo>
                      <a:pt x="88" y="6"/>
                    </a:lnTo>
                    <a:lnTo>
                      <a:pt x="91" y="8"/>
                    </a:lnTo>
                    <a:lnTo>
                      <a:pt x="94" y="10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3"/>
                    </a:lnTo>
                    <a:lnTo>
                      <a:pt x="106" y="16"/>
                    </a:lnTo>
                    <a:lnTo>
                      <a:pt x="108" y="17"/>
                    </a:lnTo>
                    <a:lnTo>
                      <a:pt x="109" y="19"/>
                    </a:lnTo>
                    <a:lnTo>
                      <a:pt x="112" y="20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1" y="26"/>
                    </a:lnTo>
                    <a:lnTo>
                      <a:pt x="122" y="28"/>
                    </a:lnTo>
                    <a:lnTo>
                      <a:pt x="125" y="28"/>
                    </a:lnTo>
                    <a:lnTo>
                      <a:pt x="127" y="29"/>
                    </a:lnTo>
                    <a:lnTo>
                      <a:pt x="128" y="30"/>
                    </a:lnTo>
                    <a:lnTo>
                      <a:pt x="130" y="32"/>
                    </a:lnTo>
                    <a:lnTo>
                      <a:pt x="134" y="33"/>
                    </a:lnTo>
                    <a:lnTo>
                      <a:pt x="136" y="34"/>
                    </a:lnTo>
                    <a:lnTo>
                      <a:pt x="137" y="36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2" y="40"/>
                    </a:lnTo>
                    <a:lnTo>
                      <a:pt x="143" y="40"/>
                    </a:lnTo>
                    <a:lnTo>
                      <a:pt x="145" y="41"/>
                    </a:lnTo>
                    <a:lnTo>
                      <a:pt x="147" y="42"/>
                    </a:lnTo>
                    <a:lnTo>
                      <a:pt x="149" y="43"/>
                    </a:lnTo>
                    <a:lnTo>
                      <a:pt x="150" y="45"/>
                    </a:lnTo>
                    <a:lnTo>
                      <a:pt x="154" y="45"/>
                    </a:lnTo>
                    <a:lnTo>
                      <a:pt x="157" y="47"/>
                    </a:lnTo>
                    <a:lnTo>
                      <a:pt x="159" y="50"/>
                    </a:lnTo>
                    <a:lnTo>
                      <a:pt x="167" y="50"/>
                    </a:lnTo>
                    <a:lnTo>
                      <a:pt x="174" y="51"/>
                    </a:lnTo>
                    <a:lnTo>
                      <a:pt x="182" y="52"/>
                    </a:lnTo>
                    <a:lnTo>
                      <a:pt x="189" y="53"/>
                    </a:lnTo>
                    <a:lnTo>
                      <a:pt x="198" y="54"/>
                    </a:lnTo>
                    <a:lnTo>
                      <a:pt x="202" y="54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22" y="56"/>
                    </a:lnTo>
                    <a:lnTo>
                      <a:pt x="226" y="57"/>
                    </a:lnTo>
                    <a:lnTo>
                      <a:pt x="230" y="64"/>
                    </a:lnTo>
                    <a:lnTo>
                      <a:pt x="234" y="74"/>
                    </a:lnTo>
                    <a:lnTo>
                      <a:pt x="237" y="78"/>
                    </a:lnTo>
                    <a:lnTo>
                      <a:pt x="237" y="78"/>
                    </a:lnTo>
                    <a:lnTo>
                      <a:pt x="238" y="79"/>
                    </a:lnTo>
                    <a:lnTo>
                      <a:pt x="239" y="81"/>
                    </a:lnTo>
                    <a:lnTo>
                      <a:pt x="240" y="80"/>
                    </a:lnTo>
                    <a:lnTo>
                      <a:pt x="242" y="80"/>
                    </a:lnTo>
                    <a:lnTo>
                      <a:pt x="243" y="79"/>
                    </a:lnTo>
                    <a:lnTo>
                      <a:pt x="244" y="80"/>
                    </a:lnTo>
                    <a:lnTo>
                      <a:pt x="244" y="82"/>
                    </a:lnTo>
                    <a:lnTo>
                      <a:pt x="245" y="84"/>
                    </a:lnTo>
                    <a:lnTo>
                      <a:pt x="245" y="86"/>
                    </a:lnTo>
                    <a:lnTo>
                      <a:pt x="245" y="89"/>
                    </a:lnTo>
                    <a:lnTo>
                      <a:pt x="246" y="92"/>
                    </a:lnTo>
                    <a:lnTo>
                      <a:pt x="246" y="94"/>
                    </a:lnTo>
                    <a:lnTo>
                      <a:pt x="246" y="95"/>
                    </a:lnTo>
                    <a:lnTo>
                      <a:pt x="246" y="96"/>
                    </a:lnTo>
                    <a:lnTo>
                      <a:pt x="247" y="96"/>
                    </a:lnTo>
                    <a:lnTo>
                      <a:pt x="248" y="98"/>
                    </a:lnTo>
                    <a:lnTo>
                      <a:pt x="249" y="99"/>
                    </a:lnTo>
                    <a:lnTo>
                      <a:pt x="251" y="101"/>
                    </a:lnTo>
                    <a:lnTo>
                      <a:pt x="253" y="103"/>
                    </a:lnTo>
                    <a:lnTo>
                      <a:pt x="255" y="106"/>
                    </a:lnTo>
                    <a:lnTo>
                      <a:pt x="256" y="107"/>
                    </a:lnTo>
                    <a:lnTo>
                      <a:pt x="257" y="109"/>
                    </a:lnTo>
                    <a:lnTo>
                      <a:pt x="258" y="111"/>
                    </a:lnTo>
                    <a:lnTo>
                      <a:pt x="258" y="112"/>
                    </a:lnTo>
                    <a:lnTo>
                      <a:pt x="259" y="113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58" y="120"/>
                    </a:lnTo>
                    <a:lnTo>
                      <a:pt x="258" y="122"/>
                    </a:lnTo>
                    <a:lnTo>
                      <a:pt x="257" y="125"/>
                    </a:lnTo>
                    <a:lnTo>
                      <a:pt x="257" y="126"/>
                    </a:lnTo>
                    <a:lnTo>
                      <a:pt x="256" y="132"/>
                    </a:lnTo>
                    <a:lnTo>
                      <a:pt x="255" y="138"/>
                    </a:lnTo>
                    <a:lnTo>
                      <a:pt x="254" y="142"/>
                    </a:lnTo>
                    <a:lnTo>
                      <a:pt x="252" y="147"/>
                    </a:lnTo>
                    <a:lnTo>
                      <a:pt x="251" y="152"/>
                    </a:lnTo>
                    <a:lnTo>
                      <a:pt x="250" y="155"/>
                    </a:lnTo>
                    <a:lnTo>
                      <a:pt x="250" y="157"/>
                    </a:lnTo>
                    <a:lnTo>
                      <a:pt x="250" y="159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4"/>
                    </a:lnTo>
                    <a:lnTo>
                      <a:pt x="250" y="164"/>
                    </a:lnTo>
                    <a:lnTo>
                      <a:pt x="250" y="166"/>
                    </a:lnTo>
                    <a:lnTo>
                      <a:pt x="250" y="168"/>
                    </a:lnTo>
                    <a:lnTo>
                      <a:pt x="250" y="170"/>
                    </a:lnTo>
                    <a:lnTo>
                      <a:pt x="250" y="172"/>
                    </a:lnTo>
                    <a:lnTo>
                      <a:pt x="250" y="173"/>
                    </a:lnTo>
                    <a:lnTo>
                      <a:pt x="250" y="175"/>
                    </a:lnTo>
                    <a:lnTo>
                      <a:pt x="249" y="176"/>
                    </a:lnTo>
                    <a:lnTo>
                      <a:pt x="249" y="177"/>
                    </a:lnTo>
                    <a:lnTo>
                      <a:pt x="247" y="179"/>
                    </a:lnTo>
                    <a:lnTo>
                      <a:pt x="246" y="181"/>
                    </a:lnTo>
                    <a:lnTo>
                      <a:pt x="244" y="183"/>
                    </a:lnTo>
                    <a:lnTo>
                      <a:pt x="244" y="185"/>
                    </a:lnTo>
                    <a:lnTo>
                      <a:pt x="244" y="189"/>
                    </a:lnTo>
                    <a:lnTo>
                      <a:pt x="244" y="191"/>
                    </a:lnTo>
                    <a:lnTo>
                      <a:pt x="244" y="192"/>
                    </a:lnTo>
                    <a:lnTo>
                      <a:pt x="243" y="194"/>
                    </a:lnTo>
                    <a:lnTo>
                      <a:pt x="243" y="196"/>
                    </a:lnTo>
                    <a:lnTo>
                      <a:pt x="243" y="200"/>
                    </a:lnTo>
                    <a:lnTo>
                      <a:pt x="242" y="202"/>
                    </a:lnTo>
                    <a:lnTo>
                      <a:pt x="242" y="204"/>
                    </a:lnTo>
                    <a:lnTo>
                      <a:pt x="242" y="205"/>
                    </a:lnTo>
                    <a:lnTo>
                      <a:pt x="242" y="205"/>
                    </a:lnTo>
                    <a:lnTo>
                      <a:pt x="238" y="207"/>
                    </a:lnTo>
                    <a:lnTo>
                      <a:pt x="236" y="207"/>
                    </a:lnTo>
                    <a:lnTo>
                      <a:pt x="232" y="208"/>
                    </a:lnTo>
                    <a:lnTo>
                      <a:pt x="231" y="208"/>
                    </a:lnTo>
                    <a:lnTo>
                      <a:pt x="230" y="209"/>
                    </a:lnTo>
                    <a:lnTo>
                      <a:pt x="229" y="209"/>
                    </a:lnTo>
                    <a:lnTo>
                      <a:pt x="225" y="208"/>
                    </a:lnTo>
                    <a:lnTo>
                      <a:pt x="220" y="208"/>
                    </a:lnTo>
                    <a:lnTo>
                      <a:pt x="219" y="208"/>
                    </a:lnTo>
                    <a:lnTo>
                      <a:pt x="218" y="208"/>
                    </a:lnTo>
                    <a:lnTo>
                      <a:pt x="214" y="208"/>
                    </a:lnTo>
                    <a:lnTo>
                      <a:pt x="211" y="207"/>
                    </a:lnTo>
                    <a:lnTo>
                      <a:pt x="206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9" y="206"/>
                    </a:lnTo>
                    <a:lnTo>
                      <a:pt x="196" y="206"/>
                    </a:lnTo>
                    <a:lnTo>
                      <a:pt x="191" y="206"/>
                    </a:lnTo>
                    <a:lnTo>
                      <a:pt x="190" y="206"/>
                    </a:lnTo>
                    <a:lnTo>
                      <a:pt x="186" y="205"/>
                    </a:lnTo>
                    <a:lnTo>
                      <a:pt x="184" y="205"/>
                    </a:lnTo>
                    <a:lnTo>
                      <a:pt x="179" y="204"/>
                    </a:lnTo>
                    <a:lnTo>
                      <a:pt x="176" y="204"/>
                    </a:lnTo>
                    <a:lnTo>
                      <a:pt x="174" y="204"/>
                    </a:lnTo>
                    <a:lnTo>
                      <a:pt x="172" y="204"/>
                    </a:lnTo>
                    <a:lnTo>
                      <a:pt x="168" y="204"/>
                    </a:lnTo>
                    <a:lnTo>
                      <a:pt x="166" y="204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160" y="203"/>
                    </a:lnTo>
                    <a:lnTo>
                      <a:pt x="155" y="203"/>
                    </a:lnTo>
                    <a:lnTo>
                      <a:pt x="152" y="202"/>
                    </a:lnTo>
                    <a:lnTo>
                      <a:pt x="149" y="202"/>
                    </a:lnTo>
                    <a:lnTo>
                      <a:pt x="146" y="202"/>
                    </a:lnTo>
                    <a:lnTo>
                      <a:pt x="142" y="202"/>
                    </a:lnTo>
                    <a:lnTo>
                      <a:pt x="140" y="202"/>
                    </a:lnTo>
                    <a:lnTo>
                      <a:pt x="137" y="201"/>
                    </a:lnTo>
                    <a:lnTo>
                      <a:pt x="135" y="201"/>
                    </a:lnTo>
                    <a:lnTo>
                      <a:pt x="132" y="201"/>
                    </a:lnTo>
                    <a:lnTo>
                      <a:pt x="129" y="200"/>
                    </a:lnTo>
                    <a:lnTo>
                      <a:pt x="127" y="200"/>
                    </a:lnTo>
                    <a:lnTo>
                      <a:pt x="124" y="200"/>
                    </a:lnTo>
                    <a:lnTo>
                      <a:pt x="122" y="200"/>
                    </a:lnTo>
                    <a:lnTo>
                      <a:pt x="120" y="200"/>
                    </a:lnTo>
                    <a:lnTo>
                      <a:pt x="116" y="200"/>
                    </a:lnTo>
                    <a:lnTo>
                      <a:pt x="114" y="199"/>
                    </a:lnTo>
                    <a:lnTo>
                      <a:pt x="110" y="199"/>
                    </a:lnTo>
                    <a:lnTo>
                      <a:pt x="108" y="199"/>
                    </a:lnTo>
                    <a:lnTo>
                      <a:pt x="105" y="199"/>
                    </a:lnTo>
                    <a:lnTo>
                      <a:pt x="103" y="198"/>
                    </a:lnTo>
                    <a:lnTo>
                      <a:pt x="100" y="198"/>
                    </a:lnTo>
                    <a:lnTo>
                      <a:pt x="96" y="198"/>
                    </a:lnTo>
                    <a:lnTo>
                      <a:pt x="93" y="198"/>
                    </a:lnTo>
                    <a:lnTo>
                      <a:pt x="90" y="198"/>
                    </a:lnTo>
                    <a:lnTo>
                      <a:pt x="86" y="197"/>
                    </a:lnTo>
                    <a:lnTo>
                      <a:pt x="82" y="197"/>
                    </a:lnTo>
                    <a:lnTo>
                      <a:pt x="78" y="197"/>
                    </a:lnTo>
                    <a:lnTo>
                      <a:pt x="78" y="196"/>
                    </a:lnTo>
                    <a:lnTo>
                      <a:pt x="77" y="196"/>
                    </a:lnTo>
                    <a:lnTo>
                      <a:pt x="75" y="194"/>
                    </a:lnTo>
                    <a:lnTo>
                      <a:pt x="73" y="193"/>
                    </a:lnTo>
                    <a:lnTo>
                      <a:pt x="72" y="192"/>
                    </a:lnTo>
                    <a:lnTo>
                      <a:pt x="70" y="190"/>
                    </a:lnTo>
                    <a:lnTo>
                      <a:pt x="66" y="188"/>
                    </a:lnTo>
                    <a:lnTo>
                      <a:pt x="64" y="186"/>
                    </a:lnTo>
                    <a:lnTo>
                      <a:pt x="62" y="185"/>
                    </a:lnTo>
                    <a:lnTo>
                      <a:pt x="60" y="183"/>
                    </a:lnTo>
                    <a:lnTo>
                      <a:pt x="58" y="182"/>
                    </a:lnTo>
                    <a:lnTo>
                      <a:pt x="56" y="180"/>
                    </a:lnTo>
                    <a:lnTo>
                      <a:pt x="54" y="179"/>
                    </a:lnTo>
                    <a:lnTo>
                      <a:pt x="52" y="178"/>
                    </a:lnTo>
                    <a:lnTo>
                      <a:pt x="49" y="175"/>
                    </a:lnTo>
                    <a:lnTo>
                      <a:pt x="46" y="173"/>
                    </a:lnTo>
                    <a:lnTo>
                      <a:pt x="45" y="172"/>
                    </a:lnTo>
                    <a:lnTo>
                      <a:pt x="43" y="170"/>
                    </a:lnTo>
                    <a:lnTo>
                      <a:pt x="39" y="168"/>
                    </a:lnTo>
                    <a:lnTo>
                      <a:pt x="36" y="165"/>
                    </a:lnTo>
                    <a:lnTo>
                      <a:pt x="32" y="162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4" y="157"/>
                    </a:lnTo>
                    <a:lnTo>
                      <a:pt x="22" y="155"/>
                    </a:lnTo>
                    <a:lnTo>
                      <a:pt x="19" y="153"/>
                    </a:lnTo>
                    <a:lnTo>
                      <a:pt x="18" y="152"/>
                    </a:lnTo>
                    <a:lnTo>
                      <a:pt x="14" y="149"/>
                    </a:lnTo>
                    <a:lnTo>
                      <a:pt x="13" y="148"/>
                    </a:lnTo>
                    <a:lnTo>
                      <a:pt x="10" y="146"/>
                    </a:lnTo>
                    <a:lnTo>
                      <a:pt x="7" y="144"/>
                    </a:lnTo>
                    <a:lnTo>
                      <a:pt x="5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0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IQ-D071_2"/>
              <p:cNvSpPr>
                <a:spLocks/>
              </p:cNvSpPr>
              <p:nvPr/>
            </p:nvSpPr>
            <p:spPr bwMode="auto">
              <a:xfrm>
                <a:off x="3621723" y="3116580"/>
                <a:ext cx="182880" cy="350520"/>
              </a:xfrm>
              <a:custGeom>
                <a:avLst/>
                <a:gdLst>
                  <a:gd name="T0" fmla="*/ 23 w 24"/>
                  <a:gd name="T1" fmla="*/ 42 h 46"/>
                  <a:gd name="T2" fmla="*/ 21 w 24"/>
                  <a:gd name="T3" fmla="*/ 44 h 46"/>
                  <a:gd name="T4" fmla="*/ 20 w 24"/>
                  <a:gd name="T5" fmla="*/ 43 h 46"/>
                  <a:gd name="T6" fmla="*/ 18 w 24"/>
                  <a:gd name="T7" fmla="*/ 44 h 46"/>
                  <a:gd name="T8" fmla="*/ 14 w 24"/>
                  <a:gd name="T9" fmla="*/ 44 h 46"/>
                  <a:gd name="T10" fmla="*/ 8 w 24"/>
                  <a:gd name="T11" fmla="*/ 42 h 46"/>
                  <a:gd name="T12" fmla="*/ 2 w 24"/>
                  <a:gd name="T13" fmla="*/ 35 h 46"/>
                  <a:gd name="T14" fmla="*/ 1 w 24"/>
                  <a:gd name="T15" fmla="*/ 22 h 46"/>
                  <a:gd name="T16" fmla="*/ 9 w 24"/>
                  <a:gd name="T17" fmla="*/ 16 h 46"/>
                  <a:gd name="T18" fmla="*/ 3 w 24"/>
                  <a:gd name="T19" fmla="*/ 7 h 46"/>
                  <a:gd name="T20" fmla="*/ 7 w 24"/>
                  <a:gd name="T21" fmla="*/ 1 h 46"/>
                  <a:gd name="T22" fmla="*/ 11 w 24"/>
                  <a:gd name="T23" fmla="*/ 2 h 46"/>
                  <a:gd name="T24" fmla="*/ 14 w 24"/>
                  <a:gd name="T25" fmla="*/ 2 h 46"/>
                  <a:gd name="T26" fmla="*/ 15 w 24"/>
                  <a:gd name="T27" fmla="*/ 2 h 46"/>
                  <a:gd name="T28" fmla="*/ 18 w 24"/>
                  <a:gd name="T29" fmla="*/ 3 h 46"/>
                  <a:gd name="T30" fmla="*/ 20 w 24"/>
                  <a:gd name="T31" fmla="*/ 5 h 46"/>
                  <a:gd name="T32" fmla="*/ 20 w 24"/>
                  <a:gd name="T33" fmla="*/ 6 h 46"/>
                  <a:gd name="T34" fmla="*/ 20 w 24"/>
                  <a:gd name="T35" fmla="*/ 6 h 46"/>
                  <a:gd name="T36" fmla="*/ 20 w 24"/>
                  <a:gd name="T37" fmla="*/ 8 h 46"/>
                  <a:gd name="T38" fmla="*/ 19 w 24"/>
                  <a:gd name="T39" fmla="*/ 8 h 46"/>
                  <a:gd name="T40" fmla="*/ 19 w 24"/>
                  <a:gd name="T41" fmla="*/ 9 h 46"/>
                  <a:gd name="T42" fmla="*/ 18 w 24"/>
                  <a:gd name="T43" fmla="*/ 10 h 46"/>
                  <a:gd name="T44" fmla="*/ 18 w 24"/>
                  <a:gd name="T45" fmla="*/ 11 h 46"/>
                  <a:gd name="T46" fmla="*/ 17 w 24"/>
                  <a:gd name="T47" fmla="*/ 12 h 46"/>
                  <a:gd name="T48" fmla="*/ 17 w 24"/>
                  <a:gd name="T49" fmla="*/ 13 h 46"/>
                  <a:gd name="T50" fmla="*/ 17 w 24"/>
                  <a:gd name="T51" fmla="*/ 14 h 46"/>
                  <a:gd name="T52" fmla="*/ 17 w 24"/>
                  <a:gd name="T53" fmla="*/ 14 h 46"/>
                  <a:gd name="T54" fmla="*/ 16 w 24"/>
                  <a:gd name="T55" fmla="*/ 15 h 46"/>
                  <a:gd name="T56" fmla="*/ 16 w 24"/>
                  <a:gd name="T57" fmla="*/ 16 h 46"/>
                  <a:gd name="T58" fmla="*/ 16 w 24"/>
                  <a:gd name="T59" fmla="*/ 17 h 46"/>
                  <a:gd name="T60" fmla="*/ 15 w 24"/>
                  <a:gd name="T61" fmla="*/ 19 h 46"/>
                  <a:gd name="T62" fmla="*/ 14 w 24"/>
                  <a:gd name="T63" fmla="*/ 20 h 46"/>
                  <a:gd name="T64" fmla="*/ 14 w 24"/>
                  <a:gd name="T65" fmla="*/ 20 h 46"/>
                  <a:gd name="T66" fmla="*/ 15 w 24"/>
                  <a:gd name="T67" fmla="*/ 21 h 46"/>
                  <a:gd name="T68" fmla="*/ 16 w 24"/>
                  <a:gd name="T69" fmla="*/ 22 h 46"/>
                  <a:gd name="T70" fmla="*/ 16 w 24"/>
                  <a:gd name="T71" fmla="*/ 23 h 46"/>
                  <a:gd name="T72" fmla="*/ 17 w 24"/>
                  <a:gd name="T73" fmla="*/ 24 h 46"/>
                  <a:gd name="T74" fmla="*/ 18 w 24"/>
                  <a:gd name="T75" fmla="*/ 26 h 46"/>
                  <a:gd name="T76" fmla="*/ 20 w 24"/>
                  <a:gd name="T77" fmla="*/ 27 h 46"/>
                  <a:gd name="T78" fmla="*/ 20 w 24"/>
                  <a:gd name="T79" fmla="*/ 28 h 46"/>
                  <a:gd name="T80" fmla="*/ 21 w 24"/>
                  <a:gd name="T81" fmla="*/ 29 h 46"/>
                  <a:gd name="T82" fmla="*/ 22 w 24"/>
                  <a:gd name="T83" fmla="*/ 30 h 46"/>
                  <a:gd name="T84" fmla="*/ 22 w 24"/>
                  <a:gd name="T85" fmla="*/ 31 h 46"/>
                  <a:gd name="T86" fmla="*/ 22 w 24"/>
                  <a:gd name="T87" fmla="*/ 31 h 46"/>
                  <a:gd name="T88" fmla="*/ 22 w 24"/>
                  <a:gd name="T89" fmla="*/ 32 h 46"/>
                  <a:gd name="T90" fmla="*/ 22 w 24"/>
                  <a:gd name="T91" fmla="*/ 33 h 46"/>
                  <a:gd name="T92" fmla="*/ 22 w 24"/>
                  <a:gd name="T93" fmla="*/ 34 h 46"/>
                  <a:gd name="T94" fmla="*/ 22 w 24"/>
                  <a:gd name="T95" fmla="*/ 35 h 46"/>
                  <a:gd name="T96" fmla="*/ 21 w 24"/>
                  <a:gd name="T97" fmla="*/ 35 h 46"/>
                  <a:gd name="T98" fmla="*/ 22 w 24"/>
                  <a:gd name="T99" fmla="*/ 36 h 46"/>
                  <a:gd name="T100" fmla="*/ 22 w 24"/>
                  <a:gd name="T101" fmla="*/ 37 h 46"/>
                  <a:gd name="T102" fmla="*/ 22 w 24"/>
                  <a:gd name="T103" fmla="*/ 38 h 46"/>
                  <a:gd name="T104" fmla="*/ 22 w 24"/>
                  <a:gd name="T105" fmla="*/ 39 h 46"/>
                  <a:gd name="T106" fmla="*/ 23 w 24"/>
                  <a:gd name="T107" fmla="*/ 40 h 46"/>
                  <a:gd name="T108" fmla="*/ 24 w 24"/>
                  <a:gd name="T109" fmla="*/ 40 h 46"/>
                  <a:gd name="T110" fmla="*/ 24 w 24"/>
                  <a:gd name="T11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46">
                    <a:moveTo>
                      <a:pt x="24" y="42"/>
                    </a:move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3" y="45"/>
                    </a:lnTo>
                    <a:lnTo>
                      <a:pt x="10" y="46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IQ-D017_2"/>
              <p:cNvSpPr>
                <a:spLocks/>
              </p:cNvSpPr>
              <p:nvPr/>
            </p:nvSpPr>
            <p:spPr bwMode="auto">
              <a:xfrm>
                <a:off x="4254183" y="3840480"/>
                <a:ext cx="548640" cy="327660"/>
              </a:xfrm>
              <a:custGeom>
                <a:avLst/>
                <a:gdLst>
                  <a:gd name="T0" fmla="*/ 25 w 72"/>
                  <a:gd name="T1" fmla="*/ 0 h 43"/>
                  <a:gd name="T2" fmla="*/ 37 w 72"/>
                  <a:gd name="T3" fmla="*/ 2 h 43"/>
                  <a:gd name="T4" fmla="*/ 47 w 72"/>
                  <a:gd name="T5" fmla="*/ 3 h 43"/>
                  <a:gd name="T6" fmla="*/ 59 w 72"/>
                  <a:gd name="T7" fmla="*/ 6 h 43"/>
                  <a:gd name="T8" fmla="*/ 70 w 72"/>
                  <a:gd name="T9" fmla="*/ 8 h 43"/>
                  <a:gd name="T10" fmla="*/ 72 w 72"/>
                  <a:gd name="T11" fmla="*/ 7 h 43"/>
                  <a:gd name="T12" fmla="*/ 65 w 72"/>
                  <a:gd name="T13" fmla="*/ 10 h 43"/>
                  <a:gd name="T14" fmla="*/ 57 w 72"/>
                  <a:gd name="T15" fmla="*/ 21 h 43"/>
                  <a:gd name="T16" fmla="*/ 50 w 72"/>
                  <a:gd name="T17" fmla="*/ 28 h 43"/>
                  <a:gd name="T18" fmla="*/ 43 w 72"/>
                  <a:gd name="T19" fmla="*/ 33 h 43"/>
                  <a:gd name="T20" fmla="*/ 25 w 72"/>
                  <a:gd name="T21" fmla="*/ 33 h 43"/>
                  <a:gd name="T22" fmla="*/ 17 w 72"/>
                  <a:gd name="T23" fmla="*/ 33 h 43"/>
                  <a:gd name="T24" fmla="*/ 11 w 72"/>
                  <a:gd name="T25" fmla="*/ 38 h 43"/>
                  <a:gd name="T26" fmla="*/ 1 w 72"/>
                  <a:gd name="T27" fmla="*/ 42 h 43"/>
                  <a:gd name="T28" fmla="*/ 1 w 72"/>
                  <a:gd name="T29" fmla="*/ 35 h 43"/>
                  <a:gd name="T30" fmla="*/ 2 w 72"/>
                  <a:gd name="T31" fmla="*/ 33 h 43"/>
                  <a:gd name="T32" fmla="*/ 2 w 72"/>
                  <a:gd name="T33" fmla="*/ 31 h 43"/>
                  <a:gd name="T34" fmla="*/ 2 w 72"/>
                  <a:gd name="T35" fmla="*/ 30 h 43"/>
                  <a:gd name="T36" fmla="*/ 3 w 72"/>
                  <a:gd name="T37" fmla="*/ 30 h 43"/>
                  <a:gd name="T38" fmla="*/ 3 w 72"/>
                  <a:gd name="T39" fmla="*/ 29 h 43"/>
                  <a:gd name="T40" fmla="*/ 4 w 72"/>
                  <a:gd name="T41" fmla="*/ 29 h 43"/>
                  <a:gd name="T42" fmla="*/ 4 w 72"/>
                  <a:gd name="T43" fmla="*/ 29 h 43"/>
                  <a:gd name="T44" fmla="*/ 5 w 72"/>
                  <a:gd name="T45" fmla="*/ 27 h 43"/>
                  <a:gd name="T46" fmla="*/ 7 w 72"/>
                  <a:gd name="T47" fmla="*/ 19 h 43"/>
                  <a:gd name="T48" fmla="*/ 12 w 72"/>
                  <a:gd name="T49" fmla="*/ 12 h 43"/>
                  <a:gd name="T50" fmla="*/ 11 w 72"/>
                  <a:gd name="T51" fmla="*/ 11 h 43"/>
                  <a:gd name="T52" fmla="*/ 11 w 72"/>
                  <a:gd name="T53" fmla="*/ 11 h 43"/>
                  <a:gd name="T54" fmla="*/ 11 w 72"/>
                  <a:gd name="T55" fmla="*/ 11 h 43"/>
                  <a:gd name="T56" fmla="*/ 11 w 72"/>
                  <a:gd name="T57" fmla="*/ 10 h 43"/>
                  <a:gd name="T58" fmla="*/ 10 w 72"/>
                  <a:gd name="T59" fmla="*/ 11 h 43"/>
                  <a:gd name="T60" fmla="*/ 10 w 72"/>
                  <a:gd name="T61" fmla="*/ 10 h 43"/>
                  <a:gd name="T62" fmla="*/ 10 w 72"/>
                  <a:gd name="T63" fmla="*/ 10 h 43"/>
                  <a:gd name="T64" fmla="*/ 10 w 72"/>
                  <a:gd name="T65" fmla="*/ 10 h 43"/>
                  <a:gd name="T66" fmla="*/ 9 w 72"/>
                  <a:gd name="T67" fmla="*/ 10 h 43"/>
                  <a:gd name="T68" fmla="*/ 9 w 72"/>
                  <a:gd name="T69" fmla="*/ 9 h 43"/>
                  <a:gd name="T70" fmla="*/ 9 w 72"/>
                  <a:gd name="T71" fmla="*/ 9 h 43"/>
                  <a:gd name="T72" fmla="*/ 9 w 72"/>
                  <a:gd name="T73" fmla="*/ 9 h 43"/>
                  <a:gd name="T74" fmla="*/ 9 w 72"/>
                  <a:gd name="T75" fmla="*/ 9 h 43"/>
                  <a:gd name="T76" fmla="*/ 8 w 72"/>
                  <a:gd name="T77" fmla="*/ 9 h 43"/>
                  <a:gd name="T78" fmla="*/ 8 w 72"/>
                  <a:gd name="T79" fmla="*/ 8 h 43"/>
                  <a:gd name="T80" fmla="*/ 8 w 72"/>
                  <a:gd name="T81" fmla="*/ 8 h 43"/>
                  <a:gd name="T82" fmla="*/ 7 w 72"/>
                  <a:gd name="T83" fmla="*/ 9 h 43"/>
                  <a:gd name="T84" fmla="*/ 7 w 72"/>
                  <a:gd name="T85" fmla="*/ 8 h 43"/>
                  <a:gd name="T86" fmla="*/ 7 w 72"/>
                  <a:gd name="T87" fmla="*/ 8 h 43"/>
                  <a:gd name="T88" fmla="*/ 7 w 72"/>
                  <a:gd name="T89" fmla="*/ 8 h 43"/>
                  <a:gd name="T90" fmla="*/ 7 w 72"/>
                  <a:gd name="T91" fmla="*/ 7 h 43"/>
                  <a:gd name="T92" fmla="*/ 7 w 72"/>
                  <a:gd name="T93" fmla="*/ 7 h 43"/>
                  <a:gd name="T94" fmla="*/ 6 w 72"/>
                  <a:gd name="T95" fmla="*/ 7 h 43"/>
                  <a:gd name="T96" fmla="*/ 5 w 72"/>
                  <a:gd name="T97" fmla="*/ 7 h 43"/>
                  <a:gd name="T98" fmla="*/ 5 w 72"/>
                  <a:gd name="T99" fmla="*/ 7 h 43"/>
                  <a:gd name="T100" fmla="*/ 5 w 72"/>
                  <a:gd name="T101" fmla="*/ 7 h 43"/>
                  <a:gd name="T102" fmla="*/ 4 w 72"/>
                  <a:gd name="T103" fmla="*/ 6 h 43"/>
                  <a:gd name="T104" fmla="*/ 4 w 72"/>
                  <a:gd name="T105" fmla="*/ 6 h 43"/>
                  <a:gd name="T106" fmla="*/ 4 w 72"/>
                  <a:gd name="T107" fmla="*/ 6 h 43"/>
                  <a:gd name="T108" fmla="*/ 4 w 72"/>
                  <a:gd name="T109" fmla="*/ 6 h 43"/>
                  <a:gd name="T110" fmla="*/ 3 w 72"/>
                  <a:gd name="T111" fmla="*/ 6 h 43"/>
                  <a:gd name="T112" fmla="*/ 3 w 72"/>
                  <a:gd name="T113" fmla="*/ 5 h 43"/>
                  <a:gd name="T114" fmla="*/ 7 w 72"/>
                  <a:gd name="T115" fmla="*/ 4 h 43"/>
                  <a:gd name="T116" fmla="*/ 21 w 72"/>
                  <a:gd name="T1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43">
                    <a:moveTo>
                      <a:pt x="21" y="1"/>
                    </a:moveTo>
                    <a:lnTo>
                      <a:pt x="21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5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8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2" y="14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8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1" y="26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8" y="31"/>
                    </a:lnTo>
                    <a:lnTo>
                      <a:pt x="46" y="33"/>
                    </a:lnTo>
                    <a:lnTo>
                      <a:pt x="45" y="35"/>
                    </a:lnTo>
                    <a:lnTo>
                      <a:pt x="43" y="33"/>
                    </a:lnTo>
                    <a:lnTo>
                      <a:pt x="39" y="34"/>
                    </a:lnTo>
                    <a:lnTo>
                      <a:pt x="36" y="33"/>
                    </a:lnTo>
                    <a:lnTo>
                      <a:pt x="31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8" y="39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IQ-D081_2"/>
              <p:cNvSpPr>
                <a:spLocks/>
              </p:cNvSpPr>
              <p:nvPr/>
            </p:nvSpPr>
            <p:spPr bwMode="auto">
              <a:xfrm>
                <a:off x="5671503" y="3825240"/>
                <a:ext cx="190500" cy="388620"/>
              </a:xfrm>
              <a:custGeom>
                <a:avLst/>
                <a:gdLst>
                  <a:gd name="T0" fmla="*/ 9 w 25"/>
                  <a:gd name="T1" fmla="*/ 0 h 51"/>
                  <a:gd name="T2" fmla="*/ 11 w 25"/>
                  <a:gd name="T3" fmla="*/ 0 h 51"/>
                  <a:gd name="T4" fmla="*/ 14 w 25"/>
                  <a:gd name="T5" fmla="*/ 0 h 51"/>
                  <a:gd name="T6" fmla="*/ 16 w 25"/>
                  <a:gd name="T7" fmla="*/ 1 h 51"/>
                  <a:gd name="T8" fmla="*/ 17 w 25"/>
                  <a:gd name="T9" fmla="*/ 4 h 51"/>
                  <a:gd name="T10" fmla="*/ 17 w 25"/>
                  <a:gd name="T11" fmla="*/ 4 h 51"/>
                  <a:gd name="T12" fmla="*/ 18 w 25"/>
                  <a:gd name="T13" fmla="*/ 5 h 51"/>
                  <a:gd name="T14" fmla="*/ 17 w 25"/>
                  <a:gd name="T15" fmla="*/ 6 h 51"/>
                  <a:gd name="T16" fmla="*/ 18 w 25"/>
                  <a:gd name="T17" fmla="*/ 11 h 51"/>
                  <a:gd name="T18" fmla="*/ 18 w 25"/>
                  <a:gd name="T19" fmla="*/ 11 h 51"/>
                  <a:gd name="T20" fmla="*/ 19 w 25"/>
                  <a:gd name="T21" fmla="*/ 14 h 51"/>
                  <a:gd name="T22" fmla="*/ 18 w 25"/>
                  <a:gd name="T23" fmla="*/ 17 h 51"/>
                  <a:gd name="T24" fmla="*/ 19 w 25"/>
                  <a:gd name="T25" fmla="*/ 20 h 51"/>
                  <a:gd name="T26" fmla="*/ 21 w 25"/>
                  <a:gd name="T27" fmla="*/ 22 h 51"/>
                  <a:gd name="T28" fmla="*/ 24 w 25"/>
                  <a:gd name="T29" fmla="*/ 25 h 51"/>
                  <a:gd name="T30" fmla="*/ 25 w 25"/>
                  <a:gd name="T31" fmla="*/ 27 h 51"/>
                  <a:gd name="T32" fmla="*/ 25 w 25"/>
                  <a:gd name="T33" fmla="*/ 43 h 51"/>
                  <a:gd name="T34" fmla="*/ 24 w 25"/>
                  <a:gd name="T35" fmla="*/ 43 h 51"/>
                  <a:gd name="T36" fmla="*/ 23 w 25"/>
                  <a:gd name="T37" fmla="*/ 43 h 51"/>
                  <a:gd name="T38" fmla="*/ 21 w 25"/>
                  <a:gd name="T39" fmla="*/ 43 h 51"/>
                  <a:gd name="T40" fmla="*/ 18 w 25"/>
                  <a:gd name="T41" fmla="*/ 44 h 51"/>
                  <a:gd name="T42" fmla="*/ 17 w 25"/>
                  <a:gd name="T43" fmla="*/ 44 h 51"/>
                  <a:gd name="T44" fmla="*/ 15 w 25"/>
                  <a:gd name="T45" fmla="*/ 45 h 51"/>
                  <a:gd name="T46" fmla="*/ 13 w 25"/>
                  <a:gd name="T47" fmla="*/ 45 h 51"/>
                  <a:gd name="T48" fmla="*/ 11 w 25"/>
                  <a:gd name="T49" fmla="*/ 46 h 51"/>
                  <a:gd name="T50" fmla="*/ 11 w 25"/>
                  <a:gd name="T51" fmla="*/ 46 h 51"/>
                  <a:gd name="T52" fmla="*/ 10 w 25"/>
                  <a:gd name="T53" fmla="*/ 47 h 51"/>
                  <a:gd name="T54" fmla="*/ 9 w 25"/>
                  <a:gd name="T55" fmla="*/ 47 h 51"/>
                  <a:gd name="T56" fmla="*/ 8 w 25"/>
                  <a:gd name="T57" fmla="*/ 47 h 51"/>
                  <a:gd name="T58" fmla="*/ 7 w 25"/>
                  <a:gd name="T59" fmla="*/ 48 h 51"/>
                  <a:gd name="T60" fmla="*/ 7 w 25"/>
                  <a:gd name="T61" fmla="*/ 49 h 51"/>
                  <a:gd name="T62" fmla="*/ 7 w 25"/>
                  <a:gd name="T63" fmla="*/ 49 h 51"/>
                  <a:gd name="T64" fmla="*/ 7 w 25"/>
                  <a:gd name="T65" fmla="*/ 50 h 51"/>
                  <a:gd name="T66" fmla="*/ 6 w 25"/>
                  <a:gd name="T67" fmla="*/ 51 h 51"/>
                  <a:gd name="T68" fmla="*/ 4 w 25"/>
                  <a:gd name="T69" fmla="*/ 47 h 51"/>
                  <a:gd name="T70" fmla="*/ 1 w 25"/>
                  <a:gd name="T71" fmla="*/ 35 h 51"/>
                  <a:gd name="T72" fmla="*/ 0 w 25"/>
                  <a:gd name="T73" fmla="*/ 25 h 51"/>
                  <a:gd name="T74" fmla="*/ 4 w 25"/>
                  <a:gd name="T75" fmla="*/ 15 h 51"/>
                  <a:gd name="T76" fmla="*/ 5 w 25"/>
                  <a:gd name="T77" fmla="*/ 8 h 51"/>
                  <a:gd name="T78" fmla="*/ 9 w 25"/>
                  <a:gd name="T79" fmla="*/ 5 h 51"/>
                  <a:gd name="T80" fmla="*/ 11 w 25"/>
                  <a:gd name="T81" fmla="*/ 3 h 51"/>
                  <a:gd name="T82" fmla="*/ 11 w 25"/>
                  <a:gd name="T83" fmla="*/ 1 h 51"/>
                  <a:gd name="T84" fmla="*/ 9 w 25"/>
                  <a:gd name="T8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51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4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7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1" y="35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IQ-D080_2"/>
              <p:cNvSpPr>
                <a:spLocks/>
              </p:cNvSpPr>
              <p:nvPr/>
            </p:nvSpPr>
            <p:spPr bwMode="auto">
              <a:xfrm>
                <a:off x="5229543" y="3794760"/>
                <a:ext cx="525780" cy="449580"/>
              </a:xfrm>
              <a:custGeom>
                <a:avLst/>
                <a:gdLst>
                  <a:gd name="T0" fmla="*/ 2 w 69"/>
                  <a:gd name="T1" fmla="*/ 3 h 59"/>
                  <a:gd name="T2" fmla="*/ 21 w 69"/>
                  <a:gd name="T3" fmla="*/ 4 h 59"/>
                  <a:gd name="T4" fmla="*/ 25 w 69"/>
                  <a:gd name="T5" fmla="*/ 0 h 59"/>
                  <a:gd name="T6" fmla="*/ 31 w 69"/>
                  <a:gd name="T7" fmla="*/ 3 h 59"/>
                  <a:gd name="T8" fmla="*/ 38 w 69"/>
                  <a:gd name="T9" fmla="*/ 6 h 59"/>
                  <a:gd name="T10" fmla="*/ 42 w 69"/>
                  <a:gd name="T11" fmla="*/ 4 h 59"/>
                  <a:gd name="T12" fmla="*/ 47 w 69"/>
                  <a:gd name="T13" fmla="*/ 5 h 59"/>
                  <a:gd name="T14" fmla="*/ 50 w 69"/>
                  <a:gd name="T15" fmla="*/ 5 h 59"/>
                  <a:gd name="T16" fmla="*/ 54 w 69"/>
                  <a:gd name="T17" fmla="*/ 3 h 59"/>
                  <a:gd name="T18" fmla="*/ 57 w 69"/>
                  <a:gd name="T19" fmla="*/ 1 h 59"/>
                  <a:gd name="T20" fmla="*/ 61 w 69"/>
                  <a:gd name="T21" fmla="*/ 0 h 59"/>
                  <a:gd name="T22" fmla="*/ 64 w 69"/>
                  <a:gd name="T23" fmla="*/ 3 h 59"/>
                  <a:gd name="T24" fmla="*/ 69 w 69"/>
                  <a:gd name="T25" fmla="*/ 5 h 59"/>
                  <a:gd name="T26" fmla="*/ 67 w 69"/>
                  <a:gd name="T27" fmla="*/ 9 h 59"/>
                  <a:gd name="T28" fmla="*/ 62 w 69"/>
                  <a:gd name="T29" fmla="*/ 19 h 59"/>
                  <a:gd name="T30" fmla="*/ 59 w 69"/>
                  <a:gd name="T31" fmla="*/ 39 h 59"/>
                  <a:gd name="T32" fmla="*/ 64 w 69"/>
                  <a:gd name="T33" fmla="*/ 55 h 59"/>
                  <a:gd name="T34" fmla="*/ 64 w 69"/>
                  <a:gd name="T35" fmla="*/ 57 h 59"/>
                  <a:gd name="T36" fmla="*/ 63 w 69"/>
                  <a:gd name="T37" fmla="*/ 59 h 59"/>
                  <a:gd name="T38" fmla="*/ 58 w 69"/>
                  <a:gd name="T39" fmla="*/ 59 h 59"/>
                  <a:gd name="T40" fmla="*/ 52 w 69"/>
                  <a:gd name="T41" fmla="*/ 59 h 59"/>
                  <a:gd name="T42" fmla="*/ 48 w 69"/>
                  <a:gd name="T43" fmla="*/ 59 h 59"/>
                  <a:gd name="T44" fmla="*/ 46 w 69"/>
                  <a:gd name="T45" fmla="*/ 59 h 59"/>
                  <a:gd name="T46" fmla="*/ 41 w 69"/>
                  <a:gd name="T47" fmla="*/ 59 h 59"/>
                  <a:gd name="T48" fmla="*/ 37 w 69"/>
                  <a:gd name="T49" fmla="*/ 59 h 59"/>
                  <a:gd name="T50" fmla="*/ 35 w 69"/>
                  <a:gd name="T51" fmla="*/ 57 h 59"/>
                  <a:gd name="T52" fmla="*/ 33 w 69"/>
                  <a:gd name="T53" fmla="*/ 55 h 59"/>
                  <a:gd name="T54" fmla="*/ 30 w 69"/>
                  <a:gd name="T55" fmla="*/ 54 h 59"/>
                  <a:gd name="T56" fmla="*/ 29 w 69"/>
                  <a:gd name="T57" fmla="*/ 53 h 59"/>
                  <a:gd name="T58" fmla="*/ 29 w 69"/>
                  <a:gd name="T59" fmla="*/ 51 h 59"/>
                  <a:gd name="T60" fmla="*/ 29 w 69"/>
                  <a:gd name="T61" fmla="*/ 49 h 59"/>
                  <a:gd name="T62" fmla="*/ 29 w 69"/>
                  <a:gd name="T63" fmla="*/ 47 h 59"/>
                  <a:gd name="T64" fmla="*/ 29 w 69"/>
                  <a:gd name="T65" fmla="*/ 45 h 59"/>
                  <a:gd name="T66" fmla="*/ 29 w 69"/>
                  <a:gd name="T67" fmla="*/ 44 h 59"/>
                  <a:gd name="T68" fmla="*/ 29 w 69"/>
                  <a:gd name="T69" fmla="*/ 43 h 59"/>
                  <a:gd name="T70" fmla="*/ 27 w 69"/>
                  <a:gd name="T71" fmla="*/ 42 h 59"/>
                  <a:gd name="T72" fmla="*/ 26 w 69"/>
                  <a:gd name="T73" fmla="*/ 41 h 59"/>
                  <a:gd name="T74" fmla="*/ 24 w 69"/>
                  <a:gd name="T75" fmla="*/ 39 h 59"/>
                  <a:gd name="T76" fmla="*/ 21 w 69"/>
                  <a:gd name="T77" fmla="*/ 39 h 59"/>
                  <a:gd name="T78" fmla="*/ 19 w 69"/>
                  <a:gd name="T79" fmla="*/ 37 h 59"/>
                  <a:gd name="T80" fmla="*/ 17 w 69"/>
                  <a:gd name="T81" fmla="*/ 36 h 59"/>
                  <a:gd name="T82" fmla="*/ 17 w 69"/>
                  <a:gd name="T83" fmla="*/ 36 h 59"/>
                  <a:gd name="T84" fmla="*/ 16 w 69"/>
                  <a:gd name="T85" fmla="*/ 34 h 59"/>
                  <a:gd name="T86" fmla="*/ 15 w 69"/>
                  <a:gd name="T87" fmla="*/ 32 h 59"/>
                  <a:gd name="T88" fmla="*/ 16 w 69"/>
                  <a:gd name="T89" fmla="*/ 30 h 59"/>
                  <a:gd name="T90" fmla="*/ 17 w 69"/>
                  <a:gd name="T91" fmla="*/ 29 h 59"/>
                  <a:gd name="T92" fmla="*/ 17 w 69"/>
                  <a:gd name="T93" fmla="*/ 27 h 59"/>
                  <a:gd name="T94" fmla="*/ 18 w 69"/>
                  <a:gd name="T95" fmla="*/ 25 h 59"/>
                  <a:gd name="T96" fmla="*/ 17 w 69"/>
                  <a:gd name="T97" fmla="*/ 23 h 59"/>
                  <a:gd name="T98" fmla="*/ 15 w 69"/>
                  <a:gd name="T99" fmla="*/ 21 h 59"/>
                  <a:gd name="T100" fmla="*/ 11 w 69"/>
                  <a:gd name="T101" fmla="*/ 19 h 59"/>
                  <a:gd name="T102" fmla="*/ 9 w 69"/>
                  <a:gd name="T103" fmla="*/ 16 h 59"/>
                  <a:gd name="T104" fmla="*/ 9 w 69"/>
                  <a:gd name="T105" fmla="*/ 15 h 59"/>
                  <a:gd name="T106" fmla="*/ 8 w 69"/>
                  <a:gd name="T107" fmla="*/ 14 h 59"/>
                  <a:gd name="T108" fmla="*/ 5 w 69"/>
                  <a:gd name="T109" fmla="*/ 13 h 59"/>
                  <a:gd name="T110" fmla="*/ 3 w 69"/>
                  <a:gd name="T111" fmla="*/ 13 h 59"/>
                  <a:gd name="T112" fmla="*/ 2 w 69"/>
                  <a:gd name="T113" fmla="*/ 10 h 59"/>
                  <a:gd name="T114" fmla="*/ 0 w 69"/>
                  <a:gd name="T115" fmla="*/ 6 h 59"/>
                  <a:gd name="T116" fmla="*/ 0 w 69"/>
                  <a:gd name="T117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59">
                    <a:moveTo>
                      <a:pt x="0" y="3"/>
                    </a:moveTo>
                    <a:lnTo>
                      <a:pt x="2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67" y="9"/>
                    </a:lnTo>
                    <a:lnTo>
                      <a:pt x="63" y="12"/>
                    </a:lnTo>
                    <a:lnTo>
                      <a:pt x="62" y="19"/>
                    </a:lnTo>
                    <a:lnTo>
                      <a:pt x="58" y="29"/>
                    </a:lnTo>
                    <a:lnTo>
                      <a:pt x="59" y="39"/>
                    </a:lnTo>
                    <a:lnTo>
                      <a:pt x="62" y="51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8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6" y="59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8"/>
                    </a:lnTo>
                    <a:lnTo>
                      <a:pt x="35" y="57"/>
                    </a:lnTo>
                    <a:lnTo>
                      <a:pt x="34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IQ-D079_2"/>
              <p:cNvSpPr>
                <a:spLocks/>
              </p:cNvSpPr>
              <p:nvPr/>
            </p:nvSpPr>
            <p:spPr bwMode="auto">
              <a:xfrm>
                <a:off x="5801043" y="3802380"/>
                <a:ext cx="411480" cy="205740"/>
              </a:xfrm>
              <a:custGeom>
                <a:avLst/>
                <a:gdLst>
                  <a:gd name="T0" fmla="*/ 0 w 54"/>
                  <a:gd name="T1" fmla="*/ 7 h 27"/>
                  <a:gd name="T2" fmla="*/ 2 w 54"/>
                  <a:gd name="T3" fmla="*/ 8 h 27"/>
                  <a:gd name="T4" fmla="*/ 6 w 54"/>
                  <a:gd name="T5" fmla="*/ 0 h 27"/>
                  <a:gd name="T6" fmla="*/ 8 w 54"/>
                  <a:gd name="T7" fmla="*/ 0 h 27"/>
                  <a:gd name="T8" fmla="*/ 12 w 54"/>
                  <a:gd name="T9" fmla="*/ 2 h 27"/>
                  <a:gd name="T10" fmla="*/ 17 w 54"/>
                  <a:gd name="T11" fmla="*/ 2 h 27"/>
                  <a:gd name="T12" fmla="*/ 18 w 54"/>
                  <a:gd name="T13" fmla="*/ 3 h 27"/>
                  <a:gd name="T14" fmla="*/ 20 w 54"/>
                  <a:gd name="T15" fmla="*/ 4 h 27"/>
                  <a:gd name="T16" fmla="*/ 22 w 54"/>
                  <a:gd name="T17" fmla="*/ 3 h 27"/>
                  <a:gd name="T18" fmla="*/ 24 w 54"/>
                  <a:gd name="T19" fmla="*/ 5 h 27"/>
                  <a:gd name="T20" fmla="*/ 25 w 54"/>
                  <a:gd name="T21" fmla="*/ 7 h 27"/>
                  <a:gd name="T22" fmla="*/ 27 w 54"/>
                  <a:gd name="T23" fmla="*/ 8 h 27"/>
                  <a:gd name="T24" fmla="*/ 28 w 54"/>
                  <a:gd name="T25" fmla="*/ 10 h 27"/>
                  <a:gd name="T26" fmla="*/ 30 w 54"/>
                  <a:gd name="T27" fmla="*/ 8 h 27"/>
                  <a:gd name="T28" fmla="*/ 32 w 54"/>
                  <a:gd name="T29" fmla="*/ 9 h 27"/>
                  <a:gd name="T30" fmla="*/ 36 w 54"/>
                  <a:gd name="T31" fmla="*/ 9 h 27"/>
                  <a:gd name="T32" fmla="*/ 37 w 54"/>
                  <a:gd name="T33" fmla="*/ 7 h 27"/>
                  <a:gd name="T34" fmla="*/ 39 w 54"/>
                  <a:gd name="T35" fmla="*/ 6 h 27"/>
                  <a:gd name="T36" fmla="*/ 40 w 54"/>
                  <a:gd name="T37" fmla="*/ 4 h 27"/>
                  <a:gd name="T38" fmla="*/ 41 w 54"/>
                  <a:gd name="T39" fmla="*/ 2 h 27"/>
                  <a:gd name="T40" fmla="*/ 47 w 54"/>
                  <a:gd name="T41" fmla="*/ 2 h 27"/>
                  <a:gd name="T42" fmla="*/ 52 w 54"/>
                  <a:gd name="T43" fmla="*/ 0 h 27"/>
                  <a:gd name="T44" fmla="*/ 54 w 54"/>
                  <a:gd name="T45" fmla="*/ 0 h 27"/>
                  <a:gd name="T46" fmla="*/ 53 w 54"/>
                  <a:gd name="T47" fmla="*/ 3 h 27"/>
                  <a:gd name="T48" fmla="*/ 44 w 54"/>
                  <a:gd name="T49" fmla="*/ 22 h 27"/>
                  <a:gd name="T50" fmla="*/ 42 w 54"/>
                  <a:gd name="T51" fmla="*/ 26 h 27"/>
                  <a:gd name="T52" fmla="*/ 42 w 54"/>
                  <a:gd name="T53" fmla="*/ 27 h 27"/>
                  <a:gd name="T54" fmla="*/ 41 w 54"/>
                  <a:gd name="T55" fmla="*/ 26 h 27"/>
                  <a:gd name="T56" fmla="*/ 40 w 54"/>
                  <a:gd name="T57" fmla="*/ 24 h 27"/>
                  <a:gd name="T58" fmla="*/ 38 w 54"/>
                  <a:gd name="T59" fmla="*/ 24 h 27"/>
                  <a:gd name="T60" fmla="*/ 36 w 54"/>
                  <a:gd name="T61" fmla="*/ 23 h 27"/>
                  <a:gd name="T62" fmla="*/ 33 w 54"/>
                  <a:gd name="T63" fmla="*/ 22 h 27"/>
                  <a:gd name="T64" fmla="*/ 32 w 54"/>
                  <a:gd name="T65" fmla="*/ 21 h 27"/>
                  <a:gd name="T66" fmla="*/ 29 w 54"/>
                  <a:gd name="T67" fmla="*/ 20 h 27"/>
                  <a:gd name="T68" fmla="*/ 26 w 54"/>
                  <a:gd name="T69" fmla="*/ 19 h 27"/>
                  <a:gd name="T70" fmla="*/ 24 w 54"/>
                  <a:gd name="T71" fmla="*/ 18 h 27"/>
                  <a:gd name="T72" fmla="*/ 21 w 54"/>
                  <a:gd name="T73" fmla="*/ 18 h 27"/>
                  <a:gd name="T74" fmla="*/ 20 w 54"/>
                  <a:gd name="T75" fmla="*/ 17 h 27"/>
                  <a:gd name="T76" fmla="*/ 17 w 54"/>
                  <a:gd name="T77" fmla="*/ 17 h 27"/>
                  <a:gd name="T78" fmla="*/ 15 w 54"/>
                  <a:gd name="T79" fmla="*/ 18 h 27"/>
                  <a:gd name="T80" fmla="*/ 11 w 54"/>
                  <a:gd name="T81" fmla="*/ 19 h 27"/>
                  <a:gd name="T82" fmla="*/ 10 w 54"/>
                  <a:gd name="T83" fmla="*/ 21 h 27"/>
                  <a:gd name="T84" fmla="*/ 8 w 54"/>
                  <a:gd name="T85" fmla="*/ 21 h 27"/>
                  <a:gd name="T86" fmla="*/ 5 w 54"/>
                  <a:gd name="T87" fmla="*/ 20 h 27"/>
                  <a:gd name="T88" fmla="*/ 4 w 54"/>
                  <a:gd name="T89" fmla="*/ 18 h 27"/>
                  <a:gd name="T90" fmla="*/ 2 w 54"/>
                  <a:gd name="T91" fmla="*/ 17 h 27"/>
                  <a:gd name="T92" fmla="*/ 1 w 54"/>
                  <a:gd name="T93" fmla="*/ 14 h 27"/>
                  <a:gd name="T94" fmla="*/ 1 w 54"/>
                  <a:gd name="T95" fmla="*/ 14 h 27"/>
                  <a:gd name="T96" fmla="*/ 0 w 54"/>
                  <a:gd name="T97" fmla="*/ 9 h 27"/>
                  <a:gd name="T98" fmla="*/ 1 w 54"/>
                  <a:gd name="T99" fmla="*/ 8 h 27"/>
                  <a:gd name="T100" fmla="*/ 0 w 54"/>
                  <a:gd name="T10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27">
                    <a:moveTo>
                      <a:pt x="0" y="7"/>
                    </a:move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3" y="3"/>
                    </a:lnTo>
                    <a:lnTo>
                      <a:pt x="44" y="22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29" y="20"/>
                    </a:lnTo>
                    <a:lnTo>
                      <a:pt x="26" y="19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IQ-D082_2"/>
              <p:cNvSpPr>
                <a:spLocks/>
              </p:cNvSpPr>
              <p:nvPr/>
            </p:nvSpPr>
            <p:spPr bwMode="auto">
              <a:xfrm>
                <a:off x="5808663" y="3931920"/>
                <a:ext cx="312420" cy="243840"/>
              </a:xfrm>
              <a:custGeom>
                <a:avLst/>
                <a:gdLst>
                  <a:gd name="T0" fmla="*/ 7 w 41"/>
                  <a:gd name="T1" fmla="*/ 29 h 32"/>
                  <a:gd name="T2" fmla="*/ 7 w 41"/>
                  <a:gd name="T3" fmla="*/ 13 h 32"/>
                  <a:gd name="T4" fmla="*/ 6 w 41"/>
                  <a:gd name="T5" fmla="*/ 11 h 32"/>
                  <a:gd name="T6" fmla="*/ 3 w 41"/>
                  <a:gd name="T7" fmla="*/ 8 h 32"/>
                  <a:gd name="T8" fmla="*/ 1 w 41"/>
                  <a:gd name="T9" fmla="*/ 6 h 32"/>
                  <a:gd name="T10" fmla="*/ 0 w 41"/>
                  <a:gd name="T11" fmla="*/ 3 h 32"/>
                  <a:gd name="T12" fmla="*/ 1 w 41"/>
                  <a:gd name="T13" fmla="*/ 0 h 32"/>
                  <a:gd name="T14" fmla="*/ 3 w 41"/>
                  <a:gd name="T15" fmla="*/ 1 h 32"/>
                  <a:gd name="T16" fmla="*/ 4 w 41"/>
                  <a:gd name="T17" fmla="*/ 3 h 32"/>
                  <a:gd name="T18" fmla="*/ 7 w 41"/>
                  <a:gd name="T19" fmla="*/ 4 h 32"/>
                  <a:gd name="T20" fmla="*/ 9 w 41"/>
                  <a:gd name="T21" fmla="*/ 4 h 32"/>
                  <a:gd name="T22" fmla="*/ 10 w 41"/>
                  <a:gd name="T23" fmla="*/ 2 h 32"/>
                  <a:gd name="T24" fmla="*/ 14 w 41"/>
                  <a:gd name="T25" fmla="*/ 1 h 32"/>
                  <a:gd name="T26" fmla="*/ 16 w 41"/>
                  <a:gd name="T27" fmla="*/ 0 h 32"/>
                  <a:gd name="T28" fmla="*/ 19 w 41"/>
                  <a:gd name="T29" fmla="*/ 0 h 32"/>
                  <a:gd name="T30" fmla="*/ 20 w 41"/>
                  <a:gd name="T31" fmla="*/ 1 h 32"/>
                  <a:gd name="T32" fmla="*/ 23 w 41"/>
                  <a:gd name="T33" fmla="*/ 1 h 32"/>
                  <a:gd name="T34" fmla="*/ 25 w 41"/>
                  <a:gd name="T35" fmla="*/ 2 h 32"/>
                  <a:gd name="T36" fmla="*/ 28 w 41"/>
                  <a:gd name="T37" fmla="*/ 3 h 32"/>
                  <a:gd name="T38" fmla="*/ 31 w 41"/>
                  <a:gd name="T39" fmla="*/ 4 h 32"/>
                  <a:gd name="T40" fmla="*/ 32 w 41"/>
                  <a:gd name="T41" fmla="*/ 5 h 32"/>
                  <a:gd name="T42" fmla="*/ 35 w 41"/>
                  <a:gd name="T43" fmla="*/ 6 h 32"/>
                  <a:gd name="T44" fmla="*/ 37 w 41"/>
                  <a:gd name="T45" fmla="*/ 7 h 32"/>
                  <a:gd name="T46" fmla="*/ 39 w 41"/>
                  <a:gd name="T47" fmla="*/ 7 h 32"/>
                  <a:gd name="T48" fmla="*/ 40 w 41"/>
                  <a:gd name="T49" fmla="*/ 9 h 32"/>
                  <a:gd name="T50" fmla="*/ 41 w 41"/>
                  <a:gd name="T51" fmla="*/ 10 h 32"/>
                  <a:gd name="T52" fmla="*/ 37 w 41"/>
                  <a:gd name="T53" fmla="*/ 18 h 32"/>
                  <a:gd name="T54" fmla="*/ 37 w 41"/>
                  <a:gd name="T55" fmla="*/ 31 h 32"/>
                  <a:gd name="T56" fmla="*/ 37 w 41"/>
                  <a:gd name="T57" fmla="*/ 32 h 32"/>
                  <a:gd name="T58" fmla="*/ 34 w 41"/>
                  <a:gd name="T59" fmla="*/ 31 h 32"/>
                  <a:gd name="T60" fmla="*/ 31 w 41"/>
                  <a:gd name="T61" fmla="*/ 30 h 32"/>
                  <a:gd name="T62" fmla="*/ 27 w 41"/>
                  <a:gd name="T63" fmla="*/ 30 h 32"/>
                  <a:gd name="T64" fmla="*/ 25 w 41"/>
                  <a:gd name="T65" fmla="*/ 29 h 32"/>
                  <a:gd name="T66" fmla="*/ 22 w 41"/>
                  <a:gd name="T67" fmla="*/ 29 h 32"/>
                  <a:gd name="T68" fmla="*/ 19 w 41"/>
                  <a:gd name="T69" fmla="*/ 28 h 32"/>
                  <a:gd name="T70" fmla="*/ 16 w 41"/>
                  <a:gd name="T71" fmla="*/ 28 h 32"/>
                  <a:gd name="T72" fmla="*/ 14 w 41"/>
                  <a:gd name="T73" fmla="*/ 28 h 32"/>
                  <a:gd name="T74" fmla="*/ 11 w 41"/>
                  <a:gd name="T75" fmla="*/ 28 h 32"/>
                  <a:gd name="T76" fmla="*/ 9 w 41"/>
                  <a:gd name="T77" fmla="*/ 28 h 32"/>
                  <a:gd name="T78" fmla="*/ 7 w 41"/>
                  <a:gd name="T7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" h="32">
                    <a:moveTo>
                      <a:pt x="7" y="29"/>
                    </a:moveTo>
                    <a:lnTo>
                      <a:pt x="7" y="13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37" y="18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2" y="29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IQ-D012_2"/>
              <p:cNvSpPr>
                <a:spLocks/>
              </p:cNvSpPr>
              <p:nvPr/>
            </p:nvSpPr>
            <p:spPr bwMode="auto">
              <a:xfrm>
                <a:off x="5686743" y="4145280"/>
                <a:ext cx="274320" cy="403860"/>
              </a:xfrm>
              <a:custGeom>
                <a:avLst/>
                <a:gdLst>
                  <a:gd name="T0" fmla="*/ 5 w 36"/>
                  <a:gd name="T1" fmla="*/ 8 h 53"/>
                  <a:gd name="T2" fmla="*/ 5 w 36"/>
                  <a:gd name="T3" fmla="*/ 7 h 53"/>
                  <a:gd name="T4" fmla="*/ 6 w 36"/>
                  <a:gd name="T5" fmla="*/ 5 h 53"/>
                  <a:gd name="T6" fmla="*/ 8 w 36"/>
                  <a:gd name="T7" fmla="*/ 5 h 53"/>
                  <a:gd name="T8" fmla="*/ 9 w 36"/>
                  <a:gd name="T9" fmla="*/ 4 h 53"/>
                  <a:gd name="T10" fmla="*/ 13 w 36"/>
                  <a:gd name="T11" fmla="*/ 3 h 53"/>
                  <a:gd name="T12" fmla="*/ 16 w 36"/>
                  <a:gd name="T13" fmla="*/ 2 h 53"/>
                  <a:gd name="T14" fmla="*/ 21 w 36"/>
                  <a:gd name="T15" fmla="*/ 1 h 53"/>
                  <a:gd name="T16" fmla="*/ 23 w 36"/>
                  <a:gd name="T17" fmla="*/ 1 h 53"/>
                  <a:gd name="T18" fmla="*/ 27 w 36"/>
                  <a:gd name="T19" fmla="*/ 0 h 53"/>
                  <a:gd name="T20" fmla="*/ 30 w 36"/>
                  <a:gd name="T21" fmla="*/ 0 h 53"/>
                  <a:gd name="T22" fmla="*/ 31 w 36"/>
                  <a:gd name="T23" fmla="*/ 2 h 53"/>
                  <a:gd name="T24" fmla="*/ 31 w 36"/>
                  <a:gd name="T25" fmla="*/ 9 h 53"/>
                  <a:gd name="T26" fmla="*/ 31 w 36"/>
                  <a:gd name="T27" fmla="*/ 10 h 53"/>
                  <a:gd name="T28" fmla="*/ 31 w 36"/>
                  <a:gd name="T29" fmla="*/ 11 h 53"/>
                  <a:gd name="T30" fmla="*/ 31 w 36"/>
                  <a:gd name="T31" fmla="*/ 12 h 53"/>
                  <a:gd name="T32" fmla="*/ 30 w 36"/>
                  <a:gd name="T33" fmla="*/ 13 h 53"/>
                  <a:gd name="T34" fmla="*/ 30 w 36"/>
                  <a:gd name="T35" fmla="*/ 16 h 53"/>
                  <a:gd name="T36" fmla="*/ 30 w 36"/>
                  <a:gd name="T37" fmla="*/ 19 h 53"/>
                  <a:gd name="T38" fmla="*/ 30 w 36"/>
                  <a:gd name="T39" fmla="*/ 21 h 53"/>
                  <a:gd name="T40" fmla="*/ 30 w 36"/>
                  <a:gd name="T41" fmla="*/ 23 h 53"/>
                  <a:gd name="T42" fmla="*/ 29 w 36"/>
                  <a:gd name="T43" fmla="*/ 24 h 53"/>
                  <a:gd name="T44" fmla="*/ 29 w 36"/>
                  <a:gd name="T45" fmla="*/ 25 h 53"/>
                  <a:gd name="T46" fmla="*/ 30 w 36"/>
                  <a:gd name="T47" fmla="*/ 25 h 53"/>
                  <a:gd name="T48" fmla="*/ 31 w 36"/>
                  <a:gd name="T49" fmla="*/ 25 h 53"/>
                  <a:gd name="T50" fmla="*/ 33 w 36"/>
                  <a:gd name="T51" fmla="*/ 25 h 53"/>
                  <a:gd name="T52" fmla="*/ 34 w 36"/>
                  <a:gd name="T53" fmla="*/ 25 h 53"/>
                  <a:gd name="T54" fmla="*/ 35 w 36"/>
                  <a:gd name="T55" fmla="*/ 26 h 53"/>
                  <a:gd name="T56" fmla="*/ 35 w 36"/>
                  <a:gd name="T57" fmla="*/ 27 h 53"/>
                  <a:gd name="T58" fmla="*/ 35 w 36"/>
                  <a:gd name="T59" fmla="*/ 27 h 53"/>
                  <a:gd name="T60" fmla="*/ 35 w 36"/>
                  <a:gd name="T61" fmla="*/ 27 h 53"/>
                  <a:gd name="T62" fmla="*/ 35 w 36"/>
                  <a:gd name="T63" fmla="*/ 29 h 53"/>
                  <a:gd name="T64" fmla="*/ 35 w 36"/>
                  <a:gd name="T65" fmla="*/ 29 h 53"/>
                  <a:gd name="T66" fmla="*/ 35 w 36"/>
                  <a:gd name="T67" fmla="*/ 31 h 53"/>
                  <a:gd name="T68" fmla="*/ 36 w 36"/>
                  <a:gd name="T69" fmla="*/ 32 h 53"/>
                  <a:gd name="T70" fmla="*/ 33 w 36"/>
                  <a:gd name="T71" fmla="*/ 32 h 53"/>
                  <a:gd name="T72" fmla="*/ 23 w 36"/>
                  <a:gd name="T73" fmla="*/ 34 h 53"/>
                  <a:gd name="T74" fmla="*/ 20 w 36"/>
                  <a:gd name="T75" fmla="*/ 37 h 53"/>
                  <a:gd name="T76" fmla="*/ 17 w 36"/>
                  <a:gd name="T77" fmla="*/ 34 h 53"/>
                  <a:gd name="T78" fmla="*/ 14 w 36"/>
                  <a:gd name="T79" fmla="*/ 39 h 53"/>
                  <a:gd name="T80" fmla="*/ 12 w 36"/>
                  <a:gd name="T81" fmla="*/ 46 h 53"/>
                  <a:gd name="T82" fmla="*/ 9 w 36"/>
                  <a:gd name="T83" fmla="*/ 49 h 53"/>
                  <a:gd name="T84" fmla="*/ 5 w 36"/>
                  <a:gd name="T85" fmla="*/ 48 h 53"/>
                  <a:gd name="T86" fmla="*/ 0 w 36"/>
                  <a:gd name="T87" fmla="*/ 51 h 53"/>
                  <a:gd name="T88" fmla="*/ 2 w 36"/>
                  <a:gd name="T89" fmla="*/ 47 h 53"/>
                  <a:gd name="T90" fmla="*/ 3 w 36"/>
                  <a:gd name="T91" fmla="*/ 40 h 53"/>
                  <a:gd name="T92" fmla="*/ 3 w 36"/>
                  <a:gd name="T93" fmla="*/ 33 h 53"/>
                  <a:gd name="T94" fmla="*/ 4 w 36"/>
                  <a:gd name="T95" fmla="*/ 31 h 53"/>
                  <a:gd name="T96" fmla="*/ 5 w 36"/>
                  <a:gd name="T97" fmla="*/ 25 h 53"/>
                  <a:gd name="T98" fmla="*/ 4 w 36"/>
                  <a:gd name="T99" fmla="*/ 21 h 53"/>
                  <a:gd name="T100" fmla="*/ 4 w 36"/>
                  <a:gd name="T101" fmla="*/ 16 h 53"/>
                  <a:gd name="T102" fmla="*/ 3 w 36"/>
                  <a:gd name="T103" fmla="*/ 14 h 53"/>
                  <a:gd name="T104" fmla="*/ 3 w 36"/>
                  <a:gd name="T105" fmla="*/ 13 h 53"/>
                  <a:gd name="T106" fmla="*/ 4 w 36"/>
                  <a:gd name="T107" fmla="*/ 11 h 53"/>
                  <a:gd name="T108" fmla="*/ 4 w 36"/>
                  <a:gd name="T10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53">
                    <a:moveTo>
                      <a:pt x="4" y="9"/>
                    </a:move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8"/>
                    </a:lnTo>
                    <a:lnTo>
                      <a:pt x="14" y="39"/>
                    </a:lnTo>
                    <a:lnTo>
                      <a:pt x="13" y="43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IQ-D013_2"/>
              <p:cNvSpPr>
                <a:spLocks/>
              </p:cNvSpPr>
              <p:nvPr/>
            </p:nvSpPr>
            <p:spPr bwMode="auto">
              <a:xfrm>
                <a:off x="5755323" y="4145280"/>
                <a:ext cx="449580" cy="464820"/>
              </a:xfrm>
              <a:custGeom>
                <a:avLst/>
                <a:gdLst>
                  <a:gd name="T0" fmla="*/ 26 w 59"/>
                  <a:gd name="T1" fmla="*/ 0 h 61"/>
                  <a:gd name="T2" fmla="*/ 34 w 59"/>
                  <a:gd name="T3" fmla="*/ 2 h 61"/>
                  <a:gd name="T4" fmla="*/ 44 w 59"/>
                  <a:gd name="T5" fmla="*/ 4 h 61"/>
                  <a:gd name="T6" fmla="*/ 45 w 59"/>
                  <a:gd name="T7" fmla="*/ 14 h 61"/>
                  <a:gd name="T8" fmla="*/ 44 w 59"/>
                  <a:gd name="T9" fmla="*/ 15 h 61"/>
                  <a:gd name="T10" fmla="*/ 43 w 59"/>
                  <a:gd name="T11" fmla="*/ 16 h 61"/>
                  <a:gd name="T12" fmla="*/ 43 w 59"/>
                  <a:gd name="T13" fmla="*/ 21 h 61"/>
                  <a:gd name="T14" fmla="*/ 43 w 59"/>
                  <a:gd name="T15" fmla="*/ 25 h 61"/>
                  <a:gd name="T16" fmla="*/ 46 w 59"/>
                  <a:gd name="T17" fmla="*/ 25 h 61"/>
                  <a:gd name="T18" fmla="*/ 51 w 59"/>
                  <a:gd name="T19" fmla="*/ 25 h 61"/>
                  <a:gd name="T20" fmla="*/ 55 w 59"/>
                  <a:gd name="T21" fmla="*/ 25 h 61"/>
                  <a:gd name="T22" fmla="*/ 59 w 59"/>
                  <a:gd name="T23" fmla="*/ 25 h 61"/>
                  <a:gd name="T24" fmla="*/ 53 w 59"/>
                  <a:gd name="T25" fmla="*/ 31 h 61"/>
                  <a:gd name="T26" fmla="*/ 50 w 59"/>
                  <a:gd name="T27" fmla="*/ 37 h 61"/>
                  <a:gd name="T28" fmla="*/ 45 w 59"/>
                  <a:gd name="T29" fmla="*/ 41 h 61"/>
                  <a:gd name="T30" fmla="*/ 38 w 59"/>
                  <a:gd name="T31" fmla="*/ 44 h 61"/>
                  <a:gd name="T32" fmla="*/ 34 w 59"/>
                  <a:gd name="T33" fmla="*/ 49 h 61"/>
                  <a:gd name="T34" fmla="*/ 24 w 59"/>
                  <a:gd name="T35" fmla="*/ 51 h 61"/>
                  <a:gd name="T36" fmla="*/ 16 w 59"/>
                  <a:gd name="T37" fmla="*/ 59 h 61"/>
                  <a:gd name="T38" fmla="*/ 6 w 59"/>
                  <a:gd name="T39" fmla="*/ 58 h 61"/>
                  <a:gd name="T40" fmla="*/ 2 w 59"/>
                  <a:gd name="T41" fmla="*/ 53 h 61"/>
                  <a:gd name="T42" fmla="*/ 0 w 59"/>
                  <a:gd name="T43" fmla="*/ 49 h 61"/>
                  <a:gd name="T44" fmla="*/ 4 w 59"/>
                  <a:gd name="T45" fmla="*/ 43 h 61"/>
                  <a:gd name="T46" fmla="*/ 8 w 59"/>
                  <a:gd name="T47" fmla="*/ 34 h 61"/>
                  <a:gd name="T48" fmla="*/ 12 w 59"/>
                  <a:gd name="T49" fmla="*/ 36 h 61"/>
                  <a:gd name="T50" fmla="*/ 24 w 59"/>
                  <a:gd name="T51" fmla="*/ 32 h 61"/>
                  <a:gd name="T52" fmla="*/ 27 w 59"/>
                  <a:gd name="T53" fmla="*/ 32 h 61"/>
                  <a:gd name="T54" fmla="*/ 26 w 59"/>
                  <a:gd name="T55" fmla="*/ 29 h 61"/>
                  <a:gd name="T56" fmla="*/ 25 w 59"/>
                  <a:gd name="T57" fmla="*/ 28 h 61"/>
                  <a:gd name="T58" fmla="*/ 26 w 59"/>
                  <a:gd name="T59" fmla="*/ 27 h 61"/>
                  <a:gd name="T60" fmla="*/ 26 w 59"/>
                  <a:gd name="T61" fmla="*/ 26 h 61"/>
                  <a:gd name="T62" fmla="*/ 25 w 59"/>
                  <a:gd name="T63" fmla="*/ 25 h 61"/>
                  <a:gd name="T64" fmla="*/ 23 w 59"/>
                  <a:gd name="T65" fmla="*/ 25 h 61"/>
                  <a:gd name="T66" fmla="*/ 21 w 59"/>
                  <a:gd name="T67" fmla="*/ 25 h 61"/>
                  <a:gd name="T68" fmla="*/ 20 w 59"/>
                  <a:gd name="T69" fmla="*/ 25 h 61"/>
                  <a:gd name="T70" fmla="*/ 21 w 59"/>
                  <a:gd name="T71" fmla="*/ 23 h 61"/>
                  <a:gd name="T72" fmla="*/ 22 w 59"/>
                  <a:gd name="T73" fmla="*/ 21 h 61"/>
                  <a:gd name="T74" fmla="*/ 21 w 59"/>
                  <a:gd name="T75" fmla="*/ 16 h 61"/>
                  <a:gd name="T76" fmla="*/ 21 w 59"/>
                  <a:gd name="T77" fmla="*/ 12 h 61"/>
                  <a:gd name="T78" fmla="*/ 22 w 59"/>
                  <a:gd name="T79" fmla="*/ 11 h 61"/>
                  <a:gd name="T80" fmla="*/ 22 w 59"/>
                  <a:gd name="T81" fmla="*/ 9 h 61"/>
                  <a:gd name="T82" fmla="*/ 22 w 59"/>
                  <a:gd name="T83" fmla="*/ 2 h 61"/>
                  <a:gd name="T84" fmla="*/ 21 w 59"/>
                  <a:gd name="T8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1">
                    <a:moveTo>
                      <a:pt x="21" y="0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6" y="30"/>
                    </a:lnTo>
                    <a:lnTo>
                      <a:pt x="53" y="31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4" y="49"/>
                    </a:lnTo>
                    <a:lnTo>
                      <a:pt x="31" y="50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18" y="54"/>
                    </a:lnTo>
                    <a:lnTo>
                      <a:pt x="16" y="59"/>
                    </a:lnTo>
                    <a:lnTo>
                      <a:pt x="11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3" y="46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IQ-D019_2"/>
              <p:cNvSpPr>
                <a:spLocks/>
              </p:cNvSpPr>
              <p:nvPr/>
            </p:nvSpPr>
            <p:spPr bwMode="auto">
              <a:xfrm>
                <a:off x="4292283" y="4053840"/>
                <a:ext cx="304800" cy="259080"/>
              </a:xfrm>
              <a:custGeom>
                <a:avLst/>
                <a:gdLst>
                  <a:gd name="T0" fmla="*/ 0 w 40"/>
                  <a:gd name="T1" fmla="*/ 14 h 34"/>
                  <a:gd name="T2" fmla="*/ 0 w 40"/>
                  <a:gd name="T3" fmla="*/ 12 h 34"/>
                  <a:gd name="T4" fmla="*/ 3 w 40"/>
                  <a:gd name="T5" fmla="*/ 11 h 34"/>
                  <a:gd name="T6" fmla="*/ 6 w 40"/>
                  <a:gd name="T7" fmla="*/ 10 h 34"/>
                  <a:gd name="T8" fmla="*/ 7 w 40"/>
                  <a:gd name="T9" fmla="*/ 12 h 34"/>
                  <a:gd name="T10" fmla="*/ 10 w 40"/>
                  <a:gd name="T11" fmla="*/ 11 h 34"/>
                  <a:gd name="T12" fmla="*/ 12 w 40"/>
                  <a:gd name="T13" fmla="*/ 9 h 34"/>
                  <a:gd name="T14" fmla="*/ 12 w 40"/>
                  <a:gd name="T15" fmla="*/ 7 h 34"/>
                  <a:gd name="T16" fmla="*/ 12 w 40"/>
                  <a:gd name="T17" fmla="*/ 5 h 34"/>
                  <a:gd name="T18" fmla="*/ 12 w 40"/>
                  <a:gd name="T19" fmla="*/ 3 h 34"/>
                  <a:gd name="T20" fmla="*/ 13 w 40"/>
                  <a:gd name="T21" fmla="*/ 0 h 34"/>
                  <a:gd name="T22" fmla="*/ 17 w 40"/>
                  <a:gd name="T23" fmla="*/ 0 h 34"/>
                  <a:gd name="T24" fmla="*/ 18 w 40"/>
                  <a:gd name="T25" fmla="*/ 3 h 34"/>
                  <a:gd name="T26" fmla="*/ 20 w 40"/>
                  <a:gd name="T27" fmla="*/ 5 h 34"/>
                  <a:gd name="T28" fmla="*/ 22 w 40"/>
                  <a:gd name="T29" fmla="*/ 5 h 34"/>
                  <a:gd name="T30" fmla="*/ 26 w 40"/>
                  <a:gd name="T31" fmla="*/ 5 h 34"/>
                  <a:gd name="T32" fmla="*/ 31 w 40"/>
                  <a:gd name="T33" fmla="*/ 5 h 34"/>
                  <a:gd name="T34" fmla="*/ 34 w 40"/>
                  <a:gd name="T35" fmla="*/ 6 h 34"/>
                  <a:gd name="T36" fmla="*/ 38 w 40"/>
                  <a:gd name="T37" fmla="*/ 5 h 34"/>
                  <a:gd name="T38" fmla="*/ 40 w 40"/>
                  <a:gd name="T39" fmla="*/ 7 h 34"/>
                  <a:gd name="T40" fmla="*/ 39 w 40"/>
                  <a:gd name="T41" fmla="*/ 11 h 34"/>
                  <a:gd name="T42" fmla="*/ 38 w 40"/>
                  <a:gd name="T43" fmla="*/ 13 h 34"/>
                  <a:gd name="T44" fmla="*/ 33 w 40"/>
                  <a:gd name="T45" fmla="*/ 14 h 34"/>
                  <a:gd name="T46" fmla="*/ 33 w 40"/>
                  <a:gd name="T47" fmla="*/ 18 h 34"/>
                  <a:gd name="T48" fmla="*/ 32 w 40"/>
                  <a:gd name="T49" fmla="*/ 22 h 34"/>
                  <a:gd name="T50" fmla="*/ 30 w 40"/>
                  <a:gd name="T51" fmla="*/ 23 h 34"/>
                  <a:gd name="T52" fmla="*/ 29 w 40"/>
                  <a:gd name="T53" fmla="*/ 25 h 34"/>
                  <a:gd name="T54" fmla="*/ 28 w 40"/>
                  <a:gd name="T55" fmla="*/ 30 h 34"/>
                  <a:gd name="T56" fmla="*/ 28 w 40"/>
                  <a:gd name="T57" fmla="*/ 34 h 34"/>
                  <a:gd name="T58" fmla="*/ 24 w 40"/>
                  <a:gd name="T59" fmla="*/ 33 h 34"/>
                  <a:gd name="T60" fmla="*/ 22 w 40"/>
                  <a:gd name="T61" fmla="*/ 31 h 34"/>
                  <a:gd name="T62" fmla="*/ 21 w 40"/>
                  <a:gd name="T63" fmla="*/ 30 h 34"/>
                  <a:gd name="T64" fmla="*/ 19 w 40"/>
                  <a:gd name="T65" fmla="*/ 29 h 34"/>
                  <a:gd name="T66" fmla="*/ 16 w 40"/>
                  <a:gd name="T67" fmla="*/ 29 h 34"/>
                  <a:gd name="T68" fmla="*/ 15 w 40"/>
                  <a:gd name="T69" fmla="*/ 27 h 34"/>
                  <a:gd name="T70" fmla="*/ 13 w 40"/>
                  <a:gd name="T71" fmla="*/ 26 h 34"/>
                  <a:gd name="T72" fmla="*/ 12 w 40"/>
                  <a:gd name="T73" fmla="*/ 25 h 34"/>
                  <a:gd name="T74" fmla="*/ 10 w 40"/>
                  <a:gd name="T75" fmla="*/ 23 h 34"/>
                  <a:gd name="T76" fmla="*/ 7 w 40"/>
                  <a:gd name="T77" fmla="*/ 23 h 34"/>
                  <a:gd name="T78" fmla="*/ 6 w 40"/>
                  <a:gd name="T79" fmla="*/ 21 h 34"/>
                  <a:gd name="T80" fmla="*/ 3 w 40"/>
                  <a:gd name="T81" fmla="*/ 20 h 34"/>
                  <a:gd name="T82" fmla="*/ 2 w 40"/>
                  <a:gd name="T83" fmla="*/ 18 h 34"/>
                  <a:gd name="T84" fmla="*/ 0 w 40"/>
                  <a:gd name="T85" fmla="*/ 17 h 34"/>
                  <a:gd name="T86" fmla="*/ 0 w 40"/>
                  <a:gd name="T87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0" y="14"/>
                    </a:moveTo>
                    <a:lnTo>
                      <a:pt x="0" y="12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33" y="14"/>
                    </a:lnTo>
                    <a:lnTo>
                      <a:pt x="33" y="18"/>
                    </a:lnTo>
                    <a:lnTo>
                      <a:pt x="32" y="22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IQ-D016_2"/>
              <p:cNvSpPr>
                <a:spLocks/>
              </p:cNvSpPr>
              <p:nvPr/>
            </p:nvSpPr>
            <p:spPr bwMode="auto">
              <a:xfrm>
                <a:off x="4505643" y="3893820"/>
                <a:ext cx="335280" cy="548640"/>
              </a:xfrm>
              <a:custGeom>
                <a:avLst/>
                <a:gdLst>
                  <a:gd name="T0" fmla="*/ 16 w 44"/>
                  <a:gd name="T1" fmla="*/ 23 h 72"/>
                  <a:gd name="T2" fmla="*/ 21 w 44"/>
                  <a:gd name="T3" fmla="*/ 17 h 72"/>
                  <a:gd name="T4" fmla="*/ 26 w 44"/>
                  <a:gd name="T5" fmla="*/ 10 h 72"/>
                  <a:gd name="T6" fmla="*/ 32 w 44"/>
                  <a:gd name="T7" fmla="*/ 3 h 72"/>
                  <a:gd name="T8" fmla="*/ 39 w 44"/>
                  <a:gd name="T9" fmla="*/ 0 h 72"/>
                  <a:gd name="T10" fmla="*/ 40 w 44"/>
                  <a:gd name="T11" fmla="*/ 1 h 72"/>
                  <a:gd name="T12" fmla="*/ 42 w 44"/>
                  <a:gd name="T13" fmla="*/ 2 h 72"/>
                  <a:gd name="T14" fmla="*/ 42 w 44"/>
                  <a:gd name="T15" fmla="*/ 3 h 72"/>
                  <a:gd name="T16" fmla="*/ 44 w 44"/>
                  <a:gd name="T17" fmla="*/ 3 h 72"/>
                  <a:gd name="T18" fmla="*/ 43 w 44"/>
                  <a:gd name="T19" fmla="*/ 4 h 72"/>
                  <a:gd name="T20" fmla="*/ 42 w 44"/>
                  <a:gd name="T21" fmla="*/ 4 h 72"/>
                  <a:gd name="T22" fmla="*/ 43 w 44"/>
                  <a:gd name="T23" fmla="*/ 6 h 72"/>
                  <a:gd name="T24" fmla="*/ 43 w 44"/>
                  <a:gd name="T25" fmla="*/ 6 h 72"/>
                  <a:gd name="T26" fmla="*/ 43 w 44"/>
                  <a:gd name="T27" fmla="*/ 7 h 72"/>
                  <a:gd name="T28" fmla="*/ 43 w 44"/>
                  <a:gd name="T29" fmla="*/ 8 h 72"/>
                  <a:gd name="T30" fmla="*/ 42 w 44"/>
                  <a:gd name="T31" fmla="*/ 8 h 72"/>
                  <a:gd name="T32" fmla="*/ 41 w 44"/>
                  <a:gd name="T33" fmla="*/ 8 h 72"/>
                  <a:gd name="T34" fmla="*/ 40 w 44"/>
                  <a:gd name="T35" fmla="*/ 7 h 72"/>
                  <a:gd name="T36" fmla="*/ 40 w 44"/>
                  <a:gd name="T37" fmla="*/ 8 h 72"/>
                  <a:gd name="T38" fmla="*/ 39 w 44"/>
                  <a:gd name="T39" fmla="*/ 8 h 72"/>
                  <a:gd name="T40" fmla="*/ 38 w 44"/>
                  <a:gd name="T41" fmla="*/ 10 h 72"/>
                  <a:gd name="T42" fmla="*/ 38 w 44"/>
                  <a:gd name="T43" fmla="*/ 11 h 72"/>
                  <a:gd name="T44" fmla="*/ 39 w 44"/>
                  <a:gd name="T45" fmla="*/ 12 h 72"/>
                  <a:gd name="T46" fmla="*/ 40 w 44"/>
                  <a:gd name="T47" fmla="*/ 11 h 72"/>
                  <a:gd name="T48" fmla="*/ 41 w 44"/>
                  <a:gd name="T49" fmla="*/ 10 h 72"/>
                  <a:gd name="T50" fmla="*/ 42 w 44"/>
                  <a:gd name="T51" fmla="*/ 10 h 72"/>
                  <a:gd name="T52" fmla="*/ 42 w 44"/>
                  <a:gd name="T53" fmla="*/ 12 h 72"/>
                  <a:gd name="T54" fmla="*/ 42 w 44"/>
                  <a:gd name="T55" fmla="*/ 13 h 72"/>
                  <a:gd name="T56" fmla="*/ 41 w 44"/>
                  <a:gd name="T57" fmla="*/ 15 h 72"/>
                  <a:gd name="T58" fmla="*/ 41 w 44"/>
                  <a:gd name="T59" fmla="*/ 16 h 72"/>
                  <a:gd name="T60" fmla="*/ 41 w 44"/>
                  <a:gd name="T61" fmla="*/ 17 h 72"/>
                  <a:gd name="T62" fmla="*/ 40 w 44"/>
                  <a:gd name="T63" fmla="*/ 18 h 72"/>
                  <a:gd name="T64" fmla="*/ 33 w 44"/>
                  <a:gd name="T65" fmla="*/ 27 h 72"/>
                  <a:gd name="T66" fmla="*/ 41 w 44"/>
                  <a:gd name="T67" fmla="*/ 28 h 72"/>
                  <a:gd name="T68" fmla="*/ 38 w 44"/>
                  <a:gd name="T69" fmla="*/ 35 h 72"/>
                  <a:gd name="T70" fmla="*/ 35 w 44"/>
                  <a:gd name="T71" fmla="*/ 41 h 72"/>
                  <a:gd name="T72" fmla="*/ 36 w 44"/>
                  <a:gd name="T73" fmla="*/ 43 h 72"/>
                  <a:gd name="T74" fmla="*/ 38 w 44"/>
                  <a:gd name="T75" fmla="*/ 43 h 72"/>
                  <a:gd name="T76" fmla="*/ 38 w 44"/>
                  <a:gd name="T77" fmla="*/ 44 h 72"/>
                  <a:gd name="T78" fmla="*/ 39 w 44"/>
                  <a:gd name="T79" fmla="*/ 44 h 72"/>
                  <a:gd name="T80" fmla="*/ 40 w 44"/>
                  <a:gd name="T81" fmla="*/ 44 h 72"/>
                  <a:gd name="T82" fmla="*/ 41 w 44"/>
                  <a:gd name="T83" fmla="*/ 46 h 72"/>
                  <a:gd name="T84" fmla="*/ 40 w 44"/>
                  <a:gd name="T85" fmla="*/ 48 h 72"/>
                  <a:gd name="T86" fmla="*/ 39 w 44"/>
                  <a:gd name="T87" fmla="*/ 51 h 72"/>
                  <a:gd name="T88" fmla="*/ 34 w 44"/>
                  <a:gd name="T89" fmla="*/ 49 h 72"/>
                  <a:gd name="T90" fmla="*/ 33 w 44"/>
                  <a:gd name="T91" fmla="*/ 54 h 72"/>
                  <a:gd name="T92" fmla="*/ 31 w 44"/>
                  <a:gd name="T93" fmla="*/ 58 h 72"/>
                  <a:gd name="T94" fmla="*/ 20 w 44"/>
                  <a:gd name="T95" fmla="*/ 67 h 72"/>
                  <a:gd name="T96" fmla="*/ 11 w 44"/>
                  <a:gd name="T97" fmla="*/ 63 h 72"/>
                  <a:gd name="T98" fmla="*/ 5 w 44"/>
                  <a:gd name="T99" fmla="*/ 59 h 72"/>
                  <a:gd name="T100" fmla="*/ 0 w 44"/>
                  <a:gd name="T101" fmla="*/ 51 h 72"/>
                  <a:gd name="T102" fmla="*/ 5 w 44"/>
                  <a:gd name="T103" fmla="*/ 39 h 72"/>
                  <a:gd name="T104" fmla="*/ 12 w 44"/>
                  <a:gd name="T10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72">
                    <a:moveTo>
                      <a:pt x="12" y="28"/>
                    </a:moveTo>
                    <a:lnTo>
                      <a:pt x="13" y="26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4" y="25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2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3" y="72"/>
                    </a:lnTo>
                    <a:lnTo>
                      <a:pt x="25" y="72"/>
                    </a:lnTo>
                    <a:lnTo>
                      <a:pt x="23" y="69"/>
                    </a:lnTo>
                    <a:lnTo>
                      <a:pt x="20" y="67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4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4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5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IQ-D053_2"/>
              <p:cNvSpPr>
                <a:spLocks/>
              </p:cNvSpPr>
              <p:nvPr/>
            </p:nvSpPr>
            <p:spPr bwMode="auto">
              <a:xfrm>
                <a:off x="4741863" y="4061460"/>
                <a:ext cx="845820" cy="426720"/>
              </a:xfrm>
              <a:custGeom>
                <a:avLst/>
                <a:gdLst>
                  <a:gd name="T0" fmla="*/ 33 w 111"/>
                  <a:gd name="T1" fmla="*/ 54 h 56"/>
                  <a:gd name="T2" fmla="*/ 9 w 111"/>
                  <a:gd name="T3" fmla="*/ 51 h 56"/>
                  <a:gd name="T4" fmla="*/ 1 w 111"/>
                  <a:gd name="T5" fmla="*/ 36 h 56"/>
                  <a:gd name="T6" fmla="*/ 2 w 111"/>
                  <a:gd name="T7" fmla="*/ 32 h 56"/>
                  <a:gd name="T8" fmla="*/ 3 w 111"/>
                  <a:gd name="T9" fmla="*/ 27 h 56"/>
                  <a:gd name="T10" fmla="*/ 7 w 111"/>
                  <a:gd name="T11" fmla="*/ 29 h 56"/>
                  <a:gd name="T12" fmla="*/ 8 w 111"/>
                  <a:gd name="T13" fmla="*/ 28 h 56"/>
                  <a:gd name="T14" fmla="*/ 9 w 111"/>
                  <a:gd name="T15" fmla="*/ 26 h 56"/>
                  <a:gd name="T16" fmla="*/ 10 w 111"/>
                  <a:gd name="T17" fmla="*/ 24 h 56"/>
                  <a:gd name="T18" fmla="*/ 9 w 111"/>
                  <a:gd name="T19" fmla="*/ 22 h 56"/>
                  <a:gd name="T20" fmla="*/ 9 w 111"/>
                  <a:gd name="T21" fmla="*/ 22 h 56"/>
                  <a:gd name="T22" fmla="*/ 8 w 111"/>
                  <a:gd name="T23" fmla="*/ 22 h 56"/>
                  <a:gd name="T24" fmla="*/ 7 w 111"/>
                  <a:gd name="T25" fmla="*/ 22 h 56"/>
                  <a:gd name="T26" fmla="*/ 7 w 111"/>
                  <a:gd name="T27" fmla="*/ 22 h 56"/>
                  <a:gd name="T28" fmla="*/ 7 w 111"/>
                  <a:gd name="T29" fmla="*/ 21 h 56"/>
                  <a:gd name="T30" fmla="*/ 5 w 111"/>
                  <a:gd name="T31" fmla="*/ 21 h 56"/>
                  <a:gd name="T32" fmla="*/ 4 w 111"/>
                  <a:gd name="T33" fmla="*/ 20 h 56"/>
                  <a:gd name="T34" fmla="*/ 4 w 111"/>
                  <a:gd name="T35" fmla="*/ 18 h 56"/>
                  <a:gd name="T36" fmla="*/ 8 w 111"/>
                  <a:gd name="T37" fmla="*/ 11 h 56"/>
                  <a:gd name="T38" fmla="*/ 10 w 111"/>
                  <a:gd name="T39" fmla="*/ 6 h 56"/>
                  <a:gd name="T40" fmla="*/ 15 w 111"/>
                  <a:gd name="T41" fmla="*/ 2 h 56"/>
                  <a:gd name="T42" fmla="*/ 22 w 111"/>
                  <a:gd name="T43" fmla="*/ 1 h 56"/>
                  <a:gd name="T44" fmla="*/ 18 w 111"/>
                  <a:gd name="T45" fmla="*/ 6 h 56"/>
                  <a:gd name="T46" fmla="*/ 22 w 111"/>
                  <a:gd name="T47" fmla="*/ 11 h 56"/>
                  <a:gd name="T48" fmla="*/ 29 w 111"/>
                  <a:gd name="T49" fmla="*/ 14 h 56"/>
                  <a:gd name="T50" fmla="*/ 33 w 111"/>
                  <a:gd name="T51" fmla="*/ 22 h 56"/>
                  <a:gd name="T52" fmla="*/ 49 w 111"/>
                  <a:gd name="T53" fmla="*/ 23 h 56"/>
                  <a:gd name="T54" fmla="*/ 55 w 111"/>
                  <a:gd name="T55" fmla="*/ 18 h 56"/>
                  <a:gd name="T56" fmla="*/ 56 w 111"/>
                  <a:gd name="T57" fmla="*/ 7 h 56"/>
                  <a:gd name="T58" fmla="*/ 61 w 111"/>
                  <a:gd name="T59" fmla="*/ 11 h 56"/>
                  <a:gd name="T60" fmla="*/ 68 w 111"/>
                  <a:gd name="T61" fmla="*/ 14 h 56"/>
                  <a:gd name="T62" fmla="*/ 73 w 111"/>
                  <a:gd name="T63" fmla="*/ 16 h 56"/>
                  <a:gd name="T64" fmla="*/ 76 w 111"/>
                  <a:gd name="T65" fmla="*/ 2 h 56"/>
                  <a:gd name="T66" fmla="*/ 81 w 111"/>
                  <a:gd name="T67" fmla="*/ 1 h 56"/>
                  <a:gd name="T68" fmla="*/ 84 w 111"/>
                  <a:gd name="T69" fmla="*/ 3 h 56"/>
                  <a:gd name="T70" fmla="*/ 88 w 111"/>
                  <a:gd name="T71" fmla="*/ 4 h 56"/>
                  <a:gd name="T72" fmla="*/ 91 w 111"/>
                  <a:gd name="T73" fmla="*/ 6 h 56"/>
                  <a:gd name="T74" fmla="*/ 93 w 111"/>
                  <a:gd name="T75" fmla="*/ 8 h 56"/>
                  <a:gd name="T76" fmla="*/ 93 w 111"/>
                  <a:gd name="T77" fmla="*/ 10 h 56"/>
                  <a:gd name="T78" fmla="*/ 93 w 111"/>
                  <a:gd name="T79" fmla="*/ 12 h 56"/>
                  <a:gd name="T80" fmla="*/ 93 w 111"/>
                  <a:gd name="T81" fmla="*/ 16 h 56"/>
                  <a:gd name="T82" fmla="*/ 93 w 111"/>
                  <a:gd name="T83" fmla="*/ 18 h 56"/>
                  <a:gd name="T84" fmla="*/ 95 w 111"/>
                  <a:gd name="T85" fmla="*/ 20 h 56"/>
                  <a:gd name="T86" fmla="*/ 99 w 111"/>
                  <a:gd name="T87" fmla="*/ 22 h 56"/>
                  <a:gd name="T88" fmla="*/ 103 w 111"/>
                  <a:gd name="T89" fmla="*/ 24 h 56"/>
                  <a:gd name="T90" fmla="*/ 110 w 111"/>
                  <a:gd name="T91" fmla="*/ 24 h 56"/>
                  <a:gd name="T92" fmla="*/ 110 w 111"/>
                  <a:gd name="T93" fmla="*/ 32 h 56"/>
                  <a:gd name="T94" fmla="*/ 106 w 111"/>
                  <a:gd name="T95" fmla="*/ 35 h 56"/>
                  <a:gd name="T96" fmla="*/ 94 w 111"/>
                  <a:gd name="T97" fmla="*/ 37 h 56"/>
                  <a:gd name="T98" fmla="*/ 75 w 111"/>
                  <a:gd name="T99" fmla="*/ 34 h 56"/>
                  <a:gd name="T100" fmla="*/ 69 w 111"/>
                  <a:gd name="T101" fmla="*/ 30 h 56"/>
                  <a:gd name="T102" fmla="*/ 63 w 111"/>
                  <a:gd name="T103" fmla="*/ 31 h 56"/>
                  <a:gd name="T104" fmla="*/ 57 w 111"/>
                  <a:gd name="T105" fmla="*/ 31 h 56"/>
                  <a:gd name="T106" fmla="*/ 54 w 111"/>
                  <a:gd name="T107" fmla="*/ 38 h 56"/>
                  <a:gd name="T108" fmla="*/ 51 w 111"/>
                  <a:gd name="T109" fmla="*/ 45 h 56"/>
                  <a:gd name="T110" fmla="*/ 47 w 111"/>
                  <a:gd name="T111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" h="56">
                    <a:moveTo>
                      <a:pt x="46" y="56"/>
                    </a:moveTo>
                    <a:lnTo>
                      <a:pt x="37" y="54"/>
                    </a:lnTo>
                    <a:lnTo>
                      <a:pt x="33" y="54"/>
                    </a:lnTo>
                    <a:lnTo>
                      <a:pt x="24" y="53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39" y="23"/>
                    </a:lnTo>
                    <a:lnTo>
                      <a:pt x="46" y="23"/>
                    </a:lnTo>
                    <a:lnTo>
                      <a:pt x="49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55" y="11"/>
                    </a:lnTo>
                    <a:lnTo>
                      <a:pt x="56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5" y="12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3" y="7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9" y="22"/>
                    </a:lnTo>
                    <a:lnTo>
                      <a:pt x="100" y="23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7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9"/>
                    </a:lnTo>
                    <a:lnTo>
                      <a:pt x="110" y="32"/>
                    </a:lnTo>
                    <a:lnTo>
                      <a:pt x="109" y="31"/>
                    </a:lnTo>
                    <a:lnTo>
                      <a:pt x="108" y="34"/>
                    </a:lnTo>
                    <a:lnTo>
                      <a:pt x="106" y="35"/>
                    </a:lnTo>
                    <a:lnTo>
                      <a:pt x="102" y="35"/>
                    </a:lnTo>
                    <a:lnTo>
                      <a:pt x="100" y="36"/>
                    </a:lnTo>
                    <a:lnTo>
                      <a:pt x="94" y="37"/>
                    </a:lnTo>
                    <a:lnTo>
                      <a:pt x="85" y="36"/>
                    </a:lnTo>
                    <a:lnTo>
                      <a:pt x="79" y="35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3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5" y="32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59" y="30"/>
                    </a:lnTo>
                    <a:lnTo>
                      <a:pt x="57" y="31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4" y="38"/>
                    </a:lnTo>
                    <a:lnTo>
                      <a:pt x="53" y="40"/>
                    </a:lnTo>
                    <a:lnTo>
                      <a:pt x="52" y="43"/>
                    </a:lnTo>
                    <a:lnTo>
                      <a:pt x="51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6" y="5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IQ-D056_2"/>
              <p:cNvSpPr>
                <a:spLocks/>
              </p:cNvSpPr>
              <p:nvPr/>
            </p:nvSpPr>
            <p:spPr bwMode="auto">
              <a:xfrm>
                <a:off x="5092383" y="4290060"/>
                <a:ext cx="388620" cy="388620"/>
              </a:xfrm>
              <a:custGeom>
                <a:avLst/>
                <a:gdLst>
                  <a:gd name="T0" fmla="*/ 31 w 51"/>
                  <a:gd name="T1" fmla="*/ 50 h 51"/>
                  <a:gd name="T2" fmla="*/ 29 w 51"/>
                  <a:gd name="T3" fmla="*/ 50 h 51"/>
                  <a:gd name="T4" fmla="*/ 28 w 51"/>
                  <a:gd name="T5" fmla="*/ 51 h 51"/>
                  <a:gd name="T6" fmla="*/ 27 w 51"/>
                  <a:gd name="T7" fmla="*/ 49 h 51"/>
                  <a:gd name="T8" fmla="*/ 26 w 51"/>
                  <a:gd name="T9" fmla="*/ 48 h 51"/>
                  <a:gd name="T10" fmla="*/ 26 w 51"/>
                  <a:gd name="T11" fmla="*/ 48 h 51"/>
                  <a:gd name="T12" fmla="*/ 23 w 51"/>
                  <a:gd name="T13" fmla="*/ 44 h 51"/>
                  <a:gd name="T14" fmla="*/ 19 w 51"/>
                  <a:gd name="T15" fmla="*/ 34 h 51"/>
                  <a:gd name="T16" fmla="*/ 15 w 51"/>
                  <a:gd name="T17" fmla="*/ 27 h 51"/>
                  <a:gd name="T18" fmla="*/ 11 w 51"/>
                  <a:gd name="T19" fmla="*/ 26 h 51"/>
                  <a:gd name="T20" fmla="*/ 1 w 51"/>
                  <a:gd name="T21" fmla="*/ 26 h 51"/>
                  <a:gd name="T22" fmla="*/ 0 w 51"/>
                  <a:gd name="T23" fmla="*/ 26 h 51"/>
                  <a:gd name="T24" fmla="*/ 0 w 51"/>
                  <a:gd name="T25" fmla="*/ 22 h 51"/>
                  <a:gd name="T26" fmla="*/ 1 w 51"/>
                  <a:gd name="T27" fmla="*/ 22 h 51"/>
                  <a:gd name="T28" fmla="*/ 3 w 51"/>
                  <a:gd name="T29" fmla="*/ 19 h 51"/>
                  <a:gd name="T30" fmla="*/ 4 w 51"/>
                  <a:gd name="T31" fmla="*/ 17 h 51"/>
                  <a:gd name="T32" fmla="*/ 5 w 51"/>
                  <a:gd name="T33" fmla="*/ 15 h 51"/>
                  <a:gd name="T34" fmla="*/ 6 w 51"/>
                  <a:gd name="T35" fmla="*/ 13 h 51"/>
                  <a:gd name="T36" fmla="*/ 7 w 51"/>
                  <a:gd name="T37" fmla="*/ 10 h 51"/>
                  <a:gd name="T38" fmla="*/ 8 w 51"/>
                  <a:gd name="T39" fmla="*/ 8 h 51"/>
                  <a:gd name="T40" fmla="*/ 9 w 51"/>
                  <a:gd name="T41" fmla="*/ 7 h 51"/>
                  <a:gd name="T42" fmla="*/ 9 w 51"/>
                  <a:gd name="T43" fmla="*/ 2 h 51"/>
                  <a:gd name="T44" fmla="*/ 11 w 51"/>
                  <a:gd name="T45" fmla="*/ 1 h 51"/>
                  <a:gd name="T46" fmla="*/ 13 w 51"/>
                  <a:gd name="T47" fmla="*/ 0 h 51"/>
                  <a:gd name="T48" fmla="*/ 15 w 51"/>
                  <a:gd name="T49" fmla="*/ 1 h 51"/>
                  <a:gd name="T50" fmla="*/ 17 w 51"/>
                  <a:gd name="T51" fmla="*/ 1 h 51"/>
                  <a:gd name="T52" fmla="*/ 19 w 51"/>
                  <a:gd name="T53" fmla="*/ 2 h 51"/>
                  <a:gd name="T54" fmla="*/ 20 w 51"/>
                  <a:gd name="T55" fmla="*/ 0 h 51"/>
                  <a:gd name="T56" fmla="*/ 23 w 51"/>
                  <a:gd name="T57" fmla="*/ 0 h 51"/>
                  <a:gd name="T58" fmla="*/ 27 w 51"/>
                  <a:gd name="T59" fmla="*/ 1 h 51"/>
                  <a:gd name="T60" fmla="*/ 27 w 51"/>
                  <a:gd name="T61" fmla="*/ 3 h 51"/>
                  <a:gd name="T62" fmla="*/ 29 w 51"/>
                  <a:gd name="T63" fmla="*/ 4 h 51"/>
                  <a:gd name="T64" fmla="*/ 33 w 51"/>
                  <a:gd name="T65" fmla="*/ 5 h 51"/>
                  <a:gd name="T66" fmla="*/ 39 w 51"/>
                  <a:gd name="T67" fmla="*/ 6 h 51"/>
                  <a:gd name="T68" fmla="*/ 48 w 51"/>
                  <a:gd name="T69" fmla="*/ 7 h 51"/>
                  <a:gd name="T70" fmla="*/ 48 w 51"/>
                  <a:gd name="T71" fmla="*/ 10 h 51"/>
                  <a:gd name="T72" fmla="*/ 50 w 51"/>
                  <a:gd name="T73" fmla="*/ 11 h 51"/>
                  <a:gd name="T74" fmla="*/ 51 w 51"/>
                  <a:gd name="T75" fmla="*/ 15 h 51"/>
                  <a:gd name="T76" fmla="*/ 49 w 51"/>
                  <a:gd name="T77" fmla="*/ 20 h 51"/>
                  <a:gd name="T78" fmla="*/ 47 w 51"/>
                  <a:gd name="T79" fmla="*/ 22 h 51"/>
                  <a:gd name="T80" fmla="*/ 46 w 51"/>
                  <a:gd name="T81" fmla="*/ 23 h 51"/>
                  <a:gd name="T82" fmla="*/ 44 w 51"/>
                  <a:gd name="T83" fmla="*/ 25 h 51"/>
                  <a:gd name="T84" fmla="*/ 44 w 51"/>
                  <a:gd name="T85" fmla="*/ 28 h 51"/>
                  <a:gd name="T86" fmla="*/ 42 w 51"/>
                  <a:gd name="T87" fmla="*/ 30 h 51"/>
                  <a:gd name="T88" fmla="*/ 40 w 51"/>
                  <a:gd name="T89" fmla="*/ 31 h 51"/>
                  <a:gd name="T90" fmla="*/ 39 w 51"/>
                  <a:gd name="T91" fmla="*/ 32 h 51"/>
                  <a:gd name="T92" fmla="*/ 38 w 51"/>
                  <a:gd name="T93" fmla="*/ 34 h 51"/>
                  <a:gd name="T94" fmla="*/ 37 w 51"/>
                  <a:gd name="T95" fmla="*/ 36 h 51"/>
                  <a:gd name="T96" fmla="*/ 35 w 51"/>
                  <a:gd name="T97" fmla="*/ 37 h 51"/>
                  <a:gd name="T98" fmla="*/ 34 w 51"/>
                  <a:gd name="T99" fmla="*/ 39 h 51"/>
                  <a:gd name="T100" fmla="*/ 32 w 51"/>
                  <a:gd name="T101" fmla="*/ 40 h 51"/>
                  <a:gd name="T102" fmla="*/ 31 w 51"/>
                  <a:gd name="T103" fmla="*/ 44 h 51"/>
                  <a:gd name="T104" fmla="*/ 31 w 51"/>
                  <a:gd name="T105" fmla="*/ 44 h 51"/>
                  <a:gd name="T106" fmla="*/ 30 w 51"/>
                  <a:gd name="T107" fmla="*/ 44 h 51"/>
                  <a:gd name="T108" fmla="*/ 30 w 51"/>
                  <a:gd name="T109" fmla="*/ 47 h 51"/>
                  <a:gd name="T110" fmla="*/ 31 w 51"/>
                  <a:gd name="T111" fmla="*/ 48 h 51"/>
                  <a:gd name="T112" fmla="*/ 31 w 51"/>
                  <a:gd name="T1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51">
                    <a:moveTo>
                      <a:pt x="31" y="50"/>
                    </a:moveTo>
                    <a:lnTo>
                      <a:pt x="29" y="50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3" y="44"/>
                    </a:lnTo>
                    <a:lnTo>
                      <a:pt x="19" y="34"/>
                    </a:lnTo>
                    <a:lnTo>
                      <a:pt x="15" y="27"/>
                    </a:lnTo>
                    <a:lnTo>
                      <a:pt x="11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33" y="5"/>
                    </a:lnTo>
                    <a:lnTo>
                      <a:pt x="39" y="6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1" y="15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3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0" y="31"/>
                    </a:lnTo>
                    <a:lnTo>
                      <a:pt x="39" y="32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7"/>
                    </a:lnTo>
                    <a:lnTo>
                      <a:pt x="31" y="48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IQ-D052_2"/>
              <p:cNvSpPr>
                <a:spLocks/>
              </p:cNvSpPr>
              <p:nvPr/>
            </p:nvSpPr>
            <p:spPr bwMode="auto">
              <a:xfrm>
                <a:off x="5320983" y="4244340"/>
                <a:ext cx="403860" cy="426720"/>
              </a:xfrm>
              <a:custGeom>
                <a:avLst/>
                <a:gdLst>
                  <a:gd name="T0" fmla="*/ 1 w 53"/>
                  <a:gd name="T1" fmla="*/ 56 h 56"/>
                  <a:gd name="T2" fmla="*/ 0 w 53"/>
                  <a:gd name="T3" fmla="*/ 53 h 56"/>
                  <a:gd name="T4" fmla="*/ 1 w 53"/>
                  <a:gd name="T5" fmla="*/ 50 h 56"/>
                  <a:gd name="T6" fmla="*/ 2 w 53"/>
                  <a:gd name="T7" fmla="*/ 46 h 56"/>
                  <a:gd name="T8" fmla="*/ 5 w 53"/>
                  <a:gd name="T9" fmla="*/ 43 h 56"/>
                  <a:gd name="T10" fmla="*/ 8 w 53"/>
                  <a:gd name="T11" fmla="*/ 40 h 56"/>
                  <a:gd name="T12" fmla="*/ 10 w 53"/>
                  <a:gd name="T13" fmla="*/ 37 h 56"/>
                  <a:gd name="T14" fmla="*/ 14 w 53"/>
                  <a:gd name="T15" fmla="*/ 34 h 56"/>
                  <a:gd name="T16" fmla="*/ 16 w 53"/>
                  <a:gd name="T17" fmla="*/ 29 h 56"/>
                  <a:gd name="T18" fmla="*/ 19 w 53"/>
                  <a:gd name="T19" fmla="*/ 26 h 56"/>
                  <a:gd name="T20" fmla="*/ 20 w 53"/>
                  <a:gd name="T21" fmla="*/ 17 h 56"/>
                  <a:gd name="T22" fmla="*/ 18 w 53"/>
                  <a:gd name="T23" fmla="*/ 13 h 56"/>
                  <a:gd name="T24" fmla="*/ 26 w 53"/>
                  <a:gd name="T25" fmla="*/ 11 h 56"/>
                  <a:gd name="T26" fmla="*/ 32 w 53"/>
                  <a:gd name="T27" fmla="*/ 10 h 56"/>
                  <a:gd name="T28" fmla="*/ 34 w 53"/>
                  <a:gd name="T29" fmla="*/ 8 h 56"/>
                  <a:gd name="T30" fmla="*/ 35 w 53"/>
                  <a:gd name="T31" fmla="*/ 0 h 56"/>
                  <a:gd name="T32" fmla="*/ 38 w 53"/>
                  <a:gd name="T33" fmla="*/ 0 h 56"/>
                  <a:gd name="T34" fmla="*/ 42 w 53"/>
                  <a:gd name="T35" fmla="*/ 0 h 56"/>
                  <a:gd name="T36" fmla="*/ 51 w 53"/>
                  <a:gd name="T37" fmla="*/ 0 h 56"/>
                  <a:gd name="T38" fmla="*/ 52 w 53"/>
                  <a:gd name="T39" fmla="*/ 2 h 56"/>
                  <a:gd name="T40" fmla="*/ 52 w 53"/>
                  <a:gd name="T41" fmla="*/ 5 h 56"/>
                  <a:gd name="T42" fmla="*/ 53 w 53"/>
                  <a:gd name="T43" fmla="*/ 10 h 56"/>
                  <a:gd name="T44" fmla="*/ 52 w 53"/>
                  <a:gd name="T45" fmla="*/ 13 h 56"/>
                  <a:gd name="T46" fmla="*/ 51 w 53"/>
                  <a:gd name="T47" fmla="*/ 20 h 56"/>
                  <a:gd name="T48" fmla="*/ 51 w 53"/>
                  <a:gd name="T49" fmla="*/ 25 h 56"/>
                  <a:gd name="T50" fmla="*/ 51 w 53"/>
                  <a:gd name="T51" fmla="*/ 30 h 56"/>
                  <a:gd name="T52" fmla="*/ 49 w 53"/>
                  <a:gd name="T53" fmla="*/ 36 h 56"/>
                  <a:gd name="T54" fmla="*/ 48 w 53"/>
                  <a:gd name="T55" fmla="*/ 40 h 56"/>
                  <a:gd name="T56" fmla="*/ 49 w 53"/>
                  <a:gd name="T57" fmla="*/ 48 h 56"/>
                  <a:gd name="T58" fmla="*/ 49 w 53"/>
                  <a:gd name="T59" fmla="*/ 52 h 56"/>
                  <a:gd name="T60" fmla="*/ 42 w 53"/>
                  <a:gd name="T61" fmla="*/ 50 h 56"/>
                  <a:gd name="T62" fmla="*/ 37 w 53"/>
                  <a:gd name="T63" fmla="*/ 49 h 56"/>
                  <a:gd name="T64" fmla="*/ 33 w 53"/>
                  <a:gd name="T65" fmla="*/ 48 h 56"/>
                  <a:gd name="T66" fmla="*/ 30 w 53"/>
                  <a:gd name="T67" fmla="*/ 48 h 56"/>
                  <a:gd name="T68" fmla="*/ 27 w 53"/>
                  <a:gd name="T69" fmla="*/ 49 h 56"/>
                  <a:gd name="T70" fmla="*/ 25 w 53"/>
                  <a:gd name="T71" fmla="*/ 49 h 56"/>
                  <a:gd name="T72" fmla="*/ 21 w 53"/>
                  <a:gd name="T73" fmla="*/ 50 h 56"/>
                  <a:gd name="T74" fmla="*/ 16 w 53"/>
                  <a:gd name="T75" fmla="*/ 52 h 56"/>
                  <a:gd name="T76" fmla="*/ 10 w 53"/>
                  <a:gd name="T77" fmla="*/ 53 h 56"/>
                  <a:gd name="T78" fmla="*/ 5 w 53"/>
                  <a:gd name="T79" fmla="*/ 55 h 56"/>
                  <a:gd name="T80" fmla="*/ 2 w 53"/>
                  <a:gd name="T8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56">
                    <a:moveTo>
                      <a:pt x="2" y="55"/>
                    </a:moveTo>
                    <a:lnTo>
                      <a:pt x="1" y="56"/>
                    </a:lnTo>
                    <a:lnTo>
                      <a:pt x="1" y="54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6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21" y="21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8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2" y="13"/>
                    </a:lnTo>
                    <a:lnTo>
                      <a:pt x="52" y="18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0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8" y="44"/>
                    </a:lnTo>
                    <a:lnTo>
                      <a:pt x="49" y="48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6" y="51"/>
                    </a:lnTo>
                    <a:lnTo>
                      <a:pt x="42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7" y="54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IQ-D015_2"/>
              <p:cNvSpPr>
                <a:spLocks/>
              </p:cNvSpPr>
              <p:nvPr/>
            </p:nvSpPr>
            <p:spPr bwMode="auto">
              <a:xfrm>
                <a:off x="5328603" y="4511040"/>
                <a:ext cx="944880" cy="1112520"/>
              </a:xfrm>
              <a:custGeom>
                <a:avLst/>
                <a:gdLst>
                  <a:gd name="T0" fmla="*/ 1 w 124"/>
                  <a:gd name="T1" fmla="*/ 137 h 146"/>
                  <a:gd name="T2" fmla="*/ 2 w 124"/>
                  <a:gd name="T3" fmla="*/ 126 h 146"/>
                  <a:gd name="T4" fmla="*/ 7 w 124"/>
                  <a:gd name="T5" fmla="*/ 117 h 146"/>
                  <a:gd name="T6" fmla="*/ 8 w 124"/>
                  <a:gd name="T7" fmla="*/ 109 h 146"/>
                  <a:gd name="T8" fmla="*/ 8 w 124"/>
                  <a:gd name="T9" fmla="*/ 101 h 146"/>
                  <a:gd name="T10" fmla="*/ 10 w 124"/>
                  <a:gd name="T11" fmla="*/ 88 h 146"/>
                  <a:gd name="T12" fmla="*/ 15 w 124"/>
                  <a:gd name="T13" fmla="*/ 66 h 146"/>
                  <a:gd name="T14" fmla="*/ 17 w 124"/>
                  <a:gd name="T15" fmla="*/ 54 h 146"/>
                  <a:gd name="T16" fmla="*/ 13 w 124"/>
                  <a:gd name="T17" fmla="*/ 47 h 146"/>
                  <a:gd name="T18" fmla="*/ 5 w 124"/>
                  <a:gd name="T19" fmla="*/ 37 h 146"/>
                  <a:gd name="T20" fmla="*/ 3 w 124"/>
                  <a:gd name="T21" fmla="*/ 30 h 146"/>
                  <a:gd name="T22" fmla="*/ 1 w 124"/>
                  <a:gd name="T23" fmla="*/ 20 h 146"/>
                  <a:gd name="T24" fmla="*/ 12 w 124"/>
                  <a:gd name="T25" fmla="*/ 17 h 146"/>
                  <a:gd name="T26" fmla="*/ 24 w 124"/>
                  <a:gd name="T27" fmla="*/ 14 h 146"/>
                  <a:gd name="T28" fmla="*/ 31 w 124"/>
                  <a:gd name="T29" fmla="*/ 13 h 146"/>
                  <a:gd name="T30" fmla="*/ 41 w 124"/>
                  <a:gd name="T31" fmla="*/ 15 h 146"/>
                  <a:gd name="T32" fmla="*/ 47 w 124"/>
                  <a:gd name="T33" fmla="*/ 9 h 146"/>
                  <a:gd name="T34" fmla="*/ 58 w 124"/>
                  <a:gd name="T35" fmla="*/ 5 h 146"/>
                  <a:gd name="T36" fmla="*/ 67 w 124"/>
                  <a:gd name="T37" fmla="*/ 13 h 146"/>
                  <a:gd name="T38" fmla="*/ 78 w 124"/>
                  <a:gd name="T39" fmla="*/ 19 h 146"/>
                  <a:gd name="T40" fmla="*/ 92 w 124"/>
                  <a:gd name="T41" fmla="*/ 26 h 146"/>
                  <a:gd name="T42" fmla="*/ 104 w 124"/>
                  <a:gd name="T43" fmla="*/ 31 h 146"/>
                  <a:gd name="T44" fmla="*/ 109 w 124"/>
                  <a:gd name="T45" fmla="*/ 41 h 146"/>
                  <a:gd name="T46" fmla="*/ 116 w 124"/>
                  <a:gd name="T47" fmla="*/ 50 h 146"/>
                  <a:gd name="T48" fmla="*/ 120 w 124"/>
                  <a:gd name="T49" fmla="*/ 55 h 146"/>
                  <a:gd name="T50" fmla="*/ 123 w 124"/>
                  <a:gd name="T51" fmla="*/ 57 h 146"/>
                  <a:gd name="T52" fmla="*/ 124 w 124"/>
                  <a:gd name="T53" fmla="*/ 63 h 146"/>
                  <a:gd name="T54" fmla="*/ 123 w 124"/>
                  <a:gd name="T55" fmla="*/ 65 h 146"/>
                  <a:gd name="T56" fmla="*/ 121 w 124"/>
                  <a:gd name="T57" fmla="*/ 64 h 146"/>
                  <a:gd name="T58" fmla="*/ 114 w 124"/>
                  <a:gd name="T59" fmla="*/ 61 h 146"/>
                  <a:gd name="T60" fmla="*/ 107 w 124"/>
                  <a:gd name="T61" fmla="*/ 59 h 146"/>
                  <a:gd name="T62" fmla="*/ 101 w 124"/>
                  <a:gd name="T63" fmla="*/ 57 h 146"/>
                  <a:gd name="T64" fmla="*/ 96 w 124"/>
                  <a:gd name="T65" fmla="*/ 57 h 146"/>
                  <a:gd name="T66" fmla="*/ 91 w 124"/>
                  <a:gd name="T67" fmla="*/ 57 h 146"/>
                  <a:gd name="T68" fmla="*/ 87 w 124"/>
                  <a:gd name="T69" fmla="*/ 57 h 146"/>
                  <a:gd name="T70" fmla="*/ 82 w 124"/>
                  <a:gd name="T71" fmla="*/ 57 h 146"/>
                  <a:gd name="T72" fmla="*/ 78 w 124"/>
                  <a:gd name="T73" fmla="*/ 57 h 146"/>
                  <a:gd name="T74" fmla="*/ 74 w 124"/>
                  <a:gd name="T75" fmla="*/ 57 h 146"/>
                  <a:gd name="T76" fmla="*/ 71 w 124"/>
                  <a:gd name="T77" fmla="*/ 58 h 146"/>
                  <a:gd name="T78" fmla="*/ 65 w 124"/>
                  <a:gd name="T79" fmla="*/ 61 h 146"/>
                  <a:gd name="T80" fmla="*/ 60 w 124"/>
                  <a:gd name="T81" fmla="*/ 62 h 146"/>
                  <a:gd name="T82" fmla="*/ 53 w 124"/>
                  <a:gd name="T83" fmla="*/ 66 h 146"/>
                  <a:gd name="T84" fmla="*/ 48 w 124"/>
                  <a:gd name="T85" fmla="*/ 73 h 146"/>
                  <a:gd name="T86" fmla="*/ 46 w 124"/>
                  <a:gd name="T87" fmla="*/ 81 h 146"/>
                  <a:gd name="T88" fmla="*/ 44 w 124"/>
                  <a:gd name="T89" fmla="*/ 84 h 146"/>
                  <a:gd name="T90" fmla="*/ 40 w 124"/>
                  <a:gd name="T91" fmla="*/ 91 h 146"/>
                  <a:gd name="T92" fmla="*/ 37 w 124"/>
                  <a:gd name="T93" fmla="*/ 99 h 146"/>
                  <a:gd name="T94" fmla="*/ 33 w 124"/>
                  <a:gd name="T95" fmla="*/ 106 h 146"/>
                  <a:gd name="T96" fmla="*/ 29 w 124"/>
                  <a:gd name="T97" fmla="*/ 113 h 146"/>
                  <a:gd name="T98" fmla="*/ 24 w 124"/>
                  <a:gd name="T99" fmla="*/ 120 h 146"/>
                  <a:gd name="T100" fmla="*/ 18 w 124"/>
                  <a:gd name="T101" fmla="*/ 127 h 146"/>
                  <a:gd name="T102" fmla="*/ 13 w 124"/>
                  <a:gd name="T103" fmla="*/ 133 h 146"/>
                  <a:gd name="T104" fmla="*/ 7 w 124"/>
                  <a:gd name="T105" fmla="*/ 139 h 146"/>
                  <a:gd name="T106" fmla="*/ 1 w 124"/>
                  <a:gd name="T107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46">
                    <a:moveTo>
                      <a:pt x="0" y="146"/>
                    </a:moveTo>
                    <a:lnTo>
                      <a:pt x="0" y="145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4" y="122"/>
                    </a:lnTo>
                    <a:lnTo>
                      <a:pt x="5" y="120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8" y="116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9" y="93"/>
                    </a:lnTo>
                    <a:lnTo>
                      <a:pt x="10" y="88"/>
                    </a:lnTo>
                    <a:lnTo>
                      <a:pt x="12" y="83"/>
                    </a:lnTo>
                    <a:lnTo>
                      <a:pt x="13" y="79"/>
                    </a:lnTo>
                    <a:lnTo>
                      <a:pt x="14" y="73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7" y="58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0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9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2" y="10"/>
                    </a:lnTo>
                    <a:lnTo>
                      <a:pt x="63" y="12"/>
                    </a:lnTo>
                    <a:lnTo>
                      <a:pt x="67" y="13"/>
                    </a:lnTo>
                    <a:lnTo>
                      <a:pt x="72" y="11"/>
                    </a:lnTo>
                    <a:lnTo>
                      <a:pt x="74" y="15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3"/>
                    </a:lnTo>
                    <a:lnTo>
                      <a:pt x="84" y="26"/>
                    </a:lnTo>
                    <a:lnTo>
                      <a:pt x="92" y="26"/>
                    </a:lnTo>
                    <a:lnTo>
                      <a:pt x="97" y="26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9"/>
                    </a:lnTo>
                    <a:lnTo>
                      <a:pt x="104" y="31"/>
                    </a:lnTo>
                    <a:lnTo>
                      <a:pt x="106" y="33"/>
                    </a:lnTo>
                    <a:lnTo>
                      <a:pt x="106" y="36"/>
                    </a:lnTo>
                    <a:lnTo>
                      <a:pt x="107" y="37"/>
                    </a:lnTo>
                    <a:lnTo>
                      <a:pt x="108" y="39"/>
                    </a:lnTo>
                    <a:lnTo>
                      <a:pt x="109" y="41"/>
                    </a:lnTo>
                    <a:lnTo>
                      <a:pt x="110" y="43"/>
                    </a:lnTo>
                    <a:lnTo>
                      <a:pt x="112" y="44"/>
                    </a:lnTo>
                    <a:lnTo>
                      <a:pt x="114" y="46"/>
                    </a:lnTo>
                    <a:lnTo>
                      <a:pt x="115" y="48"/>
                    </a:lnTo>
                    <a:lnTo>
                      <a:pt x="116" y="50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2"/>
                    </a:lnTo>
                    <a:lnTo>
                      <a:pt x="120" y="54"/>
                    </a:lnTo>
                    <a:lnTo>
                      <a:pt x="120" y="55"/>
                    </a:lnTo>
                    <a:lnTo>
                      <a:pt x="120" y="56"/>
                    </a:lnTo>
                    <a:lnTo>
                      <a:pt x="121" y="56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4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64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3"/>
                    </a:lnTo>
                    <a:lnTo>
                      <a:pt x="118" y="63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4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10" y="60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8"/>
                    </a:lnTo>
                    <a:lnTo>
                      <a:pt x="104" y="58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6" y="57"/>
                    </a:lnTo>
                    <a:lnTo>
                      <a:pt x="95" y="57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9" y="58"/>
                    </a:lnTo>
                    <a:lnTo>
                      <a:pt x="68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3"/>
                    </a:lnTo>
                    <a:lnTo>
                      <a:pt x="56" y="64"/>
                    </a:lnTo>
                    <a:lnTo>
                      <a:pt x="55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7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49" y="72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3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3" y="87"/>
                    </a:lnTo>
                    <a:lnTo>
                      <a:pt x="42" y="88"/>
                    </a:lnTo>
                    <a:lnTo>
                      <a:pt x="41" y="89"/>
                    </a:lnTo>
                    <a:lnTo>
                      <a:pt x="40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9" y="96"/>
                    </a:lnTo>
                    <a:lnTo>
                      <a:pt x="38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5" y="101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3" y="106"/>
                    </a:lnTo>
                    <a:lnTo>
                      <a:pt x="32" y="107"/>
                    </a:lnTo>
                    <a:lnTo>
                      <a:pt x="31" y="109"/>
                    </a:lnTo>
                    <a:lnTo>
                      <a:pt x="30" y="110"/>
                    </a:lnTo>
                    <a:lnTo>
                      <a:pt x="30" y="112"/>
                    </a:lnTo>
                    <a:lnTo>
                      <a:pt x="29" y="113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6" y="118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3" y="121"/>
                    </a:lnTo>
                    <a:lnTo>
                      <a:pt x="21" y="123"/>
                    </a:lnTo>
                    <a:lnTo>
                      <a:pt x="20" y="124"/>
                    </a:lnTo>
                    <a:lnTo>
                      <a:pt x="19" y="125"/>
                    </a:lnTo>
                    <a:lnTo>
                      <a:pt x="18" y="127"/>
                    </a:lnTo>
                    <a:lnTo>
                      <a:pt x="17" y="128"/>
                    </a:lnTo>
                    <a:lnTo>
                      <a:pt x="16" y="129"/>
                    </a:lnTo>
                    <a:lnTo>
                      <a:pt x="15" y="131"/>
                    </a:lnTo>
                    <a:lnTo>
                      <a:pt x="14" y="132"/>
                    </a:lnTo>
                    <a:lnTo>
                      <a:pt x="13" y="133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0" y="137"/>
                    </a:lnTo>
                    <a:lnTo>
                      <a:pt x="9" y="138"/>
                    </a:lnTo>
                    <a:lnTo>
                      <a:pt x="7" y="139"/>
                    </a:lnTo>
                    <a:lnTo>
                      <a:pt x="6" y="140"/>
                    </a:lnTo>
                    <a:lnTo>
                      <a:pt x="4" y="141"/>
                    </a:lnTo>
                    <a:lnTo>
                      <a:pt x="3" y="142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IQ-D014_2"/>
              <p:cNvSpPr>
                <a:spLocks/>
              </p:cNvSpPr>
              <p:nvPr/>
            </p:nvSpPr>
            <p:spPr bwMode="auto">
              <a:xfrm>
                <a:off x="6075363" y="4335780"/>
                <a:ext cx="251460" cy="365760"/>
              </a:xfrm>
              <a:custGeom>
                <a:avLst/>
                <a:gdLst>
                  <a:gd name="T0" fmla="*/ 1 w 33"/>
                  <a:gd name="T1" fmla="*/ 17 h 48"/>
                  <a:gd name="T2" fmla="*/ 5 w 33"/>
                  <a:gd name="T3" fmla="*/ 14 h 48"/>
                  <a:gd name="T4" fmla="*/ 8 w 33"/>
                  <a:gd name="T5" fmla="*/ 12 h 48"/>
                  <a:gd name="T6" fmla="*/ 10 w 33"/>
                  <a:gd name="T7" fmla="*/ 8 h 48"/>
                  <a:gd name="T8" fmla="*/ 14 w 33"/>
                  <a:gd name="T9" fmla="*/ 5 h 48"/>
                  <a:gd name="T10" fmla="*/ 17 w 33"/>
                  <a:gd name="T11" fmla="*/ 0 h 48"/>
                  <a:gd name="T12" fmla="*/ 20 w 33"/>
                  <a:gd name="T13" fmla="*/ 0 h 48"/>
                  <a:gd name="T14" fmla="*/ 24 w 33"/>
                  <a:gd name="T15" fmla="*/ 0 h 48"/>
                  <a:gd name="T16" fmla="*/ 28 w 33"/>
                  <a:gd name="T17" fmla="*/ 0 h 48"/>
                  <a:gd name="T18" fmla="*/ 30 w 33"/>
                  <a:gd name="T19" fmla="*/ 0 h 48"/>
                  <a:gd name="T20" fmla="*/ 33 w 33"/>
                  <a:gd name="T21" fmla="*/ 15 h 48"/>
                  <a:gd name="T22" fmla="*/ 33 w 33"/>
                  <a:gd name="T23" fmla="*/ 28 h 48"/>
                  <a:gd name="T24" fmla="*/ 33 w 33"/>
                  <a:gd name="T25" fmla="*/ 42 h 48"/>
                  <a:gd name="T26" fmla="*/ 32 w 33"/>
                  <a:gd name="T27" fmla="*/ 46 h 48"/>
                  <a:gd name="T28" fmla="*/ 32 w 33"/>
                  <a:gd name="T29" fmla="*/ 46 h 48"/>
                  <a:gd name="T30" fmla="*/ 32 w 33"/>
                  <a:gd name="T31" fmla="*/ 47 h 48"/>
                  <a:gd name="T32" fmla="*/ 30 w 33"/>
                  <a:gd name="T33" fmla="*/ 48 h 48"/>
                  <a:gd name="T34" fmla="*/ 26 w 33"/>
                  <a:gd name="T35" fmla="*/ 48 h 48"/>
                  <a:gd name="T36" fmla="*/ 23 w 33"/>
                  <a:gd name="T37" fmla="*/ 47 h 48"/>
                  <a:gd name="T38" fmla="*/ 20 w 33"/>
                  <a:gd name="T39" fmla="*/ 46 h 48"/>
                  <a:gd name="T40" fmla="*/ 18 w 33"/>
                  <a:gd name="T41" fmla="*/ 44 h 48"/>
                  <a:gd name="T42" fmla="*/ 16 w 33"/>
                  <a:gd name="T43" fmla="*/ 42 h 48"/>
                  <a:gd name="T44" fmla="*/ 14 w 33"/>
                  <a:gd name="T45" fmla="*/ 40 h 48"/>
                  <a:gd name="T46" fmla="*/ 12 w 33"/>
                  <a:gd name="T47" fmla="*/ 39 h 48"/>
                  <a:gd name="T48" fmla="*/ 10 w 33"/>
                  <a:gd name="T49" fmla="*/ 38 h 48"/>
                  <a:gd name="T50" fmla="*/ 10 w 33"/>
                  <a:gd name="T51" fmla="*/ 36 h 48"/>
                  <a:gd name="T52" fmla="*/ 9 w 33"/>
                  <a:gd name="T53" fmla="*/ 33 h 48"/>
                  <a:gd name="T54" fmla="*/ 9 w 33"/>
                  <a:gd name="T55" fmla="*/ 31 h 48"/>
                  <a:gd name="T56" fmla="*/ 9 w 33"/>
                  <a:gd name="T57" fmla="*/ 28 h 48"/>
                  <a:gd name="T58" fmla="*/ 8 w 33"/>
                  <a:gd name="T59" fmla="*/ 26 h 48"/>
                  <a:gd name="T60" fmla="*/ 8 w 33"/>
                  <a:gd name="T61" fmla="*/ 24 h 48"/>
                  <a:gd name="T62" fmla="*/ 6 w 33"/>
                  <a:gd name="T63" fmla="*/ 23 h 48"/>
                  <a:gd name="T64" fmla="*/ 3 w 33"/>
                  <a:gd name="T65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48">
                    <a:moveTo>
                      <a:pt x="0" y="19"/>
                    </a:moveTo>
                    <a:lnTo>
                      <a:pt x="1" y="17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3" y="33"/>
                    </a:lnTo>
                    <a:lnTo>
                      <a:pt x="33" y="42"/>
                    </a:lnTo>
                    <a:lnTo>
                      <a:pt x="32" y="45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IQ-D010_2"/>
              <p:cNvSpPr>
                <a:spLocks/>
              </p:cNvSpPr>
              <p:nvPr/>
            </p:nvSpPr>
            <p:spPr bwMode="auto">
              <a:xfrm>
                <a:off x="5877243" y="4480560"/>
                <a:ext cx="335280" cy="251460"/>
              </a:xfrm>
              <a:custGeom>
                <a:avLst/>
                <a:gdLst>
                  <a:gd name="T0" fmla="*/ 0 w 44"/>
                  <a:gd name="T1" fmla="*/ 15 h 33"/>
                  <a:gd name="T2" fmla="*/ 2 w 44"/>
                  <a:gd name="T3" fmla="*/ 10 h 33"/>
                  <a:gd name="T4" fmla="*/ 7 w 44"/>
                  <a:gd name="T5" fmla="*/ 9 h 33"/>
                  <a:gd name="T6" fmla="*/ 8 w 44"/>
                  <a:gd name="T7" fmla="*/ 7 h 33"/>
                  <a:gd name="T8" fmla="*/ 10 w 44"/>
                  <a:gd name="T9" fmla="*/ 7 h 33"/>
                  <a:gd name="T10" fmla="*/ 15 w 44"/>
                  <a:gd name="T11" fmla="*/ 6 h 33"/>
                  <a:gd name="T12" fmla="*/ 18 w 44"/>
                  <a:gd name="T13" fmla="*/ 5 h 33"/>
                  <a:gd name="T14" fmla="*/ 19 w 44"/>
                  <a:gd name="T15" fmla="*/ 3 h 33"/>
                  <a:gd name="T16" fmla="*/ 20 w 44"/>
                  <a:gd name="T17" fmla="*/ 2 h 33"/>
                  <a:gd name="T18" fmla="*/ 22 w 44"/>
                  <a:gd name="T19" fmla="*/ 0 h 33"/>
                  <a:gd name="T20" fmla="*/ 26 w 44"/>
                  <a:gd name="T21" fmla="*/ 0 h 33"/>
                  <a:gd name="T22" fmla="*/ 29 w 44"/>
                  <a:gd name="T23" fmla="*/ 2 h 33"/>
                  <a:gd name="T24" fmla="*/ 32 w 44"/>
                  <a:gd name="T25" fmla="*/ 3 h 33"/>
                  <a:gd name="T26" fmla="*/ 32 w 44"/>
                  <a:gd name="T27" fmla="*/ 4 h 33"/>
                  <a:gd name="T28" fmla="*/ 32 w 44"/>
                  <a:gd name="T29" fmla="*/ 4 h 33"/>
                  <a:gd name="T30" fmla="*/ 34 w 44"/>
                  <a:gd name="T31" fmla="*/ 5 h 33"/>
                  <a:gd name="T32" fmla="*/ 34 w 44"/>
                  <a:gd name="T33" fmla="*/ 5 h 33"/>
                  <a:gd name="T34" fmla="*/ 34 w 44"/>
                  <a:gd name="T35" fmla="*/ 7 h 33"/>
                  <a:gd name="T36" fmla="*/ 34 w 44"/>
                  <a:gd name="T37" fmla="*/ 7 h 33"/>
                  <a:gd name="T38" fmla="*/ 35 w 44"/>
                  <a:gd name="T39" fmla="*/ 9 h 33"/>
                  <a:gd name="T40" fmla="*/ 35 w 44"/>
                  <a:gd name="T41" fmla="*/ 11 h 33"/>
                  <a:gd name="T42" fmla="*/ 35 w 44"/>
                  <a:gd name="T43" fmla="*/ 12 h 33"/>
                  <a:gd name="T44" fmla="*/ 35 w 44"/>
                  <a:gd name="T45" fmla="*/ 14 h 33"/>
                  <a:gd name="T46" fmla="*/ 35 w 44"/>
                  <a:gd name="T47" fmla="*/ 14 h 33"/>
                  <a:gd name="T48" fmla="*/ 35 w 44"/>
                  <a:gd name="T49" fmla="*/ 15 h 33"/>
                  <a:gd name="T50" fmla="*/ 36 w 44"/>
                  <a:gd name="T51" fmla="*/ 17 h 33"/>
                  <a:gd name="T52" fmla="*/ 36 w 44"/>
                  <a:gd name="T53" fmla="*/ 18 h 33"/>
                  <a:gd name="T54" fmla="*/ 36 w 44"/>
                  <a:gd name="T55" fmla="*/ 19 h 33"/>
                  <a:gd name="T56" fmla="*/ 37 w 44"/>
                  <a:gd name="T57" fmla="*/ 19 h 33"/>
                  <a:gd name="T58" fmla="*/ 38 w 44"/>
                  <a:gd name="T59" fmla="*/ 20 h 33"/>
                  <a:gd name="T60" fmla="*/ 38 w 44"/>
                  <a:gd name="T61" fmla="*/ 20 h 33"/>
                  <a:gd name="T62" fmla="*/ 40 w 44"/>
                  <a:gd name="T63" fmla="*/ 21 h 33"/>
                  <a:gd name="T64" fmla="*/ 41 w 44"/>
                  <a:gd name="T65" fmla="*/ 22 h 33"/>
                  <a:gd name="T66" fmla="*/ 42 w 44"/>
                  <a:gd name="T67" fmla="*/ 23 h 33"/>
                  <a:gd name="T68" fmla="*/ 43 w 44"/>
                  <a:gd name="T69" fmla="*/ 25 h 33"/>
                  <a:gd name="T70" fmla="*/ 44 w 44"/>
                  <a:gd name="T71" fmla="*/ 25 h 33"/>
                  <a:gd name="T72" fmla="*/ 42 w 44"/>
                  <a:gd name="T73" fmla="*/ 27 h 33"/>
                  <a:gd name="T74" fmla="*/ 42 w 44"/>
                  <a:gd name="T75" fmla="*/ 27 h 33"/>
                  <a:gd name="T76" fmla="*/ 40 w 44"/>
                  <a:gd name="T77" fmla="*/ 28 h 33"/>
                  <a:gd name="T78" fmla="*/ 39 w 44"/>
                  <a:gd name="T79" fmla="*/ 30 h 33"/>
                  <a:gd name="T80" fmla="*/ 37 w 44"/>
                  <a:gd name="T81" fmla="*/ 31 h 33"/>
                  <a:gd name="T82" fmla="*/ 34 w 44"/>
                  <a:gd name="T83" fmla="*/ 31 h 33"/>
                  <a:gd name="T84" fmla="*/ 32 w 44"/>
                  <a:gd name="T85" fmla="*/ 33 h 33"/>
                  <a:gd name="T86" fmla="*/ 30 w 44"/>
                  <a:gd name="T87" fmla="*/ 31 h 33"/>
                  <a:gd name="T88" fmla="*/ 28 w 44"/>
                  <a:gd name="T89" fmla="*/ 31 h 33"/>
                  <a:gd name="T90" fmla="*/ 25 w 44"/>
                  <a:gd name="T91" fmla="*/ 30 h 33"/>
                  <a:gd name="T92" fmla="*/ 20 w 44"/>
                  <a:gd name="T93" fmla="*/ 30 h 33"/>
                  <a:gd name="T94" fmla="*/ 12 w 44"/>
                  <a:gd name="T95" fmla="*/ 30 h 33"/>
                  <a:gd name="T96" fmla="*/ 10 w 44"/>
                  <a:gd name="T97" fmla="*/ 27 h 33"/>
                  <a:gd name="T98" fmla="*/ 8 w 44"/>
                  <a:gd name="T99" fmla="*/ 26 h 33"/>
                  <a:gd name="T100" fmla="*/ 7 w 44"/>
                  <a:gd name="T101" fmla="*/ 25 h 33"/>
                  <a:gd name="T102" fmla="*/ 6 w 44"/>
                  <a:gd name="T103" fmla="*/ 23 h 33"/>
                  <a:gd name="T104" fmla="*/ 4 w 44"/>
                  <a:gd name="T105" fmla="*/ 22 h 33"/>
                  <a:gd name="T106" fmla="*/ 3 w 44"/>
                  <a:gd name="T107" fmla="*/ 21 h 33"/>
                  <a:gd name="T108" fmla="*/ 2 w 44"/>
                  <a:gd name="T109" fmla="*/ 19 h 33"/>
                  <a:gd name="T110" fmla="*/ 0 w 44"/>
                  <a:gd name="T11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33">
                    <a:moveTo>
                      <a:pt x="0" y="15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IQ-D009_2"/>
              <p:cNvSpPr>
                <a:spLocks/>
              </p:cNvSpPr>
              <p:nvPr/>
            </p:nvSpPr>
            <p:spPr bwMode="auto">
              <a:xfrm>
                <a:off x="6121083" y="4671060"/>
                <a:ext cx="434340" cy="220980"/>
              </a:xfrm>
              <a:custGeom>
                <a:avLst/>
                <a:gdLst>
                  <a:gd name="T0" fmla="*/ 14 w 57"/>
                  <a:gd name="T1" fmla="*/ 2 h 29"/>
                  <a:gd name="T2" fmla="*/ 18 w 57"/>
                  <a:gd name="T3" fmla="*/ 4 h 29"/>
                  <a:gd name="T4" fmla="*/ 24 w 57"/>
                  <a:gd name="T5" fmla="*/ 4 h 29"/>
                  <a:gd name="T6" fmla="*/ 26 w 57"/>
                  <a:gd name="T7" fmla="*/ 3 h 29"/>
                  <a:gd name="T8" fmla="*/ 28 w 57"/>
                  <a:gd name="T9" fmla="*/ 3 h 29"/>
                  <a:gd name="T10" fmla="*/ 28 w 57"/>
                  <a:gd name="T11" fmla="*/ 3 h 29"/>
                  <a:gd name="T12" fmla="*/ 30 w 57"/>
                  <a:gd name="T13" fmla="*/ 4 h 29"/>
                  <a:gd name="T14" fmla="*/ 30 w 57"/>
                  <a:gd name="T15" fmla="*/ 4 h 29"/>
                  <a:gd name="T16" fmla="*/ 31 w 57"/>
                  <a:gd name="T17" fmla="*/ 4 h 29"/>
                  <a:gd name="T18" fmla="*/ 32 w 57"/>
                  <a:gd name="T19" fmla="*/ 4 h 29"/>
                  <a:gd name="T20" fmla="*/ 34 w 57"/>
                  <a:gd name="T21" fmla="*/ 5 h 29"/>
                  <a:gd name="T22" fmla="*/ 34 w 57"/>
                  <a:gd name="T23" fmla="*/ 5 h 29"/>
                  <a:gd name="T24" fmla="*/ 34 w 57"/>
                  <a:gd name="T25" fmla="*/ 5 h 29"/>
                  <a:gd name="T26" fmla="*/ 35 w 57"/>
                  <a:gd name="T27" fmla="*/ 5 h 29"/>
                  <a:gd name="T28" fmla="*/ 36 w 57"/>
                  <a:gd name="T29" fmla="*/ 6 h 29"/>
                  <a:gd name="T30" fmla="*/ 38 w 57"/>
                  <a:gd name="T31" fmla="*/ 7 h 29"/>
                  <a:gd name="T32" fmla="*/ 40 w 57"/>
                  <a:gd name="T33" fmla="*/ 8 h 29"/>
                  <a:gd name="T34" fmla="*/ 40 w 57"/>
                  <a:gd name="T35" fmla="*/ 9 h 29"/>
                  <a:gd name="T36" fmla="*/ 41 w 57"/>
                  <a:gd name="T37" fmla="*/ 10 h 29"/>
                  <a:gd name="T38" fmla="*/ 41 w 57"/>
                  <a:gd name="T39" fmla="*/ 12 h 29"/>
                  <a:gd name="T40" fmla="*/ 41 w 57"/>
                  <a:gd name="T41" fmla="*/ 14 h 29"/>
                  <a:gd name="T42" fmla="*/ 42 w 57"/>
                  <a:gd name="T43" fmla="*/ 15 h 29"/>
                  <a:gd name="T44" fmla="*/ 42 w 57"/>
                  <a:gd name="T45" fmla="*/ 16 h 29"/>
                  <a:gd name="T46" fmla="*/ 43 w 57"/>
                  <a:gd name="T47" fmla="*/ 17 h 29"/>
                  <a:gd name="T48" fmla="*/ 44 w 57"/>
                  <a:gd name="T49" fmla="*/ 17 h 29"/>
                  <a:gd name="T50" fmla="*/ 44 w 57"/>
                  <a:gd name="T51" fmla="*/ 17 h 29"/>
                  <a:gd name="T52" fmla="*/ 45 w 57"/>
                  <a:gd name="T53" fmla="*/ 16 h 29"/>
                  <a:gd name="T54" fmla="*/ 46 w 57"/>
                  <a:gd name="T55" fmla="*/ 16 h 29"/>
                  <a:gd name="T56" fmla="*/ 46 w 57"/>
                  <a:gd name="T57" fmla="*/ 15 h 29"/>
                  <a:gd name="T58" fmla="*/ 48 w 57"/>
                  <a:gd name="T59" fmla="*/ 15 h 29"/>
                  <a:gd name="T60" fmla="*/ 49 w 57"/>
                  <a:gd name="T61" fmla="*/ 16 h 29"/>
                  <a:gd name="T62" fmla="*/ 50 w 57"/>
                  <a:gd name="T63" fmla="*/ 17 h 29"/>
                  <a:gd name="T64" fmla="*/ 52 w 57"/>
                  <a:gd name="T65" fmla="*/ 19 h 29"/>
                  <a:gd name="T66" fmla="*/ 54 w 57"/>
                  <a:gd name="T67" fmla="*/ 20 h 29"/>
                  <a:gd name="T68" fmla="*/ 56 w 57"/>
                  <a:gd name="T69" fmla="*/ 23 h 29"/>
                  <a:gd name="T70" fmla="*/ 57 w 57"/>
                  <a:gd name="T71" fmla="*/ 24 h 29"/>
                  <a:gd name="T72" fmla="*/ 42 w 57"/>
                  <a:gd name="T73" fmla="*/ 26 h 29"/>
                  <a:gd name="T74" fmla="*/ 12 w 57"/>
                  <a:gd name="T75" fmla="*/ 29 h 29"/>
                  <a:gd name="T76" fmla="*/ 8 w 57"/>
                  <a:gd name="T77" fmla="*/ 23 h 29"/>
                  <a:gd name="T78" fmla="*/ 4 w 57"/>
                  <a:gd name="T79" fmla="*/ 18 h 29"/>
                  <a:gd name="T80" fmla="*/ 2 w 57"/>
                  <a:gd name="T81" fmla="*/ 12 h 29"/>
                  <a:gd name="T82" fmla="*/ 2 w 57"/>
                  <a:gd name="T83" fmla="*/ 6 h 29"/>
                  <a:gd name="T84" fmla="*/ 8 w 57"/>
                  <a:gd name="T85" fmla="*/ 3 h 29"/>
                  <a:gd name="T86" fmla="*/ 12 w 57"/>
                  <a:gd name="T8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29"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6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1" y="22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24" y="28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IQ-D011_2"/>
              <p:cNvSpPr>
                <a:spLocks/>
              </p:cNvSpPr>
              <p:nvPr/>
            </p:nvSpPr>
            <p:spPr bwMode="auto">
              <a:xfrm>
                <a:off x="6212523" y="4838700"/>
                <a:ext cx="518160" cy="259080"/>
              </a:xfrm>
              <a:custGeom>
                <a:avLst/>
                <a:gdLst>
                  <a:gd name="T0" fmla="*/ 8 w 68"/>
                  <a:gd name="T1" fmla="*/ 20 h 34"/>
                  <a:gd name="T2" fmla="*/ 8 w 68"/>
                  <a:gd name="T3" fmla="*/ 17 h 34"/>
                  <a:gd name="T4" fmla="*/ 6 w 68"/>
                  <a:gd name="T5" fmla="*/ 14 h 34"/>
                  <a:gd name="T6" fmla="*/ 4 w 68"/>
                  <a:gd name="T7" fmla="*/ 13 h 34"/>
                  <a:gd name="T8" fmla="*/ 3 w 68"/>
                  <a:gd name="T9" fmla="*/ 9 h 34"/>
                  <a:gd name="T10" fmla="*/ 0 w 68"/>
                  <a:gd name="T11" fmla="*/ 7 h 34"/>
                  <a:gd name="T12" fmla="*/ 30 w 68"/>
                  <a:gd name="T13" fmla="*/ 4 h 34"/>
                  <a:gd name="T14" fmla="*/ 45 w 68"/>
                  <a:gd name="T15" fmla="*/ 2 h 34"/>
                  <a:gd name="T16" fmla="*/ 46 w 68"/>
                  <a:gd name="T17" fmla="*/ 3 h 34"/>
                  <a:gd name="T18" fmla="*/ 48 w 68"/>
                  <a:gd name="T19" fmla="*/ 4 h 34"/>
                  <a:gd name="T20" fmla="*/ 49 w 68"/>
                  <a:gd name="T21" fmla="*/ 6 h 34"/>
                  <a:gd name="T22" fmla="*/ 50 w 68"/>
                  <a:gd name="T23" fmla="*/ 7 h 34"/>
                  <a:gd name="T24" fmla="*/ 49 w 68"/>
                  <a:gd name="T25" fmla="*/ 9 h 34"/>
                  <a:gd name="T26" fmla="*/ 47 w 68"/>
                  <a:gd name="T27" fmla="*/ 10 h 34"/>
                  <a:gd name="T28" fmla="*/ 46 w 68"/>
                  <a:gd name="T29" fmla="*/ 12 h 34"/>
                  <a:gd name="T30" fmla="*/ 47 w 68"/>
                  <a:gd name="T31" fmla="*/ 13 h 34"/>
                  <a:gd name="T32" fmla="*/ 50 w 68"/>
                  <a:gd name="T33" fmla="*/ 15 h 34"/>
                  <a:gd name="T34" fmla="*/ 51 w 68"/>
                  <a:gd name="T35" fmla="*/ 16 h 34"/>
                  <a:gd name="T36" fmla="*/ 52 w 68"/>
                  <a:gd name="T37" fmla="*/ 18 h 34"/>
                  <a:gd name="T38" fmla="*/ 52 w 68"/>
                  <a:gd name="T39" fmla="*/ 20 h 34"/>
                  <a:gd name="T40" fmla="*/ 52 w 68"/>
                  <a:gd name="T41" fmla="*/ 22 h 34"/>
                  <a:gd name="T42" fmla="*/ 54 w 68"/>
                  <a:gd name="T43" fmla="*/ 24 h 34"/>
                  <a:gd name="T44" fmla="*/ 56 w 68"/>
                  <a:gd name="T45" fmla="*/ 26 h 34"/>
                  <a:gd name="T46" fmla="*/ 58 w 68"/>
                  <a:gd name="T47" fmla="*/ 27 h 34"/>
                  <a:gd name="T48" fmla="*/ 62 w 68"/>
                  <a:gd name="T49" fmla="*/ 28 h 34"/>
                  <a:gd name="T50" fmla="*/ 64 w 68"/>
                  <a:gd name="T51" fmla="*/ 28 h 34"/>
                  <a:gd name="T52" fmla="*/ 66 w 68"/>
                  <a:gd name="T53" fmla="*/ 29 h 34"/>
                  <a:gd name="T54" fmla="*/ 68 w 68"/>
                  <a:gd name="T55" fmla="*/ 30 h 34"/>
                  <a:gd name="T56" fmla="*/ 68 w 68"/>
                  <a:gd name="T57" fmla="*/ 32 h 34"/>
                  <a:gd name="T58" fmla="*/ 66 w 68"/>
                  <a:gd name="T59" fmla="*/ 34 h 34"/>
                  <a:gd name="T60" fmla="*/ 56 w 68"/>
                  <a:gd name="T61" fmla="*/ 33 h 34"/>
                  <a:gd name="T62" fmla="*/ 47 w 68"/>
                  <a:gd name="T63" fmla="*/ 31 h 34"/>
                  <a:gd name="T64" fmla="*/ 36 w 68"/>
                  <a:gd name="T65" fmla="*/ 25 h 34"/>
                  <a:gd name="T66" fmla="*/ 31 w 68"/>
                  <a:gd name="T67" fmla="*/ 22 h 34"/>
                  <a:gd name="T68" fmla="*/ 26 w 68"/>
                  <a:gd name="T69" fmla="*/ 21 h 34"/>
                  <a:gd name="T70" fmla="*/ 22 w 68"/>
                  <a:gd name="T71" fmla="*/ 21 h 34"/>
                  <a:gd name="T72" fmla="*/ 19 w 68"/>
                  <a:gd name="T73" fmla="*/ 21 h 34"/>
                  <a:gd name="T74" fmla="*/ 16 w 68"/>
                  <a:gd name="T75" fmla="*/ 22 h 34"/>
                  <a:gd name="T76" fmla="*/ 14 w 68"/>
                  <a:gd name="T77" fmla="*/ 24 h 34"/>
                  <a:gd name="T78" fmla="*/ 12 w 68"/>
                  <a:gd name="T79" fmla="*/ 24 h 34"/>
                  <a:gd name="T80" fmla="*/ 12 w 68"/>
                  <a:gd name="T81" fmla="*/ 24 h 34"/>
                  <a:gd name="T82" fmla="*/ 10 w 68"/>
                  <a:gd name="T83" fmla="*/ 24 h 34"/>
                  <a:gd name="T84" fmla="*/ 9 w 68"/>
                  <a:gd name="T85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34">
                    <a:moveTo>
                      <a:pt x="8" y="22"/>
                    </a:move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2" y="6"/>
                    </a:lnTo>
                    <a:lnTo>
                      <a:pt x="24" y="5"/>
                    </a:lnTo>
                    <a:lnTo>
                      <a:pt x="30" y="4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6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7" y="31"/>
                    </a:lnTo>
                    <a:lnTo>
                      <a:pt x="42" y="28"/>
                    </a:lnTo>
                    <a:lnTo>
                      <a:pt x="40" y="27"/>
                    </a:lnTo>
                    <a:lnTo>
                      <a:pt x="36" y="25"/>
                    </a:lnTo>
                    <a:lnTo>
                      <a:pt x="34" y="24"/>
                    </a:lnTo>
                    <a:lnTo>
                      <a:pt x="32" y="23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IQ-D042_2"/>
              <p:cNvSpPr>
                <a:spLocks/>
              </p:cNvSpPr>
              <p:nvPr/>
            </p:nvSpPr>
            <p:spPr bwMode="auto">
              <a:xfrm>
                <a:off x="3918903" y="2689860"/>
                <a:ext cx="327660" cy="289560"/>
              </a:xfrm>
              <a:custGeom>
                <a:avLst/>
                <a:gdLst>
                  <a:gd name="T0" fmla="*/ 8 w 43"/>
                  <a:gd name="T1" fmla="*/ 0 h 38"/>
                  <a:gd name="T2" fmla="*/ 10 w 43"/>
                  <a:gd name="T3" fmla="*/ 0 h 38"/>
                  <a:gd name="T4" fmla="*/ 43 w 43"/>
                  <a:gd name="T5" fmla="*/ 0 h 38"/>
                  <a:gd name="T6" fmla="*/ 41 w 43"/>
                  <a:gd name="T7" fmla="*/ 9 h 38"/>
                  <a:gd name="T8" fmla="*/ 35 w 43"/>
                  <a:gd name="T9" fmla="*/ 22 h 38"/>
                  <a:gd name="T10" fmla="*/ 30 w 43"/>
                  <a:gd name="T11" fmla="*/ 26 h 38"/>
                  <a:gd name="T12" fmla="*/ 28 w 43"/>
                  <a:gd name="T13" fmla="*/ 27 h 38"/>
                  <a:gd name="T14" fmla="*/ 24 w 43"/>
                  <a:gd name="T15" fmla="*/ 29 h 38"/>
                  <a:gd name="T16" fmla="*/ 23 w 43"/>
                  <a:gd name="T17" fmla="*/ 31 h 38"/>
                  <a:gd name="T18" fmla="*/ 22 w 43"/>
                  <a:gd name="T19" fmla="*/ 35 h 38"/>
                  <a:gd name="T20" fmla="*/ 21 w 43"/>
                  <a:gd name="T21" fmla="*/ 36 h 38"/>
                  <a:gd name="T22" fmla="*/ 18 w 43"/>
                  <a:gd name="T23" fmla="*/ 37 h 38"/>
                  <a:gd name="T24" fmla="*/ 15 w 43"/>
                  <a:gd name="T25" fmla="*/ 38 h 38"/>
                  <a:gd name="T26" fmla="*/ 13 w 43"/>
                  <a:gd name="T27" fmla="*/ 35 h 38"/>
                  <a:gd name="T28" fmla="*/ 13 w 43"/>
                  <a:gd name="T29" fmla="*/ 33 h 38"/>
                  <a:gd name="T30" fmla="*/ 13 w 43"/>
                  <a:gd name="T31" fmla="*/ 31 h 38"/>
                  <a:gd name="T32" fmla="*/ 11 w 43"/>
                  <a:gd name="T33" fmla="*/ 30 h 38"/>
                  <a:gd name="T34" fmla="*/ 10 w 43"/>
                  <a:gd name="T35" fmla="*/ 32 h 38"/>
                  <a:gd name="T36" fmla="*/ 9 w 43"/>
                  <a:gd name="T37" fmla="*/ 34 h 38"/>
                  <a:gd name="T38" fmla="*/ 8 w 43"/>
                  <a:gd name="T39" fmla="*/ 35 h 38"/>
                  <a:gd name="T40" fmla="*/ 8 w 43"/>
                  <a:gd name="T41" fmla="*/ 33 h 38"/>
                  <a:gd name="T42" fmla="*/ 8 w 43"/>
                  <a:gd name="T43" fmla="*/ 32 h 38"/>
                  <a:gd name="T44" fmla="*/ 8 w 43"/>
                  <a:gd name="T45" fmla="*/ 30 h 38"/>
                  <a:gd name="T46" fmla="*/ 6 w 43"/>
                  <a:gd name="T47" fmla="*/ 28 h 38"/>
                  <a:gd name="T48" fmla="*/ 7 w 43"/>
                  <a:gd name="T49" fmla="*/ 27 h 38"/>
                  <a:gd name="T50" fmla="*/ 7 w 43"/>
                  <a:gd name="T51" fmla="*/ 25 h 38"/>
                  <a:gd name="T52" fmla="*/ 6 w 43"/>
                  <a:gd name="T53" fmla="*/ 24 h 38"/>
                  <a:gd name="T54" fmla="*/ 3 w 43"/>
                  <a:gd name="T55" fmla="*/ 23 h 38"/>
                  <a:gd name="T56" fmla="*/ 0 w 43"/>
                  <a:gd name="T57" fmla="*/ 23 h 38"/>
                  <a:gd name="T58" fmla="*/ 0 w 43"/>
                  <a:gd name="T59" fmla="*/ 21 h 38"/>
                  <a:gd name="T60" fmla="*/ 1 w 43"/>
                  <a:gd name="T61" fmla="*/ 20 h 38"/>
                  <a:gd name="T62" fmla="*/ 2 w 43"/>
                  <a:gd name="T63" fmla="*/ 18 h 38"/>
                  <a:gd name="T64" fmla="*/ 3 w 43"/>
                  <a:gd name="T65" fmla="*/ 17 h 38"/>
                  <a:gd name="T66" fmla="*/ 4 w 43"/>
                  <a:gd name="T67" fmla="*/ 15 h 38"/>
                  <a:gd name="T68" fmla="*/ 3 w 43"/>
                  <a:gd name="T69" fmla="*/ 15 h 38"/>
                  <a:gd name="T70" fmla="*/ 3 w 43"/>
                  <a:gd name="T71" fmla="*/ 14 h 38"/>
                  <a:gd name="T72" fmla="*/ 4 w 43"/>
                  <a:gd name="T73" fmla="*/ 13 h 38"/>
                  <a:gd name="T74" fmla="*/ 4 w 43"/>
                  <a:gd name="T75" fmla="*/ 14 h 38"/>
                  <a:gd name="T76" fmla="*/ 3 w 43"/>
                  <a:gd name="T77" fmla="*/ 14 h 38"/>
                  <a:gd name="T78" fmla="*/ 4 w 43"/>
                  <a:gd name="T79" fmla="*/ 14 h 38"/>
                  <a:gd name="T80" fmla="*/ 5 w 43"/>
                  <a:gd name="T81" fmla="*/ 13 h 38"/>
                  <a:gd name="T82" fmla="*/ 5 w 43"/>
                  <a:gd name="T83" fmla="*/ 12 h 38"/>
                  <a:gd name="T84" fmla="*/ 5 w 43"/>
                  <a:gd name="T85" fmla="*/ 10 h 38"/>
                  <a:gd name="T86" fmla="*/ 5 w 43"/>
                  <a:gd name="T87" fmla="*/ 10 h 38"/>
                  <a:gd name="T88" fmla="*/ 5 w 43"/>
                  <a:gd name="T89" fmla="*/ 9 h 38"/>
                  <a:gd name="T90" fmla="*/ 4 w 43"/>
                  <a:gd name="T91" fmla="*/ 8 h 38"/>
                  <a:gd name="T92" fmla="*/ 5 w 43"/>
                  <a:gd name="T93" fmla="*/ 8 h 38"/>
                  <a:gd name="T94" fmla="*/ 5 w 43"/>
                  <a:gd name="T95" fmla="*/ 8 h 38"/>
                  <a:gd name="T96" fmla="*/ 4 w 43"/>
                  <a:gd name="T97" fmla="*/ 7 h 38"/>
                  <a:gd name="T98" fmla="*/ 5 w 43"/>
                  <a:gd name="T99" fmla="*/ 7 h 38"/>
                  <a:gd name="T100" fmla="*/ 5 w 43"/>
                  <a:gd name="T101" fmla="*/ 6 h 38"/>
                  <a:gd name="T102" fmla="*/ 5 w 43"/>
                  <a:gd name="T103" fmla="*/ 5 h 38"/>
                  <a:gd name="T104" fmla="*/ 5 w 43"/>
                  <a:gd name="T105" fmla="*/ 5 h 38"/>
                  <a:gd name="T106" fmla="*/ 6 w 43"/>
                  <a:gd name="T107" fmla="*/ 6 h 38"/>
                  <a:gd name="T108" fmla="*/ 6 w 43"/>
                  <a:gd name="T109" fmla="*/ 5 h 38"/>
                  <a:gd name="T110" fmla="*/ 7 w 43"/>
                  <a:gd name="T111" fmla="*/ 5 h 38"/>
                  <a:gd name="T112" fmla="*/ 7 w 43"/>
                  <a:gd name="T113" fmla="*/ 4 h 38"/>
                  <a:gd name="T114" fmla="*/ 6 w 43"/>
                  <a:gd name="T115" fmla="*/ 4 h 38"/>
                  <a:gd name="T116" fmla="*/ 7 w 43"/>
                  <a:gd name="T117" fmla="*/ 3 h 38"/>
                  <a:gd name="T118" fmla="*/ 7 w 43"/>
                  <a:gd name="T119" fmla="*/ 2 h 38"/>
                  <a:gd name="T120" fmla="*/ 7 w 43"/>
                  <a:gd name="T121" fmla="*/ 2 h 38"/>
                  <a:gd name="T122" fmla="*/ 7 w 43"/>
                  <a:gd name="T123" fmla="*/ 2 h 38"/>
                  <a:gd name="T124" fmla="*/ 7 w 43"/>
                  <a:gd name="T1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38">
                    <a:moveTo>
                      <a:pt x="7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1" y="9"/>
                    </a:lnTo>
                    <a:lnTo>
                      <a:pt x="38" y="18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IQ-D055_2"/>
              <p:cNvSpPr>
                <a:spLocks/>
              </p:cNvSpPr>
              <p:nvPr/>
            </p:nvSpPr>
            <p:spPr bwMode="auto">
              <a:xfrm>
                <a:off x="4879023" y="3870960"/>
                <a:ext cx="487680" cy="365760"/>
              </a:xfrm>
              <a:custGeom>
                <a:avLst/>
                <a:gdLst>
                  <a:gd name="T0" fmla="*/ 49 w 64"/>
                  <a:gd name="T1" fmla="*/ 1 h 48"/>
                  <a:gd name="T2" fmla="*/ 50 w 64"/>
                  <a:gd name="T3" fmla="*/ 3 h 48"/>
                  <a:gd name="T4" fmla="*/ 53 w 64"/>
                  <a:gd name="T5" fmla="*/ 3 h 48"/>
                  <a:gd name="T6" fmla="*/ 54 w 64"/>
                  <a:gd name="T7" fmla="*/ 4 h 48"/>
                  <a:gd name="T8" fmla="*/ 55 w 64"/>
                  <a:gd name="T9" fmla="*/ 5 h 48"/>
                  <a:gd name="T10" fmla="*/ 56 w 64"/>
                  <a:gd name="T11" fmla="*/ 8 h 48"/>
                  <a:gd name="T12" fmla="*/ 59 w 64"/>
                  <a:gd name="T13" fmla="*/ 10 h 48"/>
                  <a:gd name="T14" fmla="*/ 62 w 64"/>
                  <a:gd name="T15" fmla="*/ 12 h 48"/>
                  <a:gd name="T16" fmla="*/ 63 w 64"/>
                  <a:gd name="T17" fmla="*/ 14 h 48"/>
                  <a:gd name="T18" fmla="*/ 64 w 64"/>
                  <a:gd name="T19" fmla="*/ 16 h 48"/>
                  <a:gd name="T20" fmla="*/ 63 w 64"/>
                  <a:gd name="T21" fmla="*/ 18 h 48"/>
                  <a:gd name="T22" fmla="*/ 62 w 64"/>
                  <a:gd name="T23" fmla="*/ 19 h 48"/>
                  <a:gd name="T24" fmla="*/ 61 w 64"/>
                  <a:gd name="T25" fmla="*/ 21 h 48"/>
                  <a:gd name="T26" fmla="*/ 61 w 64"/>
                  <a:gd name="T27" fmla="*/ 23 h 48"/>
                  <a:gd name="T28" fmla="*/ 62 w 64"/>
                  <a:gd name="T29" fmla="*/ 25 h 48"/>
                  <a:gd name="T30" fmla="*/ 63 w 64"/>
                  <a:gd name="T31" fmla="*/ 26 h 48"/>
                  <a:gd name="T32" fmla="*/ 58 w 64"/>
                  <a:gd name="T33" fmla="*/ 27 h 48"/>
                  <a:gd name="T34" fmla="*/ 55 w 64"/>
                  <a:gd name="T35" fmla="*/ 32 h 48"/>
                  <a:gd name="T36" fmla="*/ 54 w 64"/>
                  <a:gd name="T37" fmla="*/ 42 h 48"/>
                  <a:gd name="T38" fmla="*/ 50 w 64"/>
                  <a:gd name="T39" fmla="*/ 39 h 48"/>
                  <a:gd name="T40" fmla="*/ 47 w 64"/>
                  <a:gd name="T41" fmla="*/ 37 h 48"/>
                  <a:gd name="T42" fmla="*/ 41 w 64"/>
                  <a:gd name="T43" fmla="*/ 35 h 48"/>
                  <a:gd name="T44" fmla="*/ 38 w 64"/>
                  <a:gd name="T45" fmla="*/ 32 h 48"/>
                  <a:gd name="T46" fmla="*/ 35 w 64"/>
                  <a:gd name="T47" fmla="*/ 41 h 48"/>
                  <a:gd name="T48" fmla="*/ 37 w 64"/>
                  <a:gd name="T49" fmla="*/ 46 h 48"/>
                  <a:gd name="T50" fmla="*/ 31 w 64"/>
                  <a:gd name="T51" fmla="*/ 48 h 48"/>
                  <a:gd name="T52" fmla="*/ 21 w 64"/>
                  <a:gd name="T53" fmla="*/ 48 h 48"/>
                  <a:gd name="T54" fmla="*/ 13 w 64"/>
                  <a:gd name="T55" fmla="*/ 46 h 48"/>
                  <a:gd name="T56" fmla="*/ 11 w 64"/>
                  <a:gd name="T57" fmla="*/ 39 h 48"/>
                  <a:gd name="T58" fmla="*/ 8 w 64"/>
                  <a:gd name="T59" fmla="*/ 37 h 48"/>
                  <a:gd name="T60" fmla="*/ 3 w 64"/>
                  <a:gd name="T61" fmla="*/ 34 h 48"/>
                  <a:gd name="T62" fmla="*/ 0 w 64"/>
                  <a:gd name="T63" fmla="*/ 31 h 48"/>
                  <a:gd name="T64" fmla="*/ 13 w 64"/>
                  <a:gd name="T65" fmla="*/ 30 h 48"/>
                  <a:gd name="T66" fmla="*/ 16 w 64"/>
                  <a:gd name="T67" fmla="*/ 23 h 48"/>
                  <a:gd name="T68" fmla="*/ 15 w 64"/>
                  <a:gd name="T69" fmla="*/ 18 h 48"/>
                  <a:gd name="T70" fmla="*/ 17 w 64"/>
                  <a:gd name="T71" fmla="*/ 15 h 48"/>
                  <a:gd name="T72" fmla="*/ 23 w 64"/>
                  <a:gd name="T73" fmla="*/ 18 h 48"/>
                  <a:gd name="T74" fmla="*/ 29 w 64"/>
                  <a:gd name="T75" fmla="*/ 14 h 48"/>
                  <a:gd name="T76" fmla="*/ 32 w 64"/>
                  <a:gd name="T77" fmla="*/ 10 h 48"/>
                  <a:gd name="T78" fmla="*/ 39 w 64"/>
                  <a:gd name="T79" fmla="*/ 10 h 48"/>
                  <a:gd name="T80" fmla="*/ 43 w 64"/>
                  <a:gd name="T81" fmla="*/ 10 h 48"/>
                  <a:gd name="T82" fmla="*/ 48 w 64"/>
                  <a:gd name="T8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4" h="48">
                    <a:moveTo>
                      <a:pt x="48" y="0"/>
                    </a:moveTo>
                    <a:lnTo>
                      <a:pt x="49" y="1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56" y="29"/>
                    </a:lnTo>
                    <a:lnTo>
                      <a:pt x="55" y="32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2" y="41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38" y="32"/>
                    </a:lnTo>
                    <a:lnTo>
                      <a:pt x="37" y="36"/>
                    </a:lnTo>
                    <a:lnTo>
                      <a:pt x="35" y="41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1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1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13" y="30"/>
                    </a:lnTo>
                    <a:lnTo>
                      <a:pt x="13" y="26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9" y="14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IQ-D075_2"/>
              <p:cNvSpPr>
                <a:spLocks/>
              </p:cNvSpPr>
              <p:nvPr/>
            </p:nvSpPr>
            <p:spPr bwMode="auto">
              <a:xfrm>
                <a:off x="3088323" y="1249680"/>
                <a:ext cx="586740" cy="411480"/>
              </a:xfrm>
              <a:custGeom>
                <a:avLst/>
                <a:gdLst>
                  <a:gd name="T0" fmla="*/ 60 w 77"/>
                  <a:gd name="T1" fmla="*/ 15 h 54"/>
                  <a:gd name="T2" fmla="*/ 77 w 77"/>
                  <a:gd name="T3" fmla="*/ 26 h 54"/>
                  <a:gd name="T4" fmla="*/ 62 w 77"/>
                  <a:gd name="T5" fmla="*/ 40 h 54"/>
                  <a:gd name="T6" fmla="*/ 52 w 77"/>
                  <a:gd name="T7" fmla="*/ 54 h 54"/>
                  <a:gd name="T8" fmla="*/ 48 w 77"/>
                  <a:gd name="T9" fmla="*/ 53 h 54"/>
                  <a:gd name="T10" fmla="*/ 46 w 77"/>
                  <a:gd name="T11" fmla="*/ 51 h 54"/>
                  <a:gd name="T12" fmla="*/ 44 w 77"/>
                  <a:gd name="T13" fmla="*/ 50 h 54"/>
                  <a:gd name="T14" fmla="*/ 42 w 77"/>
                  <a:gd name="T15" fmla="*/ 49 h 54"/>
                  <a:gd name="T16" fmla="*/ 40 w 77"/>
                  <a:gd name="T17" fmla="*/ 47 h 54"/>
                  <a:gd name="T18" fmla="*/ 38 w 77"/>
                  <a:gd name="T19" fmla="*/ 47 h 54"/>
                  <a:gd name="T20" fmla="*/ 36 w 77"/>
                  <a:gd name="T21" fmla="*/ 47 h 54"/>
                  <a:gd name="T22" fmla="*/ 35 w 77"/>
                  <a:gd name="T23" fmla="*/ 46 h 54"/>
                  <a:gd name="T24" fmla="*/ 33 w 77"/>
                  <a:gd name="T25" fmla="*/ 45 h 54"/>
                  <a:gd name="T26" fmla="*/ 27 w 77"/>
                  <a:gd name="T27" fmla="*/ 44 h 54"/>
                  <a:gd name="T28" fmla="*/ 24 w 77"/>
                  <a:gd name="T29" fmla="*/ 43 h 54"/>
                  <a:gd name="T30" fmla="*/ 25 w 77"/>
                  <a:gd name="T31" fmla="*/ 41 h 54"/>
                  <a:gd name="T32" fmla="*/ 23 w 77"/>
                  <a:gd name="T33" fmla="*/ 39 h 54"/>
                  <a:gd name="T34" fmla="*/ 21 w 77"/>
                  <a:gd name="T35" fmla="*/ 39 h 54"/>
                  <a:gd name="T36" fmla="*/ 20 w 77"/>
                  <a:gd name="T37" fmla="*/ 38 h 54"/>
                  <a:gd name="T38" fmla="*/ 18 w 77"/>
                  <a:gd name="T39" fmla="*/ 37 h 54"/>
                  <a:gd name="T40" fmla="*/ 17 w 77"/>
                  <a:gd name="T41" fmla="*/ 35 h 54"/>
                  <a:gd name="T42" fmla="*/ 15 w 77"/>
                  <a:gd name="T43" fmla="*/ 34 h 54"/>
                  <a:gd name="T44" fmla="*/ 14 w 77"/>
                  <a:gd name="T45" fmla="*/ 33 h 54"/>
                  <a:gd name="T46" fmla="*/ 12 w 77"/>
                  <a:gd name="T47" fmla="*/ 31 h 54"/>
                  <a:gd name="T48" fmla="*/ 11 w 77"/>
                  <a:gd name="T49" fmla="*/ 29 h 54"/>
                  <a:gd name="T50" fmla="*/ 13 w 77"/>
                  <a:gd name="T51" fmla="*/ 27 h 54"/>
                  <a:gd name="T52" fmla="*/ 15 w 77"/>
                  <a:gd name="T53" fmla="*/ 27 h 54"/>
                  <a:gd name="T54" fmla="*/ 15 w 77"/>
                  <a:gd name="T55" fmla="*/ 25 h 54"/>
                  <a:gd name="T56" fmla="*/ 12 w 77"/>
                  <a:gd name="T57" fmla="*/ 25 h 54"/>
                  <a:gd name="T58" fmla="*/ 10 w 77"/>
                  <a:gd name="T59" fmla="*/ 24 h 54"/>
                  <a:gd name="T60" fmla="*/ 8 w 77"/>
                  <a:gd name="T61" fmla="*/ 24 h 54"/>
                  <a:gd name="T62" fmla="*/ 8 w 77"/>
                  <a:gd name="T63" fmla="*/ 22 h 54"/>
                  <a:gd name="T64" fmla="*/ 8 w 77"/>
                  <a:gd name="T65" fmla="*/ 20 h 54"/>
                  <a:gd name="T66" fmla="*/ 10 w 77"/>
                  <a:gd name="T67" fmla="*/ 19 h 54"/>
                  <a:gd name="T68" fmla="*/ 9 w 77"/>
                  <a:gd name="T69" fmla="*/ 17 h 54"/>
                  <a:gd name="T70" fmla="*/ 6 w 77"/>
                  <a:gd name="T71" fmla="*/ 17 h 54"/>
                  <a:gd name="T72" fmla="*/ 4 w 77"/>
                  <a:gd name="T73" fmla="*/ 15 h 54"/>
                  <a:gd name="T74" fmla="*/ 3 w 77"/>
                  <a:gd name="T75" fmla="*/ 14 h 54"/>
                  <a:gd name="T76" fmla="*/ 2 w 77"/>
                  <a:gd name="T77" fmla="*/ 13 h 54"/>
                  <a:gd name="T78" fmla="*/ 0 w 77"/>
                  <a:gd name="T79" fmla="*/ 11 h 54"/>
                  <a:gd name="T80" fmla="*/ 1 w 77"/>
                  <a:gd name="T81" fmla="*/ 10 h 54"/>
                  <a:gd name="T82" fmla="*/ 1 w 77"/>
                  <a:gd name="T83" fmla="*/ 8 h 54"/>
                  <a:gd name="T84" fmla="*/ 1 w 77"/>
                  <a:gd name="T85" fmla="*/ 7 h 54"/>
                  <a:gd name="T86" fmla="*/ 3 w 77"/>
                  <a:gd name="T87" fmla="*/ 7 h 54"/>
                  <a:gd name="T88" fmla="*/ 4 w 77"/>
                  <a:gd name="T89" fmla="*/ 8 h 54"/>
                  <a:gd name="T90" fmla="*/ 4 w 77"/>
                  <a:gd name="T91" fmla="*/ 10 h 54"/>
                  <a:gd name="T92" fmla="*/ 6 w 77"/>
                  <a:gd name="T93" fmla="*/ 11 h 54"/>
                  <a:gd name="T94" fmla="*/ 6 w 77"/>
                  <a:gd name="T95" fmla="*/ 9 h 54"/>
                  <a:gd name="T96" fmla="*/ 11 w 77"/>
                  <a:gd name="T97" fmla="*/ 9 h 54"/>
                  <a:gd name="T98" fmla="*/ 17 w 77"/>
                  <a:gd name="T99" fmla="*/ 11 h 54"/>
                  <a:gd name="T100" fmla="*/ 18 w 77"/>
                  <a:gd name="T101" fmla="*/ 9 h 54"/>
                  <a:gd name="T102" fmla="*/ 21 w 77"/>
                  <a:gd name="T103" fmla="*/ 8 h 54"/>
                  <a:gd name="T104" fmla="*/ 23 w 77"/>
                  <a:gd name="T105" fmla="*/ 9 h 54"/>
                  <a:gd name="T106" fmla="*/ 36 w 77"/>
                  <a:gd name="T107" fmla="*/ 5 h 54"/>
                  <a:gd name="T108" fmla="*/ 45 w 77"/>
                  <a:gd name="T109" fmla="*/ 5 h 54"/>
                  <a:gd name="T110" fmla="*/ 50 w 77"/>
                  <a:gd name="T111" fmla="*/ 5 h 54"/>
                  <a:gd name="T112" fmla="*/ 51 w 77"/>
                  <a:gd name="T113" fmla="*/ 3 h 54"/>
                  <a:gd name="T114" fmla="*/ 52 w 77"/>
                  <a:gd name="T115" fmla="*/ 2 h 54"/>
                  <a:gd name="T116" fmla="*/ 53 w 77"/>
                  <a:gd name="T1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54">
                    <a:moveTo>
                      <a:pt x="55" y="0"/>
                    </a:moveTo>
                    <a:lnTo>
                      <a:pt x="55" y="1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5" y="9"/>
                    </a:lnTo>
                    <a:lnTo>
                      <a:pt x="56" y="11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4" y="17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3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5" y="35"/>
                    </a:lnTo>
                    <a:lnTo>
                      <a:pt x="62" y="35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4" y="50"/>
                    </a:lnTo>
                    <a:lnTo>
                      <a:pt x="53" y="5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IQ-D074_2"/>
              <p:cNvSpPr>
                <a:spLocks/>
              </p:cNvSpPr>
              <p:nvPr/>
            </p:nvSpPr>
            <p:spPr bwMode="auto">
              <a:xfrm>
                <a:off x="3576003" y="1211580"/>
                <a:ext cx="594360" cy="624840"/>
              </a:xfrm>
              <a:custGeom>
                <a:avLst/>
                <a:gdLst>
                  <a:gd name="T0" fmla="*/ 8 w 78"/>
                  <a:gd name="T1" fmla="*/ 53 h 82"/>
                  <a:gd name="T2" fmla="*/ 23 w 78"/>
                  <a:gd name="T3" fmla="*/ 38 h 82"/>
                  <a:gd name="T4" fmla="*/ 34 w 78"/>
                  <a:gd name="T5" fmla="*/ 22 h 82"/>
                  <a:gd name="T6" fmla="*/ 43 w 78"/>
                  <a:gd name="T7" fmla="*/ 10 h 82"/>
                  <a:gd name="T8" fmla="*/ 69 w 78"/>
                  <a:gd name="T9" fmla="*/ 0 h 82"/>
                  <a:gd name="T10" fmla="*/ 69 w 78"/>
                  <a:gd name="T11" fmla="*/ 6 h 82"/>
                  <a:gd name="T12" fmla="*/ 71 w 78"/>
                  <a:gd name="T13" fmla="*/ 12 h 82"/>
                  <a:gd name="T14" fmla="*/ 74 w 78"/>
                  <a:gd name="T15" fmla="*/ 18 h 82"/>
                  <a:gd name="T16" fmla="*/ 74 w 78"/>
                  <a:gd name="T17" fmla="*/ 25 h 82"/>
                  <a:gd name="T18" fmla="*/ 66 w 78"/>
                  <a:gd name="T19" fmla="*/ 30 h 82"/>
                  <a:gd name="T20" fmla="*/ 65 w 78"/>
                  <a:gd name="T21" fmla="*/ 31 h 82"/>
                  <a:gd name="T22" fmla="*/ 64 w 78"/>
                  <a:gd name="T23" fmla="*/ 32 h 82"/>
                  <a:gd name="T24" fmla="*/ 63 w 78"/>
                  <a:gd name="T25" fmla="*/ 33 h 82"/>
                  <a:gd name="T26" fmla="*/ 62 w 78"/>
                  <a:gd name="T27" fmla="*/ 35 h 82"/>
                  <a:gd name="T28" fmla="*/ 60 w 78"/>
                  <a:gd name="T29" fmla="*/ 36 h 82"/>
                  <a:gd name="T30" fmla="*/ 59 w 78"/>
                  <a:gd name="T31" fmla="*/ 37 h 82"/>
                  <a:gd name="T32" fmla="*/ 58 w 78"/>
                  <a:gd name="T33" fmla="*/ 38 h 82"/>
                  <a:gd name="T34" fmla="*/ 56 w 78"/>
                  <a:gd name="T35" fmla="*/ 39 h 82"/>
                  <a:gd name="T36" fmla="*/ 54 w 78"/>
                  <a:gd name="T37" fmla="*/ 40 h 82"/>
                  <a:gd name="T38" fmla="*/ 53 w 78"/>
                  <a:gd name="T39" fmla="*/ 41 h 82"/>
                  <a:gd name="T40" fmla="*/ 50 w 78"/>
                  <a:gd name="T41" fmla="*/ 44 h 82"/>
                  <a:gd name="T42" fmla="*/ 49 w 78"/>
                  <a:gd name="T43" fmla="*/ 46 h 82"/>
                  <a:gd name="T44" fmla="*/ 48 w 78"/>
                  <a:gd name="T45" fmla="*/ 47 h 82"/>
                  <a:gd name="T46" fmla="*/ 48 w 78"/>
                  <a:gd name="T47" fmla="*/ 49 h 82"/>
                  <a:gd name="T48" fmla="*/ 50 w 78"/>
                  <a:gd name="T49" fmla="*/ 50 h 82"/>
                  <a:gd name="T50" fmla="*/ 50 w 78"/>
                  <a:gd name="T51" fmla="*/ 52 h 82"/>
                  <a:gd name="T52" fmla="*/ 48 w 78"/>
                  <a:gd name="T53" fmla="*/ 54 h 82"/>
                  <a:gd name="T54" fmla="*/ 47 w 78"/>
                  <a:gd name="T55" fmla="*/ 55 h 82"/>
                  <a:gd name="T56" fmla="*/ 45 w 78"/>
                  <a:gd name="T57" fmla="*/ 55 h 82"/>
                  <a:gd name="T58" fmla="*/ 43 w 78"/>
                  <a:gd name="T59" fmla="*/ 56 h 82"/>
                  <a:gd name="T60" fmla="*/ 42 w 78"/>
                  <a:gd name="T61" fmla="*/ 57 h 82"/>
                  <a:gd name="T62" fmla="*/ 42 w 78"/>
                  <a:gd name="T63" fmla="*/ 58 h 82"/>
                  <a:gd name="T64" fmla="*/ 41 w 78"/>
                  <a:gd name="T65" fmla="*/ 59 h 82"/>
                  <a:gd name="T66" fmla="*/ 40 w 78"/>
                  <a:gd name="T67" fmla="*/ 59 h 82"/>
                  <a:gd name="T68" fmla="*/ 39 w 78"/>
                  <a:gd name="T69" fmla="*/ 60 h 82"/>
                  <a:gd name="T70" fmla="*/ 38 w 78"/>
                  <a:gd name="T71" fmla="*/ 61 h 82"/>
                  <a:gd name="T72" fmla="*/ 38 w 78"/>
                  <a:gd name="T73" fmla="*/ 62 h 82"/>
                  <a:gd name="T74" fmla="*/ 38 w 78"/>
                  <a:gd name="T75" fmla="*/ 64 h 82"/>
                  <a:gd name="T76" fmla="*/ 37 w 78"/>
                  <a:gd name="T77" fmla="*/ 65 h 82"/>
                  <a:gd name="T78" fmla="*/ 36 w 78"/>
                  <a:gd name="T79" fmla="*/ 67 h 82"/>
                  <a:gd name="T80" fmla="*/ 35 w 78"/>
                  <a:gd name="T81" fmla="*/ 68 h 82"/>
                  <a:gd name="T82" fmla="*/ 34 w 78"/>
                  <a:gd name="T83" fmla="*/ 68 h 82"/>
                  <a:gd name="T84" fmla="*/ 33 w 78"/>
                  <a:gd name="T85" fmla="*/ 70 h 82"/>
                  <a:gd name="T86" fmla="*/ 32 w 78"/>
                  <a:gd name="T87" fmla="*/ 72 h 82"/>
                  <a:gd name="T88" fmla="*/ 31 w 78"/>
                  <a:gd name="T89" fmla="*/ 73 h 82"/>
                  <a:gd name="T90" fmla="*/ 30 w 78"/>
                  <a:gd name="T91" fmla="*/ 74 h 82"/>
                  <a:gd name="T92" fmla="*/ 30 w 78"/>
                  <a:gd name="T93" fmla="*/ 76 h 82"/>
                  <a:gd name="T94" fmla="*/ 31 w 78"/>
                  <a:gd name="T95" fmla="*/ 76 h 82"/>
                  <a:gd name="T96" fmla="*/ 31 w 78"/>
                  <a:gd name="T97" fmla="*/ 78 h 82"/>
                  <a:gd name="T98" fmla="*/ 33 w 78"/>
                  <a:gd name="T99" fmla="*/ 77 h 82"/>
                  <a:gd name="T100" fmla="*/ 32 w 78"/>
                  <a:gd name="T101" fmla="*/ 78 h 82"/>
                  <a:gd name="T102" fmla="*/ 31 w 78"/>
                  <a:gd name="T103" fmla="*/ 79 h 82"/>
                  <a:gd name="T104" fmla="*/ 30 w 78"/>
                  <a:gd name="T105" fmla="*/ 80 h 82"/>
                  <a:gd name="T106" fmla="*/ 28 w 78"/>
                  <a:gd name="T107" fmla="*/ 81 h 82"/>
                  <a:gd name="T108" fmla="*/ 26 w 78"/>
                  <a:gd name="T109" fmla="*/ 80 h 82"/>
                  <a:gd name="T110" fmla="*/ 22 w 78"/>
                  <a:gd name="T111" fmla="*/ 78 h 82"/>
                  <a:gd name="T112" fmla="*/ 20 w 78"/>
                  <a:gd name="T113" fmla="*/ 76 h 82"/>
                  <a:gd name="T114" fmla="*/ 17 w 78"/>
                  <a:gd name="T115" fmla="*/ 74 h 82"/>
                  <a:gd name="T116" fmla="*/ 14 w 78"/>
                  <a:gd name="T117" fmla="*/ 71 h 82"/>
                  <a:gd name="T118" fmla="*/ 10 w 78"/>
                  <a:gd name="T119" fmla="*/ 68 h 82"/>
                  <a:gd name="T120" fmla="*/ 6 w 78"/>
                  <a:gd name="T121" fmla="*/ 66 h 82"/>
                  <a:gd name="T122" fmla="*/ 2 w 78"/>
                  <a:gd name="T123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82">
                    <a:moveTo>
                      <a:pt x="0" y="64"/>
                    </a:moveTo>
                    <a:lnTo>
                      <a:pt x="0" y="61"/>
                    </a:lnTo>
                    <a:lnTo>
                      <a:pt x="1" y="58"/>
                    </a:lnTo>
                    <a:lnTo>
                      <a:pt x="3" y="57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13" y="50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30" y="24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8" y="6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6" y="21"/>
                    </a:lnTo>
                    <a:lnTo>
                      <a:pt x="78" y="22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4" y="25"/>
                    </a:lnTo>
                    <a:lnTo>
                      <a:pt x="73" y="27"/>
                    </a:lnTo>
                    <a:lnTo>
                      <a:pt x="70" y="28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7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8" y="75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3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2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IQ-D037_2"/>
              <p:cNvSpPr>
                <a:spLocks/>
              </p:cNvSpPr>
              <p:nvPr/>
            </p:nvSpPr>
            <p:spPr bwMode="auto">
              <a:xfrm>
                <a:off x="3621723" y="2887980"/>
                <a:ext cx="297180" cy="495300"/>
              </a:xfrm>
              <a:custGeom>
                <a:avLst/>
                <a:gdLst>
                  <a:gd name="T0" fmla="*/ 8 w 39"/>
                  <a:gd name="T1" fmla="*/ 24 h 65"/>
                  <a:gd name="T2" fmla="*/ 8 w 39"/>
                  <a:gd name="T3" fmla="*/ 20 h 65"/>
                  <a:gd name="T4" fmla="*/ 5 w 39"/>
                  <a:gd name="T5" fmla="*/ 13 h 65"/>
                  <a:gd name="T6" fmla="*/ 3 w 39"/>
                  <a:gd name="T7" fmla="*/ 12 h 65"/>
                  <a:gd name="T8" fmla="*/ 4 w 39"/>
                  <a:gd name="T9" fmla="*/ 9 h 65"/>
                  <a:gd name="T10" fmla="*/ 3 w 39"/>
                  <a:gd name="T11" fmla="*/ 5 h 65"/>
                  <a:gd name="T12" fmla="*/ 0 w 39"/>
                  <a:gd name="T13" fmla="*/ 0 h 65"/>
                  <a:gd name="T14" fmla="*/ 2 w 39"/>
                  <a:gd name="T15" fmla="*/ 2 h 65"/>
                  <a:gd name="T16" fmla="*/ 5 w 39"/>
                  <a:gd name="T17" fmla="*/ 4 h 65"/>
                  <a:gd name="T18" fmla="*/ 6 w 39"/>
                  <a:gd name="T19" fmla="*/ 7 h 65"/>
                  <a:gd name="T20" fmla="*/ 9 w 39"/>
                  <a:gd name="T21" fmla="*/ 10 h 65"/>
                  <a:gd name="T22" fmla="*/ 12 w 39"/>
                  <a:gd name="T23" fmla="*/ 10 h 65"/>
                  <a:gd name="T24" fmla="*/ 10 w 39"/>
                  <a:gd name="T25" fmla="*/ 12 h 65"/>
                  <a:gd name="T26" fmla="*/ 13 w 39"/>
                  <a:gd name="T27" fmla="*/ 14 h 65"/>
                  <a:gd name="T28" fmla="*/ 12 w 39"/>
                  <a:gd name="T29" fmla="*/ 16 h 65"/>
                  <a:gd name="T30" fmla="*/ 13 w 39"/>
                  <a:gd name="T31" fmla="*/ 19 h 65"/>
                  <a:gd name="T32" fmla="*/ 14 w 39"/>
                  <a:gd name="T33" fmla="*/ 20 h 65"/>
                  <a:gd name="T34" fmla="*/ 15 w 39"/>
                  <a:gd name="T35" fmla="*/ 23 h 65"/>
                  <a:gd name="T36" fmla="*/ 20 w 39"/>
                  <a:gd name="T37" fmla="*/ 25 h 65"/>
                  <a:gd name="T38" fmla="*/ 21 w 39"/>
                  <a:gd name="T39" fmla="*/ 30 h 65"/>
                  <a:gd name="T40" fmla="*/ 26 w 39"/>
                  <a:gd name="T41" fmla="*/ 31 h 65"/>
                  <a:gd name="T42" fmla="*/ 30 w 39"/>
                  <a:gd name="T43" fmla="*/ 31 h 65"/>
                  <a:gd name="T44" fmla="*/ 32 w 39"/>
                  <a:gd name="T45" fmla="*/ 32 h 65"/>
                  <a:gd name="T46" fmla="*/ 32 w 39"/>
                  <a:gd name="T47" fmla="*/ 41 h 65"/>
                  <a:gd name="T48" fmla="*/ 32 w 39"/>
                  <a:gd name="T49" fmla="*/ 46 h 65"/>
                  <a:gd name="T50" fmla="*/ 32 w 39"/>
                  <a:gd name="T51" fmla="*/ 49 h 65"/>
                  <a:gd name="T52" fmla="*/ 31 w 39"/>
                  <a:gd name="T53" fmla="*/ 51 h 65"/>
                  <a:gd name="T54" fmla="*/ 33 w 39"/>
                  <a:gd name="T55" fmla="*/ 52 h 65"/>
                  <a:gd name="T56" fmla="*/ 33 w 39"/>
                  <a:gd name="T57" fmla="*/ 53 h 65"/>
                  <a:gd name="T58" fmla="*/ 35 w 39"/>
                  <a:gd name="T59" fmla="*/ 55 h 65"/>
                  <a:gd name="T60" fmla="*/ 35 w 39"/>
                  <a:gd name="T61" fmla="*/ 57 h 65"/>
                  <a:gd name="T62" fmla="*/ 36 w 39"/>
                  <a:gd name="T63" fmla="*/ 62 h 65"/>
                  <a:gd name="T64" fmla="*/ 39 w 39"/>
                  <a:gd name="T65" fmla="*/ 63 h 65"/>
                  <a:gd name="T66" fmla="*/ 33 w 39"/>
                  <a:gd name="T67" fmla="*/ 62 h 65"/>
                  <a:gd name="T68" fmla="*/ 29 w 39"/>
                  <a:gd name="T69" fmla="*/ 62 h 65"/>
                  <a:gd name="T70" fmla="*/ 28 w 39"/>
                  <a:gd name="T71" fmla="*/ 60 h 65"/>
                  <a:gd name="T72" fmla="*/ 28 w 39"/>
                  <a:gd name="T73" fmla="*/ 58 h 65"/>
                  <a:gd name="T74" fmla="*/ 27 w 39"/>
                  <a:gd name="T75" fmla="*/ 53 h 65"/>
                  <a:gd name="T76" fmla="*/ 18 w 39"/>
                  <a:gd name="T77" fmla="*/ 52 h 65"/>
                  <a:gd name="T78" fmla="*/ 16 w 39"/>
                  <a:gd name="T79" fmla="*/ 52 h 65"/>
                  <a:gd name="T80" fmla="*/ 15 w 39"/>
                  <a:gd name="T81" fmla="*/ 51 h 65"/>
                  <a:gd name="T82" fmla="*/ 14 w 39"/>
                  <a:gd name="T83" fmla="*/ 50 h 65"/>
                  <a:gd name="T84" fmla="*/ 15 w 39"/>
                  <a:gd name="T85" fmla="*/ 49 h 65"/>
                  <a:gd name="T86" fmla="*/ 16 w 39"/>
                  <a:gd name="T87" fmla="*/ 48 h 65"/>
                  <a:gd name="T88" fmla="*/ 16 w 39"/>
                  <a:gd name="T89" fmla="*/ 46 h 65"/>
                  <a:gd name="T90" fmla="*/ 17 w 39"/>
                  <a:gd name="T91" fmla="*/ 45 h 65"/>
                  <a:gd name="T92" fmla="*/ 17 w 39"/>
                  <a:gd name="T93" fmla="*/ 44 h 65"/>
                  <a:gd name="T94" fmla="*/ 17 w 39"/>
                  <a:gd name="T95" fmla="*/ 44 h 65"/>
                  <a:gd name="T96" fmla="*/ 17 w 39"/>
                  <a:gd name="T97" fmla="*/ 42 h 65"/>
                  <a:gd name="T98" fmla="*/ 18 w 39"/>
                  <a:gd name="T99" fmla="*/ 41 h 65"/>
                  <a:gd name="T100" fmla="*/ 18 w 39"/>
                  <a:gd name="T101" fmla="*/ 40 h 65"/>
                  <a:gd name="T102" fmla="*/ 19 w 39"/>
                  <a:gd name="T103" fmla="*/ 38 h 65"/>
                  <a:gd name="T104" fmla="*/ 20 w 39"/>
                  <a:gd name="T105" fmla="*/ 38 h 65"/>
                  <a:gd name="T106" fmla="*/ 20 w 39"/>
                  <a:gd name="T107" fmla="*/ 36 h 65"/>
                  <a:gd name="T108" fmla="*/ 20 w 39"/>
                  <a:gd name="T109" fmla="*/ 35 h 65"/>
                  <a:gd name="T110" fmla="*/ 18 w 39"/>
                  <a:gd name="T111" fmla="*/ 34 h 65"/>
                  <a:gd name="T112" fmla="*/ 15 w 39"/>
                  <a:gd name="T113" fmla="*/ 32 h 65"/>
                  <a:gd name="T114" fmla="*/ 13 w 39"/>
                  <a:gd name="T115" fmla="*/ 32 h 65"/>
                  <a:gd name="T116" fmla="*/ 8 w 39"/>
                  <a:gd name="T117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" h="65">
                    <a:moveTo>
                      <a:pt x="7" y="31"/>
                    </a:moveTo>
                    <a:lnTo>
                      <a:pt x="8" y="30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59"/>
                    </a:lnTo>
                    <a:lnTo>
                      <a:pt x="35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6" y="63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IQ-D066_2"/>
              <p:cNvSpPr>
                <a:spLocks/>
              </p:cNvSpPr>
              <p:nvPr/>
            </p:nvSpPr>
            <p:spPr bwMode="auto">
              <a:xfrm>
                <a:off x="3126423" y="792480"/>
                <a:ext cx="556260" cy="541020"/>
              </a:xfrm>
              <a:custGeom>
                <a:avLst/>
                <a:gdLst>
                  <a:gd name="T0" fmla="*/ 5 w 73"/>
                  <a:gd name="T1" fmla="*/ 66 h 71"/>
                  <a:gd name="T2" fmla="*/ 5 w 73"/>
                  <a:gd name="T3" fmla="*/ 63 h 71"/>
                  <a:gd name="T4" fmla="*/ 5 w 73"/>
                  <a:gd name="T5" fmla="*/ 59 h 71"/>
                  <a:gd name="T6" fmla="*/ 5 w 73"/>
                  <a:gd name="T7" fmla="*/ 57 h 71"/>
                  <a:gd name="T8" fmla="*/ 5 w 73"/>
                  <a:gd name="T9" fmla="*/ 57 h 71"/>
                  <a:gd name="T10" fmla="*/ 5 w 73"/>
                  <a:gd name="T11" fmla="*/ 55 h 71"/>
                  <a:gd name="T12" fmla="*/ 5 w 73"/>
                  <a:gd name="T13" fmla="*/ 54 h 71"/>
                  <a:gd name="T14" fmla="*/ 4 w 73"/>
                  <a:gd name="T15" fmla="*/ 53 h 71"/>
                  <a:gd name="T16" fmla="*/ 2 w 73"/>
                  <a:gd name="T17" fmla="*/ 52 h 71"/>
                  <a:gd name="T18" fmla="*/ 1 w 73"/>
                  <a:gd name="T19" fmla="*/ 48 h 71"/>
                  <a:gd name="T20" fmla="*/ 1 w 73"/>
                  <a:gd name="T21" fmla="*/ 47 h 71"/>
                  <a:gd name="T22" fmla="*/ 1 w 73"/>
                  <a:gd name="T23" fmla="*/ 43 h 71"/>
                  <a:gd name="T24" fmla="*/ 0 w 73"/>
                  <a:gd name="T25" fmla="*/ 39 h 71"/>
                  <a:gd name="T26" fmla="*/ 1 w 73"/>
                  <a:gd name="T27" fmla="*/ 37 h 71"/>
                  <a:gd name="T28" fmla="*/ 7 w 73"/>
                  <a:gd name="T29" fmla="*/ 29 h 71"/>
                  <a:gd name="T30" fmla="*/ 3 w 73"/>
                  <a:gd name="T31" fmla="*/ 22 h 71"/>
                  <a:gd name="T32" fmla="*/ 3 w 73"/>
                  <a:gd name="T33" fmla="*/ 20 h 71"/>
                  <a:gd name="T34" fmla="*/ 6 w 73"/>
                  <a:gd name="T35" fmla="*/ 19 h 71"/>
                  <a:gd name="T36" fmla="*/ 9 w 73"/>
                  <a:gd name="T37" fmla="*/ 18 h 71"/>
                  <a:gd name="T38" fmla="*/ 11 w 73"/>
                  <a:gd name="T39" fmla="*/ 17 h 71"/>
                  <a:gd name="T40" fmla="*/ 14 w 73"/>
                  <a:gd name="T41" fmla="*/ 15 h 71"/>
                  <a:gd name="T42" fmla="*/ 16 w 73"/>
                  <a:gd name="T43" fmla="*/ 14 h 71"/>
                  <a:gd name="T44" fmla="*/ 17 w 73"/>
                  <a:gd name="T45" fmla="*/ 12 h 71"/>
                  <a:gd name="T46" fmla="*/ 17 w 73"/>
                  <a:gd name="T47" fmla="*/ 9 h 71"/>
                  <a:gd name="T48" fmla="*/ 18 w 73"/>
                  <a:gd name="T49" fmla="*/ 7 h 71"/>
                  <a:gd name="T50" fmla="*/ 19 w 73"/>
                  <a:gd name="T51" fmla="*/ 5 h 71"/>
                  <a:gd name="T52" fmla="*/ 22 w 73"/>
                  <a:gd name="T53" fmla="*/ 3 h 71"/>
                  <a:gd name="T54" fmla="*/ 23 w 73"/>
                  <a:gd name="T55" fmla="*/ 2 h 71"/>
                  <a:gd name="T56" fmla="*/ 28 w 73"/>
                  <a:gd name="T57" fmla="*/ 1 h 71"/>
                  <a:gd name="T58" fmla="*/ 35 w 73"/>
                  <a:gd name="T59" fmla="*/ 1 h 71"/>
                  <a:gd name="T60" fmla="*/ 41 w 73"/>
                  <a:gd name="T61" fmla="*/ 4 h 71"/>
                  <a:gd name="T62" fmla="*/ 41 w 73"/>
                  <a:gd name="T63" fmla="*/ 8 h 71"/>
                  <a:gd name="T64" fmla="*/ 43 w 73"/>
                  <a:gd name="T65" fmla="*/ 11 h 71"/>
                  <a:gd name="T66" fmla="*/ 39 w 73"/>
                  <a:gd name="T67" fmla="*/ 14 h 71"/>
                  <a:gd name="T68" fmla="*/ 41 w 73"/>
                  <a:gd name="T69" fmla="*/ 23 h 71"/>
                  <a:gd name="T70" fmla="*/ 66 w 73"/>
                  <a:gd name="T71" fmla="*/ 39 h 71"/>
                  <a:gd name="T72" fmla="*/ 71 w 73"/>
                  <a:gd name="T73" fmla="*/ 47 h 71"/>
                  <a:gd name="T74" fmla="*/ 69 w 73"/>
                  <a:gd name="T75" fmla="*/ 47 h 71"/>
                  <a:gd name="T76" fmla="*/ 67 w 73"/>
                  <a:gd name="T77" fmla="*/ 47 h 71"/>
                  <a:gd name="T78" fmla="*/ 66 w 73"/>
                  <a:gd name="T79" fmla="*/ 48 h 71"/>
                  <a:gd name="T80" fmla="*/ 66 w 73"/>
                  <a:gd name="T81" fmla="*/ 50 h 71"/>
                  <a:gd name="T82" fmla="*/ 64 w 73"/>
                  <a:gd name="T83" fmla="*/ 51 h 71"/>
                  <a:gd name="T84" fmla="*/ 61 w 73"/>
                  <a:gd name="T85" fmla="*/ 51 h 71"/>
                  <a:gd name="T86" fmla="*/ 61 w 73"/>
                  <a:gd name="T87" fmla="*/ 52 h 71"/>
                  <a:gd name="T88" fmla="*/ 59 w 73"/>
                  <a:gd name="T89" fmla="*/ 53 h 71"/>
                  <a:gd name="T90" fmla="*/ 57 w 73"/>
                  <a:gd name="T91" fmla="*/ 55 h 71"/>
                  <a:gd name="T92" fmla="*/ 55 w 73"/>
                  <a:gd name="T93" fmla="*/ 55 h 71"/>
                  <a:gd name="T94" fmla="*/ 55 w 73"/>
                  <a:gd name="T95" fmla="*/ 56 h 71"/>
                  <a:gd name="T96" fmla="*/ 53 w 73"/>
                  <a:gd name="T97" fmla="*/ 58 h 71"/>
                  <a:gd name="T98" fmla="*/ 51 w 73"/>
                  <a:gd name="T99" fmla="*/ 59 h 71"/>
                  <a:gd name="T100" fmla="*/ 49 w 73"/>
                  <a:gd name="T101" fmla="*/ 61 h 71"/>
                  <a:gd name="T102" fmla="*/ 47 w 73"/>
                  <a:gd name="T103" fmla="*/ 61 h 71"/>
                  <a:gd name="T104" fmla="*/ 46 w 73"/>
                  <a:gd name="T105" fmla="*/ 63 h 71"/>
                  <a:gd name="T106" fmla="*/ 45 w 73"/>
                  <a:gd name="T107" fmla="*/ 64 h 71"/>
                  <a:gd name="T108" fmla="*/ 43 w 73"/>
                  <a:gd name="T109" fmla="*/ 65 h 71"/>
                  <a:gd name="T110" fmla="*/ 36 w 73"/>
                  <a:gd name="T111" fmla="*/ 65 h 71"/>
                  <a:gd name="T112" fmla="*/ 23 w 73"/>
                  <a:gd name="T113" fmla="*/ 68 h 71"/>
                  <a:gd name="T114" fmla="*/ 17 w 73"/>
                  <a:gd name="T115" fmla="*/ 69 h 71"/>
                  <a:gd name="T116" fmla="*/ 14 w 73"/>
                  <a:gd name="T117" fmla="*/ 69 h 71"/>
                  <a:gd name="T118" fmla="*/ 13 w 73"/>
                  <a:gd name="T119" fmla="*/ 70 h 71"/>
                  <a:gd name="T120" fmla="*/ 8 w 73"/>
                  <a:gd name="T121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71">
                    <a:moveTo>
                      <a:pt x="3" y="67"/>
                    </a:moveTo>
                    <a:lnTo>
                      <a:pt x="4" y="67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5" y="27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3"/>
                    </a:lnTo>
                    <a:lnTo>
                      <a:pt x="60" y="35"/>
                    </a:lnTo>
                    <a:lnTo>
                      <a:pt x="64" y="37"/>
                    </a:lnTo>
                    <a:lnTo>
                      <a:pt x="66" y="39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5"/>
                    </a:lnTo>
                    <a:lnTo>
                      <a:pt x="70" y="4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27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3" y="68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1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7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IQ-D024_2"/>
              <p:cNvSpPr>
                <a:spLocks/>
              </p:cNvSpPr>
              <p:nvPr/>
            </p:nvSpPr>
            <p:spPr bwMode="auto">
              <a:xfrm>
                <a:off x="4002723" y="1013460"/>
                <a:ext cx="563880" cy="632460"/>
              </a:xfrm>
              <a:custGeom>
                <a:avLst/>
                <a:gdLst>
                  <a:gd name="T0" fmla="*/ 29 w 74"/>
                  <a:gd name="T1" fmla="*/ 81 h 83"/>
                  <a:gd name="T2" fmla="*/ 26 w 74"/>
                  <a:gd name="T3" fmla="*/ 80 h 83"/>
                  <a:gd name="T4" fmla="*/ 24 w 74"/>
                  <a:gd name="T5" fmla="*/ 78 h 83"/>
                  <a:gd name="T6" fmla="*/ 23 w 74"/>
                  <a:gd name="T7" fmla="*/ 77 h 83"/>
                  <a:gd name="T8" fmla="*/ 20 w 74"/>
                  <a:gd name="T9" fmla="*/ 74 h 83"/>
                  <a:gd name="T10" fmla="*/ 17 w 74"/>
                  <a:gd name="T11" fmla="*/ 72 h 83"/>
                  <a:gd name="T12" fmla="*/ 14 w 74"/>
                  <a:gd name="T13" fmla="*/ 71 h 83"/>
                  <a:gd name="T14" fmla="*/ 8 w 74"/>
                  <a:gd name="T15" fmla="*/ 70 h 83"/>
                  <a:gd name="T16" fmla="*/ 4 w 74"/>
                  <a:gd name="T17" fmla="*/ 67 h 83"/>
                  <a:gd name="T18" fmla="*/ 2 w 74"/>
                  <a:gd name="T19" fmla="*/ 64 h 83"/>
                  <a:gd name="T20" fmla="*/ 4 w 74"/>
                  <a:gd name="T21" fmla="*/ 62 h 83"/>
                  <a:gd name="T22" fmla="*/ 6 w 74"/>
                  <a:gd name="T23" fmla="*/ 61 h 83"/>
                  <a:gd name="T24" fmla="*/ 7 w 74"/>
                  <a:gd name="T25" fmla="*/ 59 h 83"/>
                  <a:gd name="T26" fmla="*/ 8 w 74"/>
                  <a:gd name="T27" fmla="*/ 57 h 83"/>
                  <a:gd name="T28" fmla="*/ 10 w 74"/>
                  <a:gd name="T29" fmla="*/ 56 h 83"/>
                  <a:gd name="T30" fmla="*/ 22 w 74"/>
                  <a:gd name="T31" fmla="*/ 50 h 83"/>
                  <a:gd name="T32" fmla="*/ 18 w 74"/>
                  <a:gd name="T33" fmla="*/ 39 h 83"/>
                  <a:gd name="T34" fmla="*/ 13 w 74"/>
                  <a:gd name="T35" fmla="*/ 32 h 83"/>
                  <a:gd name="T36" fmla="*/ 12 w 74"/>
                  <a:gd name="T37" fmla="*/ 25 h 83"/>
                  <a:gd name="T38" fmla="*/ 14 w 74"/>
                  <a:gd name="T39" fmla="*/ 22 h 83"/>
                  <a:gd name="T40" fmla="*/ 14 w 74"/>
                  <a:gd name="T41" fmla="*/ 18 h 83"/>
                  <a:gd name="T42" fmla="*/ 10 w 74"/>
                  <a:gd name="T43" fmla="*/ 14 h 83"/>
                  <a:gd name="T44" fmla="*/ 4 w 74"/>
                  <a:gd name="T45" fmla="*/ 11 h 83"/>
                  <a:gd name="T46" fmla="*/ 4 w 74"/>
                  <a:gd name="T47" fmla="*/ 5 h 83"/>
                  <a:gd name="T48" fmla="*/ 2 w 74"/>
                  <a:gd name="T49" fmla="*/ 1 h 83"/>
                  <a:gd name="T50" fmla="*/ 4 w 74"/>
                  <a:gd name="T51" fmla="*/ 0 h 83"/>
                  <a:gd name="T52" fmla="*/ 6 w 74"/>
                  <a:gd name="T53" fmla="*/ 0 h 83"/>
                  <a:gd name="T54" fmla="*/ 7 w 74"/>
                  <a:gd name="T55" fmla="*/ 2 h 83"/>
                  <a:gd name="T56" fmla="*/ 10 w 74"/>
                  <a:gd name="T57" fmla="*/ 1 h 83"/>
                  <a:gd name="T58" fmla="*/ 12 w 74"/>
                  <a:gd name="T59" fmla="*/ 2 h 83"/>
                  <a:gd name="T60" fmla="*/ 14 w 74"/>
                  <a:gd name="T61" fmla="*/ 2 h 83"/>
                  <a:gd name="T62" fmla="*/ 16 w 74"/>
                  <a:gd name="T63" fmla="*/ 2 h 83"/>
                  <a:gd name="T64" fmla="*/ 18 w 74"/>
                  <a:gd name="T65" fmla="*/ 3 h 83"/>
                  <a:gd name="T66" fmla="*/ 19 w 74"/>
                  <a:gd name="T67" fmla="*/ 1 h 83"/>
                  <a:gd name="T68" fmla="*/ 20 w 74"/>
                  <a:gd name="T69" fmla="*/ 4 h 83"/>
                  <a:gd name="T70" fmla="*/ 22 w 74"/>
                  <a:gd name="T71" fmla="*/ 2 h 83"/>
                  <a:gd name="T72" fmla="*/ 23 w 74"/>
                  <a:gd name="T73" fmla="*/ 2 h 83"/>
                  <a:gd name="T74" fmla="*/ 22 w 74"/>
                  <a:gd name="T75" fmla="*/ 0 h 83"/>
                  <a:gd name="T76" fmla="*/ 24 w 74"/>
                  <a:gd name="T77" fmla="*/ 0 h 83"/>
                  <a:gd name="T78" fmla="*/ 26 w 74"/>
                  <a:gd name="T79" fmla="*/ 0 h 83"/>
                  <a:gd name="T80" fmla="*/ 28 w 74"/>
                  <a:gd name="T81" fmla="*/ 2 h 83"/>
                  <a:gd name="T82" fmla="*/ 32 w 74"/>
                  <a:gd name="T83" fmla="*/ 8 h 83"/>
                  <a:gd name="T84" fmla="*/ 33 w 74"/>
                  <a:gd name="T85" fmla="*/ 13 h 83"/>
                  <a:gd name="T86" fmla="*/ 38 w 74"/>
                  <a:gd name="T87" fmla="*/ 12 h 83"/>
                  <a:gd name="T88" fmla="*/ 37 w 74"/>
                  <a:gd name="T89" fmla="*/ 15 h 83"/>
                  <a:gd name="T90" fmla="*/ 33 w 74"/>
                  <a:gd name="T91" fmla="*/ 19 h 83"/>
                  <a:gd name="T92" fmla="*/ 37 w 74"/>
                  <a:gd name="T93" fmla="*/ 26 h 83"/>
                  <a:gd name="T94" fmla="*/ 48 w 74"/>
                  <a:gd name="T95" fmla="*/ 36 h 83"/>
                  <a:gd name="T96" fmla="*/ 60 w 74"/>
                  <a:gd name="T97" fmla="*/ 52 h 83"/>
                  <a:gd name="T98" fmla="*/ 71 w 74"/>
                  <a:gd name="T99" fmla="*/ 66 h 83"/>
                  <a:gd name="T100" fmla="*/ 52 w 74"/>
                  <a:gd name="T101" fmla="*/ 71 h 83"/>
                  <a:gd name="T102" fmla="*/ 50 w 74"/>
                  <a:gd name="T103" fmla="*/ 72 h 83"/>
                  <a:gd name="T104" fmla="*/ 49 w 74"/>
                  <a:gd name="T105" fmla="*/ 72 h 83"/>
                  <a:gd name="T106" fmla="*/ 48 w 74"/>
                  <a:gd name="T107" fmla="*/ 74 h 83"/>
                  <a:gd name="T108" fmla="*/ 47 w 74"/>
                  <a:gd name="T109" fmla="*/ 75 h 83"/>
                  <a:gd name="T110" fmla="*/ 45 w 74"/>
                  <a:gd name="T111" fmla="*/ 76 h 83"/>
                  <a:gd name="T112" fmla="*/ 43 w 74"/>
                  <a:gd name="T113" fmla="*/ 78 h 83"/>
                  <a:gd name="T114" fmla="*/ 40 w 74"/>
                  <a:gd name="T115" fmla="*/ 78 h 83"/>
                  <a:gd name="T116" fmla="*/ 39 w 74"/>
                  <a:gd name="T117" fmla="*/ 80 h 83"/>
                  <a:gd name="T118" fmla="*/ 38 w 74"/>
                  <a:gd name="T119" fmla="*/ 82 h 83"/>
                  <a:gd name="T120" fmla="*/ 35 w 74"/>
                  <a:gd name="T121" fmla="*/ 83 h 83"/>
                  <a:gd name="T122" fmla="*/ 33 w 74"/>
                  <a:gd name="T123" fmla="*/ 83 h 83"/>
                  <a:gd name="T124" fmla="*/ 31 w 74"/>
                  <a:gd name="T12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" h="83">
                    <a:moveTo>
                      <a:pt x="31" y="82"/>
                    </a:move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7" y="53"/>
                    </a:lnTo>
                    <a:lnTo>
                      <a:pt x="18" y="51"/>
                    </a:lnTo>
                    <a:lnTo>
                      <a:pt x="21" y="49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4" y="32"/>
                    </a:lnTo>
                    <a:lnTo>
                      <a:pt x="45" y="34"/>
                    </a:lnTo>
                    <a:lnTo>
                      <a:pt x="47" y="35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51" y="39"/>
                    </a:lnTo>
                    <a:lnTo>
                      <a:pt x="54" y="42"/>
                    </a:lnTo>
                    <a:lnTo>
                      <a:pt x="55" y="44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2" y="54"/>
                    </a:lnTo>
                    <a:lnTo>
                      <a:pt x="65" y="56"/>
                    </a:lnTo>
                    <a:lnTo>
                      <a:pt x="68" y="59"/>
                    </a:lnTo>
                    <a:lnTo>
                      <a:pt x="71" y="62"/>
                    </a:lnTo>
                    <a:lnTo>
                      <a:pt x="74" y="64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69" y="69"/>
                    </a:lnTo>
                    <a:lnTo>
                      <a:pt x="63" y="70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4" y="76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0" y="78"/>
                    </a:lnTo>
                    <a:lnTo>
                      <a:pt x="41" y="78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31" y="82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IQ-D067_2"/>
              <p:cNvSpPr>
                <a:spLocks/>
              </p:cNvSpPr>
              <p:nvPr/>
            </p:nvSpPr>
            <p:spPr bwMode="auto">
              <a:xfrm>
                <a:off x="3469323" y="38100"/>
                <a:ext cx="457200" cy="396240"/>
              </a:xfrm>
              <a:custGeom>
                <a:avLst/>
                <a:gdLst>
                  <a:gd name="T0" fmla="*/ 39 w 60"/>
                  <a:gd name="T1" fmla="*/ 49 h 52"/>
                  <a:gd name="T2" fmla="*/ 38 w 60"/>
                  <a:gd name="T3" fmla="*/ 47 h 52"/>
                  <a:gd name="T4" fmla="*/ 35 w 60"/>
                  <a:gd name="T5" fmla="*/ 46 h 52"/>
                  <a:gd name="T6" fmla="*/ 32 w 60"/>
                  <a:gd name="T7" fmla="*/ 44 h 52"/>
                  <a:gd name="T8" fmla="*/ 29 w 60"/>
                  <a:gd name="T9" fmla="*/ 43 h 52"/>
                  <a:gd name="T10" fmla="*/ 26 w 60"/>
                  <a:gd name="T11" fmla="*/ 42 h 52"/>
                  <a:gd name="T12" fmla="*/ 23 w 60"/>
                  <a:gd name="T13" fmla="*/ 42 h 52"/>
                  <a:gd name="T14" fmla="*/ 21 w 60"/>
                  <a:gd name="T15" fmla="*/ 41 h 52"/>
                  <a:gd name="T16" fmla="*/ 20 w 60"/>
                  <a:gd name="T17" fmla="*/ 38 h 52"/>
                  <a:gd name="T18" fmla="*/ 17 w 60"/>
                  <a:gd name="T19" fmla="*/ 38 h 52"/>
                  <a:gd name="T20" fmla="*/ 18 w 60"/>
                  <a:gd name="T21" fmla="*/ 36 h 52"/>
                  <a:gd name="T22" fmla="*/ 16 w 60"/>
                  <a:gd name="T23" fmla="*/ 35 h 52"/>
                  <a:gd name="T24" fmla="*/ 13 w 60"/>
                  <a:gd name="T25" fmla="*/ 34 h 52"/>
                  <a:gd name="T26" fmla="*/ 11 w 60"/>
                  <a:gd name="T27" fmla="*/ 32 h 52"/>
                  <a:gd name="T28" fmla="*/ 8 w 60"/>
                  <a:gd name="T29" fmla="*/ 31 h 52"/>
                  <a:gd name="T30" fmla="*/ 5 w 60"/>
                  <a:gd name="T31" fmla="*/ 30 h 52"/>
                  <a:gd name="T32" fmla="*/ 3 w 60"/>
                  <a:gd name="T33" fmla="*/ 29 h 52"/>
                  <a:gd name="T34" fmla="*/ 1 w 60"/>
                  <a:gd name="T35" fmla="*/ 28 h 52"/>
                  <a:gd name="T36" fmla="*/ 3 w 60"/>
                  <a:gd name="T37" fmla="*/ 26 h 52"/>
                  <a:gd name="T38" fmla="*/ 6 w 60"/>
                  <a:gd name="T39" fmla="*/ 24 h 52"/>
                  <a:gd name="T40" fmla="*/ 8 w 60"/>
                  <a:gd name="T41" fmla="*/ 22 h 52"/>
                  <a:gd name="T42" fmla="*/ 11 w 60"/>
                  <a:gd name="T43" fmla="*/ 21 h 52"/>
                  <a:gd name="T44" fmla="*/ 12 w 60"/>
                  <a:gd name="T45" fmla="*/ 20 h 52"/>
                  <a:gd name="T46" fmla="*/ 14 w 60"/>
                  <a:gd name="T47" fmla="*/ 19 h 52"/>
                  <a:gd name="T48" fmla="*/ 16 w 60"/>
                  <a:gd name="T49" fmla="*/ 17 h 52"/>
                  <a:gd name="T50" fmla="*/ 19 w 60"/>
                  <a:gd name="T51" fmla="*/ 15 h 52"/>
                  <a:gd name="T52" fmla="*/ 20 w 60"/>
                  <a:gd name="T53" fmla="*/ 14 h 52"/>
                  <a:gd name="T54" fmla="*/ 22 w 60"/>
                  <a:gd name="T55" fmla="*/ 12 h 52"/>
                  <a:gd name="T56" fmla="*/ 24 w 60"/>
                  <a:gd name="T57" fmla="*/ 11 h 52"/>
                  <a:gd name="T58" fmla="*/ 24 w 60"/>
                  <a:gd name="T59" fmla="*/ 9 h 52"/>
                  <a:gd name="T60" fmla="*/ 23 w 60"/>
                  <a:gd name="T61" fmla="*/ 6 h 52"/>
                  <a:gd name="T62" fmla="*/ 23 w 60"/>
                  <a:gd name="T63" fmla="*/ 4 h 52"/>
                  <a:gd name="T64" fmla="*/ 21 w 60"/>
                  <a:gd name="T65" fmla="*/ 2 h 52"/>
                  <a:gd name="T66" fmla="*/ 23 w 60"/>
                  <a:gd name="T67" fmla="*/ 1 h 52"/>
                  <a:gd name="T68" fmla="*/ 26 w 60"/>
                  <a:gd name="T69" fmla="*/ 0 h 52"/>
                  <a:gd name="T70" fmla="*/ 29 w 60"/>
                  <a:gd name="T71" fmla="*/ 2 h 52"/>
                  <a:gd name="T72" fmla="*/ 32 w 60"/>
                  <a:gd name="T73" fmla="*/ 3 h 52"/>
                  <a:gd name="T74" fmla="*/ 34 w 60"/>
                  <a:gd name="T75" fmla="*/ 4 h 52"/>
                  <a:gd name="T76" fmla="*/ 37 w 60"/>
                  <a:gd name="T77" fmla="*/ 5 h 52"/>
                  <a:gd name="T78" fmla="*/ 38 w 60"/>
                  <a:gd name="T79" fmla="*/ 7 h 52"/>
                  <a:gd name="T80" fmla="*/ 40 w 60"/>
                  <a:gd name="T81" fmla="*/ 9 h 52"/>
                  <a:gd name="T82" fmla="*/ 40 w 60"/>
                  <a:gd name="T83" fmla="*/ 12 h 52"/>
                  <a:gd name="T84" fmla="*/ 40 w 60"/>
                  <a:gd name="T85" fmla="*/ 14 h 52"/>
                  <a:gd name="T86" fmla="*/ 38 w 60"/>
                  <a:gd name="T87" fmla="*/ 15 h 52"/>
                  <a:gd name="T88" fmla="*/ 35 w 60"/>
                  <a:gd name="T89" fmla="*/ 16 h 52"/>
                  <a:gd name="T90" fmla="*/ 34 w 60"/>
                  <a:gd name="T91" fmla="*/ 19 h 52"/>
                  <a:gd name="T92" fmla="*/ 33 w 60"/>
                  <a:gd name="T93" fmla="*/ 21 h 52"/>
                  <a:gd name="T94" fmla="*/ 34 w 60"/>
                  <a:gd name="T95" fmla="*/ 23 h 52"/>
                  <a:gd name="T96" fmla="*/ 37 w 60"/>
                  <a:gd name="T97" fmla="*/ 25 h 52"/>
                  <a:gd name="T98" fmla="*/ 36 w 60"/>
                  <a:gd name="T99" fmla="*/ 27 h 52"/>
                  <a:gd name="T100" fmla="*/ 38 w 60"/>
                  <a:gd name="T101" fmla="*/ 29 h 52"/>
                  <a:gd name="T102" fmla="*/ 39 w 60"/>
                  <a:gd name="T103" fmla="*/ 31 h 52"/>
                  <a:gd name="T104" fmla="*/ 42 w 60"/>
                  <a:gd name="T105" fmla="*/ 32 h 52"/>
                  <a:gd name="T106" fmla="*/ 43 w 60"/>
                  <a:gd name="T107" fmla="*/ 31 h 52"/>
                  <a:gd name="T108" fmla="*/ 45 w 60"/>
                  <a:gd name="T109" fmla="*/ 29 h 52"/>
                  <a:gd name="T110" fmla="*/ 53 w 60"/>
                  <a:gd name="T111" fmla="*/ 33 h 52"/>
                  <a:gd name="T112" fmla="*/ 60 w 60"/>
                  <a:gd name="T113" fmla="*/ 37 h 52"/>
                  <a:gd name="T114" fmla="*/ 58 w 60"/>
                  <a:gd name="T115" fmla="*/ 44 h 52"/>
                  <a:gd name="T116" fmla="*/ 54 w 60"/>
                  <a:gd name="T117" fmla="*/ 49 h 52"/>
                  <a:gd name="T118" fmla="*/ 46 w 60"/>
                  <a:gd name="T119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" h="52">
                    <a:moveTo>
                      <a:pt x="41" y="51"/>
                    </a:moveTo>
                    <a:lnTo>
                      <a:pt x="41" y="51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0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IQ-D048_2"/>
              <p:cNvSpPr>
                <a:spLocks/>
              </p:cNvSpPr>
              <p:nvPr/>
            </p:nvSpPr>
            <p:spPr bwMode="auto">
              <a:xfrm>
                <a:off x="2958783" y="15240"/>
                <a:ext cx="701040" cy="365760"/>
              </a:xfrm>
              <a:custGeom>
                <a:avLst/>
                <a:gdLst>
                  <a:gd name="T0" fmla="*/ 63 w 92"/>
                  <a:gd name="T1" fmla="*/ 30 h 48"/>
                  <a:gd name="T2" fmla="*/ 59 w 92"/>
                  <a:gd name="T3" fmla="*/ 29 h 48"/>
                  <a:gd name="T4" fmla="*/ 53 w 92"/>
                  <a:gd name="T5" fmla="*/ 28 h 48"/>
                  <a:gd name="T6" fmla="*/ 51 w 92"/>
                  <a:gd name="T7" fmla="*/ 29 h 48"/>
                  <a:gd name="T8" fmla="*/ 51 w 92"/>
                  <a:gd name="T9" fmla="*/ 33 h 48"/>
                  <a:gd name="T10" fmla="*/ 54 w 92"/>
                  <a:gd name="T11" fmla="*/ 35 h 48"/>
                  <a:gd name="T12" fmla="*/ 58 w 92"/>
                  <a:gd name="T13" fmla="*/ 36 h 48"/>
                  <a:gd name="T14" fmla="*/ 57 w 92"/>
                  <a:gd name="T15" fmla="*/ 40 h 48"/>
                  <a:gd name="T16" fmla="*/ 57 w 92"/>
                  <a:gd name="T17" fmla="*/ 44 h 48"/>
                  <a:gd name="T18" fmla="*/ 53 w 92"/>
                  <a:gd name="T19" fmla="*/ 45 h 48"/>
                  <a:gd name="T20" fmla="*/ 50 w 92"/>
                  <a:gd name="T21" fmla="*/ 48 h 48"/>
                  <a:gd name="T22" fmla="*/ 45 w 92"/>
                  <a:gd name="T23" fmla="*/ 46 h 48"/>
                  <a:gd name="T24" fmla="*/ 40 w 92"/>
                  <a:gd name="T25" fmla="*/ 45 h 48"/>
                  <a:gd name="T26" fmla="*/ 35 w 92"/>
                  <a:gd name="T27" fmla="*/ 45 h 48"/>
                  <a:gd name="T28" fmla="*/ 31 w 92"/>
                  <a:gd name="T29" fmla="*/ 45 h 48"/>
                  <a:gd name="T30" fmla="*/ 31 w 92"/>
                  <a:gd name="T31" fmla="*/ 42 h 48"/>
                  <a:gd name="T32" fmla="*/ 26 w 92"/>
                  <a:gd name="T33" fmla="*/ 40 h 48"/>
                  <a:gd name="T34" fmla="*/ 21 w 92"/>
                  <a:gd name="T35" fmla="*/ 38 h 48"/>
                  <a:gd name="T36" fmla="*/ 19 w 92"/>
                  <a:gd name="T37" fmla="*/ 35 h 48"/>
                  <a:gd name="T38" fmla="*/ 12 w 92"/>
                  <a:gd name="T39" fmla="*/ 32 h 48"/>
                  <a:gd name="T40" fmla="*/ 7 w 92"/>
                  <a:gd name="T41" fmla="*/ 24 h 48"/>
                  <a:gd name="T42" fmla="*/ 2 w 92"/>
                  <a:gd name="T43" fmla="*/ 22 h 48"/>
                  <a:gd name="T44" fmla="*/ 1 w 92"/>
                  <a:gd name="T45" fmla="*/ 20 h 48"/>
                  <a:gd name="T46" fmla="*/ 2 w 92"/>
                  <a:gd name="T47" fmla="*/ 17 h 48"/>
                  <a:gd name="T48" fmla="*/ 8 w 92"/>
                  <a:gd name="T49" fmla="*/ 15 h 48"/>
                  <a:gd name="T50" fmla="*/ 9 w 92"/>
                  <a:gd name="T51" fmla="*/ 12 h 48"/>
                  <a:gd name="T52" fmla="*/ 5 w 92"/>
                  <a:gd name="T53" fmla="*/ 9 h 48"/>
                  <a:gd name="T54" fmla="*/ 4 w 92"/>
                  <a:gd name="T55" fmla="*/ 6 h 48"/>
                  <a:gd name="T56" fmla="*/ 7 w 92"/>
                  <a:gd name="T57" fmla="*/ 4 h 48"/>
                  <a:gd name="T58" fmla="*/ 11 w 92"/>
                  <a:gd name="T59" fmla="*/ 0 h 48"/>
                  <a:gd name="T60" fmla="*/ 14 w 92"/>
                  <a:gd name="T61" fmla="*/ 1 h 48"/>
                  <a:gd name="T62" fmla="*/ 17 w 92"/>
                  <a:gd name="T63" fmla="*/ 3 h 48"/>
                  <a:gd name="T64" fmla="*/ 22 w 92"/>
                  <a:gd name="T65" fmla="*/ 4 h 48"/>
                  <a:gd name="T66" fmla="*/ 26 w 92"/>
                  <a:gd name="T67" fmla="*/ 3 h 48"/>
                  <a:gd name="T68" fmla="*/ 30 w 92"/>
                  <a:gd name="T69" fmla="*/ 6 h 48"/>
                  <a:gd name="T70" fmla="*/ 35 w 92"/>
                  <a:gd name="T71" fmla="*/ 9 h 48"/>
                  <a:gd name="T72" fmla="*/ 39 w 92"/>
                  <a:gd name="T73" fmla="*/ 11 h 48"/>
                  <a:gd name="T74" fmla="*/ 43 w 92"/>
                  <a:gd name="T75" fmla="*/ 10 h 48"/>
                  <a:gd name="T76" fmla="*/ 47 w 92"/>
                  <a:gd name="T77" fmla="*/ 12 h 48"/>
                  <a:gd name="T78" fmla="*/ 49 w 92"/>
                  <a:gd name="T79" fmla="*/ 12 h 48"/>
                  <a:gd name="T80" fmla="*/ 53 w 92"/>
                  <a:gd name="T81" fmla="*/ 12 h 48"/>
                  <a:gd name="T82" fmla="*/ 57 w 92"/>
                  <a:gd name="T83" fmla="*/ 11 h 48"/>
                  <a:gd name="T84" fmla="*/ 62 w 92"/>
                  <a:gd name="T85" fmla="*/ 11 h 48"/>
                  <a:gd name="T86" fmla="*/ 66 w 92"/>
                  <a:gd name="T87" fmla="*/ 13 h 48"/>
                  <a:gd name="T88" fmla="*/ 69 w 92"/>
                  <a:gd name="T89" fmla="*/ 13 h 48"/>
                  <a:gd name="T90" fmla="*/ 73 w 92"/>
                  <a:gd name="T91" fmla="*/ 13 h 48"/>
                  <a:gd name="T92" fmla="*/ 77 w 92"/>
                  <a:gd name="T93" fmla="*/ 10 h 48"/>
                  <a:gd name="T94" fmla="*/ 79 w 92"/>
                  <a:gd name="T95" fmla="*/ 8 h 48"/>
                  <a:gd name="T96" fmla="*/ 81 w 92"/>
                  <a:gd name="T97" fmla="*/ 6 h 48"/>
                  <a:gd name="T98" fmla="*/ 85 w 92"/>
                  <a:gd name="T99" fmla="*/ 3 h 48"/>
                  <a:gd name="T100" fmla="*/ 88 w 92"/>
                  <a:gd name="T101" fmla="*/ 4 h 48"/>
                  <a:gd name="T102" fmla="*/ 90 w 92"/>
                  <a:gd name="T103" fmla="*/ 7 h 48"/>
                  <a:gd name="T104" fmla="*/ 90 w 92"/>
                  <a:gd name="T105" fmla="*/ 11 h 48"/>
                  <a:gd name="T106" fmla="*/ 92 w 92"/>
                  <a:gd name="T107" fmla="*/ 14 h 48"/>
                  <a:gd name="T108" fmla="*/ 88 w 92"/>
                  <a:gd name="T109" fmla="*/ 15 h 48"/>
                  <a:gd name="T110" fmla="*/ 87 w 92"/>
                  <a:gd name="T111" fmla="*/ 18 h 48"/>
                  <a:gd name="T112" fmla="*/ 83 w 92"/>
                  <a:gd name="T113" fmla="*/ 21 h 48"/>
                  <a:gd name="T114" fmla="*/ 79 w 92"/>
                  <a:gd name="T115" fmla="*/ 24 h 48"/>
                  <a:gd name="T116" fmla="*/ 77 w 92"/>
                  <a:gd name="T117" fmla="*/ 25 h 48"/>
                  <a:gd name="T118" fmla="*/ 72 w 92"/>
                  <a:gd name="T119" fmla="*/ 27 h 48"/>
                  <a:gd name="T120" fmla="*/ 69 w 92"/>
                  <a:gd name="T1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48">
                    <a:moveTo>
                      <a:pt x="67" y="31"/>
                    </a:moveTo>
                    <a:lnTo>
                      <a:pt x="67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IQ-D069_2"/>
              <p:cNvSpPr>
                <a:spLocks/>
              </p:cNvSpPr>
              <p:nvPr/>
            </p:nvSpPr>
            <p:spPr bwMode="auto">
              <a:xfrm>
                <a:off x="3743643" y="129540"/>
                <a:ext cx="464820" cy="525780"/>
              </a:xfrm>
              <a:custGeom>
                <a:avLst/>
                <a:gdLst>
                  <a:gd name="T0" fmla="*/ 14 w 61"/>
                  <a:gd name="T1" fmla="*/ 40 h 69"/>
                  <a:gd name="T2" fmla="*/ 21 w 61"/>
                  <a:gd name="T3" fmla="*/ 36 h 69"/>
                  <a:gd name="T4" fmla="*/ 22 w 61"/>
                  <a:gd name="T5" fmla="*/ 28 h 69"/>
                  <a:gd name="T6" fmla="*/ 23 w 61"/>
                  <a:gd name="T7" fmla="*/ 24 h 69"/>
                  <a:gd name="T8" fmla="*/ 13 w 61"/>
                  <a:gd name="T9" fmla="*/ 19 h 69"/>
                  <a:gd name="T10" fmla="*/ 11 w 61"/>
                  <a:gd name="T11" fmla="*/ 16 h 69"/>
                  <a:gd name="T12" fmla="*/ 11 w 61"/>
                  <a:gd name="T13" fmla="*/ 14 h 69"/>
                  <a:gd name="T14" fmla="*/ 12 w 61"/>
                  <a:gd name="T15" fmla="*/ 12 h 69"/>
                  <a:gd name="T16" fmla="*/ 15 w 61"/>
                  <a:gd name="T17" fmla="*/ 12 h 69"/>
                  <a:gd name="T18" fmla="*/ 18 w 61"/>
                  <a:gd name="T19" fmla="*/ 12 h 69"/>
                  <a:gd name="T20" fmla="*/ 21 w 61"/>
                  <a:gd name="T21" fmla="*/ 11 h 69"/>
                  <a:gd name="T22" fmla="*/ 23 w 61"/>
                  <a:gd name="T23" fmla="*/ 9 h 69"/>
                  <a:gd name="T24" fmla="*/ 25 w 61"/>
                  <a:gd name="T25" fmla="*/ 8 h 69"/>
                  <a:gd name="T26" fmla="*/ 26 w 61"/>
                  <a:gd name="T27" fmla="*/ 7 h 69"/>
                  <a:gd name="T28" fmla="*/ 28 w 61"/>
                  <a:gd name="T29" fmla="*/ 6 h 69"/>
                  <a:gd name="T30" fmla="*/ 30 w 61"/>
                  <a:gd name="T31" fmla="*/ 4 h 69"/>
                  <a:gd name="T32" fmla="*/ 32 w 61"/>
                  <a:gd name="T33" fmla="*/ 2 h 69"/>
                  <a:gd name="T34" fmla="*/ 34 w 61"/>
                  <a:gd name="T35" fmla="*/ 1 h 69"/>
                  <a:gd name="T36" fmla="*/ 36 w 61"/>
                  <a:gd name="T37" fmla="*/ 0 h 69"/>
                  <a:gd name="T38" fmla="*/ 39 w 61"/>
                  <a:gd name="T39" fmla="*/ 1 h 69"/>
                  <a:gd name="T40" fmla="*/ 42 w 61"/>
                  <a:gd name="T41" fmla="*/ 1 h 69"/>
                  <a:gd name="T42" fmla="*/ 46 w 61"/>
                  <a:gd name="T43" fmla="*/ 2 h 69"/>
                  <a:gd name="T44" fmla="*/ 48 w 61"/>
                  <a:gd name="T45" fmla="*/ 2 h 69"/>
                  <a:gd name="T46" fmla="*/ 49 w 61"/>
                  <a:gd name="T47" fmla="*/ 4 h 69"/>
                  <a:gd name="T48" fmla="*/ 47 w 61"/>
                  <a:gd name="T49" fmla="*/ 7 h 69"/>
                  <a:gd name="T50" fmla="*/ 50 w 61"/>
                  <a:gd name="T51" fmla="*/ 9 h 69"/>
                  <a:gd name="T52" fmla="*/ 50 w 61"/>
                  <a:gd name="T53" fmla="*/ 11 h 69"/>
                  <a:gd name="T54" fmla="*/ 52 w 61"/>
                  <a:gd name="T55" fmla="*/ 13 h 69"/>
                  <a:gd name="T56" fmla="*/ 55 w 61"/>
                  <a:gd name="T57" fmla="*/ 13 h 69"/>
                  <a:gd name="T58" fmla="*/ 57 w 61"/>
                  <a:gd name="T59" fmla="*/ 14 h 69"/>
                  <a:gd name="T60" fmla="*/ 60 w 61"/>
                  <a:gd name="T61" fmla="*/ 16 h 69"/>
                  <a:gd name="T62" fmla="*/ 60 w 61"/>
                  <a:gd name="T63" fmla="*/ 18 h 69"/>
                  <a:gd name="T64" fmla="*/ 59 w 61"/>
                  <a:gd name="T65" fmla="*/ 21 h 69"/>
                  <a:gd name="T66" fmla="*/ 61 w 61"/>
                  <a:gd name="T67" fmla="*/ 24 h 69"/>
                  <a:gd name="T68" fmla="*/ 60 w 61"/>
                  <a:gd name="T69" fmla="*/ 27 h 69"/>
                  <a:gd name="T70" fmla="*/ 60 w 61"/>
                  <a:gd name="T71" fmla="*/ 30 h 69"/>
                  <a:gd name="T72" fmla="*/ 56 w 61"/>
                  <a:gd name="T73" fmla="*/ 31 h 69"/>
                  <a:gd name="T74" fmla="*/ 56 w 61"/>
                  <a:gd name="T75" fmla="*/ 32 h 69"/>
                  <a:gd name="T76" fmla="*/ 54 w 61"/>
                  <a:gd name="T77" fmla="*/ 36 h 69"/>
                  <a:gd name="T78" fmla="*/ 51 w 61"/>
                  <a:gd name="T79" fmla="*/ 39 h 69"/>
                  <a:gd name="T80" fmla="*/ 39 w 61"/>
                  <a:gd name="T81" fmla="*/ 42 h 69"/>
                  <a:gd name="T82" fmla="*/ 42 w 61"/>
                  <a:gd name="T83" fmla="*/ 49 h 69"/>
                  <a:gd name="T84" fmla="*/ 48 w 61"/>
                  <a:gd name="T85" fmla="*/ 54 h 69"/>
                  <a:gd name="T86" fmla="*/ 52 w 61"/>
                  <a:gd name="T87" fmla="*/ 59 h 69"/>
                  <a:gd name="T88" fmla="*/ 54 w 61"/>
                  <a:gd name="T89" fmla="*/ 64 h 69"/>
                  <a:gd name="T90" fmla="*/ 51 w 61"/>
                  <a:gd name="T91" fmla="*/ 64 h 69"/>
                  <a:gd name="T92" fmla="*/ 49 w 61"/>
                  <a:gd name="T93" fmla="*/ 66 h 69"/>
                  <a:gd name="T94" fmla="*/ 46 w 61"/>
                  <a:gd name="T95" fmla="*/ 66 h 69"/>
                  <a:gd name="T96" fmla="*/ 42 w 61"/>
                  <a:gd name="T97" fmla="*/ 68 h 69"/>
                  <a:gd name="T98" fmla="*/ 39 w 61"/>
                  <a:gd name="T99" fmla="*/ 69 h 69"/>
                  <a:gd name="T100" fmla="*/ 36 w 61"/>
                  <a:gd name="T101" fmla="*/ 68 h 69"/>
                  <a:gd name="T102" fmla="*/ 32 w 61"/>
                  <a:gd name="T103" fmla="*/ 67 h 69"/>
                  <a:gd name="T104" fmla="*/ 22 w 61"/>
                  <a:gd name="T105" fmla="*/ 67 h 69"/>
                  <a:gd name="T106" fmla="*/ 14 w 61"/>
                  <a:gd name="T107" fmla="*/ 57 h 69"/>
                  <a:gd name="T108" fmla="*/ 6 w 61"/>
                  <a:gd name="T109" fmla="*/ 50 h 69"/>
                  <a:gd name="T110" fmla="*/ 1 w 61"/>
                  <a:gd name="T111" fmla="*/ 46 h 69"/>
                  <a:gd name="T112" fmla="*/ 4 w 61"/>
                  <a:gd name="T113" fmla="*/ 44 h 69"/>
                  <a:gd name="T114" fmla="*/ 5 w 61"/>
                  <a:gd name="T115" fmla="*/ 42 h 69"/>
                  <a:gd name="T116" fmla="*/ 7 w 61"/>
                  <a:gd name="T117" fmla="*/ 40 h 69"/>
                  <a:gd name="T118" fmla="*/ 5 w 61"/>
                  <a:gd name="T119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" h="69">
                    <a:moveTo>
                      <a:pt x="5" y="39"/>
                    </a:moveTo>
                    <a:lnTo>
                      <a:pt x="5" y="39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6" y="41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2" y="49"/>
                    </a:lnTo>
                    <a:lnTo>
                      <a:pt x="42" y="50"/>
                    </a:lnTo>
                    <a:lnTo>
                      <a:pt x="41" y="51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2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7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1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3" y="68"/>
                    </a:lnTo>
                    <a:lnTo>
                      <a:pt x="22" y="68"/>
                    </a:lnTo>
                    <a:lnTo>
                      <a:pt x="22" y="67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7" y="61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IQ-D063_2"/>
              <p:cNvSpPr>
                <a:spLocks/>
              </p:cNvSpPr>
              <p:nvPr/>
            </p:nvSpPr>
            <p:spPr bwMode="auto">
              <a:xfrm>
                <a:off x="4033203" y="403860"/>
                <a:ext cx="281940" cy="228600"/>
              </a:xfrm>
              <a:custGeom>
                <a:avLst/>
                <a:gdLst>
                  <a:gd name="T0" fmla="*/ 15 w 37"/>
                  <a:gd name="T1" fmla="*/ 25 h 30"/>
                  <a:gd name="T2" fmla="*/ 14 w 37"/>
                  <a:gd name="T3" fmla="*/ 23 h 30"/>
                  <a:gd name="T4" fmla="*/ 11 w 37"/>
                  <a:gd name="T5" fmla="*/ 21 h 30"/>
                  <a:gd name="T6" fmla="*/ 10 w 37"/>
                  <a:gd name="T7" fmla="*/ 19 h 30"/>
                  <a:gd name="T8" fmla="*/ 8 w 37"/>
                  <a:gd name="T9" fmla="*/ 17 h 30"/>
                  <a:gd name="T10" fmla="*/ 6 w 37"/>
                  <a:gd name="T11" fmla="*/ 17 h 30"/>
                  <a:gd name="T12" fmla="*/ 4 w 37"/>
                  <a:gd name="T13" fmla="*/ 13 h 30"/>
                  <a:gd name="T14" fmla="*/ 1 w 37"/>
                  <a:gd name="T15" fmla="*/ 10 h 30"/>
                  <a:gd name="T16" fmla="*/ 0 w 37"/>
                  <a:gd name="T17" fmla="*/ 8 h 30"/>
                  <a:gd name="T18" fmla="*/ 3 w 37"/>
                  <a:gd name="T19" fmla="*/ 5 h 30"/>
                  <a:gd name="T20" fmla="*/ 8 w 37"/>
                  <a:gd name="T21" fmla="*/ 5 h 30"/>
                  <a:gd name="T22" fmla="*/ 13 w 37"/>
                  <a:gd name="T23" fmla="*/ 3 h 30"/>
                  <a:gd name="T24" fmla="*/ 19 w 37"/>
                  <a:gd name="T25" fmla="*/ 1 h 30"/>
                  <a:gd name="T26" fmla="*/ 20 w 37"/>
                  <a:gd name="T27" fmla="*/ 1 h 30"/>
                  <a:gd name="T28" fmla="*/ 21 w 37"/>
                  <a:gd name="T29" fmla="*/ 1 h 30"/>
                  <a:gd name="T30" fmla="*/ 23 w 37"/>
                  <a:gd name="T31" fmla="*/ 1 h 30"/>
                  <a:gd name="T32" fmla="*/ 24 w 37"/>
                  <a:gd name="T33" fmla="*/ 1 h 30"/>
                  <a:gd name="T34" fmla="*/ 24 w 37"/>
                  <a:gd name="T35" fmla="*/ 1 h 30"/>
                  <a:gd name="T36" fmla="*/ 25 w 37"/>
                  <a:gd name="T37" fmla="*/ 0 h 30"/>
                  <a:gd name="T38" fmla="*/ 26 w 37"/>
                  <a:gd name="T39" fmla="*/ 1 h 30"/>
                  <a:gd name="T40" fmla="*/ 27 w 37"/>
                  <a:gd name="T41" fmla="*/ 2 h 30"/>
                  <a:gd name="T42" fmla="*/ 28 w 37"/>
                  <a:gd name="T43" fmla="*/ 3 h 30"/>
                  <a:gd name="T44" fmla="*/ 29 w 37"/>
                  <a:gd name="T45" fmla="*/ 4 h 30"/>
                  <a:gd name="T46" fmla="*/ 30 w 37"/>
                  <a:gd name="T47" fmla="*/ 4 h 30"/>
                  <a:gd name="T48" fmla="*/ 31 w 37"/>
                  <a:gd name="T49" fmla="*/ 3 h 30"/>
                  <a:gd name="T50" fmla="*/ 32 w 37"/>
                  <a:gd name="T51" fmla="*/ 4 h 30"/>
                  <a:gd name="T52" fmla="*/ 33 w 37"/>
                  <a:gd name="T53" fmla="*/ 4 h 30"/>
                  <a:gd name="T54" fmla="*/ 34 w 37"/>
                  <a:gd name="T55" fmla="*/ 5 h 30"/>
                  <a:gd name="T56" fmla="*/ 34 w 37"/>
                  <a:gd name="T57" fmla="*/ 6 h 30"/>
                  <a:gd name="T58" fmla="*/ 35 w 37"/>
                  <a:gd name="T59" fmla="*/ 6 h 30"/>
                  <a:gd name="T60" fmla="*/ 36 w 37"/>
                  <a:gd name="T61" fmla="*/ 8 h 30"/>
                  <a:gd name="T62" fmla="*/ 37 w 37"/>
                  <a:gd name="T63" fmla="*/ 9 h 30"/>
                  <a:gd name="T64" fmla="*/ 37 w 37"/>
                  <a:gd name="T65" fmla="*/ 10 h 30"/>
                  <a:gd name="T66" fmla="*/ 37 w 37"/>
                  <a:gd name="T67" fmla="*/ 11 h 30"/>
                  <a:gd name="T68" fmla="*/ 37 w 37"/>
                  <a:gd name="T69" fmla="*/ 13 h 30"/>
                  <a:gd name="T70" fmla="*/ 37 w 37"/>
                  <a:gd name="T71" fmla="*/ 14 h 30"/>
                  <a:gd name="T72" fmla="*/ 37 w 37"/>
                  <a:gd name="T73" fmla="*/ 15 h 30"/>
                  <a:gd name="T74" fmla="*/ 36 w 37"/>
                  <a:gd name="T75" fmla="*/ 16 h 30"/>
                  <a:gd name="T76" fmla="*/ 35 w 37"/>
                  <a:gd name="T77" fmla="*/ 16 h 30"/>
                  <a:gd name="T78" fmla="*/ 34 w 37"/>
                  <a:gd name="T79" fmla="*/ 16 h 30"/>
                  <a:gd name="T80" fmla="*/ 34 w 37"/>
                  <a:gd name="T81" fmla="*/ 17 h 30"/>
                  <a:gd name="T82" fmla="*/ 34 w 37"/>
                  <a:gd name="T83" fmla="*/ 18 h 30"/>
                  <a:gd name="T84" fmla="*/ 34 w 37"/>
                  <a:gd name="T85" fmla="*/ 20 h 30"/>
                  <a:gd name="T86" fmla="*/ 34 w 37"/>
                  <a:gd name="T87" fmla="*/ 20 h 30"/>
                  <a:gd name="T88" fmla="*/ 32 w 37"/>
                  <a:gd name="T89" fmla="*/ 21 h 30"/>
                  <a:gd name="T90" fmla="*/ 31 w 37"/>
                  <a:gd name="T91" fmla="*/ 21 h 30"/>
                  <a:gd name="T92" fmla="*/ 31 w 37"/>
                  <a:gd name="T93" fmla="*/ 22 h 30"/>
                  <a:gd name="T94" fmla="*/ 32 w 37"/>
                  <a:gd name="T95" fmla="*/ 23 h 30"/>
                  <a:gd name="T96" fmla="*/ 32 w 37"/>
                  <a:gd name="T97" fmla="*/ 24 h 30"/>
                  <a:gd name="T98" fmla="*/ 30 w 37"/>
                  <a:gd name="T99" fmla="*/ 25 h 30"/>
                  <a:gd name="T100" fmla="*/ 30 w 37"/>
                  <a:gd name="T101" fmla="*/ 26 h 30"/>
                  <a:gd name="T102" fmla="*/ 30 w 37"/>
                  <a:gd name="T103" fmla="*/ 27 h 30"/>
                  <a:gd name="T104" fmla="*/ 29 w 37"/>
                  <a:gd name="T105" fmla="*/ 28 h 30"/>
                  <a:gd name="T106" fmla="*/ 28 w 37"/>
                  <a:gd name="T107" fmla="*/ 29 h 30"/>
                  <a:gd name="T108" fmla="*/ 28 w 37"/>
                  <a:gd name="T109" fmla="*/ 29 h 30"/>
                  <a:gd name="T110" fmla="*/ 26 w 37"/>
                  <a:gd name="T111" fmla="*/ 29 h 30"/>
                  <a:gd name="T112" fmla="*/ 24 w 37"/>
                  <a:gd name="T113" fmla="*/ 29 h 30"/>
                  <a:gd name="T114" fmla="*/ 23 w 37"/>
                  <a:gd name="T115" fmla="*/ 28 h 30"/>
                  <a:gd name="T116" fmla="*/ 22 w 37"/>
                  <a:gd name="T117" fmla="*/ 28 h 30"/>
                  <a:gd name="T118" fmla="*/ 20 w 37"/>
                  <a:gd name="T119" fmla="*/ 28 h 30"/>
                  <a:gd name="T120" fmla="*/ 20 w 37"/>
                  <a:gd name="T121" fmla="*/ 27 h 30"/>
                  <a:gd name="T122" fmla="*/ 18 w 37"/>
                  <a:gd name="T123" fmla="*/ 26 h 30"/>
                  <a:gd name="T124" fmla="*/ 18 w 37"/>
                  <a:gd name="T12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" h="30">
                    <a:moveTo>
                      <a:pt x="17" y="27"/>
                    </a:moveTo>
                    <a:lnTo>
                      <a:pt x="17" y="27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IQ-D030_2"/>
              <p:cNvSpPr>
                <a:spLocks/>
              </p:cNvSpPr>
              <p:nvPr/>
            </p:nvSpPr>
            <p:spPr bwMode="auto">
              <a:xfrm>
                <a:off x="4139883" y="586740"/>
                <a:ext cx="388620" cy="350520"/>
              </a:xfrm>
              <a:custGeom>
                <a:avLst/>
                <a:gdLst>
                  <a:gd name="T0" fmla="*/ 3 w 51"/>
                  <a:gd name="T1" fmla="*/ 3 h 46"/>
                  <a:gd name="T2" fmla="*/ 5 w 51"/>
                  <a:gd name="T3" fmla="*/ 3 h 46"/>
                  <a:gd name="T4" fmla="*/ 8 w 51"/>
                  <a:gd name="T5" fmla="*/ 4 h 46"/>
                  <a:gd name="T6" fmla="*/ 10 w 51"/>
                  <a:gd name="T7" fmla="*/ 5 h 46"/>
                  <a:gd name="T8" fmla="*/ 13 w 51"/>
                  <a:gd name="T9" fmla="*/ 5 h 46"/>
                  <a:gd name="T10" fmla="*/ 15 w 51"/>
                  <a:gd name="T11" fmla="*/ 4 h 46"/>
                  <a:gd name="T12" fmla="*/ 16 w 51"/>
                  <a:gd name="T13" fmla="*/ 2 h 46"/>
                  <a:gd name="T14" fmla="*/ 17 w 51"/>
                  <a:gd name="T15" fmla="*/ 0 h 46"/>
                  <a:gd name="T16" fmla="*/ 20 w 51"/>
                  <a:gd name="T17" fmla="*/ 0 h 46"/>
                  <a:gd name="T18" fmla="*/ 22 w 51"/>
                  <a:gd name="T19" fmla="*/ 1 h 46"/>
                  <a:gd name="T20" fmla="*/ 22 w 51"/>
                  <a:gd name="T21" fmla="*/ 3 h 46"/>
                  <a:gd name="T22" fmla="*/ 23 w 51"/>
                  <a:gd name="T23" fmla="*/ 5 h 46"/>
                  <a:gd name="T24" fmla="*/ 24 w 51"/>
                  <a:gd name="T25" fmla="*/ 7 h 46"/>
                  <a:gd name="T26" fmla="*/ 26 w 51"/>
                  <a:gd name="T27" fmla="*/ 9 h 46"/>
                  <a:gd name="T28" fmla="*/ 28 w 51"/>
                  <a:gd name="T29" fmla="*/ 10 h 46"/>
                  <a:gd name="T30" fmla="*/ 31 w 51"/>
                  <a:gd name="T31" fmla="*/ 10 h 46"/>
                  <a:gd name="T32" fmla="*/ 33 w 51"/>
                  <a:gd name="T33" fmla="*/ 9 h 46"/>
                  <a:gd name="T34" fmla="*/ 36 w 51"/>
                  <a:gd name="T35" fmla="*/ 8 h 46"/>
                  <a:gd name="T36" fmla="*/ 38 w 51"/>
                  <a:gd name="T37" fmla="*/ 8 h 46"/>
                  <a:gd name="T38" fmla="*/ 39 w 51"/>
                  <a:gd name="T39" fmla="*/ 10 h 46"/>
                  <a:gd name="T40" fmla="*/ 41 w 51"/>
                  <a:gd name="T41" fmla="*/ 11 h 46"/>
                  <a:gd name="T42" fmla="*/ 41 w 51"/>
                  <a:gd name="T43" fmla="*/ 13 h 46"/>
                  <a:gd name="T44" fmla="*/ 42 w 51"/>
                  <a:gd name="T45" fmla="*/ 15 h 46"/>
                  <a:gd name="T46" fmla="*/ 42 w 51"/>
                  <a:gd name="T47" fmla="*/ 16 h 46"/>
                  <a:gd name="T48" fmla="*/ 40 w 51"/>
                  <a:gd name="T49" fmla="*/ 19 h 46"/>
                  <a:gd name="T50" fmla="*/ 42 w 51"/>
                  <a:gd name="T51" fmla="*/ 20 h 46"/>
                  <a:gd name="T52" fmla="*/ 43 w 51"/>
                  <a:gd name="T53" fmla="*/ 21 h 46"/>
                  <a:gd name="T54" fmla="*/ 43 w 51"/>
                  <a:gd name="T55" fmla="*/ 22 h 46"/>
                  <a:gd name="T56" fmla="*/ 41 w 51"/>
                  <a:gd name="T57" fmla="*/ 24 h 46"/>
                  <a:gd name="T58" fmla="*/ 44 w 51"/>
                  <a:gd name="T59" fmla="*/ 25 h 46"/>
                  <a:gd name="T60" fmla="*/ 45 w 51"/>
                  <a:gd name="T61" fmla="*/ 26 h 46"/>
                  <a:gd name="T62" fmla="*/ 46 w 51"/>
                  <a:gd name="T63" fmla="*/ 27 h 46"/>
                  <a:gd name="T64" fmla="*/ 47 w 51"/>
                  <a:gd name="T65" fmla="*/ 28 h 46"/>
                  <a:gd name="T66" fmla="*/ 46 w 51"/>
                  <a:gd name="T67" fmla="*/ 30 h 46"/>
                  <a:gd name="T68" fmla="*/ 46 w 51"/>
                  <a:gd name="T69" fmla="*/ 33 h 46"/>
                  <a:gd name="T70" fmla="*/ 47 w 51"/>
                  <a:gd name="T71" fmla="*/ 34 h 46"/>
                  <a:gd name="T72" fmla="*/ 48 w 51"/>
                  <a:gd name="T73" fmla="*/ 36 h 46"/>
                  <a:gd name="T74" fmla="*/ 50 w 51"/>
                  <a:gd name="T75" fmla="*/ 38 h 46"/>
                  <a:gd name="T76" fmla="*/ 50 w 51"/>
                  <a:gd name="T77" fmla="*/ 40 h 46"/>
                  <a:gd name="T78" fmla="*/ 49 w 51"/>
                  <a:gd name="T79" fmla="*/ 43 h 46"/>
                  <a:gd name="T80" fmla="*/ 48 w 51"/>
                  <a:gd name="T81" fmla="*/ 45 h 46"/>
                  <a:gd name="T82" fmla="*/ 42 w 51"/>
                  <a:gd name="T83" fmla="*/ 42 h 46"/>
                  <a:gd name="T84" fmla="*/ 39 w 51"/>
                  <a:gd name="T85" fmla="*/ 41 h 46"/>
                  <a:gd name="T86" fmla="*/ 37 w 51"/>
                  <a:gd name="T87" fmla="*/ 40 h 46"/>
                  <a:gd name="T88" fmla="*/ 35 w 51"/>
                  <a:gd name="T89" fmla="*/ 38 h 46"/>
                  <a:gd name="T90" fmla="*/ 32 w 51"/>
                  <a:gd name="T91" fmla="*/ 38 h 46"/>
                  <a:gd name="T92" fmla="*/ 32 w 51"/>
                  <a:gd name="T93" fmla="*/ 35 h 46"/>
                  <a:gd name="T94" fmla="*/ 30 w 51"/>
                  <a:gd name="T95" fmla="*/ 36 h 46"/>
                  <a:gd name="T96" fmla="*/ 29 w 51"/>
                  <a:gd name="T97" fmla="*/ 34 h 46"/>
                  <a:gd name="T98" fmla="*/ 27 w 51"/>
                  <a:gd name="T99" fmla="*/ 33 h 46"/>
                  <a:gd name="T100" fmla="*/ 25 w 51"/>
                  <a:gd name="T101" fmla="*/ 33 h 46"/>
                  <a:gd name="T102" fmla="*/ 22 w 51"/>
                  <a:gd name="T103" fmla="*/ 32 h 46"/>
                  <a:gd name="T104" fmla="*/ 20 w 51"/>
                  <a:gd name="T105" fmla="*/ 29 h 46"/>
                  <a:gd name="T106" fmla="*/ 7 w 51"/>
                  <a:gd name="T107" fmla="*/ 21 h 46"/>
                  <a:gd name="T108" fmla="*/ 1 w 51"/>
                  <a:gd name="T109" fmla="*/ 15 h 46"/>
                  <a:gd name="T110" fmla="*/ 4 w 51"/>
                  <a:gd name="T111" fmla="*/ 12 h 46"/>
                  <a:gd name="T112" fmla="*/ 0 w 51"/>
                  <a:gd name="T11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46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IQ-D031_2"/>
              <p:cNvSpPr>
                <a:spLocks/>
              </p:cNvSpPr>
              <p:nvPr/>
            </p:nvSpPr>
            <p:spPr bwMode="auto">
              <a:xfrm>
                <a:off x="3941763" y="617220"/>
                <a:ext cx="320040" cy="251460"/>
              </a:xfrm>
              <a:custGeom>
                <a:avLst/>
                <a:gdLst>
                  <a:gd name="T0" fmla="*/ 8 w 42"/>
                  <a:gd name="T1" fmla="*/ 4 h 33"/>
                  <a:gd name="T2" fmla="*/ 10 w 42"/>
                  <a:gd name="T3" fmla="*/ 5 h 33"/>
                  <a:gd name="T4" fmla="*/ 11 w 42"/>
                  <a:gd name="T5" fmla="*/ 4 h 33"/>
                  <a:gd name="T6" fmla="*/ 13 w 42"/>
                  <a:gd name="T7" fmla="*/ 4 h 33"/>
                  <a:gd name="T8" fmla="*/ 15 w 42"/>
                  <a:gd name="T9" fmla="*/ 4 h 33"/>
                  <a:gd name="T10" fmla="*/ 17 w 42"/>
                  <a:gd name="T11" fmla="*/ 3 h 33"/>
                  <a:gd name="T12" fmla="*/ 18 w 42"/>
                  <a:gd name="T13" fmla="*/ 2 h 33"/>
                  <a:gd name="T14" fmla="*/ 20 w 42"/>
                  <a:gd name="T15" fmla="*/ 2 h 33"/>
                  <a:gd name="T16" fmla="*/ 22 w 42"/>
                  <a:gd name="T17" fmla="*/ 2 h 33"/>
                  <a:gd name="T18" fmla="*/ 24 w 42"/>
                  <a:gd name="T19" fmla="*/ 2 h 33"/>
                  <a:gd name="T20" fmla="*/ 24 w 42"/>
                  <a:gd name="T21" fmla="*/ 0 h 33"/>
                  <a:gd name="T22" fmla="*/ 26 w 42"/>
                  <a:gd name="T23" fmla="*/ 0 h 33"/>
                  <a:gd name="T24" fmla="*/ 28 w 42"/>
                  <a:gd name="T25" fmla="*/ 0 h 33"/>
                  <a:gd name="T26" fmla="*/ 26 w 42"/>
                  <a:gd name="T27" fmla="*/ 4 h 33"/>
                  <a:gd name="T28" fmla="*/ 30 w 42"/>
                  <a:gd name="T29" fmla="*/ 7 h 33"/>
                  <a:gd name="T30" fmla="*/ 29 w 42"/>
                  <a:gd name="T31" fmla="*/ 10 h 33"/>
                  <a:gd name="T32" fmla="*/ 27 w 42"/>
                  <a:gd name="T33" fmla="*/ 11 h 33"/>
                  <a:gd name="T34" fmla="*/ 30 w 42"/>
                  <a:gd name="T35" fmla="*/ 15 h 33"/>
                  <a:gd name="T36" fmla="*/ 37 w 42"/>
                  <a:gd name="T37" fmla="*/ 20 h 33"/>
                  <a:gd name="T38" fmla="*/ 42 w 42"/>
                  <a:gd name="T39" fmla="*/ 24 h 33"/>
                  <a:gd name="T40" fmla="*/ 38 w 42"/>
                  <a:gd name="T41" fmla="*/ 25 h 33"/>
                  <a:gd name="T42" fmla="*/ 22 w 42"/>
                  <a:gd name="T43" fmla="*/ 28 h 33"/>
                  <a:gd name="T44" fmla="*/ 20 w 42"/>
                  <a:gd name="T45" fmla="*/ 28 h 33"/>
                  <a:gd name="T46" fmla="*/ 18 w 42"/>
                  <a:gd name="T47" fmla="*/ 28 h 33"/>
                  <a:gd name="T48" fmla="*/ 13 w 42"/>
                  <a:gd name="T49" fmla="*/ 33 h 33"/>
                  <a:gd name="T50" fmla="*/ 12 w 42"/>
                  <a:gd name="T51" fmla="*/ 32 h 33"/>
                  <a:gd name="T52" fmla="*/ 10 w 42"/>
                  <a:gd name="T53" fmla="*/ 31 h 33"/>
                  <a:gd name="T54" fmla="*/ 9 w 42"/>
                  <a:gd name="T55" fmla="*/ 30 h 33"/>
                  <a:gd name="T56" fmla="*/ 7 w 42"/>
                  <a:gd name="T57" fmla="*/ 30 h 33"/>
                  <a:gd name="T58" fmla="*/ 5 w 42"/>
                  <a:gd name="T59" fmla="*/ 29 h 33"/>
                  <a:gd name="T60" fmla="*/ 5 w 42"/>
                  <a:gd name="T61" fmla="*/ 28 h 33"/>
                  <a:gd name="T62" fmla="*/ 7 w 42"/>
                  <a:gd name="T63" fmla="*/ 27 h 33"/>
                  <a:gd name="T64" fmla="*/ 8 w 42"/>
                  <a:gd name="T65" fmla="*/ 26 h 33"/>
                  <a:gd name="T66" fmla="*/ 8 w 42"/>
                  <a:gd name="T67" fmla="*/ 25 h 33"/>
                  <a:gd name="T68" fmla="*/ 9 w 42"/>
                  <a:gd name="T69" fmla="*/ 26 h 33"/>
                  <a:gd name="T70" fmla="*/ 10 w 42"/>
                  <a:gd name="T71" fmla="*/ 27 h 33"/>
                  <a:gd name="T72" fmla="*/ 11 w 42"/>
                  <a:gd name="T73" fmla="*/ 27 h 33"/>
                  <a:gd name="T74" fmla="*/ 12 w 42"/>
                  <a:gd name="T75" fmla="*/ 26 h 33"/>
                  <a:gd name="T76" fmla="*/ 12 w 42"/>
                  <a:gd name="T77" fmla="*/ 27 h 33"/>
                  <a:gd name="T78" fmla="*/ 14 w 42"/>
                  <a:gd name="T79" fmla="*/ 27 h 33"/>
                  <a:gd name="T80" fmla="*/ 16 w 42"/>
                  <a:gd name="T81" fmla="*/ 26 h 33"/>
                  <a:gd name="T82" fmla="*/ 17 w 42"/>
                  <a:gd name="T83" fmla="*/ 26 h 33"/>
                  <a:gd name="T84" fmla="*/ 18 w 42"/>
                  <a:gd name="T85" fmla="*/ 26 h 33"/>
                  <a:gd name="T86" fmla="*/ 17 w 42"/>
                  <a:gd name="T87" fmla="*/ 24 h 33"/>
                  <a:gd name="T88" fmla="*/ 16 w 42"/>
                  <a:gd name="T89" fmla="*/ 23 h 33"/>
                  <a:gd name="T90" fmla="*/ 14 w 42"/>
                  <a:gd name="T91" fmla="*/ 22 h 33"/>
                  <a:gd name="T92" fmla="*/ 13 w 42"/>
                  <a:gd name="T93" fmla="*/ 21 h 33"/>
                  <a:gd name="T94" fmla="*/ 12 w 42"/>
                  <a:gd name="T95" fmla="*/ 20 h 33"/>
                  <a:gd name="T96" fmla="*/ 11 w 42"/>
                  <a:gd name="T97" fmla="*/ 18 h 33"/>
                  <a:gd name="T98" fmla="*/ 10 w 42"/>
                  <a:gd name="T99" fmla="*/ 17 h 33"/>
                  <a:gd name="T100" fmla="*/ 9 w 42"/>
                  <a:gd name="T101" fmla="*/ 17 h 33"/>
                  <a:gd name="T102" fmla="*/ 8 w 42"/>
                  <a:gd name="T103" fmla="*/ 16 h 33"/>
                  <a:gd name="T104" fmla="*/ 5 w 42"/>
                  <a:gd name="T105" fmla="*/ 15 h 33"/>
                  <a:gd name="T106" fmla="*/ 4 w 42"/>
                  <a:gd name="T107" fmla="*/ 14 h 33"/>
                  <a:gd name="T108" fmla="*/ 2 w 42"/>
                  <a:gd name="T109" fmla="*/ 13 h 33"/>
                  <a:gd name="T110" fmla="*/ 1 w 42"/>
                  <a:gd name="T111" fmla="*/ 11 h 33"/>
                  <a:gd name="T112" fmla="*/ 1 w 42"/>
                  <a:gd name="T113" fmla="*/ 10 h 33"/>
                  <a:gd name="T114" fmla="*/ 2 w 42"/>
                  <a:gd name="T115" fmla="*/ 9 h 33"/>
                  <a:gd name="T116" fmla="*/ 3 w 42"/>
                  <a:gd name="T117" fmla="*/ 9 h 33"/>
                  <a:gd name="T118" fmla="*/ 5 w 42"/>
                  <a:gd name="T119" fmla="*/ 9 h 33"/>
                  <a:gd name="T120" fmla="*/ 6 w 42"/>
                  <a:gd name="T121" fmla="*/ 7 h 33"/>
                  <a:gd name="T122" fmla="*/ 6 w 42"/>
                  <a:gd name="T123" fmla="*/ 6 h 33"/>
                  <a:gd name="T124" fmla="*/ 7 w 42"/>
                  <a:gd name="T125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33">
                    <a:moveTo>
                      <a:pt x="7" y="4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5"/>
                    </a:lnTo>
                    <a:lnTo>
                      <a:pt x="31" y="27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IQ-D068_2"/>
              <p:cNvSpPr>
                <a:spLocks/>
              </p:cNvSpPr>
              <p:nvPr/>
            </p:nvSpPr>
            <p:spPr bwMode="auto">
              <a:xfrm>
                <a:off x="3454083" y="480060"/>
                <a:ext cx="563880" cy="297180"/>
              </a:xfrm>
              <a:custGeom>
                <a:avLst/>
                <a:gdLst>
                  <a:gd name="T0" fmla="*/ 44 w 74"/>
                  <a:gd name="T1" fmla="*/ 2 h 39"/>
                  <a:gd name="T2" fmla="*/ 45 w 74"/>
                  <a:gd name="T3" fmla="*/ 6 h 39"/>
                  <a:gd name="T4" fmla="*/ 51 w 74"/>
                  <a:gd name="T5" fmla="*/ 10 h 39"/>
                  <a:gd name="T6" fmla="*/ 55 w 74"/>
                  <a:gd name="T7" fmla="*/ 15 h 39"/>
                  <a:gd name="T8" fmla="*/ 60 w 74"/>
                  <a:gd name="T9" fmla="*/ 22 h 39"/>
                  <a:gd name="T10" fmla="*/ 67 w 74"/>
                  <a:gd name="T11" fmla="*/ 20 h 39"/>
                  <a:gd name="T12" fmla="*/ 71 w 74"/>
                  <a:gd name="T13" fmla="*/ 22 h 39"/>
                  <a:gd name="T14" fmla="*/ 70 w 74"/>
                  <a:gd name="T15" fmla="*/ 24 h 39"/>
                  <a:gd name="T16" fmla="*/ 69 w 74"/>
                  <a:gd name="T17" fmla="*/ 26 h 39"/>
                  <a:gd name="T18" fmla="*/ 68 w 74"/>
                  <a:gd name="T19" fmla="*/ 28 h 39"/>
                  <a:gd name="T20" fmla="*/ 66 w 74"/>
                  <a:gd name="T21" fmla="*/ 26 h 39"/>
                  <a:gd name="T22" fmla="*/ 65 w 74"/>
                  <a:gd name="T23" fmla="*/ 28 h 39"/>
                  <a:gd name="T24" fmla="*/ 65 w 74"/>
                  <a:gd name="T25" fmla="*/ 29 h 39"/>
                  <a:gd name="T26" fmla="*/ 66 w 74"/>
                  <a:gd name="T27" fmla="*/ 31 h 39"/>
                  <a:gd name="T28" fmla="*/ 68 w 74"/>
                  <a:gd name="T29" fmla="*/ 32 h 39"/>
                  <a:gd name="T30" fmla="*/ 71 w 74"/>
                  <a:gd name="T31" fmla="*/ 34 h 39"/>
                  <a:gd name="T32" fmla="*/ 72 w 74"/>
                  <a:gd name="T33" fmla="*/ 35 h 39"/>
                  <a:gd name="T34" fmla="*/ 74 w 74"/>
                  <a:gd name="T35" fmla="*/ 35 h 39"/>
                  <a:gd name="T36" fmla="*/ 73 w 74"/>
                  <a:gd name="T37" fmla="*/ 37 h 39"/>
                  <a:gd name="T38" fmla="*/ 70 w 74"/>
                  <a:gd name="T39" fmla="*/ 38 h 39"/>
                  <a:gd name="T40" fmla="*/ 66 w 74"/>
                  <a:gd name="T41" fmla="*/ 37 h 39"/>
                  <a:gd name="T42" fmla="*/ 62 w 74"/>
                  <a:gd name="T43" fmla="*/ 39 h 39"/>
                  <a:gd name="T44" fmla="*/ 49 w 74"/>
                  <a:gd name="T45" fmla="*/ 36 h 39"/>
                  <a:gd name="T46" fmla="*/ 43 w 74"/>
                  <a:gd name="T47" fmla="*/ 36 h 39"/>
                  <a:gd name="T48" fmla="*/ 39 w 74"/>
                  <a:gd name="T49" fmla="*/ 34 h 39"/>
                  <a:gd name="T50" fmla="*/ 33 w 74"/>
                  <a:gd name="T51" fmla="*/ 31 h 39"/>
                  <a:gd name="T52" fmla="*/ 22 w 74"/>
                  <a:gd name="T53" fmla="*/ 28 h 39"/>
                  <a:gd name="T54" fmla="*/ 12 w 74"/>
                  <a:gd name="T55" fmla="*/ 23 h 39"/>
                  <a:gd name="T56" fmla="*/ 3 w 74"/>
                  <a:gd name="T57" fmla="*/ 22 h 39"/>
                  <a:gd name="T58" fmla="*/ 1 w 74"/>
                  <a:gd name="T59" fmla="*/ 22 h 39"/>
                  <a:gd name="T60" fmla="*/ 0 w 74"/>
                  <a:gd name="T61" fmla="*/ 20 h 39"/>
                  <a:gd name="T62" fmla="*/ 2 w 74"/>
                  <a:gd name="T63" fmla="*/ 20 h 39"/>
                  <a:gd name="T64" fmla="*/ 4 w 74"/>
                  <a:gd name="T65" fmla="*/ 19 h 39"/>
                  <a:gd name="T66" fmla="*/ 5 w 74"/>
                  <a:gd name="T67" fmla="*/ 18 h 39"/>
                  <a:gd name="T68" fmla="*/ 4 w 74"/>
                  <a:gd name="T69" fmla="*/ 16 h 39"/>
                  <a:gd name="T70" fmla="*/ 5 w 74"/>
                  <a:gd name="T71" fmla="*/ 15 h 39"/>
                  <a:gd name="T72" fmla="*/ 7 w 74"/>
                  <a:gd name="T73" fmla="*/ 15 h 39"/>
                  <a:gd name="T74" fmla="*/ 9 w 74"/>
                  <a:gd name="T75" fmla="*/ 15 h 39"/>
                  <a:gd name="T76" fmla="*/ 10 w 74"/>
                  <a:gd name="T77" fmla="*/ 13 h 39"/>
                  <a:gd name="T78" fmla="*/ 10 w 74"/>
                  <a:gd name="T79" fmla="*/ 12 h 39"/>
                  <a:gd name="T80" fmla="*/ 11 w 74"/>
                  <a:gd name="T81" fmla="*/ 13 h 39"/>
                  <a:gd name="T82" fmla="*/ 13 w 74"/>
                  <a:gd name="T83" fmla="*/ 12 h 39"/>
                  <a:gd name="T84" fmla="*/ 14 w 74"/>
                  <a:gd name="T85" fmla="*/ 10 h 39"/>
                  <a:gd name="T86" fmla="*/ 15 w 74"/>
                  <a:gd name="T87" fmla="*/ 9 h 39"/>
                  <a:gd name="T88" fmla="*/ 16 w 74"/>
                  <a:gd name="T89" fmla="*/ 8 h 39"/>
                  <a:gd name="T90" fmla="*/ 18 w 74"/>
                  <a:gd name="T91" fmla="*/ 7 h 39"/>
                  <a:gd name="T92" fmla="*/ 20 w 74"/>
                  <a:gd name="T93" fmla="*/ 6 h 39"/>
                  <a:gd name="T94" fmla="*/ 19 w 74"/>
                  <a:gd name="T95" fmla="*/ 4 h 39"/>
                  <a:gd name="T96" fmla="*/ 21 w 74"/>
                  <a:gd name="T97" fmla="*/ 6 h 39"/>
                  <a:gd name="T98" fmla="*/ 22 w 74"/>
                  <a:gd name="T99" fmla="*/ 6 h 39"/>
                  <a:gd name="T100" fmla="*/ 23 w 74"/>
                  <a:gd name="T101" fmla="*/ 7 h 39"/>
                  <a:gd name="T102" fmla="*/ 24 w 74"/>
                  <a:gd name="T103" fmla="*/ 8 h 39"/>
                  <a:gd name="T104" fmla="*/ 25 w 74"/>
                  <a:gd name="T105" fmla="*/ 6 h 39"/>
                  <a:gd name="T106" fmla="*/ 27 w 74"/>
                  <a:gd name="T107" fmla="*/ 6 h 39"/>
                  <a:gd name="T108" fmla="*/ 28 w 74"/>
                  <a:gd name="T109" fmla="*/ 6 h 39"/>
                  <a:gd name="T110" fmla="*/ 30 w 74"/>
                  <a:gd name="T111" fmla="*/ 7 h 39"/>
                  <a:gd name="T112" fmla="*/ 32 w 74"/>
                  <a:gd name="T113" fmla="*/ 6 h 39"/>
                  <a:gd name="T114" fmla="*/ 33 w 74"/>
                  <a:gd name="T115" fmla="*/ 4 h 39"/>
                  <a:gd name="T116" fmla="*/ 35 w 74"/>
                  <a:gd name="T117" fmla="*/ 4 h 39"/>
                  <a:gd name="T118" fmla="*/ 37 w 74"/>
                  <a:gd name="T119" fmla="*/ 3 h 39"/>
                  <a:gd name="T120" fmla="*/ 38 w 74"/>
                  <a:gd name="T1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" h="39">
                    <a:moveTo>
                      <a:pt x="38" y="0"/>
                    </a:move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1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59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7" y="37"/>
                    </a:lnTo>
                    <a:lnTo>
                      <a:pt x="56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5" y="37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IQ-D065_2"/>
              <p:cNvSpPr>
                <a:spLocks/>
              </p:cNvSpPr>
              <p:nvPr/>
            </p:nvSpPr>
            <p:spPr bwMode="auto">
              <a:xfrm>
                <a:off x="3758883" y="754380"/>
                <a:ext cx="480060" cy="304800"/>
              </a:xfrm>
              <a:custGeom>
                <a:avLst/>
                <a:gdLst>
                  <a:gd name="T0" fmla="*/ 58 w 63"/>
                  <a:gd name="T1" fmla="*/ 34 h 40"/>
                  <a:gd name="T2" fmla="*/ 56 w 63"/>
                  <a:gd name="T3" fmla="*/ 34 h 40"/>
                  <a:gd name="T4" fmla="*/ 54 w 63"/>
                  <a:gd name="T5" fmla="*/ 34 h 40"/>
                  <a:gd name="T6" fmla="*/ 56 w 63"/>
                  <a:gd name="T7" fmla="*/ 36 h 40"/>
                  <a:gd name="T8" fmla="*/ 53 w 63"/>
                  <a:gd name="T9" fmla="*/ 37 h 40"/>
                  <a:gd name="T10" fmla="*/ 52 w 63"/>
                  <a:gd name="T11" fmla="*/ 36 h 40"/>
                  <a:gd name="T12" fmla="*/ 50 w 63"/>
                  <a:gd name="T13" fmla="*/ 36 h 40"/>
                  <a:gd name="T14" fmla="*/ 48 w 63"/>
                  <a:gd name="T15" fmla="*/ 37 h 40"/>
                  <a:gd name="T16" fmla="*/ 46 w 63"/>
                  <a:gd name="T17" fmla="*/ 35 h 40"/>
                  <a:gd name="T18" fmla="*/ 44 w 63"/>
                  <a:gd name="T19" fmla="*/ 36 h 40"/>
                  <a:gd name="T20" fmla="*/ 42 w 63"/>
                  <a:gd name="T21" fmla="*/ 35 h 40"/>
                  <a:gd name="T22" fmla="*/ 38 w 63"/>
                  <a:gd name="T23" fmla="*/ 35 h 40"/>
                  <a:gd name="T24" fmla="*/ 37 w 63"/>
                  <a:gd name="T25" fmla="*/ 35 h 40"/>
                  <a:gd name="T26" fmla="*/ 34 w 63"/>
                  <a:gd name="T27" fmla="*/ 34 h 40"/>
                  <a:gd name="T28" fmla="*/ 34 w 63"/>
                  <a:gd name="T29" fmla="*/ 33 h 40"/>
                  <a:gd name="T30" fmla="*/ 31 w 63"/>
                  <a:gd name="T31" fmla="*/ 34 h 40"/>
                  <a:gd name="T32" fmla="*/ 29 w 63"/>
                  <a:gd name="T33" fmla="*/ 36 h 40"/>
                  <a:gd name="T34" fmla="*/ 27 w 63"/>
                  <a:gd name="T35" fmla="*/ 36 h 40"/>
                  <a:gd name="T36" fmla="*/ 27 w 63"/>
                  <a:gd name="T37" fmla="*/ 37 h 40"/>
                  <a:gd name="T38" fmla="*/ 25 w 63"/>
                  <a:gd name="T39" fmla="*/ 36 h 40"/>
                  <a:gd name="T40" fmla="*/ 22 w 63"/>
                  <a:gd name="T41" fmla="*/ 37 h 40"/>
                  <a:gd name="T42" fmla="*/ 20 w 63"/>
                  <a:gd name="T43" fmla="*/ 36 h 40"/>
                  <a:gd name="T44" fmla="*/ 18 w 63"/>
                  <a:gd name="T45" fmla="*/ 37 h 40"/>
                  <a:gd name="T46" fmla="*/ 15 w 63"/>
                  <a:gd name="T47" fmla="*/ 36 h 40"/>
                  <a:gd name="T48" fmla="*/ 13 w 63"/>
                  <a:gd name="T49" fmla="*/ 38 h 40"/>
                  <a:gd name="T50" fmla="*/ 10 w 63"/>
                  <a:gd name="T51" fmla="*/ 39 h 40"/>
                  <a:gd name="T52" fmla="*/ 8 w 63"/>
                  <a:gd name="T53" fmla="*/ 38 h 40"/>
                  <a:gd name="T54" fmla="*/ 6 w 63"/>
                  <a:gd name="T55" fmla="*/ 40 h 40"/>
                  <a:gd name="T56" fmla="*/ 2 w 63"/>
                  <a:gd name="T57" fmla="*/ 29 h 40"/>
                  <a:gd name="T58" fmla="*/ 0 w 63"/>
                  <a:gd name="T59" fmla="*/ 21 h 40"/>
                  <a:gd name="T60" fmla="*/ 3 w 63"/>
                  <a:gd name="T61" fmla="*/ 5 h 40"/>
                  <a:gd name="T62" fmla="*/ 12 w 63"/>
                  <a:gd name="T63" fmla="*/ 0 h 40"/>
                  <a:gd name="T64" fmla="*/ 25 w 63"/>
                  <a:gd name="T65" fmla="*/ 1 h 40"/>
                  <a:gd name="T66" fmla="*/ 31 w 63"/>
                  <a:gd name="T67" fmla="*/ 2 h 40"/>
                  <a:gd name="T68" fmla="*/ 35 w 63"/>
                  <a:gd name="T69" fmla="*/ 0 h 40"/>
                  <a:gd name="T70" fmla="*/ 37 w 63"/>
                  <a:gd name="T71" fmla="*/ 3 h 40"/>
                  <a:gd name="T72" fmla="*/ 39 w 63"/>
                  <a:gd name="T73" fmla="*/ 4 h 40"/>
                  <a:gd name="T74" fmla="*/ 42 w 63"/>
                  <a:gd name="T75" fmla="*/ 7 h 40"/>
                  <a:gd name="T76" fmla="*/ 40 w 63"/>
                  <a:gd name="T77" fmla="*/ 8 h 40"/>
                  <a:gd name="T78" fmla="*/ 38 w 63"/>
                  <a:gd name="T79" fmla="*/ 9 h 40"/>
                  <a:gd name="T80" fmla="*/ 36 w 63"/>
                  <a:gd name="T81" fmla="*/ 8 h 40"/>
                  <a:gd name="T82" fmla="*/ 34 w 63"/>
                  <a:gd name="T83" fmla="*/ 8 h 40"/>
                  <a:gd name="T84" fmla="*/ 33 w 63"/>
                  <a:gd name="T85" fmla="*/ 8 h 40"/>
                  <a:gd name="T86" fmla="*/ 32 w 63"/>
                  <a:gd name="T87" fmla="*/ 8 h 40"/>
                  <a:gd name="T88" fmla="*/ 29 w 63"/>
                  <a:gd name="T89" fmla="*/ 10 h 40"/>
                  <a:gd name="T90" fmla="*/ 30 w 63"/>
                  <a:gd name="T91" fmla="*/ 12 h 40"/>
                  <a:gd name="T92" fmla="*/ 34 w 63"/>
                  <a:gd name="T93" fmla="*/ 13 h 40"/>
                  <a:gd name="T94" fmla="*/ 36 w 63"/>
                  <a:gd name="T95" fmla="*/ 14 h 40"/>
                  <a:gd name="T96" fmla="*/ 39 w 63"/>
                  <a:gd name="T97" fmla="*/ 16 h 40"/>
                  <a:gd name="T98" fmla="*/ 42 w 63"/>
                  <a:gd name="T99" fmla="*/ 18 h 40"/>
                  <a:gd name="T100" fmla="*/ 45 w 63"/>
                  <a:gd name="T101" fmla="*/ 19 h 40"/>
                  <a:gd name="T102" fmla="*/ 48 w 63"/>
                  <a:gd name="T103" fmla="*/ 21 h 40"/>
                  <a:gd name="T104" fmla="*/ 50 w 63"/>
                  <a:gd name="T105" fmla="*/ 23 h 40"/>
                  <a:gd name="T106" fmla="*/ 52 w 63"/>
                  <a:gd name="T107" fmla="*/ 25 h 40"/>
                  <a:gd name="T108" fmla="*/ 54 w 63"/>
                  <a:gd name="T109" fmla="*/ 27 h 40"/>
                  <a:gd name="T110" fmla="*/ 56 w 63"/>
                  <a:gd name="T111" fmla="*/ 29 h 40"/>
                  <a:gd name="T112" fmla="*/ 59 w 63"/>
                  <a:gd name="T113" fmla="*/ 31 h 40"/>
                  <a:gd name="T114" fmla="*/ 62 w 63"/>
                  <a:gd name="T115" fmla="*/ 33 h 40"/>
                  <a:gd name="T116" fmla="*/ 63 w 63"/>
                  <a:gd name="T117" fmla="*/ 35 h 40"/>
                  <a:gd name="T118" fmla="*/ 61 w 63"/>
                  <a:gd name="T11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40">
                    <a:moveTo>
                      <a:pt x="60" y="36"/>
                    </a:moveTo>
                    <a:lnTo>
                      <a:pt x="60" y="36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IQ-D026_2"/>
              <p:cNvSpPr>
                <a:spLocks/>
              </p:cNvSpPr>
              <p:nvPr/>
            </p:nvSpPr>
            <p:spPr bwMode="auto">
              <a:xfrm>
                <a:off x="4040823" y="792480"/>
                <a:ext cx="449580" cy="381000"/>
              </a:xfrm>
              <a:custGeom>
                <a:avLst/>
                <a:gdLst>
                  <a:gd name="T0" fmla="*/ 23 w 59"/>
                  <a:gd name="T1" fmla="*/ 31 h 50"/>
                  <a:gd name="T2" fmla="*/ 25 w 59"/>
                  <a:gd name="T3" fmla="*/ 31 h 50"/>
                  <a:gd name="T4" fmla="*/ 25 w 59"/>
                  <a:gd name="T5" fmla="*/ 31 h 50"/>
                  <a:gd name="T6" fmla="*/ 26 w 59"/>
                  <a:gd name="T7" fmla="*/ 30 h 50"/>
                  <a:gd name="T8" fmla="*/ 26 w 59"/>
                  <a:gd name="T9" fmla="*/ 29 h 50"/>
                  <a:gd name="T10" fmla="*/ 25 w 59"/>
                  <a:gd name="T11" fmla="*/ 28 h 50"/>
                  <a:gd name="T12" fmla="*/ 23 w 59"/>
                  <a:gd name="T13" fmla="*/ 27 h 50"/>
                  <a:gd name="T14" fmla="*/ 22 w 59"/>
                  <a:gd name="T15" fmla="*/ 26 h 50"/>
                  <a:gd name="T16" fmla="*/ 21 w 59"/>
                  <a:gd name="T17" fmla="*/ 25 h 50"/>
                  <a:gd name="T18" fmla="*/ 19 w 59"/>
                  <a:gd name="T19" fmla="*/ 24 h 50"/>
                  <a:gd name="T20" fmla="*/ 18 w 59"/>
                  <a:gd name="T21" fmla="*/ 23 h 50"/>
                  <a:gd name="T22" fmla="*/ 16 w 59"/>
                  <a:gd name="T23" fmla="*/ 22 h 50"/>
                  <a:gd name="T24" fmla="*/ 15 w 59"/>
                  <a:gd name="T25" fmla="*/ 21 h 50"/>
                  <a:gd name="T26" fmla="*/ 14 w 59"/>
                  <a:gd name="T27" fmla="*/ 19 h 50"/>
                  <a:gd name="T28" fmla="*/ 13 w 59"/>
                  <a:gd name="T29" fmla="*/ 18 h 50"/>
                  <a:gd name="T30" fmla="*/ 12 w 59"/>
                  <a:gd name="T31" fmla="*/ 17 h 50"/>
                  <a:gd name="T32" fmla="*/ 11 w 59"/>
                  <a:gd name="T33" fmla="*/ 16 h 50"/>
                  <a:gd name="T34" fmla="*/ 9 w 59"/>
                  <a:gd name="T35" fmla="*/ 15 h 50"/>
                  <a:gd name="T36" fmla="*/ 7 w 59"/>
                  <a:gd name="T37" fmla="*/ 14 h 50"/>
                  <a:gd name="T38" fmla="*/ 5 w 59"/>
                  <a:gd name="T39" fmla="*/ 13 h 50"/>
                  <a:gd name="T40" fmla="*/ 4 w 59"/>
                  <a:gd name="T41" fmla="*/ 12 h 50"/>
                  <a:gd name="T42" fmla="*/ 2 w 59"/>
                  <a:gd name="T43" fmla="*/ 11 h 50"/>
                  <a:gd name="T44" fmla="*/ 0 w 59"/>
                  <a:gd name="T45" fmla="*/ 10 h 50"/>
                  <a:gd name="T46" fmla="*/ 7 w 59"/>
                  <a:gd name="T47" fmla="*/ 5 h 50"/>
                  <a:gd name="T48" fmla="*/ 8 w 59"/>
                  <a:gd name="T49" fmla="*/ 5 h 50"/>
                  <a:gd name="T50" fmla="*/ 10 w 59"/>
                  <a:gd name="T51" fmla="*/ 5 h 50"/>
                  <a:gd name="T52" fmla="*/ 29 w 59"/>
                  <a:gd name="T53" fmla="*/ 1 h 50"/>
                  <a:gd name="T54" fmla="*/ 34 w 59"/>
                  <a:gd name="T55" fmla="*/ 3 h 50"/>
                  <a:gd name="T56" fmla="*/ 35 w 59"/>
                  <a:gd name="T57" fmla="*/ 4 h 50"/>
                  <a:gd name="T58" fmla="*/ 37 w 59"/>
                  <a:gd name="T59" fmla="*/ 5 h 50"/>
                  <a:gd name="T60" fmla="*/ 38 w 59"/>
                  <a:gd name="T61" fmla="*/ 6 h 50"/>
                  <a:gd name="T62" fmla="*/ 40 w 59"/>
                  <a:gd name="T63" fmla="*/ 5 h 50"/>
                  <a:gd name="T64" fmla="*/ 41 w 59"/>
                  <a:gd name="T65" fmla="*/ 8 h 50"/>
                  <a:gd name="T66" fmla="*/ 42 w 59"/>
                  <a:gd name="T67" fmla="*/ 8 h 50"/>
                  <a:gd name="T68" fmla="*/ 43 w 59"/>
                  <a:gd name="T69" fmla="*/ 9 h 50"/>
                  <a:gd name="T70" fmla="*/ 44 w 59"/>
                  <a:gd name="T71" fmla="*/ 9 h 50"/>
                  <a:gd name="T72" fmla="*/ 45 w 59"/>
                  <a:gd name="T73" fmla="*/ 9 h 50"/>
                  <a:gd name="T74" fmla="*/ 46 w 59"/>
                  <a:gd name="T75" fmla="*/ 9 h 50"/>
                  <a:gd name="T76" fmla="*/ 45 w 59"/>
                  <a:gd name="T77" fmla="*/ 10 h 50"/>
                  <a:gd name="T78" fmla="*/ 46 w 59"/>
                  <a:gd name="T79" fmla="*/ 11 h 50"/>
                  <a:gd name="T80" fmla="*/ 47 w 59"/>
                  <a:gd name="T81" fmla="*/ 11 h 50"/>
                  <a:gd name="T82" fmla="*/ 48 w 59"/>
                  <a:gd name="T83" fmla="*/ 12 h 50"/>
                  <a:gd name="T84" fmla="*/ 50 w 59"/>
                  <a:gd name="T85" fmla="*/ 13 h 50"/>
                  <a:gd name="T86" fmla="*/ 51 w 59"/>
                  <a:gd name="T87" fmla="*/ 13 h 50"/>
                  <a:gd name="T88" fmla="*/ 52 w 59"/>
                  <a:gd name="T89" fmla="*/ 14 h 50"/>
                  <a:gd name="T90" fmla="*/ 52 w 59"/>
                  <a:gd name="T91" fmla="*/ 14 h 50"/>
                  <a:gd name="T92" fmla="*/ 54 w 59"/>
                  <a:gd name="T93" fmla="*/ 16 h 50"/>
                  <a:gd name="T94" fmla="*/ 58 w 59"/>
                  <a:gd name="T95" fmla="*/ 19 h 50"/>
                  <a:gd name="T96" fmla="*/ 51 w 59"/>
                  <a:gd name="T97" fmla="*/ 22 h 50"/>
                  <a:gd name="T98" fmla="*/ 52 w 59"/>
                  <a:gd name="T99" fmla="*/ 29 h 50"/>
                  <a:gd name="T100" fmla="*/ 55 w 59"/>
                  <a:gd name="T101" fmla="*/ 37 h 50"/>
                  <a:gd name="T102" fmla="*/ 51 w 59"/>
                  <a:gd name="T103" fmla="*/ 41 h 50"/>
                  <a:gd name="T104" fmla="*/ 44 w 59"/>
                  <a:gd name="T105" fmla="*/ 45 h 50"/>
                  <a:gd name="T106" fmla="*/ 40 w 59"/>
                  <a:gd name="T107" fmla="*/ 49 h 50"/>
                  <a:gd name="T108" fmla="*/ 34 w 59"/>
                  <a:gd name="T109" fmla="*/ 43 h 50"/>
                  <a:gd name="T110" fmla="*/ 31 w 59"/>
                  <a:gd name="T111" fmla="*/ 42 h 50"/>
                  <a:gd name="T112" fmla="*/ 28 w 59"/>
                  <a:gd name="T113" fmla="*/ 38 h 50"/>
                  <a:gd name="T114" fmla="*/ 23 w 59"/>
                  <a:gd name="T1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" h="50">
                    <a:moveTo>
                      <a:pt x="23" y="31"/>
                    </a:move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3" y="40"/>
                    </a:lnTo>
                    <a:lnTo>
                      <a:pt x="52" y="39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IQ-D033_2"/>
              <p:cNvSpPr>
                <a:spLocks/>
              </p:cNvSpPr>
              <p:nvPr/>
            </p:nvSpPr>
            <p:spPr bwMode="auto">
              <a:xfrm>
                <a:off x="4238943" y="1082040"/>
                <a:ext cx="525780" cy="464820"/>
              </a:xfrm>
              <a:custGeom>
                <a:avLst/>
                <a:gdLst>
                  <a:gd name="T0" fmla="*/ 11 w 69"/>
                  <a:gd name="T1" fmla="*/ 9 h 61"/>
                  <a:gd name="T2" fmla="*/ 15 w 69"/>
                  <a:gd name="T3" fmla="*/ 12 h 61"/>
                  <a:gd name="T4" fmla="*/ 19 w 69"/>
                  <a:gd name="T5" fmla="*/ 9 h 61"/>
                  <a:gd name="T6" fmla="*/ 19 w 69"/>
                  <a:gd name="T7" fmla="*/ 7 h 61"/>
                  <a:gd name="T8" fmla="*/ 23 w 69"/>
                  <a:gd name="T9" fmla="*/ 5 h 61"/>
                  <a:gd name="T10" fmla="*/ 24 w 69"/>
                  <a:gd name="T11" fmla="*/ 3 h 61"/>
                  <a:gd name="T12" fmla="*/ 27 w 69"/>
                  <a:gd name="T13" fmla="*/ 2 h 61"/>
                  <a:gd name="T14" fmla="*/ 31 w 69"/>
                  <a:gd name="T15" fmla="*/ 2 h 61"/>
                  <a:gd name="T16" fmla="*/ 37 w 69"/>
                  <a:gd name="T17" fmla="*/ 5 h 61"/>
                  <a:gd name="T18" fmla="*/ 40 w 69"/>
                  <a:gd name="T19" fmla="*/ 7 h 61"/>
                  <a:gd name="T20" fmla="*/ 45 w 69"/>
                  <a:gd name="T21" fmla="*/ 12 h 61"/>
                  <a:gd name="T22" fmla="*/ 50 w 69"/>
                  <a:gd name="T23" fmla="*/ 20 h 61"/>
                  <a:gd name="T24" fmla="*/ 52 w 69"/>
                  <a:gd name="T25" fmla="*/ 22 h 61"/>
                  <a:gd name="T26" fmla="*/ 54 w 69"/>
                  <a:gd name="T27" fmla="*/ 23 h 61"/>
                  <a:gd name="T28" fmla="*/ 57 w 69"/>
                  <a:gd name="T29" fmla="*/ 22 h 61"/>
                  <a:gd name="T30" fmla="*/ 61 w 69"/>
                  <a:gd name="T31" fmla="*/ 27 h 61"/>
                  <a:gd name="T32" fmla="*/ 62 w 69"/>
                  <a:gd name="T33" fmla="*/ 31 h 61"/>
                  <a:gd name="T34" fmla="*/ 66 w 69"/>
                  <a:gd name="T35" fmla="*/ 33 h 61"/>
                  <a:gd name="T36" fmla="*/ 69 w 69"/>
                  <a:gd name="T37" fmla="*/ 34 h 61"/>
                  <a:gd name="T38" fmla="*/ 67 w 69"/>
                  <a:gd name="T39" fmla="*/ 35 h 61"/>
                  <a:gd name="T40" fmla="*/ 64 w 69"/>
                  <a:gd name="T41" fmla="*/ 38 h 61"/>
                  <a:gd name="T42" fmla="*/ 66 w 69"/>
                  <a:gd name="T43" fmla="*/ 40 h 61"/>
                  <a:gd name="T44" fmla="*/ 65 w 69"/>
                  <a:gd name="T45" fmla="*/ 40 h 61"/>
                  <a:gd name="T46" fmla="*/ 65 w 69"/>
                  <a:gd name="T47" fmla="*/ 40 h 61"/>
                  <a:gd name="T48" fmla="*/ 64 w 69"/>
                  <a:gd name="T49" fmla="*/ 40 h 61"/>
                  <a:gd name="T50" fmla="*/ 64 w 69"/>
                  <a:gd name="T51" fmla="*/ 40 h 61"/>
                  <a:gd name="T52" fmla="*/ 64 w 69"/>
                  <a:gd name="T53" fmla="*/ 39 h 61"/>
                  <a:gd name="T54" fmla="*/ 63 w 69"/>
                  <a:gd name="T55" fmla="*/ 39 h 61"/>
                  <a:gd name="T56" fmla="*/ 63 w 69"/>
                  <a:gd name="T57" fmla="*/ 40 h 61"/>
                  <a:gd name="T58" fmla="*/ 62 w 69"/>
                  <a:gd name="T59" fmla="*/ 39 h 61"/>
                  <a:gd name="T60" fmla="*/ 61 w 69"/>
                  <a:gd name="T61" fmla="*/ 39 h 61"/>
                  <a:gd name="T62" fmla="*/ 61 w 69"/>
                  <a:gd name="T63" fmla="*/ 39 h 61"/>
                  <a:gd name="T64" fmla="*/ 60 w 69"/>
                  <a:gd name="T65" fmla="*/ 39 h 61"/>
                  <a:gd name="T66" fmla="*/ 60 w 69"/>
                  <a:gd name="T67" fmla="*/ 39 h 61"/>
                  <a:gd name="T68" fmla="*/ 59 w 69"/>
                  <a:gd name="T69" fmla="*/ 39 h 61"/>
                  <a:gd name="T70" fmla="*/ 59 w 69"/>
                  <a:gd name="T71" fmla="*/ 39 h 61"/>
                  <a:gd name="T72" fmla="*/ 59 w 69"/>
                  <a:gd name="T73" fmla="*/ 39 h 61"/>
                  <a:gd name="T74" fmla="*/ 58 w 69"/>
                  <a:gd name="T75" fmla="*/ 39 h 61"/>
                  <a:gd name="T76" fmla="*/ 57 w 69"/>
                  <a:gd name="T77" fmla="*/ 43 h 61"/>
                  <a:gd name="T78" fmla="*/ 53 w 69"/>
                  <a:gd name="T79" fmla="*/ 47 h 61"/>
                  <a:gd name="T80" fmla="*/ 58 w 69"/>
                  <a:gd name="T81" fmla="*/ 51 h 61"/>
                  <a:gd name="T82" fmla="*/ 57 w 69"/>
                  <a:gd name="T83" fmla="*/ 51 h 61"/>
                  <a:gd name="T84" fmla="*/ 54 w 69"/>
                  <a:gd name="T85" fmla="*/ 51 h 61"/>
                  <a:gd name="T86" fmla="*/ 54 w 69"/>
                  <a:gd name="T87" fmla="*/ 53 h 61"/>
                  <a:gd name="T88" fmla="*/ 54 w 69"/>
                  <a:gd name="T89" fmla="*/ 55 h 61"/>
                  <a:gd name="T90" fmla="*/ 56 w 69"/>
                  <a:gd name="T91" fmla="*/ 59 h 61"/>
                  <a:gd name="T92" fmla="*/ 54 w 69"/>
                  <a:gd name="T93" fmla="*/ 61 h 61"/>
                  <a:gd name="T94" fmla="*/ 47 w 69"/>
                  <a:gd name="T95" fmla="*/ 59 h 61"/>
                  <a:gd name="T96" fmla="*/ 40 w 69"/>
                  <a:gd name="T97" fmla="*/ 53 h 61"/>
                  <a:gd name="T98" fmla="*/ 30 w 69"/>
                  <a:gd name="T99" fmla="*/ 43 h 61"/>
                  <a:gd name="T100" fmla="*/ 27 w 69"/>
                  <a:gd name="T101" fmla="*/ 39 h 61"/>
                  <a:gd name="T102" fmla="*/ 18 w 69"/>
                  <a:gd name="T103" fmla="*/ 28 h 61"/>
                  <a:gd name="T104" fmla="*/ 13 w 69"/>
                  <a:gd name="T105" fmla="*/ 23 h 61"/>
                  <a:gd name="T106" fmla="*/ 7 w 69"/>
                  <a:gd name="T107" fmla="*/ 18 h 61"/>
                  <a:gd name="T108" fmla="*/ 3 w 69"/>
                  <a:gd name="T109" fmla="*/ 14 h 61"/>
                  <a:gd name="T110" fmla="*/ 1 w 69"/>
                  <a:gd name="T111" fmla="*/ 11 h 61"/>
                  <a:gd name="T112" fmla="*/ 4 w 69"/>
                  <a:gd name="T113" fmla="*/ 8 h 61"/>
                  <a:gd name="T114" fmla="*/ 5 w 69"/>
                  <a:gd name="T115" fmla="*/ 7 h 61"/>
                  <a:gd name="T116" fmla="*/ 8 w 69"/>
                  <a:gd name="T11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61">
                    <a:moveTo>
                      <a:pt x="8" y="6"/>
                    </a:move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7" y="15"/>
                    </a:lnTo>
                    <a:lnTo>
                      <a:pt x="48" y="16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0" y="28"/>
                    </a:lnTo>
                    <a:lnTo>
                      <a:pt x="61" y="30"/>
                    </a:lnTo>
                    <a:lnTo>
                      <a:pt x="62" y="31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3" y="47"/>
                    </a:lnTo>
                    <a:lnTo>
                      <a:pt x="55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8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49" y="59"/>
                    </a:lnTo>
                    <a:lnTo>
                      <a:pt x="47" y="59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5"/>
                    </a:lnTo>
                    <a:lnTo>
                      <a:pt x="40" y="53"/>
                    </a:lnTo>
                    <a:lnTo>
                      <a:pt x="37" y="50"/>
                    </a:lnTo>
                    <a:lnTo>
                      <a:pt x="34" y="47"/>
                    </a:lnTo>
                    <a:lnTo>
                      <a:pt x="31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4" y="35"/>
                    </a:lnTo>
                    <a:lnTo>
                      <a:pt x="23" y="33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IQ-D032_2"/>
              <p:cNvSpPr>
                <a:spLocks/>
              </p:cNvSpPr>
              <p:nvPr/>
            </p:nvSpPr>
            <p:spPr bwMode="auto">
              <a:xfrm>
                <a:off x="4429443" y="937260"/>
                <a:ext cx="441960" cy="403860"/>
              </a:xfrm>
              <a:custGeom>
                <a:avLst/>
                <a:gdLst>
                  <a:gd name="T0" fmla="*/ 41 w 58"/>
                  <a:gd name="T1" fmla="*/ 52 h 53"/>
                  <a:gd name="T2" fmla="*/ 36 w 58"/>
                  <a:gd name="T3" fmla="*/ 49 h 53"/>
                  <a:gd name="T4" fmla="*/ 35 w 58"/>
                  <a:gd name="T5" fmla="*/ 44 h 53"/>
                  <a:gd name="T6" fmla="*/ 29 w 58"/>
                  <a:gd name="T7" fmla="*/ 43 h 53"/>
                  <a:gd name="T8" fmla="*/ 27 w 58"/>
                  <a:gd name="T9" fmla="*/ 41 h 53"/>
                  <a:gd name="T10" fmla="*/ 24 w 58"/>
                  <a:gd name="T11" fmla="*/ 38 h 53"/>
                  <a:gd name="T12" fmla="*/ 18 w 58"/>
                  <a:gd name="T13" fmla="*/ 28 h 53"/>
                  <a:gd name="T14" fmla="*/ 12 w 58"/>
                  <a:gd name="T15" fmla="*/ 25 h 53"/>
                  <a:gd name="T16" fmla="*/ 6 w 58"/>
                  <a:gd name="T17" fmla="*/ 21 h 53"/>
                  <a:gd name="T18" fmla="*/ 4 w 58"/>
                  <a:gd name="T19" fmla="*/ 16 h 53"/>
                  <a:gd name="T20" fmla="*/ 2 w 58"/>
                  <a:gd name="T21" fmla="*/ 12 h 53"/>
                  <a:gd name="T22" fmla="*/ 2 w 58"/>
                  <a:gd name="T23" fmla="*/ 6 h 53"/>
                  <a:gd name="T24" fmla="*/ 1 w 58"/>
                  <a:gd name="T25" fmla="*/ 2 h 53"/>
                  <a:gd name="T26" fmla="*/ 5 w 58"/>
                  <a:gd name="T27" fmla="*/ 1 h 53"/>
                  <a:gd name="T28" fmla="*/ 10 w 58"/>
                  <a:gd name="T29" fmla="*/ 0 h 53"/>
                  <a:gd name="T30" fmla="*/ 10 w 58"/>
                  <a:gd name="T31" fmla="*/ 1 h 53"/>
                  <a:gd name="T32" fmla="*/ 10 w 58"/>
                  <a:gd name="T33" fmla="*/ 2 h 53"/>
                  <a:gd name="T34" fmla="*/ 12 w 58"/>
                  <a:gd name="T35" fmla="*/ 2 h 53"/>
                  <a:gd name="T36" fmla="*/ 12 w 58"/>
                  <a:gd name="T37" fmla="*/ 2 h 53"/>
                  <a:gd name="T38" fmla="*/ 12 w 58"/>
                  <a:gd name="T39" fmla="*/ 3 h 53"/>
                  <a:gd name="T40" fmla="*/ 14 w 58"/>
                  <a:gd name="T41" fmla="*/ 3 h 53"/>
                  <a:gd name="T42" fmla="*/ 15 w 58"/>
                  <a:gd name="T43" fmla="*/ 3 h 53"/>
                  <a:gd name="T44" fmla="*/ 16 w 58"/>
                  <a:gd name="T45" fmla="*/ 2 h 53"/>
                  <a:gd name="T46" fmla="*/ 17 w 58"/>
                  <a:gd name="T47" fmla="*/ 2 h 53"/>
                  <a:gd name="T48" fmla="*/ 18 w 58"/>
                  <a:gd name="T49" fmla="*/ 0 h 53"/>
                  <a:gd name="T50" fmla="*/ 20 w 58"/>
                  <a:gd name="T51" fmla="*/ 1 h 53"/>
                  <a:gd name="T52" fmla="*/ 21 w 58"/>
                  <a:gd name="T53" fmla="*/ 0 h 53"/>
                  <a:gd name="T54" fmla="*/ 22 w 58"/>
                  <a:gd name="T55" fmla="*/ 0 h 53"/>
                  <a:gd name="T56" fmla="*/ 24 w 58"/>
                  <a:gd name="T57" fmla="*/ 0 h 53"/>
                  <a:gd name="T58" fmla="*/ 26 w 58"/>
                  <a:gd name="T59" fmla="*/ 1 h 53"/>
                  <a:gd name="T60" fmla="*/ 27 w 58"/>
                  <a:gd name="T61" fmla="*/ 0 h 53"/>
                  <a:gd name="T62" fmla="*/ 29 w 58"/>
                  <a:gd name="T63" fmla="*/ 1 h 53"/>
                  <a:gd name="T64" fmla="*/ 30 w 58"/>
                  <a:gd name="T65" fmla="*/ 2 h 53"/>
                  <a:gd name="T66" fmla="*/ 31 w 58"/>
                  <a:gd name="T67" fmla="*/ 2 h 53"/>
                  <a:gd name="T68" fmla="*/ 32 w 58"/>
                  <a:gd name="T69" fmla="*/ 2 h 53"/>
                  <a:gd name="T70" fmla="*/ 32 w 58"/>
                  <a:gd name="T71" fmla="*/ 4 h 53"/>
                  <a:gd name="T72" fmla="*/ 34 w 58"/>
                  <a:gd name="T73" fmla="*/ 4 h 53"/>
                  <a:gd name="T74" fmla="*/ 35 w 58"/>
                  <a:gd name="T75" fmla="*/ 5 h 53"/>
                  <a:gd name="T76" fmla="*/ 36 w 58"/>
                  <a:gd name="T77" fmla="*/ 6 h 53"/>
                  <a:gd name="T78" fmla="*/ 38 w 58"/>
                  <a:gd name="T79" fmla="*/ 6 h 53"/>
                  <a:gd name="T80" fmla="*/ 39 w 58"/>
                  <a:gd name="T81" fmla="*/ 7 h 53"/>
                  <a:gd name="T82" fmla="*/ 39 w 58"/>
                  <a:gd name="T83" fmla="*/ 9 h 53"/>
                  <a:gd name="T84" fmla="*/ 41 w 58"/>
                  <a:gd name="T85" fmla="*/ 9 h 53"/>
                  <a:gd name="T86" fmla="*/ 42 w 58"/>
                  <a:gd name="T87" fmla="*/ 10 h 53"/>
                  <a:gd name="T88" fmla="*/ 43 w 58"/>
                  <a:gd name="T89" fmla="*/ 11 h 53"/>
                  <a:gd name="T90" fmla="*/ 43 w 58"/>
                  <a:gd name="T91" fmla="*/ 13 h 53"/>
                  <a:gd name="T92" fmla="*/ 44 w 58"/>
                  <a:gd name="T93" fmla="*/ 14 h 53"/>
                  <a:gd name="T94" fmla="*/ 45 w 58"/>
                  <a:gd name="T95" fmla="*/ 16 h 53"/>
                  <a:gd name="T96" fmla="*/ 46 w 58"/>
                  <a:gd name="T97" fmla="*/ 17 h 53"/>
                  <a:gd name="T98" fmla="*/ 47 w 58"/>
                  <a:gd name="T99" fmla="*/ 18 h 53"/>
                  <a:gd name="T100" fmla="*/ 50 w 58"/>
                  <a:gd name="T101" fmla="*/ 22 h 53"/>
                  <a:gd name="T102" fmla="*/ 52 w 58"/>
                  <a:gd name="T103" fmla="*/ 26 h 53"/>
                  <a:gd name="T104" fmla="*/ 55 w 58"/>
                  <a:gd name="T105" fmla="*/ 32 h 53"/>
                  <a:gd name="T106" fmla="*/ 58 w 58"/>
                  <a:gd name="T107" fmla="*/ 38 h 53"/>
                  <a:gd name="T108" fmla="*/ 54 w 58"/>
                  <a:gd name="T109" fmla="*/ 38 h 53"/>
                  <a:gd name="T110" fmla="*/ 55 w 58"/>
                  <a:gd name="T111" fmla="*/ 42 h 53"/>
                  <a:gd name="T112" fmla="*/ 52 w 58"/>
                  <a:gd name="T113" fmla="*/ 43 h 53"/>
                  <a:gd name="T114" fmla="*/ 55 w 58"/>
                  <a:gd name="T115" fmla="*/ 47 h 53"/>
                  <a:gd name="T116" fmla="*/ 54 w 58"/>
                  <a:gd name="T117" fmla="*/ 52 h 53"/>
                  <a:gd name="T118" fmla="*/ 49 w 58"/>
                  <a:gd name="T119" fmla="*/ 51 h 53"/>
                  <a:gd name="T120" fmla="*/ 46 w 58"/>
                  <a:gd name="T1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" h="53">
                    <a:moveTo>
                      <a:pt x="44" y="53"/>
                    </a:moveTo>
                    <a:lnTo>
                      <a:pt x="43" y="53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4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6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5" y="50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5" y="52"/>
                    </a:lnTo>
                    <a:lnTo>
                      <a:pt x="44" y="53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IQ-D027_2"/>
              <p:cNvSpPr>
                <a:spLocks/>
              </p:cNvSpPr>
              <p:nvPr/>
            </p:nvSpPr>
            <p:spPr bwMode="auto">
              <a:xfrm>
                <a:off x="4726623" y="1287780"/>
                <a:ext cx="358140" cy="403860"/>
              </a:xfrm>
              <a:custGeom>
                <a:avLst/>
                <a:gdLst>
                  <a:gd name="T0" fmla="*/ 3 w 47"/>
                  <a:gd name="T1" fmla="*/ 8 h 53"/>
                  <a:gd name="T2" fmla="*/ 9 w 47"/>
                  <a:gd name="T3" fmla="*/ 4 h 53"/>
                  <a:gd name="T4" fmla="*/ 15 w 47"/>
                  <a:gd name="T5" fmla="*/ 3 h 53"/>
                  <a:gd name="T6" fmla="*/ 19 w 47"/>
                  <a:gd name="T7" fmla="*/ 2 h 53"/>
                  <a:gd name="T8" fmla="*/ 27 w 47"/>
                  <a:gd name="T9" fmla="*/ 3 h 53"/>
                  <a:gd name="T10" fmla="*/ 32 w 47"/>
                  <a:gd name="T11" fmla="*/ 6 h 53"/>
                  <a:gd name="T12" fmla="*/ 33 w 47"/>
                  <a:gd name="T13" fmla="*/ 8 h 53"/>
                  <a:gd name="T14" fmla="*/ 35 w 47"/>
                  <a:gd name="T15" fmla="*/ 10 h 53"/>
                  <a:gd name="T16" fmla="*/ 37 w 47"/>
                  <a:gd name="T17" fmla="*/ 12 h 53"/>
                  <a:gd name="T18" fmla="*/ 40 w 47"/>
                  <a:gd name="T19" fmla="*/ 14 h 53"/>
                  <a:gd name="T20" fmla="*/ 42 w 47"/>
                  <a:gd name="T21" fmla="*/ 16 h 53"/>
                  <a:gd name="T22" fmla="*/ 43 w 47"/>
                  <a:gd name="T23" fmla="*/ 18 h 53"/>
                  <a:gd name="T24" fmla="*/ 41 w 47"/>
                  <a:gd name="T25" fmla="*/ 20 h 53"/>
                  <a:gd name="T26" fmla="*/ 39 w 47"/>
                  <a:gd name="T27" fmla="*/ 22 h 53"/>
                  <a:gd name="T28" fmla="*/ 40 w 47"/>
                  <a:gd name="T29" fmla="*/ 23 h 53"/>
                  <a:gd name="T30" fmla="*/ 44 w 47"/>
                  <a:gd name="T31" fmla="*/ 24 h 53"/>
                  <a:gd name="T32" fmla="*/ 45 w 47"/>
                  <a:gd name="T33" fmla="*/ 23 h 53"/>
                  <a:gd name="T34" fmla="*/ 46 w 47"/>
                  <a:gd name="T35" fmla="*/ 25 h 53"/>
                  <a:gd name="T36" fmla="*/ 46 w 47"/>
                  <a:gd name="T37" fmla="*/ 27 h 53"/>
                  <a:gd name="T38" fmla="*/ 43 w 47"/>
                  <a:gd name="T39" fmla="*/ 28 h 53"/>
                  <a:gd name="T40" fmla="*/ 43 w 47"/>
                  <a:gd name="T41" fmla="*/ 31 h 53"/>
                  <a:gd name="T42" fmla="*/ 45 w 47"/>
                  <a:gd name="T43" fmla="*/ 33 h 53"/>
                  <a:gd name="T44" fmla="*/ 45 w 47"/>
                  <a:gd name="T45" fmla="*/ 34 h 53"/>
                  <a:gd name="T46" fmla="*/ 43 w 47"/>
                  <a:gd name="T47" fmla="*/ 36 h 53"/>
                  <a:gd name="T48" fmla="*/ 39 w 47"/>
                  <a:gd name="T49" fmla="*/ 37 h 53"/>
                  <a:gd name="T50" fmla="*/ 37 w 47"/>
                  <a:gd name="T51" fmla="*/ 35 h 53"/>
                  <a:gd name="T52" fmla="*/ 35 w 47"/>
                  <a:gd name="T53" fmla="*/ 37 h 53"/>
                  <a:gd name="T54" fmla="*/ 36 w 47"/>
                  <a:gd name="T55" fmla="*/ 38 h 53"/>
                  <a:gd name="T56" fmla="*/ 34 w 47"/>
                  <a:gd name="T57" fmla="*/ 40 h 53"/>
                  <a:gd name="T58" fmla="*/ 32 w 47"/>
                  <a:gd name="T59" fmla="*/ 39 h 53"/>
                  <a:gd name="T60" fmla="*/ 29 w 47"/>
                  <a:gd name="T61" fmla="*/ 37 h 53"/>
                  <a:gd name="T62" fmla="*/ 27 w 47"/>
                  <a:gd name="T63" fmla="*/ 37 h 53"/>
                  <a:gd name="T64" fmla="*/ 25 w 47"/>
                  <a:gd name="T65" fmla="*/ 36 h 53"/>
                  <a:gd name="T66" fmla="*/ 23 w 47"/>
                  <a:gd name="T67" fmla="*/ 36 h 53"/>
                  <a:gd name="T68" fmla="*/ 22 w 47"/>
                  <a:gd name="T69" fmla="*/ 37 h 53"/>
                  <a:gd name="T70" fmla="*/ 22 w 47"/>
                  <a:gd name="T71" fmla="*/ 39 h 53"/>
                  <a:gd name="T72" fmla="*/ 18 w 47"/>
                  <a:gd name="T73" fmla="*/ 40 h 53"/>
                  <a:gd name="T74" fmla="*/ 18 w 47"/>
                  <a:gd name="T75" fmla="*/ 43 h 53"/>
                  <a:gd name="T76" fmla="*/ 19 w 47"/>
                  <a:gd name="T77" fmla="*/ 45 h 53"/>
                  <a:gd name="T78" fmla="*/ 20 w 47"/>
                  <a:gd name="T79" fmla="*/ 48 h 53"/>
                  <a:gd name="T80" fmla="*/ 18 w 47"/>
                  <a:gd name="T81" fmla="*/ 50 h 53"/>
                  <a:gd name="T82" fmla="*/ 17 w 47"/>
                  <a:gd name="T83" fmla="*/ 52 h 53"/>
                  <a:gd name="T84" fmla="*/ 14 w 47"/>
                  <a:gd name="T85" fmla="*/ 52 h 53"/>
                  <a:gd name="T86" fmla="*/ 11 w 47"/>
                  <a:gd name="T87" fmla="*/ 51 h 53"/>
                  <a:gd name="T88" fmla="*/ 9 w 47"/>
                  <a:gd name="T89" fmla="*/ 50 h 53"/>
                  <a:gd name="T90" fmla="*/ 9 w 47"/>
                  <a:gd name="T91" fmla="*/ 47 h 53"/>
                  <a:gd name="T92" fmla="*/ 9 w 47"/>
                  <a:gd name="T93" fmla="*/ 44 h 53"/>
                  <a:gd name="T94" fmla="*/ 8 w 47"/>
                  <a:gd name="T95" fmla="*/ 40 h 53"/>
                  <a:gd name="T96" fmla="*/ 5 w 47"/>
                  <a:gd name="T97" fmla="*/ 35 h 53"/>
                  <a:gd name="T98" fmla="*/ 5 w 47"/>
                  <a:gd name="T99" fmla="*/ 32 h 53"/>
                  <a:gd name="T100" fmla="*/ 8 w 47"/>
                  <a:gd name="T101" fmla="*/ 30 h 53"/>
                  <a:gd name="T102" fmla="*/ 11 w 47"/>
                  <a:gd name="T103" fmla="*/ 27 h 53"/>
                  <a:gd name="T104" fmla="*/ 13 w 47"/>
                  <a:gd name="T105" fmla="*/ 25 h 53"/>
                  <a:gd name="T106" fmla="*/ 16 w 47"/>
                  <a:gd name="T107" fmla="*/ 26 h 53"/>
                  <a:gd name="T108" fmla="*/ 17 w 47"/>
                  <a:gd name="T109" fmla="*/ 24 h 53"/>
                  <a:gd name="T110" fmla="*/ 15 w 47"/>
                  <a:gd name="T111" fmla="*/ 18 h 53"/>
                  <a:gd name="T112" fmla="*/ 13 w 47"/>
                  <a:gd name="T113" fmla="*/ 16 h 53"/>
                  <a:gd name="T114" fmla="*/ 11 w 47"/>
                  <a:gd name="T115" fmla="*/ 14 h 53"/>
                  <a:gd name="T116" fmla="*/ 9 w 47"/>
                  <a:gd name="T117" fmla="*/ 14 h 53"/>
                  <a:gd name="T118" fmla="*/ 7 w 47"/>
                  <a:gd name="T119" fmla="*/ 13 h 53"/>
                  <a:gd name="T120" fmla="*/ 5 w 47"/>
                  <a:gd name="T12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53">
                    <a:moveTo>
                      <a:pt x="2" y="13"/>
                    </a:move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IQ-D029_2"/>
              <p:cNvSpPr>
                <a:spLocks/>
              </p:cNvSpPr>
              <p:nvPr/>
            </p:nvSpPr>
            <p:spPr bwMode="auto">
              <a:xfrm>
                <a:off x="4787583" y="1028700"/>
                <a:ext cx="396240" cy="289560"/>
              </a:xfrm>
              <a:custGeom>
                <a:avLst/>
                <a:gdLst>
                  <a:gd name="T0" fmla="*/ 14 w 52"/>
                  <a:gd name="T1" fmla="*/ 37 h 38"/>
                  <a:gd name="T2" fmla="*/ 8 w 52"/>
                  <a:gd name="T3" fmla="*/ 34 h 38"/>
                  <a:gd name="T4" fmla="*/ 6 w 52"/>
                  <a:gd name="T5" fmla="*/ 29 h 38"/>
                  <a:gd name="T6" fmla="*/ 8 w 52"/>
                  <a:gd name="T7" fmla="*/ 26 h 38"/>
                  <a:gd name="T8" fmla="*/ 8 w 52"/>
                  <a:gd name="T9" fmla="*/ 20 h 38"/>
                  <a:gd name="T10" fmla="*/ 3 w 52"/>
                  <a:gd name="T11" fmla="*/ 12 h 38"/>
                  <a:gd name="T12" fmla="*/ 1 w 52"/>
                  <a:gd name="T13" fmla="*/ 5 h 38"/>
                  <a:gd name="T14" fmla="*/ 3 w 52"/>
                  <a:gd name="T15" fmla="*/ 4 h 38"/>
                  <a:gd name="T16" fmla="*/ 5 w 52"/>
                  <a:gd name="T17" fmla="*/ 4 h 38"/>
                  <a:gd name="T18" fmla="*/ 7 w 52"/>
                  <a:gd name="T19" fmla="*/ 5 h 38"/>
                  <a:gd name="T20" fmla="*/ 10 w 52"/>
                  <a:gd name="T21" fmla="*/ 5 h 38"/>
                  <a:gd name="T22" fmla="*/ 11 w 52"/>
                  <a:gd name="T23" fmla="*/ 4 h 38"/>
                  <a:gd name="T24" fmla="*/ 13 w 52"/>
                  <a:gd name="T25" fmla="*/ 3 h 38"/>
                  <a:gd name="T26" fmla="*/ 15 w 52"/>
                  <a:gd name="T27" fmla="*/ 4 h 38"/>
                  <a:gd name="T28" fmla="*/ 17 w 52"/>
                  <a:gd name="T29" fmla="*/ 3 h 38"/>
                  <a:gd name="T30" fmla="*/ 19 w 52"/>
                  <a:gd name="T31" fmla="*/ 3 h 38"/>
                  <a:gd name="T32" fmla="*/ 22 w 52"/>
                  <a:gd name="T33" fmla="*/ 2 h 38"/>
                  <a:gd name="T34" fmla="*/ 25 w 52"/>
                  <a:gd name="T35" fmla="*/ 2 h 38"/>
                  <a:gd name="T36" fmla="*/ 27 w 52"/>
                  <a:gd name="T37" fmla="*/ 1 h 38"/>
                  <a:gd name="T38" fmla="*/ 29 w 52"/>
                  <a:gd name="T39" fmla="*/ 0 h 38"/>
                  <a:gd name="T40" fmla="*/ 30 w 52"/>
                  <a:gd name="T41" fmla="*/ 1 h 38"/>
                  <a:gd name="T42" fmla="*/ 33 w 52"/>
                  <a:gd name="T43" fmla="*/ 2 h 38"/>
                  <a:gd name="T44" fmla="*/ 33 w 52"/>
                  <a:gd name="T45" fmla="*/ 3 h 38"/>
                  <a:gd name="T46" fmla="*/ 35 w 52"/>
                  <a:gd name="T47" fmla="*/ 6 h 38"/>
                  <a:gd name="T48" fmla="*/ 37 w 52"/>
                  <a:gd name="T49" fmla="*/ 5 h 38"/>
                  <a:gd name="T50" fmla="*/ 39 w 52"/>
                  <a:gd name="T51" fmla="*/ 6 h 38"/>
                  <a:gd name="T52" fmla="*/ 41 w 52"/>
                  <a:gd name="T53" fmla="*/ 6 h 38"/>
                  <a:gd name="T54" fmla="*/ 43 w 52"/>
                  <a:gd name="T55" fmla="*/ 5 h 38"/>
                  <a:gd name="T56" fmla="*/ 46 w 52"/>
                  <a:gd name="T57" fmla="*/ 4 h 38"/>
                  <a:gd name="T58" fmla="*/ 49 w 52"/>
                  <a:gd name="T59" fmla="*/ 4 h 38"/>
                  <a:gd name="T60" fmla="*/ 51 w 52"/>
                  <a:gd name="T61" fmla="*/ 4 h 38"/>
                  <a:gd name="T62" fmla="*/ 52 w 52"/>
                  <a:gd name="T63" fmla="*/ 6 h 38"/>
                  <a:gd name="T64" fmla="*/ 51 w 52"/>
                  <a:gd name="T65" fmla="*/ 8 h 38"/>
                  <a:gd name="T66" fmla="*/ 51 w 52"/>
                  <a:gd name="T67" fmla="*/ 10 h 38"/>
                  <a:gd name="T68" fmla="*/ 48 w 52"/>
                  <a:gd name="T69" fmla="*/ 10 h 38"/>
                  <a:gd name="T70" fmla="*/ 46 w 52"/>
                  <a:gd name="T71" fmla="*/ 12 h 38"/>
                  <a:gd name="T72" fmla="*/ 43 w 52"/>
                  <a:gd name="T73" fmla="*/ 13 h 38"/>
                  <a:gd name="T74" fmla="*/ 41 w 52"/>
                  <a:gd name="T75" fmla="*/ 13 h 38"/>
                  <a:gd name="T76" fmla="*/ 37 w 52"/>
                  <a:gd name="T77" fmla="*/ 14 h 38"/>
                  <a:gd name="T78" fmla="*/ 36 w 52"/>
                  <a:gd name="T79" fmla="*/ 16 h 38"/>
                  <a:gd name="T80" fmla="*/ 33 w 52"/>
                  <a:gd name="T81" fmla="*/ 15 h 38"/>
                  <a:gd name="T82" fmla="*/ 30 w 52"/>
                  <a:gd name="T83" fmla="*/ 16 h 38"/>
                  <a:gd name="T84" fmla="*/ 27 w 52"/>
                  <a:gd name="T85" fmla="*/ 16 h 38"/>
                  <a:gd name="T86" fmla="*/ 25 w 52"/>
                  <a:gd name="T87" fmla="*/ 15 h 38"/>
                  <a:gd name="T88" fmla="*/ 24 w 52"/>
                  <a:gd name="T89" fmla="*/ 16 h 38"/>
                  <a:gd name="T90" fmla="*/ 22 w 52"/>
                  <a:gd name="T91" fmla="*/ 17 h 38"/>
                  <a:gd name="T92" fmla="*/ 22 w 52"/>
                  <a:gd name="T93" fmla="*/ 20 h 38"/>
                  <a:gd name="T94" fmla="*/ 21 w 52"/>
                  <a:gd name="T95" fmla="*/ 21 h 38"/>
                  <a:gd name="T96" fmla="*/ 23 w 52"/>
                  <a:gd name="T97" fmla="*/ 22 h 38"/>
                  <a:gd name="T98" fmla="*/ 23 w 52"/>
                  <a:gd name="T99" fmla="*/ 25 h 38"/>
                  <a:gd name="T100" fmla="*/ 22 w 52"/>
                  <a:gd name="T101" fmla="*/ 26 h 38"/>
                  <a:gd name="T102" fmla="*/ 19 w 52"/>
                  <a:gd name="T103" fmla="*/ 25 h 38"/>
                  <a:gd name="T104" fmla="*/ 19 w 52"/>
                  <a:gd name="T105" fmla="*/ 27 h 38"/>
                  <a:gd name="T106" fmla="*/ 21 w 52"/>
                  <a:gd name="T107" fmla="*/ 29 h 38"/>
                  <a:gd name="T108" fmla="*/ 23 w 52"/>
                  <a:gd name="T109" fmla="*/ 31 h 38"/>
                  <a:gd name="T110" fmla="*/ 20 w 52"/>
                  <a:gd name="T111" fmla="*/ 33 h 38"/>
                  <a:gd name="T112" fmla="*/ 21 w 52"/>
                  <a:gd name="T113" fmla="*/ 35 h 38"/>
                  <a:gd name="T114" fmla="*/ 22 w 52"/>
                  <a:gd name="T1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" h="38">
                    <a:moveTo>
                      <a:pt x="22" y="38"/>
                    </a:move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IQ-D025_2"/>
              <p:cNvSpPr>
                <a:spLocks/>
              </p:cNvSpPr>
              <p:nvPr/>
            </p:nvSpPr>
            <p:spPr bwMode="auto">
              <a:xfrm>
                <a:off x="4635183" y="1379220"/>
                <a:ext cx="220980" cy="213360"/>
              </a:xfrm>
              <a:custGeom>
                <a:avLst/>
                <a:gdLst>
                  <a:gd name="T0" fmla="*/ 6 w 29"/>
                  <a:gd name="T1" fmla="*/ 26 h 28"/>
                  <a:gd name="T2" fmla="*/ 4 w 29"/>
                  <a:gd name="T3" fmla="*/ 21 h 28"/>
                  <a:gd name="T4" fmla="*/ 2 w 29"/>
                  <a:gd name="T5" fmla="*/ 15 h 28"/>
                  <a:gd name="T6" fmla="*/ 3 w 29"/>
                  <a:gd name="T7" fmla="*/ 12 h 28"/>
                  <a:gd name="T8" fmla="*/ 6 w 29"/>
                  <a:gd name="T9" fmla="*/ 12 h 28"/>
                  <a:gd name="T10" fmla="*/ 3 w 29"/>
                  <a:gd name="T11" fmla="*/ 4 h 28"/>
                  <a:gd name="T12" fmla="*/ 6 w 29"/>
                  <a:gd name="T13" fmla="*/ 0 h 28"/>
                  <a:gd name="T14" fmla="*/ 7 w 29"/>
                  <a:gd name="T15" fmla="*/ 0 h 28"/>
                  <a:gd name="T16" fmla="*/ 8 w 29"/>
                  <a:gd name="T17" fmla="*/ 0 h 28"/>
                  <a:gd name="T18" fmla="*/ 9 w 29"/>
                  <a:gd name="T19" fmla="*/ 0 h 28"/>
                  <a:gd name="T20" fmla="*/ 10 w 29"/>
                  <a:gd name="T21" fmla="*/ 0 h 28"/>
                  <a:gd name="T22" fmla="*/ 11 w 29"/>
                  <a:gd name="T23" fmla="*/ 1 h 28"/>
                  <a:gd name="T24" fmla="*/ 12 w 29"/>
                  <a:gd name="T25" fmla="*/ 0 h 28"/>
                  <a:gd name="T26" fmla="*/ 12 w 29"/>
                  <a:gd name="T27" fmla="*/ 1 h 28"/>
                  <a:gd name="T28" fmla="*/ 13 w 29"/>
                  <a:gd name="T29" fmla="*/ 1 h 28"/>
                  <a:gd name="T30" fmla="*/ 14 w 29"/>
                  <a:gd name="T31" fmla="*/ 1 h 28"/>
                  <a:gd name="T32" fmla="*/ 15 w 29"/>
                  <a:gd name="T33" fmla="*/ 1 h 28"/>
                  <a:gd name="T34" fmla="*/ 15 w 29"/>
                  <a:gd name="T35" fmla="*/ 1 h 28"/>
                  <a:gd name="T36" fmla="*/ 16 w 29"/>
                  <a:gd name="T37" fmla="*/ 1 h 28"/>
                  <a:gd name="T38" fmla="*/ 17 w 29"/>
                  <a:gd name="T39" fmla="*/ 1 h 28"/>
                  <a:gd name="T40" fmla="*/ 18 w 29"/>
                  <a:gd name="T41" fmla="*/ 1 h 28"/>
                  <a:gd name="T42" fmla="*/ 19 w 29"/>
                  <a:gd name="T43" fmla="*/ 1 h 28"/>
                  <a:gd name="T44" fmla="*/ 19 w 29"/>
                  <a:gd name="T45" fmla="*/ 2 h 28"/>
                  <a:gd name="T46" fmla="*/ 20 w 29"/>
                  <a:gd name="T47" fmla="*/ 2 h 28"/>
                  <a:gd name="T48" fmla="*/ 21 w 29"/>
                  <a:gd name="T49" fmla="*/ 2 h 28"/>
                  <a:gd name="T50" fmla="*/ 21 w 29"/>
                  <a:gd name="T51" fmla="*/ 2 h 28"/>
                  <a:gd name="T52" fmla="*/ 22 w 29"/>
                  <a:gd name="T53" fmla="*/ 2 h 28"/>
                  <a:gd name="T54" fmla="*/ 23 w 29"/>
                  <a:gd name="T55" fmla="*/ 2 h 28"/>
                  <a:gd name="T56" fmla="*/ 23 w 29"/>
                  <a:gd name="T57" fmla="*/ 3 h 28"/>
                  <a:gd name="T58" fmla="*/ 23 w 29"/>
                  <a:gd name="T59" fmla="*/ 2 h 28"/>
                  <a:gd name="T60" fmla="*/ 25 w 29"/>
                  <a:gd name="T61" fmla="*/ 3 h 28"/>
                  <a:gd name="T62" fmla="*/ 25 w 29"/>
                  <a:gd name="T63" fmla="*/ 4 h 28"/>
                  <a:gd name="T64" fmla="*/ 25 w 29"/>
                  <a:gd name="T65" fmla="*/ 4 h 28"/>
                  <a:gd name="T66" fmla="*/ 26 w 29"/>
                  <a:gd name="T67" fmla="*/ 6 h 28"/>
                  <a:gd name="T68" fmla="*/ 29 w 29"/>
                  <a:gd name="T69" fmla="*/ 10 h 28"/>
                  <a:gd name="T70" fmla="*/ 29 w 29"/>
                  <a:gd name="T71" fmla="*/ 12 h 28"/>
                  <a:gd name="T72" fmla="*/ 28 w 29"/>
                  <a:gd name="T73" fmla="*/ 13 h 28"/>
                  <a:gd name="T74" fmla="*/ 27 w 29"/>
                  <a:gd name="T75" fmla="*/ 14 h 28"/>
                  <a:gd name="T76" fmla="*/ 25 w 29"/>
                  <a:gd name="T77" fmla="*/ 13 h 28"/>
                  <a:gd name="T78" fmla="*/ 23 w 29"/>
                  <a:gd name="T79" fmla="*/ 14 h 28"/>
                  <a:gd name="T80" fmla="*/ 23 w 29"/>
                  <a:gd name="T81" fmla="*/ 16 h 28"/>
                  <a:gd name="T82" fmla="*/ 19 w 29"/>
                  <a:gd name="T83" fmla="*/ 19 h 28"/>
                  <a:gd name="T84" fmla="*/ 17 w 29"/>
                  <a:gd name="T85" fmla="*/ 20 h 28"/>
                  <a:gd name="T86" fmla="*/ 15 w 29"/>
                  <a:gd name="T87" fmla="*/ 21 h 28"/>
                  <a:gd name="T88" fmla="*/ 15 w 29"/>
                  <a:gd name="T89" fmla="*/ 22 h 28"/>
                  <a:gd name="T90" fmla="*/ 13 w 29"/>
                  <a:gd name="T91" fmla="*/ 23 h 28"/>
                  <a:gd name="T92" fmla="*/ 14 w 29"/>
                  <a:gd name="T93" fmla="*/ 24 h 28"/>
                  <a:gd name="T94" fmla="*/ 13 w 29"/>
                  <a:gd name="T95" fmla="*/ 25 h 28"/>
                  <a:gd name="T96" fmla="*/ 13 w 29"/>
                  <a:gd name="T97" fmla="*/ 25 h 28"/>
                  <a:gd name="T98" fmla="*/ 12 w 29"/>
                  <a:gd name="T99" fmla="*/ 26 h 28"/>
                  <a:gd name="T100" fmla="*/ 11 w 29"/>
                  <a:gd name="T101" fmla="*/ 26 h 28"/>
                  <a:gd name="T102" fmla="*/ 11 w 29"/>
                  <a:gd name="T103" fmla="*/ 28 h 28"/>
                  <a:gd name="T104" fmla="*/ 10 w 29"/>
                  <a:gd name="T105" fmla="*/ 28 h 28"/>
                  <a:gd name="T106" fmla="*/ 9 w 29"/>
                  <a:gd name="T107" fmla="*/ 28 h 28"/>
                  <a:gd name="T108" fmla="*/ 9 w 29"/>
                  <a:gd name="T109" fmla="*/ 28 h 28"/>
                  <a:gd name="T110" fmla="*/ 9 w 29"/>
                  <a:gd name="T1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" h="28">
                    <a:moveTo>
                      <a:pt x="8" y="28"/>
                    </a:moveTo>
                    <a:lnTo>
                      <a:pt x="8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IQ-D038_2"/>
              <p:cNvSpPr>
                <a:spLocks/>
              </p:cNvSpPr>
              <p:nvPr/>
            </p:nvSpPr>
            <p:spPr bwMode="auto">
              <a:xfrm>
                <a:off x="3484563" y="2689860"/>
                <a:ext cx="243840" cy="182880"/>
              </a:xfrm>
              <a:custGeom>
                <a:avLst/>
                <a:gdLst>
                  <a:gd name="T0" fmla="*/ 27 w 32"/>
                  <a:gd name="T1" fmla="*/ 0 h 24"/>
                  <a:gd name="T2" fmla="*/ 30 w 32"/>
                  <a:gd name="T3" fmla="*/ 0 h 24"/>
                  <a:gd name="T4" fmla="*/ 30 w 32"/>
                  <a:gd name="T5" fmla="*/ 5 h 24"/>
                  <a:gd name="T6" fmla="*/ 32 w 32"/>
                  <a:gd name="T7" fmla="*/ 7 h 24"/>
                  <a:gd name="T8" fmla="*/ 32 w 32"/>
                  <a:gd name="T9" fmla="*/ 9 h 24"/>
                  <a:gd name="T10" fmla="*/ 32 w 32"/>
                  <a:gd name="T11" fmla="*/ 10 h 24"/>
                  <a:gd name="T12" fmla="*/ 30 w 32"/>
                  <a:gd name="T13" fmla="*/ 11 h 24"/>
                  <a:gd name="T14" fmla="*/ 30 w 32"/>
                  <a:gd name="T15" fmla="*/ 13 h 24"/>
                  <a:gd name="T16" fmla="*/ 28 w 32"/>
                  <a:gd name="T17" fmla="*/ 13 h 24"/>
                  <a:gd name="T18" fmla="*/ 26 w 32"/>
                  <a:gd name="T19" fmla="*/ 13 h 24"/>
                  <a:gd name="T20" fmla="*/ 26 w 32"/>
                  <a:gd name="T21" fmla="*/ 14 h 24"/>
                  <a:gd name="T22" fmla="*/ 26 w 32"/>
                  <a:gd name="T23" fmla="*/ 14 h 24"/>
                  <a:gd name="T24" fmla="*/ 27 w 32"/>
                  <a:gd name="T25" fmla="*/ 15 h 24"/>
                  <a:gd name="T26" fmla="*/ 25 w 32"/>
                  <a:gd name="T27" fmla="*/ 15 h 24"/>
                  <a:gd name="T28" fmla="*/ 22 w 32"/>
                  <a:gd name="T29" fmla="*/ 15 h 24"/>
                  <a:gd name="T30" fmla="*/ 19 w 32"/>
                  <a:gd name="T31" fmla="*/ 14 h 24"/>
                  <a:gd name="T32" fmla="*/ 16 w 32"/>
                  <a:gd name="T33" fmla="*/ 16 h 24"/>
                  <a:gd name="T34" fmla="*/ 16 w 32"/>
                  <a:gd name="T35" fmla="*/ 20 h 24"/>
                  <a:gd name="T36" fmla="*/ 14 w 32"/>
                  <a:gd name="T37" fmla="*/ 23 h 24"/>
                  <a:gd name="T38" fmla="*/ 12 w 32"/>
                  <a:gd name="T39" fmla="*/ 24 h 24"/>
                  <a:gd name="T40" fmla="*/ 9 w 32"/>
                  <a:gd name="T41" fmla="*/ 23 h 24"/>
                  <a:gd name="T42" fmla="*/ 8 w 32"/>
                  <a:gd name="T43" fmla="*/ 21 h 24"/>
                  <a:gd name="T44" fmla="*/ 7 w 32"/>
                  <a:gd name="T45" fmla="*/ 19 h 24"/>
                  <a:gd name="T46" fmla="*/ 4 w 32"/>
                  <a:gd name="T47" fmla="*/ 19 h 24"/>
                  <a:gd name="T48" fmla="*/ 3 w 32"/>
                  <a:gd name="T49" fmla="*/ 20 h 24"/>
                  <a:gd name="T50" fmla="*/ 4 w 32"/>
                  <a:gd name="T51" fmla="*/ 20 h 24"/>
                  <a:gd name="T52" fmla="*/ 4 w 32"/>
                  <a:gd name="T53" fmla="*/ 22 h 24"/>
                  <a:gd name="T54" fmla="*/ 2 w 32"/>
                  <a:gd name="T55" fmla="*/ 22 h 24"/>
                  <a:gd name="T56" fmla="*/ 0 w 32"/>
                  <a:gd name="T57" fmla="*/ 20 h 24"/>
                  <a:gd name="T58" fmla="*/ 0 w 32"/>
                  <a:gd name="T59" fmla="*/ 18 h 24"/>
                  <a:gd name="T60" fmla="*/ 0 w 32"/>
                  <a:gd name="T61" fmla="*/ 16 h 24"/>
                  <a:gd name="T62" fmla="*/ 2 w 32"/>
                  <a:gd name="T63" fmla="*/ 14 h 24"/>
                  <a:gd name="T64" fmla="*/ 5 w 32"/>
                  <a:gd name="T65" fmla="*/ 16 h 24"/>
                  <a:gd name="T66" fmla="*/ 8 w 32"/>
                  <a:gd name="T67" fmla="*/ 17 h 24"/>
                  <a:gd name="T68" fmla="*/ 11 w 32"/>
                  <a:gd name="T69" fmla="*/ 18 h 24"/>
                  <a:gd name="T70" fmla="*/ 11 w 32"/>
                  <a:gd name="T71" fmla="*/ 17 h 24"/>
                  <a:gd name="T72" fmla="*/ 11 w 32"/>
                  <a:gd name="T73" fmla="*/ 16 h 24"/>
                  <a:gd name="T74" fmla="*/ 8 w 32"/>
                  <a:gd name="T75" fmla="*/ 14 h 24"/>
                  <a:gd name="T76" fmla="*/ 2 w 32"/>
                  <a:gd name="T77" fmla="*/ 10 h 24"/>
                  <a:gd name="T78" fmla="*/ 2 w 32"/>
                  <a:gd name="T79" fmla="*/ 8 h 24"/>
                  <a:gd name="T80" fmla="*/ 2 w 32"/>
                  <a:gd name="T81" fmla="*/ 6 h 24"/>
                  <a:gd name="T82" fmla="*/ 8 w 32"/>
                  <a:gd name="T83" fmla="*/ 6 h 24"/>
                  <a:gd name="T84" fmla="*/ 12 w 32"/>
                  <a:gd name="T85" fmla="*/ 7 h 24"/>
                  <a:gd name="T86" fmla="*/ 16 w 32"/>
                  <a:gd name="T87" fmla="*/ 3 h 24"/>
                  <a:gd name="T88" fmla="*/ 18 w 32"/>
                  <a:gd name="T89" fmla="*/ 0 h 24"/>
                  <a:gd name="T90" fmla="*/ 22 w 32"/>
                  <a:gd name="T91" fmla="*/ 2 h 24"/>
                  <a:gd name="T92" fmla="*/ 23 w 32"/>
                  <a:gd name="T93" fmla="*/ 2 h 24"/>
                  <a:gd name="T94" fmla="*/ 22 w 32"/>
                  <a:gd name="T9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24">
                    <a:moveTo>
                      <a:pt x="22" y="0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IQ-D040_2"/>
              <p:cNvSpPr>
                <a:spLocks/>
              </p:cNvSpPr>
              <p:nvPr/>
            </p:nvSpPr>
            <p:spPr bwMode="auto">
              <a:xfrm>
                <a:off x="3636963" y="2567940"/>
                <a:ext cx="213360" cy="198120"/>
              </a:xfrm>
              <a:custGeom>
                <a:avLst/>
                <a:gdLst>
                  <a:gd name="T0" fmla="*/ 0 w 28"/>
                  <a:gd name="T1" fmla="*/ 13 h 26"/>
                  <a:gd name="T2" fmla="*/ 1 w 28"/>
                  <a:gd name="T3" fmla="*/ 12 h 26"/>
                  <a:gd name="T4" fmla="*/ 5 w 28"/>
                  <a:gd name="T5" fmla="*/ 12 h 26"/>
                  <a:gd name="T6" fmla="*/ 8 w 28"/>
                  <a:gd name="T7" fmla="*/ 11 h 26"/>
                  <a:gd name="T8" fmla="*/ 8 w 28"/>
                  <a:gd name="T9" fmla="*/ 7 h 26"/>
                  <a:gd name="T10" fmla="*/ 6 w 28"/>
                  <a:gd name="T11" fmla="*/ 4 h 26"/>
                  <a:gd name="T12" fmla="*/ 14 w 28"/>
                  <a:gd name="T13" fmla="*/ 0 h 26"/>
                  <a:gd name="T14" fmla="*/ 14 w 28"/>
                  <a:gd name="T15" fmla="*/ 2 h 26"/>
                  <a:gd name="T16" fmla="*/ 23 w 28"/>
                  <a:gd name="T17" fmla="*/ 4 h 26"/>
                  <a:gd name="T18" fmla="*/ 24 w 28"/>
                  <a:gd name="T19" fmla="*/ 5 h 26"/>
                  <a:gd name="T20" fmla="*/ 25 w 28"/>
                  <a:gd name="T21" fmla="*/ 6 h 26"/>
                  <a:gd name="T22" fmla="*/ 23 w 28"/>
                  <a:gd name="T23" fmla="*/ 6 h 26"/>
                  <a:gd name="T24" fmla="*/ 21 w 28"/>
                  <a:gd name="T25" fmla="*/ 6 h 26"/>
                  <a:gd name="T26" fmla="*/ 21 w 28"/>
                  <a:gd name="T27" fmla="*/ 6 h 26"/>
                  <a:gd name="T28" fmla="*/ 22 w 28"/>
                  <a:gd name="T29" fmla="*/ 9 h 26"/>
                  <a:gd name="T30" fmla="*/ 21 w 28"/>
                  <a:gd name="T31" fmla="*/ 11 h 26"/>
                  <a:gd name="T32" fmla="*/ 20 w 28"/>
                  <a:gd name="T33" fmla="*/ 12 h 26"/>
                  <a:gd name="T34" fmla="*/ 21 w 28"/>
                  <a:gd name="T35" fmla="*/ 12 h 26"/>
                  <a:gd name="T36" fmla="*/ 23 w 28"/>
                  <a:gd name="T37" fmla="*/ 13 h 26"/>
                  <a:gd name="T38" fmla="*/ 24 w 28"/>
                  <a:gd name="T39" fmla="*/ 14 h 26"/>
                  <a:gd name="T40" fmla="*/ 25 w 28"/>
                  <a:gd name="T41" fmla="*/ 16 h 26"/>
                  <a:gd name="T42" fmla="*/ 24 w 28"/>
                  <a:gd name="T43" fmla="*/ 18 h 26"/>
                  <a:gd name="T44" fmla="*/ 23 w 28"/>
                  <a:gd name="T45" fmla="*/ 19 h 26"/>
                  <a:gd name="T46" fmla="*/ 24 w 28"/>
                  <a:gd name="T47" fmla="*/ 19 h 26"/>
                  <a:gd name="T48" fmla="*/ 26 w 28"/>
                  <a:gd name="T49" fmla="*/ 19 h 26"/>
                  <a:gd name="T50" fmla="*/ 26 w 28"/>
                  <a:gd name="T51" fmla="*/ 20 h 26"/>
                  <a:gd name="T52" fmla="*/ 26 w 28"/>
                  <a:gd name="T53" fmla="*/ 20 h 26"/>
                  <a:gd name="T54" fmla="*/ 25 w 28"/>
                  <a:gd name="T55" fmla="*/ 21 h 26"/>
                  <a:gd name="T56" fmla="*/ 25 w 28"/>
                  <a:gd name="T57" fmla="*/ 22 h 26"/>
                  <a:gd name="T58" fmla="*/ 26 w 28"/>
                  <a:gd name="T59" fmla="*/ 22 h 26"/>
                  <a:gd name="T60" fmla="*/ 27 w 28"/>
                  <a:gd name="T61" fmla="*/ 22 h 26"/>
                  <a:gd name="T62" fmla="*/ 27 w 28"/>
                  <a:gd name="T63" fmla="*/ 22 h 26"/>
                  <a:gd name="T64" fmla="*/ 27 w 28"/>
                  <a:gd name="T65" fmla="*/ 23 h 26"/>
                  <a:gd name="T66" fmla="*/ 27 w 28"/>
                  <a:gd name="T67" fmla="*/ 23 h 26"/>
                  <a:gd name="T68" fmla="*/ 28 w 28"/>
                  <a:gd name="T69" fmla="*/ 23 h 26"/>
                  <a:gd name="T70" fmla="*/ 28 w 28"/>
                  <a:gd name="T71" fmla="*/ 24 h 26"/>
                  <a:gd name="T72" fmla="*/ 28 w 28"/>
                  <a:gd name="T73" fmla="*/ 25 h 26"/>
                  <a:gd name="T74" fmla="*/ 26 w 28"/>
                  <a:gd name="T75" fmla="*/ 26 h 26"/>
                  <a:gd name="T76" fmla="*/ 26 w 28"/>
                  <a:gd name="T77" fmla="*/ 25 h 26"/>
                  <a:gd name="T78" fmla="*/ 26 w 28"/>
                  <a:gd name="T79" fmla="*/ 25 h 26"/>
                  <a:gd name="T80" fmla="*/ 26 w 28"/>
                  <a:gd name="T81" fmla="*/ 25 h 26"/>
                  <a:gd name="T82" fmla="*/ 26 w 28"/>
                  <a:gd name="T83" fmla="*/ 25 h 26"/>
                  <a:gd name="T84" fmla="*/ 26 w 28"/>
                  <a:gd name="T85" fmla="*/ 24 h 26"/>
                  <a:gd name="T86" fmla="*/ 25 w 28"/>
                  <a:gd name="T87" fmla="*/ 24 h 26"/>
                  <a:gd name="T88" fmla="*/ 24 w 28"/>
                  <a:gd name="T89" fmla="*/ 23 h 26"/>
                  <a:gd name="T90" fmla="*/ 24 w 28"/>
                  <a:gd name="T91" fmla="*/ 23 h 26"/>
                  <a:gd name="T92" fmla="*/ 23 w 28"/>
                  <a:gd name="T93" fmla="*/ 23 h 26"/>
                  <a:gd name="T94" fmla="*/ 21 w 28"/>
                  <a:gd name="T95" fmla="*/ 24 h 26"/>
                  <a:gd name="T96" fmla="*/ 20 w 28"/>
                  <a:gd name="T97" fmla="*/ 23 h 26"/>
                  <a:gd name="T98" fmla="*/ 20 w 28"/>
                  <a:gd name="T99" fmla="*/ 22 h 26"/>
                  <a:gd name="T100" fmla="*/ 18 w 28"/>
                  <a:gd name="T101" fmla="*/ 22 h 26"/>
                  <a:gd name="T102" fmla="*/ 16 w 28"/>
                  <a:gd name="T103" fmla="*/ 21 h 26"/>
                  <a:gd name="T104" fmla="*/ 16 w 28"/>
                  <a:gd name="T105" fmla="*/ 21 h 26"/>
                  <a:gd name="T106" fmla="*/ 12 w 28"/>
                  <a:gd name="T107" fmla="*/ 21 h 26"/>
                  <a:gd name="T108" fmla="*/ 10 w 28"/>
                  <a:gd name="T109" fmla="*/ 18 h 26"/>
                  <a:gd name="T110" fmla="*/ 9 w 28"/>
                  <a:gd name="T111" fmla="*/ 16 h 26"/>
                  <a:gd name="T112" fmla="*/ 6 w 28"/>
                  <a:gd name="T113" fmla="*/ 16 h 26"/>
                  <a:gd name="T114" fmla="*/ 1 w 28"/>
                  <a:gd name="T115" fmla="*/ 15 h 26"/>
                  <a:gd name="T116" fmla="*/ 0 w 28"/>
                  <a:gd name="T1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" h="26">
                    <a:moveTo>
                      <a:pt x="0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IQ-D039_2"/>
              <p:cNvSpPr>
                <a:spLocks/>
              </p:cNvSpPr>
              <p:nvPr/>
            </p:nvSpPr>
            <p:spPr bwMode="auto">
              <a:xfrm>
                <a:off x="3789363" y="2552700"/>
                <a:ext cx="129540" cy="182880"/>
              </a:xfrm>
              <a:custGeom>
                <a:avLst/>
                <a:gdLst>
                  <a:gd name="T0" fmla="*/ 0 w 17"/>
                  <a:gd name="T1" fmla="*/ 13 h 24"/>
                  <a:gd name="T2" fmla="*/ 2 w 17"/>
                  <a:gd name="T3" fmla="*/ 11 h 24"/>
                  <a:gd name="T4" fmla="*/ 1 w 17"/>
                  <a:gd name="T5" fmla="*/ 9 h 24"/>
                  <a:gd name="T6" fmla="*/ 1 w 17"/>
                  <a:gd name="T7" fmla="*/ 8 h 24"/>
                  <a:gd name="T8" fmla="*/ 2 w 17"/>
                  <a:gd name="T9" fmla="*/ 7 h 24"/>
                  <a:gd name="T10" fmla="*/ 4 w 17"/>
                  <a:gd name="T11" fmla="*/ 8 h 24"/>
                  <a:gd name="T12" fmla="*/ 5 w 17"/>
                  <a:gd name="T13" fmla="*/ 8 h 24"/>
                  <a:gd name="T14" fmla="*/ 3 w 17"/>
                  <a:gd name="T15" fmla="*/ 6 h 24"/>
                  <a:gd name="T16" fmla="*/ 2 w 17"/>
                  <a:gd name="T17" fmla="*/ 4 h 24"/>
                  <a:gd name="T18" fmla="*/ 3 w 17"/>
                  <a:gd name="T19" fmla="*/ 4 h 24"/>
                  <a:gd name="T20" fmla="*/ 4 w 17"/>
                  <a:gd name="T21" fmla="*/ 2 h 24"/>
                  <a:gd name="T22" fmla="*/ 5 w 17"/>
                  <a:gd name="T23" fmla="*/ 0 h 24"/>
                  <a:gd name="T24" fmla="*/ 6 w 17"/>
                  <a:gd name="T25" fmla="*/ 0 h 24"/>
                  <a:gd name="T26" fmla="*/ 7 w 17"/>
                  <a:gd name="T27" fmla="*/ 0 h 24"/>
                  <a:gd name="T28" fmla="*/ 8 w 17"/>
                  <a:gd name="T29" fmla="*/ 3 h 24"/>
                  <a:gd name="T30" fmla="*/ 11 w 17"/>
                  <a:gd name="T31" fmla="*/ 6 h 24"/>
                  <a:gd name="T32" fmla="*/ 17 w 17"/>
                  <a:gd name="T33" fmla="*/ 5 h 24"/>
                  <a:gd name="T34" fmla="*/ 14 w 17"/>
                  <a:gd name="T35" fmla="*/ 8 h 24"/>
                  <a:gd name="T36" fmla="*/ 14 w 17"/>
                  <a:gd name="T37" fmla="*/ 8 h 24"/>
                  <a:gd name="T38" fmla="*/ 10 w 17"/>
                  <a:gd name="T39" fmla="*/ 9 h 24"/>
                  <a:gd name="T40" fmla="*/ 8 w 17"/>
                  <a:gd name="T41" fmla="*/ 10 h 24"/>
                  <a:gd name="T42" fmla="*/ 8 w 17"/>
                  <a:gd name="T43" fmla="*/ 14 h 24"/>
                  <a:gd name="T44" fmla="*/ 15 w 17"/>
                  <a:gd name="T45" fmla="*/ 18 h 24"/>
                  <a:gd name="T46" fmla="*/ 13 w 17"/>
                  <a:gd name="T47" fmla="*/ 19 h 24"/>
                  <a:gd name="T48" fmla="*/ 10 w 17"/>
                  <a:gd name="T49" fmla="*/ 23 h 24"/>
                  <a:gd name="T50" fmla="*/ 9 w 17"/>
                  <a:gd name="T51" fmla="*/ 24 h 24"/>
                  <a:gd name="T52" fmla="*/ 8 w 17"/>
                  <a:gd name="T53" fmla="*/ 24 h 24"/>
                  <a:gd name="T54" fmla="*/ 7 w 17"/>
                  <a:gd name="T55" fmla="*/ 24 h 24"/>
                  <a:gd name="T56" fmla="*/ 7 w 17"/>
                  <a:gd name="T57" fmla="*/ 24 h 24"/>
                  <a:gd name="T58" fmla="*/ 6 w 17"/>
                  <a:gd name="T59" fmla="*/ 24 h 24"/>
                  <a:gd name="T60" fmla="*/ 5 w 17"/>
                  <a:gd name="T61" fmla="*/ 24 h 24"/>
                  <a:gd name="T62" fmla="*/ 5 w 17"/>
                  <a:gd name="T63" fmla="*/ 23 h 24"/>
                  <a:gd name="T64" fmla="*/ 6 w 17"/>
                  <a:gd name="T65" fmla="*/ 22 h 24"/>
                  <a:gd name="T66" fmla="*/ 6 w 17"/>
                  <a:gd name="T67" fmla="*/ 22 h 24"/>
                  <a:gd name="T68" fmla="*/ 6 w 17"/>
                  <a:gd name="T69" fmla="*/ 21 h 24"/>
                  <a:gd name="T70" fmla="*/ 4 w 17"/>
                  <a:gd name="T71" fmla="*/ 21 h 24"/>
                  <a:gd name="T72" fmla="*/ 3 w 17"/>
                  <a:gd name="T73" fmla="*/ 21 h 24"/>
                  <a:gd name="T74" fmla="*/ 4 w 17"/>
                  <a:gd name="T75" fmla="*/ 20 h 24"/>
                  <a:gd name="T76" fmla="*/ 5 w 17"/>
                  <a:gd name="T77" fmla="*/ 18 h 24"/>
                  <a:gd name="T78" fmla="*/ 4 w 17"/>
                  <a:gd name="T79" fmla="*/ 16 h 24"/>
                  <a:gd name="T80" fmla="*/ 3 w 17"/>
                  <a:gd name="T81" fmla="*/ 15 h 24"/>
                  <a:gd name="T82" fmla="*/ 1 w 17"/>
                  <a:gd name="T8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" h="24">
                    <a:moveTo>
                      <a:pt x="0" y="14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2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IQ-D047_2"/>
              <p:cNvSpPr>
                <a:spLocks/>
              </p:cNvSpPr>
              <p:nvPr/>
            </p:nvSpPr>
            <p:spPr bwMode="auto">
              <a:xfrm>
                <a:off x="3865563" y="2674620"/>
                <a:ext cx="68580" cy="53340"/>
              </a:xfrm>
              <a:custGeom>
                <a:avLst/>
                <a:gdLst>
                  <a:gd name="T0" fmla="*/ 0 w 9"/>
                  <a:gd name="T1" fmla="*/ 6 h 7"/>
                  <a:gd name="T2" fmla="*/ 2 w 9"/>
                  <a:gd name="T3" fmla="*/ 5 h 7"/>
                  <a:gd name="T4" fmla="*/ 3 w 9"/>
                  <a:gd name="T5" fmla="*/ 3 h 7"/>
                  <a:gd name="T6" fmla="*/ 5 w 9"/>
                  <a:gd name="T7" fmla="*/ 2 h 7"/>
                  <a:gd name="T8" fmla="*/ 5 w 9"/>
                  <a:gd name="T9" fmla="*/ 2 h 7"/>
                  <a:gd name="T10" fmla="*/ 8 w 9"/>
                  <a:gd name="T11" fmla="*/ 0 h 7"/>
                  <a:gd name="T12" fmla="*/ 9 w 9"/>
                  <a:gd name="T13" fmla="*/ 1 h 7"/>
                  <a:gd name="T14" fmla="*/ 6 w 9"/>
                  <a:gd name="T15" fmla="*/ 4 h 7"/>
                  <a:gd name="T16" fmla="*/ 5 w 9"/>
                  <a:gd name="T17" fmla="*/ 4 h 7"/>
                  <a:gd name="T18" fmla="*/ 4 w 9"/>
                  <a:gd name="T19" fmla="*/ 5 h 7"/>
                  <a:gd name="T20" fmla="*/ 3 w 9"/>
                  <a:gd name="T21" fmla="*/ 7 h 7"/>
                  <a:gd name="T22" fmla="*/ 2 w 9"/>
                  <a:gd name="T23" fmla="*/ 7 h 7"/>
                  <a:gd name="T24" fmla="*/ 0 w 9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0" y="6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IQ-D046_2"/>
              <p:cNvSpPr>
                <a:spLocks/>
              </p:cNvSpPr>
              <p:nvPr/>
            </p:nvSpPr>
            <p:spPr bwMode="auto">
              <a:xfrm>
                <a:off x="3880803" y="2682240"/>
                <a:ext cx="83820" cy="53340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2 w 11"/>
                  <a:gd name="T5" fmla="*/ 4 h 7"/>
                  <a:gd name="T6" fmla="*/ 3 w 11"/>
                  <a:gd name="T7" fmla="*/ 3 h 7"/>
                  <a:gd name="T8" fmla="*/ 4 w 11"/>
                  <a:gd name="T9" fmla="*/ 3 h 7"/>
                  <a:gd name="T10" fmla="*/ 7 w 11"/>
                  <a:gd name="T11" fmla="*/ 0 h 7"/>
                  <a:gd name="T12" fmla="*/ 8 w 11"/>
                  <a:gd name="T13" fmla="*/ 1 h 7"/>
                  <a:gd name="T14" fmla="*/ 9 w 11"/>
                  <a:gd name="T15" fmla="*/ 0 h 7"/>
                  <a:gd name="T16" fmla="*/ 10 w 11"/>
                  <a:gd name="T17" fmla="*/ 0 h 7"/>
                  <a:gd name="T18" fmla="*/ 10 w 11"/>
                  <a:gd name="T19" fmla="*/ 0 h 7"/>
                  <a:gd name="T20" fmla="*/ 10 w 11"/>
                  <a:gd name="T21" fmla="*/ 0 h 7"/>
                  <a:gd name="T22" fmla="*/ 11 w 11"/>
                  <a:gd name="T23" fmla="*/ 0 h 7"/>
                  <a:gd name="T24" fmla="*/ 11 w 11"/>
                  <a:gd name="T25" fmla="*/ 0 h 7"/>
                  <a:gd name="T26" fmla="*/ 9 w 11"/>
                  <a:gd name="T27" fmla="*/ 1 h 7"/>
                  <a:gd name="T28" fmla="*/ 8 w 11"/>
                  <a:gd name="T29" fmla="*/ 3 h 7"/>
                  <a:gd name="T30" fmla="*/ 6 w 11"/>
                  <a:gd name="T31" fmla="*/ 4 h 7"/>
                  <a:gd name="T32" fmla="*/ 6 w 11"/>
                  <a:gd name="T33" fmla="*/ 4 h 7"/>
                  <a:gd name="T34" fmla="*/ 5 w 11"/>
                  <a:gd name="T35" fmla="*/ 5 h 7"/>
                  <a:gd name="T36" fmla="*/ 4 w 11"/>
                  <a:gd name="T37" fmla="*/ 5 h 7"/>
                  <a:gd name="T38" fmla="*/ 4 w 11"/>
                  <a:gd name="T39" fmla="*/ 5 h 7"/>
                  <a:gd name="T40" fmla="*/ 4 w 11"/>
                  <a:gd name="T41" fmla="*/ 5 h 7"/>
                  <a:gd name="T42" fmla="*/ 4 w 11"/>
                  <a:gd name="T43" fmla="*/ 6 h 7"/>
                  <a:gd name="T44" fmla="*/ 3 w 11"/>
                  <a:gd name="T45" fmla="*/ 7 h 7"/>
                  <a:gd name="T46" fmla="*/ 3 w 11"/>
                  <a:gd name="T47" fmla="*/ 7 h 7"/>
                  <a:gd name="T48" fmla="*/ 3 w 11"/>
                  <a:gd name="T49" fmla="*/ 7 h 7"/>
                  <a:gd name="T50" fmla="*/ 2 w 11"/>
                  <a:gd name="T51" fmla="*/ 7 h 7"/>
                  <a:gd name="T52" fmla="*/ 2 w 11"/>
                  <a:gd name="T53" fmla="*/ 7 h 7"/>
                  <a:gd name="T54" fmla="*/ 2 w 11"/>
                  <a:gd name="T55" fmla="*/ 7 h 7"/>
                  <a:gd name="T56" fmla="*/ 0 w 11"/>
                  <a:gd name="T5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IQ-D041_2"/>
              <p:cNvSpPr>
                <a:spLocks/>
              </p:cNvSpPr>
              <p:nvPr/>
            </p:nvSpPr>
            <p:spPr bwMode="auto">
              <a:xfrm>
                <a:off x="3713163" y="2727960"/>
                <a:ext cx="220980" cy="129540"/>
              </a:xfrm>
              <a:custGeom>
                <a:avLst/>
                <a:gdLst>
                  <a:gd name="T0" fmla="*/ 1 w 29"/>
                  <a:gd name="T1" fmla="*/ 5 h 17"/>
                  <a:gd name="T2" fmla="*/ 2 w 29"/>
                  <a:gd name="T3" fmla="*/ 4 h 17"/>
                  <a:gd name="T4" fmla="*/ 2 w 29"/>
                  <a:gd name="T5" fmla="*/ 4 h 17"/>
                  <a:gd name="T6" fmla="*/ 2 w 29"/>
                  <a:gd name="T7" fmla="*/ 2 h 17"/>
                  <a:gd name="T8" fmla="*/ 4 w 29"/>
                  <a:gd name="T9" fmla="*/ 0 h 17"/>
                  <a:gd name="T10" fmla="*/ 6 w 29"/>
                  <a:gd name="T11" fmla="*/ 0 h 17"/>
                  <a:gd name="T12" fmla="*/ 7 w 29"/>
                  <a:gd name="T13" fmla="*/ 0 h 17"/>
                  <a:gd name="T14" fmla="*/ 9 w 29"/>
                  <a:gd name="T15" fmla="*/ 1 h 17"/>
                  <a:gd name="T16" fmla="*/ 10 w 29"/>
                  <a:gd name="T17" fmla="*/ 2 h 17"/>
                  <a:gd name="T18" fmla="*/ 10 w 29"/>
                  <a:gd name="T19" fmla="*/ 2 h 17"/>
                  <a:gd name="T20" fmla="*/ 11 w 29"/>
                  <a:gd name="T21" fmla="*/ 3 h 17"/>
                  <a:gd name="T22" fmla="*/ 14 w 29"/>
                  <a:gd name="T23" fmla="*/ 2 h 17"/>
                  <a:gd name="T24" fmla="*/ 14 w 29"/>
                  <a:gd name="T25" fmla="*/ 2 h 17"/>
                  <a:gd name="T26" fmla="*/ 14 w 29"/>
                  <a:gd name="T27" fmla="*/ 3 h 17"/>
                  <a:gd name="T28" fmla="*/ 15 w 29"/>
                  <a:gd name="T29" fmla="*/ 3 h 17"/>
                  <a:gd name="T30" fmla="*/ 16 w 29"/>
                  <a:gd name="T31" fmla="*/ 3 h 17"/>
                  <a:gd name="T32" fmla="*/ 16 w 29"/>
                  <a:gd name="T33" fmla="*/ 4 h 17"/>
                  <a:gd name="T34" fmla="*/ 16 w 29"/>
                  <a:gd name="T35" fmla="*/ 4 h 17"/>
                  <a:gd name="T36" fmla="*/ 16 w 29"/>
                  <a:gd name="T37" fmla="*/ 4 h 17"/>
                  <a:gd name="T38" fmla="*/ 16 w 29"/>
                  <a:gd name="T39" fmla="*/ 5 h 17"/>
                  <a:gd name="T40" fmla="*/ 16 w 29"/>
                  <a:gd name="T41" fmla="*/ 5 h 17"/>
                  <a:gd name="T42" fmla="*/ 18 w 29"/>
                  <a:gd name="T43" fmla="*/ 4 h 17"/>
                  <a:gd name="T44" fmla="*/ 18 w 29"/>
                  <a:gd name="T45" fmla="*/ 3 h 17"/>
                  <a:gd name="T46" fmla="*/ 18 w 29"/>
                  <a:gd name="T47" fmla="*/ 2 h 17"/>
                  <a:gd name="T48" fmla="*/ 18 w 29"/>
                  <a:gd name="T49" fmla="*/ 2 h 17"/>
                  <a:gd name="T50" fmla="*/ 19 w 29"/>
                  <a:gd name="T51" fmla="*/ 3 h 17"/>
                  <a:gd name="T52" fmla="*/ 20 w 29"/>
                  <a:gd name="T53" fmla="*/ 5 h 17"/>
                  <a:gd name="T54" fmla="*/ 21 w 29"/>
                  <a:gd name="T55" fmla="*/ 5 h 17"/>
                  <a:gd name="T56" fmla="*/ 20 w 29"/>
                  <a:gd name="T57" fmla="*/ 6 h 17"/>
                  <a:gd name="T58" fmla="*/ 18 w 29"/>
                  <a:gd name="T59" fmla="*/ 7 h 17"/>
                  <a:gd name="T60" fmla="*/ 17 w 29"/>
                  <a:gd name="T61" fmla="*/ 7 h 17"/>
                  <a:gd name="T62" fmla="*/ 17 w 29"/>
                  <a:gd name="T63" fmla="*/ 8 h 17"/>
                  <a:gd name="T64" fmla="*/ 16 w 29"/>
                  <a:gd name="T65" fmla="*/ 9 h 17"/>
                  <a:gd name="T66" fmla="*/ 17 w 29"/>
                  <a:gd name="T67" fmla="*/ 9 h 17"/>
                  <a:gd name="T68" fmla="*/ 18 w 29"/>
                  <a:gd name="T69" fmla="*/ 9 h 17"/>
                  <a:gd name="T70" fmla="*/ 20 w 29"/>
                  <a:gd name="T71" fmla="*/ 8 h 17"/>
                  <a:gd name="T72" fmla="*/ 21 w 29"/>
                  <a:gd name="T73" fmla="*/ 7 h 17"/>
                  <a:gd name="T74" fmla="*/ 23 w 29"/>
                  <a:gd name="T75" fmla="*/ 7 h 17"/>
                  <a:gd name="T76" fmla="*/ 24 w 29"/>
                  <a:gd name="T77" fmla="*/ 7 h 17"/>
                  <a:gd name="T78" fmla="*/ 24 w 29"/>
                  <a:gd name="T79" fmla="*/ 8 h 17"/>
                  <a:gd name="T80" fmla="*/ 24 w 29"/>
                  <a:gd name="T81" fmla="*/ 10 h 17"/>
                  <a:gd name="T82" fmla="*/ 24 w 29"/>
                  <a:gd name="T83" fmla="*/ 11 h 17"/>
                  <a:gd name="T84" fmla="*/ 24 w 29"/>
                  <a:gd name="T85" fmla="*/ 12 h 17"/>
                  <a:gd name="T86" fmla="*/ 26 w 29"/>
                  <a:gd name="T87" fmla="*/ 12 h 17"/>
                  <a:gd name="T88" fmla="*/ 28 w 29"/>
                  <a:gd name="T89" fmla="*/ 13 h 17"/>
                  <a:gd name="T90" fmla="*/ 29 w 29"/>
                  <a:gd name="T91" fmla="*/ 13 h 17"/>
                  <a:gd name="T92" fmla="*/ 28 w 29"/>
                  <a:gd name="T93" fmla="*/ 14 h 17"/>
                  <a:gd name="T94" fmla="*/ 27 w 29"/>
                  <a:gd name="T95" fmla="*/ 15 h 17"/>
                  <a:gd name="T96" fmla="*/ 22 w 29"/>
                  <a:gd name="T97" fmla="*/ 16 h 17"/>
                  <a:gd name="T98" fmla="*/ 20 w 29"/>
                  <a:gd name="T99" fmla="*/ 17 h 17"/>
                  <a:gd name="T100" fmla="*/ 16 w 29"/>
                  <a:gd name="T101" fmla="*/ 17 h 17"/>
                  <a:gd name="T102" fmla="*/ 14 w 29"/>
                  <a:gd name="T103" fmla="*/ 17 h 17"/>
                  <a:gd name="T104" fmla="*/ 13 w 29"/>
                  <a:gd name="T105" fmla="*/ 16 h 17"/>
                  <a:gd name="T106" fmla="*/ 10 w 29"/>
                  <a:gd name="T107" fmla="*/ 13 h 17"/>
                  <a:gd name="T108" fmla="*/ 8 w 29"/>
                  <a:gd name="T109" fmla="*/ 16 h 17"/>
                  <a:gd name="T110" fmla="*/ 5 w 29"/>
                  <a:gd name="T111" fmla="*/ 14 h 17"/>
                  <a:gd name="T112" fmla="*/ 4 w 29"/>
                  <a:gd name="T113" fmla="*/ 13 h 17"/>
                  <a:gd name="T114" fmla="*/ 3 w 29"/>
                  <a:gd name="T115" fmla="*/ 11 h 17"/>
                  <a:gd name="T116" fmla="*/ 2 w 29"/>
                  <a:gd name="T1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17">
                    <a:moveTo>
                      <a:pt x="0" y="7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IQ-D104_2"/>
              <p:cNvSpPr>
                <a:spLocks/>
              </p:cNvSpPr>
              <p:nvPr/>
            </p:nvSpPr>
            <p:spPr bwMode="auto">
              <a:xfrm>
                <a:off x="3164523" y="2346960"/>
                <a:ext cx="716280" cy="205740"/>
              </a:xfrm>
              <a:custGeom>
                <a:avLst/>
                <a:gdLst>
                  <a:gd name="T0" fmla="*/ 1 w 94"/>
                  <a:gd name="T1" fmla="*/ 11 h 27"/>
                  <a:gd name="T2" fmla="*/ 9 w 94"/>
                  <a:gd name="T3" fmla="*/ 11 h 27"/>
                  <a:gd name="T4" fmla="*/ 18 w 94"/>
                  <a:gd name="T5" fmla="*/ 11 h 27"/>
                  <a:gd name="T6" fmla="*/ 38 w 94"/>
                  <a:gd name="T7" fmla="*/ 11 h 27"/>
                  <a:gd name="T8" fmla="*/ 56 w 94"/>
                  <a:gd name="T9" fmla="*/ 10 h 27"/>
                  <a:gd name="T10" fmla="*/ 70 w 94"/>
                  <a:gd name="T11" fmla="*/ 7 h 27"/>
                  <a:gd name="T12" fmla="*/ 71 w 94"/>
                  <a:gd name="T13" fmla="*/ 5 h 27"/>
                  <a:gd name="T14" fmla="*/ 70 w 94"/>
                  <a:gd name="T15" fmla="*/ 2 h 27"/>
                  <a:gd name="T16" fmla="*/ 72 w 94"/>
                  <a:gd name="T17" fmla="*/ 1 h 27"/>
                  <a:gd name="T18" fmla="*/ 75 w 94"/>
                  <a:gd name="T19" fmla="*/ 0 h 27"/>
                  <a:gd name="T20" fmla="*/ 79 w 94"/>
                  <a:gd name="T21" fmla="*/ 0 h 27"/>
                  <a:gd name="T22" fmla="*/ 81 w 94"/>
                  <a:gd name="T23" fmla="*/ 1 h 27"/>
                  <a:gd name="T24" fmla="*/ 84 w 94"/>
                  <a:gd name="T25" fmla="*/ 4 h 27"/>
                  <a:gd name="T26" fmla="*/ 85 w 94"/>
                  <a:gd name="T27" fmla="*/ 5 h 27"/>
                  <a:gd name="T28" fmla="*/ 89 w 94"/>
                  <a:gd name="T29" fmla="*/ 5 h 27"/>
                  <a:gd name="T30" fmla="*/ 94 w 94"/>
                  <a:gd name="T31" fmla="*/ 7 h 27"/>
                  <a:gd name="T32" fmla="*/ 94 w 94"/>
                  <a:gd name="T33" fmla="*/ 7 h 27"/>
                  <a:gd name="T34" fmla="*/ 93 w 94"/>
                  <a:gd name="T35" fmla="*/ 8 h 27"/>
                  <a:gd name="T36" fmla="*/ 92 w 94"/>
                  <a:gd name="T37" fmla="*/ 8 h 27"/>
                  <a:gd name="T38" fmla="*/ 92 w 94"/>
                  <a:gd name="T39" fmla="*/ 9 h 27"/>
                  <a:gd name="T40" fmla="*/ 91 w 94"/>
                  <a:gd name="T41" fmla="*/ 9 h 27"/>
                  <a:gd name="T42" fmla="*/ 91 w 94"/>
                  <a:gd name="T43" fmla="*/ 10 h 27"/>
                  <a:gd name="T44" fmla="*/ 91 w 94"/>
                  <a:gd name="T45" fmla="*/ 11 h 27"/>
                  <a:gd name="T46" fmla="*/ 90 w 94"/>
                  <a:gd name="T47" fmla="*/ 11 h 27"/>
                  <a:gd name="T48" fmla="*/ 90 w 94"/>
                  <a:gd name="T49" fmla="*/ 12 h 27"/>
                  <a:gd name="T50" fmla="*/ 90 w 94"/>
                  <a:gd name="T51" fmla="*/ 13 h 27"/>
                  <a:gd name="T52" fmla="*/ 90 w 94"/>
                  <a:gd name="T53" fmla="*/ 13 h 27"/>
                  <a:gd name="T54" fmla="*/ 90 w 94"/>
                  <a:gd name="T55" fmla="*/ 14 h 27"/>
                  <a:gd name="T56" fmla="*/ 90 w 94"/>
                  <a:gd name="T57" fmla="*/ 14 h 27"/>
                  <a:gd name="T58" fmla="*/ 90 w 94"/>
                  <a:gd name="T59" fmla="*/ 14 h 27"/>
                  <a:gd name="T60" fmla="*/ 89 w 94"/>
                  <a:gd name="T61" fmla="*/ 14 h 27"/>
                  <a:gd name="T62" fmla="*/ 88 w 94"/>
                  <a:gd name="T63" fmla="*/ 15 h 27"/>
                  <a:gd name="T64" fmla="*/ 87 w 94"/>
                  <a:gd name="T65" fmla="*/ 15 h 27"/>
                  <a:gd name="T66" fmla="*/ 86 w 94"/>
                  <a:gd name="T67" fmla="*/ 16 h 27"/>
                  <a:gd name="T68" fmla="*/ 84 w 94"/>
                  <a:gd name="T69" fmla="*/ 17 h 27"/>
                  <a:gd name="T70" fmla="*/ 82 w 94"/>
                  <a:gd name="T71" fmla="*/ 17 h 27"/>
                  <a:gd name="T72" fmla="*/ 80 w 94"/>
                  <a:gd name="T73" fmla="*/ 17 h 27"/>
                  <a:gd name="T74" fmla="*/ 78 w 94"/>
                  <a:gd name="T75" fmla="*/ 16 h 27"/>
                  <a:gd name="T76" fmla="*/ 76 w 94"/>
                  <a:gd name="T77" fmla="*/ 17 h 27"/>
                  <a:gd name="T78" fmla="*/ 74 w 94"/>
                  <a:gd name="T79" fmla="*/ 17 h 27"/>
                  <a:gd name="T80" fmla="*/ 73 w 94"/>
                  <a:gd name="T81" fmla="*/ 17 h 27"/>
                  <a:gd name="T82" fmla="*/ 72 w 94"/>
                  <a:gd name="T83" fmla="*/ 17 h 27"/>
                  <a:gd name="T84" fmla="*/ 70 w 94"/>
                  <a:gd name="T85" fmla="*/ 17 h 27"/>
                  <a:gd name="T86" fmla="*/ 70 w 94"/>
                  <a:gd name="T87" fmla="*/ 19 h 27"/>
                  <a:gd name="T88" fmla="*/ 70 w 94"/>
                  <a:gd name="T89" fmla="*/ 20 h 27"/>
                  <a:gd name="T90" fmla="*/ 69 w 94"/>
                  <a:gd name="T91" fmla="*/ 21 h 27"/>
                  <a:gd name="T92" fmla="*/ 67 w 94"/>
                  <a:gd name="T93" fmla="*/ 22 h 27"/>
                  <a:gd name="T94" fmla="*/ 63 w 94"/>
                  <a:gd name="T95" fmla="*/ 25 h 27"/>
                  <a:gd name="T96" fmla="*/ 62 w 94"/>
                  <a:gd name="T97" fmla="*/ 27 h 27"/>
                  <a:gd name="T98" fmla="*/ 60 w 94"/>
                  <a:gd name="T99" fmla="*/ 27 h 27"/>
                  <a:gd name="T100" fmla="*/ 57 w 94"/>
                  <a:gd name="T101" fmla="*/ 25 h 27"/>
                  <a:gd name="T102" fmla="*/ 54 w 94"/>
                  <a:gd name="T103" fmla="*/ 24 h 27"/>
                  <a:gd name="T104" fmla="*/ 38 w 94"/>
                  <a:gd name="T105" fmla="*/ 24 h 27"/>
                  <a:gd name="T106" fmla="*/ 32 w 94"/>
                  <a:gd name="T107" fmla="*/ 21 h 27"/>
                  <a:gd name="T108" fmla="*/ 28 w 94"/>
                  <a:gd name="T109" fmla="*/ 20 h 27"/>
                  <a:gd name="T110" fmla="*/ 22 w 94"/>
                  <a:gd name="T111" fmla="*/ 17 h 27"/>
                  <a:gd name="T112" fmla="*/ 16 w 94"/>
                  <a:gd name="T113" fmla="*/ 16 h 27"/>
                  <a:gd name="T114" fmla="*/ 11 w 94"/>
                  <a:gd name="T115" fmla="*/ 16 h 27"/>
                  <a:gd name="T116" fmla="*/ 0 w 94"/>
                  <a:gd name="T1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27">
                    <a:moveTo>
                      <a:pt x="0" y="11"/>
                    </a:moveTo>
                    <a:lnTo>
                      <a:pt x="1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8" y="11"/>
                    </a:lnTo>
                    <a:lnTo>
                      <a:pt x="46" y="11"/>
                    </a:lnTo>
                    <a:lnTo>
                      <a:pt x="56" y="10"/>
                    </a:lnTo>
                    <a:lnTo>
                      <a:pt x="62" y="10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3"/>
                    </a:lnTo>
                    <a:lnTo>
                      <a:pt x="84" y="4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7" y="22"/>
                    </a:lnTo>
                    <a:lnTo>
                      <a:pt x="65" y="23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6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4" y="23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0"/>
                    </a:lnTo>
                    <a:lnTo>
                      <a:pt x="25" y="19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IQ-D001_2"/>
              <p:cNvSpPr>
                <a:spLocks/>
              </p:cNvSpPr>
              <p:nvPr/>
            </p:nvSpPr>
            <p:spPr bwMode="auto">
              <a:xfrm>
                <a:off x="1678623" y="2034540"/>
                <a:ext cx="723900" cy="632460"/>
              </a:xfrm>
              <a:custGeom>
                <a:avLst/>
                <a:gdLst>
                  <a:gd name="T0" fmla="*/ 4 w 95"/>
                  <a:gd name="T1" fmla="*/ 53 h 83"/>
                  <a:gd name="T2" fmla="*/ 7 w 95"/>
                  <a:gd name="T3" fmla="*/ 50 h 83"/>
                  <a:gd name="T4" fmla="*/ 11 w 95"/>
                  <a:gd name="T5" fmla="*/ 48 h 83"/>
                  <a:gd name="T6" fmla="*/ 15 w 95"/>
                  <a:gd name="T7" fmla="*/ 44 h 83"/>
                  <a:gd name="T8" fmla="*/ 18 w 95"/>
                  <a:gd name="T9" fmla="*/ 41 h 83"/>
                  <a:gd name="T10" fmla="*/ 21 w 95"/>
                  <a:gd name="T11" fmla="*/ 38 h 83"/>
                  <a:gd name="T12" fmla="*/ 25 w 95"/>
                  <a:gd name="T13" fmla="*/ 37 h 83"/>
                  <a:gd name="T14" fmla="*/ 27 w 95"/>
                  <a:gd name="T15" fmla="*/ 32 h 83"/>
                  <a:gd name="T16" fmla="*/ 30 w 95"/>
                  <a:gd name="T17" fmla="*/ 29 h 83"/>
                  <a:gd name="T18" fmla="*/ 33 w 95"/>
                  <a:gd name="T19" fmla="*/ 26 h 83"/>
                  <a:gd name="T20" fmla="*/ 35 w 95"/>
                  <a:gd name="T21" fmla="*/ 20 h 83"/>
                  <a:gd name="T22" fmla="*/ 33 w 95"/>
                  <a:gd name="T23" fmla="*/ 16 h 83"/>
                  <a:gd name="T24" fmla="*/ 35 w 95"/>
                  <a:gd name="T25" fmla="*/ 12 h 83"/>
                  <a:gd name="T26" fmla="*/ 37 w 95"/>
                  <a:gd name="T27" fmla="*/ 6 h 83"/>
                  <a:gd name="T28" fmla="*/ 45 w 95"/>
                  <a:gd name="T29" fmla="*/ 6 h 83"/>
                  <a:gd name="T30" fmla="*/ 52 w 95"/>
                  <a:gd name="T31" fmla="*/ 7 h 83"/>
                  <a:gd name="T32" fmla="*/ 54 w 95"/>
                  <a:gd name="T33" fmla="*/ 6 h 83"/>
                  <a:gd name="T34" fmla="*/ 56 w 95"/>
                  <a:gd name="T35" fmla="*/ 5 h 83"/>
                  <a:gd name="T36" fmla="*/ 57 w 95"/>
                  <a:gd name="T37" fmla="*/ 2 h 83"/>
                  <a:gd name="T38" fmla="*/ 59 w 95"/>
                  <a:gd name="T39" fmla="*/ 1 h 83"/>
                  <a:gd name="T40" fmla="*/ 62 w 95"/>
                  <a:gd name="T41" fmla="*/ 5 h 83"/>
                  <a:gd name="T42" fmla="*/ 65 w 95"/>
                  <a:gd name="T43" fmla="*/ 5 h 83"/>
                  <a:gd name="T44" fmla="*/ 67 w 95"/>
                  <a:gd name="T45" fmla="*/ 4 h 83"/>
                  <a:gd name="T46" fmla="*/ 73 w 95"/>
                  <a:gd name="T47" fmla="*/ 9 h 83"/>
                  <a:gd name="T48" fmla="*/ 84 w 95"/>
                  <a:gd name="T49" fmla="*/ 14 h 83"/>
                  <a:gd name="T50" fmla="*/ 87 w 95"/>
                  <a:gd name="T51" fmla="*/ 17 h 83"/>
                  <a:gd name="T52" fmla="*/ 84 w 95"/>
                  <a:gd name="T53" fmla="*/ 21 h 83"/>
                  <a:gd name="T54" fmla="*/ 77 w 95"/>
                  <a:gd name="T55" fmla="*/ 25 h 83"/>
                  <a:gd name="T56" fmla="*/ 74 w 95"/>
                  <a:gd name="T57" fmla="*/ 26 h 83"/>
                  <a:gd name="T58" fmla="*/ 68 w 95"/>
                  <a:gd name="T59" fmla="*/ 28 h 83"/>
                  <a:gd name="T60" fmla="*/ 68 w 95"/>
                  <a:gd name="T61" fmla="*/ 31 h 83"/>
                  <a:gd name="T62" fmla="*/ 67 w 95"/>
                  <a:gd name="T63" fmla="*/ 36 h 83"/>
                  <a:gd name="T64" fmla="*/ 70 w 95"/>
                  <a:gd name="T65" fmla="*/ 40 h 83"/>
                  <a:gd name="T66" fmla="*/ 74 w 95"/>
                  <a:gd name="T67" fmla="*/ 42 h 83"/>
                  <a:gd name="T68" fmla="*/ 77 w 95"/>
                  <a:gd name="T69" fmla="*/ 45 h 83"/>
                  <a:gd name="T70" fmla="*/ 81 w 95"/>
                  <a:gd name="T71" fmla="*/ 48 h 83"/>
                  <a:gd name="T72" fmla="*/ 83 w 95"/>
                  <a:gd name="T73" fmla="*/ 52 h 83"/>
                  <a:gd name="T74" fmla="*/ 85 w 95"/>
                  <a:gd name="T75" fmla="*/ 56 h 83"/>
                  <a:gd name="T76" fmla="*/ 87 w 95"/>
                  <a:gd name="T77" fmla="*/ 59 h 83"/>
                  <a:gd name="T78" fmla="*/ 89 w 95"/>
                  <a:gd name="T79" fmla="*/ 64 h 83"/>
                  <a:gd name="T80" fmla="*/ 90 w 95"/>
                  <a:gd name="T81" fmla="*/ 68 h 83"/>
                  <a:gd name="T82" fmla="*/ 93 w 95"/>
                  <a:gd name="T83" fmla="*/ 74 h 83"/>
                  <a:gd name="T84" fmla="*/ 95 w 95"/>
                  <a:gd name="T85" fmla="*/ 78 h 83"/>
                  <a:gd name="T86" fmla="*/ 90 w 95"/>
                  <a:gd name="T87" fmla="*/ 82 h 83"/>
                  <a:gd name="T88" fmla="*/ 84 w 95"/>
                  <a:gd name="T89" fmla="*/ 80 h 83"/>
                  <a:gd name="T90" fmla="*/ 75 w 95"/>
                  <a:gd name="T91" fmla="*/ 78 h 83"/>
                  <a:gd name="T92" fmla="*/ 71 w 95"/>
                  <a:gd name="T93" fmla="*/ 76 h 83"/>
                  <a:gd name="T94" fmla="*/ 65 w 95"/>
                  <a:gd name="T95" fmla="*/ 74 h 83"/>
                  <a:gd name="T96" fmla="*/ 60 w 95"/>
                  <a:gd name="T97" fmla="*/ 73 h 83"/>
                  <a:gd name="T98" fmla="*/ 52 w 95"/>
                  <a:gd name="T99" fmla="*/ 71 h 83"/>
                  <a:gd name="T100" fmla="*/ 42 w 95"/>
                  <a:gd name="T101" fmla="*/ 69 h 83"/>
                  <a:gd name="T102" fmla="*/ 37 w 95"/>
                  <a:gd name="T103" fmla="*/ 67 h 83"/>
                  <a:gd name="T104" fmla="*/ 30 w 95"/>
                  <a:gd name="T105" fmla="*/ 65 h 83"/>
                  <a:gd name="T106" fmla="*/ 25 w 95"/>
                  <a:gd name="T107" fmla="*/ 64 h 83"/>
                  <a:gd name="T108" fmla="*/ 17 w 95"/>
                  <a:gd name="T109" fmla="*/ 62 h 83"/>
                  <a:gd name="T110" fmla="*/ 12 w 95"/>
                  <a:gd name="T111" fmla="*/ 60 h 83"/>
                  <a:gd name="T112" fmla="*/ 7 w 95"/>
                  <a:gd name="T113" fmla="*/ 58 h 83"/>
                  <a:gd name="T114" fmla="*/ 0 w 95"/>
                  <a:gd name="T115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83">
                    <a:moveTo>
                      <a:pt x="0" y="55"/>
                    </a:moveTo>
                    <a:lnTo>
                      <a:pt x="4" y="53"/>
                    </a:lnTo>
                    <a:lnTo>
                      <a:pt x="5" y="52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4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72" y="8"/>
                    </a:lnTo>
                    <a:lnTo>
                      <a:pt x="73" y="9"/>
                    </a:lnTo>
                    <a:lnTo>
                      <a:pt x="77" y="10"/>
                    </a:lnTo>
                    <a:lnTo>
                      <a:pt x="84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21"/>
                    </a:lnTo>
                    <a:lnTo>
                      <a:pt x="80" y="23"/>
                    </a:lnTo>
                    <a:lnTo>
                      <a:pt x="77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1" y="26"/>
                    </a:lnTo>
                    <a:lnTo>
                      <a:pt x="68" y="28"/>
                    </a:lnTo>
                    <a:lnTo>
                      <a:pt x="69" y="29"/>
                    </a:lnTo>
                    <a:lnTo>
                      <a:pt x="68" y="31"/>
                    </a:lnTo>
                    <a:lnTo>
                      <a:pt x="66" y="34"/>
                    </a:lnTo>
                    <a:lnTo>
                      <a:pt x="67" y="36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5" y="44"/>
                    </a:lnTo>
                    <a:lnTo>
                      <a:pt x="77" y="45"/>
                    </a:lnTo>
                    <a:lnTo>
                      <a:pt x="79" y="46"/>
                    </a:lnTo>
                    <a:lnTo>
                      <a:pt x="81" y="48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4" y="54"/>
                    </a:lnTo>
                    <a:lnTo>
                      <a:pt x="85" y="56"/>
                    </a:lnTo>
                    <a:lnTo>
                      <a:pt x="87" y="57"/>
                    </a:lnTo>
                    <a:lnTo>
                      <a:pt x="87" y="59"/>
                    </a:lnTo>
                    <a:lnTo>
                      <a:pt x="87" y="62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90" y="68"/>
                    </a:lnTo>
                    <a:lnTo>
                      <a:pt x="91" y="71"/>
                    </a:lnTo>
                    <a:lnTo>
                      <a:pt x="93" y="74"/>
                    </a:lnTo>
                    <a:lnTo>
                      <a:pt x="94" y="76"/>
                    </a:lnTo>
                    <a:lnTo>
                      <a:pt x="95" y="78"/>
                    </a:lnTo>
                    <a:lnTo>
                      <a:pt x="94" y="83"/>
                    </a:lnTo>
                    <a:lnTo>
                      <a:pt x="90" y="82"/>
                    </a:lnTo>
                    <a:lnTo>
                      <a:pt x="86" y="81"/>
                    </a:lnTo>
                    <a:lnTo>
                      <a:pt x="84" y="80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4" y="77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0" y="73"/>
                    </a:lnTo>
                    <a:lnTo>
                      <a:pt x="57" y="72"/>
                    </a:lnTo>
                    <a:lnTo>
                      <a:pt x="52" y="71"/>
                    </a:lnTo>
                    <a:lnTo>
                      <a:pt x="46" y="70"/>
                    </a:lnTo>
                    <a:lnTo>
                      <a:pt x="42" y="69"/>
                    </a:lnTo>
                    <a:lnTo>
                      <a:pt x="39" y="68"/>
                    </a:lnTo>
                    <a:lnTo>
                      <a:pt x="37" y="67"/>
                    </a:lnTo>
                    <a:lnTo>
                      <a:pt x="33" y="66"/>
                    </a:lnTo>
                    <a:lnTo>
                      <a:pt x="30" y="65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1" y="62"/>
                    </a:lnTo>
                    <a:lnTo>
                      <a:pt x="17" y="62"/>
                    </a:lnTo>
                    <a:lnTo>
                      <a:pt x="15" y="61"/>
                    </a:lnTo>
                    <a:lnTo>
                      <a:pt x="12" y="60"/>
                    </a:lnTo>
                    <a:lnTo>
                      <a:pt x="9" y="59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IQ-D008_2"/>
              <p:cNvSpPr>
                <a:spLocks/>
              </p:cNvSpPr>
              <p:nvPr/>
            </p:nvSpPr>
            <p:spPr bwMode="auto">
              <a:xfrm>
                <a:off x="1693863" y="1508760"/>
                <a:ext cx="739140" cy="647700"/>
              </a:xfrm>
              <a:custGeom>
                <a:avLst/>
                <a:gdLst>
                  <a:gd name="T0" fmla="*/ 0 w 97"/>
                  <a:gd name="T1" fmla="*/ 0 h 85"/>
                  <a:gd name="T2" fmla="*/ 12 w 97"/>
                  <a:gd name="T3" fmla="*/ 1 h 85"/>
                  <a:gd name="T4" fmla="*/ 27 w 97"/>
                  <a:gd name="T5" fmla="*/ 5 h 85"/>
                  <a:gd name="T6" fmla="*/ 57 w 97"/>
                  <a:gd name="T7" fmla="*/ 14 h 85"/>
                  <a:gd name="T8" fmla="*/ 71 w 97"/>
                  <a:gd name="T9" fmla="*/ 19 h 85"/>
                  <a:gd name="T10" fmla="*/ 78 w 97"/>
                  <a:gd name="T11" fmla="*/ 17 h 85"/>
                  <a:gd name="T12" fmla="*/ 85 w 97"/>
                  <a:gd name="T13" fmla="*/ 17 h 85"/>
                  <a:gd name="T14" fmla="*/ 89 w 97"/>
                  <a:gd name="T15" fmla="*/ 17 h 85"/>
                  <a:gd name="T16" fmla="*/ 91 w 97"/>
                  <a:gd name="T17" fmla="*/ 18 h 85"/>
                  <a:gd name="T18" fmla="*/ 87 w 97"/>
                  <a:gd name="T19" fmla="*/ 31 h 85"/>
                  <a:gd name="T20" fmla="*/ 85 w 97"/>
                  <a:gd name="T21" fmla="*/ 37 h 85"/>
                  <a:gd name="T22" fmla="*/ 79 w 97"/>
                  <a:gd name="T23" fmla="*/ 37 h 85"/>
                  <a:gd name="T24" fmla="*/ 78 w 97"/>
                  <a:gd name="T25" fmla="*/ 46 h 85"/>
                  <a:gd name="T26" fmla="*/ 83 w 97"/>
                  <a:gd name="T27" fmla="*/ 47 h 85"/>
                  <a:gd name="T28" fmla="*/ 85 w 97"/>
                  <a:gd name="T29" fmla="*/ 49 h 85"/>
                  <a:gd name="T30" fmla="*/ 89 w 97"/>
                  <a:gd name="T31" fmla="*/ 51 h 85"/>
                  <a:gd name="T32" fmla="*/ 92 w 97"/>
                  <a:gd name="T33" fmla="*/ 54 h 85"/>
                  <a:gd name="T34" fmla="*/ 97 w 97"/>
                  <a:gd name="T35" fmla="*/ 56 h 85"/>
                  <a:gd name="T36" fmla="*/ 97 w 97"/>
                  <a:gd name="T37" fmla="*/ 67 h 85"/>
                  <a:gd name="T38" fmla="*/ 96 w 97"/>
                  <a:gd name="T39" fmla="*/ 73 h 85"/>
                  <a:gd name="T40" fmla="*/ 93 w 97"/>
                  <a:gd name="T41" fmla="*/ 76 h 85"/>
                  <a:gd name="T42" fmla="*/ 90 w 97"/>
                  <a:gd name="T43" fmla="*/ 79 h 85"/>
                  <a:gd name="T44" fmla="*/ 87 w 97"/>
                  <a:gd name="T45" fmla="*/ 82 h 85"/>
                  <a:gd name="T46" fmla="*/ 85 w 97"/>
                  <a:gd name="T47" fmla="*/ 85 h 85"/>
                  <a:gd name="T48" fmla="*/ 75 w 97"/>
                  <a:gd name="T49" fmla="*/ 79 h 85"/>
                  <a:gd name="T50" fmla="*/ 70 w 97"/>
                  <a:gd name="T51" fmla="*/ 77 h 85"/>
                  <a:gd name="T52" fmla="*/ 63 w 97"/>
                  <a:gd name="T53" fmla="*/ 74 h 85"/>
                  <a:gd name="T54" fmla="*/ 62 w 97"/>
                  <a:gd name="T55" fmla="*/ 74 h 85"/>
                  <a:gd name="T56" fmla="*/ 59 w 97"/>
                  <a:gd name="T57" fmla="*/ 73 h 85"/>
                  <a:gd name="T58" fmla="*/ 55 w 97"/>
                  <a:gd name="T59" fmla="*/ 69 h 85"/>
                  <a:gd name="T60" fmla="*/ 55 w 97"/>
                  <a:gd name="T61" fmla="*/ 73 h 85"/>
                  <a:gd name="T62" fmla="*/ 53 w 97"/>
                  <a:gd name="T63" fmla="*/ 74 h 85"/>
                  <a:gd name="T64" fmla="*/ 52 w 97"/>
                  <a:gd name="T65" fmla="*/ 76 h 85"/>
                  <a:gd name="T66" fmla="*/ 48 w 97"/>
                  <a:gd name="T67" fmla="*/ 76 h 85"/>
                  <a:gd name="T68" fmla="*/ 39 w 97"/>
                  <a:gd name="T69" fmla="*/ 75 h 85"/>
                  <a:gd name="T70" fmla="*/ 35 w 97"/>
                  <a:gd name="T71" fmla="*/ 75 h 85"/>
                  <a:gd name="T72" fmla="*/ 22 w 97"/>
                  <a:gd name="T73" fmla="*/ 69 h 85"/>
                  <a:gd name="T74" fmla="*/ 34 w 97"/>
                  <a:gd name="T75" fmla="*/ 69 h 85"/>
                  <a:gd name="T76" fmla="*/ 32 w 97"/>
                  <a:gd name="T77" fmla="*/ 65 h 85"/>
                  <a:gd name="T78" fmla="*/ 30 w 97"/>
                  <a:gd name="T79" fmla="*/ 57 h 85"/>
                  <a:gd name="T80" fmla="*/ 31 w 97"/>
                  <a:gd name="T81" fmla="*/ 42 h 85"/>
                  <a:gd name="T82" fmla="*/ 33 w 97"/>
                  <a:gd name="T83" fmla="*/ 38 h 85"/>
                  <a:gd name="T84" fmla="*/ 31 w 97"/>
                  <a:gd name="T85" fmla="*/ 35 h 85"/>
                  <a:gd name="T86" fmla="*/ 27 w 97"/>
                  <a:gd name="T87" fmla="*/ 33 h 85"/>
                  <a:gd name="T88" fmla="*/ 25 w 97"/>
                  <a:gd name="T89" fmla="*/ 29 h 85"/>
                  <a:gd name="T90" fmla="*/ 22 w 97"/>
                  <a:gd name="T91" fmla="*/ 27 h 85"/>
                  <a:gd name="T92" fmla="*/ 19 w 97"/>
                  <a:gd name="T93" fmla="*/ 25 h 85"/>
                  <a:gd name="T94" fmla="*/ 16 w 97"/>
                  <a:gd name="T95" fmla="*/ 22 h 85"/>
                  <a:gd name="T96" fmla="*/ 13 w 97"/>
                  <a:gd name="T97" fmla="*/ 19 h 85"/>
                  <a:gd name="T98" fmla="*/ 11 w 97"/>
                  <a:gd name="T99" fmla="*/ 16 h 85"/>
                  <a:gd name="T100" fmla="*/ 8 w 97"/>
                  <a:gd name="T101" fmla="*/ 13 h 85"/>
                  <a:gd name="T102" fmla="*/ 5 w 97"/>
                  <a:gd name="T103" fmla="*/ 11 h 85"/>
                  <a:gd name="T104" fmla="*/ 1 w 97"/>
                  <a:gd name="T105" fmla="*/ 9 h 85"/>
                  <a:gd name="T106" fmla="*/ 0 w 97"/>
                  <a:gd name="T107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7" h="85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27" y="5"/>
                    </a:lnTo>
                    <a:lnTo>
                      <a:pt x="31" y="4"/>
                    </a:lnTo>
                    <a:lnTo>
                      <a:pt x="57" y="14"/>
                    </a:lnTo>
                    <a:lnTo>
                      <a:pt x="59" y="15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8" y="17"/>
                    </a:lnTo>
                    <a:lnTo>
                      <a:pt x="82" y="17"/>
                    </a:lnTo>
                    <a:lnTo>
                      <a:pt x="85" y="17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88" y="28"/>
                    </a:lnTo>
                    <a:lnTo>
                      <a:pt x="87" y="31"/>
                    </a:lnTo>
                    <a:lnTo>
                      <a:pt x="87" y="34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79" y="37"/>
                    </a:lnTo>
                    <a:lnTo>
                      <a:pt x="79" y="40"/>
                    </a:lnTo>
                    <a:lnTo>
                      <a:pt x="78" y="46"/>
                    </a:lnTo>
                    <a:lnTo>
                      <a:pt x="80" y="47"/>
                    </a:lnTo>
                    <a:lnTo>
                      <a:pt x="83" y="47"/>
                    </a:lnTo>
                    <a:lnTo>
                      <a:pt x="84" y="49"/>
                    </a:lnTo>
                    <a:lnTo>
                      <a:pt x="85" y="49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2" y="54"/>
                    </a:lnTo>
                    <a:lnTo>
                      <a:pt x="95" y="55"/>
                    </a:lnTo>
                    <a:lnTo>
                      <a:pt x="97" y="56"/>
                    </a:lnTo>
                    <a:lnTo>
                      <a:pt x="97" y="61"/>
                    </a:lnTo>
                    <a:lnTo>
                      <a:pt x="97" y="67"/>
                    </a:lnTo>
                    <a:lnTo>
                      <a:pt x="97" y="71"/>
                    </a:lnTo>
                    <a:lnTo>
                      <a:pt x="96" y="73"/>
                    </a:lnTo>
                    <a:lnTo>
                      <a:pt x="95" y="74"/>
                    </a:lnTo>
                    <a:lnTo>
                      <a:pt x="93" y="76"/>
                    </a:lnTo>
                    <a:lnTo>
                      <a:pt x="91" y="77"/>
                    </a:lnTo>
                    <a:lnTo>
                      <a:pt x="90" y="79"/>
                    </a:lnTo>
                    <a:lnTo>
                      <a:pt x="88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5" y="85"/>
                    </a:lnTo>
                    <a:lnTo>
                      <a:pt x="82" y="83"/>
                    </a:lnTo>
                    <a:lnTo>
                      <a:pt x="75" y="79"/>
                    </a:lnTo>
                    <a:lnTo>
                      <a:pt x="71" y="78"/>
                    </a:lnTo>
                    <a:lnTo>
                      <a:pt x="70" y="77"/>
                    </a:lnTo>
                    <a:lnTo>
                      <a:pt x="65" y="73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2" y="74"/>
                    </a:lnTo>
                    <a:lnTo>
                      <a:pt x="60" y="74"/>
                    </a:lnTo>
                    <a:lnTo>
                      <a:pt x="59" y="73"/>
                    </a:lnTo>
                    <a:lnTo>
                      <a:pt x="57" y="70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5" y="73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5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3" y="75"/>
                    </a:lnTo>
                    <a:lnTo>
                      <a:pt x="39" y="75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30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2" y="65"/>
                    </a:lnTo>
                    <a:lnTo>
                      <a:pt x="32" y="58"/>
                    </a:lnTo>
                    <a:lnTo>
                      <a:pt x="30" y="57"/>
                    </a:lnTo>
                    <a:lnTo>
                      <a:pt x="30" y="47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7" y="33"/>
                    </a:lnTo>
                    <a:lnTo>
                      <a:pt x="26" y="31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2" y="27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IQ-D103_2"/>
              <p:cNvSpPr>
                <a:spLocks/>
              </p:cNvSpPr>
              <p:nvPr/>
            </p:nvSpPr>
            <p:spPr bwMode="auto">
              <a:xfrm>
                <a:off x="3431223" y="1699260"/>
                <a:ext cx="510540" cy="601980"/>
              </a:xfrm>
              <a:custGeom>
                <a:avLst/>
                <a:gdLst>
                  <a:gd name="T0" fmla="*/ 0 w 67"/>
                  <a:gd name="T1" fmla="*/ 39 h 79"/>
                  <a:gd name="T2" fmla="*/ 1 w 67"/>
                  <a:gd name="T3" fmla="*/ 36 h 79"/>
                  <a:gd name="T4" fmla="*/ 15 w 67"/>
                  <a:gd name="T5" fmla="*/ 16 h 79"/>
                  <a:gd name="T6" fmla="*/ 22 w 67"/>
                  <a:gd name="T7" fmla="*/ 10 h 79"/>
                  <a:gd name="T8" fmla="*/ 21 w 67"/>
                  <a:gd name="T9" fmla="*/ 0 h 79"/>
                  <a:gd name="T10" fmla="*/ 27 w 67"/>
                  <a:gd name="T11" fmla="*/ 2 h 79"/>
                  <a:gd name="T12" fmla="*/ 31 w 67"/>
                  <a:gd name="T13" fmla="*/ 6 h 79"/>
                  <a:gd name="T14" fmla="*/ 36 w 67"/>
                  <a:gd name="T15" fmla="*/ 10 h 79"/>
                  <a:gd name="T16" fmla="*/ 37 w 67"/>
                  <a:gd name="T17" fmla="*/ 16 h 79"/>
                  <a:gd name="T18" fmla="*/ 50 w 67"/>
                  <a:gd name="T19" fmla="*/ 31 h 79"/>
                  <a:gd name="T20" fmla="*/ 62 w 67"/>
                  <a:gd name="T21" fmla="*/ 31 h 79"/>
                  <a:gd name="T22" fmla="*/ 66 w 67"/>
                  <a:gd name="T23" fmla="*/ 30 h 79"/>
                  <a:gd name="T24" fmla="*/ 66 w 67"/>
                  <a:gd name="T25" fmla="*/ 31 h 79"/>
                  <a:gd name="T26" fmla="*/ 67 w 67"/>
                  <a:gd name="T27" fmla="*/ 34 h 79"/>
                  <a:gd name="T28" fmla="*/ 65 w 67"/>
                  <a:gd name="T29" fmla="*/ 35 h 79"/>
                  <a:gd name="T30" fmla="*/ 67 w 67"/>
                  <a:gd name="T31" fmla="*/ 37 h 79"/>
                  <a:gd name="T32" fmla="*/ 65 w 67"/>
                  <a:gd name="T33" fmla="*/ 37 h 79"/>
                  <a:gd name="T34" fmla="*/ 65 w 67"/>
                  <a:gd name="T35" fmla="*/ 38 h 79"/>
                  <a:gd name="T36" fmla="*/ 64 w 67"/>
                  <a:gd name="T37" fmla="*/ 39 h 79"/>
                  <a:gd name="T38" fmla="*/ 66 w 67"/>
                  <a:gd name="T39" fmla="*/ 39 h 79"/>
                  <a:gd name="T40" fmla="*/ 66 w 67"/>
                  <a:gd name="T41" fmla="*/ 41 h 79"/>
                  <a:gd name="T42" fmla="*/ 65 w 67"/>
                  <a:gd name="T43" fmla="*/ 42 h 79"/>
                  <a:gd name="T44" fmla="*/ 65 w 67"/>
                  <a:gd name="T45" fmla="*/ 44 h 79"/>
                  <a:gd name="T46" fmla="*/ 65 w 67"/>
                  <a:gd name="T47" fmla="*/ 46 h 79"/>
                  <a:gd name="T48" fmla="*/ 63 w 67"/>
                  <a:gd name="T49" fmla="*/ 48 h 79"/>
                  <a:gd name="T50" fmla="*/ 65 w 67"/>
                  <a:gd name="T51" fmla="*/ 51 h 79"/>
                  <a:gd name="T52" fmla="*/ 67 w 67"/>
                  <a:gd name="T53" fmla="*/ 52 h 79"/>
                  <a:gd name="T54" fmla="*/ 66 w 67"/>
                  <a:gd name="T55" fmla="*/ 54 h 79"/>
                  <a:gd name="T56" fmla="*/ 65 w 67"/>
                  <a:gd name="T57" fmla="*/ 55 h 79"/>
                  <a:gd name="T58" fmla="*/ 65 w 67"/>
                  <a:gd name="T59" fmla="*/ 58 h 79"/>
                  <a:gd name="T60" fmla="*/ 63 w 67"/>
                  <a:gd name="T61" fmla="*/ 58 h 79"/>
                  <a:gd name="T62" fmla="*/ 61 w 67"/>
                  <a:gd name="T63" fmla="*/ 58 h 79"/>
                  <a:gd name="T64" fmla="*/ 59 w 67"/>
                  <a:gd name="T65" fmla="*/ 59 h 79"/>
                  <a:gd name="T66" fmla="*/ 57 w 67"/>
                  <a:gd name="T67" fmla="*/ 62 h 79"/>
                  <a:gd name="T68" fmla="*/ 57 w 67"/>
                  <a:gd name="T69" fmla="*/ 62 h 79"/>
                  <a:gd name="T70" fmla="*/ 55 w 67"/>
                  <a:gd name="T71" fmla="*/ 63 h 79"/>
                  <a:gd name="T72" fmla="*/ 53 w 67"/>
                  <a:gd name="T73" fmla="*/ 64 h 79"/>
                  <a:gd name="T74" fmla="*/ 52 w 67"/>
                  <a:gd name="T75" fmla="*/ 66 h 79"/>
                  <a:gd name="T76" fmla="*/ 51 w 67"/>
                  <a:gd name="T77" fmla="*/ 67 h 79"/>
                  <a:gd name="T78" fmla="*/ 50 w 67"/>
                  <a:gd name="T79" fmla="*/ 69 h 79"/>
                  <a:gd name="T80" fmla="*/ 50 w 67"/>
                  <a:gd name="T81" fmla="*/ 71 h 79"/>
                  <a:gd name="T82" fmla="*/ 48 w 67"/>
                  <a:gd name="T83" fmla="*/ 72 h 79"/>
                  <a:gd name="T84" fmla="*/ 49 w 67"/>
                  <a:gd name="T85" fmla="*/ 74 h 79"/>
                  <a:gd name="T86" fmla="*/ 47 w 67"/>
                  <a:gd name="T87" fmla="*/ 75 h 79"/>
                  <a:gd name="T88" fmla="*/ 47 w 67"/>
                  <a:gd name="T89" fmla="*/ 77 h 79"/>
                  <a:gd name="T90" fmla="*/ 46 w 67"/>
                  <a:gd name="T91" fmla="*/ 78 h 79"/>
                  <a:gd name="T92" fmla="*/ 44 w 67"/>
                  <a:gd name="T93" fmla="*/ 75 h 79"/>
                  <a:gd name="T94" fmla="*/ 42 w 67"/>
                  <a:gd name="T95" fmla="*/ 78 h 79"/>
                  <a:gd name="T96" fmla="*/ 40 w 67"/>
                  <a:gd name="T97" fmla="*/ 77 h 79"/>
                  <a:gd name="T98" fmla="*/ 38 w 67"/>
                  <a:gd name="T99" fmla="*/ 75 h 79"/>
                  <a:gd name="T100" fmla="*/ 36 w 67"/>
                  <a:gd name="T101" fmla="*/ 72 h 79"/>
                  <a:gd name="T102" fmla="*/ 33 w 67"/>
                  <a:gd name="T103" fmla="*/ 72 h 79"/>
                  <a:gd name="T104" fmla="*/ 28 w 67"/>
                  <a:gd name="T105" fmla="*/ 72 h 79"/>
                  <a:gd name="T106" fmla="*/ 24 w 67"/>
                  <a:gd name="T107" fmla="*/ 73 h 79"/>
                  <a:gd name="T108" fmla="*/ 21 w 67"/>
                  <a:gd name="T109" fmla="*/ 72 h 79"/>
                  <a:gd name="T110" fmla="*/ 16 w 67"/>
                  <a:gd name="T111" fmla="*/ 71 h 79"/>
                  <a:gd name="T112" fmla="*/ 11 w 67"/>
                  <a:gd name="T113" fmla="*/ 67 h 79"/>
                  <a:gd name="T114" fmla="*/ 6 w 67"/>
                  <a:gd name="T115" fmla="*/ 56 h 79"/>
                  <a:gd name="T116" fmla="*/ 4 w 67"/>
                  <a:gd name="T117" fmla="*/ 50 h 79"/>
                  <a:gd name="T118" fmla="*/ 0 w 67"/>
                  <a:gd name="T119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79">
                    <a:moveTo>
                      <a:pt x="0" y="44"/>
                    </a:moveTo>
                    <a:lnTo>
                      <a:pt x="0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10" y="2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22" y="15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5" y="17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41" y="29"/>
                    </a:lnTo>
                    <a:lnTo>
                      <a:pt x="43" y="31"/>
                    </a:lnTo>
                    <a:lnTo>
                      <a:pt x="50" y="31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5" y="38"/>
                    </a:lnTo>
                    <a:lnTo>
                      <a:pt x="59" y="37"/>
                    </a:lnTo>
                    <a:lnTo>
                      <a:pt x="61" y="36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65" y="28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6" y="40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30" y="73"/>
                    </a:lnTo>
                    <a:lnTo>
                      <a:pt x="29" y="73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IQ-D102_2"/>
              <p:cNvSpPr>
                <a:spLocks/>
              </p:cNvSpPr>
              <p:nvPr/>
            </p:nvSpPr>
            <p:spPr bwMode="auto">
              <a:xfrm>
                <a:off x="3111183" y="2202180"/>
                <a:ext cx="792480" cy="228600"/>
              </a:xfrm>
              <a:custGeom>
                <a:avLst/>
                <a:gdLst>
                  <a:gd name="T0" fmla="*/ 32 w 104"/>
                  <a:gd name="T1" fmla="*/ 23 h 30"/>
                  <a:gd name="T2" fmla="*/ 41 w 104"/>
                  <a:gd name="T3" fmla="*/ 16 h 30"/>
                  <a:gd name="T4" fmla="*/ 45 w 104"/>
                  <a:gd name="T5" fmla="*/ 17 h 30"/>
                  <a:gd name="T6" fmla="*/ 47 w 104"/>
                  <a:gd name="T7" fmla="*/ 13 h 30"/>
                  <a:gd name="T8" fmla="*/ 50 w 104"/>
                  <a:gd name="T9" fmla="*/ 12 h 30"/>
                  <a:gd name="T10" fmla="*/ 52 w 104"/>
                  <a:gd name="T11" fmla="*/ 9 h 30"/>
                  <a:gd name="T12" fmla="*/ 50 w 104"/>
                  <a:gd name="T13" fmla="*/ 4 h 30"/>
                  <a:gd name="T14" fmla="*/ 49 w 104"/>
                  <a:gd name="T15" fmla="*/ 0 h 30"/>
                  <a:gd name="T16" fmla="*/ 54 w 104"/>
                  <a:gd name="T17" fmla="*/ 2 h 30"/>
                  <a:gd name="T18" fmla="*/ 55 w 104"/>
                  <a:gd name="T19" fmla="*/ 3 h 30"/>
                  <a:gd name="T20" fmla="*/ 57 w 104"/>
                  <a:gd name="T21" fmla="*/ 4 h 30"/>
                  <a:gd name="T22" fmla="*/ 59 w 104"/>
                  <a:gd name="T23" fmla="*/ 5 h 30"/>
                  <a:gd name="T24" fmla="*/ 62 w 104"/>
                  <a:gd name="T25" fmla="*/ 6 h 30"/>
                  <a:gd name="T26" fmla="*/ 64 w 104"/>
                  <a:gd name="T27" fmla="*/ 6 h 30"/>
                  <a:gd name="T28" fmla="*/ 65 w 104"/>
                  <a:gd name="T29" fmla="*/ 6 h 30"/>
                  <a:gd name="T30" fmla="*/ 69 w 104"/>
                  <a:gd name="T31" fmla="*/ 8 h 30"/>
                  <a:gd name="T32" fmla="*/ 69 w 104"/>
                  <a:gd name="T33" fmla="*/ 6 h 30"/>
                  <a:gd name="T34" fmla="*/ 72 w 104"/>
                  <a:gd name="T35" fmla="*/ 7 h 30"/>
                  <a:gd name="T36" fmla="*/ 75 w 104"/>
                  <a:gd name="T37" fmla="*/ 7 h 30"/>
                  <a:gd name="T38" fmla="*/ 76 w 104"/>
                  <a:gd name="T39" fmla="*/ 7 h 30"/>
                  <a:gd name="T40" fmla="*/ 77 w 104"/>
                  <a:gd name="T41" fmla="*/ 8 h 30"/>
                  <a:gd name="T42" fmla="*/ 78 w 104"/>
                  <a:gd name="T43" fmla="*/ 6 h 30"/>
                  <a:gd name="T44" fmla="*/ 79 w 104"/>
                  <a:gd name="T45" fmla="*/ 8 h 30"/>
                  <a:gd name="T46" fmla="*/ 80 w 104"/>
                  <a:gd name="T47" fmla="*/ 9 h 30"/>
                  <a:gd name="T48" fmla="*/ 81 w 104"/>
                  <a:gd name="T49" fmla="*/ 10 h 30"/>
                  <a:gd name="T50" fmla="*/ 82 w 104"/>
                  <a:gd name="T51" fmla="*/ 11 h 30"/>
                  <a:gd name="T52" fmla="*/ 83 w 104"/>
                  <a:gd name="T53" fmla="*/ 13 h 30"/>
                  <a:gd name="T54" fmla="*/ 84 w 104"/>
                  <a:gd name="T55" fmla="*/ 12 h 30"/>
                  <a:gd name="T56" fmla="*/ 84 w 104"/>
                  <a:gd name="T57" fmla="*/ 10 h 30"/>
                  <a:gd name="T58" fmla="*/ 86 w 104"/>
                  <a:gd name="T59" fmla="*/ 9 h 30"/>
                  <a:gd name="T60" fmla="*/ 88 w 104"/>
                  <a:gd name="T61" fmla="*/ 10 h 30"/>
                  <a:gd name="T62" fmla="*/ 88 w 104"/>
                  <a:gd name="T63" fmla="*/ 12 h 30"/>
                  <a:gd name="T64" fmla="*/ 89 w 104"/>
                  <a:gd name="T65" fmla="*/ 12 h 30"/>
                  <a:gd name="T66" fmla="*/ 90 w 104"/>
                  <a:gd name="T67" fmla="*/ 12 h 30"/>
                  <a:gd name="T68" fmla="*/ 91 w 104"/>
                  <a:gd name="T69" fmla="*/ 12 h 30"/>
                  <a:gd name="T70" fmla="*/ 93 w 104"/>
                  <a:gd name="T71" fmla="*/ 12 h 30"/>
                  <a:gd name="T72" fmla="*/ 94 w 104"/>
                  <a:gd name="T73" fmla="*/ 11 h 30"/>
                  <a:gd name="T74" fmla="*/ 95 w 104"/>
                  <a:gd name="T75" fmla="*/ 12 h 30"/>
                  <a:gd name="T76" fmla="*/ 96 w 104"/>
                  <a:gd name="T77" fmla="*/ 12 h 30"/>
                  <a:gd name="T78" fmla="*/ 97 w 104"/>
                  <a:gd name="T79" fmla="*/ 12 h 30"/>
                  <a:gd name="T80" fmla="*/ 98 w 104"/>
                  <a:gd name="T81" fmla="*/ 14 h 30"/>
                  <a:gd name="T82" fmla="*/ 98 w 104"/>
                  <a:gd name="T83" fmla="*/ 15 h 30"/>
                  <a:gd name="T84" fmla="*/ 98 w 104"/>
                  <a:gd name="T85" fmla="*/ 16 h 30"/>
                  <a:gd name="T86" fmla="*/ 99 w 104"/>
                  <a:gd name="T87" fmla="*/ 17 h 30"/>
                  <a:gd name="T88" fmla="*/ 100 w 104"/>
                  <a:gd name="T89" fmla="*/ 18 h 30"/>
                  <a:gd name="T90" fmla="*/ 101 w 104"/>
                  <a:gd name="T91" fmla="*/ 18 h 30"/>
                  <a:gd name="T92" fmla="*/ 103 w 104"/>
                  <a:gd name="T93" fmla="*/ 18 h 30"/>
                  <a:gd name="T94" fmla="*/ 103 w 104"/>
                  <a:gd name="T95" fmla="*/ 20 h 30"/>
                  <a:gd name="T96" fmla="*/ 104 w 104"/>
                  <a:gd name="T97" fmla="*/ 21 h 30"/>
                  <a:gd name="T98" fmla="*/ 103 w 104"/>
                  <a:gd name="T99" fmla="*/ 22 h 30"/>
                  <a:gd name="T100" fmla="*/ 103 w 104"/>
                  <a:gd name="T101" fmla="*/ 22 h 30"/>
                  <a:gd name="T102" fmla="*/ 101 w 104"/>
                  <a:gd name="T103" fmla="*/ 23 h 30"/>
                  <a:gd name="T104" fmla="*/ 101 w 104"/>
                  <a:gd name="T105" fmla="*/ 24 h 30"/>
                  <a:gd name="T106" fmla="*/ 101 w 104"/>
                  <a:gd name="T107" fmla="*/ 25 h 30"/>
                  <a:gd name="T108" fmla="*/ 101 w 104"/>
                  <a:gd name="T109" fmla="*/ 26 h 30"/>
                  <a:gd name="T110" fmla="*/ 96 w 104"/>
                  <a:gd name="T111" fmla="*/ 24 h 30"/>
                  <a:gd name="T112" fmla="*/ 91 w 104"/>
                  <a:gd name="T113" fmla="*/ 23 h 30"/>
                  <a:gd name="T114" fmla="*/ 86 w 104"/>
                  <a:gd name="T115" fmla="*/ 19 h 30"/>
                  <a:gd name="T116" fmla="*/ 79 w 104"/>
                  <a:gd name="T117" fmla="*/ 20 h 30"/>
                  <a:gd name="T118" fmla="*/ 78 w 104"/>
                  <a:gd name="T119" fmla="*/ 24 h 30"/>
                  <a:gd name="T120" fmla="*/ 63 w 104"/>
                  <a:gd name="T121" fmla="*/ 29 h 30"/>
                  <a:gd name="T122" fmla="*/ 25 w 104"/>
                  <a:gd name="T123" fmla="*/ 30 h 30"/>
                  <a:gd name="T124" fmla="*/ 8 w 104"/>
                  <a:gd name="T12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30">
                    <a:moveTo>
                      <a:pt x="0" y="24"/>
                    </a:moveTo>
                    <a:lnTo>
                      <a:pt x="10" y="24"/>
                    </a:lnTo>
                    <a:lnTo>
                      <a:pt x="21" y="25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3" y="24"/>
                    </a:lnTo>
                    <a:lnTo>
                      <a:pt x="92" y="24"/>
                    </a:lnTo>
                    <a:lnTo>
                      <a:pt x="91" y="24"/>
                    </a:lnTo>
                    <a:lnTo>
                      <a:pt x="91" y="23"/>
                    </a:lnTo>
                    <a:lnTo>
                      <a:pt x="89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20"/>
                    </a:lnTo>
                    <a:lnTo>
                      <a:pt x="78" y="20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69" y="29"/>
                    </a:lnTo>
                    <a:lnTo>
                      <a:pt x="63" y="29"/>
                    </a:lnTo>
                    <a:lnTo>
                      <a:pt x="53" y="30"/>
                    </a:lnTo>
                    <a:lnTo>
                      <a:pt x="45" y="30"/>
                    </a:lnTo>
                    <a:lnTo>
                      <a:pt x="34" y="30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IQ-D107_2"/>
              <p:cNvSpPr>
                <a:spLocks/>
              </p:cNvSpPr>
              <p:nvPr/>
            </p:nvSpPr>
            <p:spPr bwMode="auto">
              <a:xfrm>
                <a:off x="2928303" y="2194560"/>
                <a:ext cx="579120" cy="198120"/>
              </a:xfrm>
              <a:custGeom>
                <a:avLst/>
                <a:gdLst>
                  <a:gd name="T0" fmla="*/ 0 w 76"/>
                  <a:gd name="T1" fmla="*/ 2 h 26"/>
                  <a:gd name="T2" fmla="*/ 15 w 76"/>
                  <a:gd name="T3" fmla="*/ 0 h 26"/>
                  <a:gd name="T4" fmla="*/ 28 w 76"/>
                  <a:gd name="T5" fmla="*/ 0 h 26"/>
                  <a:gd name="T6" fmla="*/ 45 w 76"/>
                  <a:gd name="T7" fmla="*/ 0 h 26"/>
                  <a:gd name="T8" fmla="*/ 59 w 76"/>
                  <a:gd name="T9" fmla="*/ 1 h 26"/>
                  <a:gd name="T10" fmla="*/ 73 w 76"/>
                  <a:gd name="T11" fmla="*/ 1 h 26"/>
                  <a:gd name="T12" fmla="*/ 73 w 76"/>
                  <a:gd name="T13" fmla="*/ 3 h 26"/>
                  <a:gd name="T14" fmla="*/ 74 w 76"/>
                  <a:gd name="T15" fmla="*/ 3 h 26"/>
                  <a:gd name="T16" fmla="*/ 74 w 76"/>
                  <a:gd name="T17" fmla="*/ 4 h 26"/>
                  <a:gd name="T18" fmla="*/ 74 w 76"/>
                  <a:gd name="T19" fmla="*/ 5 h 26"/>
                  <a:gd name="T20" fmla="*/ 75 w 76"/>
                  <a:gd name="T21" fmla="*/ 7 h 26"/>
                  <a:gd name="T22" fmla="*/ 75 w 76"/>
                  <a:gd name="T23" fmla="*/ 8 h 26"/>
                  <a:gd name="T24" fmla="*/ 76 w 76"/>
                  <a:gd name="T25" fmla="*/ 9 h 26"/>
                  <a:gd name="T26" fmla="*/ 76 w 76"/>
                  <a:gd name="T27" fmla="*/ 10 h 26"/>
                  <a:gd name="T28" fmla="*/ 76 w 76"/>
                  <a:gd name="T29" fmla="*/ 11 h 26"/>
                  <a:gd name="T30" fmla="*/ 75 w 76"/>
                  <a:gd name="T31" fmla="*/ 12 h 26"/>
                  <a:gd name="T32" fmla="*/ 74 w 76"/>
                  <a:gd name="T33" fmla="*/ 12 h 26"/>
                  <a:gd name="T34" fmla="*/ 74 w 76"/>
                  <a:gd name="T35" fmla="*/ 13 h 26"/>
                  <a:gd name="T36" fmla="*/ 73 w 76"/>
                  <a:gd name="T37" fmla="*/ 13 h 26"/>
                  <a:gd name="T38" fmla="*/ 72 w 76"/>
                  <a:gd name="T39" fmla="*/ 13 h 26"/>
                  <a:gd name="T40" fmla="*/ 71 w 76"/>
                  <a:gd name="T41" fmla="*/ 13 h 26"/>
                  <a:gd name="T42" fmla="*/ 71 w 76"/>
                  <a:gd name="T43" fmla="*/ 14 h 26"/>
                  <a:gd name="T44" fmla="*/ 71 w 76"/>
                  <a:gd name="T45" fmla="*/ 15 h 26"/>
                  <a:gd name="T46" fmla="*/ 70 w 76"/>
                  <a:gd name="T47" fmla="*/ 17 h 26"/>
                  <a:gd name="T48" fmla="*/ 70 w 76"/>
                  <a:gd name="T49" fmla="*/ 17 h 26"/>
                  <a:gd name="T50" fmla="*/ 69 w 76"/>
                  <a:gd name="T51" fmla="*/ 18 h 26"/>
                  <a:gd name="T52" fmla="*/ 69 w 76"/>
                  <a:gd name="T53" fmla="*/ 18 h 26"/>
                  <a:gd name="T54" fmla="*/ 68 w 76"/>
                  <a:gd name="T55" fmla="*/ 19 h 26"/>
                  <a:gd name="T56" fmla="*/ 68 w 76"/>
                  <a:gd name="T57" fmla="*/ 18 h 26"/>
                  <a:gd name="T58" fmla="*/ 65 w 76"/>
                  <a:gd name="T59" fmla="*/ 17 h 26"/>
                  <a:gd name="T60" fmla="*/ 63 w 76"/>
                  <a:gd name="T61" fmla="*/ 19 h 26"/>
                  <a:gd name="T62" fmla="*/ 62 w 76"/>
                  <a:gd name="T63" fmla="*/ 20 h 26"/>
                  <a:gd name="T64" fmla="*/ 58 w 76"/>
                  <a:gd name="T65" fmla="*/ 22 h 26"/>
                  <a:gd name="T66" fmla="*/ 56 w 76"/>
                  <a:gd name="T67" fmla="*/ 24 h 26"/>
                  <a:gd name="T68" fmla="*/ 45 w 76"/>
                  <a:gd name="T69" fmla="*/ 26 h 26"/>
                  <a:gd name="T70" fmla="*/ 34 w 76"/>
                  <a:gd name="T71" fmla="*/ 25 h 26"/>
                  <a:gd name="T72" fmla="*/ 24 w 76"/>
                  <a:gd name="T73" fmla="*/ 25 h 26"/>
                  <a:gd name="T74" fmla="*/ 17 w 76"/>
                  <a:gd name="T75" fmla="*/ 20 h 26"/>
                  <a:gd name="T76" fmla="*/ 12 w 76"/>
                  <a:gd name="T77" fmla="*/ 15 h 26"/>
                  <a:gd name="T78" fmla="*/ 9 w 76"/>
                  <a:gd name="T79" fmla="*/ 14 h 26"/>
                  <a:gd name="T80" fmla="*/ 4 w 76"/>
                  <a:gd name="T81" fmla="*/ 8 h 26"/>
                  <a:gd name="T82" fmla="*/ 1 w 76"/>
                  <a:gd name="T83" fmla="*/ 5 h 26"/>
                  <a:gd name="T84" fmla="*/ 0 w 76"/>
                  <a:gd name="T8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26">
                    <a:moveTo>
                      <a:pt x="0" y="2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9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5" y="17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45" y="26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7" y="20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IQ-D076_2"/>
              <p:cNvSpPr>
                <a:spLocks/>
              </p:cNvSpPr>
              <p:nvPr/>
            </p:nvSpPr>
            <p:spPr bwMode="auto">
              <a:xfrm>
                <a:off x="3484563" y="998220"/>
                <a:ext cx="632460" cy="701040"/>
              </a:xfrm>
              <a:custGeom>
                <a:avLst/>
                <a:gdLst>
                  <a:gd name="T0" fmla="*/ 8 w 83"/>
                  <a:gd name="T1" fmla="*/ 77 h 92"/>
                  <a:gd name="T2" fmla="*/ 20 w 83"/>
                  <a:gd name="T3" fmla="*/ 62 h 92"/>
                  <a:gd name="T4" fmla="*/ 21 w 83"/>
                  <a:gd name="T5" fmla="*/ 54 h 92"/>
                  <a:gd name="T6" fmla="*/ 8 w 83"/>
                  <a:gd name="T7" fmla="*/ 46 h 92"/>
                  <a:gd name="T8" fmla="*/ 15 w 83"/>
                  <a:gd name="T9" fmla="*/ 40 h 92"/>
                  <a:gd name="T10" fmla="*/ 22 w 83"/>
                  <a:gd name="T11" fmla="*/ 37 h 92"/>
                  <a:gd name="T12" fmla="*/ 28 w 83"/>
                  <a:gd name="T13" fmla="*/ 34 h 92"/>
                  <a:gd name="T14" fmla="*/ 31 w 83"/>
                  <a:gd name="T15" fmla="*/ 34 h 92"/>
                  <a:gd name="T16" fmla="*/ 33 w 83"/>
                  <a:gd name="T17" fmla="*/ 36 h 92"/>
                  <a:gd name="T18" fmla="*/ 37 w 83"/>
                  <a:gd name="T19" fmla="*/ 33 h 92"/>
                  <a:gd name="T20" fmla="*/ 39 w 83"/>
                  <a:gd name="T21" fmla="*/ 30 h 92"/>
                  <a:gd name="T22" fmla="*/ 42 w 83"/>
                  <a:gd name="T23" fmla="*/ 28 h 92"/>
                  <a:gd name="T24" fmla="*/ 44 w 83"/>
                  <a:gd name="T25" fmla="*/ 24 h 92"/>
                  <a:gd name="T26" fmla="*/ 46 w 83"/>
                  <a:gd name="T27" fmla="*/ 21 h 92"/>
                  <a:gd name="T28" fmla="*/ 50 w 83"/>
                  <a:gd name="T29" fmla="*/ 16 h 92"/>
                  <a:gd name="T30" fmla="*/ 55 w 83"/>
                  <a:gd name="T31" fmla="*/ 10 h 92"/>
                  <a:gd name="T32" fmla="*/ 54 w 83"/>
                  <a:gd name="T33" fmla="*/ 6 h 92"/>
                  <a:gd name="T34" fmla="*/ 57 w 83"/>
                  <a:gd name="T35" fmla="*/ 4 h 92"/>
                  <a:gd name="T36" fmla="*/ 58 w 83"/>
                  <a:gd name="T37" fmla="*/ 4 h 92"/>
                  <a:gd name="T38" fmla="*/ 58 w 83"/>
                  <a:gd name="T39" fmla="*/ 5 h 92"/>
                  <a:gd name="T40" fmla="*/ 59 w 83"/>
                  <a:gd name="T41" fmla="*/ 4 h 92"/>
                  <a:gd name="T42" fmla="*/ 60 w 83"/>
                  <a:gd name="T43" fmla="*/ 4 h 92"/>
                  <a:gd name="T44" fmla="*/ 61 w 83"/>
                  <a:gd name="T45" fmla="*/ 5 h 92"/>
                  <a:gd name="T46" fmla="*/ 63 w 83"/>
                  <a:gd name="T47" fmla="*/ 6 h 92"/>
                  <a:gd name="T48" fmla="*/ 63 w 83"/>
                  <a:gd name="T49" fmla="*/ 5 h 92"/>
                  <a:gd name="T50" fmla="*/ 62 w 83"/>
                  <a:gd name="T51" fmla="*/ 4 h 92"/>
                  <a:gd name="T52" fmla="*/ 63 w 83"/>
                  <a:gd name="T53" fmla="*/ 4 h 92"/>
                  <a:gd name="T54" fmla="*/ 64 w 83"/>
                  <a:gd name="T55" fmla="*/ 4 h 92"/>
                  <a:gd name="T56" fmla="*/ 64 w 83"/>
                  <a:gd name="T57" fmla="*/ 5 h 92"/>
                  <a:gd name="T58" fmla="*/ 65 w 83"/>
                  <a:gd name="T59" fmla="*/ 4 h 92"/>
                  <a:gd name="T60" fmla="*/ 65 w 83"/>
                  <a:gd name="T61" fmla="*/ 3 h 92"/>
                  <a:gd name="T62" fmla="*/ 66 w 83"/>
                  <a:gd name="T63" fmla="*/ 3 h 92"/>
                  <a:gd name="T64" fmla="*/ 67 w 83"/>
                  <a:gd name="T65" fmla="*/ 2 h 92"/>
                  <a:gd name="T66" fmla="*/ 68 w 83"/>
                  <a:gd name="T67" fmla="*/ 1 h 92"/>
                  <a:gd name="T68" fmla="*/ 68 w 83"/>
                  <a:gd name="T69" fmla="*/ 1 h 92"/>
                  <a:gd name="T70" fmla="*/ 70 w 83"/>
                  <a:gd name="T71" fmla="*/ 0 h 92"/>
                  <a:gd name="T72" fmla="*/ 70 w 83"/>
                  <a:gd name="T73" fmla="*/ 2 h 92"/>
                  <a:gd name="T74" fmla="*/ 69 w 83"/>
                  <a:gd name="T75" fmla="*/ 3 h 92"/>
                  <a:gd name="T76" fmla="*/ 70 w 83"/>
                  <a:gd name="T77" fmla="*/ 3 h 92"/>
                  <a:gd name="T78" fmla="*/ 70 w 83"/>
                  <a:gd name="T79" fmla="*/ 6 h 92"/>
                  <a:gd name="T80" fmla="*/ 71 w 83"/>
                  <a:gd name="T81" fmla="*/ 8 h 92"/>
                  <a:gd name="T82" fmla="*/ 72 w 83"/>
                  <a:gd name="T83" fmla="*/ 12 h 92"/>
                  <a:gd name="T84" fmla="*/ 75 w 83"/>
                  <a:gd name="T85" fmla="*/ 16 h 92"/>
                  <a:gd name="T86" fmla="*/ 79 w 83"/>
                  <a:gd name="T87" fmla="*/ 18 h 92"/>
                  <a:gd name="T88" fmla="*/ 83 w 83"/>
                  <a:gd name="T89" fmla="*/ 20 h 92"/>
                  <a:gd name="T90" fmla="*/ 82 w 83"/>
                  <a:gd name="T91" fmla="*/ 24 h 92"/>
                  <a:gd name="T92" fmla="*/ 82 w 83"/>
                  <a:gd name="T93" fmla="*/ 27 h 92"/>
                  <a:gd name="T94" fmla="*/ 71 w 83"/>
                  <a:gd name="T95" fmla="*/ 33 h 92"/>
                  <a:gd name="T96" fmla="*/ 54 w 83"/>
                  <a:gd name="T97" fmla="*/ 40 h 92"/>
                  <a:gd name="T98" fmla="*/ 43 w 83"/>
                  <a:gd name="T99" fmla="*/ 50 h 92"/>
                  <a:gd name="T100" fmla="*/ 34 w 83"/>
                  <a:gd name="T101" fmla="*/ 68 h 92"/>
                  <a:gd name="T102" fmla="*/ 20 w 83"/>
                  <a:gd name="T103" fmla="*/ 85 h 92"/>
                  <a:gd name="T104" fmla="*/ 11 w 83"/>
                  <a:gd name="T105" fmla="*/ 91 h 92"/>
                  <a:gd name="T106" fmla="*/ 10 w 83"/>
                  <a:gd name="T107" fmla="*/ 92 h 92"/>
                  <a:gd name="T108" fmla="*/ 9 w 83"/>
                  <a:gd name="T109" fmla="*/ 91 h 92"/>
                  <a:gd name="T110" fmla="*/ 6 w 83"/>
                  <a:gd name="T111" fmla="*/ 90 h 92"/>
                  <a:gd name="T112" fmla="*/ 2 w 83"/>
                  <a:gd name="T113" fmla="*/ 88 h 92"/>
                  <a:gd name="T114" fmla="*/ 0 w 83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92">
                    <a:moveTo>
                      <a:pt x="0" y="87"/>
                    </a:moveTo>
                    <a:lnTo>
                      <a:pt x="0" y="87"/>
                    </a:lnTo>
                    <a:lnTo>
                      <a:pt x="1" y="85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8" y="77"/>
                    </a:lnTo>
                    <a:lnTo>
                      <a:pt x="10" y="73"/>
                    </a:lnTo>
                    <a:lnTo>
                      <a:pt x="10" y="68"/>
                    </a:lnTo>
                    <a:lnTo>
                      <a:pt x="13" y="68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3" y="60"/>
                    </a:lnTo>
                    <a:lnTo>
                      <a:pt x="25" y="59"/>
                    </a:lnTo>
                    <a:lnTo>
                      <a:pt x="24" y="57"/>
                    </a:lnTo>
                    <a:lnTo>
                      <a:pt x="22" y="56"/>
                    </a:lnTo>
                    <a:lnTo>
                      <a:pt x="21" y="54"/>
                    </a:lnTo>
                    <a:lnTo>
                      <a:pt x="20" y="53"/>
                    </a:lnTo>
                    <a:lnTo>
                      <a:pt x="17" y="53"/>
                    </a:lnTo>
                    <a:lnTo>
                      <a:pt x="14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9" y="17"/>
                    </a:lnTo>
                    <a:lnTo>
                      <a:pt x="50" y="16"/>
                    </a:lnTo>
                    <a:lnTo>
                      <a:pt x="51" y="15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1" y="22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71" y="33"/>
                    </a:lnTo>
                    <a:lnTo>
                      <a:pt x="68" y="33"/>
                    </a:lnTo>
                    <a:lnTo>
                      <a:pt x="60" y="34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5" y="38"/>
                    </a:lnTo>
                    <a:lnTo>
                      <a:pt x="54" y="40"/>
                    </a:lnTo>
                    <a:lnTo>
                      <a:pt x="55" y="42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42" y="52"/>
                    </a:lnTo>
                    <a:lnTo>
                      <a:pt x="37" y="53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5" y="66"/>
                    </a:lnTo>
                    <a:lnTo>
                      <a:pt x="34" y="68"/>
                    </a:lnTo>
                    <a:lnTo>
                      <a:pt x="33" y="70"/>
                    </a:lnTo>
                    <a:lnTo>
                      <a:pt x="30" y="73"/>
                    </a:lnTo>
                    <a:lnTo>
                      <a:pt x="29" y="75"/>
                    </a:lnTo>
                    <a:lnTo>
                      <a:pt x="25" y="78"/>
                    </a:lnTo>
                    <a:lnTo>
                      <a:pt x="20" y="81"/>
                    </a:lnTo>
                    <a:lnTo>
                      <a:pt x="20" y="85"/>
                    </a:lnTo>
                    <a:lnTo>
                      <a:pt x="15" y="85"/>
                    </a:lnTo>
                    <a:lnTo>
                      <a:pt x="13" y="86"/>
                    </a:lnTo>
                    <a:lnTo>
                      <a:pt x="12" y="89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0" y="90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5" y="89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IQ-D073_2"/>
              <p:cNvSpPr>
                <a:spLocks/>
              </p:cNvSpPr>
              <p:nvPr/>
            </p:nvSpPr>
            <p:spPr bwMode="auto">
              <a:xfrm>
                <a:off x="3507423" y="1028700"/>
                <a:ext cx="411480" cy="312420"/>
              </a:xfrm>
              <a:custGeom>
                <a:avLst/>
                <a:gdLst>
                  <a:gd name="T0" fmla="*/ 1 w 54"/>
                  <a:gd name="T1" fmla="*/ 29 h 41"/>
                  <a:gd name="T2" fmla="*/ 3 w 54"/>
                  <a:gd name="T3" fmla="*/ 28 h 41"/>
                  <a:gd name="T4" fmla="*/ 3 w 54"/>
                  <a:gd name="T5" fmla="*/ 26 h 41"/>
                  <a:gd name="T6" fmla="*/ 5 w 54"/>
                  <a:gd name="T7" fmla="*/ 25 h 41"/>
                  <a:gd name="T8" fmla="*/ 5 w 54"/>
                  <a:gd name="T9" fmla="*/ 24 h 41"/>
                  <a:gd name="T10" fmla="*/ 7 w 54"/>
                  <a:gd name="T11" fmla="*/ 24 h 41"/>
                  <a:gd name="T12" fmla="*/ 8 w 54"/>
                  <a:gd name="T13" fmla="*/ 22 h 41"/>
                  <a:gd name="T14" fmla="*/ 10 w 54"/>
                  <a:gd name="T15" fmla="*/ 21 h 41"/>
                  <a:gd name="T16" fmla="*/ 11 w 54"/>
                  <a:gd name="T17" fmla="*/ 21 h 41"/>
                  <a:gd name="T18" fmla="*/ 12 w 54"/>
                  <a:gd name="T19" fmla="*/ 20 h 41"/>
                  <a:gd name="T20" fmla="*/ 15 w 54"/>
                  <a:gd name="T21" fmla="*/ 20 h 41"/>
                  <a:gd name="T22" fmla="*/ 16 w 54"/>
                  <a:gd name="T23" fmla="*/ 19 h 41"/>
                  <a:gd name="T24" fmla="*/ 16 w 54"/>
                  <a:gd name="T25" fmla="*/ 17 h 41"/>
                  <a:gd name="T26" fmla="*/ 17 w 54"/>
                  <a:gd name="T27" fmla="*/ 16 h 41"/>
                  <a:gd name="T28" fmla="*/ 19 w 54"/>
                  <a:gd name="T29" fmla="*/ 16 h 41"/>
                  <a:gd name="T30" fmla="*/ 20 w 54"/>
                  <a:gd name="T31" fmla="*/ 16 h 41"/>
                  <a:gd name="T32" fmla="*/ 23 w 54"/>
                  <a:gd name="T33" fmla="*/ 12 h 41"/>
                  <a:gd name="T34" fmla="*/ 24 w 54"/>
                  <a:gd name="T35" fmla="*/ 9 h 41"/>
                  <a:gd name="T36" fmla="*/ 26 w 54"/>
                  <a:gd name="T37" fmla="*/ 6 h 41"/>
                  <a:gd name="T38" fmla="*/ 29 w 54"/>
                  <a:gd name="T39" fmla="*/ 2 h 41"/>
                  <a:gd name="T40" fmla="*/ 30 w 54"/>
                  <a:gd name="T41" fmla="*/ 2 h 41"/>
                  <a:gd name="T42" fmla="*/ 31 w 54"/>
                  <a:gd name="T43" fmla="*/ 3 h 41"/>
                  <a:gd name="T44" fmla="*/ 32 w 54"/>
                  <a:gd name="T45" fmla="*/ 3 h 41"/>
                  <a:gd name="T46" fmla="*/ 33 w 54"/>
                  <a:gd name="T47" fmla="*/ 2 h 41"/>
                  <a:gd name="T48" fmla="*/ 34 w 54"/>
                  <a:gd name="T49" fmla="*/ 3 h 41"/>
                  <a:gd name="T50" fmla="*/ 35 w 54"/>
                  <a:gd name="T51" fmla="*/ 3 h 41"/>
                  <a:gd name="T52" fmla="*/ 35 w 54"/>
                  <a:gd name="T53" fmla="*/ 4 h 41"/>
                  <a:gd name="T54" fmla="*/ 37 w 54"/>
                  <a:gd name="T55" fmla="*/ 4 h 41"/>
                  <a:gd name="T56" fmla="*/ 37 w 54"/>
                  <a:gd name="T57" fmla="*/ 4 h 41"/>
                  <a:gd name="T58" fmla="*/ 38 w 54"/>
                  <a:gd name="T59" fmla="*/ 4 h 41"/>
                  <a:gd name="T60" fmla="*/ 39 w 54"/>
                  <a:gd name="T61" fmla="*/ 4 h 41"/>
                  <a:gd name="T62" fmla="*/ 40 w 54"/>
                  <a:gd name="T63" fmla="*/ 4 h 41"/>
                  <a:gd name="T64" fmla="*/ 40 w 54"/>
                  <a:gd name="T65" fmla="*/ 3 h 41"/>
                  <a:gd name="T66" fmla="*/ 40 w 54"/>
                  <a:gd name="T67" fmla="*/ 2 h 41"/>
                  <a:gd name="T68" fmla="*/ 41 w 54"/>
                  <a:gd name="T69" fmla="*/ 2 h 41"/>
                  <a:gd name="T70" fmla="*/ 41 w 54"/>
                  <a:gd name="T71" fmla="*/ 3 h 41"/>
                  <a:gd name="T72" fmla="*/ 43 w 54"/>
                  <a:gd name="T73" fmla="*/ 3 h 41"/>
                  <a:gd name="T74" fmla="*/ 43 w 54"/>
                  <a:gd name="T75" fmla="*/ 3 h 41"/>
                  <a:gd name="T76" fmla="*/ 45 w 54"/>
                  <a:gd name="T77" fmla="*/ 3 h 41"/>
                  <a:gd name="T78" fmla="*/ 45 w 54"/>
                  <a:gd name="T79" fmla="*/ 3 h 41"/>
                  <a:gd name="T80" fmla="*/ 45 w 54"/>
                  <a:gd name="T81" fmla="*/ 2 h 41"/>
                  <a:gd name="T82" fmla="*/ 47 w 54"/>
                  <a:gd name="T83" fmla="*/ 2 h 41"/>
                  <a:gd name="T84" fmla="*/ 48 w 54"/>
                  <a:gd name="T85" fmla="*/ 2 h 41"/>
                  <a:gd name="T86" fmla="*/ 49 w 54"/>
                  <a:gd name="T87" fmla="*/ 0 h 41"/>
                  <a:gd name="T88" fmla="*/ 49 w 54"/>
                  <a:gd name="T89" fmla="*/ 1 h 41"/>
                  <a:gd name="T90" fmla="*/ 51 w 54"/>
                  <a:gd name="T91" fmla="*/ 1 h 41"/>
                  <a:gd name="T92" fmla="*/ 51 w 54"/>
                  <a:gd name="T93" fmla="*/ 1 h 41"/>
                  <a:gd name="T94" fmla="*/ 52 w 54"/>
                  <a:gd name="T95" fmla="*/ 0 h 41"/>
                  <a:gd name="T96" fmla="*/ 53 w 54"/>
                  <a:gd name="T97" fmla="*/ 0 h 41"/>
                  <a:gd name="T98" fmla="*/ 54 w 54"/>
                  <a:gd name="T99" fmla="*/ 0 h 41"/>
                  <a:gd name="T100" fmla="*/ 54 w 54"/>
                  <a:gd name="T101" fmla="*/ 1 h 41"/>
                  <a:gd name="T102" fmla="*/ 50 w 54"/>
                  <a:gd name="T103" fmla="*/ 3 h 41"/>
                  <a:gd name="T104" fmla="*/ 49 w 54"/>
                  <a:gd name="T105" fmla="*/ 9 h 41"/>
                  <a:gd name="T106" fmla="*/ 44 w 54"/>
                  <a:gd name="T107" fmla="*/ 16 h 41"/>
                  <a:gd name="T108" fmla="*/ 42 w 54"/>
                  <a:gd name="T109" fmla="*/ 20 h 41"/>
                  <a:gd name="T110" fmla="*/ 39 w 54"/>
                  <a:gd name="T111" fmla="*/ 24 h 41"/>
                  <a:gd name="T112" fmla="*/ 35 w 54"/>
                  <a:gd name="T113" fmla="*/ 26 h 41"/>
                  <a:gd name="T114" fmla="*/ 33 w 54"/>
                  <a:gd name="T115" fmla="*/ 30 h 41"/>
                  <a:gd name="T116" fmla="*/ 28 w 54"/>
                  <a:gd name="T117" fmla="*/ 32 h 41"/>
                  <a:gd name="T118" fmla="*/ 26 w 54"/>
                  <a:gd name="T119" fmla="*/ 30 h 41"/>
                  <a:gd name="T120" fmla="*/ 21 w 54"/>
                  <a:gd name="T121" fmla="*/ 34 h 41"/>
                  <a:gd name="T122" fmla="*/ 12 w 54"/>
                  <a:gd name="T123" fmla="*/ 36 h 41"/>
                  <a:gd name="T124" fmla="*/ 0 w 54"/>
                  <a:gd name="T12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41">
                    <a:moveTo>
                      <a:pt x="0" y="38"/>
                    </a:moveTo>
                    <a:lnTo>
                      <a:pt x="1" y="37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5" y="40"/>
                    </a:lnTo>
                    <a:lnTo>
                      <a:pt x="3" y="41"/>
                    </a:lnTo>
                    <a:lnTo>
                      <a:pt x="1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IQ-D092_2"/>
              <p:cNvSpPr>
                <a:spLocks/>
              </p:cNvSpPr>
              <p:nvPr/>
            </p:nvSpPr>
            <p:spPr bwMode="auto">
              <a:xfrm>
                <a:off x="4071303" y="2857500"/>
                <a:ext cx="533400" cy="419100"/>
              </a:xfrm>
              <a:custGeom>
                <a:avLst/>
                <a:gdLst>
                  <a:gd name="T0" fmla="*/ 1 w 70"/>
                  <a:gd name="T1" fmla="*/ 17 h 55"/>
                  <a:gd name="T2" fmla="*/ 3 w 70"/>
                  <a:gd name="T3" fmla="*/ 16 h 55"/>
                  <a:gd name="T4" fmla="*/ 2 w 70"/>
                  <a:gd name="T5" fmla="*/ 13 h 55"/>
                  <a:gd name="T6" fmla="*/ 3 w 70"/>
                  <a:gd name="T7" fmla="*/ 8 h 55"/>
                  <a:gd name="T8" fmla="*/ 7 w 70"/>
                  <a:gd name="T9" fmla="*/ 6 h 55"/>
                  <a:gd name="T10" fmla="*/ 10 w 70"/>
                  <a:gd name="T11" fmla="*/ 4 h 55"/>
                  <a:gd name="T12" fmla="*/ 18 w 70"/>
                  <a:gd name="T13" fmla="*/ 1 h 55"/>
                  <a:gd name="T14" fmla="*/ 33 w 70"/>
                  <a:gd name="T15" fmla="*/ 2 h 55"/>
                  <a:gd name="T16" fmla="*/ 37 w 70"/>
                  <a:gd name="T17" fmla="*/ 2 h 55"/>
                  <a:gd name="T18" fmla="*/ 45 w 70"/>
                  <a:gd name="T19" fmla="*/ 4 h 55"/>
                  <a:gd name="T20" fmla="*/ 54 w 70"/>
                  <a:gd name="T21" fmla="*/ 6 h 55"/>
                  <a:gd name="T22" fmla="*/ 62 w 70"/>
                  <a:gd name="T23" fmla="*/ 8 h 55"/>
                  <a:gd name="T24" fmla="*/ 65 w 70"/>
                  <a:gd name="T25" fmla="*/ 17 h 55"/>
                  <a:gd name="T26" fmla="*/ 70 w 70"/>
                  <a:gd name="T27" fmla="*/ 41 h 55"/>
                  <a:gd name="T28" fmla="*/ 67 w 70"/>
                  <a:gd name="T29" fmla="*/ 54 h 55"/>
                  <a:gd name="T30" fmla="*/ 64 w 70"/>
                  <a:gd name="T31" fmla="*/ 55 h 55"/>
                  <a:gd name="T32" fmla="*/ 63 w 70"/>
                  <a:gd name="T33" fmla="*/ 54 h 55"/>
                  <a:gd name="T34" fmla="*/ 63 w 70"/>
                  <a:gd name="T35" fmla="*/ 51 h 55"/>
                  <a:gd name="T36" fmla="*/ 61 w 70"/>
                  <a:gd name="T37" fmla="*/ 49 h 55"/>
                  <a:gd name="T38" fmla="*/ 59 w 70"/>
                  <a:gd name="T39" fmla="*/ 47 h 55"/>
                  <a:gd name="T40" fmla="*/ 56 w 70"/>
                  <a:gd name="T41" fmla="*/ 49 h 55"/>
                  <a:gd name="T42" fmla="*/ 56 w 70"/>
                  <a:gd name="T43" fmla="*/ 46 h 55"/>
                  <a:gd name="T44" fmla="*/ 57 w 70"/>
                  <a:gd name="T45" fmla="*/ 44 h 55"/>
                  <a:gd name="T46" fmla="*/ 53 w 70"/>
                  <a:gd name="T47" fmla="*/ 45 h 55"/>
                  <a:gd name="T48" fmla="*/ 49 w 70"/>
                  <a:gd name="T49" fmla="*/ 44 h 55"/>
                  <a:gd name="T50" fmla="*/ 50 w 70"/>
                  <a:gd name="T51" fmla="*/ 42 h 55"/>
                  <a:gd name="T52" fmla="*/ 52 w 70"/>
                  <a:gd name="T53" fmla="*/ 39 h 55"/>
                  <a:gd name="T54" fmla="*/ 48 w 70"/>
                  <a:gd name="T55" fmla="*/ 38 h 55"/>
                  <a:gd name="T56" fmla="*/ 44 w 70"/>
                  <a:gd name="T57" fmla="*/ 38 h 55"/>
                  <a:gd name="T58" fmla="*/ 41 w 70"/>
                  <a:gd name="T59" fmla="*/ 35 h 55"/>
                  <a:gd name="T60" fmla="*/ 38 w 70"/>
                  <a:gd name="T61" fmla="*/ 35 h 55"/>
                  <a:gd name="T62" fmla="*/ 35 w 70"/>
                  <a:gd name="T63" fmla="*/ 36 h 55"/>
                  <a:gd name="T64" fmla="*/ 34 w 70"/>
                  <a:gd name="T65" fmla="*/ 34 h 55"/>
                  <a:gd name="T66" fmla="*/ 31 w 70"/>
                  <a:gd name="T67" fmla="*/ 32 h 55"/>
                  <a:gd name="T68" fmla="*/ 29 w 70"/>
                  <a:gd name="T69" fmla="*/ 30 h 55"/>
                  <a:gd name="T70" fmla="*/ 31 w 70"/>
                  <a:gd name="T71" fmla="*/ 28 h 55"/>
                  <a:gd name="T72" fmla="*/ 33 w 70"/>
                  <a:gd name="T73" fmla="*/ 26 h 55"/>
                  <a:gd name="T74" fmla="*/ 32 w 70"/>
                  <a:gd name="T75" fmla="*/ 25 h 55"/>
                  <a:gd name="T76" fmla="*/ 29 w 70"/>
                  <a:gd name="T77" fmla="*/ 25 h 55"/>
                  <a:gd name="T78" fmla="*/ 27 w 70"/>
                  <a:gd name="T79" fmla="*/ 28 h 55"/>
                  <a:gd name="T80" fmla="*/ 23 w 70"/>
                  <a:gd name="T81" fmla="*/ 27 h 55"/>
                  <a:gd name="T82" fmla="*/ 21 w 70"/>
                  <a:gd name="T83" fmla="*/ 26 h 55"/>
                  <a:gd name="T84" fmla="*/ 22 w 70"/>
                  <a:gd name="T85" fmla="*/ 25 h 55"/>
                  <a:gd name="T86" fmla="*/ 19 w 70"/>
                  <a:gd name="T87" fmla="*/ 24 h 55"/>
                  <a:gd name="T88" fmla="*/ 17 w 70"/>
                  <a:gd name="T89" fmla="*/ 22 h 55"/>
                  <a:gd name="T90" fmla="*/ 13 w 70"/>
                  <a:gd name="T91" fmla="*/ 22 h 55"/>
                  <a:gd name="T92" fmla="*/ 11 w 70"/>
                  <a:gd name="T93" fmla="*/ 21 h 55"/>
                  <a:gd name="T94" fmla="*/ 12 w 70"/>
                  <a:gd name="T95" fmla="*/ 19 h 55"/>
                  <a:gd name="T96" fmla="*/ 11 w 70"/>
                  <a:gd name="T97" fmla="*/ 18 h 55"/>
                  <a:gd name="T98" fmla="*/ 9 w 70"/>
                  <a:gd name="T99" fmla="*/ 20 h 55"/>
                  <a:gd name="T100" fmla="*/ 9 w 70"/>
                  <a:gd name="T101" fmla="*/ 22 h 55"/>
                  <a:gd name="T102" fmla="*/ 8 w 70"/>
                  <a:gd name="T103" fmla="*/ 22 h 55"/>
                  <a:gd name="T104" fmla="*/ 8 w 70"/>
                  <a:gd name="T105" fmla="*/ 20 h 55"/>
                  <a:gd name="T106" fmla="*/ 7 w 70"/>
                  <a:gd name="T107" fmla="*/ 18 h 55"/>
                  <a:gd name="T108" fmla="*/ 7 w 70"/>
                  <a:gd name="T109" fmla="*/ 16 h 55"/>
                  <a:gd name="T110" fmla="*/ 5 w 70"/>
                  <a:gd name="T111" fmla="*/ 17 h 55"/>
                  <a:gd name="T112" fmla="*/ 4 w 70"/>
                  <a:gd name="T113" fmla="*/ 20 h 55"/>
                  <a:gd name="T114" fmla="*/ 1 w 70"/>
                  <a:gd name="T11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55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7" y="7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7"/>
                    </a:lnTo>
                    <a:lnTo>
                      <a:pt x="65" y="22"/>
                    </a:lnTo>
                    <a:lnTo>
                      <a:pt x="66" y="35"/>
                    </a:lnTo>
                    <a:lnTo>
                      <a:pt x="70" y="36"/>
                    </a:lnTo>
                    <a:lnTo>
                      <a:pt x="70" y="41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8" y="50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0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9" y="42"/>
                    </a:lnTo>
                    <a:lnTo>
                      <a:pt x="50" y="4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4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IQ-D097_2"/>
              <p:cNvSpPr>
                <a:spLocks/>
              </p:cNvSpPr>
              <p:nvPr/>
            </p:nvSpPr>
            <p:spPr bwMode="auto">
              <a:xfrm>
                <a:off x="3949383" y="2918460"/>
                <a:ext cx="632460" cy="449580"/>
              </a:xfrm>
              <a:custGeom>
                <a:avLst/>
                <a:gdLst>
                  <a:gd name="T0" fmla="*/ 2 w 83"/>
                  <a:gd name="T1" fmla="*/ 14 h 59"/>
                  <a:gd name="T2" fmla="*/ 2 w 83"/>
                  <a:gd name="T3" fmla="*/ 11 h 59"/>
                  <a:gd name="T4" fmla="*/ 0 w 83"/>
                  <a:gd name="T5" fmla="*/ 8 h 59"/>
                  <a:gd name="T6" fmla="*/ 2 w 83"/>
                  <a:gd name="T7" fmla="*/ 6 h 59"/>
                  <a:gd name="T8" fmla="*/ 3 w 83"/>
                  <a:gd name="T9" fmla="*/ 8 h 59"/>
                  <a:gd name="T10" fmla="*/ 5 w 83"/>
                  <a:gd name="T11" fmla="*/ 6 h 59"/>
                  <a:gd name="T12" fmla="*/ 6 w 83"/>
                  <a:gd name="T13" fmla="*/ 4 h 59"/>
                  <a:gd name="T14" fmla="*/ 7 w 83"/>
                  <a:gd name="T15" fmla="*/ 0 h 59"/>
                  <a:gd name="T16" fmla="*/ 9 w 83"/>
                  <a:gd name="T17" fmla="*/ 2 h 59"/>
                  <a:gd name="T18" fmla="*/ 10 w 83"/>
                  <a:gd name="T19" fmla="*/ 6 h 59"/>
                  <a:gd name="T20" fmla="*/ 14 w 83"/>
                  <a:gd name="T21" fmla="*/ 7 h 59"/>
                  <a:gd name="T22" fmla="*/ 18 w 83"/>
                  <a:gd name="T23" fmla="*/ 5 h 59"/>
                  <a:gd name="T24" fmla="*/ 19 w 83"/>
                  <a:gd name="T25" fmla="*/ 8 h 59"/>
                  <a:gd name="T26" fmla="*/ 16 w 83"/>
                  <a:gd name="T27" fmla="*/ 10 h 59"/>
                  <a:gd name="T28" fmla="*/ 17 w 83"/>
                  <a:gd name="T29" fmla="*/ 11 h 59"/>
                  <a:gd name="T30" fmla="*/ 20 w 83"/>
                  <a:gd name="T31" fmla="*/ 11 h 59"/>
                  <a:gd name="T32" fmla="*/ 22 w 83"/>
                  <a:gd name="T33" fmla="*/ 8 h 59"/>
                  <a:gd name="T34" fmla="*/ 23 w 83"/>
                  <a:gd name="T35" fmla="*/ 10 h 59"/>
                  <a:gd name="T36" fmla="*/ 24 w 83"/>
                  <a:gd name="T37" fmla="*/ 12 h 59"/>
                  <a:gd name="T38" fmla="*/ 24 w 83"/>
                  <a:gd name="T39" fmla="*/ 15 h 59"/>
                  <a:gd name="T40" fmla="*/ 25 w 83"/>
                  <a:gd name="T41" fmla="*/ 14 h 59"/>
                  <a:gd name="T42" fmla="*/ 27 w 83"/>
                  <a:gd name="T43" fmla="*/ 10 h 59"/>
                  <a:gd name="T44" fmla="*/ 28 w 83"/>
                  <a:gd name="T45" fmla="*/ 11 h 59"/>
                  <a:gd name="T46" fmla="*/ 28 w 83"/>
                  <a:gd name="T47" fmla="*/ 14 h 59"/>
                  <a:gd name="T48" fmla="*/ 31 w 83"/>
                  <a:gd name="T49" fmla="*/ 14 h 59"/>
                  <a:gd name="T50" fmla="*/ 35 w 83"/>
                  <a:gd name="T51" fmla="*/ 16 h 59"/>
                  <a:gd name="T52" fmla="*/ 38 w 83"/>
                  <a:gd name="T53" fmla="*/ 17 h 59"/>
                  <a:gd name="T54" fmla="*/ 37 w 83"/>
                  <a:gd name="T55" fmla="*/ 18 h 59"/>
                  <a:gd name="T56" fmla="*/ 42 w 83"/>
                  <a:gd name="T57" fmla="*/ 21 h 59"/>
                  <a:gd name="T58" fmla="*/ 45 w 83"/>
                  <a:gd name="T59" fmla="*/ 18 h 59"/>
                  <a:gd name="T60" fmla="*/ 48 w 83"/>
                  <a:gd name="T61" fmla="*/ 17 h 59"/>
                  <a:gd name="T62" fmla="*/ 49 w 83"/>
                  <a:gd name="T63" fmla="*/ 19 h 59"/>
                  <a:gd name="T64" fmla="*/ 45 w 83"/>
                  <a:gd name="T65" fmla="*/ 20 h 59"/>
                  <a:gd name="T66" fmla="*/ 46 w 83"/>
                  <a:gd name="T67" fmla="*/ 24 h 59"/>
                  <a:gd name="T68" fmla="*/ 50 w 83"/>
                  <a:gd name="T69" fmla="*/ 26 h 59"/>
                  <a:gd name="T70" fmla="*/ 52 w 83"/>
                  <a:gd name="T71" fmla="*/ 28 h 59"/>
                  <a:gd name="T72" fmla="*/ 55 w 83"/>
                  <a:gd name="T73" fmla="*/ 27 h 59"/>
                  <a:gd name="T74" fmla="*/ 59 w 83"/>
                  <a:gd name="T75" fmla="*/ 29 h 59"/>
                  <a:gd name="T76" fmla="*/ 64 w 83"/>
                  <a:gd name="T77" fmla="*/ 30 h 59"/>
                  <a:gd name="T78" fmla="*/ 69 w 83"/>
                  <a:gd name="T79" fmla="*/ 31 h 59"/>
                  <a:gd name="T80" fmla="*/ 64 w 83"/>
                  <a:gd name="T81" fmla="*/ 36 h 59"/>
                  <a:gd name="T82" fmla="*/ 69 w 83"/>
                  <a:gd name="T83" fmla="*/ 37 h 59"/>
                  <a:gd name="T84" fmla="*/ 73 w 83"/>
                  <a:gd name="T85" fmla="*/ 36 h 59"/>
                  <a:gd name="T86" fmla="*/ 72 w 83"/>
                  <a:gd name="T87" fmla="*/ 38 h 59"/>
                  <a:gd name="T88" fmla="*/ 73 w 83"/>
                  <a:gd name="T89" fmla="*/ 40 h 59"/>
                  <a:gd name="T90" fmla="*/ 76 w 83"/>
                  <a:gd name="T91" fmla="*/ 40 h 59"/>
                  <a:gd name="T92" fmla="*/ 79 w 83"/>
                  <a:gd name="T93" fmla="*/ 43 h 59"/>
                  <a:gd name="T94" fmla="*/ 79 w 83"/>
                  <a:gd name="T95" fmla="*/ 47 h 59"/>
                  <a:gd name="T96" fmla="*/ 81 w 83"/>
                  <a:gd name="T97" fmla="*/ 46 h 59"/>
                  <a:gd name="T98" fmla="*/ 79 w 83"/>
                  <a:gd name="T99" fmla="*/ 50 h 59"/>
                  <a:gd name="T100" fmla="*/ 70 w 83"/>
                  <a:gd name="T101" fmla="*/ 44 h 59"/>
                  <a:gd name="T102" fmla="*/ 65 w 83"/>
                  <a:gd name="T103" fmla="*/ 52 h 59"/>
                  <a:gd name="T104" fmla="*/ 58 w 83"/>
                  <a:gd name="T105" fmla="*/ 58 h 59"/>
                  <a:gd name="T106" fmla="*/ 51 w 83"/>
                  <a:gd name="T107" fmla="*/ 57 h 59"/>
                  <a:gd name="T108" fmla="*/ 45 w 83"/>
                  <a:gd name="T109" fmla="*/ 50 h 59"/>
                  <a:gd name="T110" fmla="*/ 43 w 83"/>
                  <a:gd name="T111" fmla="*/ 44 h 59"/>
                  <a:gd name="T112" fmla="*/ 40 w 83"/>
                  <a:gd name="T113" fmla="*/ 37 h 59"/>
                  <a:gd name="T114" fmla="*/ 39 w 83"/>
                  <a:gd name="T115" fmla="*/ 32 h 59"/>
                  <a:gd name="T116" fmla="*/ 31 w 83"/>
                  <a:gd name="T117" fmla="*/ 30 h 59"/>
                  <a:gd name="T118" fmla="*/ 28 w 83"/>
                  <a:gd name="T119" fmla="*/ 28 h 59"/>
                  <a:gd name="T120" fmla="*/ 19 w 83"/>
                  <a:gd name="T121" fmla="*/ 28 h 59"/>
                  <a:gd name="T122" fmla="*/ 9 w 83"/>
                  <a:gd name="T123" fmla="*/ 25 h 59"/>
                  <a:gd name="T124" fmla="*/ 1 w 83"/>
                  <a:gd name="T125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59">
                    <a:moveTo>
                      <a:pt x="0" y="22"/>
                    </a:moveTo>
                    <a:lnTo>
                      <a:pt x="5" y="22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8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3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7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3" y="40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6" y="40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79" y="46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2" y="48"/>
                    </a:lnTo>
                    <a:lnTo>
                      <a:pt x="81" y="49"/>
                    </a:lnTo>
                    <a:lnTo>
                      <a:pt x="79" y="50"/>
                    </a:lnTo>
                    <a:lnTo>
                      <a:pt x="76" y="51"/>
                    </a:lnTo>
                    <a:lnTo>
                      <a:pt x="76" y="46"/>
                    </a:lnTo>
                    <a:lnTo>
                      <a:pt x="73" y="45"/>
                    </a:lnTo>
                    <a:lnTo>
                      <a:pt x="71" y="46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2"/>
                    </a:lnTo>
                    <a:lnTo>
                      <a:pt x="62" y="53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6" y="58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6" y="52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IQ-D044_2"/>
              <p:cNvSpPr>
                <a:spLocks/>
              </p:cNvSpPr>
              <p:nvPr/>
            </p:nvSpPr>
            <p:spPr bwMode="auto">
              <a:xfrm>
                <a:off x="3835083" y="2682240"/>
                <a:ext cx="144780" cy="144780"/>
              </a:xfrm>
              <a:custGeom>
                <a:avLst/>
                <a:gdLst>
                  <a:gd name="T0" fmla="*/ 1 w 19"/>
                  <a:gd name="T1" fmla="*/ 14 h 19"/>
                  <a:gd name="T2" fmla="*/ 2 w 19"/>
                  <a:gd name="T3" fmla="*/ 13 h 19"/>
                  <a:gd name="T4" fmla="*/ 4 w 19"/>
                  <a:gd name="T5" fmla="*/ 12 h 19"/>
                  <a:gd name="T6" fmla="*/ 5 w 19"/>
                  <a:gd name="T7" fmla="*/ 11 h 19"/>
                  <a:gd name="T8" fmla="*/ 4 w 19"/>
                  <a:gd name="T9" fmla="*/ 10 h 19"/>
                  <a:gd name="T10" fmla="*/ 2 w 19"/>
                  <a:gd name="T11" fmla="*/ 8 h 19"/>
                  <a:gd name="T12" fmla="*/ 1 w 19"/>
                  <a:gd name="T13" fmla="*/ 8 h 19"/>
                  <a:gd name="T14" fmla="*/ 1 w 19"/>
                  <a:gd name="T15" fmla="*/ 7 h 19"/>
                  <a:gd name="T16" fmla="*/ 2 w 19"/>
                  <a:gd name="T17" fmla="*/ 7 h 19"/>
                  <a:gd name="T18" fmla="*/ 3 w 19"/>
                  <a:gd name="T19" fmla="*/ 6 h 19"/>
                  <a:gd name="T20" fmla="*/ 6 w 19"/>
                  <a:gd name="T21" fmla="*/ 6 h 19"/>
                  <a:gd name="T22" fmla="*/ 9 w 19"/>
                  <a:gd name="T23" fmla="*/ 7 h 19"/>
                  <a:gd name="T24" fmla="*/ 10 w 19"/>
                  <a:gd name="T25" fmla="*/ 5 h 19"/>
                  <a:gd name="T26" fmla="*/ 12 w 19"/>
                  <a:gd name="T27" fmla="*/ 4 h 19"/>
                  <a:gd name="T28" fmla="*/ 17 w 19"/>
                  <a:gd name="T29" fmla="*/ 0 h 19"/>
                  <a:gd name="T30" fmla="*/ 18 w 19"/>
                  <a:gd name="T31" fmla="*/ 2 h 19"/>
                  <a:gd name="T32" fmla="*/ 19 w 19"/>
                  <a:gd name="T33" fmla="*/ 3 h 19"/>
                  <a:gd name="T34" fmla="*/ 18 w 19"/>
                  <a:gd name="T35" fmla="*/ 3 h 19"/>
                  <a:gd name="T36" fmla="*/ 18 w 19"/>
                  <a:gd name="T37" fmla="*/ 4 h 19"/>
                  <a:gd name="T38" fmla="*/ 18 w 19"/>
                  <a:gd name="T39" fmla="*/ 5 h 19"/>
                  <a:gd name="T40" fmla="*/ 18 w 19"/>
                  <a:gd name="T41" fmla="*/ 5 h 19"/>
                  <a:gd name="T42" fmla="*/ 17 w 19"/>
                  <a:gd name="T43" fmla="*/ 6 h 19"/>
                  <a:gd name="T44" fmla="*/ 17 w 19"/>
                  <a:gd name="T45" fmla="*/ 7 h 19"/>
                  <a:gd name="T46" fmla="*/ 16 w 19"/>
                  <a:gd name="T47" fmla="*/ 6 h 19"/>
                  <a:gd name="T48" fmla="*/ 16 w 19"/>
                  <a:gd name="T49" fmla="*/ 7 h 19"/>
                  <a:gd name="T50" fmla="*/ 16 w 19"/>
                  <a:gd name="T51" fmla="*/ 8 h 19"/>
                  <a:gd name="T52" fmla="*/ 16 w 19"/>
                  <a:gd name="T53" fmla="*/ 9 h 19"/>
                  <a:gd name="T54" fmla="*/ 16 w 19"/>
                  <a:gd name="T55" fmla="*/ 9 h 19"/>
                  <a:gd name="T56" fmla="*/ 15 w 19"/>
                  <a:gd name="T57" fmla="*/ 10 h 19"/>
                  <a:gd name="T58" fmla="*/ 16 w 19"/>
                  <a:gd name="T59" fmla="*/ 11 h 19"/>
                  <a:gd name="T60" fmla="*/ 16 w 19"/>
                  <a:gd name="T61" fmla="*/ 11 h 19"/>
                  <a:gd name="T62" fmla="*/ 16 w 19"/>
                  <a:gd name="T63" fmla="*/ 13 h 19"/>
                  <a:gd name="T64" fmla="*/ 16 w 19"/>
                  <a:gd name="T65" fmla="*/ 15 h 19"/>
                  <a:gd name="T66" fmla="*/ 14 w 19"/>
                  <a:gd name="T67" fmla="*/ 15 h 19"/>
                  <a:gd name="T68" fmla="*/ 15 w 19"/>
                  <a:gd name="T69" fmla="*/ 14 h 19"/>
                  <a:gd name="T70" fmla="*/ 14 w 19"/>
                  <a:gd name="T71" fmla="*/ 14 h 19"/>
                  <a:gd name="T72" fmla="*/ 14 w 19"/>
                  <a:gd name="T73" fmla="*/ 16 h 19"/>
                  <a:gd name="T74" fmla="*/ 15 w 19"/>
                  <a:gd name="T75" fmla="*/ 17 h 19"/>
                  <a:gd name="T76" fmla="*/ 13 w 19"/>
                  <a:gd name="T77" fmla="*/ 19 h 19"/>
                  <a:gd name="T78" fmla="*/ 12 w 19"/>
                  <a:gd name="T79" fmla="*/ 19 h 19"/>
                  <a:gd name="T80" fmla="*/ 10 w 19"/>
                  <a:gd name="T81" fmla="*/ 18 h 19"/>
                  <a:gd name="T82" fmla="*/ 8 w 19"/>
                  <a:gd name="T83" fmla="*/ 18 h 19"/>
                  <a:gd name="T84" fmla="*/ 8 w 19"/>
                  <a:gd name="T85" fmla="*/ 16 h 19"/>
                  <a:gd name="T86" fmla="*/ 8 w 19"/>
                  <a:gd name="T87" fmla="*/ 14 h 19"/>
                  <a:gd name="T88" fmla="*/ 8 w 19"/>
                  <a:gd name="T89" fmla="*/ 13 h 19"/>
                  <a:gd name="T90" fmla="*/ 6 w 19"/>
                  <a:gd name="T91" fmla="*/ 13 h 19"/>
                  <a:gd name="T92" fmla="*/ 4 w 19"/>
                  <a:gd name="T93" fmla="*/ 14 h 19"/>
                  <a:gd name="T94" fmla="*/ 2 w 19"/>
                  <a:gd name="T95" fmla="*/ 15 h 19"/>
                  <a:gd name="T96" fmla="*/ 1 w 19"/>
                  <a:gd name="T9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IQ-D105_2"/>
              <p:cNvSpPr>
                <a:spLocks/>
              </p:cNvSpPr>
              <p:nvPr/>
            </p:nvSpPr>
            <p:spPr bwMode="auto">
              <a:xfrm>
                <a:off x="2874963" y="1973580"/>
                <a:ext cx="640080" cy="236220"/>
              </a:xfrm>
              <a:custGeom>
                <a:avLst/>
                <a:gdLst>
                  <a:gd name="T0" fmla="*/ 0 w 84"/>
                  <a:gd name="T1" fmla="*/ 11 h 31"/>
                  <a:gd name="T2" fmla="*/ 0 w 84"/>
                  <a:gd name="T3" fmla="*/ 6 h 31"/>
                  <a:gd name="T4" fmla="*/ 16 w 84"/>
                  <a:gd name="T5" fmla="*/ 8 h 31"/>
                  <a:gd name="T6" fmla="*/ 24 w 84"/>
                  <a:gd name="T7" fmla="*/ 9 h 31"/>
                  <a:gd name="T8" fmla="*/ 31 w 84"/>
                  <a:gd name="T9" fmla="*/ 10 h 31"/>
                  <a:gd name="T10" fmla="*/ 42 w 84"/>
                  <a:gd name="T11" fmla="*/ 12 h 31"/>
                  <a:gd name="T12" fmla="*/ 50 w 84"/>
                  <a:gd name="T13" fmla="*/ 12 h 31"/>
                  <a:gd name="T14" fmla="*/ 53 w 84"/>
                  <a:gd name="T15" fmla="*/ 15 h 31"/>
                  <a:gd name="T16" fmla="*/ 57 w 84"/>
                  <a:gd name="T17" fmla="*/ 10 h 31"/>
                  <a:gd name="T18" fmla="*/ 62 w 84"/>
                  <a:gd name="T19" fmla="*/ 10 h 31"/>
                  <a:gd name="T20" fmla="*/ 68 w 84"/>
                  <a:gd name="T21" fmla="*/ 8 h 31"/>
                  <a:gd name="T22" fmla="*/ 70 w 84"/>
                  <a:gd name="T23" fmla="*/ 4 h 31"/>
                  <a:gd name="T24" fmla="*/ 72 w 84"/>
                  <a:gd name="T25" fmla="*/ 0 h 31"/>
                  <a:gd name="T26" fmla="*/ 74 w 84"/>
                  <a:gd name="T27" fmla="*/ 0 h 31"/>
                  <a:gd name="T28" fmla="*/ 74 w 84"/>
                  <a:gd name="T29" fmla="*/ 0 h 31"/>
                  <a:gd name="T30" fmla="*/ 74 w 84"/>
                  <a:gd name="T31" fmla="*/ 2 h 31"/>
                  <a:gd name="T32" fmla="*/ 74 w 84"/>
                  <a:gd name="T33" fmla="*/ 2 h 31"/>
                  <a:gd name="T34" fmla="*/ 73 w 84"/>
                  <a:gd name="T35" fmla="*/ 3 h 31"/>
                  <a:gd name="T36" fmla="*/ 74 w 84"/>
                  <a:gd name="T37" fmla="*/ 4 h 31"/>
                  <a:gd name="T38" fmla="*/ 74 w 84"/>
                  <a:gd name="T39" fmla="*/ 6 h 31"/>
                  <a:gd name="T40" fmla="*/ 73 w 84"/>
                  <a:gd name="T41" fmla="*/ 8 h 31"/>
                  <a:gd name="T42" fmla="*/ 73 w 84"/>
                  <a:gd name="T43" fmla="*/ 9 h 31"/>
                  <a:gd name="T44" fmla="*/ 74 w 84"/>
                  <a:gd name="T45" fmla="*/ 10 h 31"/>
                  <a:gd name="T46" fmla="*/ 75 w 84"/>
                  <a:gd name="T47" fmla="*/ 11 h 31"/>
                  <a:gd name="T48" fmla="*/ 75 w 84"/>
                  <a:gd name="T49" fmla="*/ 12 h 31"/>
                  <a:gd name="T50" fmla="*/ 77 w 84"/>
                  <a:gd name="T51" fmla="*/ 14 h 31"/>
                  <a:gd name="T52" fmla="*/ 78 w 84"/>
                  <a:gd name="T53" fmla="*/ 15 h 31"/>
                  <a:gd name="T54" fmla="*/ 78 w 84"/>
                  <a:gd name="T55" fmla="*/ 16 h 31"/>
                  <a:gd name="T56" fmla="*/ 78 w 84"/>
                  <a:gd name="T57" fmla="*/ 18 h 31"/>
                  <a:gd name="T58" fmla="*/ 79 w 84"/>
                  <a:gd name="T59" fmla="*/ 20 h 31"/>
                  <a:gd name="T60" fmla="*/ 81 w 84"/>
                  <a:gd name="T61" fmla="*/ 22 h 31"/>
                  <a:gd name="T62" fmla="*/ 82 w 84"/>
                  <a:gd name="T63" fmla="*/ 24 h 31"/>
                  <a:gd name="T64" fmla="*/ 83 w 84"/>
                  <a:gd name="T65" fmla="*/ 29 h 31"/>
                  <a:gd name="T66" fmla="*/ 82 w 84"/>
                  <a:gd name="T67" fmla="*/ 30 h 31"/>
                  <a:gd name="T68" fmla="*/ 66 w 84"/>
                  <a:gd name="T69" fmla="*/ 30 h 31"/>
                  <a:gd name="T70" fmla="*/ 35 w 84"/>
                  <a:gd name="T71" fmla="*/ 29 h 31"/>
                  <a:gd name="T72" fmla="*/ 7 w 84"/>
                  <a:gd name="T73" fmla="*/ 31 h 31"/>
                  <a:gd name="T74" fmla="*/ 5 w 84"/>
                  <a:gd name="T75" fmla="*/ 28 h 31"/>
                  <a:gd name="T76" fmla="*/ 5 w 84"/>
                  <a:gd name="T7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31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5" y="9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70" y="4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3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66" y="30"/>
                    </a:lnTo>
                    <a:lnTo>
                      <a:pt x="52" y="29"/>
                    </a:lnTo>
                    <a:lnTo>
                      <a:pt x="35" y="29"/>
                    </a:lnTo>
                    <a:lnTo>
                      <a:pt x="22" y="29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5" y="20"/>
                    </a:lnTo>
                    <a:lnTo>
                      <a:pt x="5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111"/>
            <p:cNvSpPr txBox="1"/>
            <p:nvPr/>
          </p:nvSpPr>
          <p:spPr>
            <a:xfrm>
              <a:off x="702479" y="3324491"/>
              <a:ext cx="2286000" cy="27384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2017_Shelter and NFI Severity Map</a:t>
              </a:r>
            </a:p>
          </p:txBody>
        </p:sp>
        <p:grpSp>
          <p:nvGrpSpPr>
            <p:cNvPr id="9" name="ColorRamp_2"/>
            <p:cNvGrpSpPr/>
            <p:nvPr/>
          </p:nvGrpSpPr>
          <p:grpSpPr>
            <a:xfrm rot="5400000">
              <a:off x="270324" y="2744608"/>
              <a:ext cx="408710" cy="949350"/>
              <a:chOff x="270321" y="2744607"/>
              <a:chExt cx="443686" cy="994341"/>
            </a:xfrm>
          </p:grpSpPr>
          <p:grpSp>
            <p:nvGrpSpPr>
              <p:cNvPr id="11" name="ColorRamp1"/>
              <p:cNvGrpSpPr/>
              <p:nvPr/>
            </p:nvGrpSpPr>
            <p:grpSpPr>
              <a:xfrm rot="10800000">
                <a:off x="270321" y="2817915"/>
                <a:ext cx="161767" cy="822095"/>
                <a:chOff x="270321" y="2817915"/>
                <a:chExt cx="161767" cy="8220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70321" y="2817915"/>
                  <a:ext cx="161767" cy="162000"/>
                </a:xfrm>
                <a:prstGeom prst="rect">
                  <a:avLst/>
                </a:prstGeom>
                <a:solidFill>
                  <a:srgbClr val="C7D6EE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5" name="ColorRampBox2"/>
                <p:cNvSpPr/>
                <p:nvPr/>
              </p:nvSpPr>
              <p:spPr>
                <a:xfrm>
                  <a:off x="270321" y="2982409"/>
                  <a:ext cx="161767" cy="161999"/>
                </a:xfrm>
                <a:prstGeom prst="rect">
                  <a:avLst/>
                </a:prstGeom>
                <a:solidFill>
                  <a:srgbClr val="95B6D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6" name="ColorRampBox3"/>
                <p:cNvSpPr/>
                <p:nvPr/>
              </p:nvSpPr>
              <p:spPr>
                <a:xfrm>
                  <a:off x="270321" y="3146902"/>
                  <a:ext cx="161767" cy="161999"/>
                </a:xfrm>
                <a:prstGeom prst="rect">
                  <a:avLst/>
                </a:prstGeom>
                <a:solidFill>
                  <a:srgbClr val="659AD2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7" name="ColorRampBox4"/>
                <p:cNvSpPr/>
                <p:nvPr/>
              </p:nvSpPr>
              <p:spPr>
                <a:xfrm>
                  <a:off x="270321" y="3311395"/>
                  <a:ext cx="161767" cy="162000"/>
                </a:xfrm>
                <a:prstGeom prst="rect">
                  <a:avLst/>
                </a:prstGeom>
                <a:solidFill>
                  <a:srgbClr val="026CB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18" name="ColorRampBox5"/>
                <p:cNvSpPr/>
                <p:nvPr/>
              </p:nvSpPr>
              <p:spPr>
                <a:xfrm>
                  <a:off x="270321" y="3477546"/>
                  <a:ext cx="161767" cy="162464"/>
                </a:xfrm>
                <a:prstGeom prst="rect">
                  <a:avLst/>
                </a:prstGeom>
                <a:solidFill>
                  <a:srgbClr val="00346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</p:grpSp>
          <p:sp>
            <p:nvSpPr>
              <p:cNvPr id="12" name="ColorRampLabelLow_2"/>
              <p:cNvSpPr txBox="1"/>
              <p:nvPr/>
            </p:nvSpPr>
            <p:spPr>
              <a:xfrm rot="16200000">
                <a:off x="392286" y="3417228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0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13" name="ColorRampLabelHigh_2"/>
              <p:cNvSpPr txBox="1"/>
              <p:nvPr/>
            </p:nvSpPr>
            <p:spPr>
              <a:xfrm rot="16200000">
                <a:off x="392284" y="2769526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</p:grpSp>
        <p:sp>
          <p:nvSpPr>
            <p:cNvPr id="10" name="TxtScore_2"/>
            <p:cNvSpPr txBox="1"/>
            <p:nvPr/>
          </p:nvSpPr>
          <p:spPr>
            <a:xfrm>
              <a:off x="35723" y="2729177"/>
              <a:ext cx="905616" cy="2369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  <a:endParaRPr lang="en-GB"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3"/>
            <a:ext cx="1643746" cy="394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Projected until end of 2016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mtia\Documents\20160131 Shelter Cluster IMO\01_Cluster Meetings\Centre&amp;South\2016 from IM\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6" y="185049"/>
            <a:ext cx="7477830" cy="44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154548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PiN_Shelter: 2 million </a:t>
            </a:r>
          </a:p>
          <a:p>
            <a:pPr algn="l"/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(1.6m in 2016 HNO)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mtia\Documents\20160131 Shelter Cluster IMO\01_Cluster Meetings\PiN_She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653284"/>
            <a:ext cx="9080324" cy="3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13277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PiN_NFI: 2.3 million</a:t>
            </a:r>
          </a:p>
          <a:p>
            <a:pPr algn="l"/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(1.8m in 2016  HNO)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 descr="C:\Users\mtia\Documents\20160131 Shelter Cluster IMO\01_Cluster Meetings\PiN_N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" y="582621"/>
            <a:ext cx="9067837" cy="40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Quadrants have provided inputs to Quadrant Coordinators many thanks to Partner input 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Emergency Cell received presentations from Quadrant Coordinators on 9</a:t>
            </a:r>
            <a:r>
              <a:rPr lang="en-US" sz="16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600" dirty="0" smtClean="0">
                <a:latin typeface="Calibri Light" panose="020F0302020204030204" pitchFamily="34" charset="0"/>
              </a:rPr>
              <a:t> August 2016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Quadrant Coordinator were given two days to review the Mosul Quadrant Operational Plans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Updated Quadrant Plans were presented to HCT </a:t>
            </a:r>
            <a:r>
              <a:rPr lang="en-US" sz="1600" dirty="0">
                <a:latin typeface="Calibri Light" panose="020F0302020204030204" pitchFamily="34" charset="0"/>
              </a:rPr>
              <a:t>in Erbil on 12</a:t>
            </a:r>
            <a:r>
              <a:rPr lang="en-US" sz="1600" baseline="30000" dirty="0">
                <a:latin typeface="Calibri Light" panose="020F0302020204030204" pitchFamily="34" charset="0"/>
              </a:rPr>
              <a:t>th</a:t>
            </a:r>
            <a:r>
              <a:rPr lang="en-US" sz="1600" dirty="0">
                <a:latin typeface="Calibri Light" panose="020F0302020204030204" pitchFamily="34" charset="0"/>
              </a:rPr>
              <a:t> August </a:t>
            </a:r>
            <a:r>
              <a:rPr lang="en-US" sz="1600" dirty="0" smtClean="0">
                <a:latin typeface="Calibri Light" panose="020F0302020204030204" pitchFamily="34" charset="0"/>
              </a:rPr>
              <a:t>2016</a:t>
            </a:r>
            <a:endParaRPr lang="en-US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The HC had a closed session with donors on possible funding for Mosul on 13</a:t>
            </a:r>
            <a:r>
              <a:rPr lang="en-US" sz="16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600" dirty="0" smtClean="0">
                <a:latin typeface="Calibri Light" panose="020F0302020204030204" pitchFamily="34" charset="0"/>
              </a:rPr>
              <a:t> August 2016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The HC met with the </a:t>
            </a:r>
            <a:r>
              <a:rPr lang="en-US" sz="1600" dirty="0" err="1" smtClean="0">
                <a:latin typeface="Calibri Light" panose="020F0302020204030204" pitchFamily="34" charset="0"/>
              </a:rPr>
              <a:t>GoI</a:t>
            </a:r>
            <a:r>
              <a:rPr lang="en-US" sz="1600" dirty="0" smtClean="0">
                <a:latin typeface="Calibri Light" panose="020F0302020204030204" pitchFamily="34" charset="0"/>
              </a:rPr>
              <a:t> on 13</a:t>
            </a:r>
            <a:r>
              <a:rPr lang="en-US" sz="16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600" dirty="0" smtClean="0">
                <a:latin typeface="Calibri Light" panose="020F0302020204030204" pitchFamily="34" charset="0"/>
              </a:rPr>
              <a:t> August 2016 to discuss ongoing Mosul preparedness and key messages to enable humanitarian actors to operate</a:t>
            </a:r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S-NFI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operational Partners &amp;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interested Partners to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join Mosul </a:t>
            </a:r>
            <a:r>
              <a:rPr lang="en-US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 (next slide)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Operational Planning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8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RIRP, Muslim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Aid,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Mercy Hands for Humanitarian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Aid, Mercy Corps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NRC, BCF, ERC, IRW, PWJ,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Mercy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Corps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, CRS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6" y="2282656"/>
              <a:ext cx="2055655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(11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70" y="629502"/>
              <a:ext cx="1984111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(25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(15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98" y="932791"/>
              <a:ext cx="2723693" cy="1251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NRC, Qandil, BRHA, LWF, Save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Children, Samaritan Purse, CRS, Dorcas, Caritas, PWJ, JEN, GRC, CAPNI, CARE, IRCS,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IBC, 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WHH, Mission East, PIN,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French Red Cross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318" y="2590563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BCF, PWJ, Mission East,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6027" y="4582625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DRC, Mission East, NRC, IRCS, Save the Children &amp; Reach National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NFI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9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RIRP,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Muslim Aid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808906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IOM, UNHCR, ACTED, 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CRS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18" y="2590563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7" y="2282656"/>
              <a:ext cx="1969609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19" y="637452"/>
              <a:ext cx="196820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(15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834562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(9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347" y="940742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CRS,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PWJ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KURDS, CARE, Qandil, WHH, UN-Habitat,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6027" y="4590577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NRC, CRS, Save the Children,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IRD,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Reach National 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(12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0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12759</TotalTime>
  <Words>1117</Words>
  <Application>Microsoft Office PowerPoint</Application>
  <PresentationFormat>On-screen Show (16:9)</PresentationFormat>
  <Paragraphs>204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Shelter Cluster Red Theme</vt:lpstr>
      <vt:lpstr>1_Shelter Cluster Red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1146</cp:revision>
  <cp:lastPrinted>2014-10-29T09:34:43Z</cp:lastPrinted>
  <dcterms:created xsi:type="dcterms:W3CDTF">2014-10-08T08:24:30Z</dcterms:created>
  <dcterms:modified xsi:type="dcterms:W3CDTF">2016-08-16T16:52:12Z</dcterms:modified>
</cp:coreProperties>
</file>